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744" r:id="rId2"/>
    <p:sldId id="704" r:id="rId3"/>
    <p:sldId id="750" r:id="rId4"/>
    <p:sldId id="745" r:id="rId5"/>
    <p:sldId id="706" r:id="rId6"/>
    <p:sldId id="723" r:id="rId7"/>
    <p:sldId id="733" r:id="rId8"/>
    <p:sldId id="752" r:id="rId9"/>
    <p:sldId id="753" r:id="rId10"/>
    <p:sldId id="754" r:id="rId11"/>
    <p:sldId id="755" r:id="rId12"/>
    <p:sldId id="756" r:id="rId13"/>
    <p:sldId id="757" r:id="rId14"/>
    <p:sldId id="735" r:id="rId15"/>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33">
          <p15:clr>
            <a:srgbClr val="A4A3A4"/>
          </p15:clr>
        </p15:guide>
        <p15:guide id="2" orient="horz" pos="903">
          <p15:clr>
            <a:srgbClr val="A4A3A4"/>
          </p15:clr>
        </p15:guide>
        <p15:guide id="3" orient="horz" pos="3984" userDrawn="1">
          <p15:clr>
            <a:srgbClr val="A4A3A4"/>
          </p15:clr>
        </p15:guide>
        <p15:guide id="4" pos="326">
          <p15:clr>
            <a:srgbClr val="A4A3A4"/>
          </p15:clr>
        </p15:guide>
        <p15:guide id="5" pos="7356">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2A4F"/>
    <a:srgbClr val="E52A4F"/>
    <a:srgbClr val="FCBE04"/>
    <a:srgbClr val="D9DC37"/>
    <a:srgbClr val="006BC5"/>
    <a:srgbClr val="006DC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1V>
      <a:tcStyle>
        <a:tcBdr>
          <a:top>
            <a:lnRef idx="1">
              <a:schemeClr val="accent1"/>
            </a:lnRef>
          </a:top>
          <a:bottom>
            <a:lnRef idx="1">
              <a:schemeClr val="accent1"/>
            </a:lnRef>
          </a:bottom>
        </a:tcBdr>
        <a:fill>
          <a:solidFill>
            <a:schemeClr val="accent1">
              <a:alpha val="40000"/>
            </a:schemeClr>
          </a:solidFill>
        </a:fill>
      </a:tcStyle>
    </a:band1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1V>
      <a:tcStyle>
        <a:tcBdr>
          <a:top>
            <a:lnRef idx="1">
              <a:schemeClr val="accent4"/>
            </a:lnRef>
          </a:top>
          <a:bottom>
            <a:lnRef idx="1">
              <a:schemeClr val="accent4"/>
            </a:lnRef>
          </a:bottom>
        </a:tcBdr>
        <a:fill>
          <a:solidFill>
            <a:schemeClr val="accent4">
              <a:alpha val="40000"/>
            </a:schemeClr>
          </a:solidFill>
        </a:fill>
      </a:tcStyle>
    </a:band1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26" autoAdjust="0"/>
    <p:restoredTop sz="90931"/>
  </p:normalViewPr>
  <p:slideViewPr>
    <p:cSldViewPr snapToGrid="0" snapToObjects="1">
      <p:cViewPr varScale="1">
        <p:scale>
          <a:sx n="62" d="100"/>
          <a:sy n="62" d="100"/>
        </p:scale>
        <p:origin x="-936" y="-76"/>
      </p:cViewPr>
      <p:guideLst>
        <p:guide orient="horz" pos="233"/>
        <p:guide orient="horz" pos="552"/>
        <p:guide orient="horz" pos="3984"/>
        <p:guide pos="326"/>
        <p:guide pos="7363"/>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sorterViewPr>
    <p:cViewPr>
      <p:scale>
        <a:sx n="78" d="100"/>
        <a:sy n="78" d="100"/>
      </p:scale>
      <p:origin x="0" y="0"/>
    </p:cViewPr>
  </p:sorterViewPr>
  <p:notesViewPr>
    <p:cSldViewPr snapToGrid="0" snapToObjects="1" showGuides="1">
      <p:cViewPr varScale="1">
        <p:scale>
          <a:sx n="150" d="100"/>
          <a:sy n="150" d="100"/>
        </p:scale>
        <p:origin x="4272"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86D33BD8-FDD1-094A-A4E6-EDCD9083168D}"/>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3A53DA0C-885C-0247-B3CE-6815DCAC2322}"/>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E81B6A93-809F-7948-85F3-018E324E55C7}" type="datetimeFigureOut">
              <a:rPr lang="en-US" smtClean="0"/>
              <a:t>12/11/2018</a:t>
            </a:fld>
            <a:endParaRPr lang="en-US"/>
          </a:p>
        </p:txBody>
      </p:sp>
      <p:sp>
        <p:nvSpPr>
          <p:cNvPr id="4" name="Footer Placeholder 3">
            <a:extLst>
              <a:ext uri="{FF2B5EF4-FFF2-40B4-BE49-F238E27FC236}">
                <a16:creationId xmlns:a16="http://schemas.microsoft.com/office/drawing/2014/main" xmlns="" id="{01A38C3D-8117-AE4D-8A82-FFEFFF1BECD1}"/>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5C0E9538-AF9A-0149-BBE9-251505EEF4EB}"/>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CD3909AD-F0A8-B140-AD0A-48C42EB3EE29}" type="slidenum">
              <a:rPr lang="en-US" smtClean="0"/>
              <a:t>‹#›</a:t>
            </a:fld>
            <a:endParaRPr lang="en-US"/>
          </a:p>
        </p:txBody>
      </p:sp>
    </p:spTree>
    <p:extLst>
      <p:ext uri="{BB962C8B-B14F-4D97-AF65-F5344CB8AC3E}">
        <p14:creationId xmlns:p14="http://schemas.microsoft.com/office/powerpoint/2010/main" val="745694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D2DCB935-B14B-9141-A5B7-B65163803703}" type="datetimeFigureOut">
              <a:rPr lang="en-US" smtClean="0"/>
              <a:t>12/11/2018</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E05EC090-49E1-4846-BBB9-5D83CB951608}" type="slidenum">
              <a:rPr lang="en-US" smtClean="0"/>
              <a:t>‹#›</a:t>
            </a:fld>
            <a:endParaRPr lang="en-US"/>
          </a:p>
        </p:txBody>
      </p:sp>
    </p:spTree>
    <p:extLst>
      <p:ext uri="{BB962C8B-B14F-4D97-AF65-F5344CB8AC3E}">
        <p14:creationId xmlns:p14="http://schemas.microsoft.com/office/powerpoint/2010/main" val="347942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5EC090-49E1-4846-BBB9-5D83CB951608}" type="slidenum">
              <a:rPr lang="en-US" smtClean="0"/>
              <a:t>2</a:t>
            </a:fld>
            <a:endParaRPr lang="en-US"/>
          </a:p>
        </p:txBody>
      </p:sp>
    </p:spTree>
    <p:extLst>
      <p:ext uri="{BB962C8B-B14F-4D97-AF65-F5344CB8AC3E}">
        <p14:creationId xmlns:p14="http://schemas.microsoft.com/office/powerpoint/2010/main" val="1698640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05EC090-49E1-4846-BBB9-5D83CB951608}" type="slidenum">
              <a:rPr lang="en-US" smtClean="0"/>
              <a:t>5</a:t>
            </a:fld>
            <a:endParaRPr lang="en-US"/>
          </a:p>
        </p:txBody>
      </p:sp>
    </p:spTree>
    <p:extLst>
      <p:ext uri="{BB962C8B-B14F-4D97-AF65-F5344CB8AC3E}">
        <p14:creationId xmlns:p14="http://schemas.microsoft.com/office/powerpoint/2010/main" val="14970356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o Image 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6F40CF8B-694B-D74A-9EA0-5A303585C648}"/>
              </a:ext>
            </a:extLst>
          </p:cNvPr>
          <p:cNvPicPr>
            <a:picLocks noChangeAspect="1"/>
          </p:cNvPicPr>
          <p:nvPr userDrawn="1"/>
        </p:nvPicPr>
        <p:blipFill>
          <a:blip r:embed="rId3"/>
          <a:srcRect/>
          <a:stretch>
            <a:fillRect/>
          </a:stretch>
        </p:blipFill>
        <p:spPr>
          <a:xfrm>
            <a:off x="515938" y="6062542"/>
            <a:ext cx="730800" cy="427158"/>
          </a:xfrm>
          <a:prstGeom prst="rect">
            <a:avLst/>
          </a:prstGeom>
        </p:spPr>
      </p:pic>
      <p:sp>
        <p:nvSpPr>
          <p:cNvPr id="2" name="Title 1"/>
          <p:cNvSpPr>
            <a:spLocks noGrp="1"/>
          </p:cNvSpPr>
          <p:nvPr>
            <p:ph type="title"/>
          </p:nvPr>
        </p:nvSpPr>
        <p:spPr>
          <a:xfrm>
            <a:off x="515938" y="1789948"/>
            <a:ext cx="5832476" cy="1000317"/>
          </a:xfrm>
          <a:prstGeom prst="rect">
            <a:avLst/>
          </a:prstGeom>
        </p:spPr>
        <p:txBody>
          <a:bodyPr lIns="0" tIns="0" rIns="0" bIns="0"/>
          <a:lstStyle>
            <a:lvl1pPr algn="l">
              <a:defRPr sz="3600" b="0" i="0">
                <a:solidFill>
                  <a:schemeClr val="bg1"/>
                </a:solidFill>
                <a:latin typeface="Cambria" charset="0"/>
                <a:ea typeface="Cambria" charset="0"/>
                <a:cs typeface="Cambria" charset="0"/>
              </a:defRPr>
            </a:lvl1pPr>
          </a:lstStyle>
          <a:p>
            <a:r>
              <a:rPr lang="en-US" smtClean="0"/>
              <a:t>Click to edit Master title style</a:t>
            </a:r>
            <a:endParaRPr lang="en-US"/>
          </a:p>
        </p:txBody>
      </p:sp>
      <p:sp>
        <p:nvSpPr>
          <p:cNvPr id="9" name="Text Placeholder 7">
            <a:extLst>
              <a:ext uri="{FF2B5EF4-FFF2-40B4-BE49-F238E27FC236}">
                <a16:creationId xmlns:a16="http://schemas.microsoft.com/office/drawing/2014/main" xmlns="" id="{4F8E9120-7FF1-4744-A198-62808AD32342}"/>
              </a:ext>
            </a:extLst>
          </p:cNvPr>
          <p:cNvSpPr>
            <a:spLocks noGrp="1"/>
          </p:cNvSpPr>
          <p:nvPr>
            <p:ph type="body" sz="quarter" idx="13" hasCustomPrompt="1"/>
          </p:nvPr>
        </p:nvSpPr>
        <p:spPr>
          <a:xfrm>
            <a:off x="515938" y="2903865"/>
            <a:ext cx="5832475" cy="525135"/>
          </a:xfrm>
          <a:prstGeom prst="rect">
            <a:avLst/>
          </a:prstGeom>
        </p:spPr>
        <p:txBody>
          <a:bodyPr wrap="square" lIns="0" tIns="0" rIns="0" bIns="0"/>
          <a:lstStyle>
            <a:lvl1pPr marL="0" indent="0" algn="l">
              <a:lnSpc>
                <a:spcPct val="100000"/>
              </a:lnSpc>
              <a:buNone/>
              <a:defRPr sz="2000" b="0" i="0">
                <a:solidFill>
                  <a:schemeClr val="bg1"/>
                </a:solidFill>
                <a:latin typeface="Arial" charset="0"/>
                <a:ea typeface="Arial" charset="0"/>
                <a:cs typeface="Arial" charset="0"/>
              </a:defRPr>
            </a:lvl1pPr>
          </a:lstStyle>
          <a:p>
            <a:pPr lvl="0"/>
            <a:r>
              <a:rPr lang="en-US"/>
              <a:t>Subhead Line 1</a:t>
            </a:r>
          </a:p>
        </p:txBody>
      </p:sp>
      <p:sp>
        <p:nvSpPr>
          <p:cNvPr id="10" name="Date Placeholder 3">
            <a:extLst>
              <a:ext uri="{FF2B5EF4-FFF2-40B4-BE49-F238E27FC236}">
                <a16:creationId xmlns:a16="http://schemas.microsoft.com/office/drawing/2014/main" xmlns="" id="{35BB08A7-8085-8845-B707-4F97CCAD6E1B}"/>
              </a:ext>
            </a:extLst>
          </p:cNvPr>
          <p:cNvSpPr>
            <a:spLocks noGrp="1"/>
          </p:cNvSpPr>
          <p:nvPr>
            <p:ph type="dt" sz="half" idx="2"/>
          </p:nvPr>
        </p:nvSpPr>
        <p:spPr>
          <a:xfrm>
            <a:off x="9914457" y="6222223"/>
            <a:ext cx="1727200" cy="260593"/>
          </a:xfrm>
          <a:prstGeom prst="rect">
            <a:avLst/>
          </a:prstGeom>
        </p:spPr>
        <p:txBody>
          <a:bodyPr vert="horz" lIns="0" tIns="0" rIns="0" bIns="0" rtlCol="0" anchor="ctr"/>
          <a:lstStyle>
            <a:lvl1pPr algn="r">
              <a:defRPr sz="1100" b="0" i="0">
                <a:solidFill>
                  <a:schemeClr val="bg1"/>
                </a:solidFill>
                <a:latin typeface="+mn-lt"/>
                <a:ea typeface="Cambria" charset="0"/>
                <a:cs typeface="Cambria" charset="0"/>
              </a:defRPr>
            </a:lvl1pPr>
          </a:lstStyle>
          <a:p>
            <a:r>
              <a:rPr lang="en-US" smtClean="0"/>
              <a:t>Date</a:t>
            </a: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Layout Gra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8B5C996B-0918-804B-BD4C-32A658B584F3}"/>
              </a:ext>
            </a:extLst>
          </p:cNvPr>
          <p:cNvSpPr/>
          <p:nvPr userDrawn="1"/>
        </p:nvSpPr>
        <p:spPr>
          <a:xfrm>
            <a:off x="0" y="1432200"/>
            <a:ext cx="12192000" cy="51496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12" name="Rectangle 11">
            <a:extLst>
              <a:ext uri="{FF2B5EF4-FFF2-40B4-BE49-F238E27FC236}">
                <a16:creationId xmlns:a16="http://schemas.microsoft.com/office/drawing/2014/main" xmlns=""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4">
            <a:extLst>
              <a:ext uri="{FF2B5EF4-FFF2-40B4-BE49-F238E27FC236}">
                <a16:creationId xmlns:a16="http://schemas.microsoft.com/office/drawing/2014/main" xmlns="" id="{95453CEA-0594-AC4A-BD6E-7EB2750A8464}"/>
              </a:ext>
            </a:extLst>
          </p:cNvPr>
          <p:cNvSpPr>
            <a:spLocks noGrp="1"/>
          </p:cNvSpPr>
          <p:nvPr>
            <p:ph type="dt" sz="half" idx="10"/>
          </p:nvPr>
        </p:nvSpPr>
        <p:spPr>
          <a:xfrm>
            <a:off x="9948863" y="6582427"/>
            <a:ext cx="1727201" cy="274964"/>
          </a:xfrm>
        </p:spPr>
        <p:txBody>
          <a:bodyPr/>
          <a:lstStyle>
            <a:lvl1pPr>
              <a:defRPr>
                <a:solidFill>
                  <a:schemeClr val="accent5"/>
                </a:solidFill>
              </a:defRPr>
            </a:lvl1pPr>
          </a:lstStyle>
          <a:p>
            <a:r>
              <a:rPr lang="en-US" smtClean="0"/>
              <a:t>Date</a:t>
            </a:r>
            <a:endParaRPr lang="en-US"/>
          </a:p>
        </p:txBody>
      </p:sp>
      <p:sp>
        <p:nvSpPr>
          <p:cNvPr id="15" name="Slide Number Placeholder 6">
            <a:extLst>
              <a:ext uri="{FF2B5EF4-FFF2-40B4-BE49-F238E27FC236}">
                <a16:creationId xmlns:a16="http://schemas.microsoft.com/office/drawing/2014/main" xmlns=""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t>‹#›</a:t>
            </a:fld>
            <a:endParaRPr lang="en-US"/>
          </a:p>
        </p:txBody>
      </p:sp>
      <p:sp>
        <p:nvSpPr>
          <p:cNvPr id="17" name="Text Placeholder 1">
            <a:extLst>
              <a:ext uri="{FF2B5EF4-FFF2-40B4-BE49-F238E27FC236}">
                <a16:creationId xmlns:a16="http://schemas.microsoft.com/office/drawing/2014/main" xmlns="" id="{B425B684-C025-7A40-8525-E424A3D79E9C}"/>
              </a:ext>
            </a:extLst>
          </p:cNvPr>
          <p:cNvSpPr>
            <a:spLocks noGrp="1"/>
          </p:cNvSpPr>
          <p:nvPr>
            <p:ph type="body" sz="quarter" idx="15" hasCustomPrompt="1"/>
          </p:nvPr>
        </p:nvSpPr>
        <p:spPr>
          <a:xfrm>
            <a:off x="515938" y="899161"/>
            <a:ext cx="1116012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ct val="0"/>
              </a:spcAft>
              <a:defRPr/>
            </a:pPr>
            <a:r>
              <a:rPr lang="en-US"/>
              <a:t>Optional Subtitle</a:t>
            </a:r>
          </a:p>
        </p:txBody>
      </p:sp>
      <p:sp>
        <p:nvSpPr>
          <p:cNvPr id="10" name="TextBox 9">
            <a:extLst>
              <a:ext uri="{FF2B5EF4-FFF2-40B4-BE49-F238E27FC236}">
                <a16:creationId xmlns:a16="http://schemas.microsoft.com/office/drawing/2014/main" xmlns=""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a:solidFill>
                  <a:schemeClr val="bg1"/>
                </a:solidFill>
              </a:rPr>
              <a:t>www.dlapiper.com</a:t>
            </a:r>
          </a:p>
        </p:txBody>
      </p:sp>
      <p:sp>
        <p:nvSpPr>
          <p:cNvPr id="2" name="Title 1"/>
          <p:cNvSpPr>
            <a:spLocks noGrp="1"/>
          </p:cNvSpPr>
          <p:nvPr>
            <p:ph type="title" hasCustomPrompt="1"/>
          </p:nvPr>
        </p:nvSpPr>
        <p:spPr/>
        <p:txBody>
          <a:bodyPr/>
          <a:lstStyle/>
          <a:p>
            <a:r>
              <a:rPr lang="en-US"/>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r>
              <a:rPr lang="en-US" smtClean="0"/>
              <a:t>UKG/93149150</a:t>
            </a:r>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Layout Dar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8B5C996B-0918-804B-BD4C-32A658B584F3}"/>
              </a:ext>
            </a:extLst>
          </p:cNvPr>
          <p:cNvSpPr/>
          <p:nvPr userDrawn="1"/>
        </p:nvSpPr>
        <p:spPr>
          <a:xfrm>
            <a:off x="0" y="0"/>
            <a:ext cx="12192000" cy="6581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xmlns="" id="{65975A82-7EB2-6E48-B38C-B5AEBD5D9A89}"/>
              </a:ext>
            </a:extLst>
          </p:cNvPr>
          <p:cNvSpPr>
            <a:spLocks noGrp="1" noChangeAspect="1"/>
          </p:cNvSpPr>
          <p:nvPr>
            <p:ph type="body" idx="1" hasCustomPrompt="1"/>
          </p:nvPr>
        </p:nvSpPr>
        <p:spPr>
          <a:xfrm>
            <a:off x="515938" y="1432200"/>
            <a:ext cx="11160124"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Subhead</a:t>
            </a:r>
          </a:p>
        </p:txBody>
      </p:sp>
      <p:sp>
        <p:nvSpPr>
          <p:cNvPr id="14" name="Date Placeholder 4">
            <a:extLst>
              <a:ext uri="{FF2B5EF4-FFF2-40B4-BE49-F238E27FC236}">
                <a16:creationId xmlns:a16="http://schemas.microsoft.com/office/drawing/2014/main" xmlns="" id="{95453CEA-0594-AC4A-BD6E-7EB2750A8464}"/>
              </a:ext>
            </a:extLst>
          </p:cNvPr>
          <p:cNvSpPr>
            <a:spLocks noGrp="1"/>
          </p:cNvSpPr>
          <p:nvPr>
            <p:ph type="dt" sz="half" idx="10"/>
          </p:nvPr>
        </p:nvSpPr>
        <p:spPr>
          <a:xfrm>
            <a:off x="9948863" y="6582427"/>
            <a:ext cx="1727201" cy="274964"/>
          </a:xfrm>
        </p:spPr>
        <p:txBody>
          <a:bodyPr/>
          <a:lstStyle>
            <a:lvl1pPr>
              <a:defRPr>
                <a:solidFill>
                  <a:schemeClr val="tx1"/>
                </a:solidFill>
              </a:defRPr>
            </a:lvl1pPr>
          </a:lstStyle>
          <a:p>
            <a:r>
              <a:rPr lang="en-US" smtClean="0"/>
              <a:t>Date</a:t>
            </a:r>
            <a:endParaRPr lang="en-US"/>
          </a:p>
        </p:txBody>
      </p:sp>
      <p:sp>
        <p:nvSpPr>
          <p:cNvPr id="15" name="Slide Number Placeholder 6">
            <a:extLst>
              <a:ext uri="{FF2B5EF4-FFF2-40B4-BE49-F238E27FC236}">
                <a16:creationId xmlns:a16="http://schemas.microsoft.com/office/drawing/2014/main" xmlns=""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tx1"/>
                </a:solidFill>
              </a:defRPr>
            </a:lvl1pPr>
          </a:lstStyle>
          <a:p>
            <a:fld id="{F9591D4C-BB8F-AE46-BE73-C616F30BBC5B}" type="slidenum">
              <a:rPr lang="en-US" smtClean="0"/>
              <a:t>‹#›</a:t>
            </a:fld>
            <a:endParaRPr lang="en-US"/>
          </a:p>
        </p:txBody>
      </p:sp>
      <p:sp>
        <p:nvSpPr>
          <p:cNvPr id="17" name="Text Placeholder 1">
            <a:extLst>
              <a:ext uri="{FF2B5EF4-FFF2-40B4-BE49-F238E27FC236}">
                <a16:creationId xmlns:a16="http://schemas.microsoft.com/office/drawing/2014/main" xmlns="" id="{B425B684-C025-7A40-8525-E424A3D79E9C}"/>
              </a:ext>
            </a:extLst>
          </p:cNvPr>
          <p:cNvSpPr>
            <a:spLocks noGrp="1"/>
          </p:cNvSpPr>
          <p:nvPr>
            <p:ph type="body" sz="quarter" idx="15" hasCustomPrompt="1"/>
          </p:nvPr>
        </p:nvSpPr>
        <p:spPr>
          <a:xfrm>
            <a:off x="515938" y="899161"/>
            <a:ext cx="11160125"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ct val="0"/>
              </a:spcAft>
              <a:defRPr/>
            </a:pPr>
            <a:r>
              <a:rPr lang="en-US"/>
              <a:t>Optional Subtitle</a:t>
            </a:r>
          </a:p>
        </p:txBody>
      </p:sp>
      <p:sp>
        <p:nvSpPr>
          <p:cNvPr id="2" name="Title 1"/>
          <p:cNvSpPr>
            <a:spLocks noGrp="1"/>
          </p:cNvSpPr>
          <p:nvPr>
            <p:ph type="title" hasCustomPrompt="1"/>
          </p:nvPr>
        </p:nvSpPr>
        <p:spPr/>
        <p:txBody>
          <a:bodyPr/>
          <a:lstStyle>
            <a:lvl1pPr>
              <a:defRPr>
                <a:solidFill>
                  <a:schemeClr val="bg1"/>
                </a:solidFill>
              </a:defRPr>
            </a:lvl1pPr>
          </a:lstStyle>
          <a:p>
            <a:r>
              <a:rPr lang="en-US"/>
              <a:t>Click to edit title</a:t>
            </a:r>
          </a:p>
        </p:txBody>
      </p:sp>
      <p:sp>
        <p:nvSpPr>
          <p:cNvPr id="4" name="Footer Placeholder 3"/>
          <p:cNvSpPr>
            <a:spLocks noGrp="1"/>
          </p:cNvSpPr>
          <p:nvPr>
            <p:ph type="ftr" sz="quarter" idx="17"/>
          </p:nvPr>
        </p:nvSpPr>
        <p:spPr/>
        <p:txBody>
          <a:bodyPr/>
          <a:lstStyle>
            <a:lvl1pPr>
              <a:defRPr>
                <a:solidFill>
                  <a:schemeClr val="tx1"/>
                </a:solidFill>
              </a:defRPr>
            </a:lvl1pPr>
          </a:lstStyle>
          <a:p>
            <a:r>
              <a:rPr lang="en-US" smtClean="0"/>
              <a:t>UKG/93149150</a:t>
            </a:r>
            <a:endParaRPr lang="en-US"/>
          </a:p>
        </p:txBody>
      </p:sp>
      <p:sp>
        <p:nvSpPr>
          <p:cNvPr id="13" name="Content Placeholder 8"/>
          <p:cNvSpPr>
            <a:spLocks noGrp="1"/>
          </p:cNvSpPr>
          <p:nvPr>
            <p:ph sz="quarter" idx="18"/>
          </p:nvPr>
        </p:nvSpPr>
        <p:spPr>
          <a:xfrm>
            <a:off x="515938" y="1882171"/>
            <a:ext cx="11160125" cy="4426554"/>
          </a:xfrm>
        </p:spPr>
        <p:txBody>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extBox 9">
            <a:extLst>
              <a:ext uri="{FF2B5EF4-FFF2-40B4-BE49-F238E27FC236}">
                <a16:creationId xmlns:a16="http://schemas.microsoft.com/office/drawing/2014/main" xmlns="" id="{6CBF0F17-D7C8-7243-BD94-CF6519775FE5}"/>
              </a:ext>
            </a:extLst>
          </p:cNvPr>
          <p:cNvSpPr txBox="1"/>
          <p:nvPr userDrawn="1"/>
        </p:nvSpPr>
        <p:spPr>
          <a:xfrm>
            <a:off x="515938" y="6596798"/>
            <a:ext cx="1727199" cy="246221"/>
          </a:xfrm>
          <a:prstGeom prst="rect">
            <a:avLst/>
          </a:prstGeom>
          <a:noFill/>
        </p:spPr>
        <p:txBody>
          <a:bodyPr wrap="square" lIns="0" rtlCol="0">
            <a:spAutoFit/>
          </a:bodyPr>
          <a:lstStyle/>
          <a:p>
            <a:r>
              <a:rPr lang="en-US" sz="1000" b="0">
                <a:solidFill>
                  <a:schemeClr val="tx1"/>
                </a:solidFill>
              </a:rPr>
              <a:t>www.dlapiper.com</a:t>
            </a: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Layout Dark w/Side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8B5C996B-0918-804B-BD4C-32A658B584F3}"/>
              </a:ext>
            </a:extLst>
          </p:cNvPr>
          <p:cNvSpPr/>
          <p:nvPr userDrawn="1"/>
        </p:nvSpPr>
        <p:spPr>
          <a:xfrm>
            <a:off x="0" y="0"/>
            <a:ext cx="12192000" cy="6581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4">
            <a:extLst>
              <a:ext uri="{FF2B5EF4-FFF2-40B4-BE49-F238E27FC236}">
                <a16:creationId xmlns:a16="http://schemas.microsoft.com/office/drawing/2014/main" xmlns="" id="{95453CEA-0594-AC4A-BD6E-7EB2750A8464}"/>
              </a:ext>
            </a:extLst>
          </p:cNvPr>
          <p:cNvSpPr>
            <a:spLocks noGrp="1"/>
          </p:cNvSpPr>
          <p:nvPr>
            <p:ph type="dt" sz="half" idx="10"/>
          </p:nvPr>
        </p:nvSpPr>
        <p:spPr>
          <a:xfrm>
            <a:off x="9948863" y="6582427"/>
            <a:ext cx="1727201" cy="274964"/>
          </a:xfrm>
        </p:spPr>
        <p:txBody>
          <a:bodyPr/>
          <a:lstStyle>
            <a:lvl1pPr>
              <a:defRPr>
                <a:solidFill>
                  <a:schemeClr val="tx1"/>
                </a:solidFill>
              </a:defRPr>
            </a:lvl1pPr>
          </a:lstStyle>
          <a:p>
            <a:r>
              <a:rPr lang="en-US" smtClean="0"/>
              <a:t>Date</a:t>
            </a:r>
            <a:endParaRPr lang="en-US"/>
          </a:p>
        </p:txBody>
      </p:sp>
      <p:sp>
        <p:nvSpPr>
          <p:cNvPr id="15" name="Slide Number Placeholder 6">
            <a:extLst>
              <a:ext uri="{FF2B5EF4-FFF2-40B4-BE49-F238E27FC236}">
                <a16:creationId xmlns:a16="http://schemas.microsoft.com/office/drawing/2014/main" xmlns=""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tx1"/>
                </a:solidFill>
              </a:defRPr>
            </a:lvl1pPr>
          </a:lstStyle>
          <a:p>
            <a:fld id="{F9591D4C-BB8F-AE46-BE73-C616F30BBC5B}" type="slidenum">
              <a:rPr lang="en-US" smtClean="0"/>
              <a:t>‹#›</a:t>
            </a:fld>
            <a:endParaRPr lang="en-US"/>
          </a:p>
        </p:txBody>
      </p:sp>
      <p:sp>
        <p:nvSpPr>
          <p:cNvPr id="17" name="Text Placeholder 1">
            <a:extLst>
              <a:ext uri="{FF2B5EF4-FFF2-40B4-BE49-F238E27FC236}">
                <a16:creationId xmlns:a16="http://schemas.microsoft.com/office/drawing/2014/main" xmlns="" id="{B425B684-C025-7A40-8525-E424A3D79E9C}"/>
              </a:ext>
            </a:extLst>
          </p:cNvPr>
          <p:cNvSpPr>
            <a:spLocks noGrp="1"/>
          </p:cNvSpPr>
          <p:nvPr>
            <p:ph type="body" sz="quarter" idx="15" hasCustomPrompt="1"/>
          </p:nvPr>
        </p:nvSpPr>
        <p:spPr>
          <a:xfrm>
            <a:off x="515939" y="899161"/>
            <a:ext cx="7380288"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ct val="0"/>
              </a:spcAft>
              <a:defRPr/>
            </a:pPr>
            <a:r>
              <a:rPr lang="en-US"/>
              <a:t>Optional Subtitle</a:t>
            </a:r>
          </a:p>
        </p:txBody>
      </p:sp>
      <p:sp>
        <p:nvSpPr>
          <p:cNvPr id="2" name="Title 1"/>
          <p:cNvSpPr>
            <a:spLocks noGrp="1"/>
          </p:cNvSpPr>
          <p:nvPr>
            <p:ph type="title" hasCustomPrompt="1"/>
          </p:nvPr>
        </p:nvSpPr>
        <p:spPr>
          <a:xfrm>
            <a:off x="515939" y="368300"/>
            <a:ext cx="7383054" cy="577153"/>
          </a:xfrm>
        </p:spPr>
        <p:txBody>
          <a:bodyPr/>
          <a:lstStyle>
            <a:lvl1pPr>
              <a:defRPr>
                <a:solidFill>
                  <a:schemeClr val="bg1"/>
                </a:solidFill>
              </a:defRPr>
            </a:lvl1pPr>
          </a:lstStyle>
          <a:p>
            <a:r>
              <a:rPr lang="en-US"/>
              <a:t>Click to edit title</a:t>
            </a:r>
          </a:p>
        </p:txBody>
      </p:sp>
      <p:sp>
        <p:nvSpPr>
          <p:cNvPr id="4" name="Footer Placeholder 3"/>
          <p:cNvSpPr>
            <a:spLocks noGrp="1"/>
          </p:cNvSpPr>
          <p:nvPr>
            <p:ph type="ftr" sz="quarter" idx="17"/>
          </p:nvPr>
        </p:nvSpPr>
        <p:spPr/>
        <p:txBody>
          <a:bodyPr/>
          <a:lstStyle>
            <a:lvl1pPr>
              <a:defRPr>
                <a:solidFill>
                  <a:schemeClr val="tx1"/>
                </a:solidFill>
              </a:defRPr>
            </a:lvl1pPr>
          </a:lstStyle>
          <a:p>
            <a:r>
              <a:rPr lang="en-US" smtClean="0"/>
              <a:t>UKG/93149150</a:t>
            </a:r>
            <a:endParaRPr lang="en-US"/>
          </a:p>
        </p:txBody>
      </p:sp>
      <p:sp>
        <p:nvSpPr>
          <p:cNvPr id="13" name="Content Placeholder 8"/>
          <p:cNvSpPr>
            <a:spLocks noGrp="1"/>
          </p:cNvSpPr>
          <p:nvPr>
            <p:ph sz="quarter" idx="18"/>
          </p:nvPr>
        </p:nvSpPr>
        <p:spPr>
          <a:xfrm>
            <a:off x="515939" y="1432200"/>
            <a:ext cx="7380286" cy="4876525"/>
          </a:xfrm>
        </p:spPr>
        <p:txBody>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Rectangle 11">
            <a:extLst>
              <a:ext uri="{FF2B5EF4-FFF2-40B4-BE49-F238E27FC236}">
                <a16:creationId xmlns:a16="http://schemas.microsoft.com/office/drawing/2014/main" xmlns="" id="{8B5C996B-0918-804B-BD4C-32A658B584F3}"/>
              </a:ext>
            </a:extLst>
          </p:cNvPr>
          <p:cNvSpPr/>
          <p:nvPr userDrawn="1"/>
        </p:nvSpPr>
        <p:spPr>
          <a:xfrm>
            <a:off x="8525690" y="0"/>
            <a:ext cx="3666309" cy="65818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10" name="TextBox 9">
            <a:extLst>
              <a:ext uri="{FF2B5EF4-FFF2-40B4-BE49-F238E27FC236}">
                <a16:creationId xmlns:a16="http://schemas.microsoft.com/office/drawing/2014/main" xmlns="" id="{6CBF0F17-D7C8-7243-BD94-CF6519775FE5}"/>
              </a:ext>
            </a:extLst>
          </p:cNvPr>
          <p:cNvSpPr txBox="1"/>
          <p:nvPr userDrawn="1"/>
        </p:nvSpPr>
        <p:spPr>
          <a:xfrm>
            <a:off x="515938" y="6596798"/>
            <a:ext cx="1727199" cy="246221"/>
          </a:xfrm>
          <a:prstGeom prst="rect">
            <a:avLst/>
          </a:prstGeom>
          <a:noFill/>
        </p:spPr>
        <p:txBody>
          <a:bodyPr wrap="square" lIns="0" rtlCol="0">
            <a:spAutoFit/>
          </a:bodyPr>
          <a:lstStyle/>
          <a:p>
            <a:r>
              <a:rPr lang="en-US" sz="1000" b="0">
                <a:solidFill>
                  <a:schemeClr val="tx1"/>
                </a:solidFill>
              </a:rPr>
              <a:t>www.dlapiper.com</a:t>
            </a:r>
          </a:p>
        </p:txBody>
      </p:sp>
      <p:cxnSp>
        <p:nvCxnSpPr>
          <p:cNvPr id="16" name="Straight Connector 15"/>
          <p:cNvCxnSpPr/>
          <p:nvPr userDrawn="1"/>
        </p:nvCxnSpPr>
        <p:spPr>
          <a:xfrm>
            <a:off x="0" y="6582427"/>
            <a:ext cx="12192000" cy="0"/>
          </a:xfrm>
          <a:prstGeom prst="line">
            <a:avLst/>
          </a:prstGeom>
          <a:ln w="190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Layout Dar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8B5C996B-0918-804B-BD4C-32A658B584F3}"/>
              </a:ext>
            </a:extLst>
          </p:cNvPr>
          <p:cNvSpPr/>
          <p:nvPr userDrawn="1"/>
        </p:nvSpPr>
        <p:spPr>
          <a:xfrm>
            <a:off x="0" y="0"/>
            <a:ext cx="12192000" cy="6581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4">
            <a:extLst>
              <a:ext uri="{FF2B5EF4-FFF2-40B4-BE49-F238E27FC236}">
                <a16:creationId xmlns:a16="http://schemas.microsoft.com/office/drawing/2014/main" xmlns="" id="{95453CEA-0594-AC4A-BD6E-7EB2750A8464}"/>
              </a:ext>
            </a:extLst>
          </p:cNvPr>
          <p:cNvSpPr>
            <a:spLocks noGrp="1"/>
          </p:cNvSpPr>
          <p:nvPr>
            <p:ph type="dt" sz="half" idx="10"/>
          </p:nvPr>
        </p:nvSpPr>
        <p:spPr>
          <a:xfrm>
            <a:off x="9948863" y="6582427"/>
            <a:ext cx="1727201" cy="274964"/>
          </a:xfrm>
        </p:spPr>
        <p:txBody>
          <a:bodyPr/>
          <a:lstStyle>
            <a:lvl1pPr>
              <a:defRPr>
                <a:solidFill>
                  <a:schemeClr val="tx1"/>
                </a:solidFill>
              </a:defRPr>
            </a:lvl1pPr>
          </a:lstStyle>
          <a:p>
            <a:r>
              <a:rPr lang="en-US" smtClean="0"/>
              <a:t>Date</a:t>
            </a:r>
            <a:endParaRPr lang="en-US"/>
          </a:p>
        </p:txBody>
      </p:sp>
      <p:sp>
        <p:nvSpPr>
          <p:cNvPr id="15" name="Slide Number Placeholder 6">
            <a:extLst>
              <a:ext uri="{FF2B5EF4-FFF2-40B4-BE49-F238E27FC236}">
                <a16:creationId xmlns:a16="http://schemas.microsoft.com/office/drawing/2014/main" xmlns=""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tx1"/>
                </a:solidFill>
              </a:defRPr>
            </a:lvl1pPr>
          </a:lstStyle>
          <a:p>
            <a:fld id="{F9591D4C-BB8F-AE46-BE73-C616F30BBC5B}" type="slidenum">
              <a:rPr lang="en-US" smtClean="0"/>
              <a:t>‹#›</a:t>
            </a:fld>
            <a:endParaRPr lang="en-US"/>
          </a:p>
        </p:txBody>
      </p:sp>
      <p:sp>
        <p:nvSpPr>
          <p:cNvPr id="17" name="Text Placeholder 1">
            <a:extLst>
              <a:ext uri="{FF2B5EF4-FFF2-40B4-BE49-F238E27FC236}">
                <a16:creationId xmlns:a16="http://schemas.microsoft.com/office/drawing/2014/main" xmlns="" id="{B425B684-C025-7A40-8525-E424A3D79E9C}"/>
              </a:ext>
            </a:extLst>
          </p:cNvPr>
          <p:cNvSpPr>
            <a:spLocks noGrp="1"/>
          </p:cNvSpPr>
          <p:nvPr>
            <p:ph type="body" sz="quarter" idx="15" hasCustomPrompt="1"/>
          </p:nvPr>
        </p:nvSpPr>
        <p:spPr>
          <a:xfrm>
            <a:off x="515938" y="899161"/>
            <a:ext cx="11160125"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ct val="0"/>
              </a:spcAft>
              <a:defRPr/>
            </a:pPr>
            <a:r>
              <a:rPr lang="en-US"/>
              <a:t>Optional Subtitle</a:t>
            </a:r>
          </a:p>
        </p:txBody>
      </p:sp>
      <p:sp>
        <p:nvSpPr>
          <p:cNvPr id="2" name="Title 1"/>
          <p:cNvSpPr>
            <a:spLocks noGrp="1"/>
          </p:cNvSpPr>
          <p:nvPr>
            <p:ph type="title" hasCustomPrompt="1"/>
          </p:nvPr>
        </p:nvSpPr>
        <p:spPr/>
        <p:txBody>
          <a:bodyPr/>
          <a:lstStyle>
            <a:lvl1pPr>
              <a:defRPr>
                <a:solidFill>
                  <a:schemeClr val="bg1"/>
                </a:solidFill>
              </a:defRPr>
            </a:lvl1pPr>
          </a:lstStyle>
          <a:p>
            <a:r>
              <a:rPr lang="en-US"/>
              <a:t>Click to edit title</a:t>
            </a:r>
          </a:p>
        </p:txBody>
      </p:sp>
      <p:sp>
        <p:nvSpPr>
          <p:cNvPr id="4" name="Footer Placeholder 3"/>
          <p:cNvSpPr>
            <a:spLocks noGrp="1"/>
          </p:cNvSpPr>
          <p:nvPr>
            <p:ph type="ftr" sz="quarter" idx="17"/>
          </p:nvPr>
        </p:nvSpPr>
        <p:spPr/>
        <p:txBody>
          <a:bodyPr/>
          <a:lstStyle>
            <a:lvl1pPr>
              <a:defRPr>
                <a:solidFill>
                  <a:schemeClr val="tx1"/>
                </a:solidFill>
              </a:defRPr>
            </a:lvl1pPr>
          </a:lstStyle>
          <a:p>
            <a:r>
              <a:rPr lang="en-US" smtClean="0"/>
              <a:t>UKG/93149150</a:t>
            </a:r>
            <a:endParaRPr lang="en-US"/>
          </a:p>
        </p:txBody>
      </p:sp>
      <p:sp>
        <p:nvSpPr>
          <p:cNvPr id="8" name="TextBox 7">
            <a:extLst>
              <a:ext uri="{FF2B5EF4-FFF2-40B4-BE49-F238E27FC236}">
                <a16:creationId xmlns:a16="http://schemas.microsoft.com/office/drawing/2014/main" xmlns="" id="{6CBF0F17-D7C8-7243-BD94-CF6519775FE5}"/>
              </a:ext>
            </a:extLst>
          </p:cNvPr>
          <p:cNvSpPr txBox="1"/>
          <p:nvPr userDrawn="1"/>
        </p:nvSpPr>
        <p:spPr>
          <a:xfrm>
            <a:off x="515938" y="6596798"/>
            <a:ext cx="1727199" cy="246221"/>
          </a:xfrm>
          <a:prstGeom prst="rect">
            <a:avLst/>
          </a:prstGeom>
          <a:noFill/>
        </p:spPr>
        <p:txBody>
          <a:bodyPr wrap="square" lIns="0" rtlCol="0">
            <a:spAutoFit/>
          </a:bodyPr>
          <a:lstStyle/>
          <a:p>
            <a:r>
              <a:rPr lang="en-US" sz="1000" b="0">
                <a:solidFill>
                  <a:schemeClr val="tx1"/>
                </a:solidFill>
              </a:rPr>
              <a:t>www.dlapiper.com</a:t>
            </a: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r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8B5C996B-0918-804B-BD4C-32A658B584F3}"/>
              </a:ext>
            </a:extLst>
          </p:cNvPr>
          <p:cNvSpPr/>
          <p:nvPr userDrawn="1"/>
        </p:nvSpPr>
        <p:spPr>
          <a:xfrm>
            <a:off x="0" y="6581819"/>
            <a:ext cx="12192000" cy="276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B78FE51E-6A48-4848-9860-F25854EC97B4}"/>
              </a:ext>
            </a:extLst>
          </p:cNvPr>
          <p:cNvSpPr/>
          <p:nvPr userDrawn="1"/>
        </p:nvSpPr>
        <p:spPr>
          <a:xfrm>
            <a:off x="0" y="1"/>
            <a:ext cx="12192000" cy="6857999"/>
          </a:xfrm>
          <a:prstGeom prst="rect">
            <a:avLst/>
          </a:prstGeom>
          <a:noFill/>
          <a:ln w="190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xmlns="" id="{65975A82-7EB2-6E48-B38C-B5AEBD5D9A89}"/>
              </a:ext>
            </a:extLst>
          </p:cNvPr>
          <p:cNvSpPr>
            <a:spLocks noGrp="1" noChangeAspect="1"/>
          </p:cNvSpPr>
          <p:nvPr>
            <p:ph type="body" idx="1" hasCustomPrompt="1"/>
          </p:nvPr>
        </p:nvSpPr>
        <p:spPr>
          <a:xfrm>
            <a:off x="515938" y="1432200"/>
            <a:ext cx="5496659"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Subhead</a:t>
            </a:r>
          </a:p>
        </p:txBody>
      </p:sp>
      <p:sp>
        <p:nvSpPr>
          <p:cNvPr id="14" name="Date Placeholder 4">
            <a:extLst>
              <a:ext uri="{FF2B5EF4-FFF2-40B4-BE49-F238E27FC236}">
                <a16:creationId xmlns:a16="http://schemas.microsoft.com/office/drawing/2014/main" xmlns="" id="{95453CEA-0594-AC4A-BD6E-7EB2750A8464}"/>
              </a:ext>
            </a:extLst>
          </p:cNvPr>
          <p:cNvSpPr>
            <a:spLocks noGrp="1"/>
          </p:cNvSpPr>
          <p:nvPr>
            <p:ph type="dt" sz="half" idx="10"/>
          </p:nvPr>
        </p:nvSpPr>
        <p:spPr>
          <a:xfrm>
            <a:off x="9948863" y="6582427"/>
            <a:ext cx="1727201" cy="274964"/>
          </a:xfrm>
        </p:spPr>
        <p:txBody>
          <a:bodyPr/>
          <a:lstStyle>
            <a:lvl1pPr>
              <a:defRPr>
                <a:solidFill>
                  <a:schemeClr val="tx1"/>
                </a:solidFill>
              </a:defRPr>
            </a:lvl1pPr>
          </a:lstStyle>
          <a:p>
            <a:r>
              <a:rPr lang="en-US" smtClean="0"/>
              <a:t>Date</a:t>
            </a:r>
            <a:endParaRPr lang="en-US"/>
          </a:p>
        </p:txBody>
      </p:sp>
      <p:sp>
        <p:nvSpPr>
          <p:cNvPr id="15" name="Slide Number Placeholder 6">
            <a:extLst>
              <a:ext uri="{FF2B5EF4-FFF2-40B4-BE49-F238E27FC236}">
                <a16:creationId xmlns:a16="http://schemas.microsoft.com/office/drawing/2014/main" xmlns=""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tx1"/>
                </a:solidFill>
              </a:defRPr>
            </a:lvl1pPr>
          </a:lstStyle>
          <a:p>
            <a:fld id="{F9591D4C-BB8F-AE46-BE73-C616F30BBC5B}" type="slidenum">
              <a:rPr lang="en-US" smtClean="0"/>
              <a:t>‹#›</a:t>
            </a:fld>
            <a:endParaRPr lang="en-US"/>
          </a:p>
        </p:txBody>
      </p:sp>
      <p:sp>
        <p:nvSpPr>
          <p:cNvPr id="17" name="Text Placeholder 1">
            <a:extLst>
              <a:ext uri="{FF2B5EF4-FFF2-40B4-BE49-F238E27FC236}">
                <a16:creationId xmlns:a16="http://schemas.microsoft.com/office/drawing/2014/main" xmlns="" id="{B425B684-C025-7A40-8525-E424A3D79E9C}"/>
              </a:ext>
            </a:extLst>
          </p:cNvPr>
          <p:cNvSpPr>
            <a:spLocks noGrp="1"/>
          </p:cNvSpPr>
          <p:nvPr>
            <p:ph type="body" sz="quarter" idx="15" hasCustomPrompt="1"/>
          </p:nvPr>
        </p:nvSpPr>
        <p:spPr>
          <a:xfrm>
            <a:off x="515938" y="899161"/>
            <a:ext cx="5496659"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ct val="0"/>
              </a:spcAft>
              <a:defRPr/>
            </a:pPr>
            <a:r>
              <a:rPr lang="en-US"/>
              <a:t>Optional Subtitle</a:t>
            </a:r>
          </a:p>
        </p:txBody>
      </p:sp>
      <p:sp>
        <p:nvSpPr>
          <p:cNvPr id="10" name="TextBox 9">
            <a:extLst>
              <a:ext uri="{FF2B5EF4-FFF2-40B4-BE49-F238E27FC236}">
                <a16:creationId xmlns:a16="http://schemas.microsoft.com/office/drawing/2014/main" xmlns=""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a:solidFill>
                  <a:schemeClr val="tx1"/>
                </a:solidFill>
              </a:rPr>
              <a:t>www.dlapiper.com</a:t>
            </a:r>
          </a:p>
        </p:txBody>
      </p:sp>
      <p:sp>
        <p:nvSpPr>
          <p:cNvPr id="2" name="Title 1"/>
          <p:cNvSpPr>
            <a:spLocks noGrp="1"/>
          </p:cNvSpPr>
          <p:nvPr>
            <p:ph type="title" hasCustomPrompt="1"/>
          </p:nvPr>
        </p:nvSpPr>
        <p:spPr>
          <a:xfrm>
            <a:off x="515939" y="368300"/>
            <a:ext cx="5500804" cy="577153"/>
          </a:xfrm>
        </p:spPr>
        <p:txBody>
          <a:bodyPr/>
          <a:lstStyle>
            <a:lvl1pPr>
              <a:defRPr>
                <a:solidFill>
                  <a:schemeClr val="bg1"/>
                </a:solidFill>
              </a:defRPr>
            </a:lvl1pPr>
          </a:lstStyle>
          <a:p>
            <a:r>
              <a:rPr lang="en-US"/>
              <a:t>Click to edit title</a:t>
            </a:r>
          </a:p>
        </p:txBody>
      </p:sp>
      <p:sp>
        <p:nvSpPr>
          <p:cNvPr id="4" name="Footer Placeholder 3"/>
          <p:cNvSpPr>
            <a:spLocks noGrp="1"/>
          </p:cNvSpPr>
          <p:nvPr>
            <p:ph type="ftr" sz="quarter" idx="17"/>
          </p:nvPr>
        </p:nvSpPr>
        <p:spPr/>
        <p:txBody>
          <a:bodyPr/>
          <a:lstStyle>
            <a:lvl1pPr>
              <a:defRPr>
                <a:solidFill>
                  <a:schemeClr val="tx1"/>
                </a:solidFill>
              </a:defRPr>
            </a:lvl1pPr>
          </a:lstStyle>
          <a:p>
            <a:r>
              <a:rPr lang="en-US" smtClean="0"/>
              <a:t>UKG/93149150</a:t>
            </a:r>
            <a:endParaRPr lang="en-US"/>
          </a:p>
        </p:txBody>
      </p:sp>
      <p:sp>
        <p:nvSpPr>
          <p:cNvPr id="13" name="Content Placeholder 8"/>
          <p:cNvSpPr>
            <a:spLocks noGrp="1"/>
          </p:cNvSpPr>
          <p:nvPr>
            <p:ph sz="quarter" idx="18"/>
          </p:nvPr>
        </p:nvSpPr>
        <p:spPr>
          <a:xfrm>
            <a:off x="515939" y="1882171"/>
            <a:ext cx="5500686" cy="4426554"/>
          </a:xfrm>
        </p:spPr>
        <p:txBody>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 w/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8B5C996B-0918-804B-BD4C-32A658B584F3}"/>
              </a:ext>
            </a:extLst>
          </p:cNvPr>
          <p:cNvSpPr/>
          <p:nvPr userDrawn="1"/>
        </p:nvSpPr>
        <p:spPr>
          <a:xfrm>
            <a:off x="0" y="6581819"/>
            <a:ext cx="12191999" cy="276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C94F97E5-7B26-6041-BF85-BD601BCEF688}"/>
              </a:ext>
            </a:extLst>
          </p:cNvPr>
          <p:cNvSpPr/>
          <p:nvPr userDrawn="1"/>
        </p:nvSpPr>
        <p:spPr>
          <a:xfrm>
            <a:off x="0" y="1"/>
            <a:ext cx="12192000" cy="6857999"/>
          </a:xfrm>
          <a:prstGeom prst="rect">
            <a:avLst/>
          </a:prstGeom>
          <a:noFill/>
          <a:ln w="190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2">
            <a:extLst>
              <a:ext uri="{FF2B5EF4-FFF2-40B4-BE49-F238E27FC236}">
                <a16:creationId xmlns:a16="http://schemas.microsoft.com/office/drawing/2014/main" xmlns="" id="{B12EB4D1-1B47-C945-BFB8-A1269CA392F7}"/>
              </a:ext>
            </a:extLst>
          </p:cNvPr>
          <p:cNvSpPr>
            <a:spLocks noGrp="1"/>
          </p:cNvSpPr>
          <p:nvPr>
            <p:ph type="title" hasCustomPrompt="1"/>
          </p:nvPr>
        </p:nvSpPr>
        <p:spPr>
          <a:xfrm>
            <a:off x="515938" y="1431382"/>
            <a:ext cx="10969625" cy="412750"/>
          </a:xfrm>
          <a:prstGeom prst="rect">
            <a:avLst/>
          </a:prstGeom>
        </p:spPr>
        <p:txBody>
          <a:bodyPr/>
          <a:lstStyle>
            <a:lvl1pPr>
              <a:defRPr sz="3600">
                <a:solidFill>
                  <a:schemeClr val="accent5"/>
                </a:solidFill>
                <a:latin typeface="Cambria" panose="02040503050406030204" pitchFamily="18" charset="0"/>
              </a:defRPr>
            </a:lvl1pPr>
          </a:lstStyle>
          <a:p>
            <a:r>
              <a:rPr lang="en-US" altLang="x-none"/>
              <a:t>Divider Slide</a:t>
            </a:r>
          </a:p>
        </p:txBody>
      </p:sp>
      <p:sp>
        <p:nvSpPr>
          <p:cNvPr id="8" name="Text Placeholder 1">
            <a:extLst>
              <a:ext uri="{FF2B5EF4-FFF2-40B4-BE49-F238E27FC236}">
                <a16:creationId xmlns:a16="http://schemas.microsoft.com/office/drawing/2014/main" xmlns="" id="{FC917BFA-C928-954E-8176-7D0958DCA0D5}"/>
              </a:ext>
            </a:extLst>
          </p:cNvPr>
          <p:cNvSpPr>
            <a:spLocks noGrp="1"/>
          </p:cNvSpPr>
          <p:nvPr>
            <p:ph type="body" sz="quarter" idx="13" hasCustomPrompt="1"/>
          </p:nvPr>
        </p:nvSpPr>
        <p:spPr>
          <a:xfrm>
            <a:off x="515938" y="1962243"/>
            <a:ext cx="10969625"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ct val="0"/>
              </a:spcAft>
              <a:defRPr/>
            </a:pPr>
            <a:r>
              <a:rPr lang="en-US"/>
              <a:t>Optional Subtitle</a:t>
            </a:r>
          </a:p>
        </p:txBody>
      </p:sp>
      <p:sp>
        <p:nvSpPr>
          <p:cNvPr id="7" name="TextBox 6">
            <a:extLst>
              <a:ext uri="{FF2B5EF4-FFF2-40B4-BE49-F238E27FC236}">
                <a16:creationId xmlns:a16="http://schemas.microsoft.com/office/drawing/2014/main" xmlns="" id="{FD14F7DB-AE00-4DF4-8C80-EDAC1F09033A}"/>
              </a:ext>
            </a:extLst>
          </p:cNvPr>
          <p:cNvSpPr txBox="1"/>
          <p:nvPr userDrawn="1"/>
        </p:nvSpPr>
        <p:spPr>
          <a:xfrm>
            <a:off x="515938" y="6596798"/>
            <a:ext cx="1727199" cy="246221"/>
          </a:xfrm>
          <a:prstGeom prst="rect">
            <a:avLst/>
          </a:prstGeom>
          <a:noFill/>
        </p:spPr>
        <p:txBody>
          <a:bodyPr wrap="square" lIns="0" rtlCol="0">
            <a:spAutoFit/>
          </a:bodyPr>
          <a:lstStyle/>
          <a:p>
            <a:r>
              <a:rPr lang="en-US" sz="1000" b="0">
                <a:solidFill>
                  <a:schemeClr val="tx1"/>
                </a:solidFill>
              </a:rPr>
              <a:t>www.dlapiper.com</a:t>
            </a:r>
          </a:p>
        </p:txBody>
      </p:sp>
      <p:sp>
        <p:nvSpPr>
          <p:cNvPr id="9" name="Footer Placeholder 1"/>
          <p:cNvSpPr>
            <a:spLocks noGrp="1"/>
          </p:cNvSpPr>
          <p:nvPr>
            <p:ph type="ftr" sz="quarter" idx="3"/>
          </p:nvPr>
        </p:nvSpPr>
        <p:spPr>
          <a:xfrm>
            <a:off x="2387600" y="6596798"/>
            <a:ext cx="7416800" cy="256092"/>
          </a:xfrm>
          <a:prstGeom prst="rect">
            <a:avLst/>
          </a:prstGeom>
        </p:spPr>
        <p:txBody>
          <a:bodyPr vert="horz" lIns="91440" tIns="45720" rIns="91440" bIns="45720" rtlCol="0" anchor="ctr"/>
          <a:lstStyle>
            <a:lvl1pPr algn="l">
              <a:defRPr sz="1000">
                <a:solidFill>
                  <a:schemeClr val="tx1"/>
                </a:solidFill>
              </a:defRPr>
            </a:lvl1pPr>
          </a:lstStyle>
          <a:p>
            <a:r>
              <a:rPr lang="en-US" smtClean="0"/>
              <a:t>UKG/93149150</a:t>
            </a:r>
            <a:endParaRPr lang="en-US"/>
          </a:p>
        </p:txBody>
      </p:sp>
      <p:sp>
        <p:nvSpPr>
          <p:cNvPr id="11" name="Date Placeholder 3">
            <a:extLst>
              <a:ext uri="{FF2B5EF4-FFF2-40B4-BE49-F238E27FC236}">
                <a16:creationId xmlns:a16="http://schemas.microsoft.com/office/drawing/2014/main" xmlns="" id="{35BB08A7-8085-8845-B707-4F97CCAD6E1B}"/>
              </a:ext>
            </a:extLst>
          </p:cNvPr>
          <p:cNvSpPr>
            <a:spLocks noGrp="1"/>
          </p:cNvSpPr>
          <p:nvPr>
            <p:ph type="dt" sz="half" idx="2"/>
          </p:nvPr>
        </p:nvSpPr>
        <p:spPr>
          <a:xfrm>
            <a:off x="9948864" y="6596797"/>
            <a:ext cx="1727200" cy="260593"/>
          </a:xfrm>
          <a:prstGeom prst="rect">
            <a:avLst/>
          </a:prstGeom>
        </p:spPr>
        <p:txBody>
          <a:bodyPr vert="horz" lIns="0" tIns="0" rIns="0" bIns="0" rtlCol="0" anchor="ctr"/>
          <a:lstStyle>
            <a:lvl1pPr algn="ctr">
              <a:defRPr sz="1000" b="0">
                <a:solidFill>
                  <a:schemeClr val="tx1"/>
                </a:solidFill>
              </a:defRPr>
            </a:lvl1pPr>
          </a:lstStyle>
          <a:p>
            <a:r>
              <a:rPr lang="en-US" smtClean="0"/>
              <a:t>Date</a:t>
            </a:r>
            <a:endParaRPr lang="en-US"/>
          </a:p>
        </p:txBody>
      </p:sp>
      <p:sp>
        <p:nvSpPr>
          <p:cNvPr id="12" name="Slide Number Placeholder 5">
            <a:extLst>
              <a:ext uri="{FF2B5EF4-FFF2-40B4-BE49-F238E27FC236}">
                <a16:creationId xmlns:a16="http://schemas.microsoft.com/office/drawing/2014/main" xmlns="" id="{ED4D4C61-8619-194B-8CBC-6D26A1A8D157}"/>
              </a:ext>
            </a:extLst>
          </p:cNvPr>
          <p:cNvSpPr>
            <a:spLocks noGrp="1"/>
          </p:cNvSpPr>
          <p:nvPr>
            <p:ph type="sldNum" sz="quarter" idx="4"/>
          </p:nvPr>
        </p:nvSpPr>
        <p:spPr>
          <a:xfrm>
            <a:off x="11676064" y="6596797"/>
            <a:ext cx="515935" cy="261203"/>
          </a:xfrm>
          <a:prstGeom prst="rect">
            <a:avLst/>
          </a:prstGeom>
        </p:spPr>
        <p:txBody>
          <a:bodyPr vert="horz" lIns="0" tIns="0" rIns="0" bIns="0" rtlCol="0" anchor="ctr"/>
          <a:lstStyle>
            <a:lvl1pPr algn="ctr">
              <a:defRPr sz="1000" b="0">
                <a:solidFill>
                  <a:schemeClr val="tx1"/>
                </a:solidFill>
              </a:defRPr>
            </a:lvl1pPr>
          </a:lstStyle>
          <a:p>
            <a:fld id="{F9591D4C-BB8F-AE46-BE73-C616F30BBC5B}" type="slidenum">
              <a:rPr lang="en-US" smtClean="0"/>
              <a:t>‹#›</a:t>
            </a:fld>
            <a:endParaRPr lang="en-US"/>
          </a:p>
        </p:txBody>
      </p:sp>
    </p:spTree>
    <p:extLst>
      <p:ext uri="{BB962C8B-B14F-4D97-AF65-F5344CB8AC3E}">
        <p14:creationId xmlns:p14="http://schemas.microsoft.com/office/powerpoint/2010/main" val="314755846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Slide Blank">
    <p:bg>
      <p:bgPr>
        <a:solidFill>
          <a:schemeClr val="tx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8B5C996B-0918-804B-BD4C-32A658B584F3}"/>
              </a:ext>
            </a:extLst>
          </p:cNvPr>
          <p:cNvSpPr/>
          <p:nvPr userDrawn="1"/>
        </p:nvSpPr>
        <p:spPr>
          <a:xfrm>
            <a:off x="0" y="6581819"/>
            <a:ext cx="12191999" cy="276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2A999862-C875-6E4E-903D-73992F31A975}"/>
              </a:ext>
            </a:extLst>
          </p:cNvPr>
          <p:cNvSpPr/>
          <p:nvPr userDrawn="1"/>
        </p:nvSpPr>
        <p:spPr>
          <a:xfrm>
            <a:off x="0" y="1"/>
            <a:ext cx="12192000" cy="6857999"/>
          </a:xfrm>
          <a:prstGeom prst="rect">
            <a:avLst/>
          </a:prstGeom>
          <a:noFill/>
          <a:ln w="190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2">
            <a:extLst>
              <a:ext uri="{FF2B5EF4-FFF2-40B4-BE49-F238E27FC236}">
                <a16:creationId xmlns:a16="http://schemas.microsoft.com/office/drawing/2014/main" xmlns="" id="{B12EB4D1-1B47-C945-BFB8-A1269CA392F7}"/>
              </a:ext>
            </a:extLst>
          </p:cNvPr>
          <p:cNvSpPr>
            <a:spLocks noGrp="1"/>
          </p:cNvSpPr>
          <p:nvPr>
            <p:ph type="title" hasCustomPrompt="1"/>
          </p:nvPr>
        </p:nvSpPr>
        <p:spPr>
          <a:xfrm>
            <a:off x="515938" y="1431382"/>
            <a:ext cx="10969625" cy="412750"/>
          </a:xfrm>
          <a:prstGeom prst="rect">
            <a:avLst/>
          </a:prstGeom>
        </p:spPr>
        <p:txBody>
          <a:bodyPr/>
          <a:lstStyle>
            <a:lvl1pPr>
              <a:defRPr sz="3600">
                <a:solidFill>
                  <a:schemeClr val="accent5"/>
                </a:solidFill>
                <a:latin typeface="Cambria" panose="02040503050406030204" pitchFamily="18" charset="0"/>
              </a:defRPr>
            </a:lvl1pPr>
          </a:lstStyle>
          <a:p>
            <a:r>
              <a:rPr lang="en-US" altLang="x-none"/>
              <a:t>Divider Slide</a:t>
            </a:r>
          </a:p>
        </p:txBody>
      </p:sp>
      <p:sp>
        <p:nvSpPr>
          <p:cNvPr id="8" name="Text Placeholder 1">
            <a:extLst>
              <a:ext uri="{FF2B5EF4-FFF2-40B4-BE49-F238E27FC236}">
                <a16:creationId xmlns:a16="http://schemas.microsoft.com/office/drawing/2014/main" xmlns="" id="{FC917BFA-C928-954E-8176-7D0958DCA0D5}"/>
              </a:ext>
            </a:extLst>
          </p:cNvPr>
          <p:cNvSpPr>
            <a:spLocks noGrp="1"/>
          </p:cNvSpPr>
          <p:nvPr>
            <p:ph type="body" sz="quarter" idx="13" hasCustomPrompt="1"/>
          </p:nvPr>
        </p:nvSpPr>
        <p:spPr>
          <a:xfrm>
            <a:off x="515938" y="1962243"/>
            <a:ext cx="10969625"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ct val="0"/>
              </a:spcAft>
              <a:defRPr/>
            </a:pPr>
            <a:r>
              <a:rPr lang="en-US"/>
              <a:t>Optional Subtitle</a:t>
            </a:r>
          </a:p>
        </p:txBody>
      </p:sp>
      <p:sp>
        <p:nvSpPr>
          <p:cNvPr id="7" name="TextBox 6">
            <a:extLst>
              <a:ext uri="{FF2B5EF4-FFF2-40B4-BE49-F238E27FC236}">
                <a16:creationId xmlns:a16="http://schemas.microsoft.com/office/drawing/2014/main" xmlns="" id="{FD14F7DB-AE00-4DF4-8C80-EDAC1F09033A}"/>
              </a:ext>
            </a:extLst>
          </p:cNvPr>
          <p:cNvSpPr txBox="1"/>
          <p:nvPr userDrawn="1"/>
        </p:nvSpPr>
        <p:spPr>
          <a:xfrm>
            <a:off x="515938" y="6596798"/>
            <a:ext cx="1727199" cy="246221"/>
          </a:xfrm>
          <a:prstGeom prst="rect">
            <a:avLst/>
          </a:prstGeom>
          <a:noFill/>
        </p:spPr>
        <p:txBody>
          <a:bodyPr wrap="square" lIns="0" rtlCol="0">
            <a:spAutoFit/>
          </a:bodyPr>
          <a:lstStyle/>
          <a:p>
            <a:r>
              <a:rPr lang="en-US" sz="1000" b="0">
                <a:solidFill>
                  <a:schemeClr val="tx1"/>
                </a:solidFill>
              </a:rPr>
              <a:t>www.dlapiper.com</a:t>
            </a:r>
          </a:p>
        </p:txBody>
      </p:sp>
      <p:sp>
        <p:nvSpPr>
          <p:cNvPr id="9" name="Footer Placeholder 1"/>
          <p:cNvSpPr>
            <a:spLocks noGrp="1"/>
          </p:cNvSpPr>
          <p:nvPr>
            <p:ph type="ftr" sz="quarter" idx="3"/>
          </p:nvPr>
        </p:nvSpPr>
        <p:spPr>
          <a:xfrm>
            <a:off x="2387600" y="6596798"/>
            <a:ext cx="7416800" cy="256092"/>
          </a:xfrm>
          <a:prstGeom prst="rect">
            <a:avLst/>
          </a:prstGeom>
        </p:spPr>
        <p:txBody>
          <a:bodyPr vert="horz" lIns="91440" tIns="45720" rIns="91440" bIns="45720" rtlCol="0" anchor="ctr"/>
          <a:lstStyle>
            <a:lvl1pPr algn="l">
              <a:defRPr sz="1000">
                <a:solidFill>
                  <a:schemeClr val="tx1"/>
                </a:solidFill>
              </a:defRPr>
            </a:lvl1pPr>
          </a:lstStyle>
          <a:p>
            <a:r>
              <a:rPr lang="en-US" smtClean="0"/>
              <a:t>UKG/93149150</a:t>
            </a:r>
            <a:endParaRPr lang="en-US"/>
          </a:p>
        </p:txBody>
      </p:sp>
      <p:sp>
        <p:nvSpPr>
          <p:cNvPr id="11" name="Date Placeholder 3">
            <a:extLst>
              <a:ext uri="{FF2B5EF4-FFF2-40B4-BE49-F238E27FC236}">
                <a16:creationId xmlns:a16="http://schemas.microsoft.com/office/drawing/2014/main" xmlns="" id="{35BB08A7-8085-8845-B707-4F97CCAD6E1B}"/>
              </a:ext>
            </a:extLst>
          </p:cNvPr>
          <p:cNvSpPr>
            <a:spLocks noGrp="1"/>
          </p:cNvSpPr>
          <p:nvPr>
            <p:ph type="dt" sz="half" idx="2"/>
          </p:nvPr>
        </p:nvSpPr>
        <p:spPr>
          <a:xfrm>
            <a:off x="9948864" y="6596797"/>
            <a:ext cx="1727200" cy="260593"/>
          </a:xfrm>
          <a:prstGeom prst="rect">
            <a:avLst/>
          </a:prstGeom>
        </p:spPr>
        <p:txBody>
          <a:bodyPr vert="horz" lIns="0" tIns="0" rIns="0" bIns="0" rtlCol="0" anchor="ctr"/>
          <a:lstStyle>
            <a:lvl1pPr algn="ctr">
              <a:defRPr sz="1000" b="0">
                <a:solidFill>
                  <a:schemeClr val="tx1"/>
                </a:solidFill>
              </a:defRPr>
            </a:lvl1pPr>
          </a:lstStyle>
          <a:p>
            <a:r>
              <a:rPr lang="en-US" smtClean="0"/>
              <a:t>Date</a:t>
            </a:r>
            <a:endParaRPr lang="en-US"/>
          </a:p>
        </p:txBody>
      </p:sp>
      <p:sp>
        <p:nvSpPr>
          <p:cNvPr id="12" name="Slide Number Placeholder 5">
            <a:extLst>
              <a:ext uri="{FF2B5EF4-FFF2-40B4-BE49-F238E27FC236}">
                <a16:creationId xmlns:a16="http://schemas.microsoft.com/office/drawing/2014/main" xmlns="" id="{ED4D4C61-8619-194B-8CBC-6D26A1A8D157}"/>
              </a:ext>
            </a:extLst>
          </p:cNvPr>
          <p:cNvSpPr>
            <a:spLocks noGrp="1"/>
          </p:cNvSpPr>
          <p:nvPr>
            <p:ph type="sldNum" sz="quarter" idx="4"/>
          </p:nvPr>
        </p:nvSpPr>
        <p:spPr>
          <a:xfrm>
            <a:off x="11676064" y="6596797"/>
            <a:ext cx="515935" cy="261203"/>
          </a:xfrm>
          <a:prstGeom prst="rect">
            <a:avLst/>
          </a:prstGeom>
        </p:spPr>
        <p:txBody>
          <a:bodyPr vert="horz" lIns="0" tIns="0" rIns="0" bIns="0" rtlCol="0" anchor="ctr"/>
          <a:lstStyle>
            <a:lvl1pPr algn="ctr">
              <a:defRPr sz="1000" b="0">
                <a:solidFill>
                  <a:schemeClr val="tx1"/>
                </a:solidFill>
              </a:defRPr>
            </a:lvl1pPr>
          </a:lstStyle>
          <a:p>
            <a:fld id="{F9591D4C-BB8F-AE46-BE73-C616F30BBC5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w/Image">
    <p:bg>
      <p:bgPr>
        <a:solidFill>
          <a:schemeClr val="tx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8B5C996B-0918-804B-BD4C-32A658B584F3}"/>
              </a:ext>
            </a:extLst>
          </p:cNvPr>
          <p:cNvSpPr/>
          <p:nvPr userDrawn="1"/>
        </p:nvSpPr>
        <p:spPr>
          <a:xfrm>
            <a:off x="-1" y="6581819"/>
            <a:ext cx="12191999" cy="276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5A614D23-A84A-8745-9FF1-46CC0873C2CA}"/>
              </a:ext>
            </a:extLst>
          </p:cNvPr>
          <p:cNvSpPr/>
          <p:nvPr userDrawn="1"/>
        </p:nvSpPr>
        <p:spPr>
          <a:xfrm>
            <a:off x="0" y="1"/>
            <a:ext cx="12192000" cy="6857999"/>
          </a:xfrm>
          <a:prstGeom prst="rect">
            <a:avLst/>
          </a:prstGeom>
          <a:noFill/>
          <a:ln w="190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2">
            <a:extLst>
              <a:ext uri="{FF2B5EF4-FFF2-40B4-BE49-F238E27FC236}">
                <a16:creationId xmlns:a16="http://schemas.microsoft.com/office/drawing/2014/main" xmlns="" id="{B12EB4D1-1B47-C945-BFB8-A1269CA392F7}"/>
              </a:ext>
            </a:extLst>
          </p:cNvPr>
          <p:cNvSpPr>
            <a:spLocks noGrp="1"/>
          </p:cNvSpPr>
          <p:nvPr>
            <p:ph type="title" hasCustomPrompt="1"/>
          </p:nvPr>
        </p:nvSpPr>
        <p:spPr>
          <a:xfrm>
            <a:off x="515938" y="1431382"/>
            <a:ext cx="10969625" cy="412750"/>
          </a:xfrm>
          <a:prstGeom prst="rect">
            <a:avLst/>
          </a:prstGeom>
        </p:spPr>
        <p:txBody>
          <a:bodyPr/>
          <a:lstStyle>
            <a:lvl1pPr>
              <a:defRPr sz="3600">
                <a:solidFill>
                  <a:schemeClr val="accent5"/>
                </a:solidFill>
                <a:latin typeface="Cambria" panose="02040503050406030204" pitchFamily="18" charset="0"/>
              </a:defRPr>
            </a:lvl1pPr>
          </a:lstStyle>
          <a:p>
            <a:r>
              <a:rPr lang="en-US" altLang="x-none"/>
              <a:t>Divider Slide</a:t>
            </a:r>
          </a:p>
        </p:txBody>
      </p:sp>
      <p:sp>
        <p:nvSpPr>
          <p:cNvPr id="8" name="Text Placeholder 1">
            <a:extLst>
              <a:ext uri="{FF2B5EF4-FFF2-40B4-BE49-F238E27FC236}">
                <a16:creationId xmlns:a16="http://schemas.microsoft.com/office/drawing/2014/main" xmlns="" id="{FC917BFA-C928-954E-8176-7D0958DCA0D5}"/>
              </a:ext>
            </a:extLst>
          </p:cNvPr>
          <p:cNvSpPr>
            <a:spLocks noGrp="1"/>
          </p:cNvSpPr>
          <p:nvPr>
            <p:ph type="body" sz="quarter" idx="13" hasCustomPrompt="1"/>
          </p:nvPr>
        </p:nvSpPr>
        <p:spPr>
          <a:xfrm>
            <a:off x="515938" y="1962243"/>
            <a:ext cx="10969625"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ct val="0"/>
              </a:spcAft>
              <a:defRPr/>
            </a:pPr>
            <a:r>
              <a:rPr lang="en-US"/>
              <a:t>Optional Subtitle</a:t>
            </a:r>
          </a:p>
        </p:txBody>
      </p:sp>
      <p:sp>
        <p:nvSpPr>
          <p:cNvPr id="7" name="TextBox 6">
            <a:extLst>
              <a:ext uri="{FF2B5EF4-FFF2-40B4-BE49-F238E27FC236}">
                <a16:creationId xmlns:a16="http://schemas.microsoft.com/office/drawing/2014/main" xmlns="" id="{FD14F7DB-AE00-4DF4-8C80-EDAC1F09033A}"/>
              </a:ext>
            </a:extLst>
          </p:cNvPr>
          <p:cNvSpPr txBox="1"/>
          <p:nvPr userDrawn="1"/>
        </p:nvSpPr>
        <p:spPr>
          <a:xfrm>
            <a:off x="515938" y="6596798"/>
            <a:ext cx="1727199" cy="246221"/>
          </a:xfrm>
          <a:prstGeom prst="rect">
            <a:avLst/>
          </a:prstGeom>
          <a:noFill/>
        </p:spPr>
        <p:txBody>
          <a:bodyPr wrap="square" lIns="0" rtlCol="0">
            <a:spAutoFit/>
          </a:bodyPr>
          <a:lstStyle/>
          <a:p>
            <a:r>
              <a:rPr lang="en-US" sz="1000" b="0">
                <a:solidFill>
                  <a:schemeClr val="tx1"/>
                </a:solidFill>
              </a:rPr>
              <a:t>www.dlapiper.com</a:t>
            </a:r>
          </a:p>
        </p:txBody>
      </p:sp>
      <p:sp>
        <p:nvSpPr>
          <p:cNvPr id="9" name="Footer Placeholder 1"/>
          <p:cNvSpPr>
            <a:spLocks noGrp="1"/>
          </p:cNvSpPr>
          <p:nvPr>
            <p:ph type="ftr" sz="quarter" idx="3"/>
          </p:nvPr>
        </p:nvSpPr>
        <p:spPr>
          <a:xfrm>
            <a:off x="2387600" y="6596798"/>
            <a:ext cx="7416800" cy="256092"/>
          </a:xfrm>
          <a:prstGeom prst="rect">
            <a:avLst/>
          </a:prstGeom>
        </p:spPr>
        <p:txBody>
          <a:bodyPr vert="horz" lIns="91440" tIns="45720" rIns="91440" bIns="45720" rtlCol="0" anchor="ctr"/>
          <a:lstStyle>
            <a:lvl1pPr algn="l">
              <a:defRPr sz="1000">
                <a:solidFill>
                  <a:schemeClr val="tx1"/>
                </a:solidFill>
              </a:defRPr>
            </a:lvl1pPr>
          </a:lstStyle>
          <a:p>
            <a:r>
              <a:rPr lang="en-US" smtClean="0"/>
              <a:t>UKG/93149150</a:t>
            </a:r>
            <a:endParaRPr lang="en-US"/>
          </a:p>
        </p:txBody>
      </p:sp>
      <p:sp>
        <p:nvSpPr>
          <p:cNvPr id="11" name="Date Placeholder 3">
            <a:extLst>
              <a:ext uri="{FF2B5EF4-FFF2-40B4-BE49-F238E27FC236}">
                <a16:creationId xmlns:a16="http://schemas.microsoft.com/office/drawing/2014/main" xmlns="" id="{35BB08A7-8085-8845-B707-4F97CCAD6E1B}"/>
              </a:ext>
            </a:extLst>
          </p:cNvPr>
          <p:cNvSpPr>
            <a:spLocks noGrp="1"/>
          </p:cNvSpPr>
          <p:nvPr>
            <p:ph type="dt" sz="half" idx="2"/>
          </p:nvPr>
        </p:nvSpPr>
        <p:spPr>
          <a:xfrm>
            <a:off x="9948864" y="6596797"/>
            <a:ext cx="1727200" cy="260593"/>
          </a:xfrm>
          <a:prstGeom prst="rect">
            <a:avLst/>
          </a:prstGeom>
        </p:spPr>
        <p:txBody>
          <a:bodyPr vert="horz" lIns="0" tIns="0" rIns="0" bIns="0" rtlCol="0" anchor="ctr"/>
          <a:lstStyle>
            <a:lvl1pPr algn="ctr">
              <a:defRPr sz="1000" b="0">
                <a:solidFill>
                  <a:schemeClr val="tx1"/>
                </a:solidFill>
              </a:defRPr>
            </a:lvl1pPr>
          </a:lstStyle>
          <a:p>
            <a:r>
              <a:rPr lang="en-US" smtClean="0"/>
              <a:t>Date</a:t>
            </a:r>
            <a:endParaRPr lang="en-US"/>
          </a:p>
        </p:txBody>
      </p:sp>
      <p:sp>
        <p:nvSpPr>
          <p:cNvPr id="12" name="Slide Number Placeholder 5">
            <a:extLst>
              <a:ext uri="{FF2B5EF4-FFF2-40B4-BE49-F238E27FC236}">
                <a16:creationId xmlns:a16="http://schemas.microsoft.com/office/drawing/2014/main" xmlns="" id="{ED4D4C61-8619-194B-8CBC-6D26A1A8D157}"/>
              </a:ext>
            </a:extLst>
          </p:cNvPr>
          <p:cNvSpPr>
            <a:spLocks noGrp="1"/>
          </p:cNvSpPr>
          <p:nvPr>
            <p:ph type="sldNum" sz="quarter" idx="4"/>
          </p:nvPr>
        </p:nvSpPr>
        <p:spPr>
          <a:xfrm>
            <a:off x="11676064" y="6596797"/>
            <a:ext cx="515935" cy="261203"/>
          </a:xfrm>
          <a:prstGeom prst="rect">
            <a:avLst/>
          </a:prstGeom>
        </p:spPr>
        <p:txBody>
          <a:bodyPr vert="horz" lIns="0" tIns="0" rIns="0" bIns="0" rtlCol="0" anchor="ctr"/>
          <a:lstStyle>
            <a:lvl1pPr algn="ctr">
              <a:defRPr sz="1000" b="0">
                <a:solidFill>
                  <a:schemeClr val="tx1"/>
                </a:solidFill>
              </a:defRPr>
            </a:lvl1pPr>
          </a:lstStyle>
          <a:p>
            <a:fld id="{F9591D4C-BB8F-AE46-BE73-C616F30BBC5B}" type="slidenum">
              <a:rPr lang="en-US" smtClean="0"/>
              <a:t>‹#›</a:t>
            </a:fld>
            <a:endParaRPr lang="en-US"/>
          </a:p>
        </p:txBody>
      </p:sp>
      <p:sp>
        <p:nvSpPr>
          <p:cNvPr id="10" name="Picture Placeholder 3">
            <a:extLst>
              <a:ext uri="{FF2B5EF4-FFF2-40B4-BE49-F238E27FC236}">
                <a16:creationId xmlns:a16="http://schemas.microsoft.com/office/drawing/2014/main" xmlns="" id="{8FE3E370-8AA3-324B-B9CA-F20864AA9415}"/>
              </a:ext>
            </a:extLst>
          </p:cNvPr>
          <p:cNvSpPr>
            <a:spLocks noGrp="1"/>
          </p:cNvSpPr>
          <p:nvPr>
            <p:ph type="pic" sz="quarter" idx="18"/>
          </p:nvPr>
        </p:nvSpPr>
        <p:spPr>
          <a:xfrm>
            <a:off x="0" y="3435657"/>
            <a:ext cx="12191999" cy="3146159"/>
          </a:xfrm>
          <a:prstGeom prst="rect">
            <a:avLst/>
          </a:prstGeom>
          <a:solidFill>
            <a:schemeClr val="bg2"/>
          </a:solidFill>
        </p:spPr>
        <p:txBody>
          <a:bodyPr/>
          <a:lstStyle/>
          <a:p>
            <a:r>
              <a:rPr lang="en-US" smtClean="0"/>
              <a:t>Click icon to add picture</a:t>
            </a:r>
            <a:endParaRPr lang="en-US"/>
          </a:p>
        </p:txBody>
      </p:sp>
      <p:cxnSp>
        <p:nvCxnSpPr>
          <p:cNvPr id="14" name="Straight Connector 13"/>
          <p:cNvCxnSpPr/>
          <p:nvPr userDrawn="1"/>
        </p:nvCxnSpPr>
        <p:spPr>
          <a:xfrm>
            <a:off x="0" y="6582427"/>
            <a:ext cx="12192000" cy="0"/>
          </a:xfrm>
          <a:prstGeom prst="line">
            <a:avLst/>
          </a:prstGeom>
          <a:ln w="190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767119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8B5C996B-0918-804B-BD4C-32A658B584F3}"/>
              </a:ext>
            </a:extLst>
          </p:cNvPr>
          <p:cNvSpPr/>
          <p:nvPr userDrawn="1"/>
        </p:nvSpPr>
        <p:spPr>
          <a:xfrm>
            <a:off x="0" y="6581819"/>
            <a:ext cx="12191999" cy="276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8856926C-4DD1-A84D-AFCF-296FEB703257}"/>
              </a:ext>
            </a:extLst>
          </p:cNvPr>
          <p:cNvSpPr/>
          <p:nvPr userDrawn="1"/>
        </p:nvSpPr>
        <p:spPr>
          <a:xfrm>
            <a:off x="0" y="1"/>
            <a:ext cx="12192000" cy="6857999"/>
          </a:xfrm>
          <a:prstGeom prst="rect">
            <a:avLst/>
          </a:prstGeom>
          <a:noFill/>
          <a:ln w="190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2">
            <a:extLst>
              <a:ext uri="{FF2B5EF4-FFF2-40B4-BE49-F238E27FC236}">
                <a16:creationId xmlns:a16="http://schemas.microsoft.com/office/drawing/2014/main" xmlns="" id="{B12EB4D1-1B47-C945-BFB8-A1269CA392F7}"/>
              </a:ext>
            </a:extLst>
          </p:cNvPr>
          <p:cNvSpPr>
            <a:spLocks noGrp="1"/>
          </p:cNvSpPr>
          <p:nvPr>
            <p:ph type="title" hasCustomPrompt="1"/>
          </p:nvPr>
        </p:nvSpPr>
        <p:spPr>
          <a:xfrm>
            <a:off x="2400302" y="368300"/>
            <a:ext cx="7391398" cy="3081910"/>
          </a:xfrm>
          <a:prstGeom prst="rect">
            <a:avLst/>
          </a:prstGeom>
        </p:spPr>
        <p:txBody>
          <a:bodyPr anchor="ctr" anchorCtr="1"/>
          <a:lstStyle>
            <a:lvl1pPr algn="ctr">
              <a:lnSpc>
                <a:spcPct val="100000"/>
              </a:lnSpc>
              <a:spcAft>
                <a:spcPts val="600"/>
              </a:spcAft>
              <a:defRPr sz="3600" i="1">
                <a:solidFill>
                  <a:schemeClr val="bg1"/>
                </a:solidFill>
                <a:latin typeface="Cambria" panose="02040503050406030204" pitchFamily="18" charset="0"/>
              </a:defRPr>
            </a:lvl1pPr>
          </a:lstStyle>
          <a:p>
            <a:r>
              <a:rPr lang="en-US" altLang="x-none"/>
              <a:t>“Insert Quote”</a:t>
            </a:r>
          </a:p>
        </p:txBody>
      </p:sp>
      <p:sp>
        <p:nvSpPr>
          <p:cNvPr id="7" name="TextBox 6">
            <a:extLst>
              <a:ext uri="{FF2B5EF4-FFF2-40B4-BE49-F238E27FC236}">
                <a16:creationId xmlns:a16="http://schemas.microsoft.com/office/drawing/2014/main" xmlns="" id="{FD14F7DB-AE00-4DF4-8C80-EDAC1F09033A}"/>
              </a:ext>
            </a:extLst>
          </p:cNvPr>
          <p:cNvSpPr txBox="1"/>
          <p:nvPr userDrawn="1"/>
        </p:nvSpPr>
        <p:spPr>
          <a:xfrm>
            <a:off x="515938" y="6596798"/>
            <a:ext cx="1727199" cy="246221"/>
          </a:xfrm>
          <a:prstGeom prst="rect">
            <a:avLst/>
          </a:prstGeom>
          <a:noFill/>
        </p:spPr>
        <p:txBody>
          <a:bodyPr wrap="square" lIns="0" rtlCol="0">
            <a:spAutoFit/>
          </a:bodyPr>
          <a:lstStyle/>
          <a:p>
            <a:r>
              <a:rPr lang="en-US" sz="1000" b="0">
                <a:solidFill>
                  <a:schemeClr val="tx1"/>
                </a:solidFill>
              </a:rPr>
              <a:t>www.dlapiper.com</a:t>
            </a:r>
          </a:p>
        </p:txBody>
      </p:sp>
      <p:sp>
        <p:nvSpPr>
          <p:cNvPr id="9" name="Footer Placeholder 1"/>
          <p:cNvSpPr>
            <a:spLocks noGrp="1"/>
          </p:cNvSpPr>
          <p:nvPr>
            <p:ph type="ftr" sz="quarter" idx="3"/>
          </p:nvPr>
        </p:nvSpPr>
        <p:spPr>
          <a:xfrm>
            <a:off x="2387600" y="6596798"/>
            <a:ext cx="7416800" cy="256092"/>
          </a:xfrm>
          <a:prstGeom prst="rect">
            <a:avLst/>
          </a:prstGeom>
        </p:spPr>
        <p:txBody>
          <a:bodyPr vert="horz" lIns="91440" tIns="45720" rIns="91440" bIns="45720" rtlCol="0" anchor="ctr"/>
          <a:lstStyle>
            <a:lvl1pPr algn="l">
              <a:defRPr sz="1000">
                <a:solidFill>
                  <a:schemeClr val="tx1"/>
                </a:solidFill>
              </a:defRPr>
            </a:lvl1pPr>
          </a:lstStyle>
          <a:p>
            <a:r>
              <a:rPr lang="en-US" smtClean="0"/>
              <a:t>UKG/93149150</a:t>
            </a:r>
            <a:endParaRPr lang="en-US"/>
          </a:p>
        </p:txBody>
      </p:sp>
      <p:sp>
        <p:nvSpPr>
          <p:cNvPr id="11" name="Date Placeholder 3">
            <a:extLst>
              <a:ext uri="{FF2B5EF4-FFF2-40B4-BE49-F238E27FC236}">
                <a16:creationId xmlns:a16="http://schemas.microsoft.com/office/drawing/2014/main" xmlns="" id="{35BB08A7-8085-8845-B707-4F97CCAD6E1B}"/>
              </a:ext>
            </a:extLst>
          </p:cNvPr>
          <p:cNvSpPr>
            <a:spLocks noGrp="1"/>
          </p:cNvSpPr>
          <p:nvPr>
            <p:ph type="dt" sz="half" idx="2"/>
          </p:nvPr>
        </p:nvSpPr>
        <p:spPr>
          <a:xfrm>
            <a:off x="9948864" y="6596797"/>
            <a:ext cx="1727200" cy="260593"/>
          </a:xfrm>
          <a:prstGeom prst="rect">
            <a:avLst/>
          </a:prstGeom>
        </p:spPr>
        <p:txBody>
          <a:bodyPr vert="horz" lIns="0" tIns="0" rIns="0" bIns="0" rtlCol="0" anchor="ctr"/>
          <a:lstStyle>
            <a:lvl1pPr algn="ctr">
              <a:defRPr sz="1000" b="0">
                <a:solidFill>
                  <a:schemeClr val="tx1"/>
                </a:solidFill>
              </a:defRPr>
            </a:lvl1pPr>
          </a:lstStyle>
          <a:p>
            <a:r>
              <a:rPr lang="en-US" smtClean="0"/>
              <a:t>Date</a:t>
            </a:r>
            <a:endParaRPr lang="en-US"/>
          </a:p>
        </p:txBody>
      </p:sp>
      <p:sp>
        <p:nvSpPr>
          <p:cNvPr id="12" name="Slide Number Placeholder 5">
            <a:extLst>
              <a:ext uri="{FF2B5EF4-FFF2-40B4-BE49-F238E27FC236}">
                <a16:creationId xmlns:a16="http://schemas.microsoft.com/office/drawing/2014/main" xmlns="" id="{ED4D4C61-8619-194B-8CBC-6D26A1A8D157}"/>
              </a:ext>
            </a:extLst>
          </p:cNvPr>
          <p:cNvSpPr>
            <a:spLocks noGrp="1"/>
          </p:cNvSpPr>
          <p:nvPr>
            <p:ph type="sldNum" sz="quarter" idx="4"/>
          </p:nvPr>
        </p:nvSpPr>
        <p:spPr>
          <a:xfrm>
            <a:off x="11676064" y="6596797"/>
            <a:ext cx="515935" cy="261203"/>
          </a:xfrm>
          <a:prstGeom prst="rect">
            <a:avLst/>
          </a:prstGeom>
        </p:spPr>
        <p:txBody>
          <a:bodyPr vert="horz" lIns="0" tIns="0" rIns="0" bIns="0" rtlCol="0" anchor="ctr"/>
          <a:lstStyle>
            <a:lvl1pPr algn="ctr">
              <a:defRPr sz="1000" b="0">
                <a:solidFill>
                  <a:schemeClr val="tx1"/>
                </a:solidFill>
              </a:defRPr>
            </a:lvl1pPr>
          </a:lstStyle>
          <a:p>
            <a:fld id="{F9591D4C-BB8F-AE46-BE73-C616F30BBC5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mage 1 - Whit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xmlns="" id="{65975A82-7EB2-6E48-B38C-B5AEBD5D9A89}"/>
              </a:ext>
            </a:extLst>
          </p:cNvPr>
          <p:cNvSpPr>
            <a:spLocks noGrp="1" noChangeAspect="1"/>
          </p:cNvSpPr>
          <p:nvPr>
            <p:ph type="body" idx="1" hasCustomPrompt="1"/>
          </p:nvPr>
        </p:nvSpPr>
        <p:spPr>
          <a:xfrm>
            <a:off x="515938" y="1432200"/>
            <a:ext cx="7389435"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Subhead</a:t>
            </a:r>
          </a:p>
        </p:txBody>
      </p:sp>
      <p:sp>
        <p:nvSpPr>
          <p:cNvPr id="14" name="Date Placeholder 4">
            <a:extLst>
              <a:ext uri="{FF2B5EF4-FFF2-40B4-BE49-F238E27FC236}">
                <a16:creationId xmlns:a16="http://schemas.microsoft.com/office/drawing/2014/main" xmlns="" id="{95453CEA-0594-AC4A-BD6E-7EB2750A8464}"/>
              </a:ext>
            </a:extLst>
          </p:cNvPr>
          <p:cNvSpPr>
            <a:spLocks noGrp="1"/>
          </p:cNvSpPr>
          <p:nvPr>
            <p:ph type="dt" sz="half" idx="10"/>
          </p:nvPr>
        </p:nvSpPr>
        <p:spPr>
          <a:xfrm>
            <a:off x="9948863" y="6582427"/>
            <a:ext cx="1727201" cy="274964"/>
          </a:xfrm>
        </p:spPr>
        <p:txBody>
          <a:bodyPr/>
          <a:lstStyle>
            <a:lvl1pPr>
              <a:defRPr>
                <a:solidFill>
                  <a:schemeClr val="accent5"/>
                </a:solidFill>
              </a:defRPr>
            </a:lvl1pPr>
          </a:lstStyle>
          <a:p>
            <a:r>
              <a:rPr lang="en-US" smtClean="0"/>
              <a:t>Date</a:t>
            </a:r>
            <a:endParaRPr lang="en-US"/>
          </a:p>
        </p:txBody>
      </p:sp>
      <p:sp>
        <p:nvSpPr>
          <p:cNvPr id="15" name="Slide Number Placeholder 6">
            <a:extLst>
              <a:ext uri="{FF2B5EF4-FFF2-40B4-BE49-F238E27FC236}">
                <a16:creationId xmlns:a16="http://schemas.microsoft.com/office/drawing/2014/main" xmlns=""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t>‹#›</a:t>
            </a:fld>
            <a:endParaRPr lang="en-US"/>
          </a:p>
        </p:txBody>
      </p:sp>
      <p:sp>
        <p:nvSpPr>
          <p:cNvPr id="17" name="Text Placeholder 1">
            <a:extLst>
              <a:ext uri="{FF2B5EF4-FFF2-40B4-BE49-F238E27FC236}">
                <a16:creationId xmlns:a16="http://schemas.microsoft.com/office/drawing/2014/main" xmlns="" id="{B425B684-C025-7A40-8525-E424A3D79E9C}"/>
              </a:ext>
            </a:extLst>
          </p:cNvPr>
          <p:cNvSpPr>
            <a:spLocks noGrp="1"/>
          </p:cNvSpPr>
          <p:nvPr>
            <p:ph type="body" sz="quarter" idx="15" hasCustomPrompt="1"/>
          </p:nvPr>
        </p:nvSpPr>
        <p:spPr>
          <a:xfrm>
            <a:off x="515938" y="899161"/>
            <a:ext cx="738943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ct val="0"/>
              </a:spcAft>
              <a:defRPr/>
            </a:pPr>
            <a:r>
              <a:rPr lang="en-US"/>
              <a:t>Optional Subtitle</a:t>
            </a:r>
          </a:p>
        </p:txBody>
      </p:sp>
      <p:sp>
        <p:nvSpPr>
          <p:cNvPr id="10" name="TextBox 9">
            <a:extLst>
              <a:ext uri="{FF2B5EF4-FFF2-40B4-BE49-F238E27FC236}">
                <a16:creationId xmlns:a16="http://schemas.microsoft.com/office/drawing/2014/main" xmlns=""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a:solidFill>
                  <a:schemeClr val="bg1"/>
                </a:solidFill>
              </a:rPr>
              <a:t>www.dlapiper.com</a:t>
            </a:r>
          </a:p>
        </p:txBody>
      </p:sp>
      <p:sp>
        <p:nvSpPr>
          <p:cNvPr id="2" name="Title 1"/>
          <p:cNvSpPr>
            <a:spLocks noGrp="1"/>
          </p:cNvSpPr>
          <p:nvPr>
            <p:ph type="title" hasCustomPrompt="1"/>
          </p:nvPr>
        </p:nvSpPr>
        <p:spPr>
          <a:xfrm>
            <a:off x="515938" y="368300"/>
            <a:ext cx="7392196" cy="577153"/>
          </a:xfrm>
        </p:spPr>
        <p:txBody>
          <a:bodyPr/>
          <a:lstStyle/>
          <a:p>
            <a:r>
              <a:rPr lang="en-US"/>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r>
              <a:rPr lang="en-US" smtClean="0"/>
              <a:t>UKG/93149150</a:t>
            </a:r>
            <a:endParaRPr lang="en-US"/>
          </a:p>
        </p:txBody>
      </p:sp>
      <p:sp>
        <p:nvSpPr>
          <p:cNvPr id="16" name="Picture Placeholder 3">
            <a:extLst>
              <a:ext uri="{FF2B5EF4-FFF2-40B4-BE49-F238E27FC236}">
                <a16:creationId xmlns:a16="http://schemas.microsoft.com/office/drawing/2014/main" xmlns="" id="{A643DD79-296D-1D4D-9489-1DCF3F20B120}"/>
              </a:ext>
            </a:extLst>
          </p:cNvPr>
          <p:cNvSpPr>
            <a:spLocks noGrp="1"/>
          </p:cNvSpPr>
          <p:nvPr>
            <p:ph type="pic" sz="quarter" idx="18"/>
          </p:nvPr>
        </p:nvSpPr>
        <p:spPr>
          <a:xfrm>
            <a:off x="8521549" y="0"/>
            <a:ext cx="3670450" cy="6581817"/>
          </a:xfrm>
          <a:prstGeom prst="rect">
            <a:avLst/>
          </a:prstGeom>
          <a:solidFill>
            <a:schemeClr val="bg2"/>
          </a:solidFill>
        </p:spPr>
        <p:txBody>
          <a:bodyPr/>
          <a:lstStyle/>
          <a:p>
            <a:r>
              <a:rPr lang="en-US" smtClean="0"/>
              <a:t>Click icon to add picture</a:t>
            </a:r>
            <a:endParaRPr lang="en-US"/>
          </a:p>
        </p:txBody>
      </p:sp>
      <p:sp>
        <p:nvSpPr>
          <p:cNvPr id="13" name="Content Placeholder 8"/>
          <p:cNvSpPr>
            <a:spLocks noGrp="1"/>
          </p:cNvSpPr>
          <p:nvPr>
            <p:ph sz="quarter" idx="19"/>
          </p:nvPr>
        </p:nvSpPr>
        <p:spPr>
          <a:xfrm>
            <a:off x="515938" y="1882171"/>
            <a:ext cx="7386637" cy="4426554"/>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ring 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6F40CF8B-694B-D74A-9EA0-5A303585C648}"/>
              </a:ext>
            </a:extLst>
          </p:cNvPr>
          <p:cNvPicPr>
            <a:picLocks noChangeAspect="1"/>
          </p:cNvPicPr>
          <p:nvPr userDrawn="1"/>
        </p:nvPicPr>
        <p:blipFill>
          <a:blip r:embed="rId3"/>
          <a:srcRect/>
          <a:stretch>
            <a:fillRect/>
          </a:stretch>
        </p:blipFill>
        <p:spPr>
          <a:xfrm>
            <a:off x="515938" y="6062542"/>
            <a:ext cx="730800" cy="427158"/>
          </a:xfrm>
          <a:prstGeom prst="rect">
            <a:avLst/>
          </a:prstGeom>
        </p:spPr>
      </p:pic>
      <p:sp>
        <p:nvSpPr>
          <p:cNvPr id="2" name="Title 1"/>
          <p:cNvSpPr>
            <a:spLocks noGrp="1"/>
          </p:cNvSpPr>
          <p:nvPr>
            <p:ph type="title"/>
          </p:nvPr>
        </p:nvSpPr>
        <p:spPr>
          <a:xfrm>
            <a:off x="1552135" y="4748270"/>
            <a:ext cx="9087730" cy="1000317"/>
          </a:xfrm>
          <a:prstGeom prst="rect">
            <a:avLst/>
          </a:prstGeom>
        </p:spPr>
        <p:txBody>
          <a:bodyPr/>
          <a:lstStyle>
            <a:lvl1pPr algn="ctr">
              <a:defRPr sz="3600" b="0" i="0">
                <a:solidFill>
                  <a:schemeClr val="bg1"/>
                </a:solidFill>
                <a:latin typeface="Cambria" charset="0"/>
                <a:ea typeface="Cambria" charset="0"/>
                <a:cs typeface="Cambria" charset="0"/>
              </a:defRPr>
            </a:lvl1pPr>
          </a:lstStyle>
          <a:p>
            <a:r>
              <a:rPr lang="en-US" smtClean="0"/>
              <a:t>Click to edit Master title style</a:t>
            </a:r>
            <a:endParaRPr lang="en-US"/>
          </a:p>
        </p:txBody>
      </p:sp>
      <p:sp>
        <p:nvSpPr>
          <p:cNvPr id="9" name="Text Placeholder 7">
            <a:extLst>
              <a:ext uri="{FF2B5EF4-FFF2-40B4-BE49-F238E27FC236}">
                <a16:creationId xmlns:a16="http://schemas.microsoft.com/office/drawing/2014/main" xmlns="" id="{4F8E9120-7FF1-4744-A198-62808AD32342}"/>
              </a:ext>
            </a:extLst>
          </p:cNvPr>
          <p:cNvSpPr>
            <a:spLocks noGrp="1"/>
          </p:cNvSpPr>
          <p:nvPr>
            <p:ph type="body" sz="quarter" idx="13" hasCustomPrompt="1"/>
          </p:nvPr>
        </p:nvSpPr>
        <p:spPr>
          <a:xfrm>
            <a:off x="3179763" y="5862187"/>
            <a:ext cx="5832475" cy="525135"/>
          </a:xfrm>
          <a:prstGeom prst="rect">
            <a:avLst/>
          </a:prstGeom>
        </p:spPr>
        <p:txBody>
          <a:bodyPr wrap="square" lIns="0" tIns="0" rIns="0" bIns="0"/>
          <a:lstStyle>
            <a:lvl1pPr marL="0" indent="0" algn="ctr">
              <a:lnSpc>
                <a:spcPct val="100000"/>
              </a:lnSpc>
              <a:buNone/>
              <a:defRPr sz="2000">
                <a:solidFill>
                  <a:schemeClr val="bg1"/>
                </a:solidFill>
                <a:latin typeface="Arial" charset="0"/>
                <a:ea typeface="Arial" charset="0"/>
                <a:cs typeface="Arial" charset="0"/>
              </a:defRPr>
            </a:lvl1pPr>
          </a:lstStyle>
          <a:p>
            <a:pPr lvl="0"/>
            <a:r>
              <a:rPr lang="en-US"/>
              <a:t>Subhead Line 1</a:t>
            </a:r>
          </a:p>
        </p:txBody>
      </p:sp>
      <p:sp>
        <p:nvSpPr>
          <p:cNvPr id="10" name="Date Placeholder 3">
            <a:extLst>
              <a:ext uri="{FF2B5EF4-FFF2-40B4-BE49-F238E27FC236}">
                <a16:creationId xmlns:a16="http://schemas.microsoft.com/office/drawing/2014/main" xmlns="" id="{35BB08A7-8085-8845-B707-4F97CCAD6E1B}"/>
              </a:ext>
            </a:extLst>
          </p:cNvPr>
          <p:cNvSpPr>
            <a:spLocks noGrp="1"/>
          </p:cNvSpPr>
          <p:nvPr>
            <p:ph type="dt" sz="half" idx="2"/>
          </p:nvPr>
        </p:nvSpPr>
        <p:spPr>
          <a:xfrm>
            <a:off x="9914457" y="6222223"/>
            <a:ext cx="1727200" cy="260593"/>
          </a:xfrm>
          <a:prstGeom prst="rect">
            <a:avLst/>
          </a:prstGeom>
        </p:spPr>
        <p:txBody>
          <a:bodyPr vert="horz" lIns="0" tIns="0" rIns="0" bIns="0" rtlCol="0" anchor="ctr"/>
          <a:lstStyle>
            <a:lvl1pPr algn="r">
              <a:defRPr sz="1100" b="0" i="0">
                <a:solidFill>
                  <a:schemeClr val="bg1"/>
                </a:solidFill>
                <a:latin typeface="+mn-lt"/>
                <a:ea typeface="Cambria" charset="0"/>
                <a:cs typeface="Cambria" charset="0"/>
              </a:defRPr>
            </a:lvl1pPr>
          </a:lstStyle>
          <a:p>
            <a:r>
              <a:rPr lang="en-US" smtClean="0"/>
              <a:t>Date</a:t>
            </a:r>
            <a:endParaRPr lang="en-US"/>
          </a:p>
        </p:txBody>
      </p:sp>
    </p:spTree>
    <p:extLst>
      <p:ext uri="{BB962C8B-B14F-4D97-AF65-F5344CB8AC3E}">
        <p14:creationId xmlns:p14="http://schemas.microsoft.com/office/powerpoint/2010/main" val="364461205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Image 1 - Dar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8B5C996B-0918-804B-BD4C-32A658B584F3}"/>
              </a:ext>
            </a:extLst>
          </p:cNvPr>
          <p:cNvSpPr/>
          <p:nvPr userDrawn="1"/>
        </p:nvSpPr>
        <p:spPr>
          <a:xfrm>
            <a:off x="-1" y="0"/>
            <a:ext cx="8525690" cy="6581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xmlns="" id="{65975A82-7EB2-6E48-B38C-B5AEBD5D9A89}"/>
              </a:ext>
            </a:extLst>
          </p:cNvPr>
          <p:cNvSpPr>
            <a:spLocks noGrp="1" noChangeAspect="1"/>
          </p:cNvSpPr>
          <p:nvPr>
            <p:ph type="body" idx="1" hasCustomPrompt="1"/>
          </p:nvPr>
        </p:nvSpPr>
        <p:spPr>
          <a:xfrm>
            <a:off x="515938" y="1432200"/>
            <a:ext cx="7389348"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Subhead</a:t>
            </a:r>
          </a:p>
        </p:txBody>
      </p:sp>
      <p:sp>
        <p:nvSpPr>
          <p:cNvPr id="14" name="Date Placeholder 4">
            <a:extLst>
              <a:ext uri="{FF2B5EF4-FFF2-40B4-BE49-F238E27FC236}">
                <a16:creationId xmlns:a16="http://schemas.microsoft.com/office/drawing/2014/main" xmlns="" id="{95453CEA-0594-AC4A-BD6E-7EB2750A8464}"/>
              </a:ext>
            </a:extLst>
          </p:cNvPr>
          <p:cNvSpPr>
            <a:spLocks noGrp="1"/>
          </p:cNvSpPr>
          <p:nvPr>
            <p:ph type="dt" sz="half" idx="10"/>
          </p:nvPr>
        </p:nvSpPr>
        <p:spPr>
          <a:xfrm>
            <a:off x="9948863" y="6582427"/>
            <a:ext cx="1727201" cy="274964"/>
          </a:xfrm>
        </p:spPr>
        <p:txBody>
          <a:bodyPr/>
          <a:lstStyle>
            <a:lvl1pPr>
              <a:defRPr>
                <a:solidFill>
                  <a:schemeClr val="tx1"/>
                </a:solidFill>
              </a:defRPr>
            </a:lvl1pPr>
          </a:lstStyle>
          <a:p>
            <a:r>
              <a:rPr lang="en-US" smtClean="0"/>
              <a:t>Date</a:t>
            </a:r>
            <a:endParaRPr lang="en-US"/>
          </a:p>
        </p:txBody>
      </p:sp>
      <p:sp>
        <p:nvSpPr>
          <p:cNvPr id="15" name="Slide Number Placeholder 6">
            <a:extLst>
              <a:ext uri="{FF2B5EF4-FFF2-40B4-BE49-F238E27FC236}">
                <a16:creationId xmlns:a16="http://schemas.microsoft.com/office/drawing/2014/main" xmlns=""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tx1"/>
                </a:solidFill>
              </a:defRPr>
            </a:lvl1pPr>
          </a:lstStyle>
          <a:p>
            <a:fld id="{F9591D4C-BB8F-AE46-BE73-C616F30BBC5B}" type="slidenum">
              <a:rPr lang="en-US" smtClean="0"/>
              <a:t>‹#›</a:t>
            </a:fld>
            <a:endParaRPr lang="en-US"/>
          </a:p>
        </p:txBody>
      </p:sp>
      <p:sp>
        <p:nvSpPr>
          <p:cNvPr id="17" name="Text Placeholder 1">
            <a:extLst>
              <a:ext uri="{FF2B5EF4-FFF2-40B4-BE49-F238E27FC236}">
                <a16:creationId xmlns:a16="http://schemas.microsoft.com/office/drawing/2014/main" xmlns="" id="{B425B684-C025-7A40-8525-E424A3D79E9C}"/>
              </a:ext>
            </a:extLst>
          </p:cNvPr>
          <p:cNvSpPr>
            <a:spLocks noGrp="1"/>
          </p:cNvSpPr>
          <p:nvPr>
            <p:ph type="body" sz="quarter" idx="15" hasCustomPrompt="1"/>
          </p:nvPr>
        </p:nvSpPr>
        <p:spPr>
          <a:xfrm>
            <a:off x="515939" y="899161"/>
            <a:ext cx="7383796"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ct val="0"/>
              </a:spcAft>
              <a:defRPr/>
            </a:pPr>
            <a:r>
              <a:rPr lang="en-US"/>
              <a:t>Optional Subtitle</a:t>
            </a:r>
          </a:p>
        </p:txBody>
      </p:sp>
      <p:sp>
        <p:nvSpPr>
          <p:cNvPr id="2" name="Title 1"/>
          <p:cNvSpPr>
            <a:spLocks noGrp="1"/>
          </p:cNvSpPr>
          <p:nvPr>
            <p:ph type="title" hasCustomPrompt="1"/>
          </p:nvPr>
        </p:nvSpPr>
        <p:spPr>
          <a:xfrm>
            <a:off x="515938" y="368300"/>
            <a:ext cx="7386559" cy="577153"/>
          </a:xfrm>
        </p:spPr>
        <p:txBody>
          <a:bodyPr/>
          <a:lstStyle>
            <a:lvl1pPr>
              <a:defRPr>
                <a:solidFill>
                  <a:schemeClr val="bg1"/>
                </a:solidFill>
              </a:defRPr>
            </a:lvl1pPr>
          </a:lstStyle>
          <a:p>
            <a:r>
              <a:rPr lang="en-US"/>
              <a:t>Click to edit title</a:t>
            </a:r>
          </a:p>
        </p:txBody>
      </p:sp>
      <p:sp>
        <p:nvSpPr>
          <p:cNvPr id="4" name="Footer Placeholder 3"/>
          <p:cNvSpPr>
            <a:spLocks noGrp="1"/>
          </p:cNvSpPr>
          <p:nvPr>
            <p:ph type="ftr" sz="quarter" idx="17"/>
          </p:nvPr>
        </p:nvSpPr>
        <p:spPr/>
        <p:txBody>
          <a:bodyPr/>
          <a:lstStyle>
            <a:lvl1pPr>
              <a:defRPr>
                <a:solidFill>
                  <a:schemeClr val="tx1"/>
                </a:solidFill>
              </a:defRPr>
            </a:lvl1pPr>
          </a:lstStyle>
          <a:p>
            <a:r>
              <a:rPr lang="en-US" smtClean="0"/>
              <a:t>UKG/93149150</a:t>
            </a:r>
            <a:endParaRPr lang="en-US"/>
          </a:p>
        </p:txBody>
      </p:sp>
      <p:sp>
        <p:nvSpPr>
          <p:cNvPr id="12" name="Picture Placeholder 3">
            <a:extLst>
              <a:ext uri="{FF2B5EF4-FFF2-40B4-BE49-F238E27FC236}">
                <a16:creationId xmlns:a16="http://schemas.microsoft.com/office/drawing/2014/main" xmlns="" id="{A643DD79-296D-1D4D-9489-1DCF3F20B120}"/>
              </a:ext>
            </a:extLst>
          </p:cNvPr>
          <p:cNvSpPr>
            <a:spLocks noGrp="1"/>
          </p:cNvSpPr>
          <p:nvPr>
            <p:ph type="pic" sz="quarter" idx="18"/>
          </p:nvPr>
        </p:nvSpPr>
        <p:spPr>
          <a:xfrm>
            <a:off x="8525690" y="0"/>
            <a:ext cx="3666309" cy="6581817"/>
          </a:xfrm>
          <a:prstGeom prst="rect">
            <a:avLst/>
          </a:prstGeom>
          <a:solidFill>
            <a:schemeClr val="bg2"/>
          </a:solidFill>
        </p:spPr>
        <p:txBody>
          <a:bodyPr/>
          <a:lstStyle/>
          <a:p>
            <a:r>
              <a:rPr lang="en-US" smtClean="0"/>
              <a:t>Click icon to add picture</a:t>
            </a:r>
            <a:endParaRPr lang="en-US"/>
          </a:p>
        </p:txBody>
      </p:sp>
      <p:sp>
        <p:nvSpPr>
          <p:cNvPr id="13" name="Content Placeholder 8"/>
          <p:cNvSpPr>
            <a:spLocks noGrp="1"/>
          </p:cNvSpPr>
          <p:nvPr>
            <p:ph sz="quarter" idx="19"/>
          </p:nvPr>
        </p:nvSpPr>
        <p:spPr>
          <a:xfrm>
            <a:off x="515938" y="1882171"/>
            <a:ext cx="7386637" cy="4426554"/>
          </a:xfrm>
        </p:spPr>
        <p:txBody>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Box 15">
            <a:extLst>
              <a:ext uri="{FF2B5EF4-FFF2-40B4-BE49-F238E27FC236}">
                <a16:creationId xmlns:a16="http://schemas.microsoft.com/office/drawing/2014/main" xmlns="" id="{6CBF0F17-D7C8-7243-BD94-CF6519775FE5}"/>
              </a:ext>
            </a:extLst>
          </p:cNvPr>
          <p:cNvSpPr txBox="1"/>
          <p:nvPr userDrawn="1"/>
        </p:nvSpPr>
        <p:spPr>
          <a:xfrm>
            <a:off x="515938" y="6596798"/>
            <a:ext cx="1727199" cy="246221"/>
          </a:xfrm>
          <a:prstGeom prst="rect">
            <a:avLst/>
          </a:prstGeom>
          <a:noFill/>
        </p:spPr>
        <p:txBody>
          <a:bodyPr wrap="square" lIns="0" rtlCol="0">
            <a:spAutoFit/>
          </a:bodyPr>
          <a:lstStyle/>
          <a:p>
            <a:r>
              <a:rPr lang="en-US" sz="1000" b="0">
                <a:solidFill>
                  <a:schemeClr val="tx1"/>
                </a:solidFill>
              </a:rPr>
              <a:t>www.dlapiper.com</a:t>
            </a:r>
          </a:p>
        </p:txBody>
      </p:sp>
      <p:cxnSp>
        <p:nvCxnSpPr>
          <p:cNvPr id="18" name="Straight Connector 17"/>
          <p:cNvCxnSpPr/>
          <p:nvPr userDrawn="1"/>
        </p:nvCxnSpPr>
        <p:spPr>
          <a:xfrm>
            <a:off x="0" y="6582427"/>
            <a:ext cx="12192000" cy="0"/>
          </a:xfrm>
          <a:prstGeom prst="line">
            <a:avLst/>
          </a:prstGeom>
          <a:ln w="190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and Image 2 - Whit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xmlns="" id="{65975A82-7EB2-6E48-B38C-B5AEBD5D9A89}"/>
              </a:ext>
            </a:extLst>
          </p:cNvPr>
          <p:cNvSpPr>
            <a:spLocks noGrp="1" noChangeAspect="1"/>
          </p:cNvSpPr>
          <p:nvPr>
            <p:ph type="body" idx="1" hasCustomPrompt="1"/>
          </p:nvPr>
        </p:nvSpPr>
        <p:spPr>
          <a:xfrm>
            <a:off x="515938" y="1432200"/>
            <a:ext cx="5500681"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Subhead</a:t>
            </a:r>
          </a:p>
        </p:txBody>
      </p:sp>
      <p:sp>
        <p:nvSpPr>
          <p:cNvPr id="14" name="Date Placeholder 4">
            <a:extLst>
              <a:ext uri="{FF2B5EF4-FFF2-40B4-BE49-F238E27FC236}">
                <a16:creationId xmlns:a16="http://schemas.microsoft.com/office/drawing/2014/main" xmlns="" id="{95453CEA-0594-AC4A-BD6E-7EB2750A8464}"/>
              </a:ext>
            </a:extLst>
          </p:cNvPr>
          <p:cNvSpPr>
            <a:spLocks noGrp="1"/>
          </p:cNvSpPr>
          <p:nvPr>
            <p:ph type="dt" sz="half" idx="10"/>
          </p:nvPr>
        </p:nvSpPr>
        <p:spPr>
          <a:xfrm>
            <a:off x="9948863" y="6582427"/>
            <a:ext cx="1727201" cy="274964"/>
          </a:xfrm>
        </p:spPr>
        <p:txBody>
          <a:bodyPr/>
          <a:lstStyle>
            <a:lvl1pPr>
              <a:defRPr>
                <a:solidFill>
                  <a:schemeClr val="accent5"/>
                </a:solidFill>
              </a:defRPr>
            </a:lvl1pPr>
          </a:lstStyle>
          <a:p>
            <a:r>
              <a:rPr lang="en-US" smtClean="0"/>
              <a:t>Date</a:t>
            </a:r>
            <a:endParaRPr lang="en-US"/>
          </a:p>
        </p:txBody>
      </p:sp>
      <p:sp>
        <p:nvSpPr>
          <p:cNvPr id="15" name="Slide Number Placeholder 6">
            <a:extLst>
              <a:ext uri="{FF2B5EF4-FFF2-40B4-BE49-F238E27FC236}">
                <a16:creationId xmlns:a16="http://schemas.microsoft.com/office/drawing/2014/main" xmlns=""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t>‹#›</a:t>
            </a:fld>
            <a:endParaRPr lang="en-US"/>
          </a:p>
        </p:txBody>
      </p:sp>
      <p:sp>
        <p:nvSpPr>
          <p:cNvPr id="17" name="Text Placeholder 1">
            <a:extLst>
              <a:ext uri="{FF2B5EF4-FFF2-40B4-BE49-F238E27FC236}">
                <a16:creationId xmlns:a16="http://schemas.microsoft.com/office/drawing/2014/main" xmlns="" id="{B425B684-C025-7A40-8525-E424A3D79E9C}"/>
              </a:ext>
            </a:extLst>
          </p:cNvPr>
          <p:cNvSpPr>
            <a:spLocks noGrp="1"/>
          </p:cNvSpPr>
          <p:nvPr>
            <p:ph type="body" sz="quarter" idx="15" hasCustomPrompt="1"/>
          </p:nvPr>
        </p:nvSpPr>
        <p:spPr>
          <a:xfrm>
            <a:off x="515938" y="899161"/>
            <a:ext cx="5500681"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ct val="0"/>
              </a:spcAft>
              <a:defRPr/>
            </a:pPr>
            <a:r>
              <a:rPr lang="en-US"/>
              <a:t>Optional Subtitle</a:t>
            </a:r>
          </a:p>
        </p:txBody>
      </p:sp>
      <p:sp>
        <p:nvSpPr>
          <p:cNvPr id="10" name="TextBox 9">
            <a:extLst>
              <a:ext uri="{FF2B5EF4-FFF2-40B4-BE49-F238E27FC236}">
                <a16:creationId xmlns:a16="http://schemas.microsoft.com/office/drawing/2014/main" xmlns=""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a:solidFill>
                  <a:schemeClr val="bg1"/>
                </a:solidFill>
              </a:rPr>
              <a:t>www.dlapiper.com</a:t>
            </a:r>
          </a:p>
        </p:txBody>
      </p:sp>
      <p:sp>
        <p:nvSpPr>
          <p:cNvPr id="2" name="Title 1"/>
          <p:cNvSpPr>
            <a:spLocks noGrp="1"/>
          </p:cNvSpPr>
          <p:nvPr>
            <p:ph type="title" hasCustomPrompt="1"/>
          </p:nvPr>
        </p:nvSpPr>
        <p:spPr>
          <a:xfrm>
            <a:off x="515938" y="368300"/>
            <a:ext cx="5504825" cy="577153"/>
          </a:xfrm>
        </p:spPr>
        <p:txBody>
          <a:bodyPr/>
          <a:lstStyle/>
          <a:p>
            <a:r>
              <a:rPr lang="en-US"/>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r>
              <a:rPr lang="en-US" smtClean="0"/>
              <a:t>UKG/93149150</a:t>
            </a:r>
            <a:endParaRPr lang="en-US"/>
          </a:p>
        </p:txBody>
      </p:sp>
      <p:sp>
        <p:nvSpPr>
          <p:cNvPr id="16" name="Picture Placeholder 3">
            <a:extLst>
              <a:ext uri="{FF2B5EF4-FFF2-40B4-BE49-F238E27FC236}">
                <a16:creationId xmlns:a16="http://schemas.microsoft.com/office/drawing/2014/main" xmlns="" id="{A643DD79-296D-1D4D-9489-1DCF3F20B120}"/>
              </a:ext>
            </a:extLst>
          </p:cNvPr>
          <p:cNvSpPr>
            <a:spLocks noGrp="1"/>
          </p:cNvSpPr>
          <p:nvPr>
            <p:ph type="pic" sz="quarter" idx="18"/>
          </p:nvPr>
        </p:nvSpPr>
        <p:spPr>
          <a:xfrm>
            <a:off x="6544300" y="0"/>
            <a:ext cx="5647699" cy="6581817"/>
          </a:xfrm>
          <a:prstGeom prst="rect">
            <a:avLst/>
          </a:prstGeom>
          <a:solidFill>
            <a:schemeClr val="bg2"/>
          </a:solidFill>
        </p:spPr>
        <p:txBody>
          <a:bodyPr/>
          <a:lstStyle/>
          <a:p>
            <a:r>
              <a:rPr lang="en-US" smtClean="0"/>
              <a:t>Click icon to add picture</a:t>
            </a:r>
            <a:endParaRPr lang="en-US"/>
          </a:p>
        </p:txBody>
      </p:sp>
      <p:sp>
        <p:nvSpPr>
          <p:cNvPr id="13" name="Content Placeholder 8"/>
          <p:cNvSpPr>
            <a:spLocks noGrp="1"/>
          </p:cNvSpPr>
          <p:nvPr>
            <p:ph sz="quarter" idx="19"/>
          </p:nvPr>
        </p:nvSpPr>
        <p:spPr>
          <a:xfrm>
            <a:off x="515938" y="1882171"/>
            <a:ext cx="5500687" cy="4426554"/>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109041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nd Image 2 - Dar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8B5C996B-0918-804B-BD4C-32A658B584F3}"/>
              </a:ext>
            </a:extLst>
          </p:cNvPr>
          <p:cNvSpPr/>
          <p:nvPr userDrawn="1"/>
        </p:nvSpPr>
        <p:spPr>
          <a:xfrm>
            <a:off x="-1" y="0"/>
            <a:ext cx="6544299" cy="6581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xmlns="" id="{65975A82-7EB2-6E48-B38C-B5AEBD5D9A89}"/>
              </a:ext>
            </a:extLst>
          </p:cNvPr>
          <p:cNvSpPr>
            <a:spLocks noGrp="1" noChangeAspect="1"/>
          </p:cNvSpPr>
          <p:nvPr>
            <p:ph type="body" idx="1" hasCustomPrompt="1"/>
          </p:nvPr>
        </p:nvSpPr>
        <p:spPr>
          <a:xfrm>
            <a:off x="515939" y="1432200"/>
            <a:ext cx="5500676"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Subhead</a:t>
            </a:r>
          </a:p>
        </p:txBody>
      </p:sp>
      <p:sp>
        <p:nvSpPr>
          <p:cNvPr id="14" name="Date Placeholder 4">
            <a:extLst>
              <a:ext uri="{FF2B5EF4-FFF2-40B4-BE49-F238E27FC236}">
                <a16:creationId xmlns:a16="http://schemas.microsoft.com/office/drawing/2014/main" xmlns="" id="{95453CEA-0594-AC4A-BD6E-7EB2750A8464}"/>
              </a:ext>
            </a:extLst>
          </p:cNvPr>
          <p:cNvSpPr>
            <a:spLocks noGrp="1"/>
          </p:cNvSpPr>
          <p:nvPr>
            <p:ph type="dt" sz="half" idx="10"/>
          </p:nvPr>
        </p:nvSpPr>
        <p:spPr>
          <a:xfrm>
            <a:off x="9948863" y="6582427"/>
            <a:ext cx="1727201" cy="274964"/>
          </a:xfrm>
        </p:spPr>
        <p:txBody>
          <a:bodyPr/>
          <a:lstStyle>
            <a:lvl1pPr>
              <a:defRPr>
                <a:solidFill>
                  <a:schemeClr val="tx1"/>
                </a:solidFill>
              </a:defRPr>
            </a:lvl1pPr>
          </a:lstStyle>
          <a:p>
            <a:r>
              <a:rPr lang="en-US" smtClean="0"/>
              <a:t>Date</a:t>
            </a:r>
            <a:endParaRPr lang="en-US"/>
          </a:p>
        </p:txBody>
      </p:sp>
      <p:sp>
        <p:nvSpPr>
          <p:cNvPr id="15" name="Slide Number Placeholder 6">
            <a:extLst>
              <a:ext uri="{FF2B5EF4-FFF2-40B4-BE49-F238E27FC236}">
                <a16:creationId xmlns:a16="http://schemas.microsoft.com/office/drawing/2014/main" xmlns=""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tx1"/>
                </a:solidFill>
              </a:defRPr>
            </a:lvl1pPr>
          </a:lstStyle>
          <a:p>
            <a:fld id="{F9591D4C-BB8F-AE46-BE73-C616F30BBC5B}" type="slidenum">
              <a:rPr lang="en-US" smtClean="0"/>
              <a:t>‹#›</a:t>
            </a:fld>
            <a:endParaRPr lang="en-US"/>
          </a:p>
        </p:txBody>
      </p:sp>
      <p:sp>
        <p:nvSpPr>
          <p:cNvPr id="17" name="Text Placeholder 1">
            <a:extLst>
              <a:ext uri="{FF2B5EF4-FFF2-40B4-BE49-F238E27FC236}">
                <a16:creationId xmlns:a16="http://schemas.microsoft.com/office/drawing/2014/main" xmlns="" id="{B425B684-C025-7A40-8525-E424A3D79E9C}"/>
              </a:ext>
            </a:extLst>
          </p:cNvPr>
          <p:cNvSpPr>
            <a:spLocks noGrp="1"/>
          </p:cNvSpPr>
          <p:nvPr>
            <p:ph type="body" sz="quarter" idx="15" hasCustomPrompt="1"/>
          </p:nvPr>
        </p:nvSpPr>
        <p:spPr>
          <a:xfrm>
            <a:off x="515939" y="899161"/>
            <a:ext cx="5496543"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ct val="0"/>
              </a:spcAft>
              <a:defRPr/>
            </a:pPr>
            <a:r>
              <a:rPr lang="en-US"/>
              <a:t>Optional Subtitle</a:t>
            </a:r>
          </a:p>
        </p:txBody>
      </p:sp>
      <p:sp>
        <p:nvSpPr>
          <p:cNvPr id="2" name="Title 1"/>
          <p:cNvSpPr>
            <a:spLocks noGrp="1"/>
          </p:cNvSpPr>
          <p:nvPr>
            <p:ph type="title" hasCustomPrompt="1"/>
          </p:nvPr>
        </p:nvSpPr>
        <p:spPr>
          <a:xfrm>
            <a:off x="515937" y="368300"/>
            <a:ext cx="5500689" cy="577153"/>
          </a:xfrm>
        </p:spPr>
        <p:txBody>
          <a:bodyPr/>
          <a:lstStyle>
            <a:lvl1pPr>
              <a:defRPr>
                <a:solidFill>
                  <a:schemeClr val="bg1"/>
                </a:solidFill>
              </a:defRPr>
            </a:lvl1pPr>
          </a:lstStyle>
          <a:p>
            <a:r>
              <a:rPr lang="en-US"/>
              <a:t>Click to edit title</a:t>
            </a:r>
          </a:p>
        </p:txBody>
      </p:sp>
      <p:sp>
        <p:nvSpPr>
          <p:cNvPr id="4" name="Footer Placeholder 3"/>
          <p:cNvSpPr>
            <a:spLocks noGrp="1"/>
          </p:cNvSpPr>
          <p:nvPr>
            <p:ph type="ftr" sz="quarter" idx="17"/>
          </p:nvPr>
        </p:nvSpPr>
        <p:spPr/>
        <p:txBody>
          <a:bodyPr/>
          <a:lstStyle>
            <a:lvl1pPr>
              <a:defRPr>
                <a:solidFill>
                  <a:schemeClr val="tx1"/>
                </a:solidFill>
              </a:defRPr>
            </a:lvl1pPr>
          </a:lstStyle>
          <a:p>
            <a:r>
              <a:rPr lang="en-US" smtClean="0"/>
              <a:t>UKG/93149150</a:t>
            </a:r>
            <a:endParaRPr lang="en-US"/>
          </a:p>
        </p:txBody>
      </p:sp>
      <p:sp>
        <p:nvSpPr>
          <p:cNvPr id="12" name="Picture Placeholder 3">
            <a:extLst>
              <a:ext uri="{FF2B5EF4-FFF2-40B4-BE49-F238E27FC236}">
                <a16:creationId xmlns:a16="http://schemas.microsoft.com/office/drawing/2014/main" xmlns="" id="{A643DD79-296D-1D4D-9489-1DCF3F20B120}"/>
              </a:ext>
            </a:extLst>
          </p:cNvPr>
          <p:cNvSpPr>
            <a:spLocks noGrp="1"/>
          </p:cNvSpPr>
          <p:nvPr>
            <p:ph type="pic" sz="quarter" idx="18"/>
          </p:nvPr>
        </p:nvSpPr>
        <p:spPr>
          <a:xfrm>
            <a:off x="6544300" y="0"/>
            <a:ext cx="5647699" cy="6581817"/>
          </a:xfrm>
          <a:prstGeom prst="rect">
            <a:avLst/>
          </a:prstGeom>
          <a:solidFill>
            <a:schemeClr val="bg2"/>
          </a:solidFill>
        </p:spPr>
        <p:txBody>
          <a:bodyPr/>
          <a:lstStyle/>
          <a:p>
            <a:r>
              <a:rPr lang="en-US" smtClean="0"/>
              <a:t>Click icon to add picture</a:t>
            </a:r>
            <a:endParaRPr lang="en-US"/>
          </a:p>
        </p:txBody>
      </p:sp>
      <p:sp>
        <p:nvSpPr>
          <p:cNvPr id="13" name="Content Placeholder 8"/>
          <p:cNvSpPr>
            <a:spLocks noGrp="1"/>
          </p:cNvSpPr>
          <p:nvPr>
            <p:ph sz="quarter" idx="19"/>
          </p:nvPr>
        </p:nvSpPr>
        <p:spPr>
          <a:xfrm>
            <a:off x="515937" y="1882171"/>
            <a:ext cx="5500688" cy="4426554"/>
          </a:xfrm>
        </p:spPr>
        <p:txBody>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Box 15">
            <a:extLst>
              <a:ext uri="{FF2B5EF4-FFF2-40B4-BE49-F238E27FC236}">
                <a16:creationId xmlns:a16="http://schemas.microsoft.com/office/drawing/2014/main" xmlns="" id="{54F65428-031B-6B4C-AE35-E0B11D3D3315}"/>
              </a:ext>
            </a:extLst>
          </p:cNvPr>
          <p:cNvSpPr txBox="1"/>
          <p:nvPr userDrawn="1"/>
        </p:nvSpPr>
        <p:spPr>
          <a:xfrm>
            <a:off x="515938" y="6596798"/>
            <a:ext cx="1727199" cy="246221"/>
          </a:xfrm>
          <a:prstGeom prst="rect">
            <a:avLst/>
          </a:prstGeom>
          <a:noFill/>
        </p:spPr>
        <p:txBody>
          <a:bodyPr wrap="square" lIns="0" rtlCol="0">
            <a:spAutoFit/>
          </a:bodyPr>
          <a:lstStyle/>
          <a:p>
            <a:r>
              <a:rPr lang="en-US" sz="1000" b="0">
                <a:solidFill>
                  <a:schemeClr val="tx1"/>
                </a:solidFill>
              </a:rPr>
              <a:t>www.dlapiper.com</a:t>
            </a:r>
          </a:p>
        </p:txBody>
      </p:sp>
    </p:spTree>
    <p:extLst>
      <p:ext uri="{BB962C8B-B14F-4D97-AF65-F5344CB8AC3E}">
        <p14:creationId xmlns:p14="http://schemas.microsoft.com/office/powerpoint/2010/main" val="400229573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and Image 3 - Whit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4">
            <a:extLst>
              <a:ext uri="{FF2B5EF4-FFF2-40B4-BE49-F238E27FC236}">
                <a16:creationId xmlns:a16="http://schemas.microsoft.com/office/drawing/2014/main" xmlns="" id="{95453CEA-0594-AC4A-BD6E-7EB2750A8464}"/>
              </a:ext>
            </a:extLst>
          </p:cNvPr>
          <p:cNvSpPr>
            <a:spLocks noGrp="1"/>
          </p:cNvSpPr>
          <p:nvPr>
            <p:ph type="dt" sz="half" idx="10"/>
          </p:nvPr>
        </p:nvSpPr>
        <p:spPr>
          <a:xfrm>
            <a:off x="9948863" y="6582427"/>
            <a:ext cx="1727201" cy="274964"/>
          </a:xfrm>
        </p:spPr>
        <p:txBody>
          <a:bodyPr/>
          <a:lstStyle>
            <a:lvl1pPr>
              <a:defRPr>
                <a:solidFill>
                  <a:schemeClr val="accent5"/>
                </a:solidFill>
              </a:defRPr>
            </a:lvl1pPr>
          </a:lstStyle>
          <a:p>
            <a:r>
              <a:rPr lang="en-US" smtClean="0"/>
              <a:t>Date</a:t>
            </a:r>
            <a:endParaRPr lang="en-US"/>
          </a:p>
        </p:txBody>
      </p:sp>
      <p:sp>
        <p:nvSpPr>
          <p:cNvPr id="15" name="Slide Number Placeholder 6">
            <a:extLst>
              <a:ext uri="{FF2B5EF4-FFF2-40B4-BE49-F238E27FC236}">
                <a16:creationId xmlns:a16="http://schemas.microsoft.com/office/drawing/2014/main" xmlns=""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t>‹#›</a:t>
            </a:fld>
            <a:endParaRPr lang="en-US"/>
          </a:p>
        </p:txBody>
      </p:sp>
      <p:sp>
        <p:nvSpPr>
          <p:cNvPr id="17" name="Text Placeholder 1">
            <a:extLst>
              <a:ext uri="{FF2B5EF4-FFF2-40B4-BE49-F238E27FC236}">
                <a16:creationId xmlns:a16="http://schemas.microsoft.com/office/drawing/2014/main" xmlns="" id="{B425B684-C025-7A40-8525-E424A3D79E9C}"/>
              </a:ext>
            </a:extLst>
          </p:cNvPr>
          <p:cNvSpPr>
            <a:spLocks noGrp="1"/>
          </p:cNvSpPr>
          <p:nvPr>
            <p:ph type="body" sz="quarter" idx="15" hasCustomPrompt="1"/>
          </p:nvPr>
        </p:nvSpPr>
        <p:spPr>
          <a:xfrm>
            <a:off x="515938" y="899161"/>
            <a:ext cx="11160124"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ct val="0"/>
              </a:spcAft>
              <a:defRPr/>
            </a:pPr>
            <a:r>
              <a:rPr lang="en-US"/>
              <a:t>Optional Subtitle</a:t>
            </a:r>
          </a:p>
        </p:txBody>
      </p:sp>
      <p:sp>
        <p:nvSpPr>
          <p:cNvPr id="10" name="TextBox 9">
            <a:extLst>
              <a:ext uri="{FF2B5EF4-FFF2-40B4-BE49-F238E27FC236}">
                <a16:creationId xmlns:a16="http://schemas.microsoft.com/office/drawing/2014/main" xmlns=""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a:solidFill>
                  <a:schemeClr val="bg1"/>
                </a:solidFill>
              </a:rPr>
              <a:t>www.dlapiper.com</a:t>
            </a:r>
          </a:p>
        </p:txBody>
      </p:sp>
      <p:sp>
        <p:nvSpPr>
          <p:cNvPr id="2" name="Title 1"/>
          <p:cNvSpPr>
            <a:spLocks noGrp="1"/>
          </p:cNvSpPr>
          <p:nvPr>
            <p:ph type="title" hasCustomPrompt="1"/>
          </p:nvPr>
        </p:nvSpPr>
        <p:spPr>
          <a:xfrm>
            <a:off x="515939" y="368300"/>
            <a:ext cx="11160124" cy="577153"/>
          </a:xfrm>
        </p:spPr>
        <p:txBody>
          <a:bodyPr/>
          <a:lstStyle/>
          <a:p>
            <a:r>
              <a:rPr lang="en-US"/>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r>
              <a:rPr lang="en-US" smtClean="0"/>
              <a:t>UKG/93149150</a:t>
            </a:r>
            <a:endParaRPr lang="en-US"/>
          </a:p>
        </p:txBody>
      </p:sp>
      <p:sp>
        <p:nvSpPr>
          <p:cNvPr id="13" name="Picture Placeholder 3">
            <a:extLst>
              <a:ext uri="{FF2B5EF4-FFF2-40B4-BE49-F238E27FC236}">
                <a16:creationId xmlns:a16="http://schemas.microsoft.com/office/drawing/2014/main" xmlns="" id="{A643DD79-296D-1D4D-9489-1DCF3F20B120}"/>
              </a:ext>
            </a:extLst>
          </p:cNvPr>
          <p:cNvSpPr>
            <a:spLocks noGrp="1"/>
          </p:cNvSpPr>
          <p:nvPr>
            <p:ph type="pic" sz="quarter" idx="18"/>
          </p:nvPr>
        </p:nvSpPr>
        <p:spPr>
          <a:xfrm>
            <a:off x="0" y="3671047"/>
            <a:ext cx="12191999" cy="2910770"/>
          </a:xfrm>
          <a:prstGeom prst="rect">
            <a:avLst/>
          </a:prstGeom>
          <a:solidFill>
            <a:schemeClr val="bg2"/>
          </a:solidFill>
        </p:spPr>
        <p:txBody>
          <a:bodyPr/>
          <a:lstStyle/>
          <a:p>
            <a:r>
              <a:rPr lang="en-US" smtClean="0"/>
              <a:t>Click icon to add picture</a:t>
            </a:r>
            <a:endParaRPr lang="en-US"/>
          </a:p>
        </p:txBody>
      </p:sp>
      <p:sp>
        <p:nvSpPr>
          <p:cNvPr id="11" name="Content Placeholder 8"/>
          <p:cNvSpPr>
            <a:spLocks noGrp="1"/>
          </p:cNvSpPr>
          <p:nvPr>
            <p:ph sz="quarter" idx="19"/>
          </p:nvPr>
        </p:nvSpPr>
        <p:spPr>
          <a:xfrm>
            <a:off x="515938" y="1432200"/>
            <a:ext cx="11160125" cy="2047831"/>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nd Image 3 - Dar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8B5C996B-0918-804B-BD4C-32A658B584F3}"/>
              </a:ext>
            </a:extLst>
          </p:cNvPr>
          <p:cNvSpPr/>
          <p:nvPr userDrawn="1"/>
        </p:nvSpPr>
        <p:spPr>
          <a:xfrm>
            <a:off x="0" y="0"/>
            <a:ext cx="12191998" cy="36710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4">
            <a:extLst>
              <a:ext uri="{FF2B5EF4-FFF2-40B4-BE49-F238E27FC236}">
                <a16:creationId xmlns:a16="http://schemas.microsoft.com/office/drawing/2014/main" xmlns="" id="{95453CEA-0594-AC4A-BD6E-7EB2750A8464}"/>
              </a:ext>
            </a:extLst>
          </p:cNvPr>
          <p:cNvSpPr>
            <a:spLocks noGrp="1"/>
          </p:cNvSpPr>
          <p:nvPr>
            <p:ph type="dt" sz="half" idx="10"/>
          </p:nvPr>
        </p:nvSpPr>
        <p:spPr>
          <a:xfrm>
            <a:off x="9948863" y="6582427"/>
            <a:ext cx="1727201" cy="274964"/>
          </a:xfrm>
        </p:spPr>
        <p:txBody>
          <a:bodyPr/>
          <a:lstStyle>
            <a:lvl1pPr>
              <a:defRPr>
                <a:solidFill>
                  <a:schemeClr val="tx1"/>
                </a:solidFill>
              </a:defRPr>
            </a:lvl1pPr>
          </a:lstStyle>
          <a:p>
            <a:r>
              <a:rPr lang="en-US" smtClean="0"/>
              <a:t>Date</a:t>
            </a:r>
            <a:endParaRPr lang="en-US"/>
          </a:p>
        </p:txBody>
      </p:sp>
      <p:sp>
        <p:nvSpPr>
          <p:cNvPr id="15" name="Slide Number Placeholder 6">
            <a:extLst>
              <a:ext uri="{FF2B5EF4-FFF2-40B4-BE49-F238E27FC236}">
                <a16:creationId xmlns:a16="http://schemas.microsoft.com/office/drawing/2014/main" xmlns=""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tx1"/>
                </a:solidFill>
              </a:defRPr>
            </a:lvl1pPr>
          </a:lstStyle>
          <a:p>
            <a:fld id="{F9591D4C-BB8F-AE46-BE73-C616F30BBC5B}" type="slidenum">
              <a:rPr lang="en-US" smtClean="0"/>
              <a:t>‹#›</a:t>
            </a:fld>
            <a:endParaRPr lang="en-US"/>
          </a:p>
        </p:txBody>
      </p:sp>
      <p:sp>
        <p:nvSpPr>
          <p:cNvPr id="17" name="Text Placeholder 1">
            <a:extLst>
              <a:ext uri="{FF2B5EF4-FFF2-40B4-BE49-F238E27FC236}">
                <a16:creationId xmlns:a16="http://schemas.microsoft.com/office/drawing/2014/main" xmlns="" id="{B425B684-C025-7A40-8525-E424A3D79E9C}"/>
              </a:ext>
            </a:extLst>
          </p:cNvPr>
          <p:cNvSpPr>
            <a:spLocks noGrp="1"/>
          </p:cNvSpPr>
          <p:nvPr>
            <p:ph type="body" sz="quarter" idx="15" hasCustomPrompt="1"/>
          </p:nvPr>
        </p:nvSpPr>
        <p:spPr>
          <a:xfrm>
            <a:off x="515939" y="899161"/>
            <a:ext cx="11151740"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ct val="0"/>
              </a:spcAft>
              <a:defRPr/>
            </a:pPr>
            <a:r>
              <a:rPr lang="en-US"/>
              <a:t>Optional Subtitle</a:t>
            </a:r>
          </a:p>
        </p:txBody>
      </p:sp>
      <p:sp>
        <p:nvSpPr>
          <p:cNvPr id="2" name="Title 1"/>
          <p:cNvSpPr>
            <a:spLocks noGrp="1"/>
          </p:cNvSpPr>
          <p:nvPr>
            <p:ph type="title" hasCustomPrompt="1"/>
          </p:nvPr>
        </p:nvSpPr>
        <p:spPr>
          <a:xfrm>
            <a:off x="515939" y="368300"/>
            <a:ext cx="11151744" cy="577153"/>
          </a:xfrm>
        </p:spPr>
        <p:txBody>
          <a:bodyPr/>
          <a:lstStyle>
            <a:lvl1pPr>
              <a:defRPr>
                <a:solidFill>
                  <a:schemeClr val="bg1"/>
                </a:solidFill>
              </a:defRPr>
            </a:lvl1pPr>
          </a:lstStyle>
          <a:p>
            <a:r>
              <a:rPr lang="en-US"/>
              <a:t>Click to edit title</a:t>
            </a:r>
          </a:p>
        </p:txBody>
      </p:sp>
      <p:sp>
        <p:nvSpPr>
          <p:cNvPr id="4" name="Footer Placeholder 3"/>
          <p:cNvSpPr>
            <a:spLocks noGrp="1"/>
          </p:cNvSpPr>
          <p:nvPr>
            <p:ph type="ftr" sz="quarter" idx="17"/>
          </p:nvPr>
        </p:nvSpPr>
        <p:spPr/>
        <p:txBody>
          <a:bodyPr/>
          <a:lstStyle>
            <a:lvl1pPr>
              <a:defRPr>
                <a:solidFill>
                  <a:schemeClr val="tx1"/>
                </a:solidFill>
              </a:defRPr>
            </a:lvl1pPr>
          </a:lstStyle>
          <a:p>
            <a:r>
              <a:rPr lang="en-US" smtClean="0"/>
              <a:t>UKG/93149150</a:t>
            </a:r>
            <a:endParaRPr lang="en-US"/>
          </a:p>
        </p:txBody>
      </p:sp>
      <p:sp>
        <p:nvSpPr>
          <p:cNvPr id="12" name="Picture Placeholder 3">
            <a:extLst>
              <a:ext uri="{FF2B5EF4-FFF2-40B4-BE49-F238E27FC236}">
                <a16:creationId xmlns:a16="http://schemas.microsoft.com/office/drawing/2014/main" xmlns="" id="{A643DD79-296D-1D4D-9489-1DCF3F20B120}"/>
              </a:ext>
            </a:extLst>
          </p:cNvPr>
          <p:cNvSpPr>
            <a:spLocks noGrp="1"/>
          </p:cNvSpPr>
          <p:nvPr>
            <p:ph type="pic" sz="quarter" idx="18"/>
          </p:nvPr>
        </p:nvSpPr>
        <p:spPr>
          <a:xfrm>
            <a:off x="0" y="3671047"/>
            <a:ext cx="12191999" cy="2910770"/>
          </a:xfrm>
          <a:prstGeom prst="rect">
            <a:avLst/>
          </a:prstGeom>
          <a:solidFill>
            <a:schemeClr val="bg2"/>
          </a:solidFill>
        </p:spPr>
        <p:txBody>
          <a:bodyPr/>
          <a:lstStyle/>
          <a:p>
            <a:r>
              <a:rPr lang="en-US" smtClean="0"/>
              <a:t>Click icon to add picture</a:t>
            </a:r>
            <a:endParaRPr lang="en-US"/>
          </a:p>
        </p:txBody>
      </p:sp>
      <p:sp>
        <p:nvSpPr>
          <p:cNvPr id="13" name="Content Placeholder 8"/>
          <p:cNvSpPr>
            <a:spLocks noGrp="1"/>
          </p:cNvSpPr>
          <p:nvPr>
            <p:ph sz="quarter" idx="19"/>
          </p:nvPr>
        </p:nvSpPr>
        <p:spPr>
          <a:xfrm>
            <a:off x="515938" y="1431926"/>
            <a:ext cx="11160125" cy="2048106"/>
          </a:xfrm>
        </p:spPr>
        <p:txBody>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extBox 9">
            <a:extLst>
              <a:ext uri="{FF2B5EF4-FFF2-40B4-BE49-F238E27FC236}">
                <a16:creationId xmlns:a16="http://schemas.microsoft.com/office/drawing/2014/main" xmlns="" id="{5F3931A9-2131-D746-8471-7C1586A1E156}"/>
              </a:ext>
            </a:extLst>
          </p:cNvPr>
          <p:cNvSpPr txBox="1"/>
          <p:nvPr userDrawn="1"/>
        </p:nvSpPr>
        <p:spPr>
          <a:xfrm>
            <a:off x="515938" y="6596798"/>
            <a:ext cx="1727199" cy="246221"/>
          </a:xfrm>
          <a:prstGeom prst="rect">
            <a:avLst/>
          </a:prstGeom>
          <a:noFill/>
        </p:spPr>
        <p:txBody>
          <a:bodyPr wrap="square" lIns="0" rtlCol="0">
            <a:spAutoFit/>
          </a:bodyPr>
          <a:lstStyle/>
          <a:p>
            <a:r>
              <a:rPr lang="en-US" sz="1000" b="0">
                <a:solidFill>
                  <a:schemeClr val="tx1"/>
                </a:solidFill>
              </a:rPr>
              <a:t>www.dlapiper.com</a:t>
            </a:r>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Page x 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4">
            <a:extLst>
              <a:ext uri="{FF2B5EF4-FFF2-40B4-BE49-F238E27FC236}">
                <a16:creationId xmlns:a16="http://schemas.microsoft.com/office/drawing/2014/main" xmlns="" id="{95453CEA-0594-AC4A-BD6E-7EB2750A8464}"/>
              </a:ext>
            </a:extLst>
          </p:cNvPr>
          <p:cNvSpPr>
            <a:spLocks noGrp="1"/>
          </p:cNvSpPr>
          <p:nvPr>
            <p:ph type="dt" sz="half" idx="10"/>
          </p:nvPr>
        </p:nvSpPr>
        <p:spPr>
          <a:xfrm>
            <a:off x="9948863" y="6582427"/>
            <a:ext cx="1727201" cy="274964"/>
          </a:xfrm>
        </p:spPr>
        <p:txBody>
          <a:bodyPr/>
          <a:lstStyle>
            <a:lvl1pPr>
              <a:defRPr>
                <a:solidFill>
                  <a:schemeClr val="accent5"/>
                </a:solidFill>
              </a:defRPr>
            </a:lvl1pPr>
          </a:lstStyle>
          <a:p>
            <a:r>
              <a:rPr lang="en-US" smtClean="0"/>
              <a:t>Date</a:t>
            </a:r>
            <a:endParaRPr lang="en-US"/>
          </a:p>
        </p:txBody>
      </p:sp>
      <p:sp>
        <p:nvSpPr>
          <p:cNvPr id="15" name="Slide Number Placeholder 6">
            <a:extLst>
              <a:ext uri="{FF2B5EF4-FFF2-40B4-BE49-F238E27FC236}">
                <a16:creationId xmlns:a16="http://schemas.microsoft.com/office/drawing/2014/main" xmlns=""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t>‹#›</a:t>
            </a:fld>
            <a:endParaRPr lang="en-US"/>
          </a:p>
        </p:txBody>
      </p:sp>
      <p:sp>
        <p:nvSpPr>
          <p:cNvPr id="17" name="Text Placeholder 1">
            <a:extLst>
              <a:ext uri="{FF2B5EF4-FFF2-40B4-BE49-F238E27FC236}">
                <a16:creationId xmlns:a16="http://schemas.microsoft.com/office/drawing/2014/main" xmlns="" id="{B425B684-C025-7A40-8525-E424A3D79E9C}"/>
              </a:ext>
            </a:extLst>
          </p:cNvPr>
          <p:cNvSpPr>
            <a:spLocks noGrp="1"/>
          </p:cNvSpPr>
          <p:nvPr>
            <p:ph type="body" sz="quarter" idx="15" hasCustomPrompt="1"/>
          </p:nvPr>
        </p:nvSpPr>
        <p:spPr>
          <a:xfrm>
            <a:off x="515938" y="899161"/>
            <a:ext cx="11160124"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ct val="0"/>
              </a:spcAft>
              <a:defRPr/>
            </a:pPr>
            <a:r>
              <a:rPr lang="en-US"/>
              <a:t>Optional Subtitle</a:t>
            </a:r>
          </a:p>
        </p:txBody>
      </p:sp>
      <p:sp>
        <p:nvSpPr>
          <p:cNvPr id="10" name="TextBox 9">
            <a:extLst>
              <a:ext uri="{FF2B5EF4-FFF2-40B4-BE49-F238E27FC236}">
                <a16:creationId xmlns:a16="http://schemas.microsoft.com/office/drawing/2014/main" xmlns=""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a:solidFill>
                  <a:schemeClr val="bg1"/>
                </a:solidFill>
              </a:rPr>
              <a:t>www.dlapiper.com</a:t>
            </a:r>
          </a:p>
        </p:txBody>
      </p:sp>
      <p:sp>
        <p:nvSpPr>
          <p:cNvPr id="2" name="Title 1"/>
          <p:cNvSpPr>
            <a:spLocks noGrp="1"/>
          </p:cNvSpPr>
          <p:nvPr>
            <p:ph type="title" hasCustomPrompt="1"/>
          </p:nvPr>
        </p:nvSpPr>
        <p:spPr>
          <a:xfrm>
            <a:off x="515937" y="368300"/>
            <a:ext cx="11160125" cy="577153"/>
          </a:xfrm>
        </p:spPr>
        <p:txBody>
          <a:bodyPr/>
          <a:lstStyle/>
          <a:p>
            <a:r>
              <a:rPr lang="en-US"/>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r>
              <a:rPr lang="en-US" smtClean="0"/>
              <a:t>UKG/93149150</a:t>
            </a:r>
            <a:endParaRPr lang="en-US"/>
          </a:p>
        </p:txBody>
      </p:sp>
      <p:sp>
        <p:nvSpPr>
          <p:cNvPr id="13" name="Picture Placeholder 3">
            <a:extLst>
              <a:ext uri="{FF2B5EF4-FFF2-40B4-BE49-F238E27FC236}">
                <a16:creationId xmlns:a16="http://schemas.microsoft.com/office/drawing/2014/main" xmlns="" id="{A643DD79-296D-1D4D-9489-1DCF3F20B120}"/>
              </a:ext>
            </a:extLst>
          </p:cNvPr>
          <p:cNvSpPr>
            <a:spLocks noGrp="1"/>
          </p:cNvSpPr>
          <p:nvPr>
            <p:ph type="pic" sz="quarter" idx="18"/>
          </p:nvPr>
        </p:nvSpPr>
        <p:spPr>
          <a:xfrm>
            <a:off x="515937" y="1867800"/>
            <a:ext cx="11160126" cy="4221056"/>
          </a:xfrm>
          <a:prstGeom prst="rect">
            <a:avLst/>
          </a:prstGeom>
          <a:solidFill>
            <a:schemeClr val="bg2"/>
          </a:solidFill>
        </p:spPr>
        <p:txBody>
          <a:bodyPr/>
          <a:lstStyle/>
          <a:p>
            <a:r>
              <a:rPr lang="en-US" smtClean="0"/>
              <a:t>Click icon to add picture</a:t>
            </a:r>
            <a:endParaRPr lang="en-US"/>
          </a:p>
        </p:txBody>
      </p:sp>
      <p:sp>
        <p:nvSpPr>
          <p:cNvPr id="11" name="Text Placeholder 2">
            <a:extLst>
              <a:ext uri="{FF2B5EF4-FFF2-40B4-BE49-F238E27FC236}">
                <a16:creationId xmlns:a16="http://schemas.microsoft.com/office/drawing/2014/main" xmlns="" id="{65975A82-7EB2-6E48-B38C-B5AEBD5D9A89}"/>
              </a:ext>
            </a:extLst>
          </p:cNvPr>
          <p:cNvSpPr>
            <a:spLocks noGrp="1" noChangeAspect="1"/>
          </p:cNvSpPr>
          <p:nvPr>
            <p:ph type="body" idx="1" hasCustomPrompt="1"/>
          </p:nvPr>
        </p:nvSpPr>
        <p:spPr>
          <a:xfrm>
            <a:off x="515938" y="1432200"/>
            <a:ext cx="11160124"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Subhead</a:t>
            </a:r>
          </a:p>
        </p:txBody>
      </p:sp>
      <p:sp>
        <p:nvSpPr>
          <p:cNvPr id="16" name="Text Placeholder 4">
            <a:extLst>
              <a:ext uri="{FF2B5EF4-FFF2-40B4-BE49-F238E27FC236}">
                <a16:creationId xmlns:a16="http://schemas.microsoft.com/office/drawing/2014/main" xmlns="" id="{3A869F09-321E-4B40-A232-56F628E3867D}"/>
              </a:ext>
            </a:extLst>
          </p:cNvPr>
          <p:cNvSpPr>
            <a:spLocks noGrp="1"/>
          </p:cNvSpPr>
          <p:nvPr>
            <p:ph type="body" sz="quarter" idx="19" hasCustomPrompt="1"/>
          </p:nvPr>
        </p:nvSpPr>
        <p:spPr>
          <a:xfrm>
            <a:off x="515937" y="6093965"/>
            <a:ext cx="11160126" cy="214760"/>
          </a:xfrm>
          <a:prstGeom prst="rect">
            <a:avLst/>
          </a:prstGeom>
        </p:spPr>
        <p:txBody>
          <a:bodyPr/>
          <a:lstStyle>
            <a:lvl1pPr marL="0" indent="0">
              <a:lnSpc>
                <a:spcPct val="100000"/>
              </a:lnSpc>
              <a:buNone/>
              <a:defRPr sz="1200">
                <a:solidFill>
                  <a:schemeClr val="tx2"/>
                </a:solidFill>
              </a:defRPr>
            </a:lvl1pPr>
          </a:lstStyle>
          <a:p>
            <a:pPr lvl="0"/>
            <a:r>
              <a:rPr lang="en-US"/>
              <a:t>Optional caption</a:t>
            </a:r>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Page x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4">
            <a:extLst>
              <a:ext uri="{FF2B5EF4-FFF2-40B4-BE49-F238E27FC236}">
                <a16:creationId xmlns:a16="http://schemas.microsoft.com/office/drawing/2014/main" xmlns="" id="{95453CEA-0594-AC4A-BD6E-7EB2750A8464}"/>
              </a:ext>
            </a:extLst>
          </p:cNvPr>
          <p:cNvSpPr>
            <a:spLocks noGrp="1"/>
          </p:cNvSpPr>
          <p:nvPr>
            <p:ph type="dt" sz="half" idx="10"/>
          </p:nvPr>
        </p:nvSpPr>
        <p:spPr>
          <a:xfrm>
            <a:off x="9948863" y="6582427"/>
            <a:ext cx="1727201" cy="274964"/>
          </a:xfrm>
        </p:spPr>
        <p:txBody>
          <a:bodyPr/>
          <a:lstStyle>
            <a:lvl1pPr>
              <a:defRPr>
                <a:solidFill>
                  <a:schemeClr val="accent5"/>
                </a:solidFill>
              </a:defRPr>
            </a:lvl1pPr>
          </a:lstStyle>
          <a:p>
            <a:r>
              <a:rPr lang="en-US" smtClean="0"/>
              <a:t>Date</a:t>
            </a:r>
            <a:endParaRPr lang="en-US"/>
          </a:p>
        </p:txBody>
      </p:sp>
      <p:sp>
        <p:nvSpPr>
          <p:cNvPr id="15" name="Slide Number Placeholder 6">
            <a:extLst>
              <a:ext uri="{FF2B5EF4-FFF2-40B4-BE49-F238E27FC236}">
                <a16:creationId xmlns:a16="http://schemas.microsoft.com/office/drawing/2014/main" xmlns=""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t>‹#›</a:t>
            </a:fld>
            <a:endParaRPr lang="en-US"/>
          </a:p>
        </p:txBody>
      </p:sp>
      <p:sp>
        <p:nvSpPr>
          <p:cNvPr id="17" name="Text Placeholder 1">
            <a:extLst>
              <a:ext uri="{FF2B5EF4-FFF2-40B4-BE49-F238E27FC236}">
                <a16:creationId xmlns:a16="http://schemas.microsoft.com/office/drawing/2014/main" xmlns="" id="{B425B684-C025-7A40-8525-E424A3D79E9C}"/>
              </a:ext>
            </a:extLst>
          </p:cNvPr>
          <p:cNvSpPr>
            <a:spLocks noGrp="1"/>
          </p:cNvSpPr>
          <p:nvPr>
            <p:ph type="body" sz="quarter" idx="15" hasCustomPrompt="1"/>
          </p:nvPr>
        </p:nvSpPr>
        <p:spPr>
          <a:xfrm>
            <a:off x="515938" y="899161"/>
            <a:ext cx="11160124" cy="237308"/>
          </a:xfrm>
          <a:prstGeom prst="rect">
            <a:avLst/>
          </a:prstGeom>
        </p:spPr>
        <p:txBody>
          <a:bodyPr rtlCol="0"/>
          <a:lstStyle>
            <a:lvl1pPr marL="0" indent="0">
              <a:buNone/>
              <a:defRPr sz="1800">
                <a:solidFill>
                  <a:schemeClr val="tx2"/>
                </a:solidFill>
              </a:defRPr>
            </a:lvl1pPr>
          </a:lstStyle>
          <a:p>
            <a:pPr defTabSz="180000" fontAlgn="auto">
              <a:spcAft>
                <a:spcPct val="0"/>
              </a:spcAft>
              <a:defRPr/>
            </a:pPr>
            <a:r>
              <a:rPr lang="en-US"/>
              <a:t>Optional Subtitle</a:t>
            </a:r>
          </a:p>
        </p:txBody>
      </p:sp>
      <p:sp>
        <p:nvSpPr>
          <p:cNvPr id="10" name="TextBox 9">
            <a:extLst>
              <a:ext uri="{FF2B5EF4-FFF2-40B4-BE49-F238E27FC236}">
                <a16:creationId xmlns:a16="http://schemas.microsoft.com/office/drawing/2014/main" xmlns=""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a:solidFill>
                  <a:schemeClr val="bg1"/>
                </a:solidFill>
              </a:rPr>
              <a:t>www.dlapiper.com</a:t>
            </a:r>
          </a:p>
        </p:txBody>
      </p:sp>
      <p:sp>
        <p:nvSpPr>
          <p:cNvPr id="2" name="Title 1"/>
          <p:cNvSpPr>
            <a:spLocks noGrp="1"/>
          </p:cNvSpPr>
          <p:nvPr>
            <p:ph type="title" hasCustomPrompt="1"/>
          </p:nvPr>
        </p:nvSpPr>
        <p:spPr>
          <a:xfrm>
            <a:off x="515937" y="368300"/>
            <a:ext cx="11160125" cy="577153"/>
          </a:xfrm>
        </p:spPr>
        <p:txBody>
          <a:bodyPr/>
          <a:lstStyle/>
          <a:p>
            <a:r>
              <a:rPr lang="en-US"/>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r>
              <a:rPr lang="en-US" smtClean="0"/>
              <a:t>UKG/93149150</a:t>
            </a:r>
            <a:endParaRPr lang="en-US"/>
          </a:p>
        </p:txBody>
      </p:sp>
      <p:sp>
        <p:nvSpPr>
          <p:cNvPr id="13" name="Picture Placeholder 3">
            <a:extLst>
              <a:ext uri="{FF2B5EF4-FFF2-40B4-BE49-F238E27FC236}">
                <a16:creationId xmlns:a16="http://schemas.microsoft.com/office/drawing/2014/main" xmlns="" id="{A643DD79-296D-1D4D-9489-1DCF3F20B120}"/>
              </a:ext>
            </a:extLst>
          </p:cNvPr>
          <p:cNvSpPr>
            <a:spLocks noGrp="1"/>
          </p:cNvSpPr>
          <p:nvPr>
            <p:ph type="pic" sz="quarter" idx="18"/>
          </p:nvPr>
        </p:nvSpPr>
        <p:spPr>
          <a:xfrm>
            <a:off x="515937" y="1867800"/>
            <a:ext cx="5508626" cy="4221056"/>
          </a:xfrm>
          <a:prstGeom prst="rect">
            <a:avLst/>
          </a:prstGeom>
          <a:solidFill>
            <a:schemeClr val="bg2"/>
          </a:solidFill>
        </p:spPr>
        <p:txBody>
          <a:bodyPr/>
          <a:lstStyle/>
          <a:p>
            <a:r>
              <a:rPr lang="en-US" smtClean="0"/>
              <a:t>Click icon to add picture</a:t>
            </a:r>
            <a:endParaRPr lang="en-US"/>
          </a:p>
        </p:txBody>
      </p:sp>
      <p:sp>
        <p:nvSpPr>
          <p:cNvPr id="11" name="Text Placeholder 2">
            <a:extLst>
              <a:ext uri="{FF2B5EF4-FFF2-40B4-BE49-F238E27FC236}">
                <a16:creationId xmlns:a16="http://schemas.microsoft.com/office/drawing/2014/main" xmlns="" id="{65975A82-7EB2-6E48-B38C-B5AEBD5D9A89}"/>
              </a:ext>
            </a:extLst>
          </p:cNvPr>
          <p:cNvSpPr>
            <a:spLocks noGrp="1" noChangeAspect="1"/>
          </p:cNvSpPr>
          <p:nvPr>
            <p:ph type="body" idx="1" hasCustomPrompt="1"/>
          </p:nvPr>
        </p:nvSpPr>
        <p:spPr>
          <a:xfrm>
            <a:off x="515938" y="1432200"/>
            <a:ext cx="5508624"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Subhead</a:t>
            </a:r>
          </a:p>
        </p:txBody>
      </p:sp>
      <p:sp>
        <p:nvSpPr>
          <p:cNvPr id="16" name="Text Placeholder 4">
            <a:extLst>
              <a:ext uri="{FF2B5EF4-FFF2-40B4-BE49-F238E27FC236}">
                <a16:creationId xmlns:a16="http://schemas.microsoft.com/office/drawing/2014/main" xmlns="" id="{3A869F09-321E-4B40-A232-56F628E3867D}"/>
              </a:ext>
            </a:extLst>
          </p:cNvPr>
          <p:cNvSpPr>
            <a:spLocks noGrp="1"/>
          </p:cNvSpPr>
          <p:nvPr>
            <p:ph type="body" sz="quarter" idx="19" hasCustomPrompt="1"/>
          </p:nvPr>
        </p:nvSpPr>
        <p:spPr>
          <a:xfrm>
            <a:off x="515937" y="6093965"/>
            <a:ext cx="5508625" cy="214760"/>
          </a:xfrm>
          <a:prstGeom prst="rect">
            <a:avLst/>
          </a:prstGeom>
        </p:spPr>
        <p:txBody>
          <a:bodyPr/>
          <a:lstStyle>
            <a:lvl1pPr marL="0" indent="0">
              <a:lnSpc>
                <a:spcPct val="100000"/>
              </a:lnSpc>
              <a:buNone/>
              <a:defRPr sz="1200">
                <a:solidFill>
                  <a:schemeClr val="tx2"/>
                </a:solidFill>
              </a:defRPr>
            </a:lvl1pPr>
          </a:lstStyle>
          <a:p>
            <a:pPr lvl="0"/>
            <a:r>
              <a:rPr lang="en-US"/>
              <a:t>Optional caption</a:t>
            </a:r>
          </a:p>
        </p:txBody>
      </p:sp>
      <p:sp>
        <p:nvSpPr>
          <p:cNvPr id="18" name="Picture Placeholder 3">
            <a:extLst>
              <a:ext uri="{FF2B5EF4-FFF2-40B4-BE49-F238E27FC236}">
                <a16:creationId xmlns:a16="http://schemas.microsoft.com/office/drawing/2014/main" xmlns="" id="{A643DD79-296D-1D4D-9489-1DCF3F20B120}"/>
              </a:ext>
            </a:extLst>
          </p:cNvPr>
          <p:cNvSpPr>
            <a:spLocks noGrp="1"/>
          </p:cNvSpPr>
          <p:nvPr>
            <p:ph type="pic" sz="quarter" idx="20"/>
          </p:nvPr>
        </p:nvSpPr>
        <p:spPr>
          <a:xfrm>
            <a:off x="6167438" y="1867800"/>
            <a:ext cx="5500456" cy="4221056"/>
          </a:xfrm>
          <a:prstGeom prst="rect">
            <a:avLst/>
          </a:prstGeom>
          <a:solidFill>
            <a:schemeClr val="bg2"/>
          </a:solidFill>
        </p:spPr>
        <p:txBody>
          <a:bodyPr/>
          <a:lstStyle/>
          <a:p>
            <a:r>
              <a:rPr lang="en-US" smtClean="0"/>
              <a:t>Click icon to add picture</a:t>
            </a:r>
            <a:endParaRPr lang="en-US"/>
          </a:p>
        </p:txBody>
      </p:sp>
      <p:sp>
        <p:nvSpPr>
          <p:cNvPr id="19" name="Text Placeholder 4">
            <a:extLst>
              <a:ext uri="{FF2B5EF4-FFF2-40B4-BE49-F238E27FC236}">
                <a16:creationId xmlns:a16="http://schemas.microsoft.com/office/drawing/2014/main" xmlns="" id="{3A869F09-321E-4B40-A232-56F628E3867D}"/>
              </a:ext>
            </a:extLst>
          </p:cNvPr>
          <p:cNvSpPr>
            <a:spLocks noGrp="1"/>
          </p:cNvSpPr>
          <p:nvPr>
            <p:ph type="body" sz="quarter" idx="21" hasCustomPrompt="1"/>
          </p:nvPr>
        </p:nvSpPr>
        <p:spPr>
          <a:xfrm>
            <a:off x="6159268" y="6093965"/>
            <a:ext cx="5508625" cy="214760"/>
          </a:xfrm>
          <a:prstGeom prst="rect">
            <a:avLst/>
          </a:prstGeom>
        </p:spPr>
        <p:txBody>
          <a:bodyPr/>
          <a:lstStyle>
            <a:lvl1pPr marL="0" indent="0">
              <a:lnSpc>
                <a:spcPct val="100000"/>
              </a:lnSpc>
              <a:buNone/>
              <a:defRPr sz="1200">
                <a:solidFill>
                  <a:schemeClr val="tx2"/>
                </a:solidFill>
              </a:defRPr>
            </a:lvl1pPr>
          </a:lstStyle>
          <a:p>
            <a:pPr lvl="0"/>
            <a:r>
              <a:rPr lang="en-US"/>
              <a:t>Optional caption</a:t>
            </a:r>
          </a:p>
        </p:txBody>
      </p:sp>
      <p:sp>
        <p:nvSpPr>
          <p:cNvPr id="20" name="Text Placeholder 2">
            <a:extLst>
              <a:ext uri="{FF2B5EF4-FFF2-40B4-BE49-F238E27FC236}">
                <a16:creationId xmlns:a16="http://schemas.microsoft.com/office/drawing/2014/main" xmlns="" id="{65975A82-7EB2-6E48-B38C-B5AEBD5D9A89}"/>
              </a:ext>
            </a:extLst>
          </p:cNvPr>
          <p:cNvSpPr>
            <a:spLocks noGrp="1" noChangeAspect="1"/>
          </p:cNvSpPr>
          <p:nvPr>
            <p:ph type="body" idx="22" hasCustomPrompt="1"/>
          </p:nvPr>
        </p:nvSpPr>
        <p:spPr>
          <a:xfrm>
            <a:off x="6167439" y="1432200"/>
            <a:ext cx="5508624"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Subhead</a:t>
            </a:r>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Page x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4">
            <a:extLst>
              <a:ext uri="{FF2B5EF4-FFF2-40B4-BE49-F238E27FC236}">
                <a16:creationId xmlns:a16="http://schemas.microsoft.com/office/drawing/2014/main" xmlns="" id="{95453CEA-0594-AC4A-BD6E-7EB2750A8464}"/>
              </a:ext>
            </a:extLst>
          </p:cNvPr>
          <p:cNvSpPr>
            <a:spLocks noGrp="1"/>
          </p:cNvSpPr>
          <p:nvPr>
            <p:ph type="dt" sz="half" idx="10"/>
          </p:nvPr>
        </p:nvSpPr>
        <p:spPr>
          <a:xfrm>
            <a:off x="9948863" y="6582427"/>
            <a:ext cx="1727201" cy="274964"/>
          </a:xfrm>
        </p:spPr>
        <p:txBody>
          <a:bodyPr/>
          <a:lstStyle>
            <a:lvl1pPr>
              <a:defRPr>
                <a:solidFill>
                  <a:schemeClr val="accent5"/>
                </a:solidFill>
              </a:defRPr>
            </a:lvl1pPr>
          </a:lstStyle>
          <a:p>
            <a:r>
              <a:rPr lang="en-US" smtClean="0"/>
              <a:t>Date</a:t>
            </a:r>
            <a:endParaRPr lang="en-US"/>
          </a:p>
        </p:txBody>
      </p:sp>
      <p:sp>
        <p:nvSpPr>
          <p:cNvPr id="15" name="Slide Number Placeholder 6">
            <a:extLst>
              <a:ext uri="{FF2B5EF4-FFF2-40B4-BE49-F238E27FC236}">
                <a16:creationId xmlns:a16="http://schemas.microsoft.com/office/drawing/2014/main" xmlns=""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t>‹#›</a:t>
            </a:fld>
            <a:endParaRPr lang="en-US"/>
          </a:p>
        </p:txBody>
      </p:sp>
      <p:sp>
        <p:nvSpPr>
          <p:cNvPr id="17" name="Text Placeholder 1">
            <a:extLst>
              <a:ext uri="{FF2B5EF4-FFF2-40B4-BE49-F238E27FC236}">
                <a16:creationId xmlns:a16="http://schemas.microsoft.com/office/drawing/2014/main" xmlns="" id="{B425B684-C025-7A40-8525-E424A3D79E9C}"/>
              </a:ext>
            </a:extLst>
          </p:cNvPr>
          <p:cNvSpPr>
            <a:spLocks noGrp="1"/>
          </p:cNvSpPr>
          <p:nvPr>
            <p:ph type="body" sz="quarter" idx="15" hasCustomPrompt="1"/>
          </p:nvPr>
        </p:nvSpPr>
        <p:spPr>
          <a:xfrm>
            <a:off x="515938" y="899161"/>
            <a:ext cx="11160124" cy="237308"/>
          </a:xfrm>
          <a:prstGeom prst="rect">
            <a:avLst/>
          </a:prstGeom>
        </p:spPr>
        <p:txBody>
          <a:bodyPr rtlCol="0"/>
          <a:lstStyle>
            <a:lvl1pPr marL="0" indent="0">
              <a:buNone/>
              <a:defRPr sz="1800">
                <a:solidFill>
                  <a:schemeClr val="tx2"/>
                </a:solidFill>
              </a:defRPr>
            </a:lvl1pPr>
          </a:lstStyle>
          <a:p>
            <a:pPr defTabSz="180000" fontAlgn="auto">
              <a:spcAft>
                <a:spcPct val="0"/>
              </a:spcAft>
              <a:defRPr/>
            </a:pPr>
            <a:r>
              <a:rPr lang="en-US"/>
              <a:t>Optional Subtitle</a:t>
            </a:r>
          </a:p>
        </p:txBody>
      </p:sp>
      <p:sp>
        <p:nvSpPr>
          <p:cNvPr id="10" name="TextBox 9">
            <a:extLst>
              <a:ext uri="{FF2B5EF4-FFF2-40B4-BE49-F238E27FC236}">
                <a16:creationId xmlns:a16="http://schemas.microsoft.com/office/drawing/2014/main" xmlns=""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a:solidFill>
                  <a:schemeClr val="bg1"/>
                </a:solidFill>
              </a:rPr>
              <a:t>www.dlapiper.com</a:t>
            </a:r>
          </a:p>
        </p:txBody>
      </p:sp>
      <p:sp>
        <p:nvSpPr>
          <p:cNvPr id="2" name="Title 1"/>
          <p:cNvSpPr>
            <a:spLocks noGrp="1"/>
          </p:cNvSpPr>
          <p:nvPr>
            <p:ph type="title" hasCustomPrompt="1"/>
          </p:nvPr>
        </p:nvSpPr>
        <p:spPr>
          <a:xfrm>
            <a:off x="515937" y="368300"/>
            <a:ext cx="11160125" cy="577153"/>
          </a:xfrm>
        </p:spPr>
        <p:txBody>
          <a:bodyPr/>
          <a:lstStyle/>
          <a:p>
            <a:r>
              <a:rPr lang="en-US"/>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r>
              <a:rPr lang="en-US" smtClean="0"/>
              <a:t>UKG/93149150</a:t>
            </a:r>
            <a:endParaRPr lang="en-US"/>
          </a:p>
        </p:txBody>
      </p:sp>
      <p:sp>
        <p:nvSpPr>
          <p:cNvPr id="13" name="Picture Placeholder 3">
            <a:extLst>
              <a:ext uri="{FF2B5EF4-FFF2-40B4-BE49-F238E27FC236}">
                <a16:creationId xmlns:a16="http://schemas.microsoft.com/office/drawing/2014/main" xmlns="" id="{A643DD79-296D-1D4D-9489-1DCF3F20B120}"/>
              </a:ext>
            </a:extLst>
          </p:cNvPr>
          <p:cNvSpPr>
            <a:spLocks noGrp="1"/>
          </p:cNvSpPr>
          <p:nvPr>
            <p:ph type="pic" sz="quarter" idx="18"/>
          </p:nvPr>
        </p:nvSpPr>
        <p:spPr>
          <a:xfrm>
            <a:off x="515939" y="1867800"/>
            <a:ext cx="3614736" cy="4221056"/>
          </a:xfrm>
          <a:prstGeom prst="rect">
            <a:avLst/>
          </a:prstGeom>
          <a:solidFill>
            <a:schemeClr val="bg2"/>
          </a:solidFill>
        </p:spPr>
        <p:txBody>
          <a:bodyPr/>
          <a:lstStyle/>
          <a:p>
            <a:r>
              <a:rPr lang="en-US" smtClean="0"/>
              <a:t>Click icon to add picture</a:t>
            </a:r>
            <a:endParaRPr lang="en-US"/>
          </a:p>
        </p:txBody>
      </p:sp>
      <p:sp>
        <p:nvSpPr>
          <p:cNvPr id="11" name="Text Placeholder 2">
            <a:extLst>
              <a:ext uri="{FF2B5EF4-FFF2-40B4-BE49-F238E27FC236}">
                <a16:creationId xmlns:a16="http://schemas.microsoft.com/office/drawing/2014/main" xmlns="" id="{65975A82-7EB2-6E48-B38C-B5AEBD5D9A89}"/>
              </a:ext>
            </a:extLst>
          </p:cNvPr>
          <p:cNvSpPr>
            <a:spLocks noGrp="1" noChangeAspect="1"/>
          </p:cNvSpPr>
          <p:nvPr>
            <p:ph type="body" idx="1" hasCustomPrompt="1"/>
          </p:nvPr>
        </p:nvSpPr>
        <p:spPr>
          <a:xfrm>
            <a:off x="515938" y="1432200"/>
            <a:ext cx="3614737"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Subhead</a:t>
            </a:r>
          </a:p>
        </p:txBody>
      </p:sp>
      <p:sp>
        <p:nvSpPr>
          <p:cNvPr id="16" name="Text Placeholder 4">
            <a:extLst>
              <a:ext uri="{FF2B5EF4-FFF2-40B4-BE49-F238E27FC236}">
                <a16:creationId xmlns:a16="http://schemas.microsoft.com/office/drawing/2014/main" xmlns="" id="{3A869F09-321E-4B40-A232-56F628E3867D}"/>
              </a:ext>
            </a:extLst>
          </p:cNvPr>
          <p:cNvSpPr>
            <a:spLocks noGrp="1"/>
          </p:cNvSpPr>
          <p:nvPr>
            <p:ph type="body" sz="quarter" idx="19" hasCustomPrompt="1"/>
          </p:nvPr>
        </p:nvSpPr>
        <p:spPr>
          <a:xfrm>
            <a:off x="515937" y="6093965"/>
            <a:ext cx="3614737" cy="214760"/>
          </a:xfrm>
          <a:prstGeom prst="rect">
            <a:avLst/>
          </a:prstGeom>
        </p:spPr>
        <p:txBody>
          <a:bodyPr/>
          <a:lstStyle>
            <a:lvl1pPr marL="0" indent="0">
              <a:lnSpc>
                <a:spcPct val="100000"/>
              </a:lnSpc>
              <a:buNone/>
              <a:defRPr sz="1200">
                <a:solidFill>
                  <a:schemeClr val="tx2"/>
                </a:solidFill>
              </a:defRPr>
            </a:lvl1pPr>
          </a:lstStyle>
          <a:p>
            <a:pPr lvl="0"/>
            <a:r>
              <a:rPr lang="en-US"/>
              <a:t>Optional caption</a:t>
            </a:r>
          </a:p>
        </p:txBody>
      </p:sp>
      <p:sp>
        <p:nvSpPr>
          <p:cNvPr id="24" name="Picture Placeholder 3">
            <a:extLst>
              <a:ext uri="{FF2B5EF4-FFF2-40B4-BE49-F238E27FC236}">
                <a16:creationId xmlns:a16="http://schemas.microsoft.com/office/drawing/2014/main" xmlns="" id="{A643DD79-296D-1D4D-9489-1DCF3F20B120}"/>
              </a:ext>
            </a:extLst>
          </p:cNvPr>
          <p:cNvSpPr>
            <a:spLocks noGrp="1"/>
          </p:cNvSpPr>
          <p:nvPr>
            <p:ph type="pic" sz="quarter" idx="20"/>
          </p:nvPr>
        </p:nvSpPr>
        <p:spPr>
          <a:xfrm>
            <a:off x="4286249" y="1867800"/>
            <a:ext cx="3616325" cy="4221056"/>
          </a:xfrm>
          <a:prstGeom prst="rect">
            <a:avLst/>
          </a:prstGeom>
          <a:solidFill>
            <a:schemeClr val="bg2"/>
          </a:solidFill>
        </p:spPr>
        <p:txBody>
          <a:bodyPr/>
          <a:lstStyle/>
          <a:p>
            <a:r>
              <a:rPr lang="en-US" smtClean="0"/>
              <a:t>Click icon to add picture</a:t>
            </a:r>
            <a:endParaRPr lang="en-US"/>
          </a:p>
        </p:txBody>
      </p:sp>
      <p:sp>
        <p:nvSpPr>
          <p:cNvPr id="25" name="Text Placeholder 2">
            <a:extLst>
              <a:ext uri="{FF2B5EF4-FFF2-40B4-BE49-F238E27FC236}">
                <a16:creationId xmlns:a16="http://schemas.microsoft.com/office/drawing/2014/main" xmlns="" id="{65975A82-7EB2-6E48-B38C-B5AEBD5D9A89}"/>
              </a:ext>
            </a:extLst>
          </p:cNvPr>
          <p:cNvSpPr>
            <a:spLocks noGrp="1" noChangeAspect="1"/>
          </p:cNvSpPr>
          <p:nvPr>
            <p:ph type="body" idx="21" hasCustomPrompt="1"/>
          </p:nvPr>
        </p:nvSpPr>
        <p:spPr>
          <a:xfrm>
            <a:off x="4286249" y="1432200"/>
            <a:ext cx="3614737"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Subhead</a:t>
            </a:r>
          </a:p>
        </p:txBody>
      </p:sp>
      <p:sp>
        <p:nvSpPr>
          <p:cNvPr id="26" name="Text Placeholder 4">
            <a:extLst>
              <a:ext uri="{FF2B5EF4-FFF2-40B4-BE49-F238E27FC236}">
                <a16:creationId xmlns:a16="http://schemas.microsoft.com/office/drawing/2014/main" xmlns="" id="{3A869F09-321E-4B40-A232-56F628E3867D}"/>
              </a:ext>
            </a:extLst>
          </p:cNvPr>
          <p:cNvSpPr>
            <a:spLocks noGrp="1"/>
          </p:cNvSpPr>
          <p:nvPr>
            <p:ph type="body" sz="quarter" idx="22" hasCustomPrompt="1"/>
          </p:nvPr>
        </p:nvSpPr>
        <p:spPr>
          <a:xfrm>
            <a:off x="4286248" y="6093965"/>
            <a:ext cx="3614737" cy="214760"/>
          </a:xfrm>
          <a:prstGeom prst="rect">
            <a:avLst/>
          </a:prstGeom>
        </p:spPr>
        <p:txBody>
          <a:bodyPr/>
          <a:lstStyle>
            <a:lvl1pPr marL="0" indent="0">
              <a:lnSpc>
                <a:spcPct val="100000"/>
              </a:lnSpc>
              <a:buNone/>
              <a:defRPr sz="1200">
                <a:solidFill>
                  <a:schemeClr val="tx2"/>
                </a:solidFill>
              </a:defRPr>
            </a:lvl1pPr>
          </a:lstStyle>
          <a:p>
            <a:pPr lvl="0"/>
            <a:r>
              <a:rPr lang="en-US"/>
              <a:t>Optional caption</a:t>
            </a:r>
          </a:p>
        </p:txBody>
      </p:sp>
      <p:sp>
        <p:nvSpPr>
          <p:cNvPr id="27" name="Picture Placeholder 3">
            <a:extLst>
              <a:ext uri="{FF2B5EF4-FFF2-40B4-BE49-F238E27FC236}">
                <a16:creationId xmlns:a16="http://schemas.microsoft.com/office/drawing/2014/main" xmlns="" id="{A643DD79-296D-1D4D-9489-1DCF3F20B120}"/>
              </a:ext>
            </a:extLst>
          </p:cNvPr>
          <p:cNvSpPr>
            <a:spLocks noGrp="1"/>
          </p:cNvSpPr>
          <p:nvPr>
            <p:ph type="pic" sz="quarter" idx="23"/>
          </p:nvPr>
        </p:nvSpPr>
        <p:spPr>
          <a:xfrm>
            <a:off x="8061327" y="1867800"/>
            <a:ext cx="3614736" cy="4221056"/>
          </a:xfrm>
          <a:prstGeom prst="rect">
            <a:avLst/>
          </a:prstGeom>
          <a:solidFill>
            <a:schemeClr val="bg2"/>
          </a:solidFill>
        </p:spPr>
        <p:txBody>
          <a:bodyPr/>
          <a:lstStyle/>
          <a:p>
            <a:r>
              <a:rPr lang="en-US" smtClean="0"/>
              <a:t>Click icon to add picture</a:t>
            </a:r>
            <a:endParaRPr lang="en-US"/>
          </a:p>
        </p:txBody>
      </p:sp>
      <p:sp>
        <p:nvSpPr>
          <p:cNvPr id="28" name="Text Placeholder 2">
            <a:extLst>
              <a:ext uri="{FF2B5EF4-FFF2-40B4-BE49-F238E27FC236}">
                <a16:creationId xmlns:a16="http://schemas.microsoft.com/office/drawing/2014/main" xmlns="" id="{65975A82-7EB2-6E48-B38C-B5AEBD5D9A89}"/>
              </a:ext>
            </a:extLst>
          </p:cNvPr>
          <p:cNvSpPr>
            <a:spLocks noGrp="1" noChangeAspect="1"/>
          </p:cNvSpPr>
          <p:nvPr>
            <p:ph type="body" idx="24" hasCustomPrompt="1"/>
          </p:nvPr>
        </p:nvSpPr>
        <p:spPr>
          <a:xfrm>
            <a:off x="8061326" y="1432200"/>
            <a:ext cx="3614737"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Subhead</a:t>
            </a:r>
          </a:p>
        </p:txBody>
      </p:sp>
      <p:sp>
        <p:nvSpPr>
          <p:cNvPr id="29" name="Text Placeholder 4">
            <a:extLst>
              <a:ext uri="{FF2B5EF4-FFF2-40B4-BE49-F238E27FC236}">
                <a16:creationId xmlns:a16="http://schemas.microsoft.com/office/drawing/2014/main" xmlns="" id="{3A869F09-321E-4B40-A232-56F628E3867D}"/>
              </a:ext>
            </a:extLst>
          </p:cNvPr>
          <p:cNvSpPr>
            <a:spLocks noGrp="1"/>
          </p:cNvSpPr>
          <p:nvPr>
            <p:ph type="body" sz="quarter" idx="25" hasCustomPrompt="1"/>
          </p:nvPr>
        </p:nvSpPr>
        <p:spPr>
          <a:xfrm>
            <a:off x="8061325" y="6093965"/>
            <a:ext cx="3614737" cy="214760"/>
          </a:xfrm>
          <a:prstGeom prst="rect">
            <a:avLst/>
          </a:prstGeom>
        </p:spPr>
        <p:txBody>
          <a:bodyPr/>
          <a:lstStyle>
            <a:lvl1pPr marL="0" indent="0">
              <a:lnSpc>
                <a:spcPct val="100000"/>
              </a:lnSpc>
              <a:buNone/>
              <a:defRPr sz="1200">
                <a:solidFill>
                  <a:schemeClr val="tx2"/>
                </a:solidFill>
              </a:defRPr>
            </a:lvl1pPr>
          </a:lstStyle>
          <a:p>
            <a:pPr lvl="0"/>
            <a:r>
              <a:rPr lang="en-US"/>
              <a:t>Optional caption</a:t>
            </a:r>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Image Page x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4">
            <a:extLst>
              <a:ext uri="{FF2B5EF4-FFF2-40B4-BE49-F238E27FC236}">
                <a16:creationId xmlns:a16="http://schemas.microsoft.com/office/drawing/2014/main" xmlns="" id="{95453CEA-0594-AC4A-BD6E-7EB2750A8464}"/>
              </a:ext>
            </a:extLst>
          </p:cNvPr>
          <p:cNvSpPr>
            <a:spLocks noGrp="1"/>
          </p:cNvSpPr>
          <p:nvPr>
            <p:ph type="dt" sz="half" idx="10"/>
          </p:nvPr>
        </p:nvSpPr>
        <p:spPr>
          <a:xfrm>
            <a:off x="9948863" y="6582427"/>
            <a:ext cx="1727201" cy="274964"/>
          </a:xfrm>
        </p:spPr>
        <p:txBody>
          <a:bodyPr/>
          <a:lstStyle>
            <a:lvl1pPr>
              <a:defRPr>
                <a:solidFill>
                  <a:schemeClr val="accent5"/>
                </a:solidFill>
              </a:defRPr>
            </a:lvl1pPr>
          </a:lstStyle>
          <a:p>
            <a:r>
              <a:rPr lang="en-US" smtClean="0"/>
              <a:t>Date</a:t>
            </a:r>
            <a:endParaRPr lang="en-US"/>
          </a:p>
        </p:txBody>
      </p:sp>
      <p:sp>
        <p:nvSpPr>
          <p:cNvPr id="15" name="Slide Number Placeholder 6">
            <a:extLst>
              <a:ext uri="{FF2B5EF4-FFF2-40B4-BE49-F238E27FC236}">
                <a16:creationId xmlns:a16="http://schemas.microsoft.com/office/drawing/2014/main" xmlns=""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t>‹#›</a:t>
            </a:fld>
            <a:endParaRPr lang="en-US"/>
          </a:p>
        </p:txBody>
      </p:sp>
      <p:sp>
        <p:nvSpPr>
          <p:cNvPr id="17" name="Text Placeholder 1">
            <a:extLst>
              <a:ext uri="{FF2B5EF4-FFF2-40B4-BE49-F238E27FC236}">
                <a16:creationId xmlns:a16="http://schemas.microsoft.com/office/drawing/2014/main" xmlns="" id="{B425B684-C025-7A40-8525-E424A3D79E9C}"/>
              </a:ext>
            </a:extLst>
          </p:cNvPr>
          <p:cNvSpPr>
            <a:spLocks noGrp="1"/>
          </p:cNvSpPr>
          <p:nvPr>
            <p:ph type="body" sz="quarter" idx="15" hasCustomPrompt="1"/>
          </p:nvPr>
        </p:nvSpPr>
        <p:spPr>
          <a:xfrm>
            <a:off x="515938" y="899161"/>
            <a:ext cx="11160124" cy="237308"/>
          </a:xfrm>
          <a:prstGeom prst="rect">
            <a:avLst/>
          </a:prstGeom>
        </p:spPr>
        <p:txBody>
          <a:bodyPr rtlCol="0"/>
          <a:lstStyle>
            <a:lvl1pPr marL="0" indent="0">
              <a:buNone/>
              <a:defRPr sz="1800">
                <a:solidFill>
                  <a:schemeClr val="tx2"/>
                </a:solidFill>
              </a:defRPr>
            </a:lvl1pPr>
          </a:lstStyle>
          <a:p>
            <a:pPr defTabSz="180000" fontAlgn="auto">
              <a:spcAft>
                <a:spcPct val="0"/>
              </a:spcAft>
              <a:defRPr/>
            </a:pPr>
            <a:r>
              <a:rPr lang="en-US"/>
              <a:t>Optional Subtitle</a:t>
            </a:r>
          </a:p>
        </p:txBody>
      </p:sp>
      <p:sp>
        <p:nvSpPr>
          <p:cNvPr id="10" name="TextBox 9">
            <a:extLst>
              <a:ext uri="{FF2B5EF4-FFF2-40B4-BE49-F238E27FC236}">
                <a16:creationId xmlns:a16="http://schemas.microsoft.com/office/drawing/2014/main" xmlns=""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a:solidFill>
                  <a:schemeClr val="bg1"/>
                </a:solidFill>
              </a:rPr>
              <a:t>www.dlapiper.com</a:t>
            </a:r>
          </a:p>
        </p:txBody>
      </p:sp>
      <p:sp>
        <p:nvSpPr>
          <p:cNvPr id="2" name="Title 1"/>
          <p:cNvSpPr>
            <a:spLocks noGrp="1"/>
          </p:cNvSpPr>
          <p:nvPr>
            <p:ph type="title" hasCustomPrompt="1"/>
          </p:nvPr>
        </p:nvSpPr>
        <p:spPr>
          <a:xfrm>
            <a:off x="515939" y="368300"/>
            <a:ext cx="11160123" cy="577153"/>
          </a:xfrm>
        </p:spPr>
        <p:txBody>
          <a:bodyPr/>
          <a:lstStyle/>
          <a:p>
            <a:r>
              <a:rPr lang="en-US"/>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r>
              <a:rPr lang="en-US" smtClean="0"/>
              <a:t>UKG/93149150</a:t>
            </a:r>
            <a:endParaRPr lang="en-US"/>
          </a:p>
        </p:txBody>
      </p:sp>
      <p:sp>
        <p:nvSpPr>
          <p:cNvPr id="11" name="Text Placeholder 2">
            <a:extLst>
              <a:ext uri="{FF2B5EF4-FFF2-40B4-BE49-F238E27FC236}">
                <a16:creationId xmlns:a16="http://schemas.microsoft.com/office/drawing/2014/main" xmlns="" id="{65975A82-7EB2-6E48-B38C-B5AEBD5D9A89}"/>
              </a:ext>
            </a:extLst>
          </p:cNvPr>
          <p:cNvSpPr>
            <a:spLocks noGrp="1" noChangeAspect="1"/>
          </p:cNvSpPr>
          <p:nvPr>
            <p:ph type="body" idx="1" hasCustomPrompt="1"/>
          </p:nvPr>
        </p:nvSpPr>
        <p:spPr>
          <a:xfrm>
            <a:off x="515938" y="1637040"/>
            <a:ext cx="1727199" cy="435600"/>
          </a:xfrm>
          <a:prstGeom prst="rect">
            <a:avLst/>
          </a:prstGeom>
        </p:spPr>
        <p:txBody>
          <a:bodyPr anchor="t" anchorCtr="0">
            <a:normAutofit/>
          </a:bodyPr>
          <a:lstStyle>
            <a:lvl1pPr marL="0" indent="0">
              <a:lnSpc>
                <a:spcPct val="100000"/>
              </a:lnSpc>
              <a:buNone/>
              <a:defRPr sz="16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Subhead</a:t>
            </a:r>
          </a:p>
        </p:txBody>
      </p:sp>
      <p:sp>
        <p:nvSpPr>
          <p:cNvPr id="24" name="Picture Placeholder 5">
            <a:extLst>
              <a:ext uri="{FF2B5EF4-FFF2-40B4-BE49-F238E27FC236}">
                <a16:creationId xmlns:a16="http://schemas.microsoft.com/office/drawing/2014/main" xmlns="" id="{EBF22DA3-A49C-6440-A6F8-4BDC8A933B20}"/>
              </a:ext>
            </a:extLst>
          </p:cNvPr>
          <p:cNvSpPr>
            <a:spLocks noGrp="1"/>
          </p:cNvSpPr>
          <p:nvPr>
            <p:ph type="pic" sz="quarter" idx="13"/>
          </p:nvPr>
        </p:nvSpPr>
        <p:spPr>
          <a:xfrm>
            <a:off x="515939" y="2072640"/>
            <a:ext cx="1727538" cy="1991537"/>
          </a:xfrm>
          <a:prstGeom prst="rect">
            <a:avLst/>
          </a:prstGeom>
          <a:solidFill>
            <a:schemeClr val="bg2"/>
          </a:solidFill>
        </p:spPr>
        <p:txBody>
          <a:bodyPr/>
          <a:lstStyle/>
          <a:p>
            <a:r>
              <a:rPr lang="en-US" smtClean="0"/>
              <a:t>Click icon to add picture</a:t>
            </a:r>
            <a:endParaRPr lang="en-US"/>
          </a:p>
        </p:txBody>
      </p:sp>
      <p:sp>
        <p:nvSpPr>
          <p:cNvPr id="26" name="Text Placeholder 4">
            <a:extLst>
              <a:ext uri="{FF2B5EF4-FFF2-40B4-BE49-F238E27FC236}">
                <a16:creationId xmlns:a16="http://schemas.microsoft.com/office/drawing/2014/main" xmlns="" id="{3A869F09-321E-4B40-A232-56F628E3867D}"/>
              </a:ext>
            </a:extLst>
          </p:cNvPr>
          <p:cNvSpPr>
            <a:spLocks noGrp="1"/>
          </p:cNvSpPr>
          <p:nvPr>
            <p:ph type="body" sz="quarter" idx="26" hasCustomPrompt="1"/>
          </p:nvPr>
        </p:nvSpPr>
        <p:spPr>
          <a:xfrm>
            <a:off x="515938" y="4105283"/>
            <a:ext cx="1727200" cy="222250"/>
          </a:xfrm>
          <a:prstGeom prst="rect">
            <a:avLst/>
          </a:prstGeom>
        </p:spPr>
        <p:txBody>
          <a:bodyPr anchor="t" anchorCtr="0"/>
          <a:lstStyle>
            <a:lvl1pPr marL="0" indent="0">
              <a:lnSpc>
                <a:spcPct val="100000"/>
              </a:lnSpc>
              <a:buNone/>
              <a:defRPr sz="1200" baseline="0">
                <a:solidFill>
                  <a:schemeClr val="tx2"/>
                </a:solidFill>
              </a:defRPr>
            </a:lvl1pPr>
          </a:lstStyle>
          <a:p>
            <a:pPr lvl="0"/>
            <a:r>
              <a:rPr lang="en-US"/>
              <a:t>Optional caption</a:t>
            </a:r>
          </a:p>
        </p:txBody>
      </p:sp>
      <p:sp>
        <p:nvSpPr>
          <p:cNvPr id="27" name="Text Placeholder 2">
            <a:extLst>
              <a:ext uri="{FF2B5EF4-FFF2-40B4-BE49-F238E27FC236}">
                <a16:creationId xmlns:a16="http://schemas.microsoft.com/office/drawing/2014/main" xmlns="" id="{65975A82-7EB2-6E48-B38C-B5AEBD5D9A89}"/>
              </a:ext>
            </a:extLst>
          </p:cNvPr>
          <p:cNvSpPr>
            <a:spLocks noGrp="1" noChangeAspect="1"/>
          </p:cNvSpPr>
          <p:nvPr>
            <p:ph type="body" idx="27" hasCustomPrompt="1"/>
          </p:nvPr>
        </p:nvSpPr>
        <p:spPr>
          <a:xfrm>
            <a:off x="2403136" y="1637040"/>
            <a:ext cx="1727199" cy="435600"/>
          </a:xfrm>
          <a:prstGeom prst="rect">
            <a:avLst/>
          </a:prstGeom>
        </p:spPr>
        <p:txBody>
          <a:bodyPr anchor="t" anchorCtr="0">
            <a:normAutofit/>
          </a:bodyPr>
          <a:lstStyle>
            <a:lvl1pPr marL="0" indent="0">
              <a:lnSpc>
                <a:spcPct val="100000"/>
              </a:lnSpc>
              <a:buNone/>
              <a:defRPr sz="16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Subhead</a:t>
            </a:r>
          </a:p>
        </p:txBody>
      </p:sp>
      <p:sp>
        <p:nvSpPr>
          <p:cNvPr id="28" name="Picture Placeholder 5">
            <a:extLst>
              <a:ext uri="{FF2B5EF4-FFF2-40B4-BE49-F238E27FC236}">
                <a16:creationId xmlns:a16="http://schemas.microsoft.com/office/drawing/2014/main" xmlns="" id="{EBF22DA3-A49C-6440-A6F8-4BDC8A933B20}"/>
              </a:ext>
            </a:extLst>
          </p:cNvPr>
          <p:cNvSpPr>
            <a:spLocks noGrp="1"/>
          </p:cNvSpPr>
          <p:nvPr>
            <p:ph type="pic" sz="quarter" idx="28"/>
          </p:nvPr>
        </p:nvSpPr>
        <p:spPr>
          <a:xfrm>
            <a:off x="2403137" y="2072640"/>
            <a:ext cx="1727538" cy="1991537"/>
          </a:xfrm>
          <a:prstGeom prst="rect">
            <a:avLst/>
          </a:prstGeom>
          <a:solidFill>
            <a:schemeClr val="bg2"/>
          </a:solidFill>
        </p:spPr>
        <p:txBody>
          <a:bodyPr/>
          <a:lstStyle/>
          <a:p>
            <a:r>
              <a:rPr lang="en-US" smtClean="0"/>
              <a:t>Click icon to add picture</a:t>
            </a:r>
            <a:endParaRPr lang="en-US"/>
          </a:p>
        </p:txBody>
      </p:sp>
      <p:sp>
        <p:nvSpPr>
          <p:cNvPr id="29" name="Text Placeholder 4">
            <a:extLst>
              <a:ext uri="{FF2B5EF4-FFF2-40B4-BE49-F238E27FC236}">
                <a16:creationId xmlns:a16="http://schemas.microsoft.com/office/drawing/2014/main" xmlns="" id="{3A869F09-321E-4B40-A232-56F628E3867D}"/>
              </a:ext>
            </a:extLst>
          </p:cNvPr>
          <p:cNvSpPr>
            <a:spLocks noGrp="1"/>
          </p:cNvSpPr>
          <p:nvPr>
            <p:ph type="body" sz="quarter" idx="29" hasCustomPrompt="1"/>
          </p:nvPr>
        </p:nvSpPr>
        <p:spPr>
          <a:xfrm>
            <a:off x="2403136" y="4105283"/>
            <a:ext cx="1727200" cy="222250"/>
          </a:xfrm>
          <a:prstGeom prst="rect">
            <a:avLst/>
          </a:prstGeom>
        </p:spPr>
        <p:txBody>
          <a:bodyPr anchor="t" anchorCtr="0"/>
          <a:lstStyle>
            <a:lvl1pPr marL="0" indent="0">
              <a:lnSpc>
                <a:spcPct val="100000"/>
              </a:lnSpc>
              <a:buNone/>
              <a:defRPr sz="1200" baseline="0">
                <a:solidFill>
                  <a:schemeClr val="tx2"/>
                </a:solidFill>
              </a:defRPr>
            </a:lvl1pPr>
          </a:lstStyle>
          <a:p>
            <a:pPr lvl="0"/>
            <a:r>
              <a:rPr lang="en-US"/>
              <a:t>Optional caption</a:t>
            </a:r>
          </a:p>
        </p:txBody>
      </p:sp>
      <p:sp>
        <p:nvSpPr>
          <p:cNvPr id="30" name="Text Placeholder 2">
            <a:extLst>
              <a:ext uri="{FF2B5EF4-FFF2-40B4-BE49-F238E27FC236}">
                <a16:creationId xmlns:a16="http://schemas.microsoft.com/office/drawing/2014/main" xmlns="" id="{65975A82-7EB2-6E48-B38C-B5AEBD5D9A89}"/>
              </a:ext>
            </a:extLst>
          </p:cNvPr>
          <p:cNvSpPr>
            <a:spLocks noGrp="1" noChangeAspect="1"/>
          </p:cNvSpPr>
          <p:nvPr>
            <p:ph type="body" idx="30" hasCustomPrompt="1"/>
          </p:nvPr>
        </p:nvSpPr>
        <p:spPr>
          <a:xfrm>
            <a:off x="4286250" y="1637040"/>
            <a:ext cx="1727199" cy="435600"/>
          </a:xfrm>
          <a:prstGeom prst="rect">
            <a:avLst/>
          </a:prstGeom>
        </p:spPr>
        <p:txBody>
          <a:bodyPr anchor="t" anchorCtr="0">
            <a:normAutofit/>
          </a:bodyPr>
          <a:lstStyle>
            <a:lvl1pPr marL="0" indent="0">
              <a:lnSpc>
                <a:spcPct val="100000"/>
              </a:lnSpc>
              <a:buNone/>
              <a:defRPr sz="16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Subhead</a:t>
            </a:r>
          </a:p>
        </p:txBody>
      </p:sp>
      <p:sp>
        <p:nvSpPr>
          <p:cNvPr id="31" name="Picture Placeholder 5">
            <a:extLst>
              <a:ext uri="{FF2B5EF4-FFF2-40B4-BE49-F238E27FC236}">
                <a16:creationId xmlns:a16="http://schemas.microsoft.com/office/drawing/2014/main" xmlns="" id="{EBF22DA3-A49C-6440-A6F8-4BDC8A933B20}"/>
              </a:ext>
            </a:extLst>
          </p:cNvPr>
          <p:cNvSpPr>
            <a:spLocks noGrp="1"/>
          </p:cNvSpPr>
          <p:nvPr>
            <p:ph type="pic" sz="quarter" idx="31"/>
          </p:nvPr>
        </p:nvSpPr>
        <p:spPr>
          <a:xfrm>
            <a:off x="4286251" y="2072640"/>
            <a:ext cx="1727538" cy="1991537"/>
          </a:xfrm>
          <a:prstGeom prst="rect">
            <a:avLst/>
          </a:prstGeom>
          <a:solidFill>
            <a:schemeClr val="bg2"/>
          </a:solidFill>
        </p:spPr>
        <p:txBody>
          <a:bodyPr/>
          <a:lstStyle/>
          <a:p>
            <a:r>
              <a:rPr lang="en-US" smtClean="0"/>
              <a:t>Click icon to add picture</a:t>
            </a:r>
            <a:endParaRPr lang="en-US"/>
          </a:p>
        </p:txBody>
      </p:sp>
      <p:sp>
        <p:nvSpPr>
          <p:cNvPr id="32" name="Text Placeholder 4">
            <a:extLst>
              <a:ext uri="{FF2B5EF4-FFF2-40B4-BE49-F238E27FC236}">
                <a16:creationId xmlns:a16="http://schemas.microsoft.com/office/drawing/2014/main" xmlns="" id="{3A869F09-321E-4B40-A232-56F628E3867D}"/>
              </a:ext>
            </a:extLst>
          </p:cNvPr>
          <p:cNvSpPr>
            <a:spLocks noGrp="1"/>
          </p:cNvSpPr>
          <p:nvPr>
            <p:ph type="body" sz="quarter" idx="32" hasCustomPrompt="1"/>
          </p:nvPr>
        </p:nvSpPr>
        <p:spPr>
          <a:xfrm>
            <a:off x="4286250" y="4105283"/>
            <a:ext cx="1727200" cy="222250"/>
          </a:xfrm>
          <a:prstGeom prst="rect">
            <a:avLst/>
          </a:prstGeom>
        </p:spPr>
        <p:txBody>
          <a:bodyPr anchor="t" anchorCtr="0"/>
          <a:lstStyle>
            <a:lvl1pPr marL="0" indent="0">
              <a:lnSpc>
                <a:spcPct val="100000"/>
              </a:lnSpc>
              <a:buNone/>
              <a:defRPr sz="1200" baseline="0">
                <a:solidFill>
                  <a:schemeClr val="tx2"/>
                </a:solidFill>
              </a:defRPr>
            </a:lvl1pPr>
          </a:lstStyle>
          <a:p>
            <a:pPr lvl="0"/>
            <a:r>
              <a:rPr lang="en-US"/>
              <a:t>Optional caption</a:t>
            </a:r>
          </a:p>
        </p:txBody>
      </p:sp>
      <p:sp>
        <p:nvSpPr>
          <p:cNvPr id="33" name="Text Placeholder 2">
            <a:extLst>
              <a:ext uri="{FF2B5EF4-FFF2-40B4-BE49-F238E27FC236}">
                <a16:creationId xmlns:a16="http://schemas.microsoft.com/office/drawing/2014/main" xmlns="" id="{65975A82-7EB2-6E48-B38C-B5AEBD5D9A89}"/>
              </a:ext>
            </a:extLst>
          </p:cNvPr>
          <p:cNvSpPr>
            <a:spLocks noGrp="1" noChangeAspect="1"/>
          </p:cNvSpPr>
          <p:nvPr>
            <p:ph type="body" idx="33" hasCustomPrompt="1"/>
          </p:nvPr>
        </p:nvSpPr>
        <p:spPr>
          <a:xfrm>
            <a:off x="6175036" y="1637040"/>
            <a:ext cx="1727199" cy="435600"/>
          </a:xfrm>
          <a:prstGeom prst="rect">
            <a:avLst/>
          </a:prstGeom>
        </p:spPr>
        <p:txBody>
          <a:bodyPr anchor="t" anchorCtr="0">
            <a:normAutofit/>
          </a:bodyPr>
          <a:lstStyle>
            <a:lvl1pPr marL="0" indent="0">
              <a:lnSpc>
                <a:spcPct val="100000"/>
              </a:lnSpc>
              <a:buNone/>
              <a:defRPr sz="16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Subhead</a:t>
            </a:r>
          </a:p>
        </p:txBody>
      </p:sp>
      <p:sp>
        <p:nvSpPr>
          <p:cNvPr id="34" name="Picture Placeholder 5">
            <a:extLst>
              <a:ext uri="{FF2B5EF4-FFF2-40B4-BE49-F238E27FC236}">
                <a16:creationId xmlns:a16="http://schemas.microsoft.com/office/drawing/2014/main" xmlns="" id="{EBF22DA3-A49C-6440-A6F8-4BDC8A933B20}"/>
              </a:ext>
            </a:extLst>
          </p:cNvPr>
          <p:cNvSpPr>
            <a:spLocks noGrp="1"/>
          </p:cNvSpPr>
          <p:nvPr>
            <p:ph type="pic" sz="quarter" idx="34"/>
          </p:nvPr>
        </p:nvSpPr>
        <p:spPr>
          <a:xfrm>
            <a:off x="6175037" y="2072640"/>
            <a:ext cx="1727538" cy="1991537"/>
          </a:xfrm>
          <a:prstGeom prst="rect">
            <a:avLst/>
          </a:prstGeom>
          <a:solidFill>
            <a:schemeClr val="bg2"/>
          </a:solidFill>
        </p:spPr>
        <p:txBody>
          <a:bodyPr/>
          <a:lstStyle/>
          <a:p>
            <a:r>
              <a:rPr lang="en-US" smtClean="0"/>
              <a:t>Click icon to add picture</a:t>
            </a:r>
            <a:endParaRPr lang="en-US"/>
          </a:p>
        </p:txBody>
      </p:sp>
      <p:sp>
        <p:nvSpPr>
          <p:cNvPr id="35" name="Text Placeholder 4">
            <a:extLst>
              <a:ext uri="{FF2B5EF4-FFF2-40B4-BE49-F238E27FC236}">
                <a16:creationId xmlns:a16="http://schemas.microsoft.com/office/drawing/2014/main" xmlns="" id="{3A869F09-321E-4B40-A232-56F628E3867D}"/>
              </a:ext>
            </a:extLst>
          </p:cNvPr>
          <p:cNvSpPr>
            <a:spLocks noGrp="1"/>
          </p:cNvSpPr>
          <p:nvPr>
            <p:ph type="body" sz="quarter" idx="35" hasCustomPrompt="1"/>
          </p:nvPr>
        </p:nvSpPr>
        <p:spPr>
          <a:xfrm>
            <a:off x="6175036" y="4105283"/>
            <a:ext cx="1727200" cy="222250"/>
          </a:xfrm>
          <a:prstGeom prst="rect">
            <a:avLst/>
          </a:prstGeom>
        </p:spPr>
        <p:txBody>
          <a:bodyPr anchor="t" anchorCtr="0"/>
          <a:lstStyle>
            <a:lvl1pPr marL="0" indent="0">
              <a:lnSpc>
                <a:spcPct val="100000"/>
              </a:lnSpc>
              <a:buNone/>
              <a:defRPr sz="1200" baseline="0">
                <a:solidFill>
                  <a:schemeClr val="tx2"/>
                </a:solidFill>
              </a:defRPr>
            </a:lvl1pPr>
          </a:lstStyle>
          <a:p>
            <a:pPr lvl="0"/>
            <a:r>
              <a:rPr lang="en-US"/>
              <a:t>Optional caption</a:t>
            </a:r>
          </a:p>
        </p:txBody>
      </p:sp>
      <p:sp>
        <p:nvSpPr>
          <p:cNvPr id="36" name="Text Placeholder 2">
            <a:extLst>
              <a:ext uri="{FF2B5EF4-FFF2-40B4-BE49-F238E27FC236}">
                <a16:creationId xmlns:a16="http://schemas.microsoft.com/office/drawing/2014/main" xmlns="" id="{65975A82-7EB2-6E48-B38C-B5AEBD5D9A89}"/>
              </a:ext>
            </a:extLst>
          </p:cNvPr>
          <p:cNvSpPr>
            <a:spLocks noGrp="1" noChangeAspect="1"/>
          </p:cNvSpPr>
          <p:nvPr>
            <p:ph type="body" idx="36" hasCustomPrompt="1"/>
          </p:nvPr>
        </p:nvSpPr>
        <p:spPr>
          <a:xfrm>
            <a:off x="8058149" y="1637040"/>
            <a:ext cx="1727199" cy="435600"/>
          </a:xfrm>
          <a:prstGeom prst="rect">
            <a:avLst/>
          </a:prstGeom>
        </p:spPr>
        <p:txBody>
          <a:bodyPr anchor="t" anchorCtr="0">
            <a:normAutofit/>
          </a:bodyPr>
          <a:lstStyle>
            <a:lvl1pPr marL="0" indent="0">
              <a:lnSpc>
                <a:spcPct val="100000"/>
              </a:lnSpc>
              <a:buNone/>
              <a:defRPr sz="16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Subhead</a:t>
            </a:r>
          </a:p>
        </p:txBody>
      </p:sp>
      <p:sp>
        <p:nvSpPr>
          <p:cNvPr id="37" name="Picture Placeholder 5">
            <a:extLst>
              <a:ext uri="{FF2B5EF4-FFF2-40B4-BE49-F238E27FC236}">
                <a16:creationId xmlns:a16="http://schemas.microsoft.com/office/drawing/2014/main" xmlns="" id="{EBF22DA3-A49C-6440-A6F8-4BDC8A933B20}"/>
              </a:ext>
            </a:extLst>
          </p:cNvPr>
          <p:cNvSpPr>
            <a:spLocks noGrp="1"/>
          </p:cNvSpPr>
          <p:nvPr>
            <p:ph type="pic" sz="quarter" idx="37"/>
          </p:nvPr>
        </p:nvSpPr>
        <p:spPr>
          <a:xfrm>
            <a:off x="8058150" y="2072640"/>
            <a:ext cx="1727538" cy="1991537"/>
          </a:xfrm>
          <a:prstGeom prst="rect">
            <a:avLst/>
          </a:prstGeom>
          <a:solidFill>
            <a:schemeClr val="bg2"/>
          </a:solidFill>
        </p:spPr>
        <p:txBody>
          <a:bodyPr/>
          <a:lstStyle/>
          <a:p>
            <a:r>
              <a:rPr lang="en-US" smtClean="0"/>
              <a:t>Click icon to add picture</a:t>
            </a:r>
            <a:endParaRPr lang="en-US"/>
          </a:p>
        </p:txBody>
      </p:sp>
      <p:sp>
        <p:nvSpPr>
          <p:cNvPr id="38" name="Text Placeholder 4">
            <a:extLst>
              <a:ext uri="{FF2B5EF4-FFF2-40B4-BE49-F238E27FC236}">
                <a16:creationId xmlns:a16="http://schemas.microsoft.com/office/drawing/2014/main" xmlns="" id="{3A869F09-321E-4B40-A232-56F628E3867D}"/>
              </a:ext>
            </a:extLst>
          </p:cNvPr>
          <p:cNvSpPr>
            <a:spLocks noGrp="1"/>
          </p:cNvSpPr>
          <p:nvPr>
            <p:ph type="body" sz="quarter" idx="38" hasCustomPrompt="1"/>
          </p:nvPr>
        </p:nvSpPr>
        <p:spPr>
          <a:xfrm>
            <a:off x="8058149" y="4105283"/>
            <a:ext cx="1727200" cy="222250"/>
          </a:xfrm>
          <a:prstGeom prst="rect">
            <a:avLst/>
          </a:prstGeom>
        </p:spPr>
        <p:txBody>
          <a:bodyPr anchor="t" anchorCtr="0"/>
          <a:lstStyle>
            <a:lvl1pPr marL="0" indent="0">
              <a:lnSpc>
                <a:spcPct val="100000"/>
              </a:lnSpc>
              <a:buNone/>
              <a:defRPr sz="1200" baseline="0">
                <a:solidFill>
                  <a:schemeClr val="tx2"/>
                </a:solidFill>
              </a:defRPr>
            </a:lvl1pPr>
          </a:lstStyle>
          <a:p>
            <a:pPr lvl="0"/>
            <a:r>
              <a:rPr lang="en-US"/>
              <a:t>Optional caption</a:t>
            </a:r>
          </a:p>
        </p:txBody>
      </p:sp>
      <p:sp>
        <p:nvSpPr>
          <p:cNvPr id="39" name="Text Placeholder 2">
            <a:extLst>
              <a:ext uri="{FF2B5EF4-FFF2-40B4-BE49-F238E27FC236}">
                <a16:creationId xmlns:a16="http://schemas.microsoft.com/office/drawing/2014/main" xmlns="" id="{65975A82-7EB2-6E48-B38C-B5AEBD5D9A89}"/>
              </a:ext>
            </a:extLst>
          </p:cNvPr>
          <p:cNvSpPr>
            <a:spLocks noGrp="1" noChangeAspect="1"/>
          </p:cNvSpPr>
          <p:nvPr>
            <p:ph type="body" idx="39" hasCustomPrompt="1"/>
          </p:nvPr>
        </p:nvSpPr>
        <p:spPr>
          <a:xfrm>
            <a:off x="9948863" y="1637040"/>
            <a:ext cx="1727199" cy="435600"/>
          </a:xfrm>
          <a:prstGeom prst="rect">
            <a:avLst/>
          </a:prstGeom>
        </p:spPr>
        <p:txBody>
          <a:bodyPr anchor="t" anchorCtr="0">
            <a:normAutofit/>
          </a:bodyPr>
          <a:lstStyle>
            <a:lvl1pPr marL="0" indent="0">
              <a:lnSpc>
                <a:spcPct val="100000"/>
              </a:lnSpc>
              <a:buNone/>
              <a:defRPr sz="16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Subhead</a:t>
            </a:r>
          </a:p>
        </p:txBody>
      </p:sp>
      <p:sp>
        <p:nvSpPr>
          <p:cNvPr id="40" name="Picture Placeholder 5">
            <a:extLst>
              <a:ext uri="{FF2B5EF4-FFF2-40B4-BE49-F238E27FC236}">
                <a16:creationId xmlns:a16="http://schemas.microsoft.com/office/drawing/2014/main" xmlns="" id="{EBF22DA3-A49C-6440-A6F8-4BDC8A933B20}"/>
              </a:ext>
            </a:extLst>
          </p:cNvPr>
          <p:cNvSpPr>
            <a:spLocks noGrp="1"/>
          </p:cNvSpPr>
          <p:nvPr>
            <p:ph type="pic" sz="quarter" idx="40"/>
          </p:nvPr>
        </p:nvSpPr>
        <p:spPr>
          <a:xfrm>
            <a:off x="9948864" y="2072640"/>
            <a:ext cx="1727538" cy="1991537"/>
          </a:xfrm>
          <a:prstGeom prst="rect">
            <a:avLst/>
          </a:prstGeom>
          <a:solidFill>
            <a:schemeClr val="bg2"/>
          </a:solidFill>
        </p:spPr>
        <p:txBody>
          <a:bodyPr/>
          <a:lstStyle/>
          <a:p>
            <a:r>
              <a:rPr lang="en-US" smtClean="0"/>
              <a:t>Click icon to add picture</a:t>
            </a:r>
            <a:endParaRPr lang="en-US"/>
          </a:p>
        </p:txBody>
      </p:sp>
      <p:sp>
        <p:nvSpPr>
          <p:cNvPr id="41" name="Text Placeholder 4">
            <a:extLst>
              <a:ext uri="{FF2B5EF4-FFF2-40B4-BE49-F238E27FC236}">
                <a16:creationId xmlns:a16="http://schemas.microsoft.com/office/drawing/2014/main" xmlns="" id="{3A869F09-321E-4B40-A232-56F628E3867D}"/>
              </a:ext>
            </a:extLst>
          </p:cNvPr>
          <p:cNvSpPr>
            <a:spLocks noGrp="1"/>
          </p:cNvSpPr>
          <p:nvPr>
            <p:ph type="body" sz="quarter" idx="41" hasCustomPrompt="1"/>
          </p:nvPr>
        </p:nvSpPr>
        <p:spPr>
          <a:xfrm>
            <a:off x="9948863" y="4105283"/>
            <a:ext cx="1727200" cy="222250"/>
          </a:xfrm>
          <a:prstGeom prst="rect">
            <a:avLst/>
          </a:prstGeom>
        </p:spPr>
        <p:txBody>
          <a:bodyPr anchor="t" anchorCtr="0"/>
          <a:lstStyle>
            <a:lvl1pPr marL="0" indent="0">
              <a:lnSpc>
                <a:spcPct val="100000"/>
              </a:lnSpc>
              <a:buNone/>
              <a:defRPr sz="1200" baseline="0">
                <a:solidFill>
                  <a:schemeClr val="tx2"/>
                </a:solidFill>
              </a:defRPr>
            </a:lvl1pPr>
          </a:lstStyle>
          <a:p>
            <a:pPr lvl="0"/>
            <a:r>
              <a:rPr lang="en-US"/>
              <a:t>Optional caption</a:t>
            </a:r>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ilm Inser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DC03EBA-2624-CC44-BE10-049F6DF7D16D}"/>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xmlns="" id="{93B488E4-5E8A-7B4B-82AE-D89AE18204CB}"/>
              </a:ext>
            </a:extLst>
          </p:cNvPr>
          <p:cNvSpPr>
            <a:spLocks noGrp="1"/>
          </p:cNvSpPr>
          <p:nvPr>
            <p:ph type="dt" sz="half" idx="10"/>
          </p:nvPr>
        </p:nvSpPr>
        <p:spPr>
          <a:xfrm>
            <a:off x="9948863" y="6582426"/>
            <a:ext cx="1727201" cy="275573"/>
          </a:xfrm>
        </p:spPr>
        <p:txBody>
          <a:bodyPr/>
          <a:lstStyle>
            <a:lvl1pPr>
              <a:defRPr>
                <a:solidFill>
                  <a:schemeClr val="bg1"/>
                </a:solidFill>
              </a:defRPr>
            </a:lvl1pPr>
          </a:lstStyle>
          <a:p>
            <a:r>
              <a:rPr lang="en-US" smtClean="0"/>
              <a:t>Date</a:t>
            </a:r>
            <a:endParaRPr lang="en-US"/>
          </a:p>
        </p:txBody>
      </p:sp>
      <p:sp>
        <p:nvSpPr>
          <p:cNvPr id="6" name="Slide Number Placeholder 5">
            <a:extLst>
              <a:ext uri="{FF2B5EF4-FFF2-40B4-BE49-F238E27FC236}">
                <a16:creationId xmlns:a16="http://schemas.microsoft.com/office/drawing/2014/main" xmlns="" id="{1D7FD609-4A3F-DB41-BC12-36CA9622AEB9}"/>
              </a:ext>
            </a:extLst>
          </p:cNvPr>
          <p:cNvSpPr>
            <a:spLocks noGrp="1"/>
          </p:cNvSpPr>
          <p:nvPr>
            <p:ph type="sldNum" sz="quarter" idx="12"/>
          </p:nvPr>
        </p:nvSpPr>
        <p:spPr>
          <a:xfrm>
            <a:off x="11676063" y="6582426"/>
            <a:ext cx="515935" cy="275573"/>
          </a:xfrm>
        </p:spPr>
        <p:txBody>
          <a:bodyPr/>
          <a:lstStyle>
            <a:lvl1pPr>
              <a:defRPr>
                <a:solidFill>
                  <a:schemeClr val="bg1"/>
                </a:solidFill>
              </a:defRPr>
            </a:lvl1pPr>
          </a:lstStyle>
          <a:p>
            <a:fld id="{F9591D4C-BB8F-AE46-BE73-C616F30BBC5B}" type="slidenum">
              <a:rPr lang="en-US" smtClean="0"/>
              <a:t>‹#›</a:t>
            </a:fld>
            <a:endParaRPr lang="en-US"/>
          </a:p>
        </p:txBody>
      </p:sp>
      <p:sp>
        <p:nvSpPr>
          <p:cNvPr id="16" name="Text Placeholder 3">
            <a:extLst>
              <a:ext uri="{FF2B5EF4-FFF2-40B4-BE49-F238E27FC236}">
                <a16:creationId xmlns:a16="http://schemas.microsoft.com/office/drawing/2014/main" xmlns="" id="{01B967B4-A4A5-4E49-8E24-3D0268114DEC}"/>
              </a:ext>
            </a:extLst>
          </p:cNvPr>
          <p:cNvSpPr>
            <a:spLocks noGrp="1"/>
          </p:cNvSpPr>
          <p:nvPr>
            <p:ph type="body" sz="half" idx="13" hasCustomPrompt="1"/>
          </p:nvPr>
        </p:nvSpPr>
        <p:spPr>
          <a:xfrm>
            <a:off x="515938" y="1379152"/>
            <a:ext cx="3600450" cy="312517"/>
          </a:xfrm>
          <a:prstGeom prst="rect">
            <a:avLst/>
          </a:prstGeom>
        </p:spPr>
        <p:txBody>
          <a:bodyPr/>
          <a:lstStyle>
            <a:lvl1pPr marL="0" indent="0">
              <a:lnSpc>
                <a:spcPct val="100000"/>
              </a:lnSpc>
              <a:buNone/>
              <a:defRPr sz="2200" b="1">
                <a:solidFill>
                  <a:schemeClr val="accent6"/>
                </a:solidFill>
                <a:latin typeface="Cambria" panose="020405030504060302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Optional Subhead</a:t>
            </a:r>
          </a:p>
        </p:txBody>
      </p:sp>
      <p:sp>
        <p:nvSpPr>
          <p:cNvPr id="9" name="Media Placeholder 8">
            <a:extLst>
              <a:ext uri="{FF2B5EF4-FFF2-40B4-BE49-F238E27FC236}">
                <a16:creationId xmlns:a16="http://schemas.microsoft.com/office/drawing/2014/main" xmlns="" id="{3586BF4F-ECBA-DA41-A8F5-55F0BC9F1C92}"/>
              </a:ext>
            </a:extLst>
          </p:cNvPr>
          <p:cNvSpPr>
            <a:spLocks noGrp="1"/>
          </p:cNvSpPr>
          <p:nvPr>
            <p:ph type="media" sz="quarter" idx="14"/>
          </p:nvPr>
        </p:nvSpPr>
        <p:spPr>
          <a:xfrm>
            <a:off x="4295776" y="1456408"/>
            <a:ext cx="7380288" cy="4102266"/>
          </a:xfrm>
          <a:prstGeom prst="rect">
            <a:avLst/>
          </a:prstGeom>
          <a:solidFill>
            <a:schemeClr val="bg2"/>
          </a:solidFill>
        </p:spPr>
        <p:txBody>
          <a:bodyPr/>
          <a:lstStyle/>
          <a:p>
            <a:r>
              <a:rPr lang="en-US" smtClean="0"/>
              <a:t>Click icon to add media</a:t>
            </a:r>
            <a:endParaRPr lang="en-US"/>
          </a:p>
        </p:txBody>
      </p:sp>
      <p:sp>
        <p:nvSpPr>
          <p:cNvPr id="11" name="Title 1">
            <a:extLst>
              <a:ext uri="{FF2B5EF4-FFF2-40B4-BE49-F238E27FC236}">
                <a16:creationId xmlns:a16="http://schemas.microsoft.com/office/drawing/2014/main" xmlns="" id="{13CA4D8C-442E-FB42-8F3E-E451E540B551}"/>
              </a:ext>
            </a:extLst>
          </p:cNvPr>
          <p:cNvSpPr>
            <a:spLocks noGrp="1"/>
          </p:cNvSpPr>
          <p:nvPr>
            <p:ph type="title" hasCustomPrompt="1"/>
          </p:nvPr>
        </p:nvSpPr>
        <p:spPr>
          <a:xfrm>
            <a:off x="515938" y="368300"/>
            <a:ext cx="11160125" cy="416263"/>
          </a:xfrm>
          <a:prstGeom prst="rect">
            <a:avLst/>
          </a:prstGeom>
        </p:spPr>
        <p:txBody>
          <a:bodyPr/>
          <a:lstStyle>
            <a:lvl1pPr>
              <a:defRPr sz="3600">
                <a:solidFill>
                  <a:schemeClr val="tx1"/>
                </a:solidFill>
                <a:latin typeface="Cambria" panose="02040503050406030204" pitchFamily="18" charset="0"/>
              </a:defRPr>
            </a:lvl1pPr>
          </a:lstStyle>
          <a:p>
            <a:r>
              <a:rPr lang="en-US"/>
              <a:t>Click to edit title</a:t>
            </a:r>
          </a:p>
        </p:txBody>
      </p:sp>
      <p:sp>
        <p:nvSpPr>
          <p:cNvPr id="12" name="Text Placeholder 1">
            <a:extLst>
              <a:ext uri="{FF2B5EF4-FFF2-40B4-BE49-F238E27FC236}">
                <a16:creationId xmlns:a16="http://schemas.microsoft.com/office/drawing/2014/main" xmlns="" id="{21F87D48-DB15-B446-8592-675A5648A46E}"/>
              </a:ext>
            </a:extLst>
          </p:cNvPr>
          <p:cNvSpPr>
            <a:spLocks noGrp="1"/>
          </p:cNvSpPr>
          <p:nvPr>
            <p:ph type="body" sz="quarter" idx="15" hasCustomPrompt="1"/>
          </p:nvPr>
        </p:nvSpPr>
        <p:spPr>
          <a:xfrm>
            <a:off x="515938" y="899161"/>
            <a:ext cx="1116012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ct val="0"/>
              </a:spcAft>
              <a:defRPr/>
            </a:pPr>
            <a:r>
              <a:rPr lang="en-US"/>
              <a:t>Optional Subtitle</a:t>
            </a:r>
          </a:p>
        </p:txBody>
      </p:sp>
      <p:sp>
        <p:nvSpPr>
          <p:cNvPr id="14" name="TextBox 13">
            <a:extLst>
              <a:ext uri="{FF2B5EF4-FFF2-40B4-BE49-F238E27FC236}">
                <a16:creationId xmlns:a16="http://schemas.microsoft.com/office/drawing/2014/main" xmlns="" id="{A732BC2D-7883-43E8-AE7E-0B7C8E2B772C}"/>
              </a:ext>
            </a:extLst>
          </p:cNvPr>
          <p:cNvSpPr txBox="1"/>
          <p:nvPr userDrawn="1"/>
        </p:nvSpPr>
        <p:spPr>
          <a:xfrm>
            <a:off x="515938" y="6596798"/>
            <a:ext cx="1727199" cy="246221"/>
          </a:xfrm>
          <a:prstGeom prst="rect">
            <a:avLst/>
          </a:prstGeom>
          <a:noFill/>
        </p:spPr>
        <p:txBody>
          <a:bodyPr wrap="square" lIns="0" rtlCol="0">
            <a:spAutoFit/>
          </a:bodyPr>
          <a:lstStyle/>
          <a:p>
            <a:r>
              <a:rPr lang="en-US" sz="1000" b="0">
                <a:solidFill>
                  <a:schemeClr val="bg1"/>
                </a:solidFill>
              </a:rPr>
              <a:t>www.dlapiper.com</a:t>
            </a:r>
          </a:p>
        </p:txBody>
      </p:sp>
      <p:sp>
        <p:nvSpPr>
          <p:cNvPr id="5" name="Footer Placeholder 4">
            <a:extLst>
              <a:ext uri="{FF2B5EF4-FFF2-40B4-BE49-F238E27FC236}">
                <a16:creationId xmlns:a16="http://schemas.microsoft.com/office/drawing/2014/main" xmlns="" id="{F3E55AFB-B7E1-E34D-8E64-9DF8E0FA6433}"/>
              </a:ext>
            </a:extLst>
          </p:cNvPr>
          <p:cNvSpPr>
            <a:spLocks noGrp="1"/>
          </p:cNvSpPr>
          <p:nvPr>
            <p:ph type="ftr" sz="quarter" idx="11"/>
          </p:nvPr>
        </p:nvSpPr>
        <p:spPr>
          <a:xfrm>
            <a:off x="2387600" y="6582425"/>
            <a:ext cx="7416800" cy="275575"/>
          </a:xfrm>
          <a:prstGeom prst="rect">
            <a:avLst/>
          </a:prstGeom>
        </p:spPr>
        <p:txBody>
          <a:bodyPr/>
          <a:lstStyle>
            <a:lvl1pPr>
              <a:defRPr>
                <a:solidFill>
                  <a:schemeClr val="bg1"/>
                </a:solidFill>
              </a:defRPr>
            </a:lvl1pPr>
          </a:lstStyle>
          <a:p>
            <a:r>
              <a:rPr lang="en-US" smtClean="0"/>
              <a:t>UKG/93149150</a:t>
            </a:r>
            <a:endParaRPr lang="en-US"/>
          </a:p>
        </p:txBody>
      </p:sp>
      <p:sp>
        <p:nvSpPr>
          <p:cNvPr id="13" name="Content Placeholder 8"/>
          <p:cNvSpPr>
            <a:spLocks noGrp="1"/>
          </p:cNvSpPr>
          <p:nvPr>
            <p:ph sz="quarter" idx="19"/>
          </p:nvPr>
        </p:nvSpPr>
        <p:spPr>
          <a:xfrm>
            <a:off x="515939" y="1726616"/>
            <a:ext cx="3600450" cy="4582109"/>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217168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graphic Cover Dar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9B553E1-B08F-F745-81D2-F26D7718E7AC}"/>
              </a:ext>
            </a:extLst>
          </p:cNvPr>
          <p:cNvPicPr>
            <a:picLocks noChangeAspect="1"/>
          </p:cNvPicPr>
          <p:nvPr userDrawn="1"/>
        </p:nvPicPr>
        <p:blipFill>
          <a:blip r:embed="rId2"/>
          <a:srcRect/>
          <a:stretch>
            <a:fillRect/>
          </a:stretch>
        </p:blipFill>
        <p:spPr>
          <a:xfrm>
            <a:off x="0" y="1562100"/>
            <a:ext cx="12192000" cy="5295900"/>
          </a:xfrm>
          <a:prstGeom prst="rect">
            <a:avLst/>
          </a:prstGeom>
        </p:spPr>
      </p:pic>
      <p:sp>
        <p:nvSpPr>
          <p:cNvPr id="14" name="Rectangle 13">
            <a:extLst>
              <a:ext uri="{FF2B5EF4-FFF2-40B4-BE49-F238E27FC236}">
                <a16:creationId xmlns:a16="http://schemas.microsoft.com/office/drawing/2014/main" xmlns="" id="{AA5AEFF1-2D6F-0C41-9FB6-0ADAB0AAF096}"/>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1"/>
            <a:ext cx="12192000" cy="6857999"/>
          </a:xfrm>
          <a:prstGeom prst="rect">
            <a:avLst/>
          </a:prstGeom>
          <a:noFill/>
          <a:ln w="190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CB330B11-E3CA-0542-B9E9-ACFD6565355E}"/>
              </a:ext>
            </a:extLst>
          </p:cNvPr>
          <p:cNvPicPr>
            <a:picLocks noChangeAspect="1"/>
          </p:cNvPicPr>
          <p:nvPr userDrawn="1"/>
        </p:nvPicPr>
        <p:blipFill>
          <a:blip r:embed="rId3"/>
          <a:srcRect/>
          <a:stretch>
            <a:fillRect/>
          </a:stretch>
        </p:blipFill>
        <p:spPr>
          <a:xfrm>
            <a:off x="515938" y="6062542"/>
            <a:ext cx="730800" cy="427158"/>
          </a:xfrm>
          <a:prstGeom prst="rect">
            <a:avLst/>
          </a:prstGeom>
        </p:spPr>
      </p:pic>
      <p:sp>
        <p:nvSpPr>
          <p:cNvPr id="6" name="Text Placeholder 7">
            <a:extLst>
              <a:ext uri="{FF2B5EF4-FFF2-40B4-BE49-F238E27FC236}">
                <a16:creationId xmlns:a16="http://schemas.microsoft.com/office/drawing/2014/main" xmlns="" id="{4F8E9120-7FF1-4744-A198-62808AD32342}"/>
              </a:ext>
            </a:extLst>
          </p:cNvPr>
          <p:cNvSpPr>
            <a:spLocks noGrp="1"/>
          </p:cNvSpPr>
          <p:nvPr>
            <p:ph type="body" sz="quarter" idx="13" hasCustomPrompt="1"/>
          </p:nvPr>
        </p:nvSpPr>
        <p:spPr>
          <a:xfrm>
            <a:off x="3179763" y="5862187"/>
            <a:ext cx="5832475" cy="525135"/>
          </a:xfrm>
          <a:prstGeom prst="rect">
            <a:avLst/>
          </a:prstGeom>
        </p:spPr>
        <p:txBody>
          <a:bodyPr wrap="square" lIns="0" tIns="0" rIns="0" bIns="0"/>
          <a:lstStyle>
            <a:lvl1pPr marL="0" indent="0" algn="ctr">
              <a:lnSpc>
                <a:spcPct val="100000"/>
              </a:lnSpc>
              <a:buNone/>
              <a:defRPr sz="2000" b="0" i="0">
                <a:solidFill>
                  <a:schemeClr val="bg1"/>
                </a:solidFill>
                <a:latin typeface="Arial" charset="0"/>
                <a:ea typeface="Arial" charset="0"/>
                <a:cs typeface="Arial" charset="0"/>
              </a:defRPr>
            </a:lvl1pPr>
          </a:lstStyle>
          <a:p>
            <a:pPr lvl="0"/>
            <a:r>
              <a:rPr lang="en-US"/>
              <a:t>Subhead Line 1</a:t>
            </a:r>
          </a:p>
        </p:txBody>
      </p:sp>
      <p:sp>
        <p:nvSpPr>
          <p:cNvPr id="2" name="Title 1"/>
          <p:cNvSpPr>
            <a:spLocks noGrp="1"/>
          </p:cNvSpPr>
          <p:nvPr>
            <p:ph type="title"/>
          </p:nvPr>
        </p:nvSpPr>
        <p:spPr>
          <a:xfrm>
            <a:off x="1552135" y="4737099"/>
            <a:ext cx="9087730" cy="1011487"/>
          </a:xfrm>
          <a:prstGeom prst="rect">
            <a:avLst/>
          </a:prstGeom>
        </p:spPr>
        <p:txBody>
          <a:bodyPr/>
          <a:lstStyle>
            <a:lvl1pPr algn="ctr">
              <a:defRPr sz="3600" b="0" i="0">
                <a:solidFill>
                  <a:schemeClr val="bg1"/>
                </a:solidFill>
                <a:latin typeface="Cambria" charset="0"/>
                <a:ea typeface="Cambria" charset="0"/>
                <a:cs typeface="Cambria" charset="0"/>
              </a:defRPr>
            </a:lvl1pPr>
          </a:lstStyle>
          <a:p>
            <a:r>
              <a:rPr lang="en-US" smtClean="0"/>
              <a:t>Click to edit Master title style</a:t>
            </a:r>
            <a:endParaRPr lang="en-US"/>
          </a:p>
        </p:txBody>
      </p:sp>
      <p:sp>
        <p:nvSpPr>
          <p:cNvPr id="12" name="Date Placeholder 3">
            <a:extLst>
              <a:ext uri="{FF2B5EF4-FFF2-40B4-BE49-F238E27FC236}">
                <a16:creationId xmlns:a16="http://schemas.microsoft.com/office/drawing/2014/main" xmlns="" id="{35BB08A7-8085-8845-B707-4F97CCAD6E1B}"/>
              </a:ext>
            </a:extLst>
          </p:cNvPr>
          <p:cNvSpPr>
            <a:spLocks noGrp="1"/>
          </p:cNvSpPr>
          <p:nvPr>
            <p:ph type="dt" sz="half" idx="2"/>
          </p:nvPr>
        </p:nvSpPr>
        <p:spPr>
          <a:xfrm>
            <a:off x="9914457" y="6222223"/>
            <a:ext cx="1727200" cy="260593"/>
          </a:xfrm>
          <a:prstGeom prst="rect">
            <a:avLst/>
          </a:prstGeom>
        </p:spPr>
        <p:txBody>
          <a:bodyPr vert="horz" lIns="0" tIns="0" rIns="0" bIns="0" rtlCol="0" anchor="ctr"/>
          <a:lstStyle>
            <a:lvl1pPr algn="r">
              <a:defRPr sz="1100" b="0" i="0">
                <a:solidFill>
                  <a:schemeClr val="bg1"/>
                </a:solidFill>
                <a:latin typeface="+mn-lt"/>
                <a:ea typeface="Cambria" charset="0"/>
                <a:cs typeface="Cambria" charset="0"/>
              </a:defRPr>
            </a:lvl1pPr>
          </a:lstStyle>
          <a:p>
            <a:r>
              <a:rPr lang="en-US" smtClean="0"/>
              <a:t>Date</a:t>
            </a:r>
            <a:endParaRPr lang="en-US"/>
          </a:p>
        </p:txBody>
      </p:sp>
    </p:spTree>
    <p:extLst>
      <p:ext uri="{BB962C8B-B14F-4D97-AF65-F5344CB8AC3E}">
        <p14:creationId xmlns:p14="http://schemas.microsoft.com/office/powerpoint/2010/main" val="383158773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ase Study ">
    <p:spTree>
      <p:nvGrpSpPr>
        <p:cNvPr id="1" name=""/>
        <p:cNvGrpSpPr/>
        <p:nvPr/>
      </p:nvGrpSpPr>
      <p:grpSpPr>
        <a:xfrm>
          <a:off x="0" y="0"/>
          <a:ext cx="0" cy="0"/>
          <a:chOff x="0" y="0"/>
          <a:chExt cx="0" cy="0"/>
        </a:xfrm>
      </p:grpSpPr>
      <p:sp>
        <p:nvSpPr>
          <p:cNvPr id="9" name="Content Placeholder 8"/>
          <p:cNvSpPr>
            <a:spLocks noGrp="1"/>
          </p:cNvSpPr>
          <p:nvPr>
            <p:ph sz="quarter" idx="18"/>
          </p:nvPr>
        </p:nvSpPr>
        <p:spPr>
          <a:xfrm>
            <a:off x="515938" y="1882172"/>
            <a:ext cx="7380287" cy="1781666"/>
          </a:xfrm>
        </p:spPr>
        <p:txBody>
          <a:bodyPr/>
          <a:lstStyle>
            <a:lvl1pPr>
              <a:lnSpc>
                <a:spcPct val="100000"/>
              </a:lnSpc>
              <a:defRPr/>
            </a:lvl1pPr>
            <a:lvl2pPr>
              <a:lnSpc>
                <a:spcPct val="100000"/>
              </a:lnSpc>
              <a:defRPr/>
            </a:lvl2pPr>
            <a:lvl3pPr>
              <a:lnSpc>
                <a:spcPct val="100000"/>
              </a:lnSpc>
              <a:defRPr/>
            </a:lvl3pPr>
          </a:lstStyle>
          <a:p>
            <a:pPr lvl="0"/>
            <a:r>
              <a:rPr lang="en-US" smtClean="0"/>
              <a:t>Click to edit Master text styles</a:t>
            </a:r>
          </a:p>
          <a:p>
            <a:pPr lvl="1"/>
            <a:r>
              <a:rPr lang="en-US" smtClean="0"/>
              <a:t>Second level</a:t>
            </a:r>
          </a:p>
          <a:p>
            <a:pPr lvl="2"/>
            <a:r>
              <a:rPr lang="en-US" smtClean="0"/>
              <a:t>Third level</a:t>
            </a:r>
          </a:p>
        </p:txBody>
      </p:sp>
      <p:sp>
        <p:nvSpPr>
          <p:cNvPr id="12" name="Rectangle 11">
            <a:extLst>
              <a:ext uri="{FF2B5EF4-FFF2-40B4-BE49-F238E27FC236}">
                <a16:creationId xmlns:a16="http://schemas.microsoft.com/office/drawing/2014/main" xmlns=""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4">
            <a:extLst>
              <a:ext uri="{FF2B5EF4-FFF2-40B4-BE49-F238E27FC236}">
                <a16:creationId xmlns:a16="http://schemas.microsoft.com/office/drawing/2014/main" xmlns="" id="{95453CEA-0594-AC4A-BD6E-7EB2750A8464}"/>
              </a:ext>
            </a:extLst>
          </p:cNvPr>
          <p:cNvSpPr>
            <a:spLocks noGrp="1"/>
          </p:cNvSpPr>
          <p:nvPr>
            <p:ph type="dt" sz="half" idx="10"/>
          </p:nvPr>
        </p:nvSpPr>
        <p:spPr>
          <a:xfrm>
            <a:off x="9948863" y="6596798"/>
            <a:ext cx="1727201" cy="261201"/>
          </a:xfrm>
        </p:spPr>
        <p:txBody>
          <a:bodyPr/>
          <a:lstStyle>
            <a:lvl1pPr>
              <a:defRPr>
                <a:solidFill>
                  <a:schemeClr val="accent5"/>
                </a:solidFill>
              </a:defRPr>
            </a:lvl1pPr>
          </a:lstStyle>
          <a:p>
            <a:r>
              <a:rPr lang="en-US" smtClean="0"/>
              <a:t>Date</a:t>
            </a:r>
            <a:endParaRPr lang="en-US"/>
          </a:p>
        </p:txBody>
      </p:sp>
      <p:sp>
        <p:nvSpPr>
          <p:cNvPr id="15" name="Slide Number Placeholder 6">
            <a:extLst>
              <a:ext uri="{FF2B5EF4-FFF2-40B4-BE49-F238E27FC236}">
                <a16:creationId xmlns:a16="http://schemas.microsoft.com/office/drawing/2014/main" xmlns=""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t>‹#›</a:t>
            </a:fld>
            <a:endParaRPr lang="en-US"/>
          </a:p>
        </p:txBody>
      </p:sp>
      <p:sp>
        <p:nvSpPr>
          <p:cNvPr id="17" name="Text Placeholder 1">
            <a:extLst>
              <a:ext uri="{FF2B5EF4-FFF2-40B4-BE49-F238E27FC236}">
                <a16:creationId xmlns:a16="http://schemas.microsoft.com/office/drawing/2014/main" xmlns="" id="{B425B684-C025-7A40-8525-E424A3D79E9C}"/>
              </a:ext>
            </a:extLst>
          </p:cNvPr>
          <p:cNvSpPr>
            <a:spLocks noGrp="1"/>
          </p:cNvSpPr>
          <p:nvPr>
            <p:ph type="body" sz="quarter" idx="15" hasCustomPrompt="1"/>
          </p:nvPr>
        </p:nvSpPr>
        <p:spPr>
          <a:xfrm>
            <a:off x="515938" y="899161"/>
            <a:ext cx="7377597"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ct val="0"/>
              </a:spcAft>
              <a:defRPr/>
            </a:pPr>
            <a:r>
              <a:rPr lang="en-US"/>
              <a:t>Optional Subtitle</a:t>
            </a:r>
          </a:p>
        </p:txBody>
      </p:sp>
      <p:sp>
        <p:nvSpPr>
          <p:cNvPr id="10" name="TextBox 9">
            <a:extLst>
              <a:ext uri="{FF2B5EF4-FFF2-40B4-BE49-F238E27FC236}">
                <a16:creationId xmlns:a16="http://schemas.microsoft.com/office/drawing/2014/main" xmlns=""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a:solidFill>
                  <a:schemeClr val="bg1"/>
                </a:solidFill>
              </a:rPr>
              <a:t>www.dlapiper.com</a:t>
            </a:r>
          </a:p>
        </p:txBody>
      </p:sp>
      <p:sp>
        <p:nvSpPr>
          <p:cNvPr id="2" name="Title 1"/>
          <p:cNvSpPr>
            <a:spLocks noGrp="1"/>
          </p:cNvSpPr>
          <p:nvPr>
            <p:ph type="title" hasCustomPrompt="1"/>
          </p:nvPr>
        </p:nvSpPr>
        <p:spPr>
          <a:xfrm>
            <a:off x="515938" y="368300"/>
            <a:ext cx="7380366" cy="577153"/>
          </a:xfrm>
        </p:spPr>
        <p:txBody>
          <a:bodyPr/>
          <a:lstStyle/>
          <a:p>
            <a:r>
              <a:rPr lang="en-US"/>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r>
              <a:rPr lang="en-US" smtClean="0"/>
              <a:t>UKG/93149150</a:t>
            </a:r>
            <a:endParaRPr lang="en-US"/>
          </a:p>
        </p:txBody>
      </p:sp>
      <p:sp>
        <p:nvSpPr>
          <p:cNvPr id="11" name="Rectangle 10">
            <a:extLst>
              <a:ext uri="{FF2B5EF4-FFF2-40B4-BE49-F238E27FC236}">
                <a16:creationId xmlns:a16="http://schemas.microsoft.com/office/drawing/2014/main" xmlns="" id="{8B5C996B-0918-804B-BD4C-32A658B584F3}"/>
              </a:ext>
            </a:extLst>
          </p:cNvPr>
          <p:cNvSpPr/>
          <p:nvPr userDrawn="1"/>
        </p:nvSpPr>
        <p:spPr>
          <a:xfrm>
            <a:off x="8058150" y="0"/>
            <a:ext cx="4133849" cy="6581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13" name="Picture Placeholder 4">
            <a:extLst>
              <a:ext uri="{FF2B5EF4-FFF2-40B4-BE49-F238E27FC236}">
                <a16:creationId xmlns:a16="http://schemas.microsoft.com/office/drawing/2014/main" xmlns="" id="{CEF10358-DE3B-1C41-B905-26A91041C344}"/>
              </a:ext>
            </a:extLst>
          </p:cNvPr>
          <p:cNvSpPr>
            <a:spLocks noGrp="1"/>
          </p:cNvSpPr>
          <p:nvPr>
            <p:ph type="pic" sz="quarter" idx="22"/>
          </p:nvPr>
        </p:nvSpPr>
        <p:spPr>
          <a:xfrm>
            <a:off x="8308657" y="1292247"/>
            <a:ext cx="3603626" cy="2371591"/>
          </a:xfrm>
          <a:solidFill>
            <a:schemeClr val="bg2"/>
          </a:solidFill>
        </p:spPr>
        <p:txBody>
          <a:bodyPr/>
          <a:lstStyle/>
          <a:p>
            <a:r>
              <a:rPr lang="en-US" smtClean="0"/>
              <a:t>Click icon to add picture</a:t>
            </a:r>
            <a:endParaRPr lang="en-US"/>
          </a:p>
        </p:txBody>
      </p:sp>
      <p:sp>
        <p:nvSpPr>
          <p:cNvPr id="16" name="Picture Placeholder 4">
            <a:extLst>
              <a:ext uri="{FF2B5EF4-FFF2-40B4-BE49-F238E27FC236}">
                <a16:creationId xmlns:a16="http://schemas.microsoft.com/office/drawing/2014/main" xmlns="" id="{E503EE10-EC69-8441-89CD-18D4329ECC67}"/>
              </a:ext>
            </a:extLst>
          </p:cNvPr>
          <p:cNvSpPr>
            <a:spLocks noGrp="1"/>
          </p:cNvSpPr>
          <p:nvPr>
            <p:ph type="pic" sz="quarter" idx="23"/>
          </p:nvPr>
        </p:nvSpPr>
        <p:spPr>
          <a:xfrm>
            <a:off x="8308656" y="3937329"/>
            <a:ext cx="3603626" cy="2371396"/>
          </a:xfrm>
          <a:solidFill>
            <a:schemeClr val="bg2"/>
          </a:solidFill>
        </p:spPr>
        <p:txBody>
          <a:bodyPr/>
          <a:lstStyle/>
          <a:p>
            <a:r>
              <a:rPr lang="en-US" smtClean="0"/>
              <a:t>Click icon to add picture</a:t>
            </a:r>
            <a:endParaRPr lang="en-US"/>
          </a:p>
        </p:txBody>
      </p:sp>
      <p:sp>
        <p:nvSpPr>
          <p:cNvPr id="18" name="Text Placeholder 2">
            <a:extLst>
              <a:ext uri="{FF2B5EF4-FFF2-40B4-BE49-F238E27FC236}">
                <a16:creationId xmlns:a16="http://schemas.microsoft.com/office/drawing/2014/main" xmlns="" id="{65975A82-7EB2-6E48-B38C-B5AEBD5D9A89}"/>
              </a:ext>
            </a:extLst>
          </p:cNvPr>
          <p:cNvSpPr>
            <a:spLocks noGrp="1" noChangeAspect="1"/>
          </p:cNvSpPr>
          <p:nvPr>
            <p:ph type="body" idx="1" hasCustomPrompt="1"/>
          </p:nvPr>
        </p:nvSpPr>
        <p:spPr>
          <a:xfrm>
            <a:off x="515938" y="1432200"/>
            <a:ext cx="7377597"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Subhead</a:t>
            </a:r>
          </a:p>
        </p:txBody>
      </p:sp>
      <p:sp>
        <p:nvSpPr>
          <p:cNvPr id="19" name="Content Placeholder 8"/>
          <p:cNvSpPr>
            <a:spLocks noGrp="1"/>
          </p:cNvSpPr>
          <p:nvPr>
            <p:ph sz="quarter" idx="24"/>
          </p:nvPr>
        </p:nvSpPr>
        <p:spPr>
          <a:xfrm>
            <a:off x="515938" y="4527059"/>
            <a:ext cx="7380287" cy="1781666"/>
          </a:xfrm>
        </p:spPr>
        <p:txBody>
          <a:bodyPr/>
          <a:lstStyle>
            <a:lvl1pPr>
              <a:lnSpc>
                <a:spcPct val="100000"/>
              </a:lnSpc>
              <a:defRPr/>
            </a:lvl1pPr>
            <a:lvl2pPr>
              <a:lnSpc>
                <a:spcPct val="100000"/>
              </a:lnSpc>
              <a:defRPr/>
            </a:lvl2pPr>
            <a:lvl3pPr>
              <a:lnSpc>
                <a:spcPct val="100000"/>
              </a:lnSpc>
              <a:defRPr/>
            </a:lvl3pPr>
          </a:lstStyle>
          <a:p>
            <a:pPr lvl="0"/>
            <a:r>
              <a:rPr lang="en-US" smtClean="0"/>
              <a:t>Click to edit Master text styles</a:t>
            </a:r>
          </a:p>
          <a:p>
            <a:pPr lvl="1"/>
            <a:r>
              <a:rPr lang="en-US" smtClean="0"/>
              <a:t>Second level</a:t>
            </a:r>
          </a:p>
          <a:p>
            <a:pPr lvl="2"/>
            <a:r>
              <a:rPr lang="en-US" smtClean="0"/>
              <a:t>Third level</a:t>
            </a:r>
          </a:p>
        </p:txBody>
      </p:sp>
      <p:sp>
        <p:nvSpPr>
          <p:cNvPr id="20" name="Text Placeholder 2">
            <a:extLst>
              <a:ext uri="{FF2B5EF4-FFF2-40B4-BE49-F238E27FC236}">
                <a16:creationId xmlns:a16="http://schemas.microsoft.com/office/drawing/2014/main" xmlns="" id="{65975A82-7EB2-6E48-B38C-B5AEBD5D9A89}"/>
              </a:ext>
            </a:extLst>
          </p:cNvPr>
          <p:cNvSpPr>
            <a:spLocks noGrp="1" noChangeAspect="1"/>
          </p:cNvSpPr>
          <p:nvPr>
            <p:ph type="body" idx="25" hasCustomPrompt="1"/>
          </p:nvPr>
        </p:nvSpPr>
        <p:spPr>
          <a:xfrm>
            <a:off x="515938" y="4077087"/>
            <a:ext cx="7377597"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Subhead</a:t>
            </a:r>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Slide">
    <p:spTree>
      <p:nvGrpSpPr>
        <p:cNvPr id="1" name=""/>
        <p:cNvGrpSpPr/>
        <p:nvPr/>
      </p:nvGrpSpPr>
      <p:grpSpPr>
        <a:xfrm>
          <a:off x="0" y="0"/>
          <a:ext cx="0" cy="0"/>
          <a:chOff x="0" y="0"/>
          <a:chExt cx="0" cy="0"/>
        </a:xfrm>
      </p:grpSpPr>
      <p:sp>
        <p:nvSpPr>
          <p:cNvPr id="9" name="Content Placeholder 8"/>
          <p:cNvSpPr>
            <a:spLocks noGrp="1"/>
          </p:cNvSpPr>
          <p:nvPr>
            <p:ph sz="quarter" idx="18"/>
          </p:nvPr>
        </p:nvSpPr>
        <p:spPr>
          <a:xfrm>
            <a:off x="515939" y="1882171"/>
            <a:ext cx="5206682" cy="4426554"/>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Rectangle 11">
            <a:extLst>
              <a:ext uri="{FF2B5EF4-FFF2-40B4-BE49-F238E27FC236}">
                <a16:creationId xmlns:a16="http://schemas.microsoft.com/office/drawing/2014/main" xmlns=""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xmlns="" id="{65975A82-7EB2-6E48-B38C-B5AEBD5D9A89}"/>
              </a:ext>
            </a:extLst>
          </p:cNvPr>
          <p:cNvSpPr>
            <a:spLocks noGrp="1" noChangeAspect="1"/>
          </p:cNvSpPr>
          <p:nvPr>
            <p:ph type="body" idx="1" hasCustomPrompt="1"/>
          </p:nvPr>
        </p:nvSpPr>
        <p:spPr>
          <a:xfrm>
            <a:off x="515938" y="1432200"/>
            <a:ext cx="5202444"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Subhead</a:t>
            </a:r>
          </a:p>
        </p:txBody>
      </p:sp>
      <p:sp>
        <p:nvSpPr>
          <p:cNvPr id="14" name="Date Placeholder 4">
            <a:extLst>
              <a:ext uri="{FF2B5EF4-FFF2-40B4-BE49-F238E27FC236}">
                <a16:creationId xmlns:a16="http://schemas.microsoft.com/office/drawing/2014/main" xmlns="" id="{95453CEA-0594-AC4A-BD6E-7EB2750A8464}"/>
              </a:ext>
            </a:extLst>
          </p:cNvPr>
          <p:cNvSpPr>
            <a:spLocks noGrp="1"/>
          </p:cNvSpPr>
          <p:nvPr>
            <p:ph type="dt" sz="half" idx="10"/>
          </p:nvPr>
        </p:nvSpPr>
        <p:spPr>
          <a:xfrm>
            <a:off x="9948863" y="6596798"/>
            <a:ext cx="1727201" cy="261201"/>
          </a:xfrm>
        </p:spPr>
        <p:txBody>
          <a:bodyPr/>
          <a:lstStyle>
            <a:lvl1pPr>
              <a:defRPr>
                <a:solidFill>
                  <a:schemeClr val="accent5"/>
                </a:solidFill>
              </a:defRPr>
            </a:lvl1pPr>
          </a:lstStyle>
          <a:p>
            <a:r>
              <a:rPr lang="en-US" smtClean="0"/>
              <a:t>Date</a:t>
            </a:r>
            <a:endParaRPr lang="en-US"/>
          </a:p>
        </p:txBody>
      </p:sp>
      <p:sp>
        <p:nvSpPr>
          <p:cNvPr id="15" name="Slide Number Placeholder 6">
            <a:extLst>
              <a:ext uri="{FF2B5EF4-FFF2-40B4-BE49-F238E27FC236}">
                <a16:creationId xmlns:a16="http://schemas.microsoft.com/office/drawing/2014/main" xmlns=""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t>‹#›</a:t>
            </a:fld>
            <a:endParaRPr lang="en-US"/>
          </a:p>
        </p:txBody>
      </p:sp>
      <p:sp>
        <p:nvSpPr>
          <p:cNvPr id="17" name="Text Placeholder 1">
            <a:extLst>
              <a:ext uri="{FF2B5EF4-FFF2-40B4-BE49-F238E27FC236}">
                <a16:creationId xmlns:a16="http://schemas.microsoft.com/office/drawing/2014/main" xmlns="" id="{B425B684-C025-7A40-8525-E424A3D79E9C}"/>
              </a:ext>
            </a:extLst>
          </p:cNvPr>
          <p:cNvSpPr>
            <a:spLocks noGrp="1"/>
          </p:cNvSpPr>
          <p:nvPr>
            <p:ph type="body" sz="quarter" idx="15" hasCustomPrompt="1"/>
          </p:nvPr>
        </p:nvSpPr>
        <p:spPr>
          <a:xfrm>
            <a:off x="515938" y="899161"/>
            <a:ext cx="520244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ct val="0"/>
              </a:spcAft>
              <a:defRPr/>
            </a:pPr>
            <a:r>
              <a:rPr lang="en-US"/>
              <a:t>Optional Subtitle</a:t>
            </a:r>
          </a:p>
        </p:txBody>
      </p:sp>
      <p:sp>
        <p:nvSpPr>
          <p:cNvPr id="10" name="TextBox 9">
            <a:extLst>
              <a:ext uri="{FF2B5EF4-FFF2-40B4-BE49-F238E27FC236}">
                <a16:creationId xmlns:a16="http://schemas.microsoft.com/office/drawing/2014/main" xmlns=""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a:solidFill>
                  <a:schemeClr val="bg1"/>
                </a:solidFill>
              </a:rPr>
              <a:t>www.dlapiper.com</a:t>
            </a:r>
          </a:p>
        </p:txBody>
      </p:sp>
      <p:sp>
        <p:nvSpPr>
          <p:cNvPr id="2" name="Title 1"/>
          <p:cNvSpPr>
            <a:spLocks noGrp="1"/>
          </p:cNvSpPr>
          <p:nvPr>
            <p:ph type="title" hasCustomPrompt="1"/>
          </p:nvPr>
        </p:nvSpPr>
        <p:spPr>
          <a:xfrm>
            <a:off x="515938" y="368300"/>
            <a:ext cx="5206806" cy="577153"/>
          </a:xfrm>
        </p:spPr>
        <p:txBody>
          <a:bodyPr/>
          <a:lstStyle/>
          <a:p>
            <a:r>
              <a:rPr lang="en-US"/>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r>
              <a:rPr lang="en-US" smtClean="0"/>
              <a:t>UKG/93149150</a:t>
            </a:r>
            <a:endParaRPr lang="en-US"/>
          </a:p>
        </p:txBody>
      </p:sp>
      <p:sp>
        <p:nvSpPr>
          <p:cNvPr id="11" name="Rectangle 10">
            <a:extLst>
              <a:ext uri="{FF2B5EF4-FFF2-40B4-BE49-F238E27FC236}">
                <a16:creationId xmlns:a16="http://schemas.microsoft.com/office/drawing/2014/main" xmlns="" id="{8B5C996B-0918-804B-BD4C-32A658B584F3}"/>
              </a:ext>
            </a:extLst>
          </p:cNvPr>
          <p:cNvSpPr/>
          <p:nvPr userDrawn="1"/>
        </p:nvSpPr>
        <p:spPr>
          <a:xfrm>
            <a:off x="6096000" y="0"/>
            <a:ext cx="6095999" cy="6581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13" name="Content Placeholder 8"/>
          <p:cNvSpPr>
            <a:spLocks noGrp="1"/>
          </p:cNvSpPr>
          <p:nvPr>
            <p:ph sz="quarter" idx="19"/>
          </p:nvPr>
        </p:nvSpPr>
        <p:spPr>
          <a:xfrm>
            <a:off x="6477194" y="1882171"/>
            <a:ext cx="5198745" cy="4426554"/>
          </a:xfrm>
        </p:spPr>
        <p:txBody>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2">
            <a:extLst>
              <a:ext uri="{FF2B5EF4-FFF2-40B4-BE49-F238E27FC236}">
                <a16:creationId xmlns:a16="http://schemas.microsoft.com/office/drawing/2014/main" xmlns="" id="{65975A82-7EB2-6E48-B38C-B5AEBD5D9A89}"/>
              </a:ext>
            </a:extLst>
          </p:cNvPr>
          <p:cNvSpPr>
            <a:spLocks noGrp="1" noChangeAspect="1"/>
          </p:cNvSpPr>
          <p:nvPr>
            <p:ph type="body" idx="20" hasCustomPrompt="1"/>
          </p:nvPr>
        </p:nvSpPr>
        <p:spPr>
          <a:xfrm>
            <a:off x="6469257" y="1432200"/>
            <a:ext cx="5202444"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Subhead</a:t>
            </a:r>
          </a:p>
        </p:txBody>
      </p:sp>
      <p:sp>
        <p:nvSpPr>
          <p:cNvPr id="18" name="Text Placeholder 1">
            <a:extLst>
              <a:ext uri="{FF2B5EF4-FFF2-40B4-BE49-F238E27FC236}">
                <a16:creationId xmlns:a16="http://schemas.microsoft.com/office/drawing/2014/main" xmlns="" id="{B425B684-C025-7A40-8525-E424A3D79E9C}"/>
              </a:ext>
            </a:extLst>
          </p:cNvPr>
          <p:cNvSpPr>
            <a:spLocks noGrp="1"/>
          </p:cNvSpPr>
          <p:nvPr>
            <p:ph type="body" sz="quarter" idx="21" hasCustomPrompt="1"/>
          </p:nvPr>
        </p:nvSpPr>
        <p:spPr>
          <a:xfrm>
            <a:off x="6469257" y="899161"/>
            <a:ext cx="5202445"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ct val="0"/>
              </a:spcAft>
              <a:defRPr/>
            </a:pPr>
            <a:r>
              <a:rPr lang="en-US"/>
              <a:t>Optional Subtitle</a:t>
            </a:r>
          </a:p>
        </p:txBody>
      </p:sp>
      <p:sp>
        <p:nvSpPr>
          <p:cNvPr id="6" name="Text Placeholder 5"/>
          <p:cNvSpPr>
            <a:spLocks noGrp="1"/>
          </p:cNvSpPr>
          <p:nvPr>
            <p:ph type="body" sz="quarter" idx="22" hasCustomPrompt="1"/>
          </p:nvPr>
        </p:nvSpPr>
        <p:spPr>
          <a:xfrm>
            <a:off x="6469257" y="398780"/>
            <a:ext cx="5207000" cy="577850"/>
          </a:xfrm>
        </p:spPr>
        <p:txBody>
          <a:bodyPr tIns="155448" anchor="t" anchorCtr="0"/>
          <a:lstStyle>
            <a:lvl1pPr marL="0" indent="0">
              <a:buNone/>
              <a:defRPr sz="3600">
                <a:solidFill>
                  <a:schemeClr val="bg1"/>
                </a:solidFill>
                <a:latin typeface="Cambria" charset="0"/>
                <a:ea typeface="Cambria" charset="0"/>
                <a:cs typeface="Cambria" charset="0"/>
              </a:defRPr>
            </a:lvl1pPr>
            <a:lvl2pPr marL="225425" indent="0">
              <a:buNone/>
              <a:defRPr>
                <a:solidFill>
                  <a:schemeClr val="bg1"/>
                </a:solidFill>
                <a:latin typeface="Cambria" charset="0"/>
                <a:ea typeface="Cambria" charset="0"/>
                <a:cs typeface="Cambria" charset="0"/>
              </a:defRPr>
            </a:lvl2pPr>
            <a:lvl3pPr marL="457200" indent="0">
              <a:buNone/>
              <a:defRPr>
                <a:solidFill>
                  <a:schemeClr val="bg1"/>
                </a:solidFill>
                <a:latin typeface="Cambria" charset="0"/>
                <a:ea typeface="Cambria" charset="0"/>
                <a:cs typeface="Cambria" charset="0"/>
              </a:defRPr>
            </a:lvl3pPr>
            <a:lvl4pPr marL="687387" indent="0">
              <a:buNone/>
              <a:defRPr>
                <a:solidFill>
                  <a:schemeClr val="bg1"/>
                </a:solidFill>
                <a:latin typeface="Cambria" charset="0"/>
                <a:ea typeface="Cambria" charset="0"/>
                <a:cs typeface="Cambria" charset="0"/>
              </a:defRPr>
            </a:lvl4pPr>
            <a:lvl5pPr marL="919163" indent="0">
              <a:buNone/>
              <a:defRPr>
                <a:solidFill>
                  <a:schemeClr val="bg1"/>
                </a:solidFill>
                <a:latin typeface="Cambria" charset="0"/>
                <a:ea typeface="Cambria" charset="0"/>
                <a:cs typeface="Cambria" charset="0"/>
              </a:defRPr>
            </a:lvl5pPr>
          </a:lstStyle>
          <a:p>
            <a:pPr lvl="0"/>
            <a:r>
              <a:rPr lang="en-US"/>
              <a:t>Click to edit title</a:t>
            </a:r>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Slide no Tex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4">
            <a:extLst>
              <a:ext uri="{FF2B5EF4-FFF2-40B4-BE49-F238E27FC236}">
                <a16:creationId xmlns:a16="http://schemas.microsoft.com/office/drawing/2014/main" xmlns="" id="{95453CEA-0594-AC4A-BD6E-7EB2750A8464}"/>
              </a:ext>
            </a:extLst>
          </p:cNvPr>
          <p:cNvSpPr>
            <a:spLocks noGrp="1"/>
          </p:cNvSpPr>
          <p:nvPr>
            <p:ph type="dt" sz="half" idx="10"/>
          </p:nvPr>
        </p:nvSpPr>
        <p:spPr>
          <a:xfrm>
            <a:off x="9948863" y="6596798"/>
            <a:ext cx="1727201" cy="261201"/>
          </a:xfrm>
        </p:spPr>
        <p:txBody>
          <a:bodyPr/>
          <a:lstStyle>
            <a:lvl1pPr>
              <a:defRPr>
                <a:solidFill>
                  <a:schemeClr val="accent5"/>
                </a:solidFill>
              </a:defRPr>
            </a:lvl1pPr>
          </a:lstStyle>
          <a:p>
            <a:r>
              <a:rPr lang="en-US" smtClean="0"/>
              <a:t>Date</a:t>
            </a:r>
            <a:endParaRPr lang="en-US"/>
          </a:p>
        </p:txBody>
      </p:sp>
      <p:sp>
        <p:nvSpPr>
          <p:cNvPr id="15" name="Slide Number Placeholder 6">
            <a:extLst>
              <a:ext uri="{FF2B5EF4-FFF2-40B4-BE49-F238E27FC236}">
                <a16:creationId xmlns:a16="http://schemas.microsoft.com/office/drawing/2014/main" xmlns=""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t>‹#›</a:t>
            </a:fld>
            <a:endParaRPr lang="en-US"/>
          </a:p>
        </p:txBody>
      </p:sp>
      <p:sp>
        <p:nvSpPr>
          <p:cNvPr id="17" name="Text Placeholder 1">
            <a:extLst>
              <a:ext uri="{FF2B5EF4-FFF2-40B4-BE49-F238E27FC236}">
                <a16:creationId xmlns:a16="http://schemas.microsoft.com/office/drawing/2014/main" xmlns="" id="{B425B684-C025-7A40-8525-E424A3D79E9C}"/>
              </a:ext>
            </a:extLst>
          </p:cNvPr>
          <p:cNvSpPr>
            <a:spLocks noGrp="1"/>
          </p:cNvSpPr>
          <p:nvPr>
            <p:ph type="body" sz="quarter" idx="15" hasCustomPrompt="1"/>
          </p:nvPr>
        </p:nvSpPr>
        <p:spPr>
          <a:xfrm>
            <a:off x="515938" y="899161"/>
            <a:ext cx="520244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ct val="0"/>
              </a:spcAft>
              <a:defRPr/>
            </a:pPr>
            <a:r>
              <a:rPr lang="en-US"/>
              <a:t>Optional Subtitle</a:t>
            </a:r>
          </a:p>
        </p:txBody>
      </p:sp>
      <p:sp>
        <p:nvSpPr>
          <p:cNvPr id="10" name="TextBox 9">
            <a:extLst>
              <a:ext uri="{FF2B5EF4-FFF2-40B4-BE49-F238E27FC236}">
                <a16:creationId xmlns:a16="http://schemas.microsoft.com/office/drawing/2014/main" xmlns=""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a:solidFill>
                  <a:schemeClr val="bg1"/>
                </a:solidFill>
              </a:rPr>
              <a:t>www.dlapiper.com</a:t>
            </a:r>
          </a:p>
        </p:txBody>
      </p:sp>
      <p:sp>
        <p:nvSpPr>
          <p:cNvPr id="2" name="Title 1"/>
          <p:cNvSpPr>
            <a:spLocks noGrp="1"/>
          </p:cNvSpPr>
          <p:nvPr>
            <p:ph type="title" hasCustomPrompt="1"/>
          </p:nvPr>
        </p:nvSpPr>
        <p:spPr>
          <a:xfrm>
            <a:off x="515938" y="368300"/>
            <a:ext cx="5206806" cy="577153"/>
          </a:xfrm>
        </p:spPr>
        <p:txBody>
          <a:bodyPr/>
          <a:lstStyle/>
          <a:p>
            <a:r>
              <a:rPr lang="en-US"/>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r>
              <a:rPr lang="en-US" smtClean="0"/>
              <a:t>UKG/93149150</a:t>
            </a:r>
            <a:endParaRPr lang="en-US"/>
          </a:p>
        </p:txBody>
      </p:sp>
      <p:sp>
        <p:nvSpPr>
          <p:cNvPr id="11" name="Rectangle 10">
            <a:extLst>
              <a:ext uri="{FF2B5EF4-FFF2-40B4-BE49-F238E27FC236}">
                <a16:creationId xmlns:a16="http://schemas.microsoft.com/office/drawing/2014/main" xmlns="" id="{8B5C996B-0918-804B-BD4C-32A658B584F3}"/>
              </a:ext>
            </a:extLst>
          </p:cNvPr>
          <p:cNvSpPr/>
          <p:nvPr userDrawn="1"/>
        </p:nvSpPr>
        <p:spPr>
          <a:xfrm>
            <a:off x="6096000" y="0"/>
            <a:ext cx="6095999" cy="6581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18" name="Text Placeholder 1">
            <a:extLst>
              <a:ext uri="{FF2B5EF4-FFF2-40B4-BE49-F238E27FC236}">
                <a16:creationId xmlns:a16="http://schemas.microsoft.com/office/drawing/2014/main" xmlns="" id="{B425B684-C025-7A40-8525-E424A3D79E9C}"/>
              </a:ext>
            </a:extLst>
          </p:cNvPr>
          <p:cNvSpPr>
            <a:spLocks noGrp="1"/>
          </p:cNvSpPr>
          <p:nvPr>
            <p:ph type="body" sz="quarter" idx="21" hasCustomPrompt="1"/>
          </p:nvPr>
        </p:nvSpPr>
        <p:spPr>
          <a:xfrm>
            <a:off x="6469257" y="899161"/>
            <a:ext cx="5202445"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ct val="0"/>
              </a:spcAft>
              <a:defRPr/>
            </a:pPr>
            <a:r>
              <a:rPr lang="en-US"/>
              <a:t>Optional Subtitle</a:t>
            </a:r>
          </a:p>
        </p:txBody>
      </p:sp>
      <p:sp>
        <p:nvSpPr>
          <p:cNvPr id="13" name="Text Placeholder 5">
            <a:extLst>
              <a:ext uri="{FF2B5EF4-FFF2-40B4-BE49-F238E27FC236}">
                <a16:creationId xmlns:a16="http://schemas.microsoft.com/office/drawing/2014/main" xmlns="" id="{A7EBFAC4-DC05-1441-BF3C-861FA1725BE0}"/>
              </a:ext>
            </a:extLst>
          </p:cNvPr>
          <p:cNvSpPr>
            <a:spLocks noGrp="1"/>
          </p:cNvSpPr>
          <p:nvPr>
            <p:ph type="body" sz="quarter" idx="22" hasCustomPrompt="1"/>
          </p:nvPr>
        </p:nvSpPr>
        <p:spPr>
          <a:xfrm>
            <a:off x="6469257" y="398780"/>
            <a:ext cx="5207000" cy="577850"/>
          </a:xfrm>
        </p:spPr>
        <p:txBody>
          <a:bodyPr tIns="155448" anchor="t" anchorCtr="0"/>
          <a:lstStyle>
            <a:lvl1pPr marL="0" indent="0">
              <a:buNone/>
              <a:defRPr sz="3600">
                <a:solidFill>
                  <a:schemeClr val="bg1"/>
                </a:solidFill>
                <a:latin typeface="Cambria" charset="0"/>
                <a:ea typeface="Cambria" charset="0"/>
                <a:cs typeface="Cambria" charset="0"/>
              </a:defRPr>
            </a:lvl1pPr>
            <a:lvl2pPr marL="225425" indent="0">
              <a:buNone/>
              <a:defRPr>
                <a:solidFill>
                  <a:schemeClr val="bg1"/>
                </a:solidFill>
                <a:latin typeface="Cambria" charset="0"/>
                <a:ea typeface="Cambria" charset="0"/>
                <a:cs typeface="Cambria" charset="0"/>
              </a:defRPr>
            </a:lvl2pPr>
            <a:lvl3pPr marL="457200" indent="0">
              <a:buNone/>
              <a:defRPr>
                <a:solidFill>
                  <a:schemeClr val="bg1"/>
                </a:solidFill>
                <a:latin typeface="Cambria" charset="0"/>
                <a:ea typeface="Cambria" charset="0"/>
                <a:cs typeface="Cambria" charset="0"/>
              </a:defRPr>
            </a:lvl3pPr>
            <a:lvl4pPr marL="687387" indent="0">
              <a:buNone/>
              <a:defRPr>
                <a:solidFill>
                  <a:schemeClr val="bg1"/>
                </a:solidFill>
                <a:latin typeface="Cambria" charset="0"/>
                <a:ea typeface="Cambria" charset="0"/>
                <a:cs typeface="Cambria" charset="0"/>
              </a:defRPr>
            </a:lvl4pPr>
            <a:lvl5pPr marL="919163" indent="0">
              <a:buNone/>
              <a:defRPr>
                <a:solidFill>
                  <a:schemeClr val="bg1"/>
                </a:solidFill>
                <a:latin typeface="Cambria" charset="0"/>
                <a:ea typeface="Cambria" charset="0"/>
                <a:cs typeface="Cambria" charset="0"/>
              </a:defRPr>
            </a:lvl5pPr>
          </a:lstStyle>
          <a:p>
            <a:pPr lvl="0"/>
            <a:r>
              <a:rPr lang="en-US"/>
              <a:t>Click to edit title</a:t>
            </a:r>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ison Slide 2">
    <p:spTree>
      <p:nvGrpSpPr>
        <p:cNvPr id="1" name=""/>
        <p:cNvGrpSpPr/>
        <p:nvPr/>
      </p:nvGrpSpPr>
      <p:grpSpPr>
        <a:xfrm>
          <a:off x="0" y="0"/>
          <a:ext cx="0" cy="0"/>
          <a:chOff x="0" y="0"/>
          <a:chExt cx="0" cy="0"/>
        </a:xfrm>
      </p:grpSpPr>
      <p:sp>
        <p:nvSpPr>
          <p:cNvPr id="9" name="Content Placeholder 8"/>
          <p:cNvSpPr>
            <a:spLocks noGrp="1"/>
          </p:cNvSpPr>
          <p:nvPr>
            <p:ph sz="quarter" idx="18"/>
          </p:nvPr>
        </p:nvSpPr>
        <p:spPr>
          <a:xfrm>
            <a:off x="515935" y="4289456"/>
            <a:ext cx="5206686" cy="2019269"/>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Rectangle 11">
            <a:extLst>
              <a:ext uri="{FF2B5EF4-FFF2-40B4-BE49-F238E27FC236}">
                <a16:creationId xmlns:a16="http://schemas.microsoft.com/office/drawing/2014/main" xmlns=""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4">
            <a:extLst>
              <a:ext uri="{FF2B5EF4-FFF2-40B4-BE49-F238E27FC236}">
                <a16:creationId xmlns:a16="http://schemas.microsoft.com/office/drawing/2014/main" xmlns="" id="{95453CEA-0594-AC4A-BD6E-7EB2750A8464}"/>
              </a:ext>
            </a:extLst>
          </p:cNvPr>
          <p:cNvSpPr>
            <a:spLocks noGrp="1"/>
          </p:cNvSpPr>
          <p:nvPr>
            <p:ph type="dt" sz="half" idx="10"/>
          </p:nvPr>
        </p:nvSpPr>
        <p:spPr>
          <a:xfrm>
            <a:off x="9948863" y="6596798"/>
            <a:ext cx="1727201" cy="261201"/>
          </a:xfrm>
        </p:spPr>
        <p:txBody>
          <a:bodyPr/>
          <a:lstStyle>
            <a:lvl1pPr>
              <a:defRPr>
                <a:solidFill>
                  <a:schemeClr val="accent5"/>
                </a:solidFill>
              </a:defRPr>
            </a:lvl1pPr>
          </a:lstStyle>
          <a:p>
            <a:r>
              <a:rPr lang="en-US" smtClean="0"/>
              <a:t>Date</a:t>
            </a:r>
            <a:endParaRPr lang="en-US"/>
          </a:p>
        </p:txBody>
      </p:sp>
      <p:sp>
        <p:nvSpPr>
          <p:cNvPr id="15" name="Slide Number Placeholder 6">
            <a:extLst>
              <a:ext uri="{FF2B5EF4-FFF2-40B4-BE49-F238E27FC236}">
                <a16:creationId xmlns:a16="http://schemas.microsoft.com/office/drawing/2014/main" xmlns=""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t>‹#›</a:t>
            </a:fld>
            <a:endParaRPr lang="en-US"/>
          </a:p>
        </p:txBody>
      </p:sp>
      <p:sp>
        <p:nvSpPr>
          <p:cNvPr id="17" name="Text Placeholder 1">
            <a:extLst>
              <a:ext uri="{FF2B5EF4-FFF2-40B4-BE49-F238E27FC236}">
                <a16:creationId xmlns:a16="http://schemas.microsoft.com/office/drawing/2014/main" xmlns="" id="{B425B684-C025-7A40-8525-E424A3D79E9C}"/>
              </a:ext>
            </a:extLst>
          </p:cNvPr>
          <p:cNvSpPr>
            <a:spLocks noGrp="1"/>
          </p:cNvSpPr>
          <p:nvPr>
            <p:ph type="body" sz="quarter" idx="15" hasCustomPrompt="1"/>
          </p:nvPr>
        </p:nvSpPr>
        <p:spPr>
          <a:xfrm>
            <a:off x="515938" y="3831035"/>
            <a:ext cx="520244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ct val="0"/>
              </a:spcAft>
              <a:defRPr/>
            </a:pPr>
            <a:r>
              <a:rPr lang="en-US"/>
              <a:t>Optional Subtitle</a:t>
            </a:r>
          </a:p>
        </p:txBody>
      </p:sp>
      <p:sp>
        <p:nvSpPr>
          <p:cNvPr id="10" name="TextBox 9">
            <a:extLst>
              <a:ext uri="{FF2B5EF4-FFF2-40B4-BE49-F238E27FC236}">
                <a16:creationId xmlns:a16="http://schemas.microsoft.com/office/drawing/2014/main" xmlns=""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a:solidFill>
                  <a:schemeClr val="bg1"/>
                </a:solidFill>
              </a:rPr>
              <a:t>www.dlapiper.com</a:t>
            </a:r>
          </a:p>
        </p:txBody>
      </p:sp>
      <p:sp>
        <p:nvSpPr>
          <p:cNvPr id="2" name="Title 1"/>
          <p:cNvSpPr>
            <a:spLocks noGrp="1"/>
          </p:cNvSpPr>
          <p:nvPr>
            <p:ph type="title" hasCustomPrompt="1"/>
          </p:nvPr>
        </p:nvSpPr>
        <p:spPr>
          <a:xfrm>
            <a:off x="515938" y="3307049"/>
            <a:ext cx="5206806" cy="570278"/>
          </a:xfrm>
        </p:spPr>
        <p:txBody>
          <a:bodyPr/>
          <a:lstStyle/>
          <a:p>
            <a:r>
              <a:rPr lang="en-US"/>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r>
              <a:rPr lang="en-US" smtClean="0"/>
              <a:t>UKG/93149150</a:t>
            </a:r>
            <a:endParaRPr lang="en-US"/>
          </a:p>
        </p:txBody>
      </p:sp>
      <p:sp>
        <p:nvSpPr>
          <p:cNvPr id="13" name="Content Placeholder 8"/>
          <p:cNvSpPr>
            <a:spLocks noGrp="1"/>
          </p:cNvSpPr>
          <p:nvPr>
            <p:ph sz="quarter" idx="19"/>
          </p:nvPr>
        </p:nvSpPr>
        <p:spPr>
          <a:xfrm>
            <a:off x="6477194" y="4289456"/>
            <a:ext cx="5198745" cy="2019269"/>
          </a:xfrm>
        </p:spPr>
        <p:txBody>
          <a:bodyPr/>
          <a:lstStyle>
            <a:lvl1pPr>
              <a:lnSpc>
                <a:spcPct val="100000"/>
              </a:lnSpc>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8" name="Text Placeholder 1">
            <a:extLst>
              <a:ext uri="{FF2B5EF4-FFF2-40B4-BE49-F238E27FC236}">
                <a16:creationId xmlns:a16="http://schemas.microsoft.com/office/drawing/2014/main" xmlns="" id="{B425B684-C025-7A40-8525-E424A3D79E9C}"/>
              </a:ext>
            </a:extLst>
          </p:cNvPr>
          <p:cNvSpPr>
            <a:spLocks noGrp="1"/>
          </p:cNvSpPr>
          <p:nvPr>
            <p:ph type="body" sz="quarter" idx="21" hasCustomPrompt="1"/>
          </p:nvPr>
        </p:nvSpPr>
        <p:spPr>
          <a:xfrm>
            <a:off x="6469257" y="3831035"/>
            <a:ext cx="520244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ct val="0"/>
              </a:spcAft>
              <a:defRPr/>
            </a:pPr>
            <a:r>
              <a:rPr lang="en-US"/>
              <a:t>Optional Subtitle</a:t>
            </a:r>
          </a:p>
        </p:txBody>
      </p:sp>
      <p:sp>
        <p:nvSpPr>
          <p:cNvPr id="19" name="Picture Placeholder 4">
            <a:extLst>
              <a:ext uri="{FF2B5EF4-FFF2-40B4-BE49-F238E27FC236}">
                <a16:creationId xmlns:a16="http://schemas.microsoft.com/office/drawing/2014/main" xmlns="" id="{CEF10358-DE3B-1C41-B905-26A91041C344}"/>
              </a:ext>
            </a:extLst>
          </p:cNvPr>
          <p:cNvSpPr>
            <a:spLocks noGrp="1"/>
          </p:cNvSpPr>
          <p:nvPr>
            <p:ph type="pic" sz="quarter" idx="23"/>
          </p:nvPr>
        </p:nvSpPr>
        <p:spPr>
          <a:xfrm>
            <a:off x="0" y="0"/>
            <a:ext cx="6096000" cy="3116033"/>
          </a:xfrm>
          <a:solidFill>
            <a:schemeClr val="bg2"/>
          </a:solidFill>
        </p:spPr>
        <p:txBody>
          <a:bodyPr/>
          <a:lstStyle/>
          <a:p>
            <a:r>
              <a:rPr lang="en-US" smtClean="0"/>
              <a:t>Click icon to add picture</a:t>
            </a:r>
            <a:endParaRPr lang="en-US"/>
          </a:p>
        </p:txBody>
      </p:sp>
      <p:sp>
        <p:nvSpPr>
          <p:cNvPr id="20" name="Picture Placeholder 4">
            <a:extLst>
              <a:ext uri="{FF2B5EF4-FFF2-40B4-BE49-F238E27FC236}">
                <a16:creationId xmlns:a16="http://schemas.microsoft.com/office/drawing/2014/main" xmlns="" id="{CEF10358-DE3B-1C41-B905-26A91041C344}"/>
              </a:ext>
            </a:extLst>
          </p:cNvPr>
          <p:cNvSpPr>
            <a:spLocks noGrp="1"/>
          </p:cNvSpPr>
          <p:nvPr>
            <p:ph type="pic" sz="quarter" idx="24"/>
          </p:nvPr>
        </p:nvSpPr>
        <p:spPr>
          <a:xfrm>
            <a:off x="6095998" y="0"/>
            <a:ext cx="6096000" cy="3116033"/>
          </a:xfrm>
          <a:solidFill>
            <a:schemeClr val="bg2"/>
          </a:solidFill>
        </p:spPr>
        <p:txBody>
          <a:bodyPr/>
          <a:lstStyle/>
          <a:p>
            <a:r>
              <a:rPr lang="en-US" smtClean="0"/>
              <a:t>Click icon to add picture</a:t>
            </a:r>
            <a:endParaRPr lang="en-US"/>
          </a:p>
        </p:txBody>
      </p:sp>
      <p:cxnSp>
        <p:nvCxnSpPr>
          <p:cNvPr id="7" name="Straight Connector 6"/>
          <p:cNvCxnSpPr/>
          <p:nvPr userDrawn="1"/>
        </p:nvCxnSpPr>
        <p:spPr>
          <a:xfrm>
            <a:off x="6095998" y="0"/>
            <a:ext cx="0" cy="658242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5">
            <a:extLst>
              <a:ext uri="{FF2B5EF4-FFF2-40B4-BE49-F238E27FC236}">
                <a16:creationId xmlns:a16="http://schemas.microsoft.com/office/drawing/2014/main" xmlns="" id="{1C24C823-2B6F-1243-A14A-AF8B8CA8C28A}"/>
              </a:ext>
            </a:extLst>
          </p:cNvPr>
          <p:cNvSpPr>
            <a:spLocks noGrp="1"/>
          </p:cNvSpPr>
          <p:nvPr>
            <p:ph type="body" sz="quarter" idx="25" hasCustomPrompt="1"/>
          </p:nvPr>
        </p:nvSpPr>
        <p:spPr>
          <a:xfrm>
            <a:off x="6469257" y="3312125"/>
            <a:ext cx="5207000" cy="577850"/>
          </a:xfrm>
        </p:spPr>
        <p:txBody>
          <a:bodyPr tIns="155448" anchor="t" anchorCtr="0"/>
          <a:lstStyle>
            <a:lvl1pPr marL="0" indent="0">
              <a:buNone/>
              <a:defRPr sz="3600">
                <a:solidFill>
                  <a:schemeClr val="tx1"/>
                </a:solidFill>
                <a:latin typeface="Cambria" charset="0"/>
                <a:ea typeface="Cambria" charset="0"/>
                <a:cs typeface="Cambria" charset="0"/>
              </a:defRPr>
            </a:lvl1pPr>
            <a:lvl2pPr marL="225425" indent="0">
              <a:buNone/>
              <a:defRPr>
                <a:solidFill>
                  <a:schemeClr val="bg1"/>
                </a:solidFill>
                <a:latin typeface="Cambria" charset="0"/>
                <a:ea typeface="Cambria" charset="0"/>
                <a:cs typeface="Cambria" charset="0"/>
              </a:defRPr>
            </a:lvl2pPr>
            <a:lvl3pPr marL="457200" indent="0">
              <a:buNone/>
              <a:defRPr>
                <a:solidFill>
                  <a:schemeClr val="bg1"/>
                </a:solidFill>
                <a:latin typeface="Cambria" charset="0"/>
                <a:ea typeface="Cambria" charset="0"/>
                <a:cs typeface="Cambria" charset="0"/>
              </a:defRPr>
            </a:lvl3pPr>
            <a:lvl4pPr marL="687387" indent="0">
              <a:buNone/>
              <a:defRPr>
                <a:solidFill>
                  <a:schemeClr val="bg1"/>
                </a:solidFill>
                <a:latin typeface="Cambria" charset="0"/>
                <a:ea typeface="Cambria" charset="0"/>
                <a:cs typeface="Cambria" charset="0"/>
              </a:defRPr>
            </a:lvl4pPr>
            <a:lvl5pPr marL="919163" indent="0">
              <a:buNone/>
              <a:defRPr>
                <a:solidFill>
                  <a:schemeClr val="bg1"/>
                </a:solidFill>
                <a:latin typeface="Cambria" charset="0"/>
                <a:ea typeface="Cambria" charset="0"/>
                <a:cs typeface="Cambria" charset="0"/>
              </a:defRPr>
            </a:lvl5pPr>
          </a:lstStyle>
          <a:p>
            <a:pPr lvl="0"/>
            <a:r>
              <a:rPr lang="en-US"/>
              <a:t>Click to edit title</a:t>
            </a:r>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parison Slide 3">
    <p:spTree>
      <p:nvGrpSpPr>
        <p:cNvPr id="1" name=""/>
        <p:cNvGrpSpPr/>
        <p:nvPr/>
      </p:nvGrpSpPr>
      <p:grpSpPr>
        <a:xfrm>
          <a:off x="0" y="0"/>
          <a:ext cx="0" cy="0"/>
          <a:chOff x="0" y="0"/>
          <a:chExt cx="0" cy="0"/>
        </a:xfrm>
      </p:grpSpPr>
      <p:sp>
        <p:nvSpPr>
          <p:cNvPr id="9" name="Content Placeholder 8"/>
          <p:cNvSpPr>
            <a:spLocks noGrp="1"/>
          </p:cNvSpPr>
          <p:nvPr>
            <p:ph sz="quarter" idx="18"/>
          </p:nvPr>
        </p:nvSpPr>
        <p:spPr>
          <a:xfrm>
            <a:off x="515935" y="4472336"/>
            <a:ext cx="5206686" cy="1836389"/>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Rectangle 11">
            <a:extLst>
              <a:ext uri="{FF2B5EF4-FFF2-40B4-BE49-F238E27FC236}">
                <a16:creationId xmlns:a16="http://schemas.microsoft.com/office/drawing/2014/main" xmlns=""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4">
            <a:extLst>
              <a:ext uri="{FF2B5EF4-FFF2-40B4-BE49-F238E27FC236}">
                <a16:creationId xmlns:a16="http://schemas.microsoft.com/office/drawing/2014/main" xmlns="" id="{95453CEA-0594-AC4A-BD6E-7EB2750A8464}"/>
              </a:ext>
            </a:extLst>
          </p:cNvPr>
          <p:cNvSpPr>
            <a:spLocks noGrp="1"/>
          </p:cNvSpPr>
          <p:nvPr>
            <p:ph type="dt" sz="half" idx="10"/>
          </p:nvPr>
        </p:nvSpPr>
        <p:spPr>
          <a:xfrm>
            <a:off x="9948863" y="6596798"/>
            <a:ext cx="1727201" cy="261201"/>
          </a:xfrm>
        </p:spPr>
        <p:txBody>
          <a:bodyPr/>
          <a:lstStyle>
            <a:lvl1pPr>
              <a:defRPr>
                <a:solidFill>
                  <a:schemeClr val="accent5"/>
                </a:solidFill>
              </a:defRPr>
            </a:lvl1pPr>
          </a:lstStyle>
          <a:p>
            <a:r>
              <a:rPr lang="en-US" smtClean="0"/>
              <a:t>Date</a:t>
            </a:r>
            <a:endParaRPr lang="en-US"/>
          </a:p>
        </p:txBody>
      </p:sp>
      <p:sp>
        <p:nvSpPr>
          <p:cNvPr id="15" name="Slide Number Placeholder 6">
            <a:extLst>
              <a:ext uri="{FF2B5EF4-FFF2-40B4-BE49-F238E27FC236}">
                <a16:creationId xmlns:a16="http://schemas.microsoft.com/office/drawing/2014/main" xmlns=""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t>‹#›</a:t>
            </a:fld>
            <a:endParaRPr lang="en-US"/>
          </a:p>
        </p:txBody>
      </p:sp>
      <p:sp>
        <p:nvSpPr>
          <p:cNvPr id="17" name="Text Placeholder 1">
            <a:extLst>
              <a:ext uri="{FF2B5EF4-FFF2-40B4-BE49-F238E27FC236}">
                <a16:creationId xmlns:a16="http://schemas.microsoft.com/office/drawing/2014/main" xmlns="" id="{B425B684-C025-7A40-8525-E424A3D79E9C}"/>
              </a:ext>
            </a:extLst>
          </p:cNvPr>
          <p:cNvSpPr>
            <a:spLocks noGrp="1"/>
          </p:cNvSpPr>
          <p:nvPr>
            <p:ph type="body" sz="quarter" idx="15" hasCustomPrompt="1"/>
          </p:nvPr>
        </p:nvSpPr>
        <p:spPr>
          <a:xfrm>
            <a:off x="515938" y="4013915"/>
            <a:ext cx="520244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ct val="0"/>
              </a:spcAft>
              <a:defRPr/>
            </a:pPr>
            <a:r>
              <a:rPr lang="en-US"/>
              <a:t>Optional Subtitle</a:t>
            </a:r>
          </a:p>
        </p:txBody>
      </p:sp>
      <p:sp>
        <p:nvSpPr>
          <p:cNvPr id="10" name="TextBox 9">
            <a:extLst>
              <a:ext uri="{FF2B5EF4-FFF2-40B4-BE49-F238E27FC236}">
                <a16:creationId xmlns:a16="http://schemas.microsoft.com/office/drawing/2014/main" xmlns=""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a:solidFill>
                  <a:schemeClr val="bg1"/>
                </a:solidFill>
              </a:rPr>
              <a:t>www.dlapiper.com</a:t>
            </a:r>
          </a:p>
        </p:txBody>
      </p:sp>
      <p:sp>
        <p:nvSpPr>
          <p:cNvPr id="2" name="Title 1"/>
          <p:cNvSpPr>
            <a:spLocks noGrp="1"/>
          </p:cNvSpPr>
          <p:nvPr>
            <p:ph type="title" hasCustomPrompt="1"/>
          </p:nvPr>
        </p:nvSpPr>
        <p:spPr>
          <a:xfrm>
            <a:off x="515934" y="3489929"/>
            <a:ext cx="5206810" cy="570278"/>
          </a:xfrm>
        </p:spPr>
        <p:txBody>
          <a:bodyPr/>
          <a:lstStyle/>
          <a:p>
            <a:r>
              <a:rPr lang="en-US"/>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r>
              <a:rPr lang="en-US" smtClean="0"/>
              <a:t>UKG/93149150</a:t>
            </a:r>
            <a:endParaRPr lang="en-US"/>
          </a:p>
        </p:txBody>
      </p:sp>
      <p:sp>
        <p:nvSpPr>
          <p:cNvPr id="13" name="Content Placeholder 8"/>
          <p:cNvSpPr>
            <a:spLocks noGrp="1"/>
          </p:cNvSpPr>
          <p:nvPr>
            <p:ph sz="quarter" idx="19"/>
          </p:nvPr>
        </p:nvSpPr>
        <p:spPr>
          <a:xfrm>
            <a:off x="6477194" y="1327102"/>
            <a:ext cx="5198745" cy="2019269"/>
          </a:xfrm>
        </p:spPr>
        <p:txBody>
          <a:bodyPr/>
          <a:lstStyle>
            <a:lvl1pPr>
              <a:lnSpc>
                <a:spcPct val="100000"/>
              </a:lnSpc>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8" name="Text Placeholder 1">
            <a:extLst>
              <a:ext uri="{FF2B5EF4-FFF2-40B4-BE49-F238E27FC236}">
                <a16:creationId xmlns:a16="http://schemas.microsoft.com/office/drawing/2014/main" xmlns="" id="{B425B684-C025-7A40-8525-E424A3D79E9C}"/>
              </a:ext>
            </a:extLst>
          </p:cNvPr>
          <p:cNvSpPr>
            <a:spLocks noGrp="1"/>
          </p:cNvSpPr>
          <p:nvPr>
            <p:ph type="body" sz="quarter" idx="21" hasCustomPrompt="1"/>
          </p:nvPr>
        </p:nvSpPr>
        <p:spPr>
          <a:xfrm>
            <a:off x="6469257" y="868681"/>
            <a:ext cx="520244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ct val="0"/>
              </a:spcAft>
              <a:defRPr/>
            </a:pPr>
            <a:r>
              <a:rPr lang="en-US"/>
              <a:t>Optional Subtitle</a:t>
            </a:r>
          </a:p>
        </p:txBody>
      </p:sp>
      <p:sp>
        <p:nvSpPr>
          <p:cNvPr id="19" name="Picture Placeholder 4">
            <a:extLst>
              <a:ext uri="{FF2B5EF4-FFF2-40B4-BE49-F238E27FC236}">
                <a16:creationId xmlns:a16="http://schemas.microsoft.com/office/drawing/2014/main" xmlns="" id="{CEF10358-DE3B-1C41-B905-26A91041C344}"/>
              </a:ext>
            </a:extLst>
          </p:cNvPr>
          <p:cNvSpPr>
            <a:spLocks noGrp="1"/>
          </p:cNvSpPr>
          <p:nvPr>
            <p:ph type="pic" sz="quarter" idx="23"/>
          </p:nvPr>
        </p:nvSpPr>
        <p:spPr>
          <a:xfrm>
            <a:off x="0" y="0"/>
            <a:ext cx="6096000" cy="3276600"/>
          </a:xfrm>
          <a:solidFill>
            <a:schemeClr val="bg2"/>
          </a:solidFill>
        </p:spPr>
        <p:txBody>
          <a:bodyPr/>
          <a:lstStyle/>
          <a:p>
            <a:r>
              <a:rPr lang="en-US" smtClean="0"/>
              <a:t>Click icon to add picture</a:t>
            </a:r>
            <a:endParaRPr lang="en-US"/>
          </a:p>
        </p:txBody>
      </p:sp>
      <p:sp>
        <p:nvSpPr>
          <p:cNvPr id="20" name="Picture Placeholder 4">
            <a:extLst>
              <a:ext uri="{FF2B5EF4-FFF2-40B4-BE49-F238E27FC236}">
                <a16:creationId xmlns:a16="http://schemas.microsoft.com/office/drawing/2014/main" xmlns="" id="{CEF10358-DE3B-1C41-B905-26A91041C344}"/>
              </a:ext>
            </a:extLst>
          </p:cNvPr>
          <p:cNvSpPr>
            <a:spLocks noGrp="1"/>
          </p:cNvSpPr>
          <p:nvPr>
            <p:ph type="pic" sz="quarter" idx="24"/>
          </p:nvPr>
        </p:nvSpPr>
        <p:spPr>
          <a:xfrm>
            <a:off x="6095998" y="3276600"/>
            <a:ext cx="6096000" cy="3298641"/>
          </a:xfrm>
          <a:solidFill>
            <a:schemeClr val="bg2"/>
          </a:solidFill>
        </p:spPr>
        <p:txBody>
          <a:bodyPr/>
          <a:lstStyle/>
          <a:p>
            <a:r>
              <a:rPr lang="en-US" smtClean="0"/>
              <a:t>Click icon to add picture</a:t>
            </a:r>
            <a:endParaRPr lang="en-US"/>
          </a:p>
        </p:txBody>
      </p:sp>
      <p:cxnSp>
        <p:nvCxnSpPr>
          <p:cNvPr id="7" name="Straight Connector 6"/>
          <p:cNvCxnSpPr/>
          <p:nvPr userDrawn="1"/>
        </p:nvCxnSpPr>
        <p:spPr>
          <a:xfrm>
            <a:off x="6095998" y="0"/>
            <a:ext cx="0" cy="658242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 Placeholder 5">
            <a:extLst>
              <a:ext uri="{FF2B5EF4-FFF2-40B4-BE49-F238E27FC236}">
                <a16:creationId xmlns:a16="http://schemas.microsoft.com/office/drawing/2014/main" xmlns="" id="{026CBC9B-50DD-B646-80D0-F5FAA5759DBE}"/>
              </a:ext>
            </a:extLst>
          </p:cNvPr>
          <p:cNvSpPr>
            <a:spLocks noGrp="1"/>
          </p:cNvSpPr>
          <p:nvPr>
            <p:ph type="body" sz="quarter" idx="22" hasCustomPrompt="1"/>
          </p:nvPr>
        </p:nvSpPr>
        <p:spPr>
          <a:xfrm>
            <a:off x="6469257" y="398780"/>
            <a:ext cx="5207000" cy="577850"/>
          </a:xfrm>
        </p:spPr>
        <p:txBody>
          <a:bodyPr tIns="155448" anchor="t" anchorCtr="0"/>
          <a:lstStyle>
            <a:lvl1pPr marL="0" indent="0">
              <a:buNone/>
              <a:defRPr sz="3600">
                <a:solidFill>
                  <a:schemeClr val="tx1"/>
                </a:solidFill>
                <a:latin typeface="Cambria" charset="0"/>
                <a:ea typeface="Cambria" charset="0"/>
                <a:cs typeface="Cambria" charset="0"/>
              </a:defRPr>
            </a:lvl1pPr>
            <a:lvl2pPr marL="225425" indent="0">
              <a:buNone/>
              <a:defRPr>
                <a:solidFill>
                  <a:schemeClr val="bg1"/>
                </a:solidFill>
                <a:latin typeface="Cambria" charset="0"/>
                <a:ea typeface="Cambria" charset="0"/>
                <a:cs typeface="Cambria" charset="0"/>
              </a:defRPr>
            </a:lvl2pPr>
            <a:lvl3pPr marL="457200" indent="0">
              <a:buNone/>
              <a:defRPr>
                <a:solidFill>
                  <a:schemeClr val="bg1"/>
                </a:solidFill>
                <a:latin typeface="Cambria" charset="0"/>
                <a:ea typeface="Cambria" charset="0"/>
                <a:cs typeface="Cambria" charset="0"/>
              </a:defRPr>
            </a:lvl3pPr>
            <a:lvl4pPr marL="687387" indent="0">
              <a:buNone/>
              <a:defRPr>
                <a:solidFill>
                  <a:schemeClr val="bg1"/>
                </a:solidFill>
                <a:latin typeface="Cambria" charset="0"/>
                <a:ea typeface="Cambria" charset="0"/>
                <a:cs typeface="Cambria" charset="0"/>
              </a:defRPr>
            </a:lvl4pPr>
            <a:lvl5pPr marL="919163" indent="0">
              <a:buNone/>
              <a:defRPr>
                <a:solidFill>
                  <a:schemeClr val="bg1"/>
                </a:solidFill>
                <a:latin typeface="Cambria" charset="0"/>
                <a:ea typeface="Cambria" charset="0"/>
                <a:cs typeface="Cambria" charset="0"/>
              </a:defRPr>
            </a:lvl5pPr>
          </a:lstStyle>
          <a:p>
            <a:pPr lvl="0"/>
            <a:r>
              <a:rPr lang="en-US"/>
              <a:t>Click to edit title</a:t>
            </a:r>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4">
            <a:extLst>
              <a:ext uri="{FF2B5EF4-FFF2-40B4-BE49-F238E27FC236}">
                <a16:creationId xmlns:a16="http://schemas.microsoft.com/office/drawing/2014/main" xmlns="" id="{95453CEA-0594-AC4A-BD6E-7EB2750A8464}"/>
              </a:ext>
            </a:extLst>
          </p:cNvPr>
          <p:cNvSpPr>
            <a:spLocks noGrp="1"/>
          </p:cNvSpPr>
          <p:nvPr>
            <p:ph type="dt" sz="half" idx="10"/>
          </p:nvPr>
        </p:nvSpPr>
        <p:spPr>
          <a:xfrm>
            <a:off x="9948863" y="6596797"/>
            <a:ext cx="1727201" cy="261203"/>
          </a:xfrm>
        </p:spPr>
        <p:txBody>
          <a:bodyPr/>
          <a:lstStyle>
            <a:lvl1pPr>
              <a:defRPr>
                <a:solidFill>
                  <a:schemeClr val="accent5"/>
                </a:solidFill>
              </a:defRPr>
            </a:lvl1pPr>
          </a:lstStyle>
          <a:p>
            <a:r>
              <a:rPr lang="en-US" smtClean="0"/>
              <a:t>Date</a:t>
            </a:r>
            <a:endParaRPr lang="en-US"/>
          </a:p>
        </p:txBody>
      </p:sp>
      <p:sp>
        <p:nvSpPr>
          <p:cNvPr id="15" name="Slide Number Placeholder 6">
            <a:extLst>
              <a:ext uri="{FF2B5EF4-FFF2-40B4-BE49-F238E27FC236}">
                <a16:creationId xmlns:a16="http://schemas.microsoft.com/office/drawing/2014/main" xmlns=""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t>‹#›</a:t>
            </a:fld>
            <a:endParaRPr lang="en-US"/>
          </a:p>
        </p:txBody>
      </p:sp>
      <p:sp>
        <p:nvSpPr>
          <p:cNvPr id="10" name="TextBox 9">
            <a:extLst>
              <a:ext uri="{FF2B5EF4-FFF2-40B4-BE49-F238E27FC236}">
                <a16:creationId xmlns:a16="http://schemas.microsoft.com/office/drawing/2014/main" xmlns=""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a:solidFill>
                  <a:schemeClr val="bg1"/>
                </a:solidFill>
              </a:rPr>
              <a:t>www.dlapiper.com</a:t>
            </a:r>
          </a:p>
        </p:txBody>
      </p:sp>
      <p:sp>
        <p:nvSpPr>
          <p:cNvPr id="4" name="Footer Placeholder 3"/>
          <p:cNvSpPr>
            <a:spLocks noGrp="1"/>
          </p:cNvSpPr>
          <p:nvPr>
            <p:ph type="ftr" sz="quarter" idx="17"/>
          </p:nvPr>
        </p:nvSpPr>
        <p:spPr/>
        <p:txBody>
          <a:bodyPr/>
          <a:lstStyle>
            <a:lvl1pPr>
              <a:defRPr>
                <a:solidFill>
                  <a:schemeClr val="bg1"/>
                </a:solidFill>
              </a:defRPr>
            </a:lvl1pPr>
          </a:lstStyle>
          <a:p>
            <a:r>
              <a:rPr lang="en-US" smtClean="0"/>
              <a:t>UKG/93149150</a:t>
            </a:r>
            <a:endParaRPr lang="en-US"/>
          </a:p>
        </p:txBody>
      </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olid Dark Blu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FD7420B5-0C7D-8A40-916E-9DC1FF97152E}"/>
              </a:ext>
            </a:extLst>
          </p:cNvPr>
          <p:cNvSpPr/>
          <p:nvPr userDrawn="1"/>
        </p:nvSpPr>
        <p:spPr>
          <a:xfrm>
            <a:off x="0" y="1"/>
            <a:ext cx="12191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8228A888-D00A-714F-942B-CBD4BC821418}"/>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3185386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st Pag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FD7420B5-0C7D-8A40-916E-9DC1FF97152E}"/>
              </a:ext>
            </a:extLst>
          </p:cNvPr>
          <p:cNvSpPr/>
          <p:nvPr userDrawn="1"/>
        </p:nvSpPr>
        <p:spPr>
          <a:xfrm>
            <a:off x="0" y="1"/>
            <a:ext cx="12191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xmlns="" id="{94879B44-18AC-2341-9FB3-6A4BB7813EB7}"/>
              </a:ext>
            </a:extLst>
          </p:cNvPr>
          <p:cNvPicPr>
            <a:picLocks noChangeAspect="1"/>
          </p:cNvPicPr>
          <p:nvPr userDrawn="1"/>
        </p:nvPicPr>
        <p:blipFill>
          <a:blip r:embed="rId2"/>
          <a:srcRect/>
          <a:stretch>
            <a:fillRect/>
          </a:stretch>
        </p:blipFill>
        <p:spPr>
          <a:xfrm>
            <a:off x="515938" y="6062542"/>
            <a:ext cx="730800" cy="427158"/>
          </a:xfrm>
          <a:prstGeom prst="rect">
            <a:avLst/>
          </a:prstGeom>
        </p:spPr>
      </p:pic>
    </p:spTree>
    <p:extLst>
      <p:ext uri="{BB962C8B-B14F-4D97-AF65-F5344CB8AC3E}">
        <p14:creationId xmlns:p14="http://schemas.microsoft.com/office/powerpoint/2010/main" val="25595550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graphic Cover White">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1466F37-6FA9-F145-AD31-68850EA0AB03}"/>
              </a:ext>
            </a:extLst>
          </p:cNvPr>
          <p:cNvPicPr>
            <a:picLocks noChangeAspect="1"/>
          </p:cNvPicPr>
          <p:nvPr userDrawn="1"/>
        </p:nvPicPr>
        <p:blipFill>
          <a:blip r:embed="rId2"/>
          <a:srcRect/>
          <a:stretch>
            <a:fillRect/>
          </a:stretch>
        </p:blipFill>
        <p:spPr>
          <a:xfrm>
            <a:off x="0" y="1562100"/>
            <a:ext cx="12192000" cy="5295900"/>
          </a:xfrm>
          <a:prstGeom prst="rect">
            <a:avLst/>
          </a:prstGeom>
        </p:spPr>
      </p:pic>
      <p:pic>
        <p:nvPicPr>
          <p:cNvPr id="13" name="Picture 12">
            <a:extLst>
              <a:ext uri="{FF2B5EF4-FFF2-40B4-BE49-F238E27FC236}">
                <a16:creationId xmlns:a16="http://schemas.microsoft.com/office/drawing/2014/main" xmlns="" id="{4117C15C-1CA4-3447-B96C-74DD64F795F1}"/>
              </a:ext>
            </a:extLst>
          </p:cNvPr>
          <p:cNvPicPr>
            <a:picLocks noChangeAspect="1"/>
          </p:cNvPicPr>
          <p:nvPr userDrawn="1"/>
        </p:nvPicPr>
        <p:blipFill>
          <a:blip r:embed="rId3"/>
          <a:srcRect/>
          <a:stretch>
            <a:fillRect/>
          </a:stretch>
        </p:blipFill>
        <p:spPr>
          <a:xfrm>
            <a:off x="515938" y="6063980"/>
            <a:ext cx="728340" cy="425720"/>
          </a:xfrm>
          <a:prstGeom prst="rect">
            <a:avLst/>
          </a:prstGeom>
        </p:spPr>
      </p:pic>
      <p:sp>
        <p:nvSpPr>
          <p:cNvPr id="6" name="Text Placeholder 7">
            <a:extLst>
              <a:ext uri="{FF2B5EF4-FFF2-40B4-BE49-F238E27FC236}">
                <a16:creationId xmlns:a16="http://schemas.microsoft.com/office/drawing/2014/main" xmlns="" id="{4F8E9120-7FF1-4744-A198-62808AD32342}"/>
              </a:ext>
            </a:extLst>
          </p:cNvPr>
          <p:cNvSpPr>
            <a:spLocks noGrp="1"/>
          </p:cNvSpPr>
          <p:nvPr>
            <p:ph type="body" sz="quarter" idx="13" hasCustomPrompt="1"/>
          </p:nvPr>
        </p:nvSpPr>
        <p:spPr>
          <a:xfrm>
            <a:off x="3179763" y="5862187"/>
            <a:ext cx="5832475" cy="525135"/>
          </a:xfrm>
          <a:prstGeom prst="rect">
            <a:avLst/>
          </a:prstGeom>
        </p:spPr>
        <p:txBody>
          <a:bodyPr wrap="square" lIns="0" tIns="0" rIns="0" bIns="0"/>
          <a:lstStyle>
            <a:lvl1pPr marL="0" indent="0" algn="ctr">
              <a:lnSpc>
                <a:spcPct val="100000"/>
              </a:lnSpc>
              <a:buNone/>
              <a:defRPr sz="2000" b="0" i="0">
                <a:solidFill>
                  <a:schemeClr val="tx1"/>
                </a:solidFill>
                <a:latin typeface="Arial" charset="0"/>
                <a:ea typeface="Arial" charset="0"/>
                <a:cs typeface="Arial" charset="0"/>
              </a:defRPr>
            </a:lvl1pPr>
          </a:lstStyle>
          <a:p>
            <a:pPr lvl="0"/>
            <a:r>
              <a:rPr lang="en-US"/>
              <a:t>Subhead Line 1</a:t>
            </a:r>
          </a:p>
        </p:txBody>
      </p:sp>
      <p:sp>
        <p:nvSpPr>
          <p:cNvPr id="2" name="Title 1"/>
          <p:cNvSpPr>
            <a:spLocks noGrp="1"/>
          </p:cNvSpPr>
          <p:nvPr>
            <p:ph type="title"/>
          </p:nvPr>
        </p:nvSpPr>
        <p:spPr>
          <a:xfrm>
            <a:off x="1552135" y="4737099"/>
            <a:ext cx="9087730" cy="1011487"/>
          </a:xfrm>
          <a:prstGeom prst="rect">
            <a:avLst/>
          </a:prstGeom>
        </p:spPr>
        <p:txBody>
          <a:bodyPr/>
          <a:lstStyle>
            <a:lvl1pPr algn="ctr">
              <a:defRPr sz="3600" b="0" i="0">
                <a:solidFill>
                  <a:schemeClr val="tx1"/>
                </a:solidFill>
                <a:latin typeface="Cambria" charset="0"/>
                <a:ea typeface="Cambria" charset="0"/>
                <a:cs typeface="Cambria" charset="0"/>
              </a:defRPr>
            </a:lvl1pPr>
          </a:lstStyle>
          <a:p>
            <a:r>
              <a:rPr lang="en-US" smtClean="0"/>
              <a:t>Click to edit Master title style</a:t>
            </a:r>
            <a:endParaRPr lang="en-US"/>
          </a:p>
        </p:txBody>
      </p:sp>
      <p:sp>
        <p:nvSpPr>
          <p:cNvPr id="12" name="Date Placeholder 3">
            <a:extLst>
              <a:ext uri="{FF2B5EF4-FFF2-40B4-BE49-F238E27FC236}">
                <a16:creationId xmlns:a16="http://schemas.microsoft.com/office/drawing/2014/main" xmlns="" id="{35BB08A7-8085-8845-B707-4F97CCAD6E1B}"/>
              </a:ext>
            </a:extLst>
          </p:cNvPr>
          <p:cNvSpPr>
            <a:spLocks noGrp="1"/>
          </p:cNvSpPr>
          <p:nvPr>
            <p:ph type="dt" sz="half" idx="2"/>
          </p:nvPr>
        </p:nvSpPr>
        <p:spPr>
          <a:xfrm>
            <a:off x="9914457" y="6222223"/>
            <a:ext cx="1727200" cy="260593"/>
          </a:xfrm>
          <a:prstGeom prst="rect">
            <a:avLst/>
          </a:prstGeom>
        </p:spPr>
        <p:txBody>
          <a:bodyPr vert="horz" lIns="0" tIns="0" rIns="0" bIns="0" rtlCol="0" anchor="ctr"/>
          <a:lstStyle>
            <a:lvl1pPr algn="r">
              <a:defRPr sz="1100" b="0" i="0">
                <a:solidFill>
                  <a:schemeClr val="tx1"/>
                </a:solidFill>
                <a:latin typeface="+mn-lt"/>
                <a:ea typeface="Cambria" charset="0"/>
                <a:cs typeface="Cambria" charset="0"/>
              </a:defRPr>
            </a:lvl1pPr>
          </a:lstStyle>
          <a:p>
            <a:r>
              <a:rPr lang="en-US" smtClean="0"/>
              <a:t>Date</a:t>
            </a:r>
            <a:endParaRPr lang="en-US"/>
          </a:p>
        </p:txBody>
      </p:sp>
      <p:sp>
        <p:nvSpPr>
          <p:cNvPr id="9" name="Rectangle 8">
            <a:extLst>
              <a:ext uri="{FF2B5EF4-FFF2-40B4-BE49-F238E27FC236}">
                <a16:creationId xmlns:a16="http://schemas.microsoft.com/office/drawing/2014/main" xmlns="" id="{BB9968AB-77DC-3741-8F67-6C51E6D747FE}"/>
              </a:ext>
            </a:extLst>
          </p:cNvPr>
          <p:cNvSpPr/>
          <p:nvPr userDrawn="1"/>
        </p:nvSpPr>
        <p:spPr>
          <a:xfrm>
            <a:off x="0" y="6582427"/>
            <a:ext cx="12191999" cy="275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0" y="1"/>
            <a:ext cx="12192000" cy="6857999"/>
          </a:xfrm>
          <a:prstGeom prst="rect">
            <a:avLst/>
          </a:prstGeom>
          <a:noFill/>
          <a:ln w="190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Layout White">
    <p:spTree>
      <p:nvGrpSpPr>
        <p:cNvPr id="1" name=""/>
        <p:cNvGrpSpPr/>
        <p:nvPr/>
      </p:nvGrpSpPr>
      <p:grpSpPr>
        <a:xfrm>
          <a:off x="0" y="0"/>
          <a:ext cx="0" cy="0"/>
          <a:chOff x="0" y="0"/>
          <a:chExt cx="0" cy="0"/>
        </a:xfrm>
      </p:grpSpPr>
      <p:sp>
        <p:nvSpPr>
          <p:cNvPr id="9" name="Content Placeholder 8"/>
          <p:cNvSpPr>
            <a:spLocks noGrp="1"/>
          </p:cNvSpPr>
          <p:nvPr>
            <p:ph sz="quarter" idx="18"/>
          </p:nvPr>
        </p:nvSpPr>
        <p:spPr>
          <a:xfrm>
            <a:off x="515939" y="1882171"/>
            <a:ext cx="11160124" cy="4426554"/>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Rectangle 11">
            <a:extLst>
              <a:ext uri="{FF2B5EF4-FFF2-40B4-BE49-F238E27FC236}">
                <a16:creationId xmlns:a16="http://schemas.microsoft.com/office/drawing/2014/main" xmlns=""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xmlns="" id="{65975A82-7EB2-6E48-B38C-B5AEBD5D9A89}"/>
              </a:ext>
            </a:extLst>
          </p:cNvPr>
          <p:cNvSpPr>
            <a:spLocks noGrp="1" noChangeAspect="1"/>
          </p:cNvSpPr>
          <p:nvPr>
            <p:ph type="body" idx="1" hasCustomPrompt="1"/>
          </p:nvPr>
        </p:nvSpPr>
        <p:spPr>
          <a:xfrm>
            <a:off x="515938" y="1432200"/>
            <a:ext cx="11160124"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Subhead</a:t>
            </a:r>
          </a:p>
        </p:txBody>
      </p:sp>
      <p:sp>
        <p:nvSpPr>
          <p:cNvPr id="14" name="Date Placeholder 4">
            <a:extLst>
              <a:ext uri="{FF2B5EF4-FFF2-40B4-BE49-F238E27FC236}">
                <a16:creationId xmlns:a16="http://schemas.microsoft.com/office/drawing/2014/main" xmlns="" id="{95453CEA-0594-AC4A-BD6E-7EB2750A8464}"/>
              </a:ext>
            </a:extLst>
          </p:cNvPr>
          <p:cNvSpPr>
            <a:spLocks noGrp="1"/>
          </p:cNvSpPr>
          <p:nvPr>
            <p:ph type="dt" sz="half" idx="10"/>
          </p:nvPr>
        </p:nvSpPr>
        <p:spPr>
          <a:xfrm>
            <a:off x="9948863" y="6596798"/>
            <a:ext cx="1727201" cy="261201"/>
          </a:xfrm>
        </p:spPr>
        <p:txBody>
          <a:bodyPr/>
          <a:lstStyle>
            <a:lvl1pPr>
              <a:defRPr>
                <a:solidFill>
                  <a:schemeClr val="accent5"/>
                </a:solidFill>
              </a:defRPr>
            </a:lvl1pPr>
          </a:lstStyle>
          <a:p>
            <a:r>
              <a:rPr lang="en-US" smtClean="0"/>
              <a:t>Date</a:t>
            </a:r>
            <a:endParaRPr lang="en-US"/>
          </a:p>
        </p:txBody>
      </p:sp>
      <p:sp>
        <p:nvSpPr>
          <p:cNvPr id="15" name="Slide Number Placeholder 6">
            <a:extLst>
              <a:ext uri="{FF2B5EF4-FFF2-40B4-BE49-F238E27FC236}">
                <a16:creationId xmlns:a16="http://schemas.microsoft.com/office/drawing/2014/main" xmlns=""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t>‹#›</a:t>
            </a:fld>
            <a:endParaRPr lang="en-US"/>
          </a:p>
        </p:txBody>
      </p:sp>
      <p:sp>
        <p:nvSpPr>
          <p:cNvPr id="17" name="Text Placeholder 1">
            <a:extLst>
              <a:ext uri="{FF2B5EF4-FFF2-40B4-BE49-F238E27FC236}">
                <a16:creationId xmlns:a16="http://schemas.microsoft.com/office/drawing/2014/main" xmlns="" id="{B425B684-C025-7A40-8525-E424A3D79E9C}"/>
              </a:ext>
            </a:extLst>
          </p:cNvPr>
          <p:cNvSpPr>
            <a:spLocks noGrp="1"/>
          </p:cNvSpPr>
          <p:nvPr>
            <p:ph type="body" sz="quarter" idx="15" hasCustomPrompt="1"/>
          </p:nvPr>
        </p:nvSpPr>
        <p:spPr>
          <a:xfrm>
            <a:off x="515938" y="899161"/>
            <a:ext cx="1116012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ct val="0"/>
              </a:spcAft>
              <a:defRPr/>
            </a:pPr>
            <a:r>
              <a:rPr lang="en-US"/>
              <a:t>Optional Subtitle</a:t>
            </a:r>
          </a:p>
        </p:txBody>
      </p:sp>
      <p:sp>
        <p:nvSpPr>
          <p:cNvPr id="10" name="TextBox 9">
            <a:extLst>
              <a:ext uri="{FF2B5EF4-FFF2-40B4-BE49-F238E27FC236}">
                <a16:creationId xmlns:a16="http://schemas.microsoft.com/office/drawing/2014/main" xmlns=""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a:solidFill>
                  <a:schemeClr val="bg1"/>
                </a:solidFill>
              </a:rPr>
              <a:t>www.dlapiper.com</a:t>
            </a:r>
          </a:p>
        </p:txBody>
      </p:sp>
      <p:sp>
        <p:nvSpPr>
          <p:cNvPr id="2" name="Title 1"/>
          <p:cNvSpPr>
            <a:spLocks noGrp="1"/>
          </p:cNvSpPr>
          <p:nvPr>
            <p:ph type="title" hasCustomPrompt="1"/>
          </p:nvPr>
        </p:nvSpPr>
        <p:spPr/>
        <p:txBody>
          <a:bodyPr/>
          <a:lstStyle/>
          <a:p>
            <a:r>
              <a:rPr lang="en-US"/>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r>
              <a:rPr lang="en-US" smtClean="0"/>
              <a:t>UKG/93149150</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Layout White w/Dark Sidebar">
    <p:spTree>
      <p:nvGrpSpPr>
        <p:cNvPr id="1" name=""/>
        <p:cNvGrpSpPr/>
        <p:nvPr/>
      </p:nvGrpSpPr>
      <p:grpSpPr>
        <a:xfrm>
          <a:off x="0" y="0"/>
          <a:ext cx="0" cy="0"/>
          <a:chOff x="0" y="0"/>
          <a:chExt cx="0" cy="0"/>
        </a:xfrm>
      </p:grpSpPr>
      <p:sp>
        <p:nvSpPr>
          <p:cNvPr id="9" name="Content Placeholder 8"/>
          <p:cNvSpPr>
            <a:spLocks noGrp="1"/>
          </p:cNvSpPr>
          <p:nvPr>
            <p:ph sz="quarter" idx="18"/>
          </p:nvPr>
        </p:nvSpPr>
        <p:spPr>
          <a:xfrm>
            <a:off x="515938" y="1432200"/>
            <a:ext cx="7380287" cy="487652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Rectangle 11">
            <a:extLst>
              <a:ext uri="{FF2B5EF4-FFF2-40B4-BE49-F238E27FC236}">
                <a16:creationId xmlns:a16="http://schemas.microsoft.com/office/drawing/2014/main" xmlns=""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4">
            <a:extLst>
              <a:ext uri="{FF2B5EF4-FFF2-40B4-BE49-F238E27FC236}">
                <a16:creationId xmlns:a16="http://schemas.microsoft.com/office/drawing/2014/main" xmlns="" id="{95453CEA-0594-AC4A-BD6E-7EB2750A8464}"/>
              </a:ext>
            </a:extLst>
          </p:cNvPr>
          <p:cNvSpPr>
            <a:spLocks noGrp="1"/>
          </p:cNvSpPr>
          <p:nvPr>
            <p:ph type="dt" sz="half" idx="10"/>
          </p:nvPr>
        </p:nvSpPr>
        <p:spPr>
          <a:xfrm>
            <a:off x="9948863" y="6596798"/>
            <a:ext cx="1727201" cy="261201"/>
          </a:xfrm>
        </p:spPr>
        <p:txBody>
          <a:bodyPr/>
          <a:lstStyle>
            <a:lvl1pPr>
              <a:defRPr>
                <a:solidFill>
                  <a:schemeClr val="accent5"/>
                </a:solidFill>
              </a:defRPr>
            </a:lvl1pPr>
          </a:lstStyle>
          <a:p>
            <a:r>
              <a:rPr lang="en-US" smtClean="0"/>
              <a:t>Date</a:t>
            </a:r>
            <a:endParaRPr lang="en-US"/>
          </a:p>
        </p:txBody>
      </p:sp>
      <p:sp>
        <p:nvSpPr>
          <p:cNvPr id="15" name="Slide Number Placeholder 6">
            <a:extLst>
              <a:ext uri="{FF2B5EF4-FFF2-40B4-BE49-F238E27FC236}">
                <a16:creationId xmlns:a16="http://schemas.microsoft.com/office/drawing/2014/main" xmlns=""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t>‹#›</a:t>
            </a:fld>
            <a:endParaRPr lang="en-US"/>
          </a:p>
        </p:txBody>
      </p:sp>
      <p:sp>
        <p:nvSpPr>
          <p:cNvPr id="17" name="Text Placeholder 1">
            <a:extLst>
              <a:ext uri="{FF2B5EF4-FFF2-40B4-BE49-F238E27FC236}">
                <a16:creationId xmlns:a16="http://schemas.microsoft.com/office/drawing/2014/main" xmlns="" id="{B425B684-C025-7A40-8525-E424A3D79E9C}"/>
              </a:ext>
            </a:extLst>
          </p:cNvPr>
          <p:cNvSpPr>
            <a:spLocks noGrp="1"/>
          </p:cNvSpPr>
          <p:nvPr>
            <p:ph type="body" sz="quarter" idx="15" hasCustomPrompt="1"/>
          </p:nvPr>
        </p:nvSpPr>
        <p:spPr>
          <a:xfrm>
            <a:off x="515938" y="899161"/>
            <a:ext cx="7377597"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ct val="0"/>
              </a:spcAft>
              <a:defRPr/>
            </a:pPr>
            <a:r>
              <a:rPr lang="en-US"/>
              <a:t>Optional Subtitle</a:t>
            </a:r>
          </a:p>
        </p:txBody>
      </p:sp>
      <p:sp>
        <p:nvSpPr>
          <p:cNvPr id="10" name="TextBox 9">
            <a:extLst>
              <a:ext uri="{FF2B5EF4-FFF2-40B4-BE49-F238E27FC236}">
                <a16:creationId xmlns:a16="http://schemas.microsoft.com/office/drawing/2014/main" xmlns=""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a:solidFill>
                  <a:schemeClr val="bg1"/>
                </a:solidFill>
              </a:rPr>
              <a:t>www.dlapiper.com</a:t>
            </a:r>
          </a:p>
        </p:txBody>
      </p:sp>
      <p:sp>
        <p:nvSpPr>
          <p:cNvPr id="2" name="Title 1"/>
          <p:cNvSpPr>
            <a:spLocks noGrp="1"/>
          </p:cNvSpPr>
          <p:nvPr>
            <p:ph type="title" hasCustomPrompt="1"/>
          </p:nvPr>
        </p:nvSpPr>
        <p:spPr>
          <a:xfrm>
            <a:off x="515938" y="368300"/>
            <a:ext cx="7380366" cy="577153"/>
          </a:xfrm>
        </p:spPr>
        <p:txBody>
          <a:bodyPr/>
          <a:lstStyle/>
          <a:p>
            <a:r>
              <a:rPr lang="en-US"/>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r>
              <a:rPr lang="en-US" smtClean="0"/>
              <a:t>UKG/93149150</a:t>
            </a:r>
            <a:endParaRPr lang="en-US"/>
          </a:p>
        </p:txBody>
      </p:sp>
      <p:sp>
        <p:nvSpPr>
          <p:cNvPr id="11" name="Rectangle 10">
            <a:extLst>
              <a:ext uri="{FF2B5EF4-FFF2-40B4-BE49-F238E27FC236}">
                <a16:creationId xmlns:a16="http://schemas.microsoft.com/office/drawing/2014/main" xmlns="" id="{8B5C996B-0918-804B-BD4C-32A658B584F3}"/>
              </a:ext>
            </a:extLst>
          </p:cNvPr>
          <p:cNvSpPr/>
          <p:nvPr userDrawn="1"/>
        </p:nvSpPr>
        <p:spPr>
          <a:xfrm>
            <a:off x="8525690" y="0"/>
            <a:ext cx="3666309" cy="6581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Layout White w/Gray Sidebar">
    <p:spTree>
      <p:nvGrpSpPr>
        <p:cNvPr id="1" name=""/>
        <p:cNvGrpSpPr/>
        <p:nvPr/>
      </p:nvGrpSpPr>
      <p:grpSpPr>
        <a:xfrm>
          <a:off x="0" y="0"/>
          <a:ext cx="0" cy="0"/>
          <a:chOff x="0" y="0"/>
          <a:chExt cx="0" cy="0"/>
        </a:xfrm>
      </p:grpSpPr>
      <p:sp>
        <p:nvSpPr>
          <p:cNvPr id="9" name="Content Placeholder 8"/>
          <p:cNvSpPr>
            <a:spLocks noGrp="1"/>
          </p:cNvSpPr>
          <p:nvPr>
            <p:ph sz="quarter" idx="18"/>
          </p:nvPr>
        </p:nvSpPr>
        <p:spPr>
          <a:xfrm>
            <a:off x="515938" y="1431926"/>
            <a:ext cx="7380287" cy="48768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Rectangle 11">
            <a:extLst>
              <a:ext uri="{FF2B5EF4-FFF2-40B4-BE49-F238E27FC236}">
                <a16:creationId xmlns:a16="http://schemas.microsoft.com/office/drawing/2014/main" xmlns=""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4">
            <a:extLst>
              <a:ext uri="{FF2B5EF4-FFF2-40B4-BE49-F238E27FC236}">
                <a16:creationId xmlns:a16="http://schemas.microsoft.com/office/drawing/2014/main" xmlns="" id="{95453CEA-0594-AC4A-BD6E-7EB2750A8464}"/>
              </a:ext>
            </a:extLst>
          </p:cNvPr>
          <p:cNvSpPr>
            <a:spLocks noGrp="1"/>
          </p:cNvSpPr>
          <p:nvPr>
            <p:ph type="dt" sz="half" idx="10"/>
          </p:nvPr>
        </p:nvSpPr>
        <p:spPr>
          <a:xfrm>
            <a:off x="9948863" y="6596798"/>
            <a:ext cx="1727201" cy="261201"/>
          </a:xfrm>
        </p:spPr>
        <p:txBody>
          <a:bodyPr/>
          <a:lstStyle>
            <a:lvl1pPr>
              <a:defRPr>
                <a:solidFill>
                  <a:schemeClr val="accent5"/>
                </a:solidFill>
              </a:defRPr>
            </a:lvl1pPr>
          </a:lstStyle>
          <a:p>
            <a:r>
              <a:rPr lang="en-US" smtClean="0"/>
              <a:t>Date</a:t>
            </a:r>
            <a:endParaRPr lang="en-US"/>
          </a:p>
        </p:txBody>
      </p:sp>
      <p:sp>
        <p:nvSpPr>
          <p:cNvPr id="15" name="Slide Number Placeholder 6">
            <a:extLst>
              <a:ext uri="{FF2B5EF4-FFF2-40B4-BE49-F238E27FC236}">
                <a16:creationId xmlns:a16="http://schemas.microsoft.com/office/drawing/2014/main" xmlns=""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t>‹#›</a:t>
            </a:fld>
            <a:endParaRPr lang="en-US"/>
          </a:p>
        </p:txBody>
      </p:sp>
      <p:sp>
        <p:nvSpPr>
          <p:cNvPr id="17" name="Text Placeholder 1">
            <a:extLst>
              <a:ext uri="{FF2B5EF4-FFF2-40B4-BE49-F238E27FC236}">
                <a16:creationId xmlns:a16="http://schemas.microsoft.com/office/drawing/2014/main" xmlns="" id="{B425B684-C025-7A40-8525-E424A3D79E9C}"/>
              </a:ext>
            </a:extLst>
          </p:cNvPr>
          <p:cNvSpPr>
            <a:spLocks noGrp="1"/>
          </p:cNvSpPr>
          <p:nvPr>
            <p:ph type="body" sz="quarter" idx="15" hasCustomPrompt="1"/>
          </p:nvPr>
        </p:nvSpPr>
        <p:spPr>
          <a:xfrm>
            <a:off x="515938" y="899161"/>
            <a:ext cx="7377597"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ct val="0"/>
              </a:spcAft>
              <a:defRPr/>
            </a:pPr>
            <a:r>
              <a:rPr lang="en-US"/>
              <a:t>Optional Subtitle</a:t>
            </a:r>
          </a:p>
        </p:txBody>
      </p:sp>
      <p:sp>
        <p:nvSpPr>
          <p:cNvPr id="10" name="TextBox 9">
            <a:extLst>
              <a:ext uri="{FF2B5EF4-FFF2-40B4-BE49-F238E27FC236}">
                <a16:creationId xmlns:a16="http://schemas.microsoft.com/office/drawing/2014/main" xmlns=""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a:solidFill>
                  <a:schemeClr val="bg1"/>
                </a:solidFill>
              </a:rPr>
              <a:t>www.dlapiper.com</a:t>
            </a:r>
          </a:p>
        </p:txBody>
      </p:sp>
      <p:sp>
        <p:nvSpPr>
          <p:cNvPr id="2" name="Title 1"/>
          <p:cNvSpPr>
            <a:spLocks noGrp="1"/>
          </p:cNvSpPr>
          <p:nvPr>
            <p:ph type="title" hasCustomPrompt="1"/>
          </p:nvPr>
        </p:nvSpPr>
        <p:spPr>
          <a:xfrm>
            <a:off x="515938" y="368300"/>
            <a:ext cx="7380366" cy="577153"/>
          </a:xfrm>
        </p:spPr>
        <p:txBody>
          <a:bodyPr/>
          <a:lstStyle/>
          <a:p>
            <a:r>
              <a:rPr lang="en-US"/>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r>
              <a:rPr lang="en-US" smtClean="0"/>
              <a:t>UKG/93149150</a:t>
            </a:r>
            <a:endParaRPr lang="en-US"/>
          </a:p>
        </p:txBody>
      </p:sp>
      <p:sp>
        <p:nvSpPr>
          <p:cNvPr id="11" name="Rectangle 10">
            <a:extLst>
              <a:ext uri="{FF2B5EF4-FFF2-40B4-BE49-F238E27FC236}">
                <a16:creationId xmlns:a16="http://schemas.microsoft.com/office/drawing/2014/main" xmlns="" id="{8B5C996B-0918-804B-BD4C-32A658B584F3}"/>
              </a:ext>
            </a:extLst>
          </p:cNvPr>
          <p:cNvSpPr/>
          <p:nvPr userDrawn="1"/>
        </p:nvSpPr>
        <p:spPr>
          <a:xfrm>
            <a:off x="8525690" y="0"/>
            <a:ext cx="3666309" cy="65818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Layout Whit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4">
            <a:extLst>
              <a:ext uri="{FF2B5EF4-FFF2-40B4-BE49-F238E27FC236}">
                <a16:creationId xmlns:a16="http://schemas.microsoft.com/office/drawing/2014/main" xmlns="" id="{95453CEA-0594-AC4A-BD6E-7EB2750A8464}"/>
              </a:ext>
            </a:extLst>
          </p:cNvPr>
          <p:cNvSpPr>
            <a:spLocks noGrp="1"/>
          </p:cNvSpPr>
          <p:nvPr>
            <p:ph type="dt" sz="half" idx="10"/>
          </p:nvPr>
        </p:nvSpPr>
        <p:spPr>
          <a:xfrm>
            <a:off x="9948863" y="6596797"/>
            <a:ext cx="1727201" cy="261203"/>
          </a:xfrm>
        </p:spPr>
        <p:txBody>
          <a:bodyPr/>
          <a:lstStyle>
            <a:lvl1pPr>
              <a:defRPr>
                <a:solidFill>
                  <a:schemeClr val="accent5"/>
                </a:solidFill>
              </a:defRPr>
            </a:lvl1pPr>
          </a:lstStyle>
          <a:p>
            <a:r>
              <a:rPr lang="en-US" smtClean="0"/>
              <a:t>Date</a:t>
            </a:r>
            <a:endParaRPr lang="en-US"/>
          </a:p>
        </p:txBody>
      </p:sp>
      <p:sp>
        <p:nvSpPr>
          <p:cNvPr id="15" name="Slide Number Placeholder 6">
            <a:extLst>
              <a:ext uri="{FF2B5EF4-FFF2-40B4-BE49-F238E27FC236}">
                <a16:creationId xmlns:a16="http://schemas.microsoft.com/office/drawing/2014/main" xmlns=""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t>‹#›</a:t>
            </a:fld>
            <a:endParaRPr lang="en-US"/>
          </a:p>
        </p:txBody>
      </p:sp>
      <p:sp>
        <p:nvSpPr>
          <p:cNvPr id="17" name="Text Placeholder 1">
            <a:extLst>
              <a:ext uri="{FF2B5EF4-FFF2-40B4-BE49-F238E27FC236}">
                <a16:creationId xmlns:a16="http://schemas.microsoft.com/office/drawing/2014/main" xmlns="" id="{B425B684-C025-7A40-8525-E424A3D79E9C}"/>
              </a:ext>
            </a:extLst>
          </p:cNvPr>
          <p:cNvSpPr>
            <a:spLocks noGrp="1"/>
          </p:cNvSpPr>
          <p:nvPr>
            <p:ph type="body" sz="quarter" idx="15" hasCustomPrompt="1"/>
          </p:nvPr>
        </p:nvSpPr>
        <p:spPr>
          <a:xfrm>
            <a:off x="515938" y="899161"/>
            <a:ext cx="1116012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ct val="0"/>
              </a:spcAft>
              <a:defRPr/>
            </a:pPr>
            <a:r>
              <a:rPr lang="en-US"/>
              <a:t>Optional Subtitle</a:t>
            </a:r>
          </a:p>
        </p:txBody>
      </p:sp>
      <p:sp>
        <p:nvSpPr>
          <p:cNvPr id="10" name="TextBox 9">
            <a:extLst>
              <a:ext uri="{FF2B5EF4-FFF2-40B4-BE49-F238E27FC236}">
                <a16:creationId xmlns:a16="http://schemas.microsoft.com/office/drawing/2014/main" xmlns=""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a:solidFill>
                  <a:schemeClr val="bg1"/>
                </a:solidFill>
              </a:rPr>
              <a:t>www.dlapiper.com</a:t>
            </a:r>
          </a:p>
        </p:txBody>
      </p:sp>
      <p:sp>
        <p:nvSpPr>
          <p:cNvPr id="2" name="Title 1"/>
          <p:cNvSpPr>
            <a:spLocks noGrp="1"/>
          </p:cNvSpPr>
          <p:nvPr>
            <p:ph type="title" hasCustomPrompt="1"/>
          </p:nvPr>
        </p:nvSpPr>
        <p:spPr/>
        <p:txBody>
          <a:bodyPr/>
          <a:lstStyle/>
          <a:p>
            <a:r>
              <a:rPr lang="en-US"/>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r>
              <a:rPr lang="en-US" smtClean="0"/>
              <a:t>UKG/93149150</a:t>
            </a:r>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Layout Gra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8B5C996B-0918-804B-BD4C-32A658B584F3}"/>
              </a:ext>
            </a:extLst>
          </p:cNvPr>
          <p:cNvSpPr/>
          <p:nvPr userDrawn="1"/>
        </p:nvSpPr>
        <p:spPr>
          <a:xfrm>
            <a:off x="0" y="1432200"/>
            <a:ext cx="12192000" cy="51496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12" name="Rectangle 11">
            <a:extLst>
              <a:ext uri="{FF2B5EF4-FFF2-40B4-BE49-F238E27FC236}">
                <a16:creationId xmlns:a16="http://schemas.microsoft.com/office/drawing/2014/main" xmlns=""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4">
            <a:extLst>
              <a:ext uri="{FF2B5EF4-FFF2-40B4-BE49-F238E27FC236}">
                <a16:creationId xmlns:a16="http://schemas.microsoft.com/office/drawing/2014/main" xmlns="" id="{95453CEA-0594-AC4A-BD6E-7EB2750A8464}"/>
              </a:ext>
            </a:extLst>
          </p:cNvPr>
          <p:cNvSpPr>
            <a:spLocks noGrp="1"/>
          </p:cNvSpPr>
          <p:nvPr>
            <p:ph type="dt" sz="half" idx="10"/>
          </p:nvPr>
        </p:nvSpPr>
        <p:spPr>
          <a:xfrm>
            <a:off x="9948863" y="6582427"/>
            <a:ext cx="1727201" cy="274964"/>
          </a:xfrm>
        </p:spPr>
        <p:txBody>
          <a:bodyPr/>
          <a:lstStyle>
            <a:lvl1pPr>
              <a:defRPr>
                <a:solidFill>
                  <a:schemeClr val="accent5"/>
                </a:solidFill>
              </a:defRPr>
            </a:lvl1pPr>
          </a:lstStyle>
          <a:p>
            <a:r>
              <a:rPr lang="en-US" smtClean="0"/>
              <a:t>Date</a:t>
            </a:r>
            <a:endParaRPr lang="en-US"/>
          </a:p>
        </p:txBody>
      </p:sp>
      <p:sp>
        <p:nvSpPr>
          <p:cNvPr id="15" name="Slide Number Placeholder 6">
            <a:extLst>
              <a:ext uri="{FF2B5EF4-FFF2-40B4-BE49-F238E27FC236}">
                <a16:creationId xmlns:a16="http://schemas.microsoft.com/office/drawing/2014/main" xmlns=""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t>‹#›</a:t>
            </a:fld>
            <a:endParaRPr lang="en-US"/>
          </a:p>
        </p:txBody>
      </p:sp>
      <p:sp>
        <p:nvSpPr>
          <p:cNvPr id="17" name="Text Placeholder 1">
            <a:extLst>
              <a:ext uri="{FF2B5EF4-FFF2-40B4-BE49-F238E27FC236}">
                <a16:creationId xmlns:a16="http://schemas.microsoft.com/office/drawing/2014/main" xmlns="" id="{B425B684-C025-7A40-8525-E424A3D79E9C}"/>
              </a:ext>
            </a:extLst>
          </p:cNvPr>
          <p:cNvSpPr>
            <a:spLocks noGrp="1"/>
          </p:cNvSpPr>
          <p:nvPr>
            <p:ph type="body" sz="quarter" idx="15" hasCustomPrompt="1"/>
          </p:nvPr>
        </p:nvSpPr>
        <p:spPr>
          <a:xfrm>
            <a:off x="515938" y="899161"/>
            <a:ext cx="1116012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ct val="0"/>
              </a:spcAft>
              <a:defRPr/>
            </a:pPr>
            <a:r>
              <a:rPr lang="en-US"/>
              <a:t>Optional Subtitle</a:t>
            </a:r>
          </a:p>
        </p:txBody>
      </p:sp>
      <p:sp>
        <p:nvSpPr>
          <p:cNvPr id="10" name="TextBox 9">
            <a:extLst>
              <a:ext uri="{FF2B5EF4-FFF2-40B4-BE49-F238E27FC236}">
                <a16:creationId xmlns:a16="http://schemas.microsoft.com/office/drawing/2014/main" xmlns=""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a:solidFill>
                  <a:schemeClr val="bg1"/>
                </a:solidFill>
              </a:rPr>
              <a:t>www.dlapiper.com</a:t>
            </a:r>
          </a:p>
        </p:txBody>
      </p:sp>
      <p:sp>
        <p:nvSpPr>
          <p:cNvPr id="2" name="Title 1"/>
          <p:cNvSpPr>
            <a:spLocks noGrp="1"/>
          </p:cNvSpPr>
          <p:nvPr>
            <p:ph type="title" hasCustomPrompt="1"/>
          </p:nvPr>
        </p:nvSpPr>
        <p:spPr/>
        <p:txBody>
          <a:bodyPr/>
          <a:lstStyle/>
          <a:p>
            <a:r>
              <a:rPr lang="en-US"/>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r>
              <a:rPr lang="en-US" smtClean="0"/>
              <a:t>UKG/93149150</a:t>
            </a:r>
            <a:endParaRPr lang="en-US"/>
          </a:p>
        </p:txBody>
      </p:sp>
      <p:sp>
        <p:nvSpPr>
          <p:cNvPr id="13" name="Content Placeholder 8"/>
          <p:cNvSpPr>
            <a:spLocks noGrp="1"/>
          </p:cNvSpPr>
          <p:nvPr>
            <p:ph sz="quarter" idx="18"/>
          </p:nvPr>
        </p:nvSpPr>
        <p:spPr>
          <a:xfrm>
            <a:off x="515938" y="1797269"/>
            <a:ext cx="11160125" cy="4511456"/>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35BB08A7-8085-8845-B707-4F97CCAD6E1B}"/>
              </a:ext>
            </a:extLst>
          </p:cNvPr>
          <p:cNvSpPr>
            <a:spLocks noGrp="1"/>
          </p:cNvSpPr>
          <p:nvPr>
            <p:ph type="dt" sz="half" idx="2"/>
          </p:nvPr>
        </p:nvSpPr>
        <p:spPr>
          <a:xfrm>
            <a:off x="9948864" y="6596797"/>
            <a:ext cx="1727200" cy="260593"/>
          </a:xfrm>
          <a:prstGeom prst="rect">
            <a:avLst/>
          </a:prstGeom>
        </p:spPr>
        <p:txBody>
          <a:bodyPr vert="horz" lIns="0" tIns="0" rIns="0" bIns="0" rtlCol="0" anchor="ctr"/>
          <a:lstStyle>
            <a:lvl1pPr algn="ctr">
              <a:defRPr sz="1000" b="0">
                <a:solidFill>
                  <a:schemeClr val="tx1"/>
                </a:solidFill>
              </a:defRPr>
            </a:lvl1pPr>
          </a:lstStyle>
          <a:p>
            <a:r>
              <a:rPr lang="en-US" smtClean="0"/>
              <a:t>Date</a:t>
            </a:r>
            <a:endParaRPr lang="en-US"/>
          </a:p>
        </p:txBody>
      </p:sp>
      <p:sp>
        <p:nvSpPr>
          <p:cNvPr id="6" name="Slide Number Placeholder 5">
            <a:extLst>
              <a:ext uri="{FF2B5EF4-FFF2-40B4-BE49-F238E27FC236}">
                <a16:creationId xmlns:a16="http://schemas.microsoft.com/office/drawing/2014/main" xmlns="" id="{ED4D4C61-8619-194B-8CBC-6D26A1A8D157}"/>
              </a:ext>
            </a:extLst>
          </p:cNvPr>
          <p:cNvSpPr>
            <a:spLocks noGrp="1"/>
          </p:cNvSpPr>
          <p:nvPr>
            <p:ph type="sldNum" sz="quarter" idx="4"/>
          </p:nvPr>
        </p:nvSpPr>
        <p:spPr>
          <a:xfrm>
            <a:off x="11676064" y="6596797"/>
            <a:ext cx="515935" cy="261203"/>
          </a:xfrm>
          <a:prstGeom prst="rect">
            <a:avLst/>
          </a:prstGeom>
        </p:spPr>
        <p:txBody>
          <a:bodyPr vert="horz" lIns="0" tIns="0" rIns="0" bIns="0" rtlCol="0" anchor="ctr"/>
          <a:lstStyle>
            <a:lvl1pPr algn="ctr">
              <a:defRPr sz="1000" b="0">
                <a:solidFill>
                  <a:schemeClr val="tx1"/>
                </a:solidFill>
              </a:defRPr>
            </a:lvl1pPr>
          </a:lstStyle>
          <a:p>
            <a:fld id="{F9591D4C-BB8F-AE46-BE73-C616F30BBC5B}" type="slidenum">
              <a:rPr lang="en-US" smtClean="0"/>
              <a:t>‹#›</a:t>
            </a:fld>
            <a:endParaRPr lang="en-US"/>
          </a:p>
        </p:txBody>
      </p:sp>
      <p:sp>
        <p:nvSpPr>
          <p:cNvPr id="8" name="Title Placeholder 7">
            <a:extLst>
              <a:ext uri="{FF2B5EF4-FFF2-40B4-BE49-F238E27FC236}">
                <a16:creationId xmlns:a16="http://schemas.microsoft.com/office/drawing/2014/main" xmlns="" id="{CB1DE175-AEB7-854B-A8AD-D98BDA536033}"/>
              </a:ext>
            </a:extLst>
          </p:cNvPr>
          <p:cNvSpPr>
            <a:spLocks noGrp="1"/>
          </p:cNvSpPr>
          <p:nvPr>
            <p:ph type="title"/>
          </p:nvPr>
        </p:nvSpPr>
        <p:spPr>
          <a:xfrm>
            <a:off x="515939" y="368300"/>
            <a:ext cx="11160124" cy="577153"/>
          </a:xfrm>
          <a:prstGeom prst="rect">
            <a:avLst/>
          </a:prstGeom>
        </p:spPr>
        <p:txBody>
          <a:bodyPr vert="horz" lIns="0" tIns="0" rIns="0" bIns="0" rtlCol="0" anchor="t" anchorCtr="0">
            <a:noAutofit/>
          </a:bodyPr>
          <a:lstStyle/>
          <a:p>
            <a:r>
              <a:rPr lang="en-US" smtClean="0"/>
              <a:t>Click to edit Master title style</a:t>
            </a:r>
            <a:endParaRPr lang="en-US"/>
          </a:p>
        </p:txBody>
      </p:sp>
      <p:sp>
        <p:nvSpPr>
          <p:cNvPr id="9" name="Text Placeholder 8">
            <a:extLst>
              <a:ext uri="{FF2B5EF4-FFF2-40B4-BE49-F238E27FC236}">
                <a16:creationId xmlns:a16="http://schemas.microsoft.com/office/drawing/2014/main" xmlns="" id="{4A36D4A1-2ACB-2340-90BD-5A606111D088}"/>
              </a:ext>
            </a:extLst>
          </p:cNvPr>
          <p:cNvSpPr>
            <a:spLocks noGrp="1"/>
          </p:cNvSpPr>
          <p:nvPr>
            <p:ph type="body" idx="1"/>
          </p:nvPr>
        </p:nvSpPr>
        <p:spPr>
          <a:xfrm>
            <a:off x="515938" y="1431925"/>
            <a:ext cx="11160127" cy="4751593"/>
          </a:xfrm>
          <a:prstGeom prst="rect">
            <a:avLst/>
          </a:prstGeom>
        </p:spPr>
        <p:txBody>
          <a:bodyPr vert="horz" lIns="0" tIns="0" rIns="0" bIns="0" spcCol="13716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2" name="Footer Placeholder 1"/>
          <p:cNvSpPr>
            <a:spLocks noGrp="1"/>
          </p:cNvSpPr>
          <p:nvPr>
            <p:ph type="ftr" sz="quarter" idx="3"/>
          </p:nvPr>
        </p:nvSpPr>
        <p:spPr>
          <a:xfrm>
            <a:off x="2387600" y="6596798"/>
            <a:ext cx="7416800" cy="256092"/>
          </a:xfrm>
          <a:prstGeom prst="rect">
            <a:avLst/>
          </a:prstGeom>
        </p:spPr>
        <p:txBody>
          <a:bodyPr vert="horz" lIns="91440" tIns="45720" rIns="91440" bIns="45720" rtlCol="0" anchor="ctr"/>
          <a:lstStyle>
            <a:lvl1pPr algn="l">
              <a:defRPr sz="1000">
                <a:solidFill>
                  <a:schemeClr val="tx1"/>
                </a:solidFill>
              </a:defRPr>
            </a:lvl1pPr>
          </a:lstStyle>
          <a:p>
            <a:r>
              <a:rPr lang="en-US" smtClean="0"/>
              <a:t>UKG/93149150</a:t>
            </a:r>
            <a:endParaRPr lang="en-US"/>
          </a:p>
        </p:txBody>
      </p:sp>
      <p:sp>
        <p:nvSpPr>
          <p:cNvPr id="3" name="Rectangle 2"/>
          <p:cNvSpPr/>
          <p:nvPr/>
        </p:nvSpPr>
        <p:spPr>
          <a:xfrm>
            <a:off x="0" y="1"/>
            <a:ext cx="12192000" cy="6857999"/>
          </a:xfrm>
          <a:prstGeom prst="rect">
            <a:avLst/>
          </a:prstGeom>
          <a:noFill/>
          <a:ln w="190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4744996"/>
      </p:ext>
    </p:extLst>
  </p:cSld>
  <p:clrMap bg1="lt1" tx1="dk1" bg2="lt2" tx2="dk2" accent1="accent1" accent2="accent2" accent3="accent3" accent4="accent4" accent5="accent5" accent6="accent6" hlink="hlink" folHlink="folHlink"/>
  <p:sldLayoutIdLst>
    <p:sldLayoutId id="2147483785" r:id="rId1"/>
    <p:sldLayoutId id="2147483728" r:id="rId2"/>
    <p:sldLayoutId id="2147483663" r:id="rId3"/>
    <p:sldLayoutId id="2147483759" r:id="rId4"/>
    <p:sldLayoutId id="2147483760" r:id="rId5"/>
    <p:sldLayoutId id="2147483780" r:id="rId6"/>
    <p:sldLayoutId id="2147483782" r:id="rId7"/>
    <p:sldLayoutId id="2147483761" r:id="rId8"/>
    <p:sldLayoutId id="2147483766" r:id="rId9"/>
    <p:sldLayoutId id="2147483779" r:id="rId10"/>
    <p:sldLayoutId id="2147483762" r:id="rId11"/>
    <p:sldLayoutId id="2147483781" r:id="rId12"/>
    <p:sldLayoutId id="2147483765" r:id="rId13"/>
    <p:sldLayoutId id="2147483793" r:id="rId14"/>
    <p:sldLayoutId id="2147483738" r:id="rId15"/>
    <p:sldLayoutId id="2147483787" r:id="rId16"/>
    <p:sldLayoutId id="2147483799" r:id="rId17"/>
    <p:sldLayoutId id="2147483786" r:id="rId18"/>
    <p:sldLayoutId id="2147483769" r:id="rId19"/>
    <p:sldLayoutId id="2147483768" r:id="rId20"/>
    <p:sldLayoutId id="2147483796" r:id="rId21"/>
    <p:sldLayoutId id="2147483797" r:id="rId22"/>
    <p:sldLayoutId id="2147483771" r:id="rId23"/>
    <p:sldLayoutId id="2147483770" r:id="rId24"/>
    <p:sldLayoutId id="2147483775" r:id="rId25"/>
    <p:sldLayoutId id="2147483776" r:id="rId26"/>
    <p:sldLayoutId id="2147483777" r:id="rId27"/>
    <p:sldLayoutId id="2147483778" r:id="rId28"/>
    <p:sldLayoutId id="2147483695" r:id="rId29"/>
    <p:sldLayoutId id="2147483788" r:id="rId30"/>
    <p:sldLayoutId id="2147483789" r:id="rId31"/>
    <p:sldLayoutId id="2147483794" r:id="rId32"/>
    <p:sldLayoutId id="2147483790" r:id="rId33"/>
    <p:sldLayoutId id="2147483791" r:id="rId34"/>
    <p:sldLayoutId id="2147483795" r:id="rId35"/>
    <p:sldLayoutId id="2147483800" r:id="rId36"/>
    <p:sldLayoutId id="2147483801" r:id="rId37"/>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600" kern="1200">
          <a:solidFill>
            <a:schemeClr val="tx1"/>
          </a:solidFill>
          <a:latin typeface="Cambria" panose="02040503050406030204" pitchFamily="18" charset="0"/>
          <a:ea typeface="+mj-ea"/>
          <a:cs typeface="+mj-cs"/>
        </a:defRPr>
      </a:lvl1pPr>
    </p:titleStyle>
    <p:bodyStyle>
      <a:lvl1pPr marL="230188" indent="-230188" algn="l" defTabSz="914400" rtl="0" eaLnBrk="1" latinLnBrk="0" hangingPunct="1">
        <a:lnSpc>
          <a:spcPts val="2200"/>
        </a:lnSpc>
        <a:spcBef>
          <a:spcPts val="1000"/>
        </a:spcBef>
        <a:buClrTx/>
        <a:buFont typeface="Arial" panose="020B0604020202020204" pitchFamily="34" charset="0"/>
        <a:buChar char="•"/>
        <a:defRPr sz="2000" kern="1200">
          <a:solidFill>
            <a:schemeClr val="tx1"/>
          </a:solidFill>
          <a:latin typeface="+mn-lt"/>
          <a:ea typeface="+mn-ea"/>
          <a:cs typeface="+mn-cs"/>
        </a:defRPr>
      </a:lvl1pPr>
      <a:lvl2pPr marL="461963" indent="-236538" algn="l" defTabSz="914400" rtl="0" eaLnBrk="1" latinLnBrk="0" hangingPunct="1">
        <a:lnSpc>
          <a:spcPts val="2200"/>
        </a:lnSpc>
        <a:spcBef>
          <a:spcPts val="500"/>
        </a:spcBef>
        <a:buClr>
          <a:schemeClr val="bg2">
            <a:lumMod val="50000"/>
          </a:schemeClr>
        </a:buClr>
        <a:buFont typeface="Arial" panose="020B0604020202020204" pitchFamily="34" charset="0"/>
        <a:buChar char="•"/>
        <a:defRPr sz="2000" kern="1200">
          <a:solidFill>
            <a:schemeClr val="tx1"/>
          </a:solidFill>
          <a:latin typeface="+mn-lt"/>
          <a:ea typeface="+mn-ea"/>
          <a:cs typeface="+mn-cs"/>
        </a:defRPr>
      </a:lvl2pPr>
      <a:lvl3pPr marL="684213" indent="-227013" algn="l" defTabSz="914400" rtl="0" eaLnBrk="1" latinLnBrk="0" hangingPunct="1">
        <a:lnSpc>
          <a:spcPts val="2200"/>
        </a:lnSpc>
        <a:spcBef>
          <a:spcPts val="500"/>
        </a:spcBef>
        <a:buClr>
          <a:schemeClr val="bg2">
            <a:lumMod val="75000"/>
          </a:schemeClr>
        </a:buClr>
        <a:buFont typeface="Arial" panose="020B0604020202020204" pitchFamily="34" charset="0"/>
        <a:buChar char="•"/>
        <a:defRPr sz="2000" kern="1200">
          <a:solidFill>
            <a:schemeClr val="tx1"/>
          </a:solidFill>
          <a:latin typeface="+mn-lt"/>
          <a:ea typeface="+mn-ea"/>
          <a:cs typeface="+mn-cs"/>
        </a:defRPr>
      </a:lvl3pPr>
      <a:lvl4pPr marL="914400" indent="-227013" algn="l" defTabSz="914400" rtl="0" eaLnBrk="1" latinLnBrk="0" hangingPunct="1">
        <a:lnSpc>
          <a:spcPts val="2200"/>
        </a:lnSpc>
        <a:spcBef>
          <a:spcPts val="500"/>
        </a:spcBef>
        <a:buClr>
          <a:schemeClr val="bg1">
            <a:lumMod val="75000"/>
          </a:schemeClr>
        </a:buClr>
        <a:buFont typeface="Arial" panose="020B0604020202020204" pitchFamily="34" charset="0"/>
        <a:buChar char="•"/>
        <a:defRPr sz="2000" kern="1200">
          <a:solidFill>
            <a:schemeClr val="tx1"/>
          </a:solidFill>
          <a:latin typeface="+mn-lt"/>
          <a:ea typeface="+mn-ea"/>
          <a:cs typeface="+mn-cs"/>
        </a:defRPr>
      </a:lvl4pPr>
      <a:lvl5pPr marL="1144588" indent="-225425" algn="l" defTabSz="914400" rtl="0" eaLnBrk="1" latinLnBrk="0" hangingPunct="1">
        <a:lnSpc>
          <a:spcPts val="2200"/>
        </a:lnSpc>
        <a:spcBef>
          <a:spcPts val="500"/>
        </a:spcBef>
        <a:buClr>
          <a:schemeClr val="bg1">
            <a:lumMod val="75000"/>
          </a:schemeClr>
        </a:buClr>
        <a:buFont typeface="Arial" panose="020B0604020202020204" pitchFamily="34" charset="0"/>
        <a:buChar char="•"/>
        <a:defRPr sz="2000" kern="1200">
          <a:solidFill>
            <a:schemeClr val="tx1"/>
          </a:solidFill>
          <a:latin typeface="+mn-lt"/>
          <a:ea typeface="+mn-ea"/>
          <a:cs typeface="+mn-cs"/>
        </a:defRPr>
      </a:lvl5pPr>
      <a:lvl6pPr marL="1381125" indent="-233363" algn="l" defTabSz="914400" rtl="0" eaLnBrk="1" latinLnBrk="0" hangingPunct="1">
        <a:lnSpc>
          <a:spcPct val="90000"/>
        </a:lnSpc>
        <a:spcBef>
          <a:spcPts val="500"/>
        </a:spcBef>
        <a:buClr>
          <a:schemeClr val="bg1">
            <a:lumMod val="75000"/>
          </a:schemeClr>
        </a:buClr>
        <a:buFont typeface="Arial" panose="020B0604020202020204" pitchFamily="34" charset="0"/>
        <a:buChar char="•"/>
        <a:defRPr sz="1800" kern="1200">
          <a:solidFill>
            <a:schemeClr val="tx1"/>
          </a:solidFill>
          <a:latin typeface="+mn-lt"/>
          <a:ea typeface="+mn-ea"/>
          <a:cs typeface="+mn-cs"/>
        </a:defRPr>
      </a:lvl6pPr>
      <a:lvl7pPr marL="1606550" indent="-233363" algn="l" defTabSz="914400" rtl="0" eaLnBrk="1" latinLnBrk="0" hangingPunct="1">
        <a:lnSpc>
          <a:spcPct val="90000"/>
        </a:lnSpc>
        <a:spcBef>
          <a:spcPts val="500"/>
        </a:spcBef>
        <a:buClr>
          <a:schemeClr val="bg1">
            <a:lumMod val="75000"/>
          </a:schemeClr>
        </a:buClr>
        <a:buFont typeface="Arial" panose="020B0604020202020204" pitchFamily="34" charset="0"/>
        <a:buChar char="•"/>
        <a:defRPr sz="1800" kern="1200" baseline="0">
          <a:solidFill>
            <a:schemeClr val="tx1"/>
          </a:solidFill>
          <a:latin typeface="+mn-lt"/>
          <a:ea typeface="+mn-ea"/>
          <a:cs typeface="+mn-cs"/>
        </a:defRPr>
      </a:lvl7pPr>
      <a:lvl8pPr marL="1822450" indent="-225425" algn="l" defTabSz="914400" rtl="0" eaLnBrk="1" latinLnBrk="0" hangingPunct="1">
        <a:lnSpc>
          <a:spcPct val="90000"/>
        </a:lnSpc>
        <a:spcBef>
          <a:spcPts val="500"/>
        </a:spcBef>
        <a:buClr>
          <a:schemeClr val="bg1">
            <a:lumMod val="75000"/>
          </a:schemeClr>
        </a:buClr>
        <a:buFont typeface="Arial" panose="020B0604020202020204" pitchFamily="34" charset="0"/>
        <a:buChar char="•"/>
        <a:defRPr sz="1800" kern="1200" baseline="0">
          <a:solidFill>
            <a:schemeClr val="tx1"/>
          </a:solidFill>
          <a:latin typeface="+mn-lt"/>
          <a:ea typeface="+mn-ea"/>
          <a:cs typeface="+mn-cs"/>
        </a:defRPr>
      </a:lvl8pPr>
      <a:lvl9pPr marL="1998663" indent="-169863" algn="l" defTabSz="914400" rtl="0" eaLnBrk="1" latinLnBrk="0" hangingPunct="1">
        <a:lnSpc>
          <a:spcPct val="90000"/>
        </a:lnSpc>
        <a:spcBef>
          <a:spcPts val="500"/>
        </a:spcBef>
        <a:buClr>
          <a:schemeClr val="accent5">
            <a:lumMod val="75000"/>
          </a:schemeClr>
        </a:buClr>
        <a:buFont typeface="Arial" panose="020B0604020202020204" pitchFamily="34" charset="0"/>
        <a:buChar char="•"/>
        <a:defRPr sz="18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2" pos="3888" userDrawn="1">
          <p15:clr>
            <a:srgbClr val="A4A3A4"/>
          </p15:clr>
        </p15:guide>
        <p15:guide id="3" orient="horz" pos="232">
          <p15:clr>
            <a:srgbClr val="F26B43"/>
          </p15:clr>
        </p15:guide>
        <p15:guide id="4" pos="325" userDrawn="1">
          <p15:clr>
            <a:srgbClr val="F26B43"/>
          </p15:clr>
        </p15:guide>
        <p15:guide id="5" pos="7355" userDrawn="1">
          <p15:clr>
            <a:srgbClr val="F26B43"/>
          </p15:clr>
        </p15:guide>
        <p15:guide id="6" pos="1414" userDrawn="1">
          <p15:clr>
            <a:srgbClr val="A4A3A4"/>
          </p15:clr>
        </p15:guide>
        <p15:guide id="7" pos="1512" userDrawn="1">
          <p15:clr>
            <a:srgbClr val="A4A3A4"/>
          </p15:clr>
        </p15:guide>
        <p15:guide id="10" pos="3790" userDrawn="1">
          <p15:clr>
            <a:srgbClr val="A4A3A4"/>
          </p15:clr>
        </p15:guide>
        <p15:guide id="11" pos="4978" userDrawn="1">
          <p15:clr>
            <a:srgbClr val="A4A3A4"/>
          </p15:clr>
        </p15:guide>
        <p15:guide id="12" pos="5076" userDrawn="1">
          <p15:clr>
            <a:srgbClr val="A4A3A4"/>
          </p15:clr>
        </p15:guide>
        <p15:guide id="13" pos="6168" userDrawn="1">
          <p15:clr>
            <a:srgbClr val="A4A3A4"/>
          </p15:clr>
        </p15:guide>
        <p15:guide id="14" pos="6266" userDrawn="1">
          <p15:clr>
            <a:srgbClr val="A4A3A4"/>
          </p15:clr>
        </p15:guide>
        <p15:guide id="15" pos="2602" userDrawn="1">
          <p15:clr>
            <a:srgbClr val="A4A3A4"/>
          </p15:clr>
        </p15:guide>
        <p15:guide id="16" pos="2700" userDrawn="1">
          <p15:clr>
            <a:srgbClr val="A4A3A4"/>
          </p15:clr>
        </p15:guide>
        <p15:guide id="17" orient="horz" pos="3974">
          <p15:clr>
            <a:srgbClr val="F26B43"/>
          </p15:clr>
        </p15:guide>
        <p15:guide id="18" orient="horz" pos="90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5.xml"/><Relationship Id="rId4" Type="http://schemas.openxmlformats.org/officeDocument/2006/relationships/image" Target="../media/image12.emf"/></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8.xml"/><Relationship Id="rId5" Type="http://schemas.openxmlformats.org/officeDocument/2006/relationships/image" Target="../media/image17.emf"/><Relationship Id="rId4" Type="http://schemas.openxmlformats.org/officeDocument/2006/relationships/image" Target="../media/image16.emf"/></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4.emf"/><Relationship Id="rId1" Type="http://schemas.openxmlformats.org/officeDocument/2006/relationships/slideLayout" Target="../slideLayouts/slideLayout8.xml"/><Relationship Id="rId4" Type="http://schemas.openxmlformats.org/officeDocument/2006/relationships/image" Target="../media/image19.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2135" y="2752806"/>
            <a:ext cx="9087730" cy="1000317"/>
          </a:xfrm>
        </p:spPr>
        <p:txBody>
          <a:bodyPr/>
          <a:lstStyle/>
          <a:p>
            <a:r>
              <a:rPr lang="en-US" sz="5400" b="1" dirty="0" err="1" smtClean="0"/>
              <a:t>DLA</a:t>
            </a:r>
            <a:r>
              <a:rPr lang="en-US" sz="5400" b="1" dirty="0" smtClean="0"/>
              <a:t> Piper Pro </a:t>
            </a:r>
            <a:r>
              <a:rPr lang="en-US" sz="5400" b="1" dirty="0"/>
              <a:t>B</a:t>
            </a:r>
            <a:r>
              <a:rPr lang="en-US" sz="5400" b="1" dirty="0" smtClean="0"/>
              <a:t>ono </a:t>
            </a:r>
            <a:r>
              <a:rPr lang="en-US" sz="5400" b="1" dirty="0" smtClean="0"/>
              <a:t>Practice </a:t>
            </a:r>
            <a:r>
              <a:rPr lang="en-US" sz="5400" b="1" dirty="0" smtClean="0"/>
              <a:t/>
            </a:r>
            <a:br>
              <a:rPr lang="en-US" sz="5400" b="1" dirty="0" smtClean="0"/>
            </a:br>
            <a:r>
              <a:rPr lang="en-US" sz="5400" b="1" dirty="0" smtClean="0"/>
              <a:t>in Europe </a:t>
            </a:r>
            <a:endParaRPr lang="en-US" sz="5400" b="1" dirty="0"/>
          </a:p>
        </p:txBody>
      </p:sp>
    </p:spTree>
    <p:extLst>
      <p:ext uri="{BB962C8B-B14F-4D97-AF65-F5344CB8AC3E}">
        <p14:creationId xmlns:p14="http://schemas.microsoft.com/office/powerpoint/2010/main" val="1174780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8"/>
          </p:nvPr>
        </p:nvSpPr>
        <p:spPr>
          <a:xfrm>
            <a:off x="515938" y="1428108"/>
            <a:ext cx="7380287" cy="4880617"/>
          </a:xfrm>
        </p:spPr>
        <p:txBody>
          <a:bodyPr/>
          <a:lstStyle/>
          <a:p>
            <a:pPr>
              <a:buFontTx/>
              <a:buChar char="-"/>
            </a:pPr>
            <a:r>
              <a:rPr lang="en-US" dirty="0" smtClean="0"/>
              <a:t>Strategy: Identify (1) the legal issue; (2) the root causes; (3) </a:t>
            </a:r>
            <a:r>
              <a:rPr lang="en-US" dirty="0"/>
              <a:t>the necessary </a:t>
            </a:r>
            <a:r>
              <a:rPr lang="en-US" dirty="0" smtClean="0"/>
              <a:t>change = objective</a:t>
            </a:r>
          </a:p>
          <a:p>
            <a:pPr>
              <a:buFontTx/>
              <a:buChar char="-"/>
            </a:pPr>
            <a:r>
              <a:rPr lang="en-US" dirty="0" smtClean="0"/>
              <a:t>Map out the stakeholders with common interests</a:t>
            </a:r>
          </a:p>
          <a:p>
            <a:pPr>
              <a:buFontTx/>
              <a:buChar char="-"/>
            </a:pPr>
            <a:r>
              <a:rPr lang="en-US" dirty="0" err="1" smtClean="0"/>
              <a:t>Analyse</a:t>
            </a:r>
            <a:r>
              <a:rPr lang="en-US" dirty="0" smtClean="0"/>
              <a:t> </a:t>
            </a:r>
            <a:r>
              <a:rPr lang="en-US" dirty="0"/>
              <a:t>the </a:t>
            </a:r>
            <a:r>
              <a:rPr lang="en-US" dirty="0" smtClean="0"/>
              <a:t>evidence of the case</a:t>
            </a:r>
            <a:endParaRPr lang="en-US" dirty="0"/>
          </a:p>
          <a:p>
            <a:pPr>
              <a:buFontTx/>
              <a:buChar char="-"/>
            </a:pPr>
            <a:r>
              <a:rPr lang="en-US" dirty="0"/>
              <a:t>Determine the legal claims (criminal, civil, administrative)</a:t>
            </a:r>
          </a:p>
          <a:p>
            <a:pPr>
              <a:buFontTx/>
              <a:buChar char="-"/>
            </a:pPr>
            <a:r>
              <a:rPr lang="en-US" dirty="0" err="1" smtClean="0"/>
              <a:t>Analyse</a:t>
            </a:r>
            <a:r>
              <a:rPr lang="en-US" dirty="0" smtClean="0"/>
              <a:t> the law, regulations, case-law, policies, practices</a:t>
            </a:r>
          </a:p>
          <a:p>
            <a:pPr>
              <a:buFontTx/>
              <a:buChar char="-"/>
            </a:pPr>
            <a:r>
              <a:rPr lang="en-US" dirty="0" smtClean="0"/>
              <a:t>Determine whether litigation is the best way to achieve the expected goals</a:t>
            </a:r>
          </a:p>
          <a:p>
            <a:pPr>
              <a:buFontTx/>
              <a:buChar char="-"/>
            </a:pPr>
            <a:r>
              <a:rPr lang="en-US" dirty="0" smtClean="0"/>
              <a:t>Risk assessments and how to mitigate them?</a:t>
            </a:r>
          </a:p>
          <a:p>
            <a:pPr>
              <a:buFontTx/>
              <a:buChar char="-"/>
            </a:pPr>
            <a:r>
              <a:rPr lang="en-US" dirty="0" smtClean="0"/>
              <a:t>Research, drafting </a:t>
            </a:r>
            <a:r>
              <a:rPr lang="en-US" dirty="0"/>
              <a:t>legal </a:t>
            </a:r>
            <a:r>
              <a:rPr lang="en-US" dirty="0" smtClean="0"/>
              <a:t>documents and </a:t>
            </a:r>
            <a:r>
              <a:rPr lang="en-US" dirty="0"/>
              <a:t>building </a:t>
            </a:r>
            <a:r>
              <a:rPr lang="en-US" dirty="0" smtClean="0"/>
              <a:t>arguments</a:t>
            </a:r>
          </a:p>
          <a:p>
            <a:pPr>
              <a:buFontTx/>
              <a:buChar char="-"/>
            </a:pPr>
            <a:r>
              <a:rPr lang="en-US" dirty="0" smtClean="0"/>
              <a:t>Start litigation and follow-up actions</a:t>
            </a:r>
          </a:p>
          <a:p>
            <a:pPr>
              <a:buFontTx/>
              <a:buChar char="-"/>
            </a:pPr>
            <a:endParaRPr lang="en-US" dirty="0" smtClean="0"/>
          </a:p>
          <a:p>
            <a:pPr>
              <a:buFontTx/>
              <a:buChar char="-"/>
            </a:pPr>
            <a:endParaRPr lang="en-US" dirty="0"/>
          </a:p>
        </p:txBody>
      </p:sp>
      <p:sp>
        <p:nvSpPr>
          <p:cNvPr id="3" name="Slide Number Placeholder 2"/>
          <p:cNvSpPr>
            <a:spLocks noGrp="1"/>
          </p:cNvSpPr>
          <p:nvPr>
            <p:ph type="sldNum" sz="quarter" idx="12"/>
          </p:nvPr>
        </p:nvSpPr>
        <p:spPr/>
        <p:txBody>
          <a:bodyPr/>
          <a:lstStyle/>
          <a:p>
            <a:fld id="{F9591D4C-BB8F-AE46-BE73-C616F30BBC5B}" type="slidenum">
              <a:rPr lang="en-US" smtClean="0"/>
              <a:t>10</a:t>
            </a:fld>
            <a:endParaRPr lang="en-US"/>
          </a:p>
        </p:txBody>
      </p:sp>
      <p:sp>
        <p:nvSpPr>
          <p:cNvPr id="5" name="Title 4"/>
          <p:cNvSpPr>
            <a:spLocks noGrp="1"/>
          </p:cNvSpPr>
          <p:nvPr>
            <p:ph type="title"/>
          </p:nvPr>
        </p:nvSpPr>
        <p:spPr/>
        <p:txBody>
          <a:bodyPr/>
          <a:lstStyle/>
          <a:p>
            <a:r>
              <a:rPr lang="en-US" b="1" dirty="0" smtClean="0"/>
              <a:t>Strategic Litigation</a:t>
            </a:r>
            <a:endParaRPr lang="en-US" b="1" dirty="0"/>
          </a:p>
        </p:txBody>
      </p:sp>
      <p:sp>
        <p:nvSpPr>
          <p:cNvPr id="6" name="Footer Placeholder 5"/>
          <p:cNvSpPr>
            <a:spLocks noGrp="1"/>
          </p:cNvSpPr>
          <p:nvPr>
            <p:ph type="ftr" sz="quarter" idx="17"/>
          </p:nvPr>
        </p:nvSpPr>
        <p:spPr/>
        <p:txBody>
          <a:bodyPr/>
          <a:lstStyle/>
          <a:p>
            <a:r>
              <a:rPr lang="en-US" smtClean="0"/>
              <a:t>UKG/93149150</a:t>
            </a:r>
            <a:endParaRPr lang="en-US"/>
          </a:p>
        </p:txBody>
      </p:sp>
      <p:sp>
        <p:nvSpPr>
          <p:cNvPr id="7" name="TextBox 6"/>
          <p:cNvSpPr txBox="1"/>
          <p:nvPr/>
        </p:nvSpPr>
        <p:spPr>
          <a:xfrm>
            <a:off x="277402" y="884269"/>
            <a:ext cx="7510409" cy="400110"/>
          </a:xfrm>
          <a:prstGeom prst="rect">
            <a:avLst/>
          </a:prstGeom>
          <a:noFill/>
        </p:spPr>
        <p:txBody>
          <a:bodyPr wrap="square" rtlCol="0">
            <a:spAutoFit/>
          </a:bodyPr>
          <a:lstStyle/>
          <a:p>
            <a:r>
              <a:rPr lang="en-US" b="1" dirty="0" smtClean="0">
                <a:solidFill>
                  <a:srgbClr val="0070C0"/>
                </a:solidFill>
              </a:rPr>
              <a:t>  </a:t>
            </a:r>
            <a:r>
              <a:rPr lang="en-US" sz="2000" b="1" dirty="0" smtClean="0">
                <a:solidFill>
                  <a:srgbClr val="0070C0"/>
                </a:solidFill>
              </a:rPr>
              <a:t>The </a:t>
            </a:r>
            <a:r>
              <a:rPr lang="en-US" sz="2000" b="1" dirty="0">
                <a:solidFill>
                  <a:srgbClr val="0070C0"/>
                </a:solidFill>
              </a:rPr>
              <a:t>role of the </a:t>
            </a:r>
            <a:r>
              <a:rPr lang="en-US" sz="2000" b="1" dirty="0" smtClean="0">
                <a:solidFill>
                  <a:srgbClr val="0070C0"/>
                </a:solidFill>
              </a:rPr>
              <a:t>lawyers  </a:t>
            </a:r>
            <a:endParaRPr lang="en-US" sz="2000" b="1" dirty="0">
              <a:solidFill>
                <a:srgbClr val="0070C0"/>
              </a:solidFill>
            </a:endParaRPr>
          </a:p>
        </p:txBody>
      </p:sp>
    </p:spTree>
    <p:extLst>
      <p:ext uri="{BB962C8B-B14F-4D97-AF65-F5344CB8AC3E}">
        <p14:creationId xmlns:p14="http://schemas.microsoft.com/office/powerpoint/2010/main" val="2679157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8"/>
          </p:nvPr>
        </p:nvSpPr>
        <p:spPr>
          <a:xfrm>
            <a:off x="515938" y="1387011"/>
            <a:ext cx="7380287" cy="4921714"/>
          </a:xfrm>
        </p:spPr>
        <p:txBody>
          <a:bodyPr/>
          <a:lstStyle/>
          <a:p>
            <a:pPr>
              <a:buFontTx/>
              <a:buChar char="-"/>
            </a:pPr>
            <a:r>
              <a:rPr lang="en-US" dirty="0" smtClean="0"/>
              <a:t>The </a:t>
            </a:r>
            <a:r>
              <a:rPr lang="en-US" dirty="0"/>
              <a:t>local NGO </a:t>
            </a:r>
            <a:r>
              <a:rPr lang="en-US" dirty="0" smtClean="0"/>
              <a:t>introduces the lawyers to the potential </a:t>
            </a:r>
            <a:r>
              <a:rPr lang="en-US" dirty="0"/>
              <a:t>clients, </a:t>
            </a:r>
            <a:r>
              <a:rPr lang="en-US" dirty="0" smtClean="0"/>
              <a:t>assists </a:t>
            </a:r>
            <a:r>
              <a:rPr lang="en-US" dirty="0"/>
              <a:t>in contact and building trust, facilitates access to </a:t>
            </a:r>
            <a:r>
              <a:rPr lang="en-US" dirty="0" smtClean="0"/>
              <a:t>institutions</a:t>
            </a:r>
          </a:p>
          <a:p>
            <a:pPr>
              <a:buFontTx/>
              <a:buChar char="-"/>
            </a:pPr>
            <a:r>
              <a:rPr lang="en-US" dirty="0" smtClean="0"/>
              <a:t>Identify stakeholders, experts, witnesses</a:t>
            </a:r>
          </a:p>
          <a:p>
            <a:pPr>
              <a:buFontTx/>
              <a:buChar char="-"/>
            </a:pPr>
            <a:r>
              <a:rPr lang="en-US" dirty="0" smtClean="0"/>
              <a:t>Collect evidence </a:t>
            </a:r>
          </a:p>
          <a:p>
            <a:pPr>
              <a:buFontTx/>
              <a:buChar char="-"/>
            </a:pPr>
            <a:r>
              <a:rPr lang="en-US" dirty="0" smtClean="0"/>
              <a:t>Support the client and the relatives </a:t>
            </a:r>
          </a:p>
          <a:p>
            <a:pPr>
              <a:buFontTx/>
              <a:buChar char="-"/>
            </a:pPr>
            <a:r>
              <a:rPr lang="en-US" dirty="0"/>
              <a:t>Get in touch with international NGOs for publicity or submission of </a:t>
            </a:r>
            <a:r>
              <a:rPr lang="en-US" i="1" dirty="0"/>
              <a:t>amicus briefs </a:t>
            </a:r>
          </a:p>
          <a:p>
            <a:pPr>
              <a:buFontTx/>
              <a:buChar char="-"/>
            </a:pPr>
            <a:r>
              <a:rPr lang="en-US" dirty="0" smtClean="0"/>
              <a:t>Media coverage </a:t>
            </a:r>
          </a:p>
          <a:p>
            <a:pPr>
              <a:buFontTx/>
              <a:buChar char="-"/>
            </a:pPr>
            <a:r>
              <a:rPr lang="en-US" dirty="0" smtClean="0"/>
              <a:t>Policy and law reform advocacy </a:t>
            </a:r>
          </a:p>
          <a:p>
            <a:pPr>
              <a:buFontTx/>
              <a:buChar char="-"/>
            </a:pPr>
            <a:r>
              <a:rPr lang="en-US" dirty="0" smtClean="0"/>
              <a:t>Capacity-building, publications and awareness raising</a:t>
            </a:r>
          </a:p>
          <a:p>
            <a:pPr>
              <a:buFontTx/>
              <a:buChar char="-"/>
            </a:pPr>
            <a:endParaRPr lang="en-US" dirty="0"/>
          </a:p>
        </p:txBody>
      </p:sp>
      <p:sp>
        <p:nvSpPr>
          <p:cNvPr id="3" name="Slide Number Placeholder 2"/>
          <p:cNvSpPr>
            <a:spLocks noGrp="1"/>
          </p:cNvSpPr>
          <p:nvPr>
            <p:ph type="sldNum" sz="quarter" idx="12"/>
          </p:nvPr>
        </p:nvSpPr>
        <p:spPr/>
        <p:txBody>
          <a:bodyPr/>
          <a:lstStyle/>
          <a:p>
            <a:fld id="{F9591D4C-BB8F-AE46-BE73-C616F30BBC5B}" type="slidenum">
              <a:rPr lang="en-US" smtClean="0"/>
              <a:t>11</a:t>
            </a:fld>
            <a:endParaRPr lang="en-US"/>
          </a:p>
        </p:txBody>
      </p:sp>
      <p:sp>
        <p:nvSpPr>
          <p:cNvPr id="5" name="Title 4"/>
          <p:cNvSpPr>
            <a:spLocks noGrp="1"/>
          </p:cNvSpPr>
          <p:nvPr>
            <p:ph type="title"/>
          </p:nvPr>
        </p:nvSpPr>
        <p:spPr/>
        <p:txBody>
          <a:bodyPr/>
          <a:lstStyle/>
          <a:p>
            <a:r>
              <a:rPr lang="en-US" b="1" dirty="0" smtClean="0"/>
              <a:t>Strategic Litigation</a:t>
            </a:r>
            <a:endParaRPr lang="en-US" b="1" dirty="0"/>
          </a:p>
        </p:txBody>
      </p:sp>
      <p:sp>
        <p:nvSpPr>
          <p:cNvPr id="6" name="Footer Placeholder 5"/>
          <p:cNvSpPr>
            <a:spLocks noGrp="1"/>
          </p:cNvSpPr>
          <p:nvPr>
            <p:ph type="ftr" sz="quarter" idx="17"/>
          </p:nvPr>
        </p:nvSpPr>
        <p:spPr/>
        <p:txBody>
          <a:bodyPr/>
          <a:lstStyle/>
          <a:p>
            <a:r>
              <a:rPr lang="en-US" smtClean="0"/>
              <a:t>UKG/93149150</a:t>
            </a:r>
            <a:endParaRPr lang="en-US"/>
          </a:p>
        </p:txBody>
      </p:sp>
      <p:sp>
        <p:nvSpPr>
          <p:cNvPr id="7" name="TextBox 6"/>
          <p:cNvSpPr txBox="1"/>
          <p:nvPr/>
        </p:nvSpPr>
        <p:spPr>
          <a:xfrm>
            <a:off x="349321" y="874226"/>
            <a:ext cx="7546983" cy="400110"/>
          </a:xfrm>
          <a:prstGeom prst="rect">
            <a:avLst/>
          </a:prstGeom>
          <a:noFill/>
        </p:spPr>
        <p:txBody>
          <a:bodyPr wrap="square" rtlCol="0">
            <a:spAutoFit/>
          </a:bodyPr>
          <a:lstStyle/>
          <a:p>
            <a:r>
              <a:rPr lang="en-US" sz="2000" b="1" dirty="0" smtClean="0">
                <a:solidFill>
                  <a:srgbClr val="0070C0"/>
                </a:solidFill>
              </a:rPr>
              <a:t> The </a:t>
            </a:r>
            <a:r>
              <a:rPr lang="en-US" sz="2000" b="1" dirty="0">
                <a:solidFill>
                  <a:srgbClr val="0070C0"/>
                </a:solidFill>
              </a:rPr>
              <a:t>role of the NGOs</a:t>
            </a:r>
          </a:p>
        </p:txBody>
      </p:sp>
    </p:spTree>
    <p:extLst>
      <p:ext uri="{BB962C8B-B14F-4D97-AF65-F5344CB8AC3E}">
        <p14:creationId xmlns:p14="http://schemas.microsoft.com/office/powerpoint/2010/main" val="3974450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8"/>
          </p:nvPr>
        </p:nvSpPr>
        <p:spPr/>
        <p:txBody>
          <a:bodyPr/>
          <a:lstStyle/>
          <a:p>
            <a:r>
              <a:rPr lang="en-US" b="1" dirty="0" smtClean="0"/>
              <a:t>Resources </a:t>
            </a:r>
          </a:p>
          <a:p>
            <a:pPr>
              <a:buFontTx/>
              <a:buChar char="-"/>
            </a:pPr>
            <a:r>
              <a:rPr lang="en-US" dirty="0" smtClean="0"/>
              <a:t>Set up a team of lawyers</a:t>
            </a:r>
          </a:p>
          <a:p>
            <a:pPr>
              <a:buFontTx/>
              <a:buChar char="-"/>
            </a:pPr>
            <a:r>
              <a:rPr lang="en-US" dirty="0" smtClean="0"/>
              <a:t>Legal </a:t>
            </a:r>
            <a:r>
              <a:rPr lang="en-US" dirty="0"/>
              <a:t>research and argumentation </a:t>
            </a:r>
            <a:endParaRPr lang="en-US" dirty="0" smtClean="0"/>
          </a:p>
          <a:p>
            <a:pPr>
              <a:buFontTx/>
              <a:buChar char="-"/>
            </a:pPr>
            <a:r>
              <a:rPr lang="en-US" dirty="0" smtClean="0"/>
              <a:t>Legal representation in courts </a:t>
            </a:r>
          </a:p>
          <a:p>
            <a:pPr>
              <a:buFontTx/>
              <a:buChar char="-"/>
            </a:pPr>
            <a:r>
              <a:rPr lang="en-US" dirty="0" smtClean="0"/>
              <a:t>Including court, legal, admin costs</a:t>
            </a:r>
          </a:p>
          <a:p>
            <a:pPr>
              <a:buFontTx/>
              <a:buChar char="-"/>
            </a:pPr>
            <a:endParaRPr lang="en-US" dirty="0"/>
          </a:p>
          <a:p>
            <a:r>
              <a:rPr lang="en-US" b="1" dirty="0" smtClean="0"/>
              <a:t>Strategy</a:t>
            </a:r>
          </a:p>
          <a:p>
            <a:pPr>
              <a:buFontTx/>
              <a:buChar char="-"/>
            </a:pPr>
            <a:r>
              <a:rPr lang="en-US" dirty="0" smtClean="0"/>
              <a:t>Type of claims </a:t>
            </a:r>
          </a:p>
          <a:p>
            <a:pPr>
              <a:buFontTx/>
              <a:buChar char="-"/>
            </a:pPr>
            <a:r>
              <a:rPr lang="en-US" dirty="0" smtClean="0"/>
              <a:t>Procedural, judicial processes</a:t>
            </a:r>
          </a:p>
          <a:p>
            <a:pPr>
              <a:buFontTx/>
              <a:buChar char="-"/>
            </a:pPr>
            <a:r>
              <a:rPr lang="en-US" dirty="0" smtClean="0"/>
              <a:t>Risks assessment </a:t>
            </a:r>
          </a:p>
          <a:p>
            <a:pPr>
              <a:buFontTx/>
              <a:buChar char="-"/>
            </a:pPr>
            <a:endParaRPr lang="en-US" dirty="0" smtClean="0"/>
          </a:p>
          <a:p>
            <a:pPr>
              <a:buFontTx/>
              <a:buChar char="-"/>
            </a:pPr>
            <a:endParaRPr lang="en-US" dirty="0" smtClean="0"/>
          </a:p>
        </p:txBody>
      </p:sp>
      <p:sp>
        <p:nvSpPr>
          <p:cNvPr id="3" name="Slide Number Placeholder 2"/>
          <p:cNvSpPr>
            <a:spLocks noGrp="1"/>
          </p:cNvSpPr>
          <p:nvPr>
            <p:ph type="sldNum" sz="quarter" idx="12"/>
          </p:nvPr>
        </p:nvSpPr>
        <p:spPr/>
        <p:txBody>
          <a:bodyPr/>
          <a:lstStyle/>
          <a:p>
            <a:fld id="{F9591D4C-BB8F-AE46-BE73-C616F30BBC5B}" type="slidenum">
              <a:rPr lang="en-US" smtClean="0"/>
              <a:t>12</a:t>
            </a:fld>
            <a:endParaRPr lang="en-US"/>
          </a:p>
        </p:txBody>
      </p:sp>
      <p:sp>
        <p:nvSpPr>
          <p:cNvPr id="4" name="Text Placeholder 3"/>
          <p:cNvSpPr>
            <a:spLocks noGrp="1"/>
          </p:cNvSpPr>
          <p:nvPr>
            <p:ph type="body" sz="quarter" idx="15"/>
          </p:nvPr>
        </p:nvSpPr>
        <p:spPr/>
        <p:txBody>
          <a:bodyPr/>
          <a:lstStyle/>
          <a:p>
            <a:r>
              <a:rPr lang="en-US" sz="2000" b="1" dirty="0" smtClean="0">
                <a:solidFill>
                  <a:srgbClr val="0070C0"/>
                </a:solidFill>
              </a:rPr>
              <a:t>How can </a:t>
            </a:r>
            <a:r>
              <a:rPr lang="en-US" sz="2000" b="1" dirty="0" err="1" smtClean="0">
                <a:solidFill>
                  <a:srgbClr val="0070C0"/>
                </a:solidFill>
              </a:rPr>
              <a:t>DLA</a:t>
            </a:r>
            <a:r>
              <a:rPr lang="en-US" sz="2000" b="1" dirty="0" smtClean="0">
                <a:solidFill>
                  <a:srgbClr val="0070C0"/>
                </a:solidFill>
              </a:rPr>
              <a:t> Piper support you?</a:t>
            </a:r>
            <a:endParaRPr lang="en-US" sz="2000" b="1" dirty="0">
              <a:solidFill>
                <a:srgbClr val="0070C0"/>
              </a:solidFill>
            </a:endParaRPr>
          </a:p>
        </p:txBody>
      </p:sp>
      <p:sp>
        <p:nvSpPr>
          <p:cNvPr id="5" name="Title 4"/>
          <p:cNvSpPr>
            <a:spLocks noGrp="1"/>
          </p:cNvSpPr>
          <p:nvPr>
            <p:ph type="title"/>
          </p:nvPr>
        </p:nvSpPr>
        <p:spPr/>
        <p:txBody>
          <a:bodyPr/>
          <a:lstStyle/>
          <a:p>
            <a:r>
              <a:rPr lang="en-US" b="1" dirty="0" smtClean="0"/>
              <a:t>Strategic Litigation</a:t>
            </a:r>
            <a:endParaRPr lang="en-US" b="1" dirty="0"/>
          </a:p>
        </p:txBody>
      </p:sp>
      <p:sp>
        <p:nvSpPr>
          <p:cNvPr id="6" name="Footer Placeholder 5"/>
          <p:cNvSpPr>
            <a:spLocks noGrp="1"/>
          </p:cNvSpPr>
          <p:nvPr>
            <p:ph type="ftr" sz="quarter" idx="17"/>
          </p:nvPr>
        </p:nvSpPr>
        <p:spPr/>
        <p:txBody>
          <a:bodyPr/>
          <a:lstStyle/>
          <a:p>
            <a:r>
              <a:rPr lang="en-US" smtClean="0"/>
              <a:t>UKG/93149150</a:t>
            </a:r>
            <a:endParaRPr lang="en-US"/>
          </a:p>
        </p:txBody>
      </p:sp>
    </p:spTree>
    <p:extLst>
      <p:ext uri="{BB962C8B-B14F-4D97-AF65-F5344CB8AC3E}">
        <p14:creationId xmlns:p14="http://schemas.microsoft.com/office/powerpoint/2010/main" val="2751722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8"/>
          </p:nvPr>
        </p:nvSpPr>
        <p:spPr>
          <a:xfrm>
            <a:off x="515938" y="1715785"/>
            <a:ext cx="7380287" cy="3482940"/>
          </a:xfrm>
        </p:spPr>
        <p:txBody>
          <a:bodyPr/>
          <a:lstStyle/>
          <a:p>
            <a:pPr marL="457200" indent="-457200">
              <a:buAutoNum type="arabicPeriod"/>
            </a:pPr>
            <a:r>
              <a:rPr lang="en-US" dirty="0"/>
              <a:t> Belgian case, 2011, Court of Appeal Ghent (</a:t>
            </a:r>
            <a:r>
              <a:rPr lang="en-US" dirty="0" err="1"/>
              <a:t>13e</a:t>
            </a:r>
            <a:r>
              <a:rPr lang="en-US" dirty="0"/>
              <a:t> k.), nr. 2009/AR/2440, 7 September 2011.</a:t>
            </a:r>
          </a:p>
          <a:p>
            <a:pPr marL="0" indent="0">
              <a:buNone/>
            </a:pPr>
            <a:r>
              <a:rPr lang="en-US" dirty="0"/>
              <a:t>The case involved three </a:t>
            </a:r>
            <a:r>
              <a:rPr lang="en-US" dirty="0" smtClean="0"/>
              <a:t>hearing-impaired </a:t>
            </a:r>
            <a:r>
              <a:rPr lang="en-US" dirty="0"/>
              <a:t>students who requested more hours of support from a sign-language interpreter in mainstream secondary education. </a:t>
            </a:r>
            <a:endParaRPr lang="en-US" dirty="0" smtClean="0"/>
          </a:p>
          <a:p>
            <a:pPr marL="457200" indent="-457200">
              <a:buFont typeface="+mj-lt"/>
              <a:buAutoNum type="arabicPeriod" startAt="2"/>
            </a:pPr>
            <a:endParaRPr lang="en-US" dirty="0"/>
          </a:p>
          <a:p>
            <a:pPr marL="457200" indent="-457200">
              <a:buFont typeface="+mj-lt"/>
              <a:buAutoNum type="arabicPeriod" startAt="2"/>
            </a:pPr>
            <a:r>
              <a:rPr lang="en-US" dirty="0" smtClean="0"/>
              <a:t>French </a:t>
            </a:r>
            <a:r>
              <a:rPr lang="en-US" dirty="0"/>
              <a:t>case, 2015, the Supreme Court of Appeal for </a:t>
            </a:r>
            <a:r>
              <a:rPr lang="en-US" dirty="0" smtClean="0"/>
              <a:t>  administrative matters.</a:t>
            </a:r>
          </a:p>
          <a:p>
            <a:pPr marL="0" indent="0">
              <a:buNone/>
            </a:pPr>
            <a:r>
              <a:rPr lang="en-US" dirty="0"/>
              <a:t>The matter involved a survivor of domestic violence who suffered years of physical and verbal abuse at the hands of her ex-husband. </a:t>
            </a:r>
            <a:endParaRPr lang="en-US" dirty="0" smtClean="0"/>
          </a:p>
          <a:p>
            <a:pPr marL="0" indent="0">
              <a:buNone/>
            </a:pPr>
            <a:endParaRPr lang="en-US" dirty="0"/>
          </a:p>
        </p:txBody>
      </p:sp>
      <p:sp>
        <p:nvSpPr>
          <p:cNvPr id="3" name="Slide Number Placeholder 2"/>
          <p:cNvSpPr>
            <a:spLocks noGrp="1"/>
          </p:cNvSpPr>
          <p:nvPr>
            <p:ph type="sldNum" sz="quarter" idx="12"/>
          </p:nvPr>
        </p:nvSpPr>
        <p:spPr/>
        <p:txBody>
          <a:bodyPr/>
          <a:lstStyle/>
          <a:p>
            <a:fld id="{F9591D4C-BB8F-AE46-BE73-C616F30BBC5B}" type="slidenum">
              <a:rPr lang="en-US" smtClean="0"/>
              <a:t>13</a:t>
            </a:fld>
            <a:endParaRPr lang="en-US"/>
          </a:p>
        </p:txBody>
      </p:sp>
      <p:sp>
        <p:nvSpPr>
          <p:cNvPr id="4" name="Text Placeholder 3"/>
          <p:cNvSpPr>
            <a:spLocks noGrp="1"/>
          </p:cNvSpPr>
          <p:nvPr>
            <p:ph type="body" sz="quarter" idx="15"/>
          </p:nvPr>
        </p:nvSpPr>
        <p:spPr>
          <a:xfrm>
            <a:off x="515938" y="899161"/>
            <a:ext cx="7377597" cy="237308"/>
          </a:xfrm>
        </p:spPr>
        <p:txBody>
          <a:bodyPr/>
          <a:lstStyle/>
          <a:p>
            <a:r>
              <a:rPr lang="en-US" sz="2000" b="1" dirty="0" smtClean="0">
                <a:solidFill>
                  <a:srgbClr val="0070C0"/>
                </a:solidFill>
              </a:rPr>
              <a:t>Examples </a:t>
            </a:r>
            <a:endParaRPr lang="en-US" sz="2000" b="1" dirty="0">
              <a:solidFill>
                <a:srgbClr val="0070C0"/>
              </a:solidFill>
            </a:endParaRPr>
          </a:p>
        </p:txBody>
      </p:sp>
      <p:sp>
        <p:nvSpPr>
          <p:cNvPr id="5" name="Title 4"/>
          <p:cNvSpPr>
            <a:spLocks noGrp="1"/>
          </p:cNvSpPr>
          <p:nvPr>
            <p:ph type="title"/>
          </p:nvPr>
        </p:nvSpPr>
        <p:spPr/>
        <p:txBody>
          <a:bodyPr/>
          <a:lstStyle/>
          <a:p>
            <a:r>
              <a:rPr lang="en-US" b="1" dirty="0" smtClean="0"/>
              <a:t>Strategic Litigation </a:t>
            </a:r>
            <a:endParaRPr lang="en-US" b="1" dirty="0"/>
          </a:p>
        </p:txBody>
      </p:sp>
      <p:sp>
        <p:nvSpPr>
          <p:cNvPr id="6" name="Footer Placeholder 5"/>
          <p:cNvSpPr>
            <a:spLocks noGrp="1"/>
          </p:cNvSpPr>
          <p:nvPr>
            <p:ph type="ftr" sz="quarter" idx="17"/>
          </p:nvPr>
        </p:nvSpPr>
        <p:spPr/>
        <p:txBody>
          <a:bodyPr/>
          <a:lstStyle/>
          <a:p>
            <a:r>
              <a:rPr lang="en-US" smtClean="0"/>
              <a:t>UKG/93149150</a:t>
            </a:r>
            <a:endParaRPr lang="en-US"/>
          </a:p>
        </p:txBody>
      </p:sp>
    </p:spTree>
    <p:extLst>
      <p:ext uri="{BB962C8B-B14F-4D97-AF65-F5344CB8AC3E}">
        <p14:creationId xmlns:p14="http://schemas.microsoft.com/office/powerpoint/2010/main" val="3473804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11676063" y="6596063"/>
            <a:ext cx="515937" cy="261937"/>
          </a:xfrm>
        </p:spPr>
        <p:txBody>
          <a:bodyPr/>
          <a:lstStyle/>
          <a:p>
            <a:fld id="{F9591D4C-BB8F-AE46-BE73-C616F30BBC5B}" type="slidenum">
              <a:rPr lang="en-US" smtClean="0"/>
              <a:t>14</a:t>
            </a:fld>
            <a:endParaRPr lang="en-US"/>
          </a:p>
        </p:txBody>
      </p:sp>
      <p:sp>
        <p:nvSpPr>
          <p:cNvPr id="5" name="Text Placeholder 20">
            <a:extLst>
              <a:ext uri="{FF2B5EF4-FFF2-40B4-BE49-F238E27FC236}">
                <a16:creationId xmlns:a16="http://schemas.microsoft.com/office/drawing/2014/main" xmlns="" id="{7288B0E3-83C7-A74F-98E7-EE26AC934309}"/>
              </a:ext>
            </a:extLst>
          </p:cNvPr>
          <p:cNvSpPr txBox="1"/>
          <p:nvPr/>
        </p:nvSpPr>
        <p:spPr>
          <a:xfrm>
            <a:off x="515937" y="4832350"/>
            <a:ext cx="10639743" cy="1476375"/>
          </a:xfrm>
          <a:prstGeom prst="rect">
            <a:avLst/>
          </a:prstGeom>
        </p:spPr>
        <p:txBody>
          <a:bodyPr vert="horz" lIns="0" tIns="0" rIns="0" bIns="0" numCol="1" spcCol="360000" rtlCol="0" anchor="b">
            <a:noAutofit/>
          </a:bodyPr>
          <a:lstStyle>
            <a:lvl1pPr marL="0" indent="0" algn="l" defTabSz="914400" rtl="0" eaLnBrk="1" latinLnBrk="0" hangingPunct="1">
              <a:lnSpc>
                <a:spcPct val="100000"/>
              </a:lnSpc>
              <a:spcBef>
                <a:spcPts val="1000"/>
              </a:spcBef>
              <a:buClr>
                <a:schemeClr val="accent6"/>
              </a:buClr>
              <a:buFont typeface="Arial" panose="020B0604020202020204" pitchFamily="34" charset="0"/>
              <a:buNone/>
              <a:defRPr sz="1800" kern="1200">
                <a:solidFill>
                  <a:schemeClr val="tx2"/>
                </a:solidFill>
                <a:latin typeface="+mn-lt"/>
                <a:ea typeface="+mn-ea"/>
                <a:cs typeface="+mn-cs"/>
              </a:defRPr>
            </a:lvl1pPr>
            <a:lvl2pPr marL="457200" indent="0" algn="l" defTabSz="914400" rtl="0" eaLnBrk="1" latinLnBrk="0" hangingPunct="1">
              <a:lnSpc>
                <a:spcPct val="100000"/>
              </a:lnSpc>
              <a:spcBef>
                <a:spcPts val="500"/>
              </a:spcBef>
              <a:buClr>
                <a:schemeClr val="bg2">
                  <a:lumMod val="50000"/>
                </a:schemeClr>
              </a:buClr>
              <a:buFont typeface="Arial" panose="020B0604020202020204" pitchFamily="34" charset="0"/>
              <a:buNone/>
              <a:defRPr sz="2000" kern="1200">
                <a:solidFill>
                  <a:schemeClr val="bg2"/>
                </a:solidFill>
                <a:latin typeface="+mn-lt"/>
                <a:ea typeface="+mn-ea"/>
                <a:cs typeface="+mn-cs"/>
              </a:defRPr>
            </a:lvl2pPr>
            <a:lvl3pPr marL="914400" indent="0" algn="l" defTabSz="914400" rtl="0" eaLnBrk="1" latinLnBrk="0" hangingPunct="1">
              <a:lnSpc>
                <a:spcPct val="100000"/>
              </a:lnSpc>
              <a:spcBef>
                <a:spcPts val="500"/>
              </a:spcBef>
              <a:buClr>
                <a:schemeClr val="bg2">
                  <a:lumMod val="75000"/>
                </a:schemeClr>
              </a:buClr>
              <a:buFont typeface="Arial" panose="020B0604020202020204" pitchFamily="34" charset="0"/>
              <a:buNone/>
              <a:defRPr sz="2000" kern="1200">
                <a:solidFill>
                  <a:schemeClr val="bg2"/>
                </a:solidFill>
                <a:latin typeface="+mn-lt"/>
                <a:ea typeface="+mn-ea"/>
                <a:cs typeface="+mn-cs"/>
              </a:defRPr>
            </a:lvl3pPr>
            <a:lvl4pPr marL="1371600" indent="0" algn="l" defTabSz="914400" rtl="0" eaLnBrk="1" latinLnBrk="0" hangingPunct="1">
              <a:lnSpc>
                <a:spcPct val="100000"/>
              </a:lnSpc>
              <a:spcBef>
                <a:spcPts val="500"/>
              </a:spcBef>
              <a:buClr>
                <a:schemeClr val="bg1">
                  <a:lumMod val="75000"/>
                </a:schemeClr>
              </a:buClr>
              <a:buFont typeface="Arial" panose="020B0604020202020204" pitchFamily="34" charset="0"/>
              <a:buNone/>
              <a:defRPr sz="2000" kern="1200">
                <a:solidFill>
                  <a:schemeClr val="bg2"/>
                </a:solidFill>
                <a:latin typeface="+mn-lt"/>
                <a:ea typeface="+mn-ea"/>
                <a:cs typeface="+mn-cs"/>
              </a:defRPr>
            </a:lvl4pPr>
            <a:lvl5pPr marL="1828800" indent="0" algn="l" defTabSz="914400" rtl="0" eaLnBrk="1" latinLnBrk="0" hangingPunct="1">
              <a:lnSpc>
                <a:spcPct val="100000"/>
              </a:lnSpc>
              <a:spcBef>
                <a:spcPts val="500"/>
              </a:spcBef>
              <a:buClr>
                <a:schemeClr val="bg1">
                  <a:lumMod val="85000"/>
                </a:schemeClr>
              </a:buClr>
              <a:buFont typeface="Arial" panose="020B0604020202020204" pitchFamily="34" charset="0"/>
              <a:buNone/>
              <a:defRPr sz="20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50">
                <a:solidFill>
                  <a:schemeClr val="bg2"/>
                </a:solidFill>
              </a:rPr>
              <a:t>DLA Piper is a global law firm operating through various separate and distinct legal entities. Further details of these entities can be found at www.dlapiper.com.</a:t>
            </a:r>
          </a:p>
          <a:p>
            <a:r>
              <a:rPr lang="en-US" sz="1050">
                <a:solidFill>
                  <a:schemeClr val="bg2"/>
                </a:solidFill>
              </a:rPr>
              <a:t>This publication is intended as a general overview and discussion of the subjects dealt with, and does not create a lawyer-client relationship. It is not intended to be, and should not be used as, a substitute for taking legal advice in any specific situation. DLA Piper will accept no responsibility for any actions taken or not taken on the basis of this publication. This may qualify as “Lawyer Advertising” requiring notice in some jurisdictions. Prior results do not guarantee a similar outcome.</a:t>
            </a:r>
          </a:p>
          <a:p>
            <a:r>
              <a:rPr lang="en-US" sz="1050">
                <a:solidFill>
                  <a:schemeClr val="bg2"/>
                </a:solidFill>
              </a:rPr>
              <a:t>Copyright © 2018 DLA Piper. All rights reserved.</a:t>
            </a:r>
          </a:p>
        </p:txBody>
      </p:sp>
      <p:sp>
        <p:nvSpPr>
          <p:cNvPr id="2" name="TextBox 1"/>
          <p:cNvSpPr txBox="1"/>
          <p:nvPr/>
        </p:nvSpPr>
        <p:spPr>
          <a:xfrm>
            <a:off x="719191" y="2568539"/>
            <a:ext cx="8209052" cy="707886"/>
          </a:xfrm>
          <a:prstGeom prst="rect">
            <a:avLst/>
          </a:prstGeom>
          <a:noFill/>
        </p:spPr>
        <p:txBody>
          <a:bodyPr wrap="square" rtlCol="0">
            <a:spAutoFit/>
          </a:bodyPr>
          <a:lstStyle/>
          <a:p>
            <a:r>
              <a:rPr lang="en-US" sz="4000" b="1" dirty="0" smtClean="0">
                <a:solidFill>
                  <a:schemeClr val="bg1"/>
                </a:solidFill>
              </a:rPr>
              <a:t>THANK YOU</a:t>
            </a:r>
            <a:endParaRPr lang="en-US" sz="4000" dirty="0">
              <a:solidFill>
                <a:schemeClr val="bg1"/>
              </a:solidFill>
            </a:endParaRPr>
          </a:p>
        </p:txBody>
      </p:sp>
    </p:spTree>
    <p:extLst>
      <p:ext uri="{BB962C8B-B14F-4D97-AF65-F5344CB8AC3E}">
        <p14:creationId xmlns:p14="http://schemas.microsoft.com/office/powerpoint/2010/main" val="15427975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9591D4C-BB8F-AE46-BE73-C616F30BBC5B}" type="slidenum">
              <a:rPr lang="en-US" smtClean="0"/>
              <a:t>2</a:t>
            </a:fld>
            <a:endParaRPr lang="en-US"/>
          </a:p>
        </p:txBody>
      </p:sp>
      <p:sp>
        <p:nvSpPr>
          <p:cNvPr id="6" name="Title 5">
            <a:extLst>
              <a:ext uri="{FF2B5EF4-FFF2-40B4-BE49-F238E27FC236}">
                <a16:creationId xmlns:a16="http://schemas.microsoft.com/office/drawing/2014/main" xmlns="" id="{AB548F7B-D375-044E-9A24-88A658D83B3E}"/>
              </a:ext>
            </a:extLst>
          </p:cNvPr>
          <p:cNvSpPr>
            <a:spLocks noGrp="1"/>
          </p:cNvSpPr>
          <p:nvPr>
            <p:ph type="title"/>
          </p:nvPr>
        </p:nvSpPr>
        <p:spPr/>
        <p:txBody>
          <a:bodyPr/>
          <a:lstStyle/>
          <a:p>
            <a:r>
              <a:rPr lang="en-US" b="1" dirty="0" err="1" smtClean="0"/>
              <a:t>DLA</a:t>
            </a:r>
            <a:r>
              <a:rPr lang="en-US" b="1" dirty="0" smtClean="0"/>
              <a:t> Piper around the globe</a:t>
            </a:r>
            <a:endParaRPr lang="en-US" b="1" dirty="0"/>
          </a:p>
        </p:txBody>
      </p:sp>
      <p:grpSp>
        <p:nvGrpSpPr>
          <p:cNvPr id="1150" name="Group 1149">
            <a:extLst>
              <a:ext uri="{FF2B5EF4-FFF2-40B4-BE49-F238E27FC236}">
                <a16:creationId xmlns:a16="http://schemas.microsoft.com/office/drawing/2014/main" xmlns="" id="{A1534BDE-C0C5-6C40-88E1-94AD8D66A74C}"/>
              </a:ext>
            </a:extLst>
          </p:cNvPr>
          <p:cNvGrpSpPr/>
          <p:nvPr/>
        </p:nvGrpSpPr>
        <p:grpSpPr>
          <a:xfrm>
            <a:off x="4670925" y="5107531"/>
            <a:ext cx="1345700" cy="411010"/>
            <a:chOff x="4670925" y="5107531"/>
            <a:chExt cx="1345700" cy="411010"/>
          </a:xfrm>
        </p:grpSpPr>
        <p:sp>
          <p:nvSpPr>
            <p:cNvPr id="7" name="Text Placeholder 11">
              <a:extLst>
                <a:ext uri="{FF2B5EF4-FFF2-40B4-BE49-F238E27FC236}">
                  <a16:creationId xmlns:a16="http://schemas.microsoft.com/office/drawing/2014/main" xmlns="" id="{E234D3BB-4494-5E45-ACB9-F2E63E835336}"/>
                </a:ext>
              </a:extLst>
            </p:cNvPr>
            <p:cNvSpPr txBox="1"/>
            <p:nvPr/>
          </p:nvSpPr>
          <p:spPr>
            <a:xfrm>
              <a:off x="4804680" y="5370819"/>
              <a:ext cx="878457" cy="147722"/>
            </a:xfrm>
            <a:prstGeom prst="rect">
              <a:avLst/>
            </a:prstGeom>
          </p:spPr>
          <p:txBody>
            <a:bodyPr vert="horz" lIns="0" tIns="0" rIns="0" bIns="0" rtlCol="0" anchor="ctr"/>
            <a:lstStyle>
              <a:defPPr>
                <a:defRPr lang="en-US"/>
              </a:defPPr>
              <a:lvl1pPr marL="0" indent="0" algn="l" defTabSz="914400" rtl="0" eaLnBrk="1" latinLnBrk="0" hangingPunct="1">
                <a:buNone/>
                <a:defRPr sz="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solidFill>
                    <a:schemeClr val="tx1"/>
                  </a:solidFill>
                </a:rPr>
                <a:t>Cooperation firm</a:t>
              </a:r>
            </a:p>
          </p:txBody>
        </p:sp>
        <p:sp>
          <p:nvSpPr>
            <p:cNvPr id="10" name="Oval 9">
              <a:extLst>
                <a:ext uri="{FF2B5EF4-FFF2-40B4-BE49-F238E27FC236}">
                  <a16:creationId xmlns:a16="http://schemas.microsoft.com/office/drawing/2014/main" xmlns="" id="{9D35C3F5-F5BA-4E4B-8D99-5FA20762C5DD}"/>
                </a:ext>
              </a:extLst>
            </p:cNvPr>
            <p:cNvSpPr/>
            <p:nvPr/>
          </p:nvSpPr>
          <p:spPr>
            <a:xfrm>
              <a:off x="4670925" y="5402527"/>
              <a:ext cx="84306" cy="84306"/>
            </a:xfrm>
            <a:prstGeom prst="ellipse">
              <a:avLst/>
            </a:prstGeom>
            <a:solidFill>
              <a:schemeClr val="accent1"/>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xmlns="" id="{DD68D8AF-725E-F84D-B9D9-056CA723C4A4}"/>
                </a:ext>
              </a:extLst>
            </p:cNvPr>
            <p:cNvSpPr/>
            <p:nvPr/>
          </p:nvSpPr>
          <p:spPr>
            <a:xfrm>
              <a:off x="4670925" y="5131669"/>
              <a:ext cx="84306" cy="84306"/>
            </a:xfrm>
            <a:prstGeom prst="ellipse">
              <a:avLst/>
            </a:prstGeom>
            <a:solidFill>
              <a:schemeClr val="accent6"/>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xmlns="" id="{E234D3BB-4494-5E45-ACB9-F2E63E835336}"/>
                </a:ext>
              </a:extLst>
            </p:cNvPr>
            <p:cNvSpPr txBox="1"/>
            <p:nvPr/>
          </p:nvSpPr>
          <p:spPr>
            <a:xfrm>
              <a:off x="4804680" y="5107531"/>
              <a:ext cx="1211945" cy="125506"/>
            </a:xfrm>
            <a:prstGeom prst="rect">
              <a:avLst/>
            </a:prstGeom>
          </p:spPr>
          <p:txBody>
            <a:bodyPr vert="horz" lIns="0" tIns="0" rIns="0" bIns="0" rtlCol="0" anchor="ctr"/>
            <a:lstStyle>
              <a:defPPr>
                <a:defRPr lang="en-US"/>
              </a:defPPr>
              <a:lvl1pPr marL="0" indent="0" algn="l" defTabSz="914400" rtl="0" eaLnBrk="1" latinLnBrk="0" hangingPunct="1">
                <a:buNone/>
                <a:defRPr sz="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a:solidFill>
                    <a:schemeClr val="tx1"/>
                  </a:solidFill>
                </a:rPr>
                <a:t>DLA Piper presence</a:t>
              </a:r>
            </a:p>
          </p:txBody>
        </p:sp>
      </p:grpSp>
      <p:grpSp>
        <p:nvGrpSpPr>
          <p:cNvPr id="1122" name="Group 1121">
            <a:extLst>
              <a:ext uri="{FF2B5EF4-FFF2-40B4-BE49-F238E27FC236}">
                <a16:creationId xmlns:a16="http://schemas.microsoft.com/office/drawing/2014/main" xmlns="" id="{3A92207E-B3D7-9E4E-9709-2BB94FD5AE1D}"/>
              </a:ext>
            </a:extLst>
          </p:cNvPr>
          <p:cNvGrpSpPr/>
          <p:nvPr/>
        </p:nvGrpSpPr>
        <p:grpSpPr>
          <a:xfrm>
            <a:off x="4376302" y="1197170"/>
            <a:ext cx="7472384" cy="4877440"/>
            <a:chOff x="2288343" y="1199884"/>
            <a:chExt cx="7472384" cy="4324126"/>
          </a:xfrm>
        </p:grpSpPr>
        <p:grpSp>
          <p:nvGrpSpPr>
            <p:cNvPr id="15" name="Group 14">
              <a:extLst>
                <a:ext uri="{FF2B5EF4-FFF2-40B4-BE49-F238E27FC236}">
                  <a16:creationId xmlns:a16="http://schemas.microsoft.com/office/drawing/2014/main" xmlns="" id="{B0F06138-AFC8-BF42-B51B-A001A3A32FEA}"/>
                </a:ext>
              </a:extLst>
            </p:cNvPr>
            <p:cNvGrpSpPr/>
            <p:nvPr/>
          </p:nvGrpSpPr>
          <p:grpSpPr>
            <a:xfrm>
              <a:off x="2288343" y="1199884"/>
              <a:ext cx="7472384" cy="4324126"/>
              <a:chOff x="378622" y="880655"/>
              <a:chExt cx="7472384" cy="4324126"/>
            </a:xfrm>
            <a:solidFill>
              <a:schemeClr val="tx1"/>
            </a:solidFill>
          </p:grpSpPr>
          <p:grpSp>
            <p:nvGrpSpPr>
              <p:cNvPr id="16" name="Group 15">
                <a:extLst>
                  <a:ext uri="{FF2B5EF4-FFF2-40B4-BE49-F238E27FC236}">
                    <a16:creationId xmlns:a16="http://schemas.microsoft.com/office/drawing/2014/main" xmlns="" id="{A9340F25-A30F-9245-9A88-305EFFCD4934}"/>
                  </a:ext>
                </a:extLst>
              </p:cNvPr>
              <p:cNvGrpSpPr/>
              <p:nvPr/>
            </p:nvGrpSpPr>
            <p:grpSpPr>
              <a:xfrm>
                <a:off x="2295773" y="1710596"/>
                <a:ext cx="5305232" cy="3196220"/>
                <a:chOff x="2473325" y="2327275"/>
                <a:chExt cx="5794375" cy="3490913"/>
              </a:xfrm>
              <a:grpFill/>
            </p:grpSpPr>
            <p:grpSp>
              <p:nvGrpSpPr>
                <p:cNvPr id="763" name="Group 762">
                  <a:extLst>
                    <a:ext uri="{FF2B5EF4-FFF2-40B4-BE49-F238E27FC236}">
                      <a16:creationId xmlns:a16="http://schemas.microsoft.com/office/drawing/2014/main" xmlns="" id="{18802835-A9F7-9B49-B018-DF671F46186B}"/>
                    </a:ext>
                  </a:extLst>
                </p:cNvPr>
                <p:cNvGrpSpPr/>
                <p:nvPr/>
              </p:nvGrpSpPr>
              <p:grpSpPr>
                <a:xfrm>
                  <a:off x="6397625" y="4506913"/>
                  <a:ext cx="1035051" cy="373063"/>
                  <a:chOff x="6397625" y="4506913"/>
                  <a:chExt cx="1035051" cy="373063"/>
                </a:xfrm>
                <a:grpFill/>
              </p:grpSpPr>
              <p:sp>
                <p:nvSpPr>
                  <p:cNvPr id="842" name="Freeform 560">
                    <a:extLst>
                      <a:ext uri="{FF2B5EF4-FFF2-40B4-BE49-F238E27FC236}">
                        <a16:creationId xmlns:a16="http://schemas.microsoft.com/office/drawing/2014/main" xmlns="" id="{825E2582-71D7-CC43-9CC6-8B634B07AF78}"/>
                      </a:ext>
                    </a:extLst>
                  </p:cNvPr>
                  <p:cNvSpPr/>
                  <p:nvPr/>
                </p:nvSpPr>
                <p:spPr>
                  <a:xfrm>
                    <a:off x="7043738" y="4838700"/>
                    <a:ext cx="9525" cy="7938"/>
                  </a:xfrm>
                  <a:custGeom>
                    <a:avLst/>
                    <a:gdLst>
                      <a:gd name="T0" fmla="*/ 0 w 6"/>
                      <a:gd name="T1" fmla="*/ 3 h 5"/>
                      <a:gd name="T2" fmla="*/ 6 w 6"/>
                      <a:gd name="T3" fmla="*/ 0 h 5"/>
                      <a:gd name="T4" fmla="*/ 6 w 6"/>
                      <a:gd name="T5" fmla="*/ 1 h 5"/>
                      <a:gd name="T6" fmla="*/ 6 w 6"/>
                      <a:gd name="T7" fmla="*/ 1 h 5"/>
                      <a:gd name="T8" fmla="*/ 6 w 6"/>
                      <a:gd name="T9" fmla="*/ 1 h 5"/>
                      <a:gd name="T10" fmla="*/ 6 w 6"/>
                      <a:gd name="T11" fmla="*/ 1 h 5"/>
                      <a:gd name="T12" fmla="*/ 6 w 6"/>
                      <a:gd name="T13" fmla="*/ 2 h 5"/>
                      <a:gd name="T14" fmla="*/ 6 w 6"/>
                      <a:gd name="T15" fmla="*/ 2 h 5"/>
                      <a:gd name="T16" fmla="*/ 6 w 6"/>
                      <a:gd name="T17" fmla="*/ 2 h 5"/>
                      <a:gd name="T18" fmla="*/ 6 w 6"/>
                      <a:gd name="T19" fmla="*/ 2 h 5"/>
                      <a:gd name="T20" fmla="*/ 6 w 6"/>
                      <a:gd name="T21" fmla="*/ 2 h 5"/>
                      <a:gd name="T22" fmla="*/ 6 w 6"/>
                      <a:gd name="T23" fmla="*/ 2 h 5"/>
                      <a:gd name="T24" fmla="*/ 6 w 6"/>
                      <a:gd name="T25" fmla="*/ 2 h 5"/>
                      <a:gd name="T26" fmla="*/ 5 w 6"/>
                      <a:gd name="T27" fmla="*/ 3 h 5"/>
                      <a:gd name="T28" fmla="*/ 5 w 6"/>
                      <a:gd name="T29" fmla="*/ 3 h 5"/>
                      <a:gd name="T30" fmla="*/ 5 w 6"/>
                      <a:gd name="T31" fmla="*/ 3 h 5"/>
                      <a:gd name="T32" fmla="*/ 5 w 6"/>
                      <a:gd name="T33" fmla="*/ 3 h 5"/>
                      <a:gd name="T34" fmla="*/ 5 w 6"/>
                      <a:gd name="T35" fmla="*/ 3 h 5"/>
                      <a:gd name="T36" fmla="*/ 5 w 6"/>
                      <a:gd name="T37" fmla="*/ 3 h 5"/>
                      <a:gd name="T38" fmla="*/ 5 w 6"/>
                      <a:gd name="T39" fmla="*/ 3 h 5"/>
                      <a:gd name="T40" fmla="*/ 5 w 6"/>
                      <a:gd name="T41" fmla="*/ 4 h 5"/>
                      <a:gd name="T42" fmla="*/ 5 w 6"/>
                      <a:gd name="T43" fmla="*/ 4 h 5"/>
                      <a:gd name="T44" fmla="*/ 4 w 6"/>
                      <a:gd name="T45" fmla="*/ 4 h 5"/>
                      <a:gd name="T46" fmla="*/ 4 w 6"/>
                      <a:gd name="T47" fmla="*/ 4 h 5"/>
                      <a:gd name="T48" fmla="*/ 4 w 6"/>
                      <a:gd name="T49" fmla="*/ 4 h 5"/>
                      <a:gd name="T50" fmla="*/ 4 w 6"/>
                      <a:gd name="T51" fmla="*/ 4 h 5"/>
                      <a:gd name="T52" fmla="*/ 4 w 6"/>
                      <a:gd name="T53" fmla="*/ 4 h 5"/>
                      <a:gd name="T54" fmla="*/ 4 w 6"/>
                      <a:gd name="T55" fmla="*/ 4 h 5"/>
                      <a:gd name="T56" fmla="*/ 4 w 6"/>
                      <a:gd name="T57" fmla="*/ 5 h 5"/>
                      <a:gd name="T58" fmla="*/ 4 w 6"/>
                      <a:gd name="T59" fmla="*/ 5 h 5"/>
                      <a:gd name="T60" fmla="*/ 4 w 6"/>
                      <a:gd name="T61" fmla="*/ 5 h 5"/>
                      <a:gd name="T62" fmla="*/ 4 w 6"/>
                      <a:gd name="T63" fmla="*/ 5 h 5"/>
                      <a:gd name="T64" fmla="*/ 4 w 6"/>
                      <a:gd name="T65" fmla="*/ 5 h 5"/>
                      <a:gd name="T66" fmla="*/ 4 w 6"/>
                      <a:gd name="T67" fmla="*/ 5 h 5"/>
                      <a:gd name="T68" fmla="*/ 3 w 6"/>
                      <a:gd name="T69" fmla="*/ 5 h 5"/>
                      <a:gd name="T70" fmla="*/ 3 w 6"/>
                      <a:gd name="T71" fmla="*/ 5 h 5"/>
                      <a:gd name="T72" fmla="*/ 3 w 6"/>
                      <a:gd name="T73" fmla="*/ 5 h 5"/>
                      <a:gd name="T74" fmla="*/ 3 w 6"/>
                      <a:gd name="T75" fmla="*/ 4 h 5"/>
                      <a:gd name="T76" fmla="*/ 3 w 6"/>
                      <a:gd name="T77" fmla="*/ 4 h 5"/>
                      <a:gd name="T78" fmla="*/ 3 w 6"/>
                      <a:gd name="T79" fmla="*/ 4 h 5"/>
                      <a:gd name="T80" fmla="*/ 3 w 6"/>
                      <a:gd name="T81" fmla="*/ 4 h 5"/>
                      <a:gd name="T82" fmla="*/ 3 w 6"/>
                      <a:gd name="T83" fmla="*/ 4 h 5"/>
                      <a:gd name="T84" fmla="*/ 3 w 6"/>
                      <a:gd name="T85" fmla="*/ 4 h 5"/>
                      <a:gd name="T86" fmla="*/ 3 w 6"/>
                      <a:gd name="T87" fmla="*/ 3 h 5"/>
                      <a:gd name="T88" fmla="*/ 2 w 6"/>
                      <a:gd name="T89" fmla="*/ 3 h 5"/>
                      <a:gd name="T90" fmla="*/ 2 w 6"/>
                      <a:gd name="T91" fmla="*/ 3 h 5"/>
                      <a:gd name="T92" fmla="*/ 2 w 6"/>
                      <a:gd name="T93" fmla="*/ 3 h 5"/>
                      <a:gd name="T94" fmla="*/ 2 w 6"/>
                      <a:gd name="T95" fmla="*/ 3 h 5"/>
                      <a:gd name="T96" fmla="*/ 2 w 6"/>
                      <a:gd name="T97" fmla="*/ 4 h 5"/>
                      <a:gd name="T98" fmla="*/ 2 w 6"/>
                      <a:gd name="T99" fmla="*/ 4 h 5"/>
                      <a:gd name="T100" fmla="*/ 1 w 6"/>
                      <a:gd name="T101" fmla="*/ 4 h 5"/>
                      <a:gd name="T102" fmla="*/ 1 w 6"/>
                      <a:gd name="T103" fmla="*/ 4 h 5"/>
                      <a:gd name="T104" fmla="*/ 1 w 6"/>
                      <a:gd name="T105" fmla="*/ 4 h 5"/>
                      <a:gd name="T106" fmla="*/ 1 w 6"/>
                      <a:gd name="T107" fmla="*/ 4 h 5"/>
                      <a:gd name="T108" fmla="*/ 0 w 6"/>
                      <a:gd name="T109" fmla="*/ 3 h 5"/>
                      <a:gd name="T110" fmla="*/ 0 w 6"/>
                      <a:gd name="T111"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 h="5">
                        <a:moveTo>
                          <a:pt x="0" y="3"/>
                        </a:moveTo>
                        <a:lnTo>
                          <a:pt x="6" y="0"/>
                        </a:lnTo>
                        <a:lnTo>
                          <a:pt x="6" y="1"/>
                        </a:lnTo>
                        <a:lnTo>
                          <a:pt x="6" y="1"/>
                        </a:lnTo>
                        <a:lnTo>
                          <a:pt x="6" y="1"/>
                        </a:lnTo>
                        <a:lnTo>
                          <a:pt x="6" y="1"/>
                        </a:lnTo>
                        <a:lnTo>
                          <a:pt x="6" y="2"/>
                        </a:lnTo>
                        <a:lnTo>
                          <a:pt x="6" y="2"/>
                        </a:lnTo>
                        <a:lnTo>
                          <a:pt x="6" y="2"/>
                        </a:lnTo>
                        <a:lnTo>
                          <a:pt x="6" y="2"/>
                        </a:lnTo>
                        <a:lnTo>
                          <a:pt x="6" y="2"/>
                        </a:lnTo>
                        <a:lnTo>
                          <a:pt x="6" y="2"/>
                        </a:lnTo>
                        <a:lnTo>
                          <a:pt x="6" y="2"/>
                        </a:lnTo>
                        <a:lnTo>
                          <a:pt x="5" y="3"/>
                        </a:lnTo>
                        <a:lnTo>
                          <a:pt x="5" y="3"/>
                        </a:lnTo>
                        <a:lnTo>
                          <a:pt x="5" y="3"/>
                        </a:lnTo>
                        <a:lnTo>
                          <a:pt x="5" y="3"/>
                        </a:lnTo>
                        <a:lnTo>
                          <a:pt x="5" y="3"/>
                        </a:lnTo>
                        <a:lnTo>
                          <a:pt x="5" y="3"/>
                        </a:lnTo>
                        <a:lnTo>
                          <a:pt x="5" y="3"/>
                        </a:lnTo>
                        <a:lnTo>
                          <a:pt x="5" y="4"/>
                        </a:lnTo>
                        <a:lnTo>
                          <a:pt x="5" y="4"/>
                        </a:lnTo>
                        <a:lnTo>
                          <a:pt x="4" y="4"/>
                        </a:lnTo>
                        <a:lnTo>
                          <a:pt x="4" y="4"/>
                        </a:lnTo>
                        <a:lnTo>
                          <a:pt x="4" y="4"/>
                        </a:lnTo>
                        <a:lnTo>
                          <a:pt x="4" y="4"/>
                        </a:lnTo>
                        <a:lnTo>
                          <a:pt x="4" y="4"/>
                        </a:lnTo>
                        <a:lnTo>
                          <a:pt x="4" y="4"/>
                        </a:lnTo>
                        <a:lnTo>
                          <a:pt x="4" y="5"/>
                        </a:lnTo>
                        <a:lnTo>
                          <a:pt x="4" y="5"/>
                        </a:lnTo>
                        <a:lnTo>
                          <a:pt x="4" y="5"/>
                        </a:lnTo>
                        <a:lnTo>
                          <a:pt x="4" y="5"/>
                        </a:lnTo>
                        <a:lnTo>
                          <a:pt x="4" y="5"/>
                        </a:lnTo>
                        <a:lnTo>
                          <a:pt x="4" y="5"/>
                        </a:lnTo>
                        <a:lnTo>
                          <a:pt x="3" y="5"/>
                        </a:lnTo>
                        <a:lnTo>
                          <a:pt x="3" y="5"/>
                        </a:lnTo>
                        <a:lnTo>
                          <a:pt x="3" y="5"/>
                        </a:lnTo>
                        <a:lnTo>
                          <a:pt x="3" y="4"/>
                        </a:lnTo>
                        <a:lnTo>
                          <a:pt x="3" y="4"/>
                        </a:lnTo>
                        <a:lnTo>
                          <a:pt x="3" y="4"/>
                        </a:lnTo>
                        <a:lnTo>
                          <a:pt x="3" y="4"/>
                        </a:lnTo>
                        <a:lnTo>
                          <a:pt x="3" y="4"/>
                        </a:lnTo>
                        <a:lnTo>
                          <a:pt x="3" y="4"/>
                        </a:lnTo>
                        <a:lnTo>
                          <a:pt x="3" y="3"/>
                        </a:lnTo>
                        <a:lnTo>
                          <a:pt x="2" y="3"/>
                        </a:lnTo>
                        <a:lnTo>
                          <a:pt x="2" y="3"/>
                        </a:lnTo>
                        <a:lnTo>
                          <a:pt x="2" y="3"/>
                        </a:lnTo>
                        <a:lnTo>
                          <a:pt x="2" y="3"/>
                        </a:lnTo>
                        <a:lnTo>
                          <a:pt x="2" y="4"/>
                        </a:lnTo>
                        <a:lnTo>
                          <a:pt x="2" y="4"/>
                        </a:lnTo>
                        <a:lnTo>
                          <a:pt x="1" y="4"/>
                        </a:lnTo>
                        <a:lnTo>
                          <a:pt x="1" y="4"/>
                        </a:lnTo>
                        <a:lnTo>
                          <a:pt x="1" y="4"/>
                        </a:lnTo>
                        <a:lnTo>
                          <a:pt x="1" y="4"/>
                        </a:lnTo>
                        <a:lnTo>
                          <a:pt x="0" y="3"/>
                        </a:lnTo>
                        <a:lnTo>
                          <a:pt x="0" y="3"/>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43" name="Freeform 563">
                    <a:extLst>
                      <a:ext uri="{FF2B5EF4-FFF2-40B4-BE49-F238E27FC236}">
                        <a16:creationId xmlns:a16="http://schemas.microsoft.com/office/drawing/2014/main" xmlns="" id="{3235D1C5-D839-3144-B8F2-91D68D18BFC5}"/>
                      </a:ext>
                    </a:extLst>
                  </p:cNvPr>
                  <p:cNvSpPr/>
                  <p:nvPr/>
                </p:nvSpPr>
                <p:spPr>
                  <a:xfrm>
                    <a:off x="6442075" y="4598988"/>
                    <a:ext cx="15875" cy="20638"/>
                  </a:xfrm>
                  <a:custGeom>
                    <a:avLst/>
                    <a:gdLst>
                      <a:gd name="T0" fmla="*/ 0 w 10"/>
                      <a:gd name="T1" fmla="*/ 2 h 13"/>
                      <a:gd name="T2" fmla="*/ 0 w 10"/>
                      <a:gd name="T3" fmla="*/ 1 h 13"/>
                      <a:gd name="T4" fmla="*/ 3 w 10"/>
                      <a:gd name="T5" fmla="*/ 0 h 13"/>
                      <a:gd name="T6" fmla="*/ 10 w 10"/>
                      <a:gd name="T7" fmla="*/ 7 h 13"/>
                      <a:gd name="T8" fmla="*/ 10 w 10"/>
                      <a:gd name="T9" fmla="*/ 12 h 13"/>
                      <a:gd name="T10" fmla="*/ 10 w 10"/>
                      <a:gd name="T11" fmla="*/ 13 h 13"/>
                      <a:gd name="T12" fmla="*/ 8 w 10"/>
                      <a:gd name="T13" fmla="*/ 13 h 13"/>
                      <a:gd name="T14" fmla="*/ 0 w 10"/>
                      <a:gd name="T15" fmla="*/ 2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3">
                        <a:moveTo>
                          <a:pt x="0" y="2"/>
                        </a:moveTo>
                        <a:lnTo>
                          <a:pt x="0" y="1"/>
                        </a:lnTo>
                        <a:lnTo>
                          <a:pt x="3" y="0"/>
                        </a:lnTo>
                        <a:lnTo>
                          <a:pt x="10" y="7"/>
                        </a:lnTo>
                        <a:lnTo>
                          <a:pt x="10" y="12"/>
                        </a:lnTo>
                        <a:lnTo>
                          <a:pt x="10" y="13"/>
                        </a:lnTo>
                        <a:lnTo>
                          <a:pt x="8" y="13"/>
                        </a:lnTo>
                        <a:lnTo>
                          <a:pt x="0" y="2"/>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44" name="Freeform 564">
                    <a:extLst>
                      <a:ext uri="{FF2B5EF4-FFF2-40B4-BE49-F238E27FC236}">
                        <a16:creationId xmlns:a16="http://schemas.microsoft.com/office/drawing/2014/main" xmlns="" id="{3A51B68C-096A-6645-BA21-5D972E923D37}"/>
                      </a:ext>
                    </a:extLst>
                  </p:cNvPr>
                  <p:cNvSpPr/>
                  <p:nvPr/>
                </p:nvSpPr>
                <p:spPr>
                  <a:xfrm>
                    <a:off x="6442075" y="4598988"/>
                    <a:ext cx="15875" cy="20638"/>
                  </a:xfrm>
                  <a:custGeom>
                    <a:avLst/>
                    <a:gdLst>
                      <a:gd name="T0" fmla="*/ 0 w 10"/>
                      <a:gd name="T1" fmla="*/ 2 h 13"/>
                      <a:gd name="T2" fmla="*/ 0 w 10"/>
                      <a:gd name="T3" fmla="*/ 1 h 13"/>
                      <a:gd name="T4" fmla="*/ 3 w 10"/>
                      <a:gd name="T5" fmla="*/ 0 h 13"/>
                      <a:gd name="T6" fmla="*/ 10 w 10"/>
                      <a:gd name="T7" fmla="*/ 7 h 13"/>
                      <a:gd name="T8" fmla="*/ 10 w 10"/>
                      <a:gd name="T9" fmla="*/ 12 h 13"/>
                      <a:gd name="T10" fmla="*/ 10 w 10"/>
                      <a:gd name="T11" fmla="*/ 13 h 13"/>
                      <a:gd name="T12" fmla="*/ 8 w 10"/>
                      <a:gd name="T13" fmla="*/ 13 h 13"/>
                      <a:gd name="T14" fmla="*/ 0 w 10"/>
                      <a:gd name="T15" fmla="*/ 2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3">
                        <a:moveTo>
                          <a:pt x="0" y="2"/>
                        </a:moveTo>
                        <a:lnTo>
                          <a:pt x="0" y="1"/>
                        </a:lnTo>
                        <a:lnTo>
                          <a:pt x="3" y="0"/>
                        </a:lnTo>
                        <a:lnTo>
                          <a:pt x="10" y="7"/>
                        </a:lnTo>
                        <a:lnTo>
                          <a:pt x="10" y="12"/>
                        </a:lnTo>
                        <a:lnTo>
                          <a:pt x="10" y="13"/>
                        </a:lnTo>
                        <a:lnTo>
                          <a:pt x="8" y="13"/>
                        </a:lnTo>
                        <a:lnTo>
                          <a:pt x="0" y="2"/>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45" name="Freeform 565">
                    <a:extLst>
                      <a:ext uri="{FF2B5EF4-FFF2-40B4-BE49-F238E27FC236}">
                        <a16:creationId xmlns:a16="http://schemas.microsoft.com/office/drawing/2014/main" xmlns="" id="{19617965-91C3-4C44-B417-4B376ACEFDF7}"/>
                      </a:ext>
                    </a:extLst>
                  </p:cNvPr>
                  <p:cNvSpPr/>
                  <p:nvPr/>
                </p:nvSpPr>
                <p:spPr>
                  <a:xfrm>
                    <a:off x="6475413" y="4652963"/>
                    <a:ext cx="14287" cy="19050"/>
                  </a:xfrm>
                  <a:custGeom>
                    <a:avLst/>
                    <a:gdLst>
                      <a:gd name="T0" fmla="*/ 1 w 9"/>
                      <a:gd name="T1" fmla="*/ 1 h 12"/>
                      <a:gd name="T2" fmla="*/ 3 w 9"/>
                      <a:gd name="T3" fmla="*/ 0 h 12"/>
                      <a:gd name="T4" fmla="*/ 4 w 9"/>
                      <a:gd name="T5" fmla="*/ 1 h 12"/>
                      <a:gd name="T6" fmla="*/ 6 w 9"/>
                      <a:gd name="T7" fmla="*/ 7 h 12"/>
                      <a:gd name="T8" fmla="*/ 9 w 9"/>
                      <a:gd name="T9" fmla="*/ 11 h 12"/>
                      <a:gd name="T10" fmla="*/ 8 w 9"/>
                      <a:gd name="T11" fmla="*/ 12 h 12"/>
                      <a:gd name="T12" fmla="*/ 6 w 9"/>
                      <a:gd name="T13" fmla="*/ 12 h 12"/>
                      <a:gd name="T14" fmla="*/ 5 w 9"/>
                      <a:gd name="T15" fmla="*/ 12 h 12"/>
                      <a:gd name="T16" fmla="*/ 3 w 9"/>
                      <a:gd name="T17" fmla="*/ 11 h 12"/>
                      <a:gd name="T18" fmla="*/ 0 w 9"/>
                      <a:gd name="T19" fmla="*/ 5 h 12"/>
                      <a:gd name="T20" fmla="*/ 0 w 9"/>
                      <a:gd name="T21" fmla="*/ 3 h 12"/>
                      <a:gd name="T22" fmla="*/ 1 w 9"/>
                      <a:gd name="T23"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12">
                        <a:moveTo>
                          <a:pt x="1" y="1"/>
                        </a:moveTo>
                        <a:lnTo>
                          <a:pt x="3" y="0"/>
                        </a:lnTo>
                        <a:lnTo>
                          <a:pt x="4" y="1"/>
                        </a:lnTo>
                        <a:lnTo>
                          <a:pt x="6" y="7"/>
                        </a:lnTo>
                        <a:lnTo>
                          <a:pt x="9" y="11"/>
                        </a:lnTo>
                        <a:lnTo>
                          <a:pt x="8" y="12"/>
                        </a:lnTo>
                        <a:lnTo>
                          <a:pt x="6" y="12"/>
                        </a:lnTo>
                        <a:lnTo>
                          <a:pt x="5" y="12"/>
                        </a:lnTo>
                        <a:lnTo>
                          <a:pt x="3" y="11"/>
                        </a:lnTo>
                        <a:lnTo>
                          <a:pt x="0" y="5"/>
                        </a:lnTo>
                        <a:lnTo>
                          <a:pt x="0" y="3"/>
                        </a:lnTo>
                        <a:lnTo>
                          <a:pt x="1" y="1"/>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46" name="Freeform 566">
                    <a:extLst>
                      <a:ext uri="{FF2B5EF4-FFF2-40B4-BE49-F238E27FC236}">
                        <a16:creationId xmlns:a16="http://schemas.microsoft.com/office/drawing/2014/main" xmlns="" id="{49314FAD-08C4-7D4E-B112-C2B49846BF46}"/>
                      </a:ext>
                    </a:extLst>
                  </p:cNvPr>
                  <p:cNvSpPr/>
                  <p:nvPr/>
                </p:nvSpPr>
                <p:spPr>
                  <a:xfrm>
                    <a:off x="6475413" y="4652963"/>
                    <a:ext cx="14287" cy="19050"/>
                  </a:xfrm>
                  <a:custGeom>
                    <a:avLst/>
                    <a:gdLst>
                      <a:gd name="T0" fmla="*/ 1 w 9"/>
                      <a:gd name="T1" fmla="*/ 1 h 12"/>
                      <a:gd name="T2" fmla="*/ 3 w 9"/>
                      <a:gd name="T3" fmla="*/ 0 h 12"/>
                      <a:gd name="T4" fmla="*/ 4 w 9"/>
                      <a:gd name="T5" fmla="*/ 1 h 12"/>
                      <a:gd name="T6" fmla="*/ 6 w 9"/>
                      <a:gd name="T7" fmla="*/ 7 h 12"/>
                      <a:gd name="T8" fmla="*/ 9 w 9"/>
                      <a:gd name="T9" fmla="*/ 11 h 12"/>
                      <a:gd name="T10" fmla="*/ 8 w 9"/>
                      <a:gd name="T11" fmla="*/ 12 h 12"/>
                      <a:gd name="T12" fmla="*/ 6 w 9"/>
                      <a:gd name="T13" fmla="*/ 12 h 12"/>
                      <a:gd name="T14" fmla="*/ 5 w 9"/>
                      <a:gd name="T15" fmla="*/ 12 h 12"/>
                      <a:gd name="T16" fmla="*/ 3 w 9"/>
                      <a:gd name="T17" fmla="*/ 11 h 12"/>
                      <a:gd name="T18" fmla="*/ 0 w 9"/>
                      <a:gd name="T19" fmla="*/ 5 h 12"/>
                      <a:gd name="T20" fmla="*/ 0 w 9"/>
                      <a:gd name="T21" fmla="*/ 3 h 12"/>
                      <a:gd name="T22" fmla="*/ 1 w 9"/>
                      <a:gd name="T23"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12">
                        <a:moveTo>
                          <a:pt x="1" y="1"/>
                        </a:moveTo>
                        <a:lnTo>
                          <a:pt x="3" y="0"/>
                        </a:lnTo>
                        <a:lnTo>
                          <a:pt x="4" y="1"/>
                        </a:lnTo>
                        <a:lnTo>
                          <a:pt x="6" y="7"/>
                        </a:lnTo>
                        <a:lnTo>
                          <a:pt x="9" y="11"/>
                        </a:lnTo>
                        <a:lnTo>
                          <a:pt x="8" y="12"/>
                        </a:lnTo>
                        <a:lnTo>
                          <a:pt x="6" y="12"/>
                        </a:lnTo>
                        <a:lnTo>
                          <a:pt x="5" y="12"/>
                        </a:lnTo>
                        <a:lnTo>
                          <a:pt x="3" y="11"/>
                        </a:lnTo>
                        <a:lnTo>
                          <a:pt x="0" y="5"/>
                        </a:lnTo>
                        <a:lnTo>
                          <a:pt x="0" y="3"/>
                        </a:lnTo>
                        <a:lnTo>
                          <a:pt x="1" y="1"/>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47" name="Freeform 567">
                    <a:extLst>
                      <a:ext uri="{FF2B5EF4-FFF2-40B4-BE49-F238E27FC236}">
                        <a16:creationId xmlns:a16="http://schemas.microsoft.com/office/drawing/2014/main" xmlns="" id="{C345E1A9-9DC0-F74E-9787-29B814D50E49}"/>
                      </a:ext>
                    </a:extLst>
                  </p:cNvPr>
                  <p:cNvSpPr/>
                  <p:nvPr/>
                </p:nvSpPr>
                <p:spPr>
                  <a:xfrm>
                    <a:off x="6621463" y="4665663"/>
                    <a:ext cx="34925" cy="36513"/>
                  </a:xfrm>
                  <a:custGeom>
                    <a:avLst/>
                    <a:gdLst>
                      <a:gd name="T0" fmla="*/ 0 w 22"/>
                      <a:gd name="T1" fmla="*/ 6 h 23"/>
                      <a:gd name="T2" fmla="*/ 3 w 22"/>
                      <a:gd name="T3" fmla="*/ 2 h 23"/>
                      <a:gd name="T4" fmla="*/ 5 w 22"/>
                      <a:gd name="T5" fmla="*/ 1 h 23"/>
                      <a:gd name="T6" fmla="*/ 6 w 22"/>
                      <a:gd name="T7" fmla="*/ 2 h 23"/>
                      <a:gd name="T8" fmla="*/ 7 w 22"/>
                      <a:gd name="T9" fmla="*/ 4 h 23"/>
                      <a:gd name="T10" fmla="*/ 8 w 22"/>
                      <a:gd name="T11" fmla="*/ 4 h 23"/>
                      <a:gd name="T12" fmla="*/ 8 w 22"/>
                      <a:gd name="T13" fmla="*/ 3 h 23"/>
                      <a:gd name="T14" fmla="*/ 8 w 22"/>
                      <a:gd name="T15" fmla="*/ 2 h 23"/>
                      <a:gd name="T16" fmla="*/ 9 w 22"/>
                      <a:gd name="T17" fmla="*/ 0 h 23"/>
                      <a:gd name="T18" fmla="*/ 10 w 22"/>
                      <a:gd name="T19" fmla="*/ 0 h 23"/>
                      <a:gd name="T20" fmla="*/ 14 w 22"/>
                      <a:gd name="T21" fmla="*/ 12 h 23"/>
                      <a:gd name="T22" fmla="*/ 16 w 22"/>
                      <a:gd name="T23" fmla="*/ 13 h 23"/>
                      <a:gd name="T24" fmla="*/ 19 w 22"/>
                      <a:gd name="T25" fmla="*/ 15 h 23"/>
                      <a:gd name="T26" fmla="*/ 22 w 22"/>
                      <a:gd name="T27" fmla="*/ 15 h 23"/>
                      <a:gd name="T28" fmla="*/ 21 w 22"/>
                      <a:gd name="T29" fmla="*/ 21 h 23"/>
                      <a:gd name="T30" fmla="*/ 21 w 22"/>
                      <a:gd name="T31" fmla="*/ 22 h 23"/>
                      <a:gd name="T32" fmla="*/ 20 w 22"/>
                      <a:gd name="T33" fmla="*/ 23 h 23"/>
                      <a:gd name="T34" fmla="*/ 18 w 22"/>
                      <a:gd name="T35" fmla="*/ 21 h 23"/>
                      <a:gd name="T36" fmla="*/ 13 w 22"/>
                      <a:gd name="T37" fmla="*/ 19 h 23"/>
                      <a:gd name="T38" fmla="*/ 12 w 22"/>
                      <a:gd name="T39" fmla="*/ 18 h 23"/>
                      <a:gd name="T40" fmla="*/ 11 w 22"/>
                      <a:gd name="T41" fmla="*/ 15 h 23"/>
                      <a:gd name="T42" fmla="*/ 11 w 22"/>
                      <a:gd name="T43" fmla="*/ 14 h 23"/>
                      <a:gd name="T44" fmla="*/ 9 w 22"/>
                      <a:gd name="T45" fmla="*/ 10 h 23"/>
                      <a:gd name="T46" fmla="*/ 5 w 22"/>
                      <a:gd name="T47" fmla="*/ 8 h 23"/>
                      <a:gd name="T48" fmla="*/ 1 w 22"/>
                      <a:gd name="T49" fmla="*/ 7 h 23"/>
                      <a:gd name="T50" fmla="*/ 0 w 22"/>
                      <a:gd name="T51"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 h="23">
                        <a:moveTo>
                          <a:pt x="0" y="6"/>
                        </a:moveTo>
                        <a:lnTo>
                          <a:pt x="3" y="2"/>
                        </a:lnTo>
                        <a:lnTo>
                          <a:pt x="5" y="1"/>
                        </a:lnTo>
                        <a:lnTo>
                          <a:pt x="6" y="2"/>
                        </a:lnTo>
                        <a:lnTo>
                          <a:pt x="7" y="4"/>
                        </a:lnTo>
                        <a:lnTo>
                          <a:pt x="8" y="4"/>
                        </a:lnTo>
                        <a:lnTo>
                          <a:pt x="8" y="3"/>
                        </a:lnTo>
                        <a:lnTo>
                          <a:pt x="8" y="2"/>
                        </a:lnTo>
                        <a:lnTo>
                          <a:pt x="9" y="0"/>
                        </a:lnTo>
                        <a:lnTo>
                          <a:pt x="10" y="0"/>
                        </a:lnTo>
                        <a:lnTo>
                          <a:pt x="14" y="12"/>
                        </a:lnTo>
                        <a:lnTo>
                          <a:pt x="16" y="13"/>
                        </a:lnTo>
                        <a:lnTo>
                          <a:pt x="19" y="15"/>
                        </a:lnTo>
                        <a:lnTo>
                          <a:pt x="22" y="15"/>
                        </a:lnTo>
                        <a:lnTo>
                          <a:pt x="21" y="21"/>
                        </a:lnTo>
                        <a:lnTo>
                          <a:pt x="21" y="22"/>
                        </a:lnTo>
                        <a:lnTo>
                          <a:pt x="20" y="23"/>
                        </a:lnTo>
                        <a:lnTo>
                          <a:pt x="18" y="21"/>
                        </a:lnTo>
                        <a:lnTo>
                          <a:pt x="13" y="19"/>
                        </a:lnTo>
                        <a:lnTo>
                          <a:pt x="12" y="18"/>
                        </a:lnTo>
                        <a:lnTo>
                          <a:pt x="11" y="15"/>
                        </a:lnTo>
                        <a:lnTo>
                          <a:pt x="11" y="14"/>
                        </a:lnTo>
                        <a:lnTo>
                          <a:pt x="9" y="10"/>
                        </a:lnTo>
                        <a:lnTo>
                          <a:pt x="5" y="8"/>
                        </a:lnTo>
                        <a:lnTo>
                          <a:pt x="1" y="7"/>
                        </a:lnTo>
                        <a:lnTo>
                          <a:pt x="0" y="6"/>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48" name="Freeform 568">
                    <a:extLst>
                      <a:ext uri="{FF2B5EF4-FFF2-40B4-BE49-F238E27FC236}">
                        <a16:creationId xmlns:a16="http://schemas.microsoft.com/office/drawing/2014/main" xmlns="" id="{45F828E9-EEAC-9B4C-B1CD-46DB8F9BCC83}"/>
                      </a:ext>
                    </a:extLst>
                  </p:cNvPr>
                  <p:cNvSpPr/>
                  <p:nvPr/>
                </p:nvSpPr>
                <p:spPr>
                  <a:xfrm>
                    <a:off x="6621463" y="4665663"/>
                    <a:ext cx="34925" cy="36513"/>
                  </a:xfrm>
                  <a:custGeom>
                    <a:avLst/>
                    <a:gdLst>
                      <a:gd name="T0" fmla="*/ 0 w 22"/>
                      <a:gd name="T1" fmla="*/ 6 h 23"/>
                      <a:gd name="T2" fmla="*/ 3 w 22"/>
                      <a:gd name="T3" fmla="*/ 2 h 23"/>
                      <a:gd name="T4" fmla="*/ 5 w 22"/>
                      <a:gd name="T5" fmla="*/ 1 h 23"/>
                      <a:gd name="T6" fmla="*/ 6 w 22"/>
                      <a:gd name="T7" fmla="*/ 2 h 23"/>
                      <a:gd name="T8" fmla="*/ 7 w 22"/>
                      <a:gd name="T9" fmla="*/ 4 h 23"/>
                      <a:gd name="T10" fmla="*/ 8 w 22"/>
                      <a:gd name="T11" fmla="*/ 4 h 23"/>
                      <a:gd name="T12" fmla="*/ 8 w 22"/>
                      <a:gd name="T13" fmla="*/ 3 h 23"/>
                      <a:gd name="T14" fmla="*/ 8 w 22"/>
                      <a:gd name="T15" fmla="*/ 2 h 23"/>
                      <a:gd name="T16" fmla="*/ 9 w 22"/>
                      <a:gd name="T17" fmla="*/ 0 h 23"/>
                      <a:gd name="T18" fmla="*/ 10 w 22"/>
                      <a:gd name="T19" fmla="*/ 0 h 23"/>
                      <a:gd name="T20" fmla="*/ 14 w 22"/>
                      <a:gd name="T21" fmla="*/ 12 h 23"/>
                      <a:gd name="T22" fmla="*/ 16 w 22"/>
                      <a:gd name="T23" fmla="*/ 13 h 23"/>
                      <a:gd name="T24" fmla="*/ 19 w 22"/>
                      <a:gd name="T25" fmla="*/ 15 h 23"/>
                      <a:gd name="T26" fmla="*/ 22 w 22"/>
                      <a:gd name="T27" fmla="*/ 15 h 23"/>
                      <a:gd name="T28" fmla="*/ 21 w 22"/>
                      <a:gd name="T29" fmla="*/ 21 h 23"/>
                      <a:gd name="T30" fmla="*/ 21 w 22"/>
                      <a:gd name="T31" fmla="*/ 22 h 23"/>
                      <a:gd name="T32" fmla="*/ 20 w 22"/>
                      <a:gd name="T33" fmla="*/ 23 h 23"/>
                      <a:gd name="T34" fmla="*/ 18 w 22"/>
                      <a:gd name="T35" fmla="*/ 21 h 23"/>
                      <a:gd name="T36" fmla="*/ 13 w 22"/>
                      <a:gd name="T37" fmla="*/ 19 h 23"/>
                      <a:gd name="T38" fmla="*/ 12 w 22"/>
                      <a:gd name="T39" fmla="*/ 18 h 23"/>
                      <a:gd name="T40" fmla="*/ 11 w 22"/>
                      <a:gd name="T41" fmla="*/ 15 h 23"/>
                      <a:gd name="T42" fmla="*/ 11 w 22"/>
                      <a:gd name="T43" fmla="*/ 14 h 23"/>
                      <a:gd name="T44" fmla="*/ 9 w 22"/>
                      <a:gd name="T45" fmla="*/ 10 h 23"/>
                      <a:gd name="T46" fmla="*/ 5 w 22"/>
                      <a:gd name="T47" fmla="*/ 8 h 23"/>
                      <a:gd name="T48" fmla="*/ 1 w 22"/>
                      <a:gd name="T49" fmla="*/ 7 h 23"/>
                      <a:gd name="T50" fmla="*/ 0 w 22"/>
                      <a:gd name="T51"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 h="23">
                        <a:moveTo>
                          <a:pt x="0" y="6"/>
                        </a:moveTo>
                        <a:lnTo>
                          <a:pt x="3" y="2"/>
                        </a:lnTo>
                        <a:lnTo>
                          <a:pt x="5" y="1"/>
                        </a:lnTo>
                        <a:lnTo>
                          <a:pt x="6" y="2"/>
                        </a:lnTo>
                        <a:lnTo>
                          <a:pt x="7" y="4"/>
                        </a:lnTo>
                        <a:lnTo>
                          <a:pt x="8" y="4"/>
                        </a:lnTo>
                        <a:lnTo>
                          <a:pt x="8" y="3"/>
                        </a:lnTo>
                        <a:lnTo>
                          <a:pt x="8" y="2"/>
                        </a:lnTo>
                        <a:lnTo>
                          <a:pt x="9" y="0"/>
                        </a:lnTo>
                        <a:lnTo>
                          <a:pt x="10" y="0"/>
                        </a:lnTo>
                        <a:lnTo>
                          <a:pt x="14" y="12"/>
                        </a:lnTo>
                        <a:lnTo>
                          <a:pt x="16" y="13"/>
                        </a:lnTo>
                        <a:lnTo>
                          <a:pt x="19" y="15"/>
                        </a:lnTo>
                        <a:lnTo>
                          <a:pt x="22" y="15"/>
                        </a:lnTo>
                        <a:lnTo>
                          <a:pt x="21" y="21"/>
                        </a:lnTo>
                        <a:lnTo>
                          <a:pt x="21" y="22"/>
                        </a:lnTo>
                        <a:lnTo>
                          <a:pt x="20" y="23"/>
                        </a:lnTo>
                        <a:lnTo>
                          <a:pt x="18" y="21"/>
                        </a:lnTo>
                        <a:lnTo>
                          <a:pt x="13" y="19"/>
                        </a:lnTo>
                        <a:lnTo>
                          <a:pt x="12" y="18"/>
                        </a:lnTo>
                        <a:lnTo>
                          <a:pt x="11" y="15"/>
                        </a:lnTo>
                        <a:lnTo>
                          <a:pt x="11" y="14"/>
                        </a:lnTo>
                        <a:lnTo>
                          <a:pt x="9" y="10"/>
                        </a:lnTo>
                        <a:lnTo>
                          <a:pt x="5" y="8"/>
                        </a:lnTo>
                        <a:lnTo>
                          <a:pt x="1" y="7"/>
                        </a:lnTo>
                        <a:lnTo>
                          <a:pt x="0" y="6"/>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49" name="Freeform 569">
                    <a:extLst>
                      <a:ext uri="{FF2B5EF4-FFF2-40B4-BE49-F238E27FC236}">
                        <a16:creationId xmlns:a16="http://schemas.microsoft.com/office/drawing/2014/main" xmlns="" id="{CC70D437-5489-BD45-BF8D-1CC5539076B2}"/>
                      </a:ext>
                    </a:extLst>
                  </p:cNvPr>
                  <p:cNvSpPr/>
                  <p:nvPr/>
                </p:nvSpPr>
                <p:spPr>
                  <a:xfrm>
                    <a:off x="6675438" y="4689475"/>
                    <a:ext cx="15875" cy="15875"/>
                  </a:xfrm>
                  <a:custGeom>
                    <a:avLst/>
                    <a:gdLst>
                      <a:gd name="T0" fmla="*/ 1 w 10"/>
                      <a:gd name="T1" fmla="*/ 0 h 10"/>
                      <a:gd name="T2" fmla="*/ 2 w 10"/>
                      <a:gd name="T3" fmla="*/ 0 h 10"/>
                      <a:gd name="T4" fmla="*/ 5 w 10"/>
                      <a:gd name="T5" fmla="*/ 0 h 10"/>
                      <a:gd name="T6" fmla="*/ 8 w 10"/>
                      <a:gd name="T7" fmla="*/ 2 h 10"/>
                      <a:gd name="T8" fmla="*/ 9 w 10"/>
                      <a:gd name="T9" fmla="*/ 3 h 10"/>
                      <a:gd name="T10" fmla="*/ 10 w 10"/>
                      <a:gd name="T11" fmla="*/ 6 h 10"/>
                      <a:gd name="T12" fmla="*/ 9 w 10"/>
                      <a:gd name="T13" fmla="*/ 7 h 10"/>
                      <a:gd name="T14" fmla="*/ 8 w 10"/>
                      <a:gd name="T15" fmla="*/ 9 h 10"/>
                      <a:gd name="T16" fmla="*/ 6 w 10"/>
                      <a:gd name="T17" fmla="*/ 10 h 10"/>
                      <a:gd name="T18" fmla="*/ 5 w 10"/>
                      <a:gd name="T19" fmla="*/ 8 h 10"/>
                      <a:gd name="T20" fmla="*/ 4 w 10"/>
                      <a:gd name="T21" fmla="*/ 9 h 10"/>
                      <a:gd name="T22" fmla="*/ 2 w 10"/>
                      <a:gd name="T23" fmla="*/ 9 h 10"/>
                      <a:gd name="T24" fmla="*/ 1 w 10"/>
                      <a:gd name="T25" fmla="*/ 8 h 10"/>
                      <a:gd name="T26" fmla="*/ 0 w 10"/>
                      <a:gd name="T27" fmla="*/ 4 h 10"/>
                      <a:gd name="T28" fmla="*/ 0 w 10"/>
                      <a:gd name="T29" fmla="*/ 3 h 10"/>
                      <a:gd name="T30" fmla="*/ 1 w 10"/>
                      <a:gd name="T31" fmla="*/ 1 h 10"/>
                      <a:gd name="T32" fmla="*/ 1 w 10"/>
                      <a:gd name="T3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10">
                        <a:moveTo>
                          <a:pt x="1" y="0"/>
                        </a:moveTo>
                        <a:lnTo>
                          <a:pt x="2" y="0"/>
                        </a:lnTo>
                        <a:lnTo>
                          <a:pt x="5" y="0"/>
                        </a:lnTo>
                        <a:lnTo>
                          <a:pt x="8" y="2"/>
                        </a:lnTo>
                        <a:lnTo>
                          <a:pt x="9" y="3"/>
                        </a:lnTo>
                        <a:lnTo>
                          <a:pt x="10" y="6"/>
                        </a:lnTo>
                        <a:lnTo>
                          <a:pt x="9" y="7"/>
                        </a:lnTo>
                        <a:lnTo>
                          <a:pt x="8" y="9"/>
                        </a:lnTo>
                        <a:lnTo>
                          <a:pt x="6" y="10"/>
                        </a:lnTo>
                        <a:lnTo>
                          <a:pt x="5" y="8"/>
                        </a:lnTo>
                        <a:lnTo>
                          <a:pt x="4" y="9"/>
                        </a:lnTo>
                        <a:lnTo>
                          <a:pt x="2" y="9"/>
                        </a:lnTo>
                        <a:lnTo>
                          <a:pt x="1" y="8"/>
                        </a:lnTo>
                        <a:lnTo>
                          <a:pt x="0" y="4"/>
                        </a:lnTo>
                        <a:lnTo>
                          <a:pt x="0" y="3"/>
                        </a:lnTo>
                        <a:lnTo>
                          <a:pt x="1" y="1"/>
                        </a:lnTo>
                        <a:lnTo>
                          <a:pt x="1"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50" name="Freeform 570">
                    <a:extLst>
                      <a:ext uri="{FF2B5EF4-FFF2-40B4-BE49-F238E27FC236}">
                        <a16:creationId xmlns:a16="http://schemas.microsoft.com/office/drawing/2014/main" xmlns="" id="{544285DD-8DC5-1C4F-901B-F3EFA649B607}"/>
                      </a:ext>
                    </a:extLst>
                  </p:cNvPr>
                  <p:cNvSpPr/>
                  <p:nvPr/>
                </p:nvSpPr>
                <p:spPr>
                  <a:xfrm>
                    <a:off x="6675438" y="4689475"/>
                    <a:ext cx="15875" cy="15875"/>
                  </a:xfrm>
                  <a:custGeom>
                    <a:avLst/>
                    <a:gdLst>
                      <a:gd name="T0" fmla="*/ 1 w 10"/>
                      <a:gd name="T1" fmla="*/ 0 h 10"/>
                      <a:gd name="T2" fmla="*/ 2 w 10"/>
                      <a:gd name="T3" fmla="*/ 0 h 10"/>
                      <a:gd name="T4" fmla="*/ 5 w 10"/>
                      <a:gd name="T5" fmla="*/ 0 h 10"/>
                      <a:gd name="T6" fmla="*/ 8 w 10"/>
                      <a:gd name="T7" fmla="*/ 2 h 10"/>
                      <a:gd name="T8" fmla="*/ 9 w 10"/>
                      <a:gd name="T9" fmla="*/ 3 h 10"/>
                      <a:gd name="T10" fmla="*/ 10 w 10"/>
                      <a:gd name="T11" fmla="*/ 6 h 10"/>
                      <a:gd name="T12" fmla="*/ 9 w 10"/>
                      <a:gd name="T13" fmla="*/ 7 h 10"/>
                      <a:gd name="T14" fmla="*/ 8 w 10"/>
                      <a:gd name="T15" fmla="*/ 9 h 10"/>
                      <a:gd name="T16" fmla="*/ 6 w 10"/>
                      <a:gd name="T17" fmla="*/ 10 h 10"/>
                      <a:gd name="T18" fmla="*/ 5 w 10"/>
                      <a:gd name="T19" fmla="*/ 8 h 10"/>
                      <a:gd name="T20" fmla="*/ 4 w 10"/>
                      <a:gd name="T21" fmla="*/ 9 h 10"/>
                      <a:gd name="T22" fmla="*/ 2 w 10"/>
                      <a:gd name="T23" fmla="*/ 9 h 10"/>
                      <a:gd name="T24" fmla="*/ 1 w 10"/>
                      <a:gd name="T25" fmla="*/ 8 h 10"/>
                      <a:gd name="T26" fmla="*/ 0 w 10"/>
                      <a:gd name="T27" fmla="*/ 4 h 10"/>
                      <a:gd name="T28" fmla="*/ 0 w 10"/>
                      <a:gd name="T29" fmla="*/ 3 h 10"/>
                      <a:gd name="T30" fmla="*/ 1 w 10"/>
                      <a:gd name="T31" fmla="*/ 1 h 10"/>
                      <a:gd name="T32" fmla="*/ 1 w 10"/>
                      <a:gd name="T3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10">
                        <a:moveTo>
                          <a:pt x="1" y="0"/>
                        </a:moveTo>
                        <a:lnTo>
                          <a:pt x="2" y="0"/>
                        </a:lnTo>
                        <a:lnTo>
                          <a:pt x="5" y="0"/>
                        </a:lnTo>
                        <a:lnTo>
                          <a:pt x="8" y="2"/>
                        </a:lnTo>
                        <a:lnTo>
                          <a:pt x="9" y="3"/>
                        </a:lnTo>
                        <a:lnTo>
                          <a:pt x="10" y="6"/>
                        </a:lnTo>
                        <a:lnTo>
                          <a:pt x="9" y="7"/>
                        </a:lnTo>
                        <a:lnTo>
                          <a:pt x="8" y="9"/>
                        </a:lnTo>
                        <a:lnTo>
                          <a:pt x="6" y="10"/>
                        </a:lnTo>
                        <a:lnTo>
                          <a:pt x="5" y="8"/>
                        </a:lnTo>
                        <a:lnTo>
                          <a:pt x="4" y="9"/>
                        </a:lnTo>
                        <a:lnTo>
                          <a:pt x="2" y="9"/>
                        </a:lnTo>
                        <a:lnTo>
                          <a:pt x="1" y="8"/>
                        </a:lnTo>
                        <a:lnTo>
                          <a:pt x="0" y="4"/>
                        </a:lnTo>
                        <a:lnTo>
                          <a:pt x="0" y="3"/>
                        </a:lnTo>
                        <a:lnTo>
                          <a:pt x="1" y="1"/>
                        </a:lnTo>
                        <a:lnTo>
                          <a:pt x="1" y="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51" name="Freeform 571">
                    <a:extLst>
                      <a:ext uri="{FF2B5EF4-FFF2-40B4-BE49-F238E27FC236}">
                        <a16:creationId xmlns:a16="http://schemas.microsoft.com/office/drawing/2014/main" xmlns="" id="{2F97697D-13C3-3940-A3F8-F77154AF5F37}"/>
                      </a:ext>
                    </a:extLst>
                  </p:cNvPr>
                  <p:cNvSpPr/>
                  <p:nvPr/>
                </p:nvSpPr>
                <p:spPr>
                  <a:xfrm>
                    <a:off x="6623050" y="4765675"/>
                    <a:ext cx="207962" cy="65088"/>
                  </a:xfrm>
                  <a:custGeom>
                    <a:avLst/>
                    <a:gdLst>
                      <a:gd name="T0" fmla="*/ 94 w 131"/>
                      <a:gd name="T1" fmla="*/ 33 h 41"/>
                      <a:gd name="T2" fmla="*/ 85 w 131"/>
                      <a:gd name="T3" fmla="*/ 33 h 41"/>
                      <a:gd name="T4" fmla="*/ 83 w 131"/>
                      <a:gd name="T5" fmla="*/ 33 h 41"/>
                      <a:gd name="T6" fmla="*/ 68 w 131"/>
                      <a:gd name="T7" fmla="*/ 27 h 41"/>
                      <a:gd name="T8" fmla="*/ 54 w 131"/>
                      <a:gd name="T9" fmla="*/ 25 h 41"/>
                      <a:gd name="T10" fmla="*/ 52 w 131"/>
                      <a:gd name="T11" fmla="*/ 26 h 41"/>
                      <a:gd name="T12" fmla="*/ 49 w 131"/>
                      <a:gd name="T13" fmla="*/ 25 h 41"/>
                      <a:gd name="T14" fmla="*/ 46 w 131"/>
                      <a:gd name="T15" fmla="*/ 27 h 41"/>
                      <a:gd name="T16" fmla="*/ 16 w 131"/>
                      <a:gd name="T17" fmla="*/ 19 h 41"/>
                      <a:gd name="T18" fmla="*/ 18 w 131"/>
                      <a:gd name="T19" fmla="*/ 15 h 41"/>
                      <a:gd name="T20" fmla="*/ 0 w 131"/>
                      <a:gd name="T21" fmla="*/ 10 h 41"/>
                      <a:gd name="T22" fmla="*/ 1 w 131"/>
                      <a:gd name="T23" fmla="*/ 10 h 41"/>
                      <a:gd name="T24" fmla="*/ 3 w 131"/>
                      <a:gd name="T25" fmla="*/ 11 h 41"/>
                      <a:gd name="T26" fmla="*/ 6 w 131"/>
                      <a:gd name="T27" fmla="*/ 8 h 41"/>
                      <a:gd name="T28" fmla="*/ 10 w 131"/>
                      <a:gd name="T29" fmla="*/ 1 h 41"/>
                      <a:gd name="T30" fmla="*/ 23 w 131"/>
                      <a:gd name="T31" fmla="*/ 2 h 41"/>
                      <a:gd name="T32" fmla="*/ 29 w 131"/>
                      <a:gd name="T33" fmla="*/ 0 h 41"/>
                      <a:gd name="T34" fmla="*/ 31 w 131"/>
                      <a:gd name="T35" fmla="*/ 4 h 41"/>
                      <a:gd name="T36" fmla="*/ 46 w 131"/>
                      <a:gd name="T37" fmla="*/ 8 h 41"/>
                      <a:gd name="T38" fmla="*/ 58 w 131"/>
                      <a:gd name="T39" fmla="*/ 13 h 41"/>
                      <a:gd name="T40" fmla="*/ 72 w 131"/>
                      <a:gd name="T41" fmla="*/ 14 h 41"/>
                      <a:gd name="T42" fmla="*/ 76 w 131"/>
                      <a:gd name="T43" fmla="*/ 10 h 41"/>
                      <a:gd name="T44" fmla="*/ 78 w 131"/>
                      <a:gd name="T45" fmla="*/ 6 h 41"/>
                      <a:gd name="T46" fmla="*/ 81 w 131"/>
                      <a:gd name="T47" fmla="*/ 9 h 41"/>
                      <a:gd name="T48" fmla="*/ 86 w 131"/>
                      <a:gd name="T49" fmla="*/ 11 h 41"/>
                      <a:gd name="T50" fmla="*/ 96 w 131"/>
                      <a:gd name="T51" fmla="*/ 13 h 41"/>
                      <a:gd name="T52" fmla="*/ 102 w 131"/>
                      <a:gd name="T53" fmla="*/ 14 h 41"/>
                      <a:gd name="T54" fmla="*/ 106 w 131"/>
                      <a:gd name="T55" fmla="*/ 19 h 41"/>
                      <a:gd name="T56" fmla="*/ 112 w 131"/>
                      <a:gd name="T57" fmla="*/ 26 h 41"/>
                      <a:gd name="T58" fmla="*/ 127 w 131"/>
                      <a:gd name="T59" fmla="*/ 25 h 41"/>
                      <a:gd name="T60" fmla="*/ 128 w 131"/>
                      <a:gd name="T61" fmla="*/ 35 h 41"/>
                      <a:gd name="T62" fmla="*/ 129 w 131"/>
                      <a:gd name="T63" fmla="*/ 40 h 41"/>
                      <a:gd name="T64" fmla="*/ 111 w 131"/>
                      <a:gd name="T65" fmla="*/ 34 h 41"/>
                      <a:gd name="T66" fmla="*/ 96 w 131"/>
                      <a:gd name="T67" fmla="*/ 3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1" h="41">
                        <a:moveTo>
                          <a:pt x="96" y="33"/>
                        </a:moveTo>
                        <a:lnTo>
                          <a:pt x="94" y="33"/>
                        </a:lnTo>
                        <a:lnTo>
                          <a:pt x="91" y="35"/>
                        </a:lnTo>
                        <a:lnTo>
                          <a:pt x="85" y="33"/>
                        </a:lnTo>
                        <a:lnTo>
                          <a:pt x="84" y="32"/>
                        </a:lnTo>
                        <a:lnTo>
                          <a:pt x="83" y="33"/>
                        </a:lnTo>
                        <a:lnTo>
                          <a:pt x="78" y="32"/>
                        </a:lnTo>
                        <a:lnTo>
                          <a:pt x="68" y="27"/>
                        </a:lnTo>
                        <a:lnTo>
                          <a:pt x="56" y="25"/>
                        </a:lnTo>
                        <a:lnTo>
                          <a:pt x="54" y="25"/>
                        </a:lnTo>
                        <a:lnTo>
                          <a:pt x="54" y="26"/>
                        </a:lnTo>
                        <a:lnTo>
                          <a:pt x="52" y="26"/>
                        </a:lnTo>
                        <a:lnTo>
                          <a:pt x="51" y="25"/>
                        </a:lnTo>
                        <a:lnTo>
                          <a:pt x="49" y="25"/>
                        </a:lnTo>
                        <a:lnTo>
                          <a:pt x="48" y="26"/>
                        </a:lnTo>
                        <a:lnTo>
                          <a:pt x="46" y="27"/>
                        </a:lnTo>
                        <a:lnTo>
                          <a:pt x="17" y="20"/>
                        </a:lnTo>
                        <a:lnTo>
                          <a:pt x="16" y="19"/>
                        </a:lnTo>
                        <a:lnTo>
                          <a:pt x="18" y="16"/>
                        </a:lnTo>
                        <a:lnTo>
                          <a:pt x="18" y="15"/>
                        </a:lnTo>
                        <a:lnTo>
                          <a:pt x="1" y="12"/>
                        </a:lnTo>
                        <a:lnTo>
                          <a:pt x="0" y="10"/>
                        </a:lnTo>
                        <a:lnTo>
                          <a:pt x="0" y="10"/>
                        </a:lnTo>
                        <a:lnTo>
                          <a:pt x="1" y="10"/>
                        </a:lnTo>
                        <a:lnTo>
                          <a:pt x="2" y="11"/>
                        </a:lnTo>
                        <a:lnTo>
                          <a:pt x="3" y="11"/>
                        </a:lnTo>
                        <a:lnTo>
                          <a:pt x="5" y="10"/>
                        </a:lnTo>
                        <a:lnTo>
                          <a:pt x="6" y="8"/>
                        </a:lnTo>
                        <a:lnTo>
                          <a:pt x="7" y="8"/>
                        </a:lnTo>
                        <a:lnTo>
                          <a:pt x="10" y="1"/>
                        </a:lnTo>
                        <a:lnTo>
                          <a:pt x="13" y="0"/>
                        </a:lnTo>
                        <a:lnTo>
                          <a:pt x="23" y="2"/>
                        </a:lnTo>
                        <a:lnTo>
                          <a:pt x="26" y="0"/>
                        </a:lnTo>
                        <a:lnTo>
                          <a:pt x="29" y="0"/>
                        </a:lnTo>
                        <a:lnTo>
                          <a:pt x="31" y="2"/>
                        </a:lnTo>
                        <a:lnTo>
                          <a:pt x="31" y="4"/>
                        </a:lnTo>
                        <a:lnTo>
                          <a:pt x="42" y="5"/>
                        </a:lnTo>
                        <a:lnTo>
                          <a:pt x="46" y="8"/>
                        </a:lnTo>
                        <a:lnTo>
                          <a:pt x="48" y="12"/>
                        </a:lnTo>
                        <a:lnTo>
                          <a:pt x="58" y="13"/>
                        </a:lnTo>
                        <a:lnTo>
                          <a:pt x="60" y="12"/>
                        </a:lnTo>
                        <a:lnTo>
                          <a:pt x="72" y="14"/>
                        </a:lnTo>
                        <a:lnTo>
                          <a:pt x="74" y="14"/>
                        </a:lnTo>
                        <a:lnTo>
                          <a:pt x="76" y="10"/>
                        </a:lnTo>
                        <a:lnTo>
                          <a:pt x="76" y="8"/>
                        </a:lnTo>
                        <a:lnTo>
                          <a:pt x="78" y="6"/>
                        </a:lnTo>
                        <a:lnTo>
                          <a:pt x="80" y="7"/>
                        </a:lnTo>
                        <a:lnTo>
                          <a:pt x="81" y="9"/>
                        </a:lnTo>
                        <a:lnTo>
                          <a:pt x="84" y="11"/>
                        </a:lnTo>
                        <a:lnTo>
                          <a:pt x="86" y="11"/>
                        </a:lnTo>
                        <a:lnTo>
                          <a:pt x="88" y="9"/>
                        </a:lnTo>
                        <a:lnTo>
                          <a:pt x="96" y="13"/>
                        </a:lnTo>
                        <a:lnTo>
                          <a:pt x="100" y="13"/>
                        </a:lnTo>
                        <a:lnTo>
                          <a:pt x="102" y="14"/>
                        </a:lnTo>
                        <a:lnTo>
                          <a:pt x="104" y="18"/>
                        </a:lnTo>
                        <a:lnTo>
                          <a:pt x="106" y="19"/>
                        </a:lnTo>
                        <a:lnTo>
                          <a:pt x="107" y="24"/>
                        </a:lnTo>
                        <a:lnTo>
                          <a:pt x="112" y="26"/>
                        </a:lnTo>
                        <a:lnTo>
                          <a:pt x="124" y="24"/>
                        </a:lnTo>
                        <a:lnTo>
                          <a:pt x="127" y="25"/>
                        </a:lnTo>
                        <a:lnTo>
                          <a:pt x="129" y="26"/>
                        </a:lnTo>
                        <a:lnTo>
                          <a:pt x="128" y="35"/>
                        </a:lnTo>
                        <a:lnTo>
                          <a:pt x="131" y="41"/>
                        </a:lnTo>
                        <a:lnTo>
                          <a:pt x="129" y="40"/>
                        </a:lnTo>
                        <a:lnTo>
                          <a:pt x="128" y="39"/>
                        </a:lnTo>
                        <a:lnTo>
                          <a:pt x="111" y="34"/>
                        </a:lnTo>
                        <a:lnTo>
                          <a:pt x="104" y="36"/>
                        </a:lnTo>
                        <a:lnTo>
                          <a:pt x="96" y="33"/>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52" name="Freeform 572">
                    <a:extLst>
                      <a:ext uri="{FF2B5EF4-FFF2-40B4-BE49-F238E27FC236}">
                        <a16:creationId xmlns:a16="http://schemas.microsoft.com/office/drawing/2014/main" xmlns="" id="{36B76E9F-448A-0B43-9D60-FC5F07262827}"/>
                      </a:ext>
                    </a:extLst>
                  </p:cNvPr>
                  <p:cNvSpPr/>
                  <p:nvPr/>
                </p:nvSpPr>
                <p:spPr>
                  <a:xfrm>
                    <a:off x="6623050" y="4765675"/>
                    <a:ext cx="207962" cy="65088"/>
                  </a:xfrm>
                  <a:custGeom>
                    <a:avLst/>
                    <a:gdLst>
                      <a:gd name="T0" fmla="*/ 94 w 131"/>
                      <a:gd name="T1" fmla="*/ 33 h 41"/>
                      <a:gd name="T2" fmla="*/ 85 w 131"/>
                      <a:gd name="T3" fmla="*/ 33 h 41"/>
                      <a:gd name="T4" fmla="*/ 83 w 131"/>
                      <a:gd name="T5" fmla="*/ 33 h 41"/>
                      <a:gd name="T6" fmla="*/ 68 w 131"/>
                      <a:gd name="T7" fmla="*/ 27 h 41"/>
                      <a:gd name="T8" fmla="*/ 54 w 131"/>
                      <a:gd name="T9" fmla="*/ 25 h 41"/>
                      <a:gd name="T10" fmla="*/ 52 w 131"/>
                      <a:gd name="T11" fmla="*/ 26 h 41"/>
                      <a:gd name="T12" fmla="*/ 49 w 131"/>
                      <a:gd name="T13" fmla="*/ 25 h 41"/>
                      <a:gd name="T14" fmla="*/ 46 w 131"/>
                      <a:gd name="T15" fmla="*/ 27 h 41"/>
                      <a:gd name="T16" fmla="*/ 16 w 131"/>
                      <a:gd name="T17" fmla="*/ 19 h 41"/>
                      <a:gd name="T18" fmla="*/ 18 w 131"/>
                      <a:gd name="T19" fmla="*/ 15 h 41"/>
                      <a:gd name="T20" fmla="*/ 0 w 131"/>
                      <a:gd name="T21" fmla="*/ 10 h 41"/>
                      <a:gd name="T22" fmla="*/ 1 w 131"/>
                      <a:gd name="T23" fmla="*/ 10 h 41"/>
                      <a:gd name="T24" fmla="*/ 3 w 131"/>
                      <a:gd name="T25" fmla="*/ 11 h 41"/>
                      <a:gd name="T26" fmla="*/ 6 w 131"/>
                      <a:gd name="T27" fmla="*/ 8 h 41"/>
                      <a:gd name="T28" fmla="*/ 10 w 131"/>
                      <a:gd name="T29" fmla="*/ 1 h 41"/>
                      <a:gd name="T30" fmla="*/ 23 w 131"/>
                      <a:gd name="T31" fmla="*/ 2 h 41"/>
                      <a:gd name="T32" fmla="*/ 29 w 131"/>
                      <a:gd name="T33" fmla="*/ 0 h 41"/>
                      <a:gd name="T34" fmla="*/ 31 w 131"/>
                      <a:gd name="T35" fmla="*/ 4 h 41"/>
                      <a:gd name="T36" fmla="*/ 46 w 131"/>
                      <a:gd name="T37" fmla="*/ 8 h 41"/>
                      <a:gd name="T38" fmla="*/ 58 w 131"/>
                      <a:gd name="T39" fmla="*/ 13 h 41"/>
                      <a:gd name="T40" fmla="*/ 72 w 131"/>
                      <a:gd name="T41" fmla="*/ 14 h 41"/>
                      <a:gd name="T42" fmla="*/ 76 w 131"/>
                      <a:gd name="T43" fmla="*/ 10 h 41"/>
                      <a:gd name="T44" fmla="*/ 78 w 131"/>
                      <a:gd name="T45" fmla="*/ 6 h 41"/>
                      <a:gd name="T46" fmla="*/ 81 w 131"/>
                      <a:gd name="T47" fmla="*/ 9 h 41"/>
                      <a:gd name="T48" fmla="*/ 86 w 131"/>
                      <a:gd name="T49" fmla="*/ 11 h 41"/>
                      <a:gd name="T50" fmla="*/ 96 w 131"/>
                      <a:gd name="T51" fmla="*/ 13 h 41"/>
                      <a:gd name="T52" fmla="*/ 102 w 131"/>
                      <a:gd name="T53" fmla="*/ 14 h 41"/>
                      <a:gd name="T54" fmla="*/ 106 w 131"/>
                      <a:gd name="T55" fmla="*/ 19 h 41"/>
                      <a:gd name="T56" fmla="*/ 112 w 131"/>
                      <a:gd name="T57" fmla="*/ 26 h 41"/>
                      <a:gd name="T58" fmla="*/ 127 w 131"/>
                      <a:gd name="T59" fmla="*/ 25 h 41"/>
                      <a:gd name="T60" fmla="*/ 128 w 131"/>
                      <a:gd name="T61" fmla="*/ 35 h 41"/>
                      <a:gd name="T62" fmla="*/ 129 w 131"/>
                      <a:gd name="T63" fmla="*/ 40 h 41"/>
                      <a:gd name="T64" fmla="*/ 111 w 131"/>
                      <a:gd name="T65" fmla="*/ 34 h 41"/>
                      <a:gd name="T66" fmla="*/ 96 w 131"/>
                      <a:gd name="T67" fmla="*/ 3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1" h="41">
                        <a:moveTo>
                          <a:pt x="96" y="33"/>
                        </a:moveTo>
                        <a:lnTo>
                          <a:pt x="94" y="33"/>
                        </a:lnTo>
                        <a:lnTo>
                          <a:pt x="91" y="35"/>
                        </a:lnTo>
                        <a:lnTo>
                          <a:pt x="85" y="33"/>
                        </a:lnTo>
                        <a:lnTo>
                          <a:pt x="84" y="32"/>
                        </a:lnTo>
                        <a:lnTo>
                          <a:pt x="83" y="33"/>
                        </a:lnTo>
                        <a:lnTo>
                          <a:pt x="78" y="32"/>
                        </a:lnTo>
                        <a:lnTo>
                          <a:pt x="68" y="27"/>
                        </a:lnTo>
                        <a:lnTo>
                          <a:pt x="56" y="25"/>
                        </a:lnTo>
                        <a:lnTo>
                          <a:pt x="54" y="25"/>
                        </a:lnTo>
                        <a:lnTo>
                          <a:pt x="54" y="26"/>
                        </a:lnTo>
                        <a:lnTo>
                          <a:pt x="52" y="26"/>
                        </a:lnTo>
                        <a:lnTo>
                          <a:pt x="51" y="25"/>
                        </a:lnTo>
                        <a:lnTo>
                          <a:pt x="49" y="25"/>
                        </a:lnTo>
                        <a:lnTo>
                          <a:pt x="48" y="26"/>
                        </a:lnTo>
                        <a:lnTo>
                          <a:pt x="46" y="27"/>
                        </a:lnTo>
                        <a:lnTo>
                          <a:pt x="17" y="20"/>
                        </a:lnTo>
                        <a:lnTo>
                          <a:pt x="16" y="19"/>
                        </a:lnTo>
                        <a:lnTo>
                          <a:pt x="18" y="16"/>
                        </a:lnTo>
                        <a:lnTo>
                          <a:pt x="18" y="15"/>
                        </a:lnTo>
                        <a:lnTo>
                          <a:pt x="1" y="12"/>
                        </a:lnTo>
                        <a:lnTo>
                          <a:pt x="0" y="10"/>
                        </a:lnTo>
                        <a:lnTo>
                          <a:pt x="0" y="10"/>
                        </a:lnTo>
                        <a:lnTo>
                          <a:pt x="1" y="10"/>
                        </a:lnTo>
                        <a:lnTo>
                          <a:pt x="2" y="11"/>
                        </a:lnTo>
                        <a:lnTo>
                          <a:pt x="3" y="11"/>
                        </a:lnTo>
                        <a:lnTo>
                          <a:pt x="5" y="10"/>
                        </a:lnTo>
                        <a:lnTo>
                          <a:pt x="6" y="8"/>
                        </a:lnTo>
                        <a:lnTo>
                          <a:pt x="7" y="8"/>
                        </a:lnTo>
                        <a:lnTo>
                          <a:pt x="10" y="1"/>
                        </a:lnTo>
                        <a:lnTo>
                          <a:pt x="13" y="0"/>
                        </a:lnTo>
                        <a:lnTo>
                          <a:pt x="23" y="2"/>
                        </a:lnTo>
                        <a:lnTo>
                          <a:pt x="26" y="0"/>
                        </a:lnTo>
                        <a:lnTo>
                          <a:pt x="29" y="0"/>
                        </a:lnTo>
                        <a:lnTo>
                          <a:pt x="31" y="2"/>
                        </a:lnTo>
                        <a:lnTo>
                          <a:pt x="31" y="4"/>
                        </a:lnTo>
                        <a:lnTo>
                          <a:pt x="42" y="5"/>
                        </a:lnTo>
                        <a:lnTo>
                          <a:pt x="46" y="8"/>
                        </a:lnTo>
                        <a:lnTo>
                          <a:pt x="48" y="12"/>
                        </a:lnTo>
                        <a:lnTo>
                          <a:pt x="58" y="13"/>
                        </a:lnTo>
                        <a:lnTo>
                          <a:pt x="60" y="12"/>
                        </a:lnTo>
                        <a:lnTo>
                          <a:pt x="72" y="14"/>
                        </a:lnTo>
                        <a:lnTo>
                          <a:pt x="74" y="14"/>
                        </a:lnTo>
                        <a:lnTo>
                          <a:pt x="76" y="10"/>
                        </a:lnTo>
                        <a:lnTo>
                          <a:pt x="76" y="8"/>
                        </a:lnTo>
                        <a:lnTo>
                          <a:pt x="78" y="6"/>
                        </a:lnTo>
                        <a:lnTo>
                          <a:pt x="80" y="7"/>
                        </a:lnTo>
                        <a:lnTo>
                          <a:pt x="81" y="9"/>
                        </a:lnTo>
                        <a:lnTo>
                          <a:pt x="84" y="11"/>
                        </a:lnTo>
                        <a:lnTo>
                          <a:pt x="86" y="11"/>
                        </a:lnTo>
                        <a:lnTo>
                          <a:pt x="88" y="9"/>
                        </a:lnTo>
                        <a:lnTo>
                          <a:pt x="96" y="13"/>
                        </a:lnTo>
                        <a:lnTo>
                          <a:pt x="100" y="13"/>
                        </a:lnTo>
                        <a:lnTo>
                          <a:pt x="102" y="14"/>
                        </a:lnTo>
                        <a:lnTo>
                          <a:pt x="104" y="18"/>
                        </a:lnTo>
                        <a:lnTo>
                          <a:pt x="106" y="19"/>
                        </a:lnTo>
                        <a:lnTo>
                          <a:pt x="107" y="24"/>
                        </a:lnTo>
                        <a:lnTo>
                          <a:pt x="112" y="26"/>
                        </a:lnTo>
                        <a:lnTo>
                          <a:pt x="124" y="24"/>
                        </a:lnTo>
                        <a:lnTo>
                          <a:pt x="127" y="25"/>
                        </a:lnTo>
                        <a:lnTo>
                          <a:pt x="129" y="26"/>
                        </a:lnTo>
                        <a:lnTo>
                          <a:pt x="128" y="35"/>
                        </a:lnTo>
                        <a:lnTo>
                          <a:pt x="131" y="41"/>
                        </a:lnTo>
                        <a:lnTo>
                          <a:pt x="129" y="40"/>
                        </a:lnTo>
                        <a:lnTo>
                          <a:pt x="128" y="39"/>
                        </a:lnTo>
                        <a:lnTo>
                          <a:pt x="111" y="34"/>
                        </a:lnTo>
                        <a:lnTo>
                          <a:pt x="104" y="36"/>
                        </a:lnTo>
                        <a:lnTo>
                          <a:pt x="96" y="33"/>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53" name="Freeform 575">
                    <a:extLst>
                      <a:ext uri="{FF2B5EF4-FFF2-40B4-BE49-F238E27FC236}">
                        <a16:creationId xmlns:a16="http://schemas.microsoft.com/office/drawing/2014/main" xmlns="" id="{1AC7ADED-42C0-BE47-AA78-F980B7A1EC2F}"/>
                      </a:ext>
                    </a:extLst>
                  </p:cNvPr>
                  <p:cNvSpPr/>
                  <p:nvPr/>
                </p:nvSpPr>
                <p:spPr>
                  <a:xfrm>
                    <a:off x="7083425" y="4802188"/>
                    <a:ext cx="23812" cy="11113"/>
                  </a:xfrm>
                  <a:custGeom>
                    <a:avLst/>
                    <a:gdLst>
                      <a:gd name="T0" fmla="*/ 2 w 15"/>
                      <a:gd name="T1" fmla="*/ 7 h 7"/>
                      <a:gd name="T2" fmla="*/ 0 w 15"/>
                      <a:gd name="T3" fmla="*/ 6 h 7"/>
                      <a:gd name="T4" fmla="*/ 1 w 15"/>
                      <a:gd name="T5" fmla="*/ 4 h 7"/>
                      <a:gd name="T6" fmla="*/ 2 w 15"/>
                      <a:gd name="T7" fmla="*/ 2 h 7"/>
                      <a:gd name="T8" fmla="*/ 7 w 15"/>
                      <a:gd name="T9" fmla="*/ 3 h 7"/>
                      <a:gd name="T10" fmla="*/ 12 w 15"/>
                      <a:gd name="T11" fmla="*/ 0 h 7"/>
                      <a:gd name="T12" fmla="*/ 12 w 15"/>
                      <a:gd name="T13" fmla="*/ 1 h 7"/>
                      <a:gd name="T14" fmla="*/ 15 w 15"/>
                      <a:gd name="T15" fmla="*/ 3 h 7"/>
                      <a:gd name="T16" fmla="*/ 10 w 15"/>
                      <a:gd name="T17" fmla="*/ 6 h 7"/>
                      <a:gd name="T18" fmla="*/ 5 w 15"/>
                      <a:gd name="T19" fmla="*/ 6 h 7"/>
                      <a:gd name="T20" fmla="*/ 3 w 15"/>
                      <a:gd name="T21" fmla="*/ 7 h 7"/>
                      <a:gd name="T22" fmla="*/ 2 w 15"/>
                      <a:gd name="T2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7">
                        <a:moveTo>
                          <a:pt x="2" y="7"/>
                        </a:moveTo>
                        <a:lnTo>
                          <a:pt x="0" y="6"/>
                        </a:lnTo>
                        <a:lnTo>
                          <a:pt x="1" y="4"/>
                        </a:lnTo>
                        <a:lnTo>
                          <a:pt x="2" y="2"/>
                        </a:lnTo>
                        <a:lnTo>
                          <a:pt x="7" y="3"/>
                        </a:lnTo>
                        <a:lnTo>
                          <a:pt x="12" y="0"/>
                        </a:lnTo>
                        <a:lnTo>
                          <a:pt x="12" y="1"/>
                        </a:lnTo>
                        <a:lnTo>
                          <a:pt x="15" y="3"/>
                        </a:lnTo>
                        <a:lnTo>
                          <a:pt x="10" y="6"/>
                        </a:lnTo>
                        <a:lnTo>
                          <a:pt x="5" y="6"/>
                        </a:lnTo>
                        <a:lnTo>
                          <a:pt x="3" y="7"/>
                        </a:lnTo>
                        <a:lnTo>
                          <a:pt x="2" y="7"/>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54" name="Freeform 577">
                    <a:extLst>
                      <a:ext uri="{FF2B5EF4-FFF2-40B4-BE49-F238E27FC236}">
                        <a16:creationId xmlns:a16="http://schemas.microsoft.com/office/drawing/2014/main" xmlns="" id="{EA41E31A-56C1-5B4E-A005-350FE7702C83}"/>
                      </a:ext>
                    </a:extLst>
                  </p:cNvPr>
                  <p:cNvSpPr/>
                  <p:nvPr/>
                </p:nvSpPr>
                <p:spPr>
                  <a:xfrm>
                    <a:off x="7018338" y="4868863"/>
                    <a:ext cx="11112" cy="11113"/>
                  </a:xfrm>
                  <a:custGeom>
                    <a:avLst/>
                    <a:gdLst>
                      <a:gd name="T0" fmla="*/ 0 w 7"/>
                      <a:gd name="T1" fmla="*/ 6 h 7"/>
                      <a:gd name="T2" fmla="*/ 0 w 7"/>
                      <a:gd name="T3" fmla="*/ 4 h 7"/>
                      <a:gd name="T4" fmla="*/ 2 w 7"/>
                      <a:gd name="T5" fmla="*/ 4 h 7"/>
                      <a:gd name="T6" fmla="*/ 7 w 7"/>
                      <a:gd name="T7" fmla="*/ 0 h 7"/>
                      <a:gd name="T8" fmla="*/ 7 w 7"/>
                      <a:gd name="T9" fmla="*/ 2 h 7"/>
                      <a:gd name="T10" fmla="*/ 7 w 7"/>
                      <a:gd name="T11" fmla="*/ 3 h 7"/>
                      <a:gd name="T12" fmla="*/ 3 w 7"/>
                      <a:gd name="T13" fmla="*/ 6 h 7"/>
                      <a:gd name="T14" fmla="*/ 1 w 7"/>
                      <a:gd name="T15" fmla="*/ 7 h 7"/>
                      <a:gd name="T16" fmla="*/ 0 w 7"/>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0" y="6"/>
                        </a:moveTo>
                        <a:lnTo>
                          <a:pt x="0" y="4"/>
                        </a:lnTo>
                        <a:lnTo>
                          <a:pt x="2" y="4"/>
                        </a:lnTo>
                        <a:lnTo>
                          <a:pt x="7" y="0"/>
                        </a:lnTo>
                        <a:lnTo>
                          <a:pt x="7" y="2"/>
                        </a:lnTo>
                        <a:lnTo>
                          <a:pt x="7" y="3"/>
                        </a:lnTo>
                        <a:lnTo>
                          <a:pt x="3" y="6"/>
                        </a:lnTo>
                        <a:lnTo>
                          <a:pt x="1" y="7"/>
                        </a:lnTo>
                        <a:lnTo>
                          <a:pt x="0" y="6"/>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55" name="Freeform 578">
                    <a:extLst>
                      <a:ext uri="{FF2B5EF4-FFF2-40B4-BE49-F238E27FC236}">
                        <a16:creationId xmlns:a16="http://schemas.microsoft.com/office/drawing/2014/main" xmlns="" id="{1C0A1306-B085-2640-BEBE-A77020CF8784}"/>
                      </a:ext>
                    </a:extLst>
                  </p:cNvPr>
                  <p:cNvSpPr/>
                  <p:nvPr/>
                </p:nvSpPr>
                <p:spPr>
                  <a:xfrm>
                    <a:off x="7018338" y="4868863"/>
                    <a:ext cx="11112" cy="11113"/>
                  </a:xfrm>
                  <a:custGeom>
                    <a:avLst/>
                    <a:gdLst>
                      <a:gd name="T0" fmla="*/ 0 w 7"/>
                      <a:gd name="T1" fmla="*/ 6 h 7"/>
                      <a:gd name="T2" fmla="*/ 0 w 7"/>
                      <a:gd name="T3" fmla="*/ 4 h 7"/>
                      <a:gd name="T4" fmla="*/ 2 w 7"/>
                      <a:gd name="T5" fmla="*/ 4 h 7"/>
                      <a:gd name="T6" fmla="*/ 7 w 7"/>
                      <a:gd name="T7" fmla="*/ 0 h 7"/>
                      <a:gd name="T8" fmla="*/ 7 w 7"/>
                      <a:gd name="T9" fmla="*/ 2 h 7"/>
                      <a:gd name="T10" fmla="*/ 7 w 7"/>
                      <a:gd name="T11" fmla="*/ 3 h 7"/>
                      <a:gd name="T12" fmla="*/ 3 w 7"/>
                      <a:gd name="T13" fmla="*/ 6 h 7"/>
                      <a:gd name="T14" fmla="*/ 1 w 7"/>
                      <a:gd name="T15" fmla="*/ 7 h 7"/>
                      <a:gd name="T16" fmla="*/ 0 w 7"/>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0" y="6"/>
                        </a:moveTo>
                        <a:lnTo>
                          <a:pt x="0" y="4"/>
                        </a:lnTo>
                        <a:lnTo>
                          <a:pt x="2" y="4"/>
                        </a:lnTo>
                        <a:lnTo>
                          <a:pt x="7" y="0"/>
                        </a:lnTo>
                        <a:lnTo>
                          <a:pt x="7" y="2"/>
                        </a:lnTo>
                        <a:lnTo>
                          <a:pt x="7" y="3"/>
                        </a:lnTo>
                        <a:lnTo>
                          <a:pt x="3" y="6"/>
                        </a:lnTo>
                        <a:lnTo>
                          <a:pt x="1" y="7"/>
                        </a:lnTo>
                        <a:lnTo>
                          <a:pt x="0" y="6"/>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56" name="Freeform 579">
                    <a:extLst>
                      <a:ext uri="{FF2B5EF4-FFF2-40B4-BE49-F238E27FC236}">
                        <a16:creationId xmlns:a16="http://schemas.microsoft.com/office/drawing/2014/main" xmlns="" id="{FD6E8B9E-850D-634B-B603-24FCBC642C34}"/>
                      </a:ext>
                    </a:extLst>
                  </p:cNvPr>
                  <p:cNvSpPr/>
                  <p:nvPr/>
                </p:nvSpPr>
                <p:spPr>
                  <a:xfrm>
                    <a:off x="7053263" y="4816475"/>
                    <a:ext cx="14287" cy="6350"/>
                  </a:xfrm>
                  <a:custGeom>
                    <a:avLst/>
                    <a:gdLst>
                      <a:gd name="T0" fmla="*/ 0 w 9"/>
                      <a:gd name="T1" fmla="*/ 0 h 4"/>
                      <a:gd name="T2" fmla="*/ 1 w 9"/>
                      <a:gd name="T3" fmla="*/ 0 h 4"/>
                      <a:gd name="T4" fmla="*/ 3 w 9"/>
                      <a:gd name="T5" fmla="*/ 0 h 4"/>
                      <a:gd name="T6" fmla="*/ 8 w 9"/>
                      <a:gd name="T7" fmla="*/ 0 h 4"/>
                      <a:gd name="T8" fmla="*/ 9 w 9"/>
                      <a:gd name="T9" fmla="*/ 1 h 4"/>
                      <a:gd name="T10" fmla="*/ 8 w 9"/>
                      <a:gd name="T11" fmla="*/ 3 h 4"/>
                      <a:gd name="T12" fmla="*/ 6 w 9"/>
                      <a:gd name="T13" fmla="*/ 4 h 4"/>
                      <a:gd name="T14" fmla="*/ 2 w 9"/>
                      <a:gd name="T15" fmla="*/ 4 h 4"/>
                      <a:gd name="T16" fmla="*/ 0 w 9"/>
                      <a:gd name="T17" fmla="*/ 3 h 4"/>
                      <a:gd name="T18" fmla="*/ 1 w 9"/>
                      <a:gd name="T19" fmla="*/ 2 h 4"/>
                      <a:gd name="T20" fmla="*/ 0 w 9"/>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4">
                        <a:moveTo>
                          <a:pt x="0" y="0"/>
                        </a:moveTo>
                        <a:lnTo>
                          <a:pt x="1" y="0"/>
                        </a:lnTo>
                        <a:lnTo>
                          <a:pt x="3" y="0"/>
                        </a:lnTo>
                        <a:lnTo>
                          <a:pt x="8" y="0"/>
                        </a:lnTo>
                        <a:lnTo>
                          <a:pt x="9" y="1"/>
                        </a:lnTo>
                        <a:lnTo>
                          <a:pt x="8" y="3"/>
                        </a:lnTo>
                        <a:lnTo>
                          <a:pt x="6" y="4"/>
                        </a:lnTo>
                        <a:lnTo>
                          <a:pt x="2" y="4"/>
                        </a:lnTo>
                        <a:lnTo>
                          <a:pt x="0" y="3"/>
                        </a:lnTo>
                        <a:lnTo>
                          <a:pt x="1" y="2"/>
                        </a:lnTo>
                        <a:lnTo>
                          <a:pt x="0"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57" name="Freeform 580">
                    <a:extLst>
                      <a:ext uri="{FF2B5EF4-FFF2-40B4-BE49-F238E27FC236}">
                        <a16:creationId xmlns:a16="http://schemas.microsoft.com/office/drawing/2014/main" xmlns="" id="{CE31547A-65F7-AC44-A1EB-D22C2282138F}"/>
                      </a:ext>
                    </a:extLst>
                  </p:cNvPr>
                  <p:cNvSpPr/>
                  <p:nvPr/>
                </p:nvSpPr>
                <p:spPr>
                  <a:xfrm>
                    <a:off x="7053263" y="4816475"/>
                    <a:ext cx="14287" cy="6350"/>
                  </a:xfrm>
                  <a:custGeom>
                    <a:avLst/>
                    <a:gdLst>
                      <a:gd name="T0" fmla="*/ 0 w 9"/>
                      <a:gd name="T1" fmla="*/ 0 h 4"/>
                      <a:gd name="T2" fmla="*/ 1 w 9"/>
                      <a:gd name="T3" fmla="*/ 0 h 4"/>
                      <a:gd name="T4" fmla="*/ 3 w 9"/>
                      <a:gd name="T5" fmla="*/ 0 h 4"/>
                      <a:gd name="T6" fmla="*/ 8 w 9"/>
                      <a:gd name="T7" fmla="*/ 0 h 4"/>
                      <a:gd name="T8" fmla="*/ 9 w 9"/>
                      <a:gd name="T9" fmla="*/ 1 h 4"/>
                      <a:gd name="T10" fmla="*/ 8 w 9"/>
                      <a:gd name="T11" fmla="*/ 3 h 4"/>
                      <a:gd name="T12" fmla="*/ 6 w 9"/>
                      <a:gd name="T13" fmla="*/ 4 h 4"/>
                      <a:gd name="T14" fmla="*/ 2 w 9"/>
                      <a:gd name="T15" fmla="*/ 4 h 4"/>
                      <a:gd name="T16" fmla="*/ 0 w 9"/>
                      <a:gd name="T17" fmla="*/ 3 h 4"/>
                      <a:gd name="T18" fmla="*/ 1 w 9"/>
                      <a:gd name="T19" fmla="*/ 2 h 4"/>
                      <a:gd name="T20" fmla="*/ 0 w 9"/>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4">
                        <a:moveTo>
                          <a:pt x="0" y="0"/>
                        </a:moveTo>
                        <a:lnTo>
                          <a:pt x="1" y="0"/>
                        </a:lnTo>
                        <a:lnTo>
                          <a:pt x="3" y="0"/>
                        </a:lnTo>
                        <a:lnTo>
                          <a:pt x="8" y="0"/>
                        </a:lnTo>
                        <a:lnTo>
                          <a:pt x="9" y="1"/>
                        </a:lnTo>
                        <a:lnTo>
                          <a:pt x="8" y="3"/>
                        </a:lnTo>
                        <a:lnTo>
                          <a:pt x="6" y="4"/>
                        </a:lnTo>
                        <a:lnTo>
                          <a:pt x="2" y="4"/>
                        </a:lnTo>
                        <a:lnTo>
                          <a:pt x="0" y="3"/>
                        </a:lnTo>
                        <a:lnTo>
                          <a:pt x="1" y="2"/>
                        </a:lnTo>
                        <a:lnTo>
                          <a:pt x="0" y="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58" name="Freeform 581">
                    <a:extLst>
                      <a:ext uri="{FF2B5EF4-FFF2-40B4-BE49-F238E27FC236}">
                        <a16:creationId xmlns:a16="http://schemas.microsoft.com/office/drawing/2014/main" xmlns="" id="{75DB1F29-9807-C74C-B3C9-16B6AC4EC786}"/>
                      </a:ext>
                    </a:extLst>
                  </p:cNvPr>
                  <p:cNvSpPr/>
                  <p:nvPr/>
                </p:nvSpPr>
                <p:spPr>
                  <a:xfrm>
                    <a:off x="7042150" y="4818063"/>
                    <a:ext cx="6350" cy="6350"/>
                  </a:xfrm>
                  <a:custGeom>
                    <a:avLst/>
                    <a:gdLst>
                      <a:gd name="T0" fmla="*/ 1 w 4"/>
                      <a:gd name="T1" fmla="*/ 3 h 4"/>
                      <a:gd name="T2" fmla="*/ 0 w 4"/>
                      <a:gd name="T3" fmla="*/ 2 h 4"/>
                      <a:gd name="T4" fmla="*/ 4 w 4"/>
                      <a:gd name="T5" fmla="*/ 0 h 4"/>
                      <a:gd name="T6" fmla="*/ 4 w 4"/>
                      <a:gd name="T7" fmla="*/ 2 h 4"/>
                      <a:gd name="T8" fmla="*/ 3 w 4"/>
                      <a:gd name="T9" fmla="*/ 4 h 4"/>
                      <a:gd name="T10" fmla="*/ 2 w 4"/>
                      <a:gd name="T11" fmla="*/ 3 h 4"/>
                      <a:gd name="T12" fmla="*/ 1 w 4"/>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1" y="3"/>
                        </a:moveTo>
                        <a:lnTo>
                          <a:pt x="0" y="2"/>
                        </a:lnTo>
                        <a:lnTo>
                          <a:pt x="4" y="0"/>
                        </a:lnTo>
                        <a:lnTo>
                          <a:pt x="4" y="2"/>
                        </a:lnTo>
                        <a:lnTo>
                          <a:pt x="3" y="4"/>
                        </a:lnTo>
                        <a:lnTo>
                          <a:pt x="2" y="3"/>
                        </a:lnTo>
                        <a:lnTo>
                          <a:pt x="1" y="3"/>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59" name="Freeform 582">
                    <a:extLst>
                      <a:ext uri="{FF2B5EF4-FFF2-40B4-BE49-F238E27FC236}">
                        <a16:creationId xmlns:a16="http://schemas.microsoft.com/office/drawing/2014/main" xmlns="" id="{528CF4B8-3DAB-F447-9BCD-B246E7ECC259}"/>
                      </a:ext>
                    </a:extLst>
                  </p:cNvPr>
                  <p:cNvSpPr/>
                  <p:nvPr/>
                </p:nvSpPr>
                <p:spPr>
                  <a:xfrm>
                    <a:off x="7042150" y="4818063"/>
                    <a:ext cx="6350" cy="6350"/>
                  </a:xfrm>
                  <a:custGeom>
                    <a:avLst/>
                    <a:gdLst>
                      <a:gd name="T0" fmla="*/ 1 w 4"/>
                      <a:gd name="T1" fmla="*/ 3 h 4"/>
                      <a:gd name="T2" fmla="*/ 0 w 4"/>
                      <a:gd name="T3" fmla="*/ 2 h 4"/>
                      <a:gd name="T4" fmla="*/ 4 w 4"/>
                      <a:gd name="T5" fmla="*/ 0 h 4"/>
                      <a:gd name="T6" fmla="*/ 4 w 4"/>
                      <a:gd name="T7" fmla="*/ 2 h 4"/>
                      <a:gd name="T8" fmla="*/ 3 w 4"/>
                      <a:gd name="T9" fmla="*/ 4 h 4"/>
                      <a:gd name="T10" fmla="*/ 2 w 4"/>
                      <a:gd name="T11" fmla="*/ 3 h 4"/>
                      <a:gd name="T12" fmla="*/ 1 w 4"/>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1" y="3"/>
                        </a:moveTo>
                        <a:lnTo>
                          <a:pt x="0" y="2"/>
                        </a:lnTo>
                        <a:lnTo>
                          <a:pt x="4" y="0"/>
                        </a:lnTo>
                        <a:lnTo>
                          <a:pt x="4" y="2"/>
                        </a:lnTo>
                        <a:lnTo>
                          <a:pt x="3" y="4"/>
                        </a:lnTo>
                        <a:lnTo>
                          <a:pt x="2" y="3"/>
                        </a:lnTo>
                        <a:lnTo>
                          <a:pt x="1" y="3"/>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60" name="Freeform 583">
                    <a:extLst>
                      <a:ext uri="{FF2B5EF4-FFF2-40B4-BE49-F238E27FC236}">
                        <a16:creationId xmlns:a16="http://schemas.microsoft.com/office/drawing/2014/main" xmlns="" id="{45D32B02-DD62-3C4A-9B2C-3DF4B5A7F3DD}"/>
                      </a:ext>
                    </a:extLst>
                  </p:cNvPr>
                  <p:cNvSpPr/>
                  <p:nvPr/>
                </p:nvSpPr>
                <p:spPr>
                  <a:xfrm>
                    <a:off x="7027863" y="4816475"/>
                    <a:ext cx="11112" cy="9525"/>
                  </a:xfrm>
                  <a:custGeom>
                    <a:avLst/>
                    <a:gdLst>
                      <a:gd name="T0" fmla="*/ 0 w 7"/>
                      <a:gd name="T1" fmla="*/ 5 h 6"/>
                      <a:gd name="T2" fmla="*/ 1 w 7"/>
                      <a:gd name="T3" fmla="*/ 2 h 6"/>
                      <a:gd name="T4" fmla="*/ 2 w 7"/>
                      <a:gd name="T5" fmla="*/ 1 h 6"/>
                      <a:gd name="T6" fmla="*/ 3 w 7"/>
                      <a:gd name="T7" fmla="*/ 2 h 6"/>
                      <a:gd name="T8" fmla="*/ 3 w 7"/>
                      <a:gd name="T9" fmla="*/ 2 h 6"/>
                      <a:gd name="T10" fmla="*/ 5 w 7"/>
                      <a:gd name="T11" fmla="*/ 1 h 6"/>
                      <a:gd name="T12" fmla="*/ 6 w 7"/>
                      <a:gd name="T13" fmla="*/ 0 h 6"/>
                      <a:gd name="T14" fmla="*/ 7 w 7"/>
                      <a:gd name="T15" fmla="*/ 1 h 6"/>
                      <a:gd name="T16" fmla="*/ 4 w 7"/>
                      <a:gd name="T17" fmla="*/ 5 h 6"/>
                      <a:gd name="T18" fmla="*/ 3 w 7"/>
                      <a:gd name="T19" fmla="*/ 6 h 6"/>
                      <a:gd name="T20" fmla="*/ 1 w 7"/>
                      <a:gd name="T21" fmla="*/ 6 h 6"/>
                      <a:gd name="T22" fmla="*/ 0 w 7"/>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5"/>
                        </a:moveTo>
                        <a:lnTo>
                          <a:pt x="1" y="2"/>
                        </a:lnTo>
                        <a:lnTo>
                          <a:pt x="2" y="1"/>
                        </a:lnTo>
                        <a:lnTo>
                          <a:pt x="3" y="2"/>
                        </a:lnTo>
                        <a:lnTo>
                          <a:pt x="3" y="2"/>
                        </a:lnTo>
                        <a:lnTo>
                          <a:pt x="5" y="1"/>
                        </a:lnTo>
                        <a:lnTo>
                          <a:pt x="6" y="0"/>
                        </a:lnTo>
                        <a:lnTo>
                          <a:pt x="7" y="1"/>
                        </a:lnTo>
                        <a:lnTo>
                          <a:pt x="4" y="5"/>
                        </a:lnTo>
                        <a:lnTo>
                          <a:pt x="3" y="6"/>
                        </a:lnTo>
                        <a:lnTo>
                          <a:pt x="1" y="6"/>
                        </a:lnTo>
                        <a:lnTo>
                          <a:pt x="0" y="5"/>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61" name="Freeform 584">
                    <a:extLst>
                      <a:ext uri="{FF2B5EF4-FFF2-40B4-BE49-F238E27FC236}">
                        <a16:creationId xmlns:a16="http://schemas.microsoft.com/office/drawing/2014/main" xmlns="" id="{38520B7A-292B-AA44-8F34-F383D28FA1C1}"/>
                      </a:ext>
                    </a:extLst>
                  </p:cNvPr>
                  <p:cNvSpPr/>
                  <p:nvPr/>
                </p:nvSpPr>
                <p:spPr>
                  <a:xfrm>
                    <a:off x="7027863" y="4816475"/>
                    <a:ext cx="11112" cy="9525"/>
                  </a:xfrm>
                  <a:custGeom>
                    <a:avLst/>
                    <a:gdLst>
                      <a:gd name="T0" fmla="*/ 0 w 7"/>
                      <a:gd name="T1" fmla="*/ 5 h 6"/>
                      <a:gd name="T2" fmla="*/ 1 w 7"/>
                      <a:gd name="T3" fmla="*/ 2 h 6"/>
                      <a:gd name="T4" fmla="*/ 2 w 7"/>
                      <a:gd name="T5" fmla="*/ 1 h 6"/>
                      <a:gd name="T6" fmla="*/ 3 w 7"/>
                      <a:gd name="T7" fmla="*/ 2 h 6"/>
                      <a:gd name="T8" fmla="*/ 3 w 7"/>
                      <a:gd name="T9" fmla="*/ 2 h 6"/>
                      <a:gd name="T10" fmla="*/ 5 w 7"/>
                      <a:gd name="T11" fmla="*/ 1 h 6"/>
                      <a:gd name="T12" fmla="*/ 6 w 7"/>
                      <a:gd name="T13" fmla="*/ 0 h 6"/>
                      <a:gd name="T14" fmla="*/ 7 w 7"/>
                      <a:gd name="T15" fmla="*/ 1 h 6"/>
                      <a:gd name="T16" fmla="*/ 4 w 7"/>
                      <a:gd name="T17" fmla="*/ 5 h 6"/>
                      <a:gd name="T18" fmla="*/ 3 w 7"/>
                      <a:gd name="T19" fmla="*/ 6 h 6"/>
                      <a:gd name="T20" fmla="*/ 1 w 7"/>
                      <a:gd name="T21" fmla="*/ 6 h 6"/>
                      <a:gd name="T22" fmla="*/ 0 w 7"/>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5"/>
                        </a:moveTo>
                        <a:lnTo>
                          <a:pt x="1" y="2"/>
                        </a:lnTo>
                        <a:lnTo>
                          <a:pt x="2" y="1"/>
                        </a:lnTo>
                        <a:lnTo>
                          <a:pt x="3" y="2"/>
                        </a:lnTo>
                        <a:lnTo>
                          <a:pt x="3" y="2"/>
                        </a:lnTo>
                        <a:lnTo>
                          <a:pt x="5" y="1"/>
                        </a:lnTo>
                        <a:lnTo>
                          <a:pt x="6" y="0"/>
                        </a:lnTo>
                        <a:lnTo>
                          <a:pt x="7" y="1"/>
                        </a:lnTo>
                        <a:lnTo>
                          <a:pt x="4" y="5"/>
                        </a:lnTo>
                        <a:lnTo>
                          <a:pt x="3" y="6"/>
                        </a:lnTo>
                        <a:lnTo>
                          <a:pt x="1" y="6"/>
                        </a:lnTo>
                        <a:lnTo>
                          <a:pt x="0" y="5"/>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62" name="Freeform 585">
                    <a:extLst>
                      <a:ext uri="{FF2B5EF4-FFF2-40B4-BE49-F238E27FC236}">
                        <a16:creationId xmlns:a16="http://schemas.microsoft.com/office/drawing/2014/main" xmlns="" id="{0566E252-AC8C-644E-9D39-E161753446CE}"/>
                      </a:ext>
                    </a:extLst>
                  </p:cNvPr>
                  <p:cNvSpPr/>
                  <p:nvPr/>
                </p:nvSpPr>
                <p:spPr>
                  <a:xfrm>
                    <a:off x="6950075" y="4813300"/>
                    <a:ext cx="69850" cy="20638"/>
                  </a:xfrm>
                  <a:custGeom>
                    <a:avLst/>
                    <a:gdLst>
                      <a:gd name="T0" fmla="*/ 2 w 44"/>
                      <a:gd name="T1" fmla="*/ 6 h 13"/>
                      <a:gd name="T2" fmla="*/ 3 w 44"/>
                      <a:gd name="T3" fmla="*/ 6 h 13"/>
                      <a:gd name="T4" fmla="*/ 4 w 44"/>
                      <a:gd name="T5" fmla="*/ 5 h 13"/>
                      <a:gd name="T6" fmla="*/ 11 w 44"/>
                      <a:gd name="T7" fmla="*/ 3 h 13"/>
                      <a:gd name="T8" fmla="*/ 12 w 44"/>
                      <a:gd name="T9" fmla="*/ 4 h 13"/>
                      <a:gd name="T10" fmla="*/ 18 w 44"/>
                      <a:gd name="T11" fmla="*/ 4 h 13"/>
                      <a:gd name="T12" fmla="*/ 19 w 44"/>
                      <a:gd name="T13" fmla="*/ 6 h 13"/>
                      <a:gd name="T14" fmla="*/ 23 w 44"/>
                      <a:gd name="T15" fmla="*/ 8 h 13"/>
                      <a:gd name="T16" fmla="*/ 25 w 44"/>
                      <a:gd name="T17" fmla="*/ 7 h 13"/>
                      <a:gd name="T18" fmla="*/ 31 w 44"/>
                      <a:gd name="T19" fmla="*/ 6 h 13"/>
                      <a:gd name="T20" fmla="*/ 32 w 44"/>
                      <a:gd name="T21" fmla="*/ 7 h 13"/>
                      <a:gd name="T22" fmla="*/ 36 w 44"/>
                      <a:gd name="T23" fmla="*/ 8 h 13"/>
                      <a:gd name="T24" fmla="*/ 37 w 44"/>
                      <a:gd name="T25" fmla="*/ 7 h 13"/>
                      <a:gd name="T26" fmla="*/ 39 w 44"/>
                      <a:gd name="T27" fmla="*/ 5 h 13"/>
                      <a:gd name="T28" fmla="*/ 40 w 44"/>
                      <a:gd name="T29" fmla="*/ 5 h 13"/>
                      <a:gd name="T30" fmla="*/ 42 w 44"/>
                      <a:gd name="T31" fmla="*/ 4 h 13"/>
                      <a:gd name="T32" fmla="*/ 43 w 44"/>
                      <a:gd name="T33" fmla="*/ 3 h 13"/>
                      <a:gd name="T34" fmla="*/ 43 w 44"/>
                      <a:gd name="T35" fmla="*/ 4 h 13"/>
                      <a:gd name="T36" fmla="*/ 42 w 44"/>
                      <a:gd name="T37" fmla="*/ 3 h 13"/>
                      <a:gd name="T38" fmla="*/ 42 w 44"/>
                      <a:gd name="T39" fmla="*/ 0 h 13"/>
                      <a:gd name="T40" fmla="*/ 44 w 44"/>
                      <a:gd name="T41" fmla="*/ 1 h 13"/>
                      <a:gd name="T42" fmla="*/ 44 w 44"/>
                      <a:gd name="T43" fmla="*/ 4 h 13"/>
                      <a:gd name="T44" fmla="*/ 41 w 44"/>
                      <a:gd name="T45" fmla="*/ 8 h 13"/>
                      <a:gd name="T46" fmla="*/ 36 w 44"/>
                      <a:gd name="T47" fmla="*/ 10 h 13"/>
                      <a:gd name="T48" fmla="*/ 33 w 44"/>
                      <a:gd name="T49" fmla="*/ 10 h 13"/>
                      <a:gd name="T50" fmla="*/ 30 w 44"/>
                      <a:gd name="T51" fmla="*/ 12 h 13"/>
                      <a:gd name="T52" fmla="*/ 23 w 44"/>
                      <a:gd name="T53" fmla="*/ 11 h 13"/>
                      <a:gd name="T54" fmla="*/ 18 w 44"/>
                      <a:gd name="T55" fmla="*/ 13 h 13"/>
                      <a:gd name="T56" fmla="*/ 10 w 44"/>
                      <a:gd name="T57" fmla="*/ 11 h 13"/>
                      <a:gd name="T58" fmla="*/ 0 w 44"/>
                      <a:gd name="T59" fmla="*/ 11 h 13"/>
                      <a:gd name="T60" fmla="*/ 0 w 44"/>
                      <a:gd name="T61" fmla="*/ 10 h 13"/>
                      <a:gd name="T62" fmla="*/ 0 w 44"/>
                      <a:gd name="T63" fmla="*/ 8 h 13"/>
                      <a:gd name="T64" fmla="*/ 0 w 44"/>
                      <a:gd name="T65" fmla="*/ 6 h 13"/>
                      <a:gd name="T66" fmla="*/ 2 w 44"/>
                      <a:gd name="T67"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13">
                        <a:moveTo>
                          <a:pt x="2" y="6"/>
                        </a:moveTo>
                        <a:lnTo>
                          <a:pt x="3" y="6"/>
                        </a:lnTo>
                        <a:lnTo>
                          <a:pt x="4" y="5"/>
                        </a:lnTo>
                        <a:lnTo>
                          <a:pt x="11" y="3"/>
                        </a:lnTo>
                        <a:lnTo>
                          <a:pt x="12" y="4"/>
                        </a:lnTo>
                        <a:lnTo>
                          <a:pt x="18" y="4"/>
                        </a:lnTo>
                        <a:lnTo>
                          <a:pt x="19" y="6"/>
                        </a:lnTo>
                        <a:lnTo>
                          <a:pt x="23" y="8"/>
                        </a:lnTo>
                        <a:lnTo>
                          <a:pt x="25" y="7"/>
                        </a:lnTo>
                        <a:lnTo>
                          <a:pt x="31" y="6"/>
                        </a:lnTo>
                        <a:lnTo>
                          <a:pt x="32" y="7"/>
                        </a:lnTo>
                        <a:lnTo>
                          <a:pt x="36" y="8"/>
                        </a:lnTo>
                        <a:lnTo>
                          <a:pt x="37" y="7"/>
                        </a:lnTo>
                        <a:lnTo>
                          <a:pt x="39" y="5"/>
                        </a:lnTo>
                        <a:lnTo>
                          <a:pt x="40" y="5"/>
                        </a:lnTo>
                        <a:lnTo>
                          <a:pt x="42" y="4"/>
                        </a:lnTo>
                        <a:lnTo>
                          <a:pt x="43" y="3"/>
                        </a:lnTo>
                        <a:lnTo>
                          <a:pt x="43" y="4"/>
                        </a:lnTo>
                        <a:lnTo>
                          <a:pt x="42" y="3"/>
                        </a:lnTo>
                        <a:lnTo>
                          <a:pt x="42" y="0"/>
                        </a:lnTo>
                        <a:lnTo>
                          <a:pt x="44" y="1"/>
                        </a:lnTo>
                        <a:lnTo>
                          <a:pt x="44" y="4"/>
                        </a:lnTo>
                        <a:lnTo>
                          <a:pt x="41" y="8"/>
                        </a:lnTo>
                        <a:lnTo>
                          <a:pt x="36" y="10"/>
                        </a:lnTo>
                        <a:lnTo>
                          <a:pt x="33" y="10"/>
                        </a:lnTo>
                        <a:lnTo>
                          <a:pt x="30" y="12"/>
                        </a:lnTo>
                        <a:lnTo>
                          <a:pt x="23" y="11"/>
                        </a:lnTo>
                        <a:lnTo>
                          <a:pt x="18" y="13"/>
                        </a:lnTo>
                        <a:lnTo>
                          <a:pt x="10" y="11"/>
                        </a:lnTo>
                        <a:lnTo>
                          <a:pt x="0" y="11"/>
                        </a:lnTo>
                        <a:lnTo>
                          <a:pt x="0" y="10"/>
                        </a:lnTo>
                        <a:lnTo>
                          <a:pt x="0" y="8"/>
                        </a:lnTo>
                        <a:lnTo>
                          <a:pt x="0" y="6"/>
                        </a:lnTo>
                        <a:lnTo>
                          <a:pt x="2" y="6"/>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63" name="Freeform 586">
                    <a:extLst>
                      <a:ext uri="{FF2B5EF4-FFF2-40B4-BE49-F238E27FC236}">
                        <a16:creationId xmlns:a16="http://schemas.microsoft.com/office/drawing/2014/main" xmlns="" id="{23C4F929-82A6-CB45-82E7-77B7CA0EC965}"/>
                      </a:ext>
                    </a:extLst>
                  </p:cNvPr>
                  <p:cNvSpPr/>
                  <p:nvPr/>
                </p:nvSpPr>
                <p:spPr>
                  <a:xfrm>
                    <a:off x="6950075" y="4813300"/>
                    <a:ext cx="69850" cy="20638"/>
                  </a:xfrm>
                  <a:custGeom>
                    <a:avLst/>
                    <a:gdLst>
                      <a:gd name="T0" fmla="*/ 2 w 44"/>
                      <a:gd name="T1" fmla="*/ 6 h 13"/>
                      <a:gd name="T2" fmla="*/ 3 w 44"/>
                      <a:gd name="T3" fmla="*/ 6 h 13"/>
                      <a:gd name="T4" fmla="*/ 4 w 44"/>
                      <a:gd name="T5" fmla="*/ 5 h 13"/>
                      <a:gd name="T6" fmla="*/ 11 w 44"/>
                      <a:gd name="T7" fmla="*/ 3 h 13"/>
                      <a:gd name="T8" fmla="*/ 12 w 44"/>
                      <a:gd name="T9" fmla="*/ 4 h 13"/>
                      <a:gd name="T10" fmla="*/ 18 w 44"/>
                      <a:gd name="T11" fmla="*/ 4 h 13"/>
                      <a:gd name="T12" fmla="*/ 19 w 44"/>
                      <a:gd name="T13" fmla="*/ 6 h 13"/>
                      <a:gd name="T14" fmla="*/ 23 w 44"/>
                      <a:gd name="T15" fmla="*/ 8 h 13"/>
                      <a:gd name="T16" fmla="*/ 25 w 44"/>
                      <a:gd name="T17" fmla="*/ 7 h 13"/>
                      <a:gd name="T18" fmla="*/ 31 w 44"/>
                      <a:gd name="T19" fmla="*/ 6 h 13"/>
                      <a:gd name="T20" fmla="*/ 32 w 44"/>
                      <a:gd name="T21" fmla="*/ 7 h 13"/>
                      <a:gd name="T22" fmla="*/ 36 w 44"/>
                      <a:gd name="T23" fmla="*/ 8 h 13"/>
                      <a:gd name="T24" fmla="*/ 37 w 44"/>
                      <a:gd name="T25" fmla="*/ 7 h 13"/>
                      <a:gd name="T26" fmla="*/ 39 w 44"/>
                      <a:gd name="T27" fmla="*/ 5 h 13"/>
                      <a:gd name="T28" fmla="*/ 40 w 44"/>
                      <a:gd name="T29" fmla="*/ 5 h 13"/>
                      <a:gd name="T30" fmla="*/ 42 w 44"/>
                      <a:gd name="T31" fmla="*/ 4 h 13"/>
                      <a:gd name="T32" fmla="*/ 43 w 44"/>
                      <a:gd name="T33" fmla="*/ 3 h 13"/>
                      <a:gd name="T34" fmla="*/ 43 w 44"/>
                      <a:gd name="T35" fmla="*/ 4 h 13"/>
                      <a:gd name="T36" fmla="*/ 42 w 44"/>
                      <a:gd name="T37" fmla="*/ 3 h 13"/>
                      <a:gd name="T38" fmla="*/ 42 w 44"/>
                      <a:gd name="T39" fmla="*/ 0 h 13"/>
                      <a:gd name="T40" fmla="*/ 44 w 44"/>
                      <a:gd name="T41" fmla="*/ 1 h 13"/>
                      <a:gd name="T42" fmla="*/ 44 w 44"/>
                      <a:gd name="T43" fmla="*/ 4 h 13"/>
                      <a:gd name="T44" fmla="*/ 41 w 44"/>
                      <a:gd name="T45" fmla="*/ 8 h 13"/>
                      <a:gd name="T46" fmla="*/ 36 w 44"/>
                      <a:gd name="T47" fmla="*/ 10 h 13"/>
                      <a:gd name="T48" fmla="*/ 33 w 44"/>
                      <a:gd name="T49" fmla="*/ 10 h 13"/>
                      <a:gd name="T50" fmla="*/ 30 w 44"/>
                      <a:gd name="T51" fmla="*/ 12 h 13"/>
                      <a:gd name="T52" fmla="*/ 23 w 44"/>
                      <a:gd name="T53" fmla="*/ 11 h 13"/>
                      <a:gd name="T54" fmla="*/ 18 w 44"/>
                      <a:gd name="T55" fmla="*/ 13 h 13"/>
                      <a:gd name="T56" fmla="*/ 10 w 44"/>
                      <a:gd name="T57" fmla="*/ 11 h 13"/>
                      <a:gd name="T58" fmla="*/ 0 w 44"/>
                      <a:gd name="T59" fmla="*/ 11 h 13"/>
                      <a:gd name="T60" fmla="*/ 0 w 44"/>
                      <a:gd name="T61" fmla="*/ 10 h 13"/>
                      <a:gd name="T62" fmla="*/ 0 w 44"/>
                      <a:gd name="T63" fmla="*/ 8 h 13"/>
                      <a:gd name="T64" fmla="*/ 0 w 44"/>
                      <a:gd name="T65" fmla="*/ 6 h 13"/>
                      <a:gd name="T66" fmla="*/ 2 w 44"/>
                      <a:gd name="T67"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13">
                        <a:moveTo>
                          <a:pt x="2" y="6"/>
                        </a:moveTo>
                        <a:lnTo>
                          <a:pt x="3" y="6"/>
                        </a:lnTo>
                        <a:lnTo>
                          <a:pt x="4" y="5"/>
                        </a:lnTo>
                        <a:lnTo>
                          <a:pt x="11" y="3"/>
                        </a:lnTo>
                        <a:lnTo>
                          <a:pt x="12" y="4"/>
                        </a:lnTo>
                        <a:lnTo>
                          <a:pt x="18" y="4"/>
                        </a:lnTo>
                        <a:lnTo>
                          <a:pt x="19" y="6"/>
                        </a:lnTo>
                        <a:lnTo>
                          <a:pt x="23" y="8"/>
                        </a:lnTo>
                        <a:lnTo>
                          <a:pt x="25" y="7"/>
                        </a:lnTo>
                        <a:lnTo>
                          <a:pt x="31" y="6"/>
                        </a:lnTo>
                        <a:lnTo>
                          <a:pt x="32" y="7"/>
                        </a:lnTo>
                        <a:lnTo>
                          <a:pt x="36" y="8"/>
                        </a:lnTo>
                        <a:lnTo>
                          <a:pt x="37" y="7"/>
                        </a:lnTo>
                        <a:lnTo>
                          <a:pt x="39" y="5"/>
                        </a:lnTo>
                        <a:lnTo>
                          <a:pt x="40" y="5"/>
                        </a:lnTo>
                        <a:lnTo>
                          <a:pt x="42" y="4"/>
                        </a:lnTo>
                        <a:lnTo>
                          <a:pt x="43" y="3"/>
                        </a:lnTo>
                        <a:lnTo>
                          <a:pt x="43" y="4"/>
                        </a:lnTo>
                        <a:lnTo>
                          <a:pt x="42" y="3"/>
                        </a:lnTo>
                        <a:lnTo>
                          <a:pt x="42" y="0"/>
                        </a:lnTo>
                        <a:lnTo>
                          <a:pt x="44" y="1"/>
                        </a:lnTo>
                        <a:lnTo>
                          <a:pt x="44" y="4"/>
                        </a:lnTo>
                        <a:lnTo>
                          <a:pt x="41" y="8"/>
                        </a:lnTo>
                        <a:lnTo>
                          <a:pt x="36" y="10"/>
                        </a:lnTo>
                        <a:lnTo>
                          <a:pt x="33" y="10"/>
                        </a:lnTo>
                        <a:lnTo>
                          <a:pt x="30" y="12"/>
                        </a:lnTo>
                        <a:lnTo>
                          <a:pt x="23" y="11"/>
                        </a:lnTo>
                        <a:lnTo>
                          <a:pt x="18" y="13"/>
                        </a:lnTo>
                        <a:lnTo>
                          <a:pt x="10" y="11"/>
                        </a:lnTo>
                        <a:lnTo>
                          <a:pt x="0" y="11"/>
                        </a:lnTo>
                        <a:lnTo>
                          <a:pt x="0" y="10"/>
                        </a:lnTo>
                        <a:lnTo>
                          <a:pt x="0" y="8"/>
                        </a:lnTo>
                        <a:lnTo>
                          <a:pt x="0" y="6"/>
                        </a:lnTo>
                        <a:lnTo>
                          <a:pt x="2" y="6"/>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64" name="Freeform 587">
                    <a:extLst>
                      <a:ext uri="{FF2B5EF4-FFF2-40B4-BE49-F238E27FC236}">
                        <a16:creationId xmlns:a16="http://schemas.microsoft.com/office/drawing/2014/main" xmlns="" id="{79685B75-514D-CA4D-9E8E-F8AA8B769627}"/>
                      </a:ext>
                    </a:extLst>
                  </p:cNvPr>
                  <p:cNvSpPr/>
                  <p:nvPr/>
                </p:nvSpPr>
                <p:spPr>
                  <a:xfrm>
                    <a:off x="6932613" y="4841875"/>
                    <a:ext cx="39687" cy="23813"/>
                  </a:xfrm>
                  <a:custGeom>
                    <a:avLst/>
                    <a:gdLst>
                      <a:gd name="T0" fmla="*/ 13 w 25"/>
                      <a:gd name="T1" fmla="*/ 0 h 15"/>
                      <a:gd name="T2" fmla="*/ 15 w 25"/>
                      <a:gd name="T3" fmla="*/ 2 h 15"/>
                      <a:gd name="T4" fmla="*/ 16 w 25"/>
                      <a:gd name="T5" fmla="*/ 2 h 15"/>
                      <a:gd name="T6" fmla="*/ 17 w 25"/>
                      <a:gd name="T7" fmla="*/ 3 h 15"/>
                      <a:gd name="T8" fmla="*/ 21 w 25"/>
                      <a:gd name="T9" fmla="*/ 6 h 15"/>
                      <a:gd name="T10" fmla="*/ 24 w 25"/>
                      <a:gd name="T11" fmla="*/ 9 h 15"/>
                      <a:gd name="T12" fmla="*/ 25 w 25"/>
                      <a:gd name="T13" fmla="*/ 12 h 15"/>
                      <a:gd name="T14" fmla="*/ 23 w 25"/>
                      <a:gd name="T15" fmla="*/ 13 h 15"/>
                      <a:gd name="T16" fmla="*/ 21 w 25"/>
                      <a:gd name="T17" fmla="*/ 15 h 15"/>
                      <a:gd name="T18" fmla="*/ 17 w 25"/>
                      <a:gd name="T19" fmla="*/ 14 h 15"/>
                      <a:gd name="T20" fmla="*/ 15 w 25"/>
                      <a:gd name="T21" fmla="*/ 11 h 15"/>
                      <a:gd name="T22" fmla="*/ 8 w 25"/>
                      <a:gd name="T23" fmla="*/ 7 h 15"/>
                      <a:gd name="T24" fmla="*/ 2 w 25"/>
                      <a:gd name="T25" fmla="*/ 7 h 15"/>
                      <a:gd name="T26" fmla="*/ 0 w 25"/>
                      <a:gd name="T27" fmla="*/ 4 h 15"/>
                      <a:gd name="T28" fmla="*/ 0 w 25"/>
                      <a:gd name="T29" fmla="*/ 2 h 15"/>
                      <a:gd name="T30" fmla="*/ 4 w 25"/>
                      <a:gd name="T31" fmla="*/ 1 h 15"/>
                      <a:gd name="T32" fmla="*/ 11 w 25"/>
                      <a:gd name="T33" fmla="*/ 1 h 15"/>
                      <a:gd name="T34" fmla="*/ 13 w 25"/>
                      <a:gd name="T3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15">
                        <a:moveTo>
                          <a:pt x="13" y="0"/>
                        </a:moveTo>
                        <a:lnTo>
                          <a:pt x="15" y="2"/>
                        </a:lnTo>
                        <a:lnTo>
                          <a:pt x="16" y="2"/>
                        </a:lnTo>
                        <a:lnTo>
                          <a:pt x="17" y="3"/>
                        </a:lnTo>
                        <a:lnTo>
                          <a:pt x="21" y="6"/>
                        </a:lnTo>
                        <a:lnTo>
                          <a:pt x="24" y="9"/>
                        </a:lnTo>
                        <a:lnTo>
                          <a:pt x="25" y="12"/>
                        </a:lnTo>
                        <a:lnTo>
                          <a:pt x="23" y="13"/>
                        </a:lnTo>
                        <a:lnTo>
                          <a:pt x="21" y="15"/>
                        </a:lnTo>
                        <a:lnTo>
                          <a:pt x="17" y="14"/>
                        </a:lnTo>
                        <a:lnTo>
                          <a:pt x="15" y="11"/>
                        </a:lnTo>
                        <a:lnTo>
                          <a:pt x="8" y="7"/>
                        </a:lnTo>
                        <a:lnTo>
                          <a:pt x="2" y="7"/>
                        </a:lnTo>
                        <a:lnTo>
                          <a:pt x="0" y="4"/>
                        </a:lnTo>
                        <a:lnTo>
                          <a:pt x="0" y="2"/>
                        </a:lnTo>
                        <a:lnTo>
                          <a:pt x="4" y="1"/>
                        </a:lnTo>
                        <a:lnTo>
                          <a:pt x="11" y="1"/>
                        </a:lnTo>
                        <a:lnTo>
                          <a:pt x="13"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65" name="Freeform 588">
                    <a:extLst>
                      <a:ext uri="{FF2B5EF4-FFF2-40B4-BE49-F238E27FC236}">
                        <a16:creationId xmlns:a16="http://schemas.microsoft.com/office/drawing/2014/main" xmlns="" id="{24AEE37E-5CD1-944C-BAFE-96D9C92AE75A}"/>
                      </a:ext>
                    </a:extLst>
                  </p:cNvPr>
                  <p:cNvSpPr/>
                  <p:nvPr/>
                </p:nvSpPr>
                <p:spPr>
                  <a:xfrm>
                    <a:off x="6932613" y="4841875"/>
                    <a:ext cx="39687" cy="23813"/>
                  </a:xfrm>
                  <a:custGeom>
                    <a:avLst/>
                    <a:gdLst>
                      <a:gd name="T0" fmla="*/ 13 w 25"/>
                      <a:gd name="T1" fmla="*/ 0 h 15"/>
                      <a:gd name="T2" fmla="*/ 15 w 25"/>
                      <a:gd name="T3" fmla="*/ 2 h 15"/>
                      <a:gd name="T4" fmla="*/ 16 w 25"/>
                      <a:gd name="T5" fmla="*/ 2 h 15"/>
                      <a:gd name="T6" fmla="*/ 17 w 25"/>
                      <a:gd name="T7" fmla="*/ 3 h 15"/>
                      <a:gd name="T8" fmla="*/ 21 w 25"/>
                      <a:gd name="T9" fmla="*/ 6 h 15"/>
                      <a:gd name="T10" fmla="*/ 24 w 25"/>
                      <a:gd name="T11" fmla="*/ 9 h 15"/>
                      <a:gd name="T12" fmla="*/ 25 w 25"/>
                      <a:gd name="T13" fmla="*/ 12 h 15"/>
                      <a:gd name="T14" fmla="*/ 23 w 25"/>
                      <a:gd name="T15" fmla="*/ 13 h 15"/>
                      <a:gd name="T16" fmla="*/ 21 w 25"/>
                      <a:gd name="T17" fmla="*/ 15 h 15"/>
                      <a:gd name="T18" fmla="*/ 17 w 25"/>
                      <a:gd name="T19" fmla="*/ 14 h 15"/>
                      <a:gd name="T20" fmla="*/ 15 w 25"/>
                      <a:gd name="T21" fmla="*/ 11 h 15"/>
                      <a:gd name="T22" fmla="*/ 8 w 25"/>
                      <a:gd name="T23" fmla="*/ 7 h 15"/>
                      <a:gd name="T24" fmla="*/ 2 w 25"/>
                      <a:gd name="T25" fmla="*/ 7 h 15"/>
                      <a:gd name="T26" fmla="*/ 0 w 25"/>
                      <a:gd name="T27" fmla="*/ 4 h 15"/>
                      <a:gd name="T28" fmla="*/ 0 w 25"/>
                      <a:gd name="T29" fmla="*/ 2 h 15"/>
                      <a:gd name="T30" fmla="*/ 4 w 25"/>
                      <a:gd name="T31" fmla="*/ 1 h 15"/>
                      <a:gd name="T32" fmla="*/ 11 w 25"/>
                      <a:gd name="T33" fmla="*/ 1 h 15"/>
                      <a:gd name="T34" fmla="*/ 13 w 25"/>
                      <a:gd name="T3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15">
                        <a:moveTo>
                          <a:pt x="13" y="0"/>
                        </a:moveTo>
                        <a:lnTo>
                          <a:pt x="15" y="2"/>
                        </a:lnTo>
                        <a:lnTo>
                          <a:pt x="16" y="2"/>
                        </a:lnTo>
                        <a:lnTo>
                          <a:pt x="17" y="3"/>
                        </a:lnTo>
                        <a:lnTo>
                          <a:pt x="21" y="6"/>
                        </a:lnTo>
                        <a:lnTo>
                          <a:pt x="24" y="9"/>
                        </a:lnTo>
                        <a:lnTo>
                          <a:pt x="25" y="12"/>
                        </a:lnTo>
                        <a:lnTo>
                          <a:pt x="23" y="13"/>
                        </a:lnTo>
                        <a:lnTo>
                          <a:pt x="21" y="15"/>
                        </a:lnTo>
                        <a:lnTo>
                          <a:pt x="17" y="14"/>
                        </a:lnTo>
                        <a:lnTo>
                          <a:pt x="15" y="11"/>
                        </a:lnTo>
                        <a:lnTo>
                          <a:pt x="8" y="7"/>
                        </a:lnTo>
                        <a:lnTo>
                          <a:pt x="2" y="7"/>
                        </a:lnTo>
                        <a:lnTo>
                          <a:pt x="0" y="4"/>
                        </a:lnTo>
                        <a:lnTo>
                          <a:pt x="0" y="2"/>
                        </a:lnTo>
                        <a:lnTo>
                          <a:pt x="4" y="1"/>
                        </a:lnTo>
                        <a:lnTo>
                          <a:pt x="11" y="1"/>
                        </a:lnTo>
                        <a:lnTo>
                          <a:pt x="13" y="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66" name="Freeform 589">
                    <a:extLst>
                      <a:ext uri="{FF2B5EF4-FFF2-40B4-BE49-F238E27FC236}">
                        <a16:creationId xmlns:a16="http://schemas.microsoft.com/office/drawing/2014/main" xmlns="" id="{0AF117C0-704F-6B4C-BD0F-A1A92D7C7BD3}"/>
                      </a:ext>
                    </a:extLst>
                  </p:cNvPr>
                  <p:cNvSpPr/>
                  <p:nvPr/>
                </p:nvSpPr>
                <p:spPr>
                  <a:xfrm>
                    <a:off x="6881813" y="4814888"/>
                    <a:ext cx="52387" cy="22225"/>
                  </a:xfrm>
                  <a:custGeom>
                    <a:avLst/>
                    <a:gdLst>
                      <a:gd name="T0" fmla="*/ 4 w 33"/>
                      <a:gd name="T1" fmla="*/ 4 h 14"/>
                      <a:gd name="T2" fmla="*/ 6 w 33"/>
                      <a:gd name="T3" fmla="*/ 4 h 14"/>
                      <a:gd name="T4" fmla="*/ 11 w 33"/>
                      <a:gd name="T5" fmla="*/ 5 h 14"/>
                      <a:gd name="T6" fmla="*/ 14 w 33"/>
                      <a:gd name="T7" fmla="*/ 8 h 14"/>
                      <a:gd name="T8" fmla="*/ 15 w 33"/>
                      <a:gd name="T9" fmla="*/ 8 h 14"/>
                      <a:gd name="T10" fmla="*/ 17 w 33"/>
                      <a:gd name="T11" fmla="*/ 8 h 14"/>
                      <a:gd name="T12" fmla="*/ 20 w 33"/>
                      <a:gd name="T13" fmla="*/ 7 h 14"/>
                      <a:gd name="T14" fmla="*/ 19 w 33"/>
                      <a:gd name="T15" fmla="*/ 6 h 14"/>
                      <a:gd name="T16" fmla="*/ 15 w 33"/>
                      <a:gd name="T17" fmla="*/ 3 h 14"/>
                      <a:gd name="T18" fmla="*/ 14 w 33"/>
                      <a:gd name="T19" fmla="*/ 1 h 14"/>
                      <a:gd name="T20" fmla="*/ 16 w 33"/>
                      <a:gd name="T21" fmla="*/ 0 h 14"/>
                      <a:gd name="T22" fmla="*/ 18 w 33"/>
                      <a:gd name="T23" fmla="*/ 1 h 14"/>
                      <a:gd name="T24" fmla="*/ 20 w 33"/>
                      <a:gd name="T25" fmla="*/ 3 h 14"/>
                      <a:gd name="T26" fmla="*/ 25 w 33"/>
                      <a:gd name="T27" fmla="*/ 2 h 14"/>
                      <a:gd name="T28" fmla="*/ 26 w 33"/>
                      <a:gd name="T29" fmla="*/ 4 h 14"/>
                      <a:gd name="T30" fmla="*/ 26 w 33"/>
                      <a:gd name="T31" fmla="*/ 6 h 14"/>
                      <a:gd name="T32" fmla="*/ 29 w 33"/>
                      <a:gd name="T33" fmla="*/ 2 h 14"/>
                      <a:gd name="T34" fmla="*/ 32 w 33"/>
                      <a:gd name="T35" fmla="*/ 6 h 14"/>
                      <a:gd name="T36" fmla="*/ 32 w 33"/>
                      <a:gd name="T37" fmla="*/ 7 h 14"/>
                      <a:gd name="T38" fmla="*/ 33 w 33"/>
                      <a:gd name="T39" fmla="*/ 8 h 14"/>
                      <a:gd name="T40" fmla="*/ 32 w 33"/>
                      <a:gd name="T41" fmla="*/ 9 h 14"/>
                      <a:gd name="T42" fmla="*/ 30 w 33"/>
                      <a:gd name="T43" fmla="*/ 8 h 14"/>
                      <a:gd name="T44" fmla="*/ 29 w 33"/>
                      <a:gd name="T45" fmla="*/ 9 h 14"/>
                      <a:gd name="T46" fmla="*/ 29 w 33"/>
                      <a:gd name="T47" fmla="*/ 10 h 14"/>
                      <a:gd name="T48" fmla="*/ 26 w 33"/>
                      <a:gd name="T49" fmla="*/ 10 h 14"/>
                      <a:gd name="T50" fmla="*/ 24 w 33"/>
                      <a:gd name="T51" fmla="*/ 10 h 14"/>
                      <a:gd name="T52" fmla="*/ 23 w 33"/>
                      <a:gd name="T53" fmla="*/ 8 h 14"/>
                      <a:gd name="T54" fmla="*/ 6 w 33"/>
                      <a:gd name="T55" fmla="*/ 14 h 14"/>
                      <a:gd name="T56" fmla="*/ 3 w 33"/>
                      <a:gd name="T57" fmla="*/ 14 h 14"/>
                      <a:gd name="T58" fmla="*/ 1 w 33"/>
                      <a:gd name="T59" fmla="*/ 13 h 14"/>
                      <a:gd name="T60" fmla="*/ 0 w 33"/>
                      <a:gd name="T61" fmla="*/ 11 h 14"/>
                      <a:gd name="T62" fmla="*/ 0 w 33"/>
                      <a:gd name="T63" fmla="*/ 7 h 14"/>
                      <a:gd name="T64" fmla="*/ 3 w 33"/>
                      <a:gd name="T65" fmla="*/ 5 h 14"/>
                      <a:gd name="T66" fmla="*/ 4 w 33"/>
                      <a:gd name="T67"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14">
                        <a:moveTo>
                          <a:pt x="4" y="4"/>
                        </a:moveTo>
                        <a:lnTo>
                          <a:pt x="6" y="4"/>
                        </a:lnTo>
                        <a:lnTo>
                          <a:pt x="11" y="5"/>
                        </a:lnTo>
                        <a:lnTo>
                          <a:pt x="14" y="8"/>
                        </a:lnTo>
                        <a:lnTo>
                          <a:pt x="15" y="8"/>
                        </a:lnTo>
                        <a:lnTo>
                          <a:pt x="17" y="8"/>
                        </a:lnTo>
                        <a:lnTo>
                          <a:pt x="20" y="7"/>
                        </a:lnTo>
                        <a:lnTo>
                          <a:pt x="19" y="6"/>
                        </a:lnTo>
                        <a:lnTo>
                          <a:pt x="15" y="3"/>
                        </a:lnTo>
                        <a:lnTo>
                          <a:pt x="14" y="1"/>
                        </a:lnTo>
                        <a:lnTo>
                          <a:pt x="16" y="0"/>
                        </a:lnTo>
                        <a:lnTo>
                          <a:pt x="18" y="1"/>
                        </a:lnTo>
                        <a:lnTo>
                          <a:pt x="20" y="3"/>
                        </a:lnTo>
                        <a:lnTo>
                          <a:pt x="25" y="2"/>
                        </a:lnTo>
                        <a:lnTo>
                          <a:pt x="26" y="4"/>
                        </a:lnTo>
                        <a:lnTo>
                          <a:pt x="26" y="6"/>
                        </a:lnTo>
                        <a:lnTo>
                          <a:pt x="29" y="2"/>
                        </a:lnTo>
                        <a:lnTo>
                          <a:pt x="32" y="6"/>
                        </a:lnTo>
                        <a:lnTo>
                          <a:pt x="32" y="7"/>
                        </a:lnTo>
                        <a:lnTo>
                          <a:pt x="33" y="8"/>
                        </a:lnTo>
                        <a:lnTo>
                          <a:pt x="32" y="9"/>
                        </a:lnTo>
                        <a:lnTo>
                          <a:pt x="30" y="8"/>
                        </a:lnTo>
                        <a:lnTo>
                          <a:pt x="29" y="9"/>
                        </a:lnTo>
                        <a:lnTo>
                          <a:pt x="29" y="10"/>
                        </a:lnTo>
                        <a:lnTo>
                          <a:pt x="26" y="10"/>
                        </a:lnTo>
                        <a:lnTo>
                          <a:pt x="24" y="10"/>
                        </a:lnTo>
                        <a:lnTo>
                          <a:pt x="23" y="8"/>
                        </a:lnTo>
                        <a:lnTo>
                          <a:pt x="6" y="14"/>
                        </a:lnTo>
                        <a:lnTo>
                          <a:pt x="3" y="14"/>
                        </a:lnTo>
                        <a:lnTo>
                          <a:pt x="1" y="13"/>
                        </a:lnTo>
                        <a:lnTo>
                          <a:pt x="0" y="11"/>
                        </a:lnTo>
                        <a:lnTo>
                          <a:pt x="0" y="7"/>
                        </a:lnTo>
                        <a:lnTo>
                          <a:pt x="3" y="5"/>
                        </a:lnTo>
                        <a:lnTo>
                          <a:pt x="4" y="4"/>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67" name="Freeform 590">
                    <a:extLst>
                      <a:ext uri="{FF2B5EF4-FFF2-40B4-BE49-F238E27FC236}">
                        <a16:creationId xmlns:a16="http://schemas.microsoft.com/office/drawing/2014/main" xmlns="" id="{46E188C7-7D63-8546-98E4-2060BFD44950}"/>
                      </a:ext>
                    </a:extLst>
                  </p:cNvPr>
                  <p:cNvSpPr/>
                  <p:nvPr/>
                </p:nvSpPr>
                <p:spPr>
                  <a:xfrm>
                    <a:off x="6881813" y="4814888"/>
                    <a:ext cx="52387" cy="22225"/>
                  </a:xfrm>
                  <a:custGeom>
                    <a:avLst/>
                    <a:gdLst>
                      <a:gd name="T0" fmla="*/ 4 w 33"/>
                      <a:gd name="T1" fmla="*/ 4 h 14"/>
                      <a:gd name="T2" fmla="*/ 6 w 33"/>
                      <a:gd name="T3" fmla="*/ 4 h 14"/>
                      <a:gd name="T4" fmla="*/ 11 w 33"/>
                      <a:gd name="T5" fmla="*/ 5 h 14"/>
                      <a:gd name="T6" fmla="*/ 14 w 33"/>
                      <a:gd name="T7" fmla="*/ 8 h 14"/>
                      <a:gd name="T8" fmla="*/ 15 w 33"/>
                      <a:gd name="T9" fmla="*/ 8 h 14"/>
                      <a:gd name="T10" fmla="*/ 17 w 33"/>
                      <a:gd name="T11" fmla="*/ 8 h 14"/>
                      <a:gd name="T12" fmla="*/ 20 w 33"/>
                      <a:gd name="T13" fmla="*/ 7 h 14"/>
                      <a:gd name="T14" fmla="*/ 19 w 33"/>
                      <a:gd name="T15" fmla="*/ 6 h 14"/>
                      <a:gd name="T16" fmla="*/ 15 w 33"/>
                      <a:gd name="T17" fmla="*/ 3 h 14"/>
                      <a:gd name="T18" fmla="*/ 14 w 33"/>
                      <a:gd name="T19" fmla="*/ 1 h 14"/>
                      <a:gd name="T20" fmla="*/ 16 w 33"/>
                      <a:gd name="T21" fmla="*/ 0 h 14"/>
                      <a:gd name="T22" fmla="*/ 18 w 33"/>
                      <a:gd name="T23" fmla="*/ 1 h 14"/>
                      <a:gd name="T24" fmla="*/ 20 w 33"/>
                      <a:gd name="T25" fmla="*/ 3 h 14"/>
                      <a:gd name="T26" fmla="*/ 25 w 33"/>
                      <a:gd name="T27" fmla="*/ 2 h 14"/>
                      <a:gd name="T28" fmla="*/ 26 w 33"/>
                      <a:gd name="T29" fmla="*/ 4 h 14"/>
                      <a:gd name="T30" fmla="*/ 26 w 33"/>
                      <a:gd name="T31" fmla="*/ 6 h 14"/>
                      <a:gd name="T32" fmla="*/ 29 w 33"/>
                      <a:gd name="T33" fmla="*/ 2 h 14"/>
                      <a:gd name="T34" fmla="*/ 32 w 33"/>
                      <a:gd name="T35" fmla="*/ 6 h 14"/>
                      <a:gd name="T36" fmla="*/ 32 w 33"/>
                      <a:gd name="T37" fmla="*/ 7 h 14"/>
                      <a:gd name="T38" fmla="*/ 33 w 33"/>
                      <a:gd name="T39" fmla="*/ 8 h 14"/>
                      <a:gd name="T40" fmla="*/ 32 w 33"/>
                      <a:gd name="T41" fmla="*/ 9 h 14"/>
                      <a:gd name="T42" fmla="*/ 30 w 33"/>
                      <a:gd name="T43" fmla="*/ 8 h 14"/>
                      <a:gd name="T44" fmla="*/ 29 w 33"/>
                      <a:gd name="T45" fmla="*/ 9 h 14"/>
                      <a:gd name="T46" fmla="*/ 29 w 33"/>
                      <a:gd name="T47" fmla="*/ 10 h 14"/>
                      <a:gd name="T48" fmla="*/ 26 w 33"/>
                      <a:gd name="T49" fmla="*/ 10 h 14"/>
                      <a:gd name="T50" fmla="*/ 24 w 33"/>
                      <a:gd name="T51" fmla="*/ 10 h 14"/>
                      <a:gd name="T52" fmla="*/ 23 w 33"/>
                      <a:gd name="T53" fmla="*/ 8 h 14"/>
                      <a:gd name="T54" fmla="*/ 6 w 33"/>
                      <a:gd name="T55" fmla="*/ 14 h 14"/>
                      <a:gd name="T56" fmla="*/ 3 w 33"/>
                      <a:gd name="T57" fmla="*/ 14 h 14"/>
                      <a:gd name="T58" fmla="*/ 1 w 33"/>
                      <a:gd name="T59" fmla="*/ 13 h 14"/>
                      <a:gd name="T60" fmla="*/ 0 w 33"/>
                      <a:gd name="T61" fmla="*/ 11 h 14"/>
                      <a:gd name="T62" fmla="*/ 0 w 33"/>
                      <a:gd name="T63" fmla="*/ 7 h 14"/>
                      <a:gd name="T64" fmla="*/ 3 w 33"/>
                      <a:gd name="T65" fmla="*/ 5 h 14"/>
                      <a:gd name="T66" fmla="*/ 4 w 33"/>
                      <a:gd name="T67"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14">
                        <a:moveTo>
                          <a:pt x="4" y="4"/>
                        </a:moveTo>
                        <a:lnTo>
                          <a:pt x="6" y="4"/>
                        </a:lnTo>
                        <a:lnTo>
                          <a:pt x="11" y="5"/>
                        </a:lnTo>
                        <a:lnTo>
                          <a:pt x="14" y="8"/>
                        </a:lnTo>
                        <a:lnTo>
                          <a:pt x="15" y="8"/>
                        </a:lnTo>
                        <a:lnTo>
                          <a:pt x="17" y="8"/>
                        </a:lnTo>
                        <a:lnTo>
                          <a:pt x="20" y="7"/>
                        </a:lnTo>
                        <a:lnTo>
                          <a:pt x="19" y="6"/>
                        </a:lnTo>
                        <a:lnTo>
                          <a:pt x="15" y="3"/>
                        </a:lnTo>
                        <a:lnTo>
                          <a:pt x="14" y="1"/>
                        </a:lnTo>
                        <a:lnTo>
                          <a:pt x="16" y="0"/>
                        </a:lnTo>
                        <a:lnTo>
                          <a:pt x="18" y="1"/>
                        </a:lnTo>
                        <a:lnTo>
                          <a:pt x="20" y="3"/>
                        </a:lnTo>
                        <a:lnTo>
                          <a:pt x="25" y="2"/>
                        </a:lnTo>
                        <a:lnTo>
                          <a:pt x="26" y="4"/>
                        </a:lnTo>
                        <a:lnTo>
                          <a:pt x="26" y="6"/>
                        </a:lnTo>
                        <a:lnTo>
                          <a:pt x="29" y="2"/>
                        </a:lnTo>
                        <a:lnTo>
                          <a:pt x="32" y="6"/>
                        </a:lnTo>
                        <a:lnTo>
                          <a:pt x="32" y="7"/>
                        </a:lnTo>
                        <a:lnTo>
                          <a:pt x="33" y="8"/>
                        </a:lnTo>
                        <a:lnTo>
                          <a:pt x="32" y="9"/>
                        </a:lnTo>
                        <a:lnTo>
                          <a:pt x="30" y="8"/>
                        </a:lnTo>
                        <a:lnTo>
                          <a:pt x="29" y="9"/>
                        </a:lnTo>
                        <a:lnTo>
                          <a:pt x="29" y="10"/>
                        </a:lnTo>
                        <a:lnTo>
                          <a:pt x="26" y="10"/>
                        </a:lnTo>
                        <a:lnTo>
                          <a:pt x="24" y="10"/>
                        </a:lnTo>
                        <a:lnTo>
                          <a:pt x="23" y="8"/>
                        </a:lnTo>
                        <a:lnTo>
                          <a:pt x="6" y="14"/>
                        </a:lnTo>
                        <a:lnTo>
                          <a:pt x="3" y="14"/>
                        </a:lnTo>
                        <a:lnTo>
                          <a:pt x="1" y="13"/>
                        </a:lnTo>
                        <a:lnTo>
                          <a:pt x="0" y="11"/>
                        </a:lnTo>
                        <a:lnTo>
                          <a:pt x="0" y="7"/>
                        </a:lnTo>
                        <a:lnTo>
                          <a:pt x="3" y="5"/>
                        </a:lnTo>
                        <a:lnTo>
                          <a:pt x="4" y="4"/>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68" name="Freeform 591">
                    <a:extLst>
                      <a:ext uri="{FF2B5EF4-FFF2-40B4-BE49-F238E27FC236}">
                        <a16:creationId xmlns:a16="http://schemas.microsoft.com/office/drawing/2014/main" xmlns="" id="{B38B9952-EC49-3D4F-B416-98DE8B4CBFF4}"/>
                      </a:ext>
                    </a:extLst>
                  </p:cNvPr>
                  <p:cNvSpPr/>
                  <p:nvPr/>
                </p:nvSpPr>
                <p:spPr>
                  <a:xfrm>
                    <a:off x="6861175" y="4818063"/>
                    <a:ext cx="19050" cy="15875"/>
                  </a:xfrm>
                  <a:custGeom>
                    <a:avLst/>
                    <a:gdLst>
                      <a:gd name="T0" fmla="*/ 2 w 12"/>
                      <a:gd name="T1" fmla="*/ 3 h 10"/>
                      <a:gd name="T2" fmla="*/ 6 w 12"/>
                      <a:gd name="T3" fmla="*/ 0 h 10"/>
                      <a:gd name="T4" fmla="*/ 9 w 12"/>
                      <a:gd name="T5" fmla="*/ 0 h 10"/>
                      <a:gd name="T6" fmla="*/ 11 w 12"/>
                      <a:gd name="T7" fmla="*/ 1 h 10"/>
                      <a:gd name="T8" fmla="*/ 12 w 12"/>
                      <a:gd name="T9" fmla="*/ 4 h 10"/>
                      <a:gd name="T10" fmla="*/ 11 w 12"/>
                      <a:gd name="T11" fmla="*/ 7 h 10"/>
                      <a:gd name="T12" fmla="*/ 10 w 12"/>
                      <a:gd name="T13" fmla="*/ 9 h 10"/>
                      <a:gd name="T14" fmla="*/ 8 w 12"/>
                      <a:gd name="T15" fmla="*/ 10 h 10"/>
                      <a:gd name="T16" fmla="*/ 2 w 12"/>
                      <a:gd name="T17" fmla="*/ 10 h 10"/>
                      <a:gd name="T18" fmla="*/ 0 w 12"/>
                      <a:gd name="T19" fmla="*/ 9 h 10"/>
                      <a:gd name="T20" fmla="*/ 0 w 12"/>
                      <a:gd name="T21" fmla="*/ 7 h 10"/>
                      <a:gd name="T22" fmla="*/ 2 w 12"/>
                      <a:gd name="T23" fmla="*/ 6 h 10"/>
                      <a:gd name="T24" fmla="*/ 2 w 12"/>
                      <a:gd name="T25"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0">
                        <a:moveTo>
                          <a:pt x="2" y="3"/>
                        </a:moveTo>
                        <a:lnTo>
                          <a:pt x="6" y="0"/>
                        </a:lnTo>
                        <a:lnTo>
                          <a:pt x="9" y="0"/>
                        </a:lnTo>
                        <a:lnTo>
                          <a:pt x="11" y="1"/>
                        </a:lnTo>
                        <a:lnTo>
                          <a:pt x="12" y="4"/>
                        </a:lnTo>
                        <a:lnTo>
                          <a:pt x="11" y="7"/>
                        </a:lnTo>
                        <a:lnTo>
                          <a:pt x="10" y="9"/>
                        </a:lnTo>
                        <a:lnTo>
                          <a:pt x="8" y="10"/>
                        </a:lnTo>
                        <a:lnTo>
                          <a:pt x="2" y="10"/>
                        </a:lnTo>
                        <a:lnTo>
                          <a:pt x="0" y="9"/>
                        </a:lnTo>
                        <a:lnTo>
                          <a:pt x="0" y="7"/>
                        </a:lnTo>
                        <a:lnTo>
                          <a:pt x="2" y="6"/>
                        </a:lnTo>
                        <a:lnTo>
                          <a:pt x="2" y="3"/>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69" name="Freeform 592">
                    <a:extLst>
                      <a:ext uri="{FF2B5EF4-FFF2-40B4-BE49-F238E27FC236}">
                        <a16:creationId xmlns:a16="http://schemas.microsoft.com/office/drawing/2014/main" xmlns="" id="{1352541B-AF21-5E47-8FDF-EFE92D360BAF}"/>
                      </a:ext>
                    </a:extLst>
                  </p:cNvPr>
                  <p:cNvSpPr/>
                  <p:nvPr/>
                </p:nvSpPr>
                <p:spPr>
                  <a:xfrm>
                    <a:off x="6861175" y="4818063"/>
                    <a:ext cx="19050" cy="15875"/>
                  </a:xfrm>
                  <a:custGeom>
                    <a:avLst/>
                    <a:gdLst>
                      <a:gd name="T0" fmla="*/ 2 w 12"/>
                      <a:gd name="T1" fmla="*/ 3 h 10"/>
                      <a:gd name="T2" fmla="*/ 6 w 12"/>
                      <a:gd name="T3" fmla="*/ 0 h 10"/>
                      <a:gd name="T4" fmla="*/ 9 w 12"/>
                      <a:gd name="T5" fmla="*/ 0 h 10"/>
                      <a:gd name="T6" fmla="*/ 11 w 12"/>
                      <a:gd name="T7" fmla="*/ 1 h 10"/>
                      <a:gd name="T8" fmla="*/ 12 w 12"/>
                      <a:gd name="T9" fmla="*/ 4 h 10"/>
                      <a:gd name="T10" fmla="*/ 11 w 12"/>
                      <a:gd name="T11" fmla="*/ 7 h 10"/>
                      <a:gd name="T12" fmla="*/ 10 w 12"/>
                      <a:gd name="T13" fmla="*/ 9 h 10"/>
                      <a:gd name="T14" fmla="*/ 8 w 12"/>
                      <a:gd name="T15" fmla="*/ 10 h 10"/>
                      <a:gd name="T16" fmla="*/ 2 w 12"/>
                      <a:gd name="T17" fmla="*/ 10 h 10"/>
                      <a:gd name="T18" fmla="*/ 0 w 12"/>
                      <a:gd name="T19" fmla="*/ 9 h 10"/>
                      <a:gd name="T20" fmla="*/ 0 w 12"/>
                      <a:gd name="T21" fmla="*/ 7 h 10"/>
                      <a:gd name="T22" fmla="*/ 2 w 12"/>
                      <a:gd name="T23" fmla="*/ 6 h 10"/>
                      <a:gd name="T24" fmla="*/ 2 w 12"/>
                      <a:gd name="T25"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0">
                        <a:moveTo>
                          <a:pt x="2" y="3"/>
                        </a:moveTo>
                        <a:lnTo>
                          <a:pt x="6" y="0"/>
                        </a:lnTo>
                        <a:lnTo>
                          <a:pt x="9" y="0"/>
                        </a:lnTo>
                        <a:lnTo>
                          <a:pt x="11" y="1"/>
                        </a:lnTo>
                        <a:lnTo>
                          <a:pt x="12" y="4"/>
                        </a:lnTo>
                        <a:lnTo>
                          <a:pt x="11" y="7"/>
                        </a:lnTo>
                        <a:lnTo>
                          <a:pt x="10" y="9"/>
                        </a:lnTo>
                        <a:lnTo>
                          <a:pt x="8" y="10"/>
                        </a:lnTo>
                        <a:lnTo>
                          <a:pt x="2" y="10"/>
                        </a:lnTo>
                        <a:lnTo>
                          <a:pt x="0" y="9"/>
                        </a:lnTo>
                        <a:lnTo>
                          <a:pt x="0" y="7"/>
                        </a:lnTo>
                        <a:lnTo>
                          <a:pt x="2" y="6"/>
                        </a:lnTo>
                        <a:lnTo>
                          <a:pt x="2" y="3"/>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70" name="Freeform 593">
                    <a:extLst>
                      <a:ext uri="{FF2B5EF4-FFF2-40B4-BE49-F238E27FC236}">
                        <a16:creationId xmlns:a16="http://schemas.microsoft.com/office/drawing/2014/main" xmlns="" id="{B4E22858-8D71-8D42-BA49-6882D31EA61D}"/>
                      </a:ext>
                    </a:extLst>
                  </p:cNvPr>
                  <p:cNvSpPr/>
                  <p:nvPr/>
                </p:nvSpPr>
                <p:spPr>
                  <a:xfrm>
                    <a:off x="6831013" y="4813300"/>
                    <a:ext cx="25400" cy="17463"/>
                  </a:xfrm>
                  <a:custGeom>
                    <a:avLst/>
                    <a:gdLst>
                      <a:gd name="T0" fmla="*/ 6 w 16"/>
                      <a:gd name="T1" fmla="*/ 1 h 11"/>
                      <a:gd name="T2" fmla="*/ 7 w 16"/>
                      <a:gd name="T3" fmla="*/ 1 h 11"/>
                      <a:gd name="T4" fmla="*/ 9 w 16"/>
                      <a:gd name="T5" fmla="*/ 0 h 11"/>
                      <a:gd name="T6" fmla="*/ 11 w 16"/>
                      <a:gd name="T7" fmla="*/ 1 h 11"/>
                      <a:gd name="T8" fmla="*/ 14 w 16"/>
                      <a:gd name="T9" fmla="*/ 2 h 11"/>
                      <a:gd name="T10" fmla="*/ 15 w 16"/>
                      <a:gd name="T11" fmla="*/ 4 h 11"/>
                      <a:gd name="T12" fmla="*/ 16 w 16"/>
                      <a:gd name="T13" fmla="*/ 6 h 11"/>
                      <a:gd name="T14" fmla="*/ 11 w 16"/>
                      <a:gd name="T15" fmla="*/ 8 h 11"/>
                      <a:gd name="T16" fmla="*/ 10 w 16"/>
                      <a:gd name="T17" fmla="*/ 11 h 11"/>
                      <a:gd name="T18" fmla="*/ 9 w 16"/>
                      <a:gd name="T19" fmla="*/ 10 h 11"/>
                      <a:gd name="T20" fmla="*/ 7 w 16"/>
                      <a:gd name="T21" fmla="*/ 7 h 11"/>
                      <a:gd name="T22" fmla="*/ 5 w 16"/>
                      <a:gd name="T23" fmla="*/ 5 h 11"/>
                      <a:gd name="T24" fmla="*/ 1 w 16"/>
                      <a:gd name="T25" fmla="*/ 5 h 11"/>
                      <a:gd name="T26" fmla="*/ 0 w 16"/>
                      <a:gd name="T27" fmla="*/ 4 h 11"/>
                      <a:gd name="T28" fmla="*/ 0 w 16"/>
                      <a:gd name="T29" fmla="*/ 2 h 11"/>
                      <a:gd name="T30" fmla="*/ 0 w 16"/>
                      <a:gd name="T31" fmla="*/ 0 h 11"/>
                      <a:gd name="T32" fmla="*/ 6 w 16"/>
                      <a:gd name="T33"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11">
                        <a:moveTo>
                          <a:pt x="6" y="1"/>
                        </a:moveTo>
                        <a:lnTo>
                          <a:pt x="7" y="1"/>
                        </a:lnTo>
                        <a:lnTo>
                          <a:pt x="9" y="0"/>
                        </a:lnTo>
                        <a:lnTo>
                          <a:pt x="11" y="1"/>
                        </a:lnTo>
                        <a:lnTo>
                          <a:pt x="14" y="2"/>
                        </a:lnTo>
                        <a:lnTo>
                          <a:pt x="15" y="4"/>
                        </a:lnTo>
                        <a:lnTo>
                          <a:pt x="16" y="6"/>
                        </a:lnTo>
                        <a:lnTo>
                          <a:pt x="11" y="8"/>
                        </a:lnTo>
                        <a:lnTo>
                          <a:pt x="10" y="11"/>
                        </a:lnTo>
                        <a:lnTo>
                          <a:pt x="9" y="10"/>
                        </a:lnTo>
                        <a:lnTo>
                          <a:pt x="7" y="7"/>
                        </a:lnTo>
                        <a:lnTo>
                          <a:pt x="5" y="5"/>
                        </a:lnTo>
                        <a:lnTo>
                          <a:pt x="1" y="5"/>
                        </a:lnTo>
                        <a:lnTo>
                          <a:pt x="0" y="4"/>
                        </a:lnTo>
                        <a:lnTo>
                          <a:pt x="0" y="2"/>
                        </a:lnTo>
                        <a:lnTo>
                          <a:pt x="0" y="0"/>
                        </a:lnTo>
                        <a:lnTo>
                          <a:pt x="6" y="1"/>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71" name="Freeform 594">
                    <a:extLst>
                      <a:ext uri="{FF2B5EF4-FFF2-40B4-BE49-F238E27FC236}">
                        <a16:creationId xmlns:a16="http://schemas.microsoft.com/office/drawing/2014/main" xmlns="" id="{E40B1977-31DF-8144-B309-40633EB50DD9}"/>
                      </a:ext>
                    </a:extLst>
                  </p:cNvPr>
                  <p:cNvSpPr/>
                  <p:nvPr/>
                </p:nvSpPr>
                <p:spPr>
                  <a:xfrm>
                    <a:off x="6831013" y="4813300"/>
                    <a:ext cx="25400" cy="17463"/>
                  </a:xfrm>
                  <a:custGeom>
                    <a:avLst/>
                    <a:gdLst>
                      <a:gd name="T0" fmla="*/ 6 w 16"/>
                      <a:gd name="T1" fmla="*/ 1 h 11"/>
                      <a:gd name="T2" fmla="*/ 7 w 16"/>
                      <a:gd name="T3" fmla="*/ 1 h 11"/>
                      <a:gd name="T4" fmla="*/ 9 w 16"/>
                      <a:gd name="T5" fmla="*/ 0 h 11"/>
                      <a:gd name="T6" fmla="*/ 11 w 16"/>
                      <a:gd name="T7" fmla="*/ 1 h 11"/>
                      <a:gd name="T8" fmla="*/ 14 w 16"/>
                      <a:gd name="T9" fmla="*/ 2 h 11"/>
                      <a:gd name="T10" fmla="*/ 15 w 16"/>
                      <a:gd name="T11" fmla="*/ 4 h 11"/>
                      <a:gd name="T12" fmla="*/ 16 w 16"/>
                      <a:gd name="T13" fmla="*/ 6 h 11"/>
                      <a:gd name="T14" fmla="*/ 11 w 16"/>
                      <a:gd name="T15" fmla="*/ 8 h 11"/>
                      <a:gd name="T16" fmla="*/ 10 w 16"/>
                      <a:gd name="T17" fmla="*/ 11 h 11"/>
                      <a:gd name="T18" fmla="*/ 9 w 16"/>
                      <a:gd name="T19" fmla="*/ 10 h 11"/>
                      <a:gd name="T20" fmla="*/ 7 w 16"/>
                      <a:gd name="T21" fmla="*/ 7 h 11"/>
                      <a:gd name="T22" fmla="*/ 5 w 16"/>
                      <a:gd name="T23" fmla="*/ 5 h 11"/>
                      <a:gd name="T24" fmla="*/ 1 w 16"/>
                      <a:gd name="T25" fmla="*/ 5 h 11"/>
                      <a:gd name="T26" fmla="*/ 0 w 16"/>
                      <a:gd name="T27" fmla="*/ 4 h 11"/>
                      <a:gd name="T28" fmla="*/ 0 w 16"/>
                      <a:gd name="T29" fmla="*/ 2 h 11"/>
                      <a:gd name="T30" fmla="*/ 0 w 16"/>
                      <a:gd name="T31" fmla="*/ 0 h 11"/>
                      <a:gd name="T32" fmla="*/ 6 w 16"/>
                      <a:gd name="T33"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11">
                        <a:moveTo>
                          <a:pt x="6" y="1"/>
                        </a:moveTo>
                        <a:lnTo>
                          <a:pt x="7" y="1"/>
                        </a:lnTo>
                        <a:lnTo>
                          <a:pt x="9" y="0"/>
                        </a:lnTo>
                        <a:lnTo>
                          <a:pt x="11" y="1"/>
                        </a:lnTo>
                        <a:lnTo>
                          <a:pt x="14" y="2"/>
                        </a:lnTo>
                        <a:lnTo>
                          <a:pt x="15" y="4"/>
                        </a:lnTo>
                        <a:lnTo>
                          <a:pt x="16" y="6"/>
                        </a:lnTo>
                        <a:lnTo>
                          <a:pt x="11" y="8"/>
                        </a:lnTo>
                        <a:lnTo>
                          <a:pt x="10" y="11"/>
                        </a:lnTo>
                        <a:lnTo>
                          <a:pt x="9" y="10"/>
                        </a:lnTo>
                        <a:lnTo>
                          <a:pt x="7" y="7"/>
                        </a:lnTo>
                        <a:lnTo>
                          <a:pt x="5" y="5"/>
                        </a:lnTo>
                        <a:lnTo>
                          <a:pt x="1" y="5"/>
                        </a:lnTo>
                        <a:lnTo>
                          <a:pt x="0" y="4"/>
                        </a:lnTo>
                        <a:lnTo>
                          <a:pt x="0" y="2"/>
                        </a:lnTo>
                        <a:lnTo>
                          <a:pt x="0" y="0"/>
                        </a:lnTo>
                        <a:lnTo>
                          <a:pt x="6" y="1"/>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72" name="Freeform 595">
                    <a:extLst>
                      <a:ext uri="{FF2B5EF4-FFF2-40B4-BE49-F238E27FC236}">
                        <a16:creationId xmlns:a16="http://schemas.microsoft.com/office/drawing/2014/main" xmlns="" id="{8703239F-138E-F544-9716-7912BC23795D}"/>
                      </a:ext>
                    </a:extLst>
                  </p:cNvPr>
                  <p:cNvSpPr/>
                  <p:nvPr/>
                </p:nvSpPr>
                <p:spPr>
                  <a:xfrm>
                    <a:off x="6791325" y="4786313"/>
                    <a:ext cx="28575" cy="9525"/>
                  </a:xfrm>
                  <a:custGeom>
                    <a:avLst/>
                    <a:gdLst>
                      <a:gd name="T0" fmla="*/ 0 w 18"/>
                      <a:gd name="T1" fmla="*/ 1 h 6"/>
                      <a:gd name="T2" fmla="*/ 1 w 18"/>
                      <a:gd name="T3" fmla="*/ 1 h 6"/>
                      <a:gd name="T4" fmla="*/ 2 w 18"/>
                      <a:gd name="T5" fmla="*/ 0 h 6"/>
                      <a:gd name="T6" fmla="*/ 16 w 18"/>
                      <a:gd name="T7" fmla="*/ 0 h 6"/>
                      <a:gd name="T8" fmla="*/ 18 w 18"/>
                      <a:gd name="T9" fmla="*/ 3 h 6"/>
                      <a:gd name="T10" fmla="*/ 10 w 18"/>
                      <a:gd name="T11" fmla="*/ 6 h 6"/>
                      <a:gd name="T12" fmla="*/ 2 w 18"/>
                      <a:gd name="T13" fmla="*/ 5 h 6"/>
                      <a:gd name="T14" fmla="*/ 0 w 18"/>
                      <a:gd name="T15" fmla="*/ 4 h 6"/>
                      <a:gd name="T16" fmla="*/ 0 w 18"/>
                      <a:gd name="T17" fmla="*/ 3 h 6"/>
                      <a:gd name="T18" fmla="*/ 0 w 18"/>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6">
                        <a:moveTo>
                          <a:pt x="0" y="1"/>
                        </a:moveTo>
                        <a:lnTo>
                          <a:pt x="1" y="1"/>
                        </a:lnTo>
                        <a:lnTo>
                          <a:pt x="2" y="0"/>
                        </a:lnTo>
                        <a:lnTo>
                          <a:pt x="16" y="0"/>
                        </a:lnTo>
                        <a:lnTo>
                          <a:pt x="18" y="3"/>
                        </a:lnTo>
                        <a:lnTo>
                          <a:pt x="10" y="6"/>
                        </a:lnTo>
                        <a:lnTo>
                          <a:pt x="2" y="5"/>
                        </a:lnTo>
                        <a:lnTo>
                          <a:pt x="0" y="4"/>
                        </a:lnTo>
                        <a:lnTo>
                          <a:pt x="0" y="3"/>
                        </a:lnTo>
                        <a:lnTo>
                          <a:pt x="0" y="1"/>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73" name="Freeform 596">
                    <a:extLst>
                      <a:ext uri="{FF2B5EF4-FFF2-40B4-BE49-F238E27FC236}">
                        <a16:creationId xmlns:a16="http://schemas.microsoft.com/office/drawing/2014/main" xmlns="" id="{C7A59AB2-0556-5E49-8117-D351832F03BC}"/>
                      </a:ext>
                    </a:extLst>
                  </p:cNvPr>
                  <p:cNvSpPr/>
                  <p:nvPr/>
                </p:nvSpPr>
                <p:spPr>
                  <a:xfrm>
                    <a:off x="6791325" y="4786313"/>
                    <a:ext cx="28575" cy="9525"/>
                  </a:xfrm>
                  <a:custGeom>
                    <a:avLst/>
                    <a:gdLst>
                      <a:gd name="T0" fmla="*/ 0 w 18"/>
                      <a:gd name="T1" fmla="*/ 1 h 6"/>
                      <a:gd name="T2" fmla="*/ 1 w 18"/>
                      <a:gd name="T3" fmla="*/ 1 h 6"/>
                      <a:gd name="T4" fmla="*/ 2 w 18"/>
                      <a:gd name="T5" fmla="*/ 0 h 6"/>
                      <a:gd name="T6" fmla="*/ 16 w 18"/>
                      <a:gd name="T7" fmla="*/ 0 h 6"/>
                      <a:gd name="T8" fmla="*/ 18 w 18"/>
                      <a:gd name="T9" fmla="*/ 3 h 6"/>
                      <a:gd name="T10" fmla="*/ 10 w 18"/>
                      <a:gd name="T11" fmla="*/ 6 h 6"/>
                      <a:gd name="T12" fmla="*/ 2 w 18"/>
                      <a:gd name="T13" fmla="*/ 5 h 6"/>
                      <a:gd name="T14" fmla="*/ 0 w 18"/>
                      <a:gd name="T15" fmla="*/ 4 h 6"/>
                      <a:gd name="T16" fmla="*/ 0 w 18"/>
                      <a:gd name="T17" fmla="*/ 3 h 6"/>
                      <a:gd name="T18" fmla="*/ 0 w 18"/>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6">
                        <a:moveTo>
                          <a:pt x="0" y="1"/>
                        </a:moveTo>
                        <a:lnTo>
                          <a:pt x="1" y="1"/>
                        </a:lnTo>
                        <a:lnTo>
                          <a:pt x="2" y="0"/>
                        </a:lnTo>
                        <a:lnTo>
                          <a:pt x="16" y="0"/>
                        </a:lnTo>
                        <a:lnTo>
                          <a:pt x="18" y="3"/>
                        </a:lnTo>
                        <a:lnTo>
                          <a:pt x="10" y="6"/>
                        </a:lnTo>
                        <a:lnTo>
                          <a:pt x="2" y="5"/>
                        </a:lnTo>
                        <a:lnTo>
                          <a:pt x="0" y="4"/>
                        </a:lnTo>
                        <a:lnTo>
                          <a:pt x="0" y="3"/>
                        </a:lnTo>
                        <a:lnTo>
                          <a:pt x="0" y="1"/>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74" name="Freeform 597">
                    <a:extLst>
                      <a:ext uri="{FF2B5EF4-FFF2-40B4-BE49-F238E27FC236}">
                        <a16:creationId xmlns:a16="http://schemas.microsoft.com/office/drawing/2014/main" xmlns="" id="{48694AB6-949B-3C49-9B94-DACA35B4FA94}"/>
                      </a:ext>
                    </a:extLst>
                  </p:cNvPr>
                  <p:cNvSpPr/>
                  <p:nvPr/>
                </p:nvSpPr>
                <p:spPr>
                  <a:xfrm>
                    <a:off x="6846888" y="4784725"/>
                    <a:ext cx="7937" cy="6350"/>
                  </a:xfrm>
                  <a:custGeom>
                    <a:avLst/>
                    <a:gdLst>
                      <a:gd name="T0" fmla="*/ 0 w 5"/>
                      <a:gd name="T1" fmla="*/ 0 h 4"/>
                      <a:gd name="T2" fmla="*/ 3 w 5"/>
                      <a:gd name="T3" fmla="*/ 0 h 4"/>
                      <a:gd name="T4" fmla="*/ 5 w 5"/>
                      <a:gd name="T5" fmla="*/ 1 h 4"/>
                      <a:gd name="T6" fmla="*/ 5 w 5"/>
                      <a:gd name="T7" fmla="*/ 2 h 4"/>
                      <a:gd name="T8" fmla="*/ 1 w 5"/>
                      <a:gd name="T9" fmla="*/ 4 h 4"/>
                      <a:gd name="T10" fmla="*/ 0 w 5"/>
                      <a:gd name="T11" fmla="*/ 1 h 4"/>
                      <a:gd name="T12" fmla="*/ 0 w 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0" y="0"/>
                        </a:moveTo>
                        <a:lnTo>
                          <a:pt x="3" y="0"/>
                        </a:lnTo>
                        <a:lnTo>
                          <a:pt x="5" y="1"/>
                        </a:lnTo>
                        <a:lnTo>
                          <a:pt x="5" y="2"/>
                        </a:lnTo>
                        <a:lnTo>
                          <a:pt x="1" y="4"/>
                        </a:lnTo>
                        <a:lnTo>
                          <a:pt x="0" y="1"/>
                        </a:lnTo>
                        <a:lnTo>
                          <a:pt x="0"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75" name="Freeform 598">
                    <a:extLst>
                      <a:ext uri="{FF2B5EF4-FFF2-40B4-BE49-F238E27FC236}">
                        <a16:creationId xmlns:a16="http://schemas.microsoft.com/office/drawing/2014/main" xmlns="" id="{561B669C-F970-E549-8794-BD4B3BF41B8A}"/>
                      </a:ext>
                    </a:extLst>
                  </p:cNvPr>
                  <p:cNvSpPr/>
                  <p:nvPr/>
                </p:nvSpPr>
                <p:spPr>
                  <a:xfrm>
                    <a:off x="6846888" y="4784725"/>
                    <a:ext cx="7937" cy="6350"/>
                  </a:xfrm>
                  <a:custGeom>
                    <a:avLst/>
                    <a:gdLst>
                      <a:gd name="T0" fmla="*/ 0 w 5"/>
                      <a:gd name="T1" fmla="*/ 0 h 4"/>
                      <a:gd name="T2" fmla="*/ 3 w 5"/>
                      <a:gd name="T3" fmla="*/ 0 h 4"/>
                      <a:gd name="T4" fmla="*/ 5 w 5"/>
                      <a:gd name="T5" fmla="*/ 1 h 4"/>
                      <a:gd name="T6" fmla="*/ 5 w 5"/>
                      <a:gd name="T7" fmla="*/ 2 h 4"/>
                      <a:gd name="T8" fmla="*/ 1 w 5"/>
                      <a:gd name="T9" fmla="*/ 4 h 4"/>
                      <a:gd name="T10" fmla="*/ 0 w 5"/>
                      <a:gd name="T11" fmla="*/ 1 h 4"/>
                      <a:gd name="T12" fmla="*/ 0 w 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0" y="0"/>
                        </a:moveTo>
                        <a:lnTo>
                          <a:pt x="3" y="0"/>
                        </a:lnTo>
                        <a:lnTo>
                          <a:pt x="5" y="1"/>
                        </a:lnTo>
                        <a:lnTo>
                          <a:pt x="5" y="2"/>
                        </a:lnTo>
                        <a:lnTo>
                          <a:pt x="1" y="4"/>
                        </a:lnTo>
                        <a:lnTo>
                          <a:pt x="0" y="1"/>
                        </a:lnTo>
                        <a:lnTo>
                          <a:pt x="0" y="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76" name="Freeform 599">
                    <a:extLst>
                      <a:ext uri="{FF2B5EF4-FFF2-40B4-BE49-F238E27FC236}">
                        <a16:creationId xmlns:a16="http://schemas.microsoft.com/office/drawing/2014/main" xmlns="" id="{5A3CE4AF-ADE2-DC4D-A9F5-7F9CA61479F8}"/>
                      </a:ext>
                    </a:extLst>
                  </p:cNvPr>
                  <p:cNvSpPr/>
                  <p:nvPr/>
                </p:nvSpPr>
                <p:spPr>
                  <a:xfrm>
                    <a:off x="7186613" y="4633913"/>
                    <a:ext cx="19050" cy="9525"/>
                  </a:xfrm>
                  <a:custGeom>
                    <a:avLst/>
                    <a:gdLst>
                      <a:gd name="T0" fmla="*/ 1 w 12"/>
                      <a:gd name="T1" fmla="*/ 1 h 6"/>
                      <a:gd name="T2" fmla="*/ 0 w 12"/>
                      <a:gd name="T3" fmla="*/ 1 h 6"/>
                      <a:gd name="T4" fmla="*/ 2 w 12"/>
                      <a:gd name="T5" fmla="*/ 1 h 6"/>
                      <a:gd name="T6" fmla="*/ 4 w 12"/>
                      <a:gd name="T7" fmla="*/ 0 h 6"/>
                      <a:gd name="T8" fmla="*/ 12 w 12"/>
                      <a:gd name="T9" fmla="*/ 4 h 6"/>
                      <a:gd name="T10" fmla="*/ 8 w 12"/>
                      <a:gd name="T11" fmla="*/ 5 h 6"/>
                      <a:gd name="T12" fmla="*/ 7 w 12"/>
                      <a:gd name="T13" fmla="*/ 6 h 6"/>
                      <a:gd name="T14" fmla="*/ 3 w 12"/>
                      <a:gd name="T15" fmla="*/ 4 h 6"/>
                      <a:gd name="T16" fmla="*/ 1 w 12"/>
                      <a:gd name="T17" fmla="*/ 3 h 6"/>
                      <a:gd name="T18" fmla="*/ 0 w 12"/>
                      <a:gd name="T19" fmla="*/ 3 h 6"/>
                      <a:gd name="T20" fmla="*/ 0 w 12"/>
                      <a:gd name="T21" fmla="*/ 2 h 6"/>
                      <a:gd name="T22" fmla="*/ 1 w 12"/>
                      <a:gd name="T23"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6">
                        <a:moveTo>
                          <a:pt x="1" y="1"/>
                        </a:moveTo>
                        <a:lnTo>
                          <a:pt x="0" y="1"/>
                        </a:lnTo>
                        <a:lnTo>
                          <a:pt x="2" y="1"/>
                        </a:lnTo>
                        <a:lnTo>
                          <a:pt x="4" y="0"/>
                        </a:lnTo>
                        <a:lnTo>
                          <a:pt x="12" y="4"/>
                        </a:lnTo>
                        <a:lnTo>
                          <a:pt x="8" y="5"/>
                        </a:lnTo>
                        <a:lnTo>
                          <a:pt x="7" y="6"/>
                        </a:lnTo>
                        <a:lnTo>
                          <a:pt x="3" y="4"/>
                        </a:lnTo>
                        <a:lnTo>
                          <a:pt x="1" y="3"/>
                        </a:lnTo>
                        <a:lnTo>
                          <a:pt x="0" y="3"/>
                        </a:lnTo>
                        <a:lnTo>
                          <a:pt x="0" y="2"/>
                        </a:lnTo>
                        <a:lnTo>
                          <a:pt x="1" y="1"/>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77" name="Freeform 600">
                    <a:extLst>
                      <a:ext uri="{FF2B5EF4-FFF2-40B4-BE49-F238E27FC236}">
                        <a16:creationId xmlns:a16="http://schemas.microsoft.com/office/drawing/2014/main" xmlns="" id="{92448ACC-4117-394B-AACA-ABD11BC88167}"/>
                      </a:ext>
                    </a:extLst>
                  </p:cNvPr>
                  <p:cNvSpPr/>
                  <p:nvPr/>
                </p:nvSpPr>
                <p:spPr>
                  <a:xfrm>
                    <a:off x="7186613" y="4633913"/>
                    <a:ext cx="19050" cy="9525"/>
                  </a:xfrm>
                  <a:custGeom>
                    <a:avLst/>
                    <a:gdLst>
                      <a:gd name="T0" fmla="*/ 1 w 12"/>
                      <a:gd name="T1" fmla="*/ 1 h 6"/>
                      <a:gd name="T2" fmla="*/ 0 w 12"/>
                      <a:gd name="T3" fmla="*/ 1 h 6"/>
                      <a:gd name="T4" fmla="*/ 2 w 12"/>
                      <a:gd name="T5" fmla="*/ 1 h 6"/>
                      <a:gd name="T6" fmla="*/ 4 w 12"/>
                      <a:gd name="T7" fmla="*/ 0 h 6"/>
                      <a:gd name="T8" fmla="*/ 12 w 12"/>
                      <a:gd name="T9" fmla="*/ 4 h 6"/>
                      <a:gd name="T10" fmla="*/ 8 w 12"/>
                      <a:gd name="T11" fmla="*/ 5 h 6"/>
                      <a:gd name="T12" fmla="*/ 7 w 12"/>
                      <a:gd name="T13" fmla="*/ 6 h 6"/>
                      <a:gd name="T14" fmla="*/ 3 w 12"/>
                      <a:gd name="T15" fmla="*/ 4 h 6"/>
                      <a:gd name="T16" fmla="*/ 1 w 12"/>
                      <a:gd name="T17" fmla="*/ 3 h 6"/>
                      <a:gd name="T18" fmla="*/ 0 w 12"/>
                      <a:gd name="T19" fmla="*/ 3 h 6"/>
                      <a:gd name="T20" fmla="*/ 0 w 12"/>
                      <a:gd name="T21" fmla="*/ 2 h 6"/>
                      <a:gd name="T22" fmla="*/ 1 w 12"/>
                      <a:gd name="T23"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6">
                        <a:moveTo>
                          <a:pt x="1" y="1"/>
                        </a:moveTo>
                        <a:lnTo>
                          <a:pt x="0" y="1"/>
                        </a:lnTo>
                        <a:lnTo>
                          <a:pt x="2" y="1"/>
                        </a:lnTo>
                        <a:lnTo>
                          <a:pt x="4" y="0"/>
                        </a:lnTo>
                        <a:lnTo>
                          <a:pt x="12" y="4"/>
                        </a:lnTo>
                        <a:lnTo>
                          <a:pt x="8" y="5"/>
                        </a:lnTo>
                        <a:lnTo>
                          <a:pt x="7" y="6"/>
                        </a:lnTo>
                        <a:lnTo>
                          <a:pt x="3" y="4"/>
                        </a:lnTo>
                        <a:lnTo>
                          <a:pt x="1" y="3"/>
                        </a:lnTo>
                        <a:lnTo>
                          <a:pt x="0" y="3"/>
                        </a:lnTo>
                        <a:lnTo>
                          <a:pt x="0" y="2"/>
                        </a:lnTo>
                        <a:lnTo>
                          <a:pt x="1" y="1"/>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78" name="Freeform 601">
                    <a:extLst>
                      <a:ext uri="{FF2B5EF4-FFF2-40B4-BE49-F238E27FC236}">
                        <a16:creationId xmlns:a16="http://schemas.microsoft.com/office/drawing/2014/main" xmlns="" id="{9D209CB9-9B89-294D-9BEE-EEF57EA9393C}"/>
                      </a:ext>
                    </a:extLst>
                  </p:cNvPr>
                  <p:cNvSpPr/>
                  <p:nvPr/>
                </p:nvSpPr>
                <p:spPr>
                  <a:xfrm>
                    <a:off x="7192963" y="4652963"/>
                    <a:ext cx="7937" cy="9525"/>
                  </a:xfrm>
                  <a:custGeom>
                    <a:avLst/>
                    <a:gdLst>
                      <a:gd name="T0" fmla="*/ 0 w 5"/>
                      <a:gd name="T1" fmla="*/ 2 h 6"/>
                      <a:gd name="T2" fmla="*/ 3 w 5"/>
                      <a:gd name="T3" fmla="*/ 0 h 6"/>
                      <a:gd name="T4" fmla="*/ 5 w 5"/>
                      <a:gd name="T5" fmla="*/ 1 h 6"/>
                      <a:gd name="T6" fmla="*/ 5 w 5"/>
                      <a:gd name="T7" fmla="*/ 5 h 6"/>
                      <a:gd name="T8" fmla="*/ 3 w 5"/>
                      <a:gd name="T9" fmla="*/ 6 h 6"/>
                      <a:gd name="T10" fmla="*/ 2 w 5"/>
                      <a:gd name="T11" fmla="*/ 5 h 6"/>
                      <a:gd name="T12" fmla="*/ 0 w 5"/>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0" y="2"/>
                        </a:moveTo>
                        <a:lnTo>
                          <a:pt x="3" y="0"/>
                        </a:lnTo>
                        <a:lnTo>
                          <a:pt x="5" y="1"/>
                        </a:lnTo>
                        <a:lnTo>
                          <a:pt x="5" y="5"/>
                        </a:lnTo>
                        <a:lnTo>
                          <a:pt x="3" y="6"/>
                        </a:lnTo>
                        <a:lnTo>
                          <a:pt x="2" y="5"/>
                        </a:lnTo>
                        <a:lnTo>
                          <a:pt x="0" y="2"/>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79" name="Freeform 602">
                    <a:extLst>
                      <a:ext uri="{FF2B5EF4-FFF2-40B4-BE49-F238E27FC236}">
                        <a16:creationId xmlns:a16="http://schemas.microsoft.com/office/drawing/2014/main" xmlns="" id="{3A8F5FCA-117E-C741-BD01-068D798ADED9}"/>
                      </a:ext>
                    </a:extLst>
                  </p:cNvPr>
                  <p:cNvSpPr/>
                  <p:nvPr/>
                </p:nvSpPr>
                <p:spPr>
                  <a:xfrm>
                    <a:off x="7192963" y="4652963"/>
                    <a:ext cx="7937" cy="9525"/>
                  </a:xfrm>
                  <a:custGeom>
                    <a:avLst/>
                    <a:gdLst>
                      <a:gd name="T0" fmla="*/ 0 w 5"/>
                      <a:gd name="T1" fmla="*/ 2 h 6"/>
                      <a:gd name="T2" fmla="*/ 3 w 5"/>
                      <a:gd name="T3" fmla="*/ 0 h 6"/>
                      <a:gd name="T4" fmla="*/ 5 w 5"/>
                      <a:gd name="T5" fmla="*/ 1 h 6"/>
                      <a:gd name="T6" fmla="*/ 5 w 5"/>
                      <a:gd name="T7" fmla="*/ 5 h 6"/>
                      <a:gd name="T8" fmla="*/ 3 w 5"/>
                      <a:gd name="T9" fmla="*/ 6 h 6"/>
                      <a:gd name="T10" fmla="*/ 2 w 5"/>
                      <a:gd name="T11" fmla="*/ 5 h 6"/>
                      <a:gd name="T12" fmla="*/ 0 w 5"/>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0" y="2"/>
                        </a:moveTo>
                        <a:lnTo>
                          <a:pt x="3" y="0"/>
                        </a:lnTo>
                        <a:lnTo>
                          <a:pt x="5" y="1"/>
                        </a:lnTo>
                        <a:lnTo>
                          <a:pt x="5" y="5"/>
                        </a:lnTo>
                        <a:lnTo>
                          <a:pt x="3" y="6"/>
                        </a:lnTo>
                        <a:lnTo>
                          <a:pt x="2" y="5"/>
                        </a:lnTo>
                        <a:lnTo>
                          <a:pt x="0" y="2"/>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80" name="Freeform 603">
                    <a:extLst>
                      <a:ext uri="{FF2B5EF4-FFF2-40B4-BE49-F238E27FC236}">
                        <a16:creationId xmlns:a16="http://schemas.microsoft.com/office/drawing/2014/main" xmlns="" id="{F65FCBB6-CC32-2948-860D-90220B591264}"/>
                      </a:ext>
                    </a:extLst>
                  </p:cNvPr>
                  <p:cNvSpPr/>
                  <p:nvPr/>
                </p:nvSpPr>
                <p:spPr>
                  <a:xfrm>
                    <a:off x="7173913" y="4672013"/>
                    <a:ext cx="12700" cy="7938"/>
                  </a:xfrm>
                  <a:custGeom>
                    <a:avLst/>
                    <a:gdLst>
                      <a:gd name="T0" fmla="*/ 0 w 8"/>
                      <a:gd name="T1" fmla="*/ 2 h 5"/>
                      <a:gd name="T2" fmla="*/ 1 w 8"/>
                      <a:gd name="T3" fmla="*/ 2 h 5"/>
                      <a:gd name="T4" fmla="*/ 5 w 8"/>
                      <a:gd name="T5" fmla="*/ 0 h 5"/>
                      <a:gd name="T6" fmla="*/ 7 w 8"/>
                      <a:gd name="T7" fmla="*/ 0 h 5"/>
                      <a:gd name="T8" fmla="*/ 8 w 8"/>
                      <a:gd name="T9" fmla="*/ 1 h 5"/>
                      <a:gd name="T10" fmla="*/ 8 w 8"/>
                      <a:gd name="T11" fmla="*/ 2 h 5"/>
                      <a:gd name="T12" fmla="*/ 8 w 8"/>
                      <a:gd name="T13" fmla="*/ 4 h 5"/>
                      <a:gd name="T14" fmla="*/ 6 w 8"/>
                      <a:gd name="T15" fmla="*/ 5 h 5"/>
                      <a:gd name="T16" fmla="*/ 3 w 8"/>
                      <a:gd name="T17" fmla="*/ 5 h 5"/>
                      <a:gd name="T18" fmla="*/ 0 w 8"/>
                      <a:gd name="T19" fmla="*/ 3 h 5"/>
                      <a:gd name="T20" fmla="*/ 0 w 8"/>
                      <a:gd name="T2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5">
                        <a:moveTo>
                          <a:pt x="0" y="2"/>
                        </a:moveTo>
                        <a:lnTo>
                          <a:pt x="1" y="2"/>
                        </a:lnTo>
                        <a:lnTo>
                          <a:pt x="5" y="0"/>
                        </a:lnTo>
                        <a:lnTo>
                          <a:pt x="7" y="0"/>
                        </a:lnTo>
                        <a:lnTo>
                          <a:pt x="8" y="1"/>
                        </a:lnTo>
                        <a:lnTo>
                          <a:pt x="8" y="2"/>
                        </a:lnTo>
                        <a:lnTo>
                          <a:pt x="8" y="4"/>
                        </a:lnTo>
                        <a:lnTo>
                          <a:pt x="6" y="5"/>
                        </a:lnTo>
                        <a:lnTo>
                          <a:pt x="3" y="5"/>
                        </a:lnTo>
                        <a:lnTo>
                          <a:pt x="0" y="3"/>
                        </a:lnTo>
                        <a:lnTo>
                          <a:pt x="0" y="2"/>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81" name="Freeform 604">
                    <a:extLst>
                      <a:ext uri="{FF2B5EF4-FFF2-40B4-BE49-F238E27FC236}">
                        <a16:creationId xmlns:a16="http://schemas.microsoft.com/office/drawing/2014/main" xmlns="" id="{99F164B9-2255-8A45-ABFF-1E5D972DFD3F}"/>
                      </a:ext>
                    </a:extLst>
                  </p:cNvPr>
                  <p:cNvSpPr/>
                  <p:nvPr/>
                </p:nvSpPr>
                <p:spPr>
                  <a:xfrm>
                    <a:off x="7173913" y="4672013"/>
                    <a:ext cx="12700" cy="7938"/>
                  </a:xfrm>
                  <a:custGeom>
                    <a:avLst/>
                    <a:gdLst>
                      <a:gd name="T0" fmla="*/ 0 w 8"/>
                      <a:gd name="T1" fmla="*/ 2 h 5"/>
                      <a:gd name="T2" fmla="*/ 1 w 8"/>
                      <a:gd name="T3" fmla="*/ 2 h 5"/>
                      <a:gd name="T4" fmla="*/ 5 w 8"/>
                      <a:gd name="T5" fmla="*/ 0 h 5"/>
                      <a:gd name="T6" fmla="*/ 7 w 8"/>
                      <a:gd name="T7" fmla="*/ 0 h 5"/>
                      <a:gd name="T8" fmla="*/ 8 w 8"/>
                      <a:gd name="T9" fmla="*/ 1 h 5"/>
                      <a:gd name="T10" fmla="*/ 8 w 8"/>
                      <a:gd name="T11" fmla="*/ 2 h 5"/>
                      <a:gd name="T12" fmla="*/ 8 w 8"/>
                      <a:gd name="T13" fmla="*/ 4 h 5"/>
                      <a:gd name="T14" fmla="*/ 6 w 8"/>
                      <a:gd name="T15" fmla="*/ 5 h 5"/>
                      <a:gd name="T16" fmla="*/ 3 w 8"/>
                      <a:gd name="T17" fmla="*/ 5 h 5"/>
                      <a:gd name="T18" fmla="*/ 0 w 8"/>
                      <a:gd name="T19" fmla="*/ 3 h 5"/>
                      <a:gd name="T20" fmla="*/ 0 w 8"/>
                      <a:gd name="T2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5">
                        <a:moveTo>
                          <a:pt x="0" y="2"/>
                        </a:moveTo>
                        <a:lnTo>
                          <a:pt x="1" y="2"/>
                        </a:lnTo>
                        <a:lnTo>
                          <a:pt x="5" y="0"/>
                        </a:lnTo>
                        <a:lnTo>
                          <a:pt x="7" y="0"/>
                        </a:lnTo>
                        <a:lnTo>
                          <a:pt x="8" y="1"/>
                        </a:lnTo>
                        <a:lnTo>
                          <a:pt x="8" y="2"/>
                        </a:lnTo>
                        <a:lnTo>
                          <a:pt x="8" y="4"/>
                        </a:lnTo>
                        <a:lnTo>
                          <a:pt x="6" y="5"/>
                        </a:lnTo>
                        <a:lnTo>
                          <a:pt x="3" y="5"/>
                        </a:lnTo>
                        <a:lnTo>
                          <a:pt x="0" y="3"/>
                        </a:lnTo>
                        <a:lnTo>
                          <a:pt x="0" y="2"/>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82" name="Freeform 608">
                    <a:extLst>
                      <a:ext uri="{FF2B5EF4-FFF2-40B4-BE49-F238E27FC236}">
                        <a16:creationId xmlns:a16="http://schemas.microsoft.com/office/drawing/2014/main" xmlns="" id="{C5AC749A-3ECC-804A-A508-EAAFEBD06EFC}"/>
                      </a:ext>
                    </a:extLst>
                  </p:cNvPr>
                  <p:cNvSpPr/>
                  <p:nvPr/>
                </p:nvSpPr>
                <p:spPr>
                  <a:xfrm>
                    <a:off x="7005638" y="4737100"/>
                    <a:ext cx="9525" cy="17463"/>
                  </a:xfrm>
                  <a:custGeom>
                    <a:avLst/>
                    <a:gdLst>
                      <a:gd name="T0" fmla="*/ 0 w 6"/>
                      <a:gd name="T1" fmla="*/ 1 h 11"/>
                      <a:gd name="T2" fmla="*/ 2 w 6"/>
                      <a:gd name="T3" fmla="*/ 1 h 11"/>
                      <a:gd name="T4" fmla="*/ 4 w 6"/>
                      <a:gd name="T5" fmla="*/ 0 h 11"/>
                      <a:gd name="T6" fmla="*/ 5 w 6"/>
                      <a:gd name="T7" fmla="*/ 0 h 11"/>
                      <a:gd name="T8" fmla="*/ 6 w 6"/>
                      <a:gd name="T9" fmla="*/ 5 h 11"/>
                      <a:gd name="T10" fmla="*/ 4 w 6"/>
                      <a:gd name="T11" fmla="*/ 11 h 11"/>
                      <a:gd name="T12" fmla="*/ 3 w 6"/>
                      <a:gd name="T13" fmla="*/ 9 h 11"/>
                      <a:gd name="T14" fmla="*/ 2 w 6"/>
                      <a:gd name="T15" fmla="*/ 11 h 11"/>
                      <a:gd name="T16" fmla="*/ 0 w 6"/>
                      <a:gd name="T17" fmla="*/ 10 h 11"/>
                      <a:gd name="T18" fmla="*/ 0 w 6"/>
                      <a:gd name="T19"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1">
                        <a:moveTo>
                          <a:pt x="0" y="1"/>
                        </a:moveTo>
                        <a:lnTo>
                          <a:pt x="2" y="1"/>
                        </a:lnTo>
                        <a:lnTo>
                          <a:pt x="4" y="0"/>
                        </a:lnTo>
                        <a:lnTo>
                          <a:pt x="5" y="0"/>
                        </a:lnTo>
                        <a:lnTo>
                          <a:pt x="6" y="5"/>
                        </a:lnTo>
                        <a:lnTo>
                          <a:pt x="4" y="11"/>
                        </a:lnTo>
                        <a:lnTo>
                          <a:pt x="3" y="9"/>
                        </a:lnTo>
                        <a:lnTo>
                          <a:pt x="2" y="11"/>
                        </a:lnTo>
                        <a:lnTo>
                          <a:pt x="0" y="10"/>
                        </a:lnTo>
                        <a:lnTo>
                          <a:pt x="0" y="1"/>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83" name="Freeform 609">
                    <a:extLst>
                      <a:ext uri="{FF2B5EF4-FFF2-40B4-BE49-F238E27FC236}">
                        <a16:creationId xmlns:a16="http://schemas.microsoft.com/office/drawing/2014/main" xmlns="" id="{67D06FE3-3442-E642-8D97-C49B78D2C769}"/>
                      </a:ext>
                    </a:extLst>
                  </p:cNvPr>
                  <p:cNvSpPr/>
                  <p:nvPr/>
                </p:nvSpPr>
                <p:spPr>
                  <a:xfrm>
                    <a:off x="7005638" y="4737100"/>
                    <a:ext cx="9525" cy="17463"/>
                  </a:xfrm>
                  <a:custGeom>
                    <a:avLst/>
                    <a:gdLst>
                      <a:gd name="T0" fmla="*/ 0 w 6"/>
                      <a:gd name="T1" fmla="*/ 1 h 11"/>
                      <a:gd name="T2" fmla="*/ 2 w 6"/>
                      <a:gd name="T3" fmla="*/ 1 h 11"/>
                      <a:gd name="T4" fmla="*/ 4 w 6"/>
                      <a:gd name="T5" fmla="*/ 0 h 11"/>
                      <a:gd name="T6" fmla="*/ 5 w 6"/>
                      <a:gd name="T7" fmla="*/ 0 h 11"/>
                      <a:gd name="T8" fmla="*/ 6 w 6"/>
                      <a:gd name="T9" fmla="*/ 5 h 11"/>
                      <a:gd name="T10" fmla="*/ 4 w 6"/>
                      <a:gd name="T11" fmla="*/ 11 h 11"/>
                      <a:gd name="T12" fmla="*/ 3 w 6"/>
                      <a:gd name="T13" fmla="*/ 9 h 11"/>
                      <a:gd name="T14" fmla="*/ 2 w 6"/>
                      <a:gd name="T15" fmla="*/ 11 h 11"/>
                      <a:gd name="T16" fmla="*/ 0 w 6"/>
                      <a:gd name="T17" fmla="*/ 10 h 11"/>
                      <a:gd name="T18" fmla="*/ 0 w 6"/>
                      <a:gd name="T19"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1">
                        <a:moveTo>
                          <a:pt x="0" y="1"/>
                        </a:moveTo>
                        <a:lnTo>
                          <a:pt x="2" y="1"/>
                        </a:lnTo>
                        <a:lnTo>
                          <a:pt x="4" y="0"/>
                        </a:lnTo>
                        <a:lnTo>
                          <a:pt x="5" y="0"/>
                        </a:lnTo>
                        <a:lnTo>
                          <a:pt x="6" y="5"/>
                        </a:lnTo>
                        <a:lnTo>
                          <a:pt x="4" y="11"/>
                        </a:lnTo>
                        <a:lnTo>
                          <a:pt x="3" y="9"/>
                        </a:lnTo>
                        <a:lnTo>
                          <a:pt x="2" y="11"/>
                        </a:lnTo>
                        <a:lnTo>
                          <a:pt x="0" y="10"/>
                        </a:lnTo>
                        <a:lnTo>
                          <a:pt x="0" y="1"/>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84" name="Freeform 612">
                    <a:extLst>
                      <a:ext uri="{FF2B5EF4-FFF2-40B4-BE49-F238E27FC236}">
                        <a16:creationId xmlns:a16="http://schemas.microsoft.com/office/drawing/2014/main" xmlns="" id="{3DEB6EE3-A7D1-544E-AD6E-1AE6B2761C43}"/>
                      </a:ext>
                    </a:extLst>
                  </p:cNvPr>
                  <p:cNvSpPr/>
                  <p:nvPr/>
                </p:nvSpPr>
                <p:spPr>
                  <a:xfrm>
                    <a:off x="6994525" y="4748213"/>
                    <a:ext cx="6350" cy="6350"/>
                  </a:xfrm>
                  <a:custGeom>
                    <a:avLst/>
                    <a:gdLst>
                      <a:gd name="T0" fmla="*/ 0 w 4"/>
                      <a:gd name="T1" fmla="*/ 1 h 4"/>
                      <a:gd name="T2" fmla="*/ 0 w 4"/>
                      <a:gd name="T3" fmla="*/ 0 h 4"/>
                      <a:gd name="T4" fmla="*/ 1 w 4"/>
                      <a:gd name="T5" fmla="*/ 0 h 4"/>
                      <a:gd name="T6" fmla="*/ 2 w 4"/>
                      <a:gd name="T7" fmla="*/ 0 h 4"/>
                      <a:gd name="T8" fmla="*/ 4 w 4"/>
                      <a:gd name="T9" fmla="*/ 1 h 4"/>
                      <a:gd name="T10" fmla="*/ 4 w 4"/>
                      <a:gd name="T11" fmla="*/ 4 h 4"/>
                      <a:gd name="T12" fmla="*/ 2 w 4"/>
                      <a:gd name="T13" fmla="*/ 4 h 4"/>
                      <a:gd name="T14" fmla="*/ 1 w 4"/>
                      <a:gd name="T15" fmla="*/ 3 h 4"/>
                      <a:gd name="T16" fmla="*/ 0 w 4"/>
                      <a:gd name="T1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0" y="1"/>
                        </a:moveTo>
                        <a:lnTo>
                          <a:pt x="0" y="0"/>
                        </a:lnTo>
                        <a:lnTo>
                          <a:pt x="1" y="0"/>
                        </a:lnTo>
                        <a:lnTo>
                          <a:pt x="2" y="0"/>
                        </a:lnTo>
                        <a:lnTo>
                          <a:pt x="4" y="1"/>
                        </a:lnTo>
                        <a:lnTo>
                          <a:pt x="4" y="4"/>
                        </a:lnTo>
                        <a:lnTo>
                          <a:pt x="2" y="4"/>
                        </a:lnTo>
                        <a:lnTo>
                          <a:pt x="1" y="3"/>
                        </a:lnTo>
                        <a:lnTo>
                          <a:pt x="0" y="1"/>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85" name="Freeform 613">
                    <a:extLst>
                      <a:ext uri="{FF2B5EF4-FFF2-40B4-BE49-F238E27FC236}">
                        <a16:creationId xmlns:a16="http://schemas.microsoft.com/office/drawing/2014/main" xmlns="" id="{587CBA58-DC12-914B-A6B5-E013A1F6A664}"/>
                      </a:ext>
                    </a:extLst>
                  </p:cNvPr>
                  <p:cNvSpPr/>
                  <p:nvPr/>
                </p:nvSpPr>
                <p:spPr>
                  <a:xfrm>
                    <a:off x="6994525" y="4748213"/>
                    <a:ext cx="6350" cy="6350"/>
                  </a:xfrm>
                  <a:custGeom>
                    <a:avLst/>
                    <a:gdLst>
                      <a:gd name="T0" fmla="*/ 0 w 4"/>
                      <a:gd name="T1" fmla="*/ 1 h 4"/>
                      <a:gd name="T2" fmla="*/ 0 w 4"/>
                      <a:gd name="T3" fmla="*/ 0 h 4"/>
                      <a:gd name="T4" fmla="*/ 1 w 4"/>
                      <a:gd name="T5" fmla="*/ 0 h 4"/>
                      <a:gd name="T6" fmla="*/ 2 w 4"/>
                      <a:gd name="T7" fmla="*/ 0 h 4"/>
                      <a:gd name="T8" fmla="*/ 4 w 4"/>
                      <a:gd name="T9" fmla="*/ 1 h 4"/>
                      <a:gd name="T10" fmla="*/ 4 w 4"/>
                      <a:gd name="T11" fmla="*/ 4 h 4"/>
                      <a:gd name="T12" fmla="*/ 2 w 4"/>
                      <a:gd name="T13" fmla="*/ 4 h 4"/>
                      <a:gd name="T14" fmla="*/ 1 w 4"/>
                      <a:gd name="T15" fmla="*/ 3 h 4"/>
                      <a:gd name="T16" fmla="*/ 0 w 4"/>
                      <a:gd name="T1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0" y="1"/>
                        </a:moveTo>
                        <a:lnTo>
                          <a:pt x="0" y="0"/>
                        </a:lnTo>
                        <a:lnTo>
                          <a:pt x="1" y="0"/>
                        </a:lnTo>
                        <a:lnTo>
                          <a:pt x="2" y="0"/>
                        </a:lnTo>
                        <a:lnTo>
                          <a:pt x="4" y="1"/>
                        </a:lnTo>
                        <a:lnTo>
                          <a:pt x="4" y="4"/>
                        </a:lnTo>
                        <a:lnTo>
                          <a:pt x="2" y="4"/>
                        </a:lnTo>
                        <a:lnTo>
                          <a:pt x="1" y="3"/>
                        </a:lnTo>
                        <a:lnTo>
                          <a:pt x="0" y="1"/>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86" name="Freeform 614">
                    <a:extLst>
                      <a:ext uri="{FF2B5EF4-FFF2-40B4-BE49-F238E27FC236}">
                        <a16:creationId xmlns:a16="http://schemas.microsoft.com/office/drawing/2014/main" xmlns="" id="{6C3A0875-A7F1-7147-9E39-9477E2EA5B1F}"/>
                      </a:ext>
                    </a:extLst>
                  </p:cNvPr>
                  <p:cNvSpPr/>
                  <p:nvPr/>
                </p:nvSpPr>
                <p:spPr>
                  <a:xfrm>
                    <a:off x="7013575" y="4730750"/>
                    <a:ext cx="11113" cy="30163"/>
                  </a:xfrm>
                  <a:custGeom>
                    <a:avLst/>
                    <a:gdLst>
                      <a:gd name="T0" fmla="*/ 2 w 7"/>
                      <a:gd name="T1" fmla="*/ 9 h 19"/>
                      <a:gd name="T2" fmla="*/ 2 w 7"/>
                      <a:gd name="T3" fmla="*/ 9 h 19"/>
                      <a:gd name="T4" fmla="*/ 2 w 7"/>
                      <a:gd name="T5" fmla="*/ 2 h 19"/>
                      <a:gd name="T6" fmla="*/ 3 w 7"/>
                      <a:gd name="T7" fmla="*/ 2 h 19"/>
                      <a:gd name="T8" fmla="*/ 4 w 7"/>
                      <a:gd name="T9" fmla="*/ 0 h 19"/>
                      <a:gd name="T10" fmla="*/ 5 w 7"/>
                      <a:gd name="T11" fmla="*/ 1 h 19"/>
                      <a:gd name="T12" fmla="*/ 7 w 7"/>
                      <a:gd name="T13" fmla="*/ 6 h 19"/>
                      <a:gd name="T14" fmla="*/ 6 w 7"/>
                      <a:gd name="T15" fmla="*/ 5 h 19"/>
                      <a:gd name="T16" fmla="*/ 5 w 7"/>
                      <a:gd name="T17" fmla="*/ 7 h 19"/>
                      <a:gd name="T18" fmla="*/ 4 w 7"/>
                      <a:gd name="T19" fmla="*/ 9 h 19"/>
                      <a:gd name="T20" fmla="*/ 5 w 7"/>
                      <a:gd name="T21" fmla="*/ 10 h 19"/>
                      <a:gd name="T22" fmla="*/ 6 w 7"/>
                      <a:gd name="T23" fmla="*/ 11 h 19"/>
                      <a:gd name="T24" fmla="*/ 7 w 7"/>
                      <a:gd name="T25" fmla="*/ 12 h 19"/>
                      <a:gd name="T26" fmla="*/ 7 w 7"/>
                      <a:gd name="T27" fmla="*/ 15 h 19"/>
                      <a:gd name="T28" fmla="*/ 1 w 7"/>
                      <a:gd name="T29" fmla="*/ 19 h 19"/>
                      <a:gd name="T30" fmla="*/ 0 w 7"/>
                      <a:gd name="T31" fmla="*/ 17 h 19"/>
                      <a:gd name="T32" fmla="*/ 2 w 7"/>
                      <a:gd name="T3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19">
                        <a:moveTo>
                          <a:pt x="2" y="9"/>
                        </a:moveTo>
                        <a:lnTo>
                          <a:pt x="2" y="9"/>
                        </a:lnTo>
                        <a:lnTo>
                          <a:pt x="2" y="2"/>
                        </a:lnTo>
                        <a:lnTo>
                          <a:pt x="3" y="2"/>
                        </a:lnTo>
                        <a:lnTo>
                          <a:pt x="4" y="0"/>
                        </a:lnTo>
                        <a:lnTo>
                          <a:pt x="5" y="1"/>
                        </a:lnTo>
                        <a:lnTo>
                          <a:pt x="7" y="6"/>
                        </a:lnTo>
                        <a:lnTo>
                          <a:pt x="6" y="5"/>
                        </a:lnTo>
                        <a:lnTo>
                          <a:pt x="5" y="7"/>
                        </a:lnTo>
                        <a:lnTo>
                          <a:pt x="4" y="9"/>
                        </a:lnTo>
                        <a:lnTo>
                          <a:pt x="5" y="10"/>
                        </a:lnTo>
                        <a:lnTo>
                          <a:pt x="6" y="11"/>
                        </a:lnTo>
                        <a:lnTo>
                          <a:pt x="7" y="12"/>
                        </a:lnTo>
                        <a:lnTo>
                          <a:pt x="7" y="15"/>
                        </a:lnTo>
                        <a:lnTo>
                          <a:pt x="1" y="19"/>
                        </a:lnTo>
                        <a:lnTo>
                          <a:pt x="0" y="17"/>
                        </a:lnTo>
                        <a:lnTo>
                          <a:pt x="2" y="9"/>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87" name="Freeform 615">
                    <a:extLst>
                      <a:ext uri="{FF2B5EF4-FFF2-40B4-BE49-F238E27FC236}">
                        <a16:creationId xmlns:a16="http://schemas.microsoft.com/office/drawing/2014/main" xmlns="" id="{E7E4F4DA-6AF6-7B4A-9DC1-AA91B22016B5}"/>
                      </a:ext>
                    </a:extLst>
                  </p:cNvPr>
                  <p:cNvSpPr/>
                  <p:nvPr/>
                </p:nvSpPr>
                <p:spPr>
                  <a:xfrm>
                    <a:off x="7013575" y="4730750"/>
                    <a:ext cx="11113" cy="30163"/>
                  </a:xfrm>
                  <a:custGeom>
                    <a:avLst/>
                    <a:gdLst>
                      <a:gd name="T0" fmla="*/ 2 w 7"/>
                      <a:gd name="T1" fmla="*/ 9 h 19"/>
                      <a:gd name="T2" fmla="*/ 2 w 7"/>
                      <a:gd name="T3" fmla="*/ 9 h 19"/>
                      <a:gd name="T4" fmla="*/ 2 w 7"/>
                      <a:gd name="T5" fmla="*/ 2 h 19"/>
                      <a:gd name="T6" fmla="*/ 3 w 7"/>
                      <a:gd name="T7" fmla="*/ 2 h 19"/>
                      <a:gd name="T8" fmla="*/ 4 w 7"/>
                      <a:gd name="T9" fmla="*/ 0 h 19"/>
                      <a:gd name="T10" fmla="*/ 5 w 7"/>
                      <a:gd name="T11" fmla="*/ 1 h 19"/>
                      <a:gd name="T12" fmla="*/ 7 w 7"/>
                      <a:gd name="T13" fmla="*/ 6 h 19"/>
                      <a:gd name="T14" fmla="*/ 6 w 7"/>
                      <a:gd name="T15" fmla="*/ 5 h 19"/>
                      <a:gd name="T16" fmla="*/ 5 w 7"/>
                      <a:gd name="T17" fmla="*/ 7 h 19"/>
                      <a:gd name="T18" fmla="*/ 4 w 7"/>
                      <a:gd name="T19" fmla="*/ 9 h 19"/>
                      <a:gd name="T20" fmla="*/ 5 w 7"/>
                      <a:gd name="T21" fmla="*/ 10 h 19"/>
                      <a:gd name="T22" fmla="*/ 6 w 7"/>
                      <a:gd name="T23" fmla="*/ 11 h 19"/>
                      <a:gd name="T24" fmla="*/ 7 w 7"/>
                      <a:gd name="T25" fmla="*/ 12 h 19"/>
                      <a:gd name="T26" fmla="*/ 7 w 7"/>
                      <a:gd name="T27" fmla="*/ 15 h 19"/>
                      <a:gd name="T28" fmla="*/ 1 w 7"/>
                      <a:gd name="T29" fmla="*/ 19 h 19"/>
                      <a:gd name="T30" fmla="*/ 0 w 7"/>
                      <a:gd name="T31" fmla="*/ 17 h 19"/>
                      <a:gd name="T32" fmla="*/ 2 w 7"/>
                      <a:gd name="T3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19">
                        <a:moveTo>
                          <a:pt x="2" y="9"/>
                        </a:moveTo>
                        <a:lnTo>
                          <a:pt x="2" y="9"/>
                        </a:lnTo>
                        <a:lnTo>
                          <a:pt x="2" y="2"/>
                        </a:lnTo>
                        <a:lnTo>
                          <a:pt x="3" y="2"/>
                        </a:lnTo>
                        <a:lnTo>
                          <a:pt x="4" y="0"/>
                        </a:lnTo>
                        <a:lnTo>
                          <a:pt x="5" y="1"/>
                        </a:lnTo>
                        <a:lnTo>
                          <a:pt x="7" y="6"/>
                        </a:lnTo>
                        <a:lnTo>
                          <a:pt x="6" y="5"/>
                        </a:lnTo>
                        <a:lnTo>
                          <a:pt x="5" y="7"/>
                        </a:lnTo>
                        <a:lnTo>
                          <a:pt x="4" y="9"/>
                        </a:lnTo>
                        <a:lnTo>
                          <a:pt x="5" y="10"/>
                        </a:lnTo>
                        <a:lnTo>
                          <a:pt x="6" y="11"/>
                        </a:lnTo>
                        <a:lnTo>
                          <a:pt x="7" y="12"/>
                        </a:lnTo>
                        <a:lnTo>
                          <a:pt x="7" y="15"/>
                        </a:lnTo>
                        <a:lnTo>
                          <a:pt x="1" y="19"/>
                        </a:lnTo>
                        <a:lnTo>
                          <a:pt x="0" y="17"/>
                        </a:lnTo>
                        <a:lnTo>
                          <a:pt x="2" y="9"/>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88" name="Freeform 616">
                    <a:extLst>
                      <a:ext uri="{FF2B5EF4-FFF2-40B4-BE49-F238E27FC236}">
                        <a16:creationId xmlns:a16="http://schemas.microsoft.com/office/drawing/2014/main" xmlns="" id="{5A4DB5C4-7CC8-B848-A14A-A3AFE8817147}"/>
                      </a:ext>
                    </a:extLst>
                  </p:cNvPr>
                  <p:cNvSpPr/>
                  <p:nvPr/>
                </p:nvSpPr>
                <p:spPr>
                  <a:xfrm>
                    <a:off x="7021513" y="4721225"/>
                    <a:ext cx="4763" cy="6350"/>
                  </a:xfrm>
                  <a:custGeom>
                    <a:avLst/>
                    <a:gdLst>
                      <a:gd name="T0" fmla="*/ 0 w 3"/>
                      <a:gd name="T1" fmla="*/ 1 h 4"/>
                      <a:gd name="T2" fmla="*/ 0 w 3"/>
                      <a:gd name="T3" fmla="*/ 0 h 4"/>
                      <a:gd name="T4" fmla="*/ 1 w 3"/>
                      <a:gd name="T5" fmla="*/ 1 h 4"/>
                      <a:gd name="T6" fmla="*/ 2 w 3"/>
                      <a:gd name="T7" fmla="*/ 1 h 4"/>
                      <a:gd name="T8" fmla="*/ 3 w 3"/>
                      <a:gd name="T9" fmla="*/ 3 h 4"/>
                      <a:gd name="T10" fmla="*/ 2 w 3"/>
                      <a:gd name="T11" fmla="*/ 4 h 4"/>
                      <a:gd name="T12" fmla="*/ 1 w 3"/>
                      <a:gd name="T13" fmla="*/ 4 h 4"/>
                      <a:gd name="T14" fmla="*/ 0 w 3"/>
                      <a:gd name="T15" fmla="*/ 3 h 4"/>
                      <a:gd name="T16" fmla="*/ 0 w 3"/>
                      <a:gd name="T17" fmla="*/ 1 h 4"/>
                      <a:gd name="T18" fmla="*/ 0 w 3"/>
                      <a:gd name="T19"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4">
                        <a:moveTo>
                          <a:pt x="0" y="1"/>
                        </a:moveTo>
                        <a:lnTo>
                          <a:pt x="0" y="0"/>
                        </a:lnTo>
                        <a:lnTo>
                          <a:pt x="1" y="1"/>
                        </a:lnTo>
                        <a:lnTo>
                          <a:pt x="2" y="1"/>
                        </a:lnTo>
                        <a:lnTo>
                          <a:pt x="3" y="3"/>
                        </a:lnTo>
                        <a:lnTo>
                          <a:pt x="2" y="4"/>
                        </a:lnTo>
                        <a:lnTo>
                          <a:pt x="1" y="4"/>
                        </a:lnTo>
                        <a:lnTo>
                          <a:pt x="0" y="3"/>
                        </a:lnTo>
                        <a:lnTo>
                          <a:pt x="0" y="1"/>
                        </a:lnTo>
                        <a:lnTo>
                          <a:pt x="0" y="1"/>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89" name="Freeform 617">
                    <a:extLst>
                      <a:ext uri="{FF2B5EF4-FFF2-40B4-BE49-F238E27FC236}">
                        <a16:creationId xmlns:a16="http://schemas.microsoft.com/office/drawing/2014/main" xmlns="" id="{07E9F47E-F535-4542-8C61-DC628AA6108E}"/>
                      </a:ext>
                    </a:extLst>
                  </p:cNvPr>
                  <p:cNvSpPr/>
                  <p:nvPr/>
                </p:nvSpPr>
                <p:spPr>
                  <a:xfrm>
                    <a:off x="7021513" y="4721225"/>
                    <a:ext cx="4763" cy="6350"/>
                  </a:xfrm>
                  <a:custGeom>
                    <a:avLst/>
                    <a:gdLst>
                      <a:gd name="T0" fmla="*/ 0 w 3"/>
                      <a:gd name="T1" fmla="*/ 1 h 4"/>
                      <a:gd name="T2" fmla="*/ 0 w 3"/>
                      <a:gd name="T3" fmla="*/ 0 h 4"/>
                      <a:gd name="T4" fmla="*/ 1 w 3"/>
                      <a:gd name="T5" fmla="*/ 1 h 4"/>
                      <a:gd name="T6" fmla="*/ 2 w 3"/>
                      <a:gd name="T7" fmla="*/ 1 h 4"/>
                      <a:gd name="T8" fmla="*/ 3 w 3"/>
                      <a:gd name="T9" fmla="*/ 3 h 4"/>
                      <a:gd name="T10" fmla="*/ 2 w 3"/>
                      <a:gd name="T11" fmla="*/ 4 h 4"/>
                      <a:gd name="T12" fmla="*/ 1 w 3"/>
                      <a:gd name="T13" fmla="*/ 4 h 4"/>
                      <a:gd name="T14" fmla="*/ 0 w 3"/>
                      <a:gd name="T15" fmla="*/ 3 h 4"/>
                      <a:gd name="T16" fmla="*/ 0 w 3"/>
                      <a:gd name="T17" fmla="*/ 1 h 4"/>
                      <a:gd name="T18" fmla="*/ 0 w 3"/>
                      <a:gd name="T19"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4">
                        <a:moveTo>
                          <a:pt x="0" y="1"/>
                        </a:moveTo>
                        <a:lnTo>
                          <a:pt x="0" y="0"/>
                        </a:lnTo>
                        <a:lnTo>
                          <a:pt x="1" y="1"/>
                        </a:lnTo>
                        <a:lnTo>
                          <a:pt x="2" y="1"/>
                        </a:lnTo>
                        <a:lnTo>
                          <a:pt x="3" y="3"/>
                        </a:lnTo>
                        <a:lnTo>
                          <a:pt x="2" y="4"/>
                        </a:lnTo>
                        <a:lnTo>
                          <a:pt x="1" y="4"/>
                        </a:lnTo>
                        <a:lnTo>
                          <a:pt x="0" y="3"/>
                        </a:lnTo>
                        <a:lnTo>
                          <a:pt x="0" y="1"/>
                        </a:lnTo>
                        <a:lnTo>
                          <a:pt x="0" y="1"/>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90" name="Freeform 618">
                    <a:extLst>
                      <a:ext uri="{FF2B5EF4-FFF2-40B4-BE49-F238E27FC236}">
                        <a16:creationId xmlns:a16="http://schemas.microsoft.com/office/drawing/2014/main" xmlns="" id="{988617D2-7F4B-1240-8957-A4DF57CA9044}"/>
                      </a:ext>
                    </a:extLst>
                  </p:cNvPr>
                  <p:cNvSpPr/>
                  <p:nvPr/>
                </p:nvSpPr>
                <p:spPr>
                  <a:xfrm>
                    <a:off x="7016750" y="4659313"/>
                    <a:ext cx="7938" cy="9525"/>
                  </a:xfrm>
                  <a:custGeom>
                    <a:avLst/>
                    <a:gdLst>
                      <a:gd name="T0" fmla="*/ 3 w 5"/>
                      <a:gd name="T1" fmla="*/ 0 h 6"/>
                      <a:gd name="T2" fmla="*/ 5 w 5"/>
                      <a:gd name="T3" fmla="*/ 0 h 6"/>
                      <a:gd name="T4" fmla="*/ 5 w 5"/>
                      <a:gd name="T5" fmla="*/ 1 h 6"/>
                      <a:gd name="T6" fmla="*/ 2 w 5"/>
                      <a:gd name="T7" fmla="*/ 6 h 6"/>
                      <a:gd name="T8" fmla="*/ 0 w 5"/>
                      <a:gd name="T9" fmla="*/ 5 h 6"/>
                      <a:gd name="T10" fmla="*/ 0 w 5"/>
                      <a:gd name="T11" fmla="*/ 3 h 6"/>
                      <a:gd name="T12" fmla="*/ 0 w 5"/>
                      <a:gd name="T13" fmla="*/ 2 h 6"/>
                      <a:gd name="T14" fmla="*/ 1 w 5"/>
                      <a:gd name="T15" fmla="*/ 1 h 6"/>
                      <a:gd name="T16" fmla="*/ 3 w 5"/>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6">
                        <a:moveTo>
                          <a:pt x="3" y="0"/>
                        </a:moveTo>
                        <a:lnTo>
                          <a:pt x="5" y="0"/>
                        </a:lnTo>
                        <a:lnTo>
                          <a:pt x="5" y="1"/>
                        </a:lnTo>
                        <a:lnTo>
                          <a:pt x="2" y="6"/>
                        </a:lnTo>
                        <a:lnTo>
                          <a:pt x="0" y="5"/>
                        </a:lnTo>
                        <a:lnTo>
                          <a:pt x="0" y="3"/>
                        </a:lnTo>
                        <a:lnTo>
                          <a:pt x="0" y="2"/>
                        </a:lnTo>
                        <a:lnTo>
                          <a:pt x="1" y="1"/>
                        </a:lnTo>
                        <a:lnTo>
                          <a:pt x="3"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91" name="Freeform 619">
                    <a:extLst>
                      <a:ext uri="{FF2B5EF4-FFF2-40B4-BE49-F238E27FC236}">
                        <a16:creationId xmlns:a16="http://schemas.microsoft.com/office/drawing/2014/main" xmlns="" id="{B9E8BF0F-8CCD-564E-B3AF-E68C68DEA5F9}"/>
                      </a:ext>
                    </a:extLst>
                  </p:cNvPr>
                  <p:cNvSpPr/>
                  <p:nvPr/>
                </p:nvSpPr>
                <p:spPr>
                  <a:xfrm>
                    <a:off x="7016750" y="4659313"/>
                    <a:ext cx="7938" cy="9525"/>
                  </a:xfrm>
                  <a:custGeom>
                    <a:avLst/>
                    <a:gdLst>
                      <a:gd name="T0" fmla="*/ 3 w 5"/>
                      <a:gd name="T1" fmla="*/ 0 h 6"/>
                      <a:gd name="T2" fmla="*/ 5 w 5"/>
                      <a:gd name="T3" fmla="*/ 0 h 6"/>
                      <a:gd name="T4" fmla="*/ 5 w 5"/>
                      <a:gd name="T5" fmla="*/ 1 h 6"/>
                      <a:gd name="T6" fmla="*/ 2 w 5"/>
                      <a:gd name="T7" fmla="*/ 6 h 6"/>
                      <a:gd name="T8" fmla="*/ 0 w 5"/>
                      <a:gd name="T9" fmla="*/ 5 h 6"/>
                      <a:gd name="T10" fmla="*/ 0 w 5"/>
                      <a:gd name="T11" fmla="*/ 3 h 6"/>
                      <a:gd name="T12" fmla="*/ 0 w 5"/>
                      <a:gd name="T13" fmla="*/ 2 h 6"/>
                      <a:gd name="T14" fmla="*/ 1 w 5"/>
                      <a:gd name="T15" fmla="*/ 1 h 6"/>
                      <a:gd name="T16" fmla="*/ 3 w 5"/>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6">
                        <a:moveTo>
                          <a:pt x="3" y="0"/>
                        </a:moveTo>
                        <a:lnTo>
                          <a:pt x="5" y="0"/>
                        </a:lnTo>
                        <a:lnTo>
                          <a:pt x="5" y="1"/>
                        </a:lnTo>
                        <a:lnTo>
                          <a:pt x="2" y="6"/>
                        </a:lnTo>
                        <a:lnTo>
                          <a:pt x="0" y="5"/>
                        </a:lnTo>
                        <a:lnTo>
                          <a:pt x="0" y="3"/>
                        </a:lnTo>
                        <a:lnTo>
                          <a:pt x="0" y="2"/>
                        </a:lnTo>
                        <a:lnTo>
                          <a:pt x="1" y="1"/>
                        </a:lnTo>
                        <a:lnTo>
                          <a:pt x="3" y="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92" name="Freeform 620">
                    <a:extLst>
                      <a:ext uri="{FF2B5EF4-FFF2-40B4-BE49-F238E27FC236}">
                        <a16:creationId xmlns:a16="http://schemas.microsoft.com/office/drawing/2014/main" xmlns="" id="{A20C0039-9FF3-7640-AD9C-251B194D6604}"/>
                      </a:ext>
                    </a:extLst>
                  </p:cNvPr>
                  <p:cNvSpPr/>
                  <p:nvPr/>
                </p:nvSpPr>
                <p:spPr>
                  <a:xfrm>
                    <a:off x="7024688" y="4660900"/>
                    <a:ext cx="7938" cy="7938"/>
                  </a:xfrm>
                  <a:custGeom>
                    <a:avLst/>
                    <a:gdLst>
                      <a:gd name="T0" fmla="*/ 1 w 5"/>
                      <a:gd name="T1" fmla="*/ 2 h 5"/>
                      <a:gd name="T2" fmla="*/ 2 w 5"/>
                      <a:gd name="T3" fmla="*/ 0 h 5"/>
                      <a:gd name="T4" fmla="*/ 3 w 5"/>
                      <a:gd name="T5" fmla="*/ 0 h 5"/>
                      <a:gd name="T6" fmla="*/ 4 w 5"/>
                      <a:gd name="T7" fmla="*/ 0 h 5"/>
                      <a:gd name="T8" fmla="*/ 5 w 5"/>
                      <a:gd name="T9" fmla="*/ 1 h 5"/>
                      <a:gd name="T10" fmla="*/ 5 w 5"/>
                      <a:gd name="T11" fmla="*/ 3 h 5"/>
                      <a:gd name="T12" fmla="*/ 4 w 5"/>
                      <a:gd name="T13" fmla="*/ 5 h 5"/>
                      <a:gd name="T14" fmla="*/ 2 w 5"/>
                      <a:gd name="T15" fmla="*/ 3 h 5"/>
                      <a:gd name="T16" fmla="*/ 1 w 5"/>
                      <a:gd name="T17" fmla="*/ 5 h 5"/>
                      <a:gd name="T18" fmla="*/ 0 w 5"/>
                      <a:gd name="T19" fmla="*/ 4 h 5"/>
                      <a:gd name="T20" fmla="*/ 0 w 5"/>
                      <a:gd name="T21" fmla="*/ 2 h 5"/>
                      <a:gd name="T22" fmla="*/ 1 w 5"/>
                      <a:gd name="T23"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5">
                        <a:moveTo>
                          <a:pt x="1" y="2"/>
                        </a:moveTo>
                        <a:lnTo>
                          <a:pt x="2" y="0"/>
                        </a:lnTo>
                        <a:lnTo>
                          <a:pt x="3" y="0"/>
                        </a:lnTo>
                        <a:lnTo>
                          <a:pt x="4" y="0"/>
                        </a:lnTo>
                        <a:lnTo>
                          <a:pt x="5" y="1"/>
                        </a:lnTo>
                        <a:lnTo>
                          <a:pt x="5" y="3"/>
                        </a:lnTo>
                        <a:lnTo>
                          <a:pt x="4" y="5"/>
                        </a:lnTo>
                        <a:lnTo>
                          <a:pt x="2" y="3"/>
                        </a:lnTo>
                        <a:lnTo>
                          <a:pt x="1" y="5"/>
                        </a:lnTo>
                        <a:lnTo>
                          <a:pt x="0" y="4"/>
                        </a:lnTo>
                        <a:lnTo>
                          <a:pt x="0" y="2"/>
                        </a:lnTo>
                        <a:lnTo>
                          <a:pt x="1" y="2"/>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93" name="Freeform 621">
                    <a:extLst>
                      <a:ext uri="{FF2B5EF4-FFF2-40B4-BE49-F238E27FC236}">
                        <a16:creationId xmlns:a16="http://schemas.microsoft.com/office/drawing/2014/main" xmlns="" id="{01107F6C-6AFE-3340-9E05-82D68669BAF5}"/>
                      </a:ext>
                    </a:extLst>
                  </p:cNvPr>
                  <p:cNvSpPr/>
                  <p:nvPr/>
                </p:nvSpPr>
                <p:spPr>
                  <a:xfrm>
                    <a:off x="7024688" y="4660900"/>
                    <a:ext cx="7938" cy="7938"/>
                  </a:xfrm>
                  <a:custGeom>
                    <a:avLst/>
                    <a:gdLst>
                      <a:gd name="T0" fmla="*/ 1 w 5"/>
                      <a:gd name="T1" fmla="*/ 2 h 5"/>
                      <a:gd name="T2" fmla="*/ 2 w 5"/>
                      <a:gd name="T3" fmla="*/ 0 h 5"/>
                      <a:gd name="T4" fmla="*/ 3 w 5"/>
                      <a:gd name="T5" fmla="*/ 0 h 5"/>
                      <a:gd name="T6" fmla="*/ 4 w 5"/>
                      <a:gd name="T7" fmla="*/ 0 h 5"/>
                      <a:gd name="T8" fmla="*/ 5 w 5"/>
                      <a:gd name="T9" fmla="*/ 1 h 5"/>
                      <a:gd name="T10" fmla="*/ 5 w 5"/>
                      <a:gd name="T11" fmla="*/ 3 h 5"/>
                      <a:gd name="T12" fmla="*/ 4 w 5"/>
                      <a:gd name="T13" fmla="*/ 5 h 5"/>
                      <a:gd name="T14" fmla="*/ 2 w 5"/>
                      <a:gd name="T15" fmla="*/ 3 h 5"/>
                      <a:gd name="T16" fmla="*/ 1 w 5"/>
                      <a:gd name="T17" fmla="*/ 5 h 5"/>
                      <a:gd name="T18" fmla="*/ 0 w 5"/>
                      <a:gd name="T19" fmla="*/ 4 h 5"/>
                      <a:gd name="T20" fmla="*/ 0 w 5"/>
                      <a:gd name="T21" fmla="*/ 2 h 5"/>
                      <a:gd name="T22" fmla="*/ 1 w 5"/>
                      <a:gd name="T23"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5">
                        <a:moveTo>
                          <a:pt x="1" y="2"/>
                        </a:moveTo>
                        <a:lnTo>
                          <a:pt x="2" y="0"/>
                        </a:lnTo>
                        <a:lnTo>
                          <a:pt x="3" y="0"/>
                        </a:lnTo>
                        <a:lnTo>
                          <a:pt x="4" y="0"/>
                        </a:lnTo>
                        <a:lnTo>
                          <a:pt x="5" y="1"/>
                        </a:lnTo>
                        <a:lnTo>
                          <a:pt x="5" y="3"/>
                        </a:lnTo>
                        <a:lnTo>
                          <a:pt x="4" y="5"/>
                        </a:lnTo>
                        <a:lnTo>
                          <a:pt x="2" y="3"/>
                        </a:lnTo>
                        <a:lnTo>
                          <a:pt x="1" y="5"/>
                        </a:lnTo>
                        <a:lnTo>
                          <a:pt x="0" y="4"/>
                        </a:lnTo>
                        <a:lnTo>
                          <a:pt x="0" y="2"/>
                        </a:lnTo>
                        <a:lnTo>
                          <a:pt x="1" y="2"/>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94" name="Freeform 622">
                    <a:extLst>
                      <a:ext uri="{FF2B5EF4-FFF2-40B4-BE49-F238E27FC236}">
                        <a16:creationId xmlns:a16="http://schemas.microsoft.com/office/drawing/2014/main" xmlns="" id="{B8786DA7-32EC-344B-A565-8C82C9D22EFC}"/>
                      </a:ext>
                    </a:extLst>
                  </p:cNvPr>
                  <p:cNvSpPr/>
                  <p:nvPr/>
                </p:nvSpPr>
                <p:spPr>
                  <a:xfrm>
                    <a:off x="7051675" y="4670425"/>
                    <a:ext cx="19050" cy="7938"/>
                  </a:xfrm>
                  <a:custGeom>
                    <a:avLst/>
                    <a:gdLst>
                      <a:gd name="T0" fmla="*/ 0 w 12"/>
                      <a:gd name="T1" fmla="*/ 0 h 5"/>
                      <a:gd name="T2" fmla="*/ 5 w 12"/>
                      <a:gd name="T3" fmla="*/ 0 h 5"/>
                      <a:gd name="T4" fmla="*/ 8 w 12"/>
                      <a:gd name="T5" fmla="*/ 1 h 5"/>
                      <a:gd name="T6" fmla="*/ 12 w 12"/>
                      <a:gd name="T7" fmla="*/ 1 h 5"/>
                      <a:gd name="T8" fmla="*/ 12 w 12"/>
                      <a:gd name="T9" fmla="*/ 1 h 5"/>
                      <a:gd name="T10" fmla="*/ 12 w 12"/>
                      <a:gd name="T11" fmla="*/ 2 h 5"/>
                      <a:gd name="T12" fmla="*/ 12 w 12"/>
                      <a:gd name="T13" fmla="*/ 2 h 5"/>
                      <a:gd name="T14" fmla="*/ 10 w 12"/>
                      <a:gd name="T15" fmla="*/ 3 h 5"/>
                      <a:gd name="T16" fmla="*/ 5 w 12"/>
                      <a:gd name="T17" fmla="*/ 3 h 5"/>
                      <a:gd name="T18" fmla="*/ 3 w 12"/>
                      <a:gd name="T19" fmla="*/ 5 h 5"/>
                      <a:gd name="T20" fmla="*/ 1 w 12"/>
                      <a:gd name="T21" fmla="*/ 5 h 5"/>
                      <a:gd name="T22" fmla="*/ 0 w 12"/>
                      <a:gd name="T23" fmla="*/ 2 h 5"/>
                      <a:gd name="T24" fmla="*/ 0 w 12"/>
                      <a:gd name="T25" fmla="*/ 1 h 5"/>
                      <a:gd name="T26" fmla="*/ 0 w 12"/>
                      <a:gd name="T2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5">
                        <a:moveTo>
                          <a:pt x="0" y="0"/>
                        </a:moveTo>
                        <a:lnTo>
                          <a:pt x="5" y="0"/>
                        </a:lnTo>
                        <a:lnTo>
                          <a:pt x="8" y="1"/>
                        </a:lnTo>
                        <a:lnTo>
                          <a:pt x="12" y="1"/>
                        </a:lnTo>
                        <a:lnTo>
                          <a:pt x="12" y="1"/>
                        </a:lnTo>
                        <a:lnTo>
                          <a:pt x="12" y="2"/>
                        </a:lnTo>
                        <a:lnTo>
                          <a:pt x="12" y="2"/>
                        </a:lnTo>
                        <a:lnTo>
                          <a:pt x="10" y="3"/>
                        </a:lnTo>
                        <a:lnTo>
                          <a:pt x="5" y="3"/>
                        </a:lnTo>
                        <a:lnTo>
                          <a:pt x="3" y="5"/>
                        </a:lnTo>
                        <a:lnTo>
                          <a:pt x="1" y="5"/>
                        </a:lnTo>
                        <a:lnTo>
                          <a:pt x="0" y="2"/>
                        </a:lnTo>
                        <a:lnTo>
                          <a:pt x="0" y="1"/>
                        </a:lnTo>
                        <a:lnTo>
                          <a:pt x="0"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95" name="Freeform 623">
                    <a:extLst>
                      <a:ext uri="{FF2B5EF4-FFF2-40B4-BE49-F238E27FC236}">
                        <a16:creationId xmlns:a16="http://schemas.microsoft.com/office/drawing/2014/main" xmlns="" id="{C8F9D9E0-572E-8049-B33B-634898E9EAD0}"/>
                      </a:ext>
                    </a:extLst>
                  </p:cNvPr>
                  <p:cNvSpPr/>
                  <p:nvPr/>
                </p:nvSpPr>
                <p:spPr>
                  <a:xfrm>
                    <a:off x="7051675" y="4670425"/>
                    <a:ext cx="19050" cy="7938"/>
                  </a:xfrm>
                  <a:custGeom>
                    <a:avLst/>
                    <a:gdLst>
                      <a:gd name="T0" fmla="*/ 0 w 12"/>
                      <a:gd name="T1" fmla="*/ 0 h 5"/>
                      <a:gd name="T2" fmla="*/ 5 w 12"/>
                      <a:gd name="T3" fmla="*/ 0 h 5"/>
                      <a:gd name="T4" fmla="*/ 8 w 12"/>
                      <a:gd name="T5" fmla="*/ 1 h 5"/>
                      <a:gd name="T6" fmla="*/ 12 w 12"/>
                      <a:gd name="T7" fmla="*/ 1 h 5"/>
                      <a:gd name="T8" fmla="*/ 12 w 12"/>
                      <a:gd name="T9" fmla="*/ 1 h 5"/>
                      <a:gd name="T10" fmla="*/ 12 w 12"/>
                      <a:gd name="T11" fmla="*/ 2 h 5"/>
                      <a:gd name="T12" fmla="*/ 12 w 12"/>
                      <a:gd name="T13" fmla="*/ 2 h 5"/>
                      <a:gd name="T14" fmla="*/ 10 w 12"/>
                      <a:gd name="T15" fmla="*/ 3 h 5"/>
                      <a:gd name="T16" fmla="*/ 5 w 12"/>
                      <a:gd name="T17" fmla="*/ 3 h 5"/>
                      <a:gd name="T18" fmla="*/ 3 w 12"/>
                      <a:gd name="T19" fmla="*/ 5 h 5"/>
                      <a:gd name="T20" fmla="*/ 1 w 12"/>
                      <a:gd name="T21" fmla="*/ 5 h 5"/>
                      <a:gd name="T22" fmla="*/ 0 w 12"/>
                      <a:gd name="T23" fmla="*/ 2 h 5"/>
                      <a:gd name="T24" fmla="*/ 0 w 12"/>
                      <a:gd name="T25" fmla="*/ 1 h 5"/>
                      <a:gd name="T26" fmla="*/ 0 w 12"/>
                      <a:gd name="T2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5">
                        <a:moveTo>
                          <a:pt x="0" y="0"/>
                        </a:moveTo>
                        <a:lnTo>
                          <a:pt x="5" y="0"/>
                        </a:lnTo>
                        <a:lnTo>
                          <a:pt x="8" y="1"/>
                        </a:lnTo>
                        <a:lnTo>
                          <a:pt x="12" y="1"/>
                        </a:lnTo>
                        <a:lnTo>
                          <a:pt x="12" y="1"/>
                        </a:lnTo>
                        <a:lnTo>
                          <a:pt x="12" y="2"/>
                        </a:lnTo>
                        <a:lnTo>
                          <a:pt x="12" y="2"/>
                        </a:lnTo>
                        <a:lnTo>
                          <a:pt x="10" y="3"/>
                        </a:lnTo>
                        <a:lnTo>
                          <a:pt x="5" y="3"/>
                        </a:lnTo>
                        <a:lnTo>
                          <a:pt x="3" y="5"/>
                        </a:lnTo>
                        <a:lnTo>
                          <a:pt x="1" y="5"/>
                        </a:lnTo>
                        <a:lnTo>
                          <a:pt x="0" y="2"/>
                        </a:lnTo>
                        <a:lnTo>
                          <a:pt x="0" y="1"/>
                        </a:lnTo>
                        <a:lnTo>
                          <a:pt x="0" y="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96" name="Freeform 624">
                    <a:extLst>
                      <a:ext uri="{FF2B5EF4-FFF2-40B4-BE49-F238E27FC236}">
                        <a16:creationId xmlns:a16="http://schemas.microsoft.com/office/drawing/2014/main" xmlns="" id="{DB0CEDCF-14E8-EC40-B736-4290C58FBA98}"/>
                      </a:ext>
                    </a:extLst>
                  </p:cNvPr>
                  <p:cNvSpPr/>
                  <p:nvPr/>
                </p:nvSpPr>
                <p:spPr>
                  <a:xfrm>
                    <a:off x="7073900" y="4673600"/>
                    <a:ext cx="20638" cy="3175"/>
                  </a:xfrm>
                  <a:custGeom>
                    <a:avLst/>
                    <a:gdLst>
                      <a:gd name="T0" fmla="*/ 1 w 13"/>
                      <a:gd name="T1" fmla="*/ 0 h 2"/>
                      <a:gd name="T2" fmla="*/ 0 w 13"/>
                      <a:gd name="T3" fmla="*/ 0 h 2"/>
                      <a:gd name="T4" fmla="*/ 4 w 13"/>
                      <a:gd name="T5" fmla="*/ 1 h 2"/>
                      <a:gd name="T6" fmla="*/ 13 w 13"/>
                      <a:gd name="T7" fmla="*/ 0 h 2"/>
                      <a:gd name="T8" fmla="*/ 13 w 13"/>
                      <a:gd name="T9" fmla="*/ 0 h 2"/>
                      <a:gd name="T10" fmla="*/ 12 w 13"/>
                      <a:gd name="T11" fmla="*/ 1 h 2"/>
                      <a:gd name="T12" fmla="*/ 2 w 13"/>
                      <a:gd name="T13" fmla="*/ 2 h 2"/>
                      <a:gd name="T14" fmla="*/ 1 w 13"/>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2">
                        <a:moveTo>
                          <a:pt x="1" y="0"/>
                        </a:moveTo>
                        <a:lnTo>
                          <a:pt x="0" y="0"/>
                        </a:lnTo>
                        <a:lnTo>
                          <a:pt x="4" y="1"/>
                        </a:lnTo>
                        <a:lnTo>
                          <a:pt x="13" y="0"/>
                        </a:lnTo>
                        <a:lnTo>
                          <a:pt x="13" y="0"/>
                        </a:lnTo>
                        <a:lnTo>
                          <a:pt x="12" y="1"/>
                        </a:lnTo>
                        <a:lnTo>
                          <a:pt x="2" y="2"/>
                        </a:lnTo>
                        <a:lnTo>
                          <a:pt x="1"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97" name="Freeform 625">
                    <a:extLst>
                      <a:ext uri="{FF2B5EF4-FFF2-40B4-BE49-F238E27FC236}">
                        <a16:creationId xmlns:a16="http://schemas.microsoft.com/office/drawing/2014/main" xmlns="" id="{4F01A3E5-43EE-8D46-97B3-5FAA18F35E36}"/>
                      </a:ext>
                    </a:extLst>
                  </p:cNvPr>
                  <p:cNvSpPr/>
                  <p:nvPr/>
                </p:nvSpPr>
                <p:spPr>
                  <a:xfrm>
                    <a:off x="7073900" y="4673600"/>
                    <a:ext cx="20638" cy="3175"/>
                  </a:xfrm>
                  <a:custGeom>
                    <a:avLst/>
                    <a:gdLst>
                      <a:gd name="T0" fmla="*/ 1 w 13"/>
                      <a:gd name="T1" fmla="*/ 0 h 2"/>
                      <a:gd name="T2" fmla="*/ 0 w 13"/>
                      <a:gd name="T3" fmla="*/ 0 h 2"/>
                      <a:gd name="T4" fmla="*/ 4 w 13"/>
                      <a:gd name="T5" fmla="*/ 1 h 2"/>
                      <a:gd name="T6" fmla="*/ 13 w 13"/>
                      <a:gd name="T7" fmla="*/ 0 h 2"/>
                      <a:gd name="T8" fmla="*/ 13 w 13"/>
                      <a:gd name="T9" fmla="*/ 0 h 2"/>
                      <a:gd name="T10" fmla="*/ 12 w 13"/>
                      <a:gd name="T11" fmla="*/ 1 h 2"/>
                      <a:gd name="T12" fmla="*/ 2 w 13"/>
                      <a:gd name="T13" fmla="*/ 2 h 2"/>
                      <a:gd name="T14" fmla="*/ 1 w 13"/>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2">
                        <a:moveTo>
                          <a:pt x="1" y="0"/>
                        </a:moveTo>
                        <a:lnTo>
                          <a:pt x="0" y="0"/>
                        </a:lnTo>
                        <a:lnTo>
                          <a:pt x="4" y="1"/>
                        </a:lnTo>
                        <a:lnTo>
                          <a:pt x="13" y="0"/>
                        </a:lnTo>
                        <a:lnTo>
                          <a:pt x="13" y="0"/>
                        </a:lnTo>
                        <a:lnTo>
                          <a:pt x="12" y="1"/>
                        </a:lnTo>
                        <a:lnTo>
                          <a:pt x="2" y="2"/>
                        </a:lnTo>
                        <a:lnTo>
                          <a:pt x="1" y="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98" name="Freeform 628">
                    <a:extLst>
                      <a:ext uri="{FF2B5EF4-FFF2-40B4-BE49-F238E27FC236}">
                        <a16:creationId xmlns:a16="http://schemas.microsoft.com/office/drawing/2014/main" xmlns="" id="{995CE44B-CA74-894F-9859-C0D783D77B36}"/>
                      </a:ext>
                    </a:extLst>
                  </p:cNvPr>
                  <p:cNvSpPr/>
                  <p:nvPr/>
                </p:nvSpPr>
                <p:spPr>
                  <a:xfrm>
                    <a:off x="7131050" y="4695825"/>
                    <a:ext cx="66675" cy="25400"/>
                  </a:xfrm>
                  <a:custGeom>
                    <a:avLst/>
                    <a:gdLst>
                      <a:gd name="T0" fmla="*/ 1 w 42"/>
                      <a:gd name="T1" fmla="*/ 10 h 16"/>
                      <a:gd name="T2" fmla="*/ 0 w 42"/>
                      <a:gd name="T3" fmla="*/ 10 h 16"/>
                      <a:gd name="T4" fmla="*/ 0 w 42"/>
                      <a:gd name="T5" fmla="*/ 6 h 16"/>
                      <a:gd name="T6" fmla="*/ 1 w 42"/>
                      <a:gd name="T7" fmla="*/ 5 h 16"/>
                      <a:gd name="T8" fmla="*/ 2 w 42"/>
                      <a:gd name="T9" fmla="*/ 4 h 16"/>
                      <a:gd name="T10" fmla="*/ 5 w 42"/>
                      <a:gd name="T11" fmla="*/ 1 h 16"/>
                      <a:gd name="T12" fmla="*/ 14 w 42"/>
                      <a:gd name="T13" fmla="*/ 1 h 16"/>
                      <a:gd name="T14" fmla="*/ 16 w 42"/>
                      <a:gd name="T15" fmla="*/ 1 h 16"/>
                      <a:gd name="T16" fmla="*/ 18 w 42"/>
                      <a:gd name="T17" fmla="*/ 2 h 16"/>
                      <a:gd name="T18" fmla="*/ 23 w 42"/>
                      <a:gd name="T19" fmla="*/ 0 h 16"/>
                      <a:gd name="T20" fmla="*/ 28 w 42"/>
                      <a:gd name="T21" fmla="*/ 3 h 16"/>
                      <a:gd name="T22" fmla="*/ 32 w 42"/>
                      <a:gd name="T23" fmla="*/ 3 h 16"/>
                      <a:gd name="T24" fmla="*/ 35 w 42"/>
                      <a:gd name="T25" fmla="*/ 3 h 16"/>
                      <a:gd name="T26" fmla="*/ 37 w 42"/>
                      <a:gd name="T27" fmla="*/ 4 h 16"/>
                      <a:gd name="T28" fmla="*/ 39 w 42"/>
                      <a:gd name="T29" fmla="*/ 9 h 16"/>
                      <a:gd name="T30" fmla="*/ 42 w 42"/>
                      <a:gd name="T31" fmla="*/ 10 h 16"/>
                      <a:gd name="T32" fmla="*/ 42 w 42"/>
                      <a:gd name="T33" fmla="*/ 13 h 16"/>
                      <a:gd name="T34" fmla="*/ 41 w 42"/>
                      <a:gd name="T35" fmla="*/ 16 h 16"/>
                      <a:gd name="T36" fmla="*/ 28 w 42"/>
                      <a:gd name="T37" fmla="*/ 8 h 16"/>
                      <a:gd name="T38" fmla="*/ 23 w 42"/>
                      <a:gd name="T39" fmla="*/ 8 h 16"/>
                      <a:gd name="T40" fmla="*/ 23 w 42"/>
                      <a:gd name="T41" fmla="*/ 9 h 16"/>
                      <a:gd name="T42" fmla="*/ 16 w 42"/>
                      <a:gd name="T43" fmla="*/ 9 h 16"/>
                      <a:gd name="T44" fmla="*/ 14 w 42"/>
                      <a:gd name="T45" fmla="*/ 7 h 16"/>
                      <a:gd name="T46" fmla="*/ 12 w 42"/>
                      <a:gd name="T47" fmla="*/ 8 h 16"/>
                      <a:gd name="T48" fmla="*/ 11 w 42"/>
                      <a:gd name="T49" fmla="*/ 9 h 16"/>
                      <a:gd name="T50" fmla="*/ 9 w 42"/>
                      <a:gd name="T51" fmla="*/ 10 h 16"/>
                      <a:gd name="T52" fmla="*/ 6 w 42"/>
                      <a:gd name="T53" fmla="*/ 9 h 16"/>
                      <a:gd name="T54" fmla="*/ 4 w 42"/>
                      <a:gd name="T55" fmla="*/ 6 h 16"/>
                      <a:gd name="T56" fmla="*/ 1 w 42"/>
                      <a:gd name="T57"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 h="16">
                        <a:moveTo>
                          <a:pt x="1" y="10"/>
                        </a:moveTo>
                        <a:lnTo>
                          <a:pt x="0" y="10"/>
                        </a:lnTo>
                        <a:lnTo>
                          <a:pt x="0" y="6"/>
                        </a:lnTo>
                        <a:lnTo>
                          <a:pt x="1" y="5"/>
                        </a:lnTo>
                        <a:lnTo>
                          <a:pt x="2" y="4"/>
                        </a:lnTo>
                        <a:lnTo>
                          <a:pt x="5" y="1"/>
                        </a:lnTo>
                        <a:lnTo>
                          <a:pt x="14" y="1"/>
                        </a:lnTo>
                        <a:lnTo>
                          <a:pt x="16" y="1"/>
                        </a:lnTo>
                        <a:lnTo>
                          <a:pt x="18" y="2"/>
                        </a:lnTo>
                        <a:lnTo>
                          <a:pt x="23" y="0"/>
                        </a:lnTo>
                        <a:lnTo>
                          <a:pt x="28" y="3"/>
                        </a:lnTo>
                        <a:lnTo>
                          <a:pt x="32" y="3"/>
                        </a:lnTo>
                        <a:lnTo>
                          <a:pt x="35" y="3"/>
                        </a:lnTo>
                        <a:lnTo>
                          <a:pt x="37" y="4"/>
                        </a:lnTo>
                        <a:lnTo>
                          <a:pt x="39" y="9"/>
                        </a:lnTo>
                        <a:lnTo>
                          <a:pt x="42" y="10"/>
                        </a:lnTo>
                        <a:lnTo>
                          <a:pt x="42" y="13"/>
                        </a:lnTo>
                        <a:lnTo>
                          <a:pt x="41" y="16"/>
                        </a:lnTo>
                        <a:lnTo>
                          <a:pt x="28" y="8"/>
                        </a:lnTo>
                        <a:lnTo>
                          <a:pt x="23" y="8"/>
                        </a:lnTo>
                        <a:lnTo>
                          <a:pt x="23" y="9"/>
                        </a:lnTo>
                        <a:lnTo>
                          <a:pt x="16" y="9"/>
                        </a:lnTo>
                        <a:lnTo>
                          <a:pt x="14" y="7"/>
                        </a:lnTo>
                        <a:lnTo>
                          <a:pt x="12" y="8"/>
                        </a:lnTo>
                        <a:lnTo>
                          <a:pt x="11" y="9"/>
                        </a:lnTo>
                        <a:lnTo>
                          <a:pt x="9" y="10"/>
                        </a:lnTo>
                        <a:lnTo>
                          <a:pt x="6" y="9"/>
                        </a:lnTo>
                        <a:lnTo>
                          <a:pt x="4" y="6"/>
                        </a:lnTo>
                        <a:lnTo>
                          <a:pt x="1" y="1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99" name="Freeform 629">
                    <a:extLst>
                      <a:ext uri="{FF2B5EF4-FFF2-40B4-BE49-F238E27FC236}">
                        <a16:creationId xmlns:a16="http://schemas.microsoft.com/office/drawing/2014/main" xmlns="" id="{765C2801-F05C-2443-8FF4-5C341E3D8012}"/>
                      </a:ext>
                    </a:extLst>
                  </p:cNvPr>
                  <p:cNvSpPr/>
                  <p:nvPr/>
                </p:nvSpPr>
                <p:spPr>
                  <a:xfrm>
                    <a:off x="7131050" y="4695825"/>
                    <a:ext cx="66675" cy="25400"/>
                  </a:xfrm>
                  <a:custGeom>
                    <a:avLst/>
                    <a:gdLst>
                      <a:gd name="T0" fmla="*/ 1 w 42"/>
                      <a:gd name="T1" fmla="*/ 10 h 16"/>
                      <a:gd name="T2" fmla="*/ 0 w 42"/>
                      <a:gd name="T3" fmla="*/ 10 h 16"/>
                      <a:gd name="T4" fmla="*/ 0 w 42"/>
                      <a:gd name="T5" fmla="*/ 6 h 16"/>
                      <a:gd name="T6" fmla="*/ 1 w 42"/>
                      <a:gd name="T7" fmla="*/ 5 h 16"/>
                      <a:gd name="T8" fmla="*/ 2 w 42"/>
                      <a:gd name="T9" fmla="*/ 4 h 16"/>
                      <a:gd name="T10" fmla="*/ 5 w 42"/>
                      <a:gd name="T11" fmla="*/ 1 h 16"/>
                      <a:gd name="T12" fmla="*/ 14 w 42"/>
                      <a:gd name="T13" fmla="*/ 1 h 16"/>
                      <a:gd name="T14" fmla="*/ 16 w 42"/>
                      <a:gd name="T15" fmla="*/ 1 h 16"/>
                      <a:gd name="T16" fmla="*/ 18 w 42"/>
                      <a:gd name="T17" fmla="*/ 2 h 16"/>
                      <a:gd name="T18" fmla="*/ 23 w 42"/>
                      <a:gd name="T19" fmla="*/ 0 h 16"/>
                      <a:gd name="T20" fmla="*/ 28 w 42"/>
                      <a:gd name="T21" fmla="*/ 3 h 16"/>
                      <a:gd name="T22" fmla="*/ 32 w 42"/>
                      <a:gd name="T23" fmla="*/ 3 h 16"/>
                      <a:gd name="T24" fmla="*/ 35 w 42"/>
                      <a:gd name="T25" fmla="*/ 3 h 16"/>
                      <a:gd name="T26" fmla="*/ 37 w 42"/>
                      <a:gd name="T27" fmla="*/ 4 h 16"/>
                      <a:gd name="T28" fmla="*/ 39 w 42"/>
                      <a:gd name="T29" fmla="*/ 9 h 16"/>
                      <a:gd name="T30" fmla="*/ 42 w 42"/>
                      <a:gd name="T31" fmla="*/ 10 h 16"/>
                      <a:gd name="T32" fmla="*/ 42 w 42"/>
                      <a:gd name="T33" fmla="*/ 13 h 16"/>
                      <a:gd name="T34" fmla="*/ 41 w 42"/>
                      <a:gd name="T35" fmla="*/ 16 h 16"/>
                      <a:gd name="T36" fmla="*/ 28 w 42"/>
                      <a:gd name="T37" fmla="*/ 8 h 16"/>
                      <a:gd name="T38" fmla="*/ 23 w 42"/>
                      <a:gd name="T39" fmla="*/ 8 h 16"/>
                      <a:gd name="T40" fmla="*/ 23 w 42"/>
                      <a:gd name="T41" fmla="*/ 9 h 16"/>
                      <a:gd name="T42" fmla="*/ 16 w 42"/>
                      <a:gd name="T43" fmla="*/ 9 h 16"/>
                      <a:gd name="T44" fmla="*/ 14 w 42"/>
                      <a:gd name="T45" fmla="*/ 7 h 16"/>
                      <a:gd name="T46" fmla="*/ 12 w 42"/>
                      <a:gd name="T47" fmla="*/ 8 h 16"/>
                      <a:gd name="T48" fmla="*/ 11 w 42"/>
                      <a:gd name="T49" fmla="*/ 9 h 16"/>
                      <a:gd name="T50" fmla="*/ 9 w 42"/>
                      <a:gd name="T51" fmla="*/ 10 h 16"/>
                      <a:gd name="T52" fmla="*/ 6 w 42"/>
                      <a:gd name="T53" fmla="*/ 9 h 16"/>
                      <a:gd name="T54" fmla="*/ 4 w 42"/>
                      <a:gd name="T55" fmla="*/ 6 h 16"/>
                      <a:gd name="T56" fmla="*/ 1 w 42"/>
                      <a:gd name="T57"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 h="16">
                        <a:moveTo>
                          <a:pt x="1" y="10"/>
                        </a:moveTo>
                        <a:lnTo>
                          <a:pt x="0" y="10"/>
                        </a:lnTo>
                        <a:lnTo>
                          <a:pt x="0" y="6"/>
                        </a:lnTo>
                        <a:lnTo>
                          <a:pt x="1" y="5"/>
                        </a:lnTo>
                        <a:lnTo>
                          <a:pt x="2" y="4"/>
                        </a:lnTo>
                        <a:lnTo>
                          <a:pt x="5" y="1"/>
                        </a:lnTo>
                        <a:lnTo>
                          <a:pt x="14" y="1"/>
                        </a:lnTo>
                        <a:lnTo>
                          <a:pt x="16" y="1"/>
                        </a:lnTo>
                        <a:lnTo>
                          <a:pt x="18" y="2"/>
                        </a:lnTo>
                        <a:lnTo>
                          <a:pt x="23" y="0"/>
                        </a:lnTo>
                        <a:lnTo>
                          <a:pt x="28" y="3"/>
                        </a:lnTo>
                        <a:lnTo>
                          <a:pt x="32" y="3"/>
                        </a:lnTo>
                        <a:lnTo>
                          <a:pt x="35" y="3"/>
                        </a:lnTo>
                        <a:lnTo>
                          <a:pt x="37" y="4"/>
                        </a:lnTo>
                        <a:lnTo>
                          <a:pt x="39" y="9"/>
                        </a:lnTo>
                        <a:lnTo>
                          <a:pt x="42" y="10"/>
                        </a:lnTo>
                        <a:lnTo>
                          <a:pt x="42" y="13"/>
                        </a:lnTo>
                        <a:lnTo>
                          <a:pt x="41" y="16"/>
                        </a:lnTo>
                        <a:lnTo>
                          <a:pt x="28" y="8"/>
                        </a:lnTo>
                        <a:lnTo>
                          <a:pt x="23" y="8"/>
                        </a:lnTo>
                        <a:lnTo>
                          <a:pt x="23" y="9"/>
                        </a:lnTo>
                        <a:lnTo>
                          <a:pt x="16" y="9"/>
                        </a:lnTo>
                        <a:lnTo>
                          <a:pt x="14" y="7"/>
                        </a:lnTo>
                        <a:lnTo>
                          <a:pt x="12" y="8"/>
                        </a:lnTo>
                        <a:lnTo>
                          <a:pt x="11" y="9"/>
                        </a:lnTo>
                        <a:lnTo>
                          <a:pt x="9" y="10"/>
                        </a:lnTo>
                        <a:lnTo>
                          <a:pt x="6" y="9"/>
                        </a:lnTo>
                        <a:lnTo>
                          <a:pt x="4" y="6"/>
                        </a:lnTo>
                        <a:lnTo>
                          <a:pt x="1" y="1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00" name="Freeform 630">
                    <a:extLst>
                      <a:ext uri="{FF2B5EF4-FFF2-40B4-BE49-F238E27FC236}">
                        <a16:creationId xmlns:a16="http://schemas.microsoft.com/office/drawing/2014/main" xmlns="" id="{A09034F7-90F3-B84F-860E-29C1DDFB40B7}"/>
                      </a:ext>
                    </a:extLst>
                  </p:cNvPr>
                  <p:cNvSpPr/>
                  <p:nvPr/>
                </p:nvSpPr>
                <p:spPr>
                  <a:xfrm>
                    <a:off x="7118350" y="4583113"/>
                    <a:ext cx="33338" cy="69850"/>
                  </a:xfrm>
                  <a:custGeom>
                    <a:avLst/>
                    <a:gdLst>
                      <a:gd name="T0" fmla="*/ 8 w 21"/>
                      <a:gd name="T1" fmla="*/ 0 h 44"/>
                      <a:gd name="T2" fmla="*/ 9 w 21"/>
                      <a:gd name="T3" fmla="*/ 0 h 44"/>
                      <a:gd name="T4" fmla="*/ 9 w 21"/>
                      <a:gd name="T5" fmla="*/ 0 h 44"/>
                      <a:gd name="T6" fmla="*/ 9 w 21"/>
                      <a:gd name="T7" fmla="*/ 2 h 44"/>
                      <a:gd name="T8" fmla="*/ 8 w 21"/>
                      <a:gd name="T9" fmla="*/ 4 h 44"/>
                      <a:gd name="T10" fmla="*/ 7 w 21"/>
                      <a:gd name="T11" fmla="*/ 5 h 44"/>
                      <a:gd name="T12" fmla="*/ 7 w 21"/>
                      <a:gd name="T13" fmla="*/ 5 h 44"/>
                      <a:gd name="T14" fmla="*/ 8 w 21"/>
                      <a:gd name="T15" fmla="*/ 7 h 44"/>
                      <a:gd name="T16" fmla="*/ 9 w 21"/>
                      <a:gd name="T17" fmla="*/ 12 h 44"/>
                      <a:gd name="T18" fmla="*/ 9 w 21"/>
                      <a:gd name="T19" fmla="*/ 14 h 44"/>
                      <a:gd name="T20" fmla="*/ 4 w 21"/>
                      <a:gd name="T21" fmla="*/ 19 h 44"/>
                      <a:gd name="T22" fmla="*/ 4 w 21"/>
                      <a:gd name="T23" fmla="*/ 19 h 44"/>
                      <a:gd name="T24" fmla="*/ 6 w 21"/>
                      <a:gd name="T25" fmla="*/ 20 h 44"/>
                      <a:gd name="T26" fmla="*/ 10 w 21"/>
                      <a:gd name="T27" fmla="*/ 16 h 44"/>
                      <a:gd name="T28" fmla="*/ 13 w 21"/>
                      <a:gd name="T29" fmla="*/ 12 h 44"/>
                      <a:gd name="T30" fmla="*/ 15 w 21"/>
                      <a:gd name="T31" fmla="*/ 10 h 44"/>
                      <a:gd name="T32" fmla="*/ 18 w 21"/>
                      <a:gd name="T33" fmla="*/ 10 h 44"/>
                      <a:gd name="T34" fmla="*/ 19 w 21"/>
                      <a:gd name="T35" fmla="*/ 11 h 44"/>
                      <a:gd name="T36" fmla="*/ 19 w 21"/>
                      <a:gd name="T37" fmla="*/ 13 h 44"/>
                      <a:gd name="T38" fmla="*/ 19 w 21"/>
                      <a:gd name="T39" fmla="*/ 16 h 44"/>
                      <a:gd name="T40" fmla="*/ 14 w 21"/>
                      <a:gd name="T41" fmla="*/ 20 h 44"/>
                      <a:gd name="T42" fmla="*/ 14 w 21"/>
                      <a:gd name="T43" fmla="*/ 21 h 44"/>
                      <a:gd name="T44" fmla="*/ 18 w 21"/>
                      <a:gd name="T45" fmla="*/ 24 h 44"/>
                      <a:gd name="T46" fmla="*/ 19 w 21"/>
                      <a:gd name="T47" fmla="*/ 26 h 44"/>
                      <a:gd name="T48" fmla="*/ 19 w 21"/>
                      <a:gd name="T49" fmla="*/ 27 h 44"/>
                      <a:gd name="T50" fmla="*/ 21 w 21"/>
                      <a:gd name="T51" fmla="*/ 28 h 44"/>
                      <a:gd name="T52" fmla="*/ 19 w 21"/>
                      <a:gd name="T53" fmla="*/ 28 h 44"/>
                      <a:gd name="T54" fmla="*/ 10 w 21"/>
                      <a:gd name="T55" fmla="*/ 25 h 44"/>
                      <a:gd name="T56" fmla="*/ 8 w 21"/>
                      <a:gd name="T57" fmla="*/ 26 h 44"/>
                      <a:gd name="T58" fmla="*/ 9 w 21"/>
                      <a:gd name="T59" fmla="*/ 35 h 44"/>
                      <a:gd name="T60" fmla="*/ 14 w 21"/>
                      <a:gd name="T61" fmla="*/ 44 h 44"/>
                      <a:gd name="T62" fmla="*/ 13 w 21"/>
                      <a:gd name="T63" fmla="*/ 44 h 44"/>
                      <a:gd name="T64" fmla="*/ 6 w 21"/>
                      <a:gd name="T65" fmla="*/ 35 h 44"/>
                      <a:gd name="T66" fmla="*/ 5 w 21"/>
                      <a:gd name="T67" fmla="*/ 27 h 44"/>
                      <a:gd name="T68" fmla="*/ 4 w 21"/>
                      <a:gd name="T69" fmla="*/ 24 h 44"/>
                      <a:gd name="T70" fmla="*/ 4 w 21"/>
                      <a:gd name="T71" fmla="*/ 21 h 44"/>
                      <a:gd name="T72" fmla="*/ 3 w 21"/>
                      <a:gd name="T73" fmla="*/ 19 h 44"/>
                      <a:gd name="T74" fmla="*/ 2 w 21"/>
                      <a:gd name="T75" fmla="*/ 18 h 44"/>
                      <a:gd name="T76" fmla="*/ 0 w 21"/>
                      <a:gd name="T77" fmla="*/ 16 h 44"/>
                      <a:gd name="T78" fmla="*/ 1 w 21"/>
                      <a:gd name="T79" fmla="*/ 13 h 44"/>
                      <a:gd name="T80" fmla="*/ 1 w 21"/>
                      <a:gd name="T81" fmla="*/ 12 h 44"/>
                      <a:gd name="T82" fmla="*/ 4 w 21"/>
                      <a:gd name="T83" fmla="*/ 4 h 44"/>
                      <a:gd name="T84" fmla="*/ 8 w 21"/>
                      <a:gd name="T8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 h="44">
                        <a:moveTo>
                          <a:pt x="8" y="0"/>
                        </a:moveTo>
                        <a:lnTo>
                          <a:pt x="9" y="0"/>
                        </a:lnTo>
                        <a:lnTo>
                          <a:pt x="9" y="0"/>
                        </a:lnTo>
                        <a:lnTo>
                          <a:pt x="9" y="2"/>
                        </a:lnTo>
                        <a:lnTo>
                          <a:pt x="8" y="4"/>
                        </a:lnTo>
                        <a:lnTo>
                          <a:pt x="7" y="5"/>
                        </a:lnTo>
                        <a:lnTo>
                          <a:pt x="7" y="5"/>
                        </a:lnTo>
                        <a:lnTo>
                          <a:pt x="8" y="7"/>
                        </a:lnTo>
                        <a:lnTo>
                          <a:pt x="9" y="12"/>
                        </a:lnTo>
                        <a:lnTo>
                          <a:pt x="9" y="14"/>
                        </a:lnTo>
                        <a:lnTo>
                          <a:pt x="4" y="19"/>
                        </a:lnTo>
                        <a:lnTo>
                          <a:pt x="4" y="19"/>
                        </a:lnTo>
                        <a:lnTo>
                          <a:pt x="6" y="20"/>
                        </a:lnTo>
                        <a:lnTo>
                          <a:pt x="10" y="16"/>
                        </a:lnTo>
                        <a:lnTo>
                          <a:pt x="13" y="12"/>
                        </a:lnTo>
                        <a:lnTo>
                          <a:pt x="15" y="10"/>
                        </a:lnTo>
                        <a:lnTo>
                          <a:pt x="18" y="10"/>
                        </a:lnTo>
                        <a:lnTo>
                          <a:pt x="19" y="11"/>
                        </a:lnTo>
                        <a:lnTo>
                          <a:pt x="19" y="13"/>
                        </a:lnTo>
                        <a:lnTo>
                          <a:pt x="19" y="16"/>
                        </a:lnTo>
                        <a:lnTo>
                          <a:pt x="14" y="20"/>
                        </a:lnTo>
                        <a:lnTo>
                          <a:pt x="14" y="21"/>
                        </a:lnTo>
                        <a:lnTo>
                          <a:pt x="18" y="24"/>
                        </a:lnTo>
                        <a:lnTo>
                          <a:pt x="19" y="26"/>
                        </a:lnTo>
                        <a:lnTo>
                          <a:pt x="19" y="27"/>
                        </a:lnTo>
                        <a:lnTo>
                          <a:pt x="21" y="28"/>
                        </a:lnTo>
                        <a:lnTo>
                          <a:pt x="19" y="28"/>
                        </a:lnTo>
                        <a:lnTo>
                          <a:pt x="10" y="25"/>
                        </a:lnTo>
                        <a:lnTo>
                          <a:pt x="8" y="26"/>
                        </a:lnTo>
                        <a:lnTo>
                          <a:pt x="9" y="35"/>
                        </a:lnTo>
                        <a:lnTo>
                          <a:pt x="14" y="44"/>
                        </a:lnTo>
                        <a:lnTo>
                          <a:pt x="13" y="44"/>
                        </a:lnTo>
                        <a:lnTo>
                          <a:pt x="6" y="35"/>
                        </a:lnTo>
                        <a:lnTo>
                          <a:pt x="5" y="27"/>
                        </a:lnTo>
                        <a:lnTo>
                          <a:pt x="4" y="24"/>
                        </a:lnTo>
                        <a:lnTo>
                          <a:pt x="4" y="21"/>
                        </a:lnTo>
                        <a:lnTo>
                          <a:pt x="3" y="19"/>
                        </a:lnTo>
                        <a:lnTo>
                          <a:pt x="2" y="18"/>
                        </a:lnTo>
                        <a:lnTo>
                          <a:pt x="0" y="16"/>
                        </a:lnTo>
                        <a:lnTo>
                          <a:pt x="1" y="13"/>
                        </a:lnTo>
                        <a:lnTo>
                          <a:pt x="1" y="12"/>
                        </a:lnTo>
                        <a:lnTo>
                          <a:pt x="4" y="4"/>
                        </a:lnTo>
                        <a:lnTo>
                          <a:pt x="8"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01" name="Freeform 631">
                    <a:extLst>
                      <a:ext uri="{FF2B5EF4-FFF2-40B4-BE49-F238E27FC236}">
                        <a16:creationId xmlns:a16="http://schemas.microsoft.com/office/drawing/2014/main" xmlns="" id="{13341574-1BBB-E74E-80C1-A0CF9D10F47E}"/>
                      </a:ext>
                    </a:extLst>
                  </p:cNvPr>
                  <p:cNvSpPr/>
                  <p:nvPr/>
                </p:nvSpPr>
                <p:spPr>
                  <a:xfrm>
                    <a:off x="7118350" y="4583113"/>
                    <a:ext cx="33338" cy="69850"/>
                  </a:xfrm>
                  <a:custGeom>
                    <a:avLst/>
                    <a:gdLst>
                      <a:gd name="T0" fmla="*/ 8 w 21"/>
                      <a:gd name="T1" fmla="*/ 0 h 44"/>
                      <a:gd name="T2" fmla="*/ 9 w 21"/>
                      <a:gd name="T3" fmla="*/ 0 h 44"/>
                      <a:gd name="T4" fmla="*/ 9 w 21"/>
                      <a:gd name="T5" fmla="*/ 0 h 44"/>
                      <a:gd name="T6" fmla="*/ 9 w 21"/>
                      <a:gd name="T7" fmla="*/ 2 h 44"/>
                      <a:gd name="T8" fmla="*/ 8 w 21"/>
                      <a:gd name="T9" fmla="*/ 4 h 44"/>
                      <a:gd name="T10" fmla="*/ 7 w 21"/>
                      <a:gd name="T11" fmla="*/ 5 h 44"/>
                      <a:gd name="T12" fmla="*/ 7 w 21"/>
                      <a:gd name="T13" fmla="*/ 5 h 44"/>
                      <a:gd name="T14" fmla="*/ 8 w 21"/>
                      <a:gd name="T15" fmla="*/ 7 h 44"/>
                      <a:gd name="T16" fmla="*/ 9 w 21"/>
                      <a:gd name="T17" fmla="*/ 12 h 44"/>
                      <a:gd name="T18" fmla="*/ 9 w 21"/>
                      <a:gd name="T19" fmla="*/ 14 h 44"/>
                      <a:gd name="T20" fmla="*/ 4 w 21"/>
                      <a:gd name="T21" fmla="*/ 19 h 44"/>
                      <a:gd name="T22" fmla="*/ 4 w 21"/>
                      <a:gd name="T23" fmla="*/ 19 h 44"/>
                      <a:gd name="T24" fmla="*/ 6 w 21"/>
                      <a:gd name="T25" fmla="*/ 20 h 44"/>
                      <a:gd name="T26" fmla="*/ 10 w 21"/>
                      <a:gd name="T27" fmla="*/ 16 h 44"/>
                      <a:gd name="T28" fmla="*/ 13 w 21"/>
                      <a:gd name="T29" fmla="*/ 12 h 44"/>
                      <a:gd name="T30" fmla="*/ 15 w 21"/>
                      <a:gd name="T31" fmla="*/ 10 h 44"/>
                      <a:gd name="T32" fmla="*/ 18 w 21"/>
                      <a:gd name="T33" fmla="*/ 10 h 44"/>
                      <a:gd name="T34" fmla="*/ 19 w 21"/>
                      <a:gd name="T35" fmla="*/ 11 h 44"/>
                      <a:gd name="T36" fmla="*/ 19 w 21"/>
                      <a:gd name="T37" fmla="*/ 13 h 44"/>
                      <a:gd name="T38" fmla="*/ 19 w 21"/>
                      <a:gd name="T39" fmla="*/ 16 h 44"/>
                      <a:gd name="T40" fmla="*/ 14 w 21"/>
                      <a:gd name="T41" fmla="*/ 20 h 44"/>
                      <a:gd name="T42" fmla="*/ 14 w 21"/>
                      <a:gd name="T43" fmla="*/ 21 h 44"/>
                      <a:gd name="T44" fmla="*/ 18 w 21"/>
                      <a:gd name="T45" fmla="*/ 24 h 44"/>
                      <a:gd name="T46" fmla="*/ 19 w 21"/>
                      <a:gd name="T47" fmla="*/ 26 h 44"/>
                      <a:gd name="T48" fmla="*/ 19 w 21"/>
                      <a:gd name="T49" fmla="*/ 27 h 44"/>
                      <a:gd name="T50" fmla="*/ 21 w 21"/>
                      <a:gd name="T51" fmla="*/ 28 h 44"/>
                      <a:gd name="T52" fmla="*/ 19 w 21"/>
                      <a:gd name="T53" fmla="*/ 28 h 44"/>
                      <a:gd name="T54" fmla="*/ 10 w 21"/>
                      <a:gd name="T55" fmla="*/ 25 h 44"/>
                      <a:gd name="T56" fmla="*/ 8 w 21"/>
                      <a:gd name="T57" fmla="*/ 26 h 44"/>
                      <a:gd name="T58" fmla="*/ 9 w 21"/>
                      <a:gd name="T59" fmla="*/ 35 h 44"/>
                      <a:gd name="T60" fmla="*/ 14 w 21"/>
                      <a:gd name="T61" fmla="*/ 44 h 44"/>
                      <a:gd name="T62" fmla="*/ 13 w 21"/>
                      <a:gd name="T63" fmla="*/ 44 h 44"/>
                      <a:gd name="T64" fmla="*/ 6 w 21"/>
                      <a:gd name="T65" fmla="*/ 35 h 44"/>
                      <a:gd name="T66" fmla="*/ 5 w 21"/>
                      <a:gd name="T67" fmla="*/ 27 h 44"/>
                      <a:gd name="T68" fmla="*/ 4 w 21"/>
                      <a:gd name="T69" fmla="*/ 24 h 44"/>
                      <a:gd name="T70" fmla="*/ 4 w 21"/>
                      <a:gd name="T71" fmla="*/ 21 h 44"/>
                      <a:gd name="T72" fmla="*/ 3 w 21"/>
                      <a:gd name="T73" fmla="*/ 19 h 44"/>
                      <a:gd name="T74" fmla="*/ 2 w 21"/>
                      <a:gd name="T75" fmla="*/ 18 h 44"/>
                      <a:gd name="T76" fmla="*/ 0 w 21"/>
                      <a:gd name="T77" fmla="*/ 16 h 44"/>
                      <a:gd name="T78" fmla="*/ 1 w 21"/>
                      <a:gd name="T79" fmla="*/ 13 h 44"/>
                      <a:gd name="T80" fmla="*/ 1 w 21"/>
                      <a:gd name="T81" fmla="*/ 12 h 44"/>
                      <a:gd name="T82" fmla="*/ 4 w 21"/>
                      <a:gd name="T83" fmla="*/ 4 h 44"/>
                      <a:gd name="T84" fmla="*/ 8 w 21"/>
                      <a:gd name="T8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 h="44">
                        <a:moveTo>
                          <a:pt x="8" y="0"/>
                        </a:moveTo>
                        <a:lnTo>
                          <a:pt x="9" y="0"/>
                        </a:lnTo>
                        <a:lnTo>
                          <a:pt x="9" y="0"/>
                        </a:lnTo>
                        <a:lnTo>
                          <a:pt x="9" y="2"/>
                        </a:lnTo>
                        <a:lnTo>
                          <a:pt x="8" y="4"/>
                        </a:lnTo>
                        <a:lnTo>
                          <a:pt x="7" y="5"/>
                        </a:lnTo>
                        <a:lnTo>
                          <a:pt x="7" y="5"/>
                        </a:lnTo>
                        <a:lnTo>
                          <a:pt x="8" y="7"/>
                        </a:lnTo>
                        <a:lnTo>
                          <a:pt x="9" y="12"/>
                        </a:lnTo>
                        <a:lnTo>
                          <a:pt x="9" y="14"/>
                        </a:lnTo>
                        <a:lnTo>
                          <a:pt x="4" y="19"/>
                        </a:lnTo>
                        <a:lnTo>
                          <a:pt x="4" y="19"/>
                        </a:lnTo>
                        <a:lnTo>
                          <a:pt x="6" y="20"/>
                        </a:lnTo>
                        <a:lnTo>
                          <a:pt x="10" y="16"/>
                        </a:lnTo>
                        <a:lnTo>
                          <a:pt x="13" y="12"/>
                        </a:lnTo>
                        <a:lnTo>
                          <a:pt x="15" y="10"/>
                        </a:lnTo>
                        <a:lnTo>
                          <a:pt x="18" y="10"/>
                        </a:lnTo>
                        <a:lnTo>
                          <a:pt x="19" y="11"/>
                        </a:lnTo>
                        <a:lnTo>
                          <a:pt x="19" y="13"/>
                        </a:lnTo>
                        <a:lnTo>
                          <a:pt x="19" y="16"/>
                        </a:lnTo>
                        <a:lnTo>
                          <a:pt x="14" y="20"/>
                        </a:lnTo>
                        <a:lnTo>
                          <a:pt x="14" y="21"/>
                        </a:lnTo>
                        <a:lnTo>
                          <a:pt x="18" y="24"/>
                        </a:lnTo>
                        <a:lnTo>
                          <a:pt x="19" y="26"/>
                        </a:lnTo>
                        <a:lnTo>
                          <a:pt x="19" y="27"/>
                        </a:lnTo>
                        <a:lnTo>
                          <a:pt x="21" y="28"/>
                        </a:lnTo>
                        <a:lnTo>
                          <a:pt x="19" y="28"/>
                        </a:lnTo>
                        <a:lnTo>
                          <a:pt x="10" y="25"/>
                        </a:lnTo>
                        <a:lnTo>
                          <a:pt x="8" y="26"/>
                        </a:lnTo>
                        <a:lnTo>
                          <a:pt x="9" y="35"/>
                        </a:lnTo>
                        <a:lnTo>
                          <a:pt x="14" y="44"/>
                        </a:lnTo>
                        <a:lnTo>
                          <a:pt x="13" y="44"/>
                        </a:lnTo>
                        <a:lnTo>
                          <a:pt x="6" y="35"/>
                        </a:lnTo>
                        <a:lnTo>
                          <a:pt x="5" y="27"/>
                        </a:lnTo>
                        <a:lnTo>
                          <a:pt x="4" y="24"/>
                        </a:lnTo>
                        <a:lnTo>
                          <a:pt x="4" y="21"/>
                        </a:lnTo>
                        <a:lnTo>
                          <a:pt x="3" y="19"/>
                        </a:lnTo>
                        <a:lnTo>
                          <a:pt x="2" y="18"/>
                        </a:lnTo>
                        <a:lnTo>
                          <a:pt x="0" y="16"/>
                        </a:lnTo>
                        <a:lnTo>
                          <a:pt x="1" y="13"/>
                        </a:lnTo>
                        <a:lnTo>
                          <a:pt x="1" y="12"/>
                        </a:lnTo>
                        <a:lnTo>
                          <a:pt x="4" y="4"/>
                        </a:lnTo>
                        <a:lnTo>
                          <a:pt x="8" y="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02" name="Freeform 632">
                    <a:extLst>
                      <a:ext uri="{FF2B5EF4-FFF2-40B4-BE49-F238E27FC236}">
                        <a16:creationId xmlns:a16="http://schemas.microsoft.com/office/drawing/2014/main" xmlns="" id="{7E762D7A-394F-1D42-AA12-AF4D92788033}"/>
                      </a:ext>
                    </a:extLst>
                  </p:cNvPr>
                  <p:cNvSpPr/>
                  <p:nvPr/>
                </p:nvSpPr>
                <p:spPr>
                  <a:xfrm>
                    <a:off x="7118350" y="4641850"/>
                    <a:ext cx="11113" cy="11113"/>
                  </a:xfrm>
                  <a:custGeom>
                    <a:avLst/>
                    <a:gdLst>
                      <a:gd name="T0" fmla="*/ 0 w 7"/>
                      <a:gd name="T1" fmla="*/ 0 h 7"/>
                      <a:gd name="T2" fmla="*/ 2 w 7"/>
                      <a:gd name="T3" fmla="*/ 0 h 7"/>
                      <a:gd name="T4" fmla="*/ 4 w 7"/>
                      <a:gd name="T5" fmla="*/ 1 h 7"/>
                      <a:gd name="T6" fmla="*/ 4 w 7"/>
                      <a:gd name="T7" fmla="*/ 3 h 7"/>
                      <a:gd name="T8" fmla="*/ 5 w 7"/>
                      <a:gd name="T9" fmla="*/ 4 h 7"/>
                      <a:gd name="T10" fmla="*/ 7 w 7"/>
                      <a:gd name="T11" fmla="*/ 6 h 7"/>
                      <a:gd name="T12" fmla="*/ 6 w 7"/>
                      <a:gd name="T13" fmla="*/ 7 h 7"/>
                      <a:gd name="T14" fmla="*/ 5 w 7"/>
                      <a:gd name="T15" fmla="*/ 6 h 7"/>
                      <a:gd name="T16" fmla="*/ 2 w 7"/>
                      <a:gd name="T17" fmla="*/ 6 h 7"/>
                      <a:gd name="T18" fmla="*/ 0 w 7"/>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7">
                        <a:moveTo>
                          <a:pt x="0" y="0"/>
                        </a:moveTo>
                        <a:lnTo>
                          <a:pt x="2" y="0"/>
                        </a:lnTo>
                        <a:lnTo>
                          <a:pt x="4" y="1"/>
                        </a:lnTo>
                        <a:lnTo>
                          <a:pt x="4" y="3"/>
                        </a:lnTo>
                        <a:lnTo>
                          <a:pt x="5" y="4"/>
                        </a:lnTo>
                        <a:lnTo>
                          <a:pt x="7" y="6"/>
                        </a:lnTo>
                        <a:lnTo>
                          <a:pt x="6" y="7"/>
                        </a:lnTo>
                        <a:lnTo>
                          <a:pt x="5" y="6"/>
                        </a:lnTo>
                        <a:lnTo>
                          <a:pt x="2" y="6"/>
                        </a:lnTo>
                        <a:lnTo>
                          <a:pt x="0"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03" name="Freeform 633">
                    <a:extLst>
                      <a:ext uri="{FF2B5EF4-FFF2-40B4-BE49-F238E27FC236}">
                        <a16:creationId xmlns:a16="http://schemas.microsoft.com/office/drawing/2014/main" xmlns="" id="{D8914007-4FB6-BA4B-BBA1-8EDB7F52F968}"/>
                      </a:ext>
                    </a:extLst>
                  </p:cNvPr>
                  <p:cNvSpPr/>
                  <p:nvPr/>
                </p:nvSpPr>
                <p:spPr>
                  <a:xfrm>
                    <a:off x="7118350" y="4641850"/>
                    <a:ext cx="11113" cy="11113"/>
                  </a:xfrm>
                  <a:custGeom>
                    <a:avLst/>
                    <a:gdLst>
                      <a:gd name="T0" fmla="*/ 0 w 7"/>
                      <a:gd name="T1" fmla="*/ 0 h 7"/>
                      <a:gd name="T2" fmla="*/ 2 w 7"/>
                      <a:gd name="T3" fmla="*/ 0 h 7"/>
                      <a:gd name="T4" fmla="*/ 4 w 7"/>
                      <a:gd name="T5" fmla="*/ 1 h 7"/>
                      <a:gd name="T6" fmla="*/ 4 w 7"/>
                      <a:gd name="T7" fmla="*/ 3 h 7"/>
                      <a:gd name="T8" fmla="*/ 5 w 7"/>
                      <a:gd name="T9" fmla="*/ 4 h 7"/>
                      <a:gd name="T10" fmla="*/ 7 w 7"/>
                      <a:gd name="T11" fmla="*/ 6 h 7"/>
                      <a:gd name="T12" fmla="*/ 6 w 7"/>
                      <a:gd name="T13" fmla="*/ 7 h 7"/>
                      <a:gd name="T14" fmla="*/ 5 w 7"/>
                      <a:gd name="T15" fmla="*/ 6 h 7"/>
                      <a:gd name="T16" fmla="*/ 2 w 7"/>
                      <a:gd name="T17" fmla="*/ 6 h 7"/>
                      <a:gd name="T18" fmla="*/ 0 w 7"/>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7">
                        <a:moveTo>
                          <a:pt x="0" y="0"/>
                        </a:moveTo>
                        <a:lnTo>
                          <a:pt x="2" y="0"/>
                        </a:lnTo>
                        <a:lnTo>
                          <a:pt x="4" y="1"/>
                        </a:lnTo>
                        <a:lnTo>
                          <a:pt x="4" y="3"/>
                        </a:lnTo>
                        <a:lnTo>
                          <a:pt x="5" y="4"/>
                        </a:lnTo>
                        <a:lnTo>
                          <a:pt x="7" y="6"/>
                        </a:lnTo>
                        <a:lnTo>
                          <a:pt x="6" y="7"/>
                        </a:lnTo>
                        <a:lnTo>
                          <a:pt x="5" y="6"/>
                        </a:lnTo>
                        <a:lnTo>
                          <a:pt x="2" y="6"/>
                        </a:lnTo>
                        <a:lnTo>
                          <a:pt x="0" y="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04" name="Freeform 634">
                    <a:extLst>
                      <a:ext uri="{FF2B5EF4-FFF2-40B4-BE49-F238E27FC236}">
                        <a16:creationId xmlns:a16="http://schemas.microsoft.com/office/drawing/2014/main" xmlns="" id="{47CE1A56-CC07-564C-8768-44467171689A}"/>
                      </a:ext>
                    </a:extLst>
                  </p:cNvPr>
                  <p:cNvSpPr/>
                  <p:nvPr/>
                </p:nvSpPr>
                <p:spPr>
                  <a:xfrm>
                    <a:off x="7118350" y="4664075"/>
                    <a:ext cx="19050" cy="7938"/>
                  </a:xfrm>
                  <a:custGeom>
                    <a:avLst/>
                    <a:gdLst>
                      <a:gd name="T0" fmla="*/ 1 w 12"/>
                      <a:gd name="T1" fmla="*/ 1 h 5"/>
                      <a:gd name="T2" fmla="*/ 2 w 12"/>
                      <a:gd name="T3" fmla="*/ 1 h 5"/>
                      <a:gd name="T4" fmla="*/ 4 w 12"/>
                      <a:gd name="T5" fmla="*/ 0 h 5"/>
                      <a:gd name="T6" fmla="*/ 11 w 12"/>
                      <a:gd name="T7" fmla="*/ 2 h 5"/>
                      <a:gd name="T8" fmla="*/ 12 w 12"/>
                      <a:gd name="T9" fmla="*/ 3 h 5"/>
                      <a:gd name="T10" fmla="*/ 11 w 12"/>
                      <a:gd name="T11" fmla="*/ 4 h 5"/>
                      <a:gd name="T12" fmla="*/ 3 w 12"/>
                      <a:gd name="T13" fmla="*/ 5 h 5"/>
                      <a:gd name="T14" fmla="*/ 1 w 12"/>
                      <a:gd name="T15" fmla="*/ 4 h 5"/>
                      <a:gd name="T16" fmla="*/ 0 w 12"/>
                      <a:gd name="T17" fmla="*/ 2 h 5"/>
                      <a:gd name="T18" fmla="*/ 1 w 12"/>
                      <a:gd name="T1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5">
                        <a:moveTo>
                          <a:pt x="1" y="1"/>
                        </a:moveTo>
                        <a:lnTo>
                          <a:pt x="2" y="1"/>
                        </a:lnTo>
                        <a:lnTo>
                          <a:pt x="4" y="0"/>
                        </a:lnTo>
                        <a:lnTo>
                          <a:pt x="11" y="2"/>
                        </a:lnTo>
                        <a:lnTo>
                          <a:pt x="12" y="3"/>
                        </a:lnTo>
                        <a:lnTo>
                          <a:pt x="11" y="4"/>
                        </a:lnTo>
                        <a:lnTo>
                          <a:pt x="3" y="5"/>
                        </a:lnTo>
                        <a:lnTo>
                          <a:pt x="1" y="4"/>
                        </a:lnTo>
                        <a:lnTo>
                          <a:pt x="0" y="2"/>
                        </a:lnTo>
                        <a:lnTo>
                          <a:pt x="1" y="1"/>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05" name="Freeform 635">
                    <a:extLst>
                      <a:ext uri="{FF2B5EF4-FFF2-40B4-BE49-F238E27FC236}">
                        <a16:creationId xmlns:a16="http://schemas.microsoft.com/office/drawing/2014/main" xmlns="" id="{6D30E390-82FE-6F46-B43E-02E0D77A6F41}"/>
                      </a:ext>
                    </a:extLst>
                  </p:cNvPr>
                  <p:cNvSpPr/>
                  <p:nvPr/>
                </p:nvSpPr>
                <p:spPr>
                  <a:xfrm>
                    <a:off x="7118350" y="4664075"/>
                    <a:ext cx="19050" cy="7938"/>
                  </a:xfrm>
                  <a:custGeom>
                    <a:avLst/>
                    <a:gdLst>
                      <a:gd name="T0" fmla="*/ 1 w 12"/>
                      <a:gd name="T1" fmla="*/ 1 h 5"/>
                      <a:gd name="T2" fmla="*/ 2 w 12"/>
                      <a:gd name="T3" fmla="*/ 1 h 5"/>
                      <a:gd name="T4" fmla="*/ 4 w 12"/>
                      <a:gd name="T5" fmla="*/ 0 h 5"/>
                      <a:gd name="T6" fmla="*/ 11 w 12"/>
                      <a:gd name="T7" fmla="*/ 2 h 5"/>
                      <a:gd name="T8" fmla="*/ 12 w 12"/>
                      <a:gd name="T9" fmla="*/ 3 h 5"/>
                      <a:gd name="T10" fmla="*/ 11 w 12"/>
                      <a:gd name="T11" fmla="*/ 4 h 5"/>
                      <a:gd name="T12" fmla="*/ 3 w 12"/>
                      <a:gd name="T13" fmla="*/ 5 h 5"/>
                      <a:gd name="T14" fmla="*/ 1 w 12"/>
                      <a:gd name="T15" fmla="*/ 4 h 5"/>
                      <a:gd name="T16" fmla="*/ 0 w 12"/>
                      <a:gd name="T17" fmla="*/ 2 h 5"/>
                      <a:gd name="T18" fmla="*/ 1 w 12"/>
                      <a:gd name="T1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5">
                        <a:moveTo>
                          <a:pt x="1" y="1"/>
                        </a:moveTo>
                        <a:lnTo>
                          <a:pt x="2" y="1"/>
                        </a:lnTo>
                        <a:lnTo>
                          <a:pt x="4" y="0"/>
                        </a:lnTo>
                        <a:lnTo>
                          <a:pt x="11" y="2"/>
                        </a:lnTo>
                        <a:lnTo>
                          <a:pt x="12" y="3"/>
                        </a:lnTo>
                        <a:lnTo>
                          <a:pt x="11" y="4"/>
                        </a:lnTo>
                        <a:lnTo>
                          <a:pt x="3" y="5"/>
                        </a:lnTo>
                        <a:lnTo>
                          <a:pt x="1" y="4"/>
                        </a:lnTo>
                        <a:lnTo>
                          <a:pt x="0" y="2"/>
                        </a:lnTo>
                        <a:lnTo>
                          <a:pt x="1" y="1"/>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06" name="Freeform 636">
                    <a:extLst>
                      <a:ext uri="{FF2B5EF4-FFF2-40B4-BE49-F238E27FC236}">
                        <a16:creationId xmlns:a16="http://schemas.microsoft.com/office/drawing/2014/main" xmlns="" id="{2F236190-C524-0441-9B38-345B8B95EC73}"/>
                      </a:ext>
                    </a:extLst>
                  </p:cNvPr>
                  <p:cNvSpPr/>
                  <p:nvPr/>
                </p:nvSpPr>
                <p:spPr>
                  <a:xfrm>
                    <a:off x="7132638" y="4711700"/>
                    <a:ext cx="7938" cy="6350"/>
                  </a:xfrm>
                  <a:custGeom>
                    <a:avLst/>
                    <a:gdLst>
                      <a:gd name="T0" fmla="*/ 1 w 5"/>
                      <a:gd name="T1" fmla="*/ 4 h 4"/>
                      <a:gd name="T2" fmla="*/ 0 w 5"/>
                      <a:gd name="T3" fmla="*/ 4 h 4"/>
                      <a:gd name="T4" fmla="*/ 0 w 5"/>
                      <a:gd name="T5" fmla="*/ 3 h 4"/>
                      <a:gd name="T6" fmla="*/ 1 w 5"/>
                      <a:gd name="T7" fmla="*/ 2 h 4"/>
                      <a:gd name="T8" fmla="*/ 3 w 5"/>
                      <a:gd name="T9" fmla="*/ 1 h 4"/>
                      <a:gd name="T10" fmla="*/ 4 w 5"/>
                      <a:gd name="T11" fmla="*/ 0 h 4"/>
                      <a:gd name="T12" fmla="*/ 5 w 5"/>
                      <a:gd name="T13" fmla="*/ 0 h 4"/>
                      <a:gd name="T14" fmla="*/ 5 w 5"/>
                      <a:gd name="T15" fmla="*/ 2 h 4"/>
                      <a:gd name="T16" fmla="*/ 4 w 5"/>
                      <a:gd name="T17" fmla="*/ 4 h 4"/>
                      <a:gd name="T18" fmla="*/ 3 w 5"/>
                      <a:gd name="T19" fmla="*/ 4 h 4"/>
                      <a:gd name="T20" fmla="*/ 1 w 5"/>
                      <a:gd name="T2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4">
                        <a:moveTo>
                          <a:pt x="1" y="4"/>
                        </a:moveTo>
                        <a:lnTo>
                          <a:pt x="0" y="4"/>
                        </a:lnTo>
                        <a:lnTo>
                          <a:pt x="0" y="3"/>
                        </a:lnTo>
                        <a:lnTo>
                          <a:pt x="1" y="2"/>
                        </a:lnTo>
                        <a:lnTo>
                          <a:pt x="3" y="1"/>
                        </a:lnTo>
                        <a:lnTo>
                          <a:pt x="4" y="0"/>
                        </a:lnTo>
                        <a:lnTo>
                          <a:pt x="5" y="0"/>
                        </a:lnTo>
                        <a:lnTo>
                          <a:pt x="5" y="2"/>
                        </a:lnTo>
                        <a:lnTo>
                          <a:pt x="4" y="4"/>
                        </a:lnTo>
                        <a:lnTo>
                          <a:pt x="3" y="4"/>
                        </a:lnTo>
                        <a:lnTo>
                          <a:pt x="1" y="4"/>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07" name="Freeform 637">
                    <a:extLst>
                      <a:ext uri="{FF2B5EF4-FFF2-40B4-BE49-F238E27FC236}">
                        <a16:creationId xmlns:a16="http://schemas.microsoft.com/office/drawing/2014/main" xmlns="" id="{5B16F9FE-B792-1A46-AB60-EB6C117B9D6A}"/>
                      </a:ext>
                    </a:extLst>
                  </p:cNvPr>
                  <p:cNvSpPr/>
                  <p:nvPr/>
                </p:nvSpPr>
                <p:spPr>
                  <a:xfrm>
                    <a:off x="7132638" y="4711700"/>
                    <a:ext cx="7938" cy="6350"/>
                  </a:xfrm>
                  <a:custGeom>
                    <a:avLst/>
                    <a:gdLst>
                      <a:gd name="T0" fmla="*/ 1 w 5"/>
                      <a:gd name="T1" fmla="*/ 4 h 4"/>
                      <a:gd name="T2" fmla="*/ 0 w 5"/>
                      <a:gd name="T3" fmla="*/ 4 h 4"/>
                      <a:gd name="T4" fmla="*/ 0 w 5"/>
                      <a:gd name="T5" fmla="*/ 3 h 4"/>
                      <a:gd name="T6" fmla="*/ 1 w 5"/>
                      <a:gd name="T7" fmla="*/ 2 h 4"/>
                      <a:gd name="T8" fmla="*/ 3 w 5"/>
                      <a:gd name="T9" fmla="*/ 1 h 4"/>
                      <a:gd name="T10" fmla="*/ 4 w 5"/>
                      <a:gd name="T11" fmla="*/ 0 h 4"/>
                      <a:gd name="T12" fmla="*/ 5 w 5"/>
                      <a:gd name="T13" fmla="*/ 0 h 4"/>
                      <a:gd name="T14" fmla="*/ 5 w 5"/>
                      <a:gd name="T15" fmla="*/ 2 h 4"/>
                      <a:gd name="T16" fmla="*/ 4 w 5"/>
                      <a:gd name="T17" fmla="*/ 4 h 4"/>
                      <a:gd name="T18" fmla="*/ 3 w 5"/>
                      <a:gd name="T19" fmla="*/ 4 h 4"/>
                      <a:gd name="T20" fmla="*/ 1 w 5"/>
                      <a:gd name="T2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4">
                        <a:moveTo>
                          <a:pt x="1" y="4"/>
                        </a:moveTo>
                        <a:lnTo>
                          <a:pt x="0" y="4"/>
                        </a:lnTo>
                        <a:lnTo>
                          <a:pt x="0" y="3"/>
                        </a:lnTo>
                        <a:lnTo>
                          <a:pt x="1" y="2"/>
                        </a:lnTo>
                        <a:lnTo>
                          <a:pt x="3" y="1"/>
                        </a:lnTo>
                        <a:lnTo>
                          <a:pt x="4" y="0"/>
                        </a:lnTo>
                        <a:lnTo>
                          <a:pt x="5" y="0"/>
                        </a:lnTo>
                        <a:lnTo>
                          <a:pt x="5" y="2"/>
                        </a:lnTo>
                        <a:lnTo>
                          <a:pt x="4" y="4"/>
                        </a:lnTo>
                        <a:lnTo>
                          <a:pt x="3" y="4"/>
                        </a:lnTo>
                        <a:lnTo>
                          <a:pt x="1" y="4"/>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08" name="Freeform 638">
                    <a:extLst>
                      <a:ext uri="{FF2B5EF4-FFF2-40B4-BE49-F238E27FC236}">
                        <a16:creationId xmlns:a16="http://schemas.microsoft.com/office/drawing/2014/main" xmlns="" id="{F04EB449-A252-1147-A517-1BAF186CAE19}"/>
                      </a:ext>
                    </a:extLst>
                  </p:cNvPr>
                  <p:cNvSpPr/>
                  <p:nvPr/>
                </p:nvSpPr>
                <p:spPr>
                  <a:xfrm>
                    <a:off x="7300913" y="4648200"/>
                    <a:ext cx="19050" cy="12700"/>
                  </a:xfrm>
                  <a:custGeom>
                    <a:avLst/>
                    <a:gdLst>
                      <a:gd name="T0" fmla="*/ 0 w 12"/>
                      <a:gd name="T1" fmla="*/ 1 h 8"/>
                      <a:gd name="T2" fmla="*/ 0 w 12"/>
                      <a:gd name="T3" fmla="*/ 0 h 8"/>
                      <a:gd name="T4" fmla="*/ 3 w 12"/>
                      <a:gd name="T5" fmla="*/ 0 h 8"/>
                      <a:gd name="T6" fmla="*/ 4 w 12"/>
                      <a:gd name="T7" fmla="*/ 1 h 8"/>
                      <a:gd name="T8" fmla="*/ 6 w 12"/>
                      <a:gd name="T9" fmla="*/ 1 h 8"/>
                      <a:gd name="T10" fmla="*/ 8 w 12"/>
                      <a:gd name="T11" fmla="*/ 2 h 8"/>
                      <a:gd name="T12" fmla="*/ 12 w 12"/>
                      <a:gd name="T13" fmla="*/ 7 h 8"/>
                      <a:gd name="T14" fmla="*/ 11 w 12"/>
                      <a:gd name="T15" fmla="*/ 7 h 8"/>
                      <a:gd name="T16" fmla="*/ 8 w 12"/>
                      <a:gd name="T17" fmla="*/ 8 h 8"/>
                      <a:gd name="T18" fmla="*/ 7 w 12"/>
                      <a:gd name="T19" fmla="*/ 7 h 8"/>
                      <a:gd name="T20" fmla="*/ 6 w 12"/>
                      <a:gd name="T21" fmla="*/ 5 h 8"/>
                      <a:gd name="T22" fmla="*/ 0 w 12"/>
                      <a:gd name="T23"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8">
                        <a:moveTo>
                          <a:pt x="0" y="1"/>
                        </a:moveTo>
                        <a:lnTo>
                          <a:pt x="0" y="0"/>
                        </a:lnTo>
                        <a:lnTo>
                          <a:pt x="3" y="0"/>
                        </a:lnTo>
                        <a:lnTo>
                          <a:pt x="4" y="1"/>
                        </a:lnTo>
                        <a:lnTo>
                          <a:pt x="6" y="1"/>
                        </a:lnTo>
                        <a:lnTo>
                          <a:pt x="8" y="2"/>
                        </a:lnTo>
                        <a:lnTo>
                          <a:pt x="12" y="7"/>
                        </a:lnTo>
                        <a:lnTo>
                          <a:pt x="11" y="7"/>
                        </a:lnTo>
                        <a:lnTo>
                          <a:pt x="8" y="8"/>
                        </a:lnTo>
                        <a:lnTo>
                          <a:pt x="7" y="7"/>
                        </a:lnTo>
                        <a:lnTo>
                          <a:pt x="6" y="5"/>
                        </a:lnTo>
                        <a:lnTo>
                          <a:pt x="0" y="1"/>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09" name="Freeform 639">
                    <a:extLst>
                      <a:ext uri="{FF2B5EF4-FFF2-40B4-BE49-F238E27FC236}">
                        <a16:creationId xmlns:a16="http://schemas.microsoft.com/office/drawing/2014/main" xmlns="" id="{760FBB5B-D53B-F248-A61D-1BCB8D079917}"/>
                      </a:ext>
                    </a:extLst>
                  </p:cNvPr>
                  <p:cNvSpPr/>
                  <p:nvPr/>
                </p:nvSpPr>
                <p:spPr>
                  <a:xfrm>
                    <a:off x="7300913" y="4648200"/>
                    <a:ext cx="19050" cy="12700"/>
                  </a:xfrm>
                  <a:custGeom>
                    <a:avLst/>
                    <a:gdLst>
                      <a:gd name="T0" fmla="*/ 0 w 12"/>
                      <a:gd name="T1" fmla="*/ 1 h 8"/>
                      <a:gd name="T2" fmla="*/ 0 w 12"/>
                      <a:gd name="T3" fmla="*/ 0 h 8"/>
                      <a:gd name="T4" fmla="*/ 3 w 12"/>
                      <a:gd name="T5" fmla="*/ 0 h 8"/>
                      <a:gd name="T6" fmla="*/ 4 w 12"/>
                      <a:gd name="T7" fmla="*/ 1 h 8"/>
                      <a:gd name="T8" fmla="*/ 6 w 12"/>
                      <a:gd name="T9" fmla="*/ 1 h 8"/>
                      <a:gd name="T10" fmla="*/ 8 w 12"/>
                      <a:gd name="T11" fmla="*/ 2 h 8"/>
                      <a:gd name="T12" fmla="*/ 12 w 12"/>
                      <a:gd name="T13" fmla="*/ 7 h 8"/>
                      <a:gd name="T14" fmla="*/ 11 w 12"/>
                      <a:gd name="T15" fmla="*/ 7 h 8"/>
                      <a:gd name="T16" fmla="*/ 8 w 12"/>
                      <a:gd name="T17" fmla="*/ 8 h 8"/>
                      <a:gd name="T18" fmla="*/ 7 w 12"/>
                      <a:gd name="T19" fmla="*/ 7 h 8"/>
                      <a:gd name="T20" fmla="*/ 6 w 12"/>
                      <a:gd name="T21" fmla="*/ 5 h 8"/>
                      <a:gd name="T22" fmla="*/ 0 w 12"/>
                      <a:gd name="T23"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8">
                        <a:moveTo>
                          <a:pt x="0" y="1"/>
                        </a:moveTo>
                        <a:lnTo>
                          <a:pt x="0" y="0"/>
                        </a:lnTo>
                        <a:lnTo>
                          <a:pt x="3" y="0"/>
                        </a:lnTo>
                        <a:lnTo>
                          <a:pt x="4" y="1"/>
                        </a:lnTo>
                        <a:lnTo>
                          <a:pt x="6" y="1"/>
                        </a:lnTo>
                        <a:lnTo>
                          <a:pt x="8" y="2"/>
                        </a:lnTo>
                        <a:lnTo>
                          <a:pt x="12" y="7"/>
                        </a:lnTo>
                        <a:lnTo>
                          <a:pt x="11" y="7"/>
                        </a:lnTo>
                        <a:lnTo>
                          <a:pt x="8" y="8"/>
                        </a:lnTo>
                        <a:lnTo>
                          <a:pt x="7" y="7"/>
                        </a:lnTo>
                        <a:lnTo>
                          <a:pt x="6" y="5"/>
                        </a:lnTo>
                        <a:lnTo>
                          <a:pt x="0" y="1"/>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10" name="Freeform 640">
                    <a:extLst>
                      <a:ext uri="{FF2B5EF4-FFF2-40B4-BE49-F238E27FC236}">
                        <a16:creationId xmlns:a16="http://schemas.microsoft.com/office/drawing/2014/main" xmlns="" id="{B23BADC4-2F97-5C4B-9E03-3B2D5734FA4B}"/>
                      </a:ext>
                    </a:extLst>
                  </p:cNvPr>
                  <p:cNvSpPr/>
                  <p:nvPr/>
                </p:nvSpPr>
                <p:spPr>
                  <a:xfrm>
                    <a:off x="7304088" y="4668838"/>
                    <a:ext cx="28575" cy="6350"/>
                  </a:xfrm>
                  <a:custGeom>
                    <a:avLst/>
                    <a:gdLst>
                      <a:gd name="T0" fmla="*/ 0 w 18"/>
                      <a:gd name="T1" fmla="*/ 1 h 4"/>
                      <a:gd name="T2" fmla="*/ 0 w 18"/>
                      <a:gd name="T3" fmla="*/ 0 h 4"/>
                      <a:gd name="T4" fmla="*/ 16 w 18"/>
                      <a:gd name="T5" fmla="*/ 2 h 4"/>
                      <a:gd name="T6" fmla="*/ 18 w 18"/>
                      <a:gd name="T7" fmla="*/ 2 h 4"/>
                      <a:gd name="T8" fmla="*/ 18 w 18"/>
                      <a:gd name="T9" fmla="*/ 4 h 4"/>
                      <a:gd name="T10" fmla="*/ 9 w 18"/>
                      <a:gd name="T11" fmla="*/ 4 h 4"/>
                      <a:gd name="T12" fmla="*/ 0 w 18"/>
                      <a:gd name="T13" fmla="*/ 1 h 4"/>
                      <a:gd name="T14" fmla="*/ 0 w 18"/>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4">
                        <a:moveTo>
                          <a:pt x="0" y="1"/>
                        </a:moveTo>
                        <a:lnTo>
                          <a:pt x="0" y="0"/>
                        </a:lnTo>
                        <a:lnTo>
                          <a:pt x="16" y="2"/>
                        </a:lnTo>
                        <a:lnTo>
                          <a:pt x="18" y="2"/>
                        </a:lnTo>
                        <a:lnTo>
                          <a:pt x="18" y="4"/>
                        </a:lnTo>
                        <a:lnTo>
                          <a:pt x="9" y="4"/>
                        </a:lnTo>
                        <a:lnTo>
                          <a:pt x="0" y="1"/>
                        </a:lnTo>
                        <a:lnTo>
                          <a:pt x="0" y="1"/>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11" name="Freeform 641">
                    <a:extLst>
                      <a:ext uri="{FF2B5EF4-FFF2-40B4-BE49-F238E27FC236}">
                        <a16:creationId xmlns:a16="http://schemas.microsoft.com/office/drawing/2014/main" xmlns="" id="{838D0F7F-968D-EC40-9AEB-C983C99DAAFE}"/>
                      </a:ext>
                    </a:extLst>
                  </p:cNvPr>
                  <p:cNvSpPr/>
                  <p:nvPr/>
                </p:nvSpPr>
                <p:spPr>
                  <a:xfrm>
                    <a:off x="7304088" y="4668838"/>
                    <a:ext cx="28575" cy="6350"/>
                  </a:xfrm>
                  <a:custGeom>
                    <a:avLst/>
                    <a:gdLst>
                      <a:gd name="T0" fmla="*/ 0 w 18"/>
                      <a:gd name="T1" fmla="*/ 1 h 4"/>
                      <a:gd name="T2" fmla="*/ 0 w 18"/>
                      <a:gd name="T3" fmla="*/ 0 h 4"/>
                      <a:gd name="T4" fmla="*/ 16 w 18"/>
                      <a:gd name="T5" fmla="*/ 2 h 4"/>
                      <a:gd name="T6" fmla="*/ 18 w 18"/>
                      <a:gd name="T7" fmla="*/ 2 h 4"/>
                      <a:gd name="T8" fmla="*/ 18 w 18"/>
                      <a:gd name="T9" fmla="*/ 4 h 4"/>
                      <a:gd name="T10" fmla="*/ 9 w 18"/>
                      <a:gd name="T11" fmla="*/ 4 h 4"/>
                      <a:gd name="T12" fmla="*/ 0 w 18"/>
                      <a:gd name="T13" fmla="*/ 1 h 4"/>
                      <a:gd name="T14" fmla="*/ 0 w 18"/>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4">
                        <a:moveTo>
                          <a:pt x="0" y="1"/>
                        </a:moveTo>
                        <a:lnTo>
                          <a:pt x="0" y="0"/>
                        </a:lnTo>
                        <a:lnTo>
                          <a:pt x="16" y="2"/>
                        </a:lnTo>
                        <a:lnTo>
                          <a:pt x="18" y="2"/>
                        </a:lnTo>
                        <a:lnTo>
                          <a:pt x="18" y="4"/>
                        </a:lnTo>
                        <a:lnTo>
                          <a:pt x="9" y="4"/>
                        </a:lnTo>
                        <a:lnTo>
                          <a:pt x="0" y="1"/>
                        </a:lnTo>
                        <a:lnTo>
                          <a:pt x="0" y="1"/>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12" name="Freeform 642">
                    <a:extLst>
                      <a:ext uri="{FF2B5EF4-FFF2-40B4-BE49-F238E27FC236}">
                        <a16:creationId xmlns:a16="http://schemas.microsoft.com/office/drawing/2014/main" xmlns="" id="{DDEA3E81-5C7F-C949-BA37-231DD43D0715}"/>
                      </a:ext>
                    </a:extLst>
                  </p:cNvPr>
                  <p:cNvSpPr/>
                  <p:nvPr/>
                </p:nvSpPr>
                <p:spPr>
                  <a:xfrm>
                    <a:off x="7272338" y="4768850"/>
                    <a:ext cx="9525" cy="11113"/>
                  </a:xfrm>
                  <a:custGeom>
                    <a:avLst/>
                    <a:gdLst>
                      <a:gd name="T0" fmla="*/ 1 w 6"/>
                      <a:gd name="T1" fmla="*/ 2 h 7"/>
                      <a:gd name="T2" fmla="*/ 0 w 6"/>
                      <a:gd name="T3" fmla="*/ 1 h 7"/>
                      <a:gd name="T4" fmla="*/ 1 w 6"/>
                      <a:gd name="T5" fmla="*/ 0 h 7"/>
                      <a:gd name="T6" fmla="*/ 2 w 6"/>
                      <a:gd name="T7" fmla="*/ 3 h 7"/>
                      <a:gd name="T8" fmla="*/ 5 w 6"/>
                      <a:gd name="T9" fmla="*/ 4 h 7"/>
                      <a:gd name="T10" fmla="*/ 5 w 6"/>
                      <a:gd name="T11" fmla="*/ 4 h 7"/>
                      <a:gd name="T12" fmla="*/ 6 w 6"/>
                      <a:gd name="T13" fmla="*/ 6 h 7"/>
                      <a:gd name="T14" fmla="*/ 5 w 6"/>
                      <a:gd name="T15" fmla="*/ 7 h 7"/>
                      <a:gd name="T16" fmla="*/ 5 w 6"/>
                      <a:gd name="T17" fmla="*/ 7 h 7"/>
                      <a:gd name="T18" fmla="*/ 3 w 6"/>
                      <a:gd name="T19" fmla="*/ 4 h 7"/>
                      <a:gd name="T20" fmla="*/ 1 w 6"/>
                      <a:gd name="T21" fmla="*/ 3 h 7"/>
                      <a:gd name="T22" fmla="*/ 1 w 6"/>
                      <a:gd name="T23"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7">
                        <a:moveTo>
                          <a:pt x="1" y="2"/>
                        </a:moveTo>
                        <a:lnTo>
                          <a:pt x="0" y="1"/>
                        </a:lnTo>
                        <a:lnTo>
                          <a:pt x="1" y="0"/>
                        </a:lnTo>
                        <a:lnTo>
                          <a:pt x="2" y="3"/>
                        </a:lnTo>
                        <a:lnTo>
                          <a:pt x="5" y="4"/>
                        </a:lnTo>
                        <a:lnTo>
                          <a:pt x="5" y="4"/>
                        </a:lnTo>
                        <a:lnTo>
                          <a:pt x="6" y="6"/>
                        </a:lnTo>
                        <a:lnTo>
                          <a:pt x="5" y="7"/>
                        </a:lnTo>
                        <a:lnTo>
                          <a:pt x="5" y="7"/>
                        </a:lnTo>
                        <a:lnTo>
                          <a:pt x="3" y="4"/>
                        </a:lnTo>
                        <a:lnTo>
                          <a:pt x="1" y="3"/>
                        </a:lnTo>
                        <a:lnTo>
                          <a:pt x="1" y="2"/>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13" name="Freeform 643">
                    <a:extLst>
                      <a:ext uri="{FF2B5EF4-FFF2-40B4-BE49-F238E27FC236}">
                        <a16:creationId xmlns:a16="http://schemas.microsoft.com/office/drawing/2014/main" xmlns="" id="{8CC096FF-0DD0-CE4D-939F-F6D86EDB494F}"/>
                      </a:ext>
                    </a:extLst>
                  </p:cNvPr>
                  <p:cNvSpPr/>
                  <p:nvPr/>
                </p:nvSpPr>
                <p:spPr>
                  <a:xfrm>
                    <a:off x="7272338" y="4768850"/>
                    <a:ext cx="9525" cy="11113"/>
                  </a:xfrm>
                  <a:custGeom>
                    <a:avLst/>
                    <a:gdLst>
                      <a:gd name="T0" fmla="*/ 1 w 6"/>
                      <a:gd name="T1" fmla="*/ 2 h 7"/>
                      <a:gd name="T2" fmla="*/ 0 w 6"/>
                      <a:gd name="T3" fmla="*/ 1 h 7"/>
                      <a:gd name="T4" fmla="*/ 1 w 6"/>
                      <a:gd name="T5" fmla="*/ 0 h 7"/>
                      <a:gd name="T6" fmla="*/ 2 w 6"/>
                      <a:gd name="T7" fmla="*/ 3 h 7"/>
                      <a:gd name="T8" fmla="*/ 5 w 6"/>
                      <a:gd name="T9" fmla="*/ 4 h 7"/>
                      <a:gd name="T10" fmla="*/ 5 w 6"/>
                      <a:gd name="T11" fmla="*/ 4 h 7"/>
                      <a:gd name="T12" fmla="*/ 6 w 6"/>
                      <a:gd name="T13" fmla="*/ 6 h 7"/>
                      <a:gd name="T14" fmla="*/ 5 w 6"/>
                      <a:gd name="T15" fmla="*/ 7 h 7"/>
                      <a:gd name="T16" fmla="*/ 5 w 6"/>
                      <a:gd name="T17" fmla="*/ 7 h 7"/>
                      <a:gd name="T18" fmla="*/ 3 w 6"/>
                      <a:gd name="T19" fmla="*/ 4 h 7"/>
                      <a:gd name="T20" fmla="*/ 1 w 6"/>
                      <a:gd name="T21" fmla="*/ 3 h 7"/>
                      <a:gd name="T22" fmla="*/ 1 w 6"/>
                      <a:gd name="T23"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7">
                        <a:moveTo>
                          <a:pt x="1" y="2"/>
                        </a:moveTo>
                        <a:lnTo>
                          <a:pt x="0" y="1"/>
                        </a:lnTo>
                        <a:lnTo>
                          <a:pt x="1" y="0"/>
                        </a:lnTo>
                        <a:lnTo>
                          <a:pt x="2" y="3"/>
                        </a:lnTo>
                        <a:lnTo>
                          <a:pt x="5" y="4"/>
                        </a:lnTo>
                        <a:lnTo>
                          <a:pt x="5" y="4"/>
                        </a:lnTo>
                        <a:lnTo>
                          <a:pt x="6" y="6"/>
                        </a:lnTo>
                        <a:lnTo>
                          <a:pt x="5" y="7"/>
                        </a:lnTo>
                        <a:lnTo>
                          <a:pt x="5" y="7"/>
                        </a:lnTo>
                        <a:lnTo>
                          <a:pt x="3" y="4"/>
                        </a:lnTo>
                        <a:lnTo>
                          <a:pt x="1" y="3"/>
                        </a:lnTo>
                        <a:lnTo>
                          <a:pt x="1" y="2"/>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14" name="Freeform 644">
                    <a:extLst>
                      <a:ext uri="{FF2B5EF4-FFF2-40B4-BE49-F238E27FC236}">
                        <a16:creationId xmlns:a16="http://schemas.microsoft.com/office/drawing/2014/main" xmlns="" id="{D203D677-53A4-934E-9E80-2409D9CBFAF8}"/>
                      </a:ext>
                    </a:extLst>
                  </p:cNvPr>
                  <p:cNvSpPr/>
                  <p:nvPr/>
                </p:nvSpPr>
                <p:spPr>
                  <a:xfrm>
                    <a:off x="7270750" y="4773613"/>
                    <a:ext cx="7938" cy="14288"/>
                  </a:xfrm>
                  <a:custGeom>
                    <a:avLst/>
                    <a:gdLst>
                      <a:gd name="T0" fmla="*/ 1 w 5"/>
                      <a:gd name="T1" fmla="*/ 0 h 9"/>
                      <a:gd name="T2" fmla="*/ 2 w 5"/>
                      <a:gd name="T3" fmla="*/ 0 h 9"/>
                      <a:gd name="T4" fmla="*/ 5 w 5"/>
                      <a:gd name="T5" fmla="*/ 4 h 9"/>
                      <a:gd name="T6" fmla="*/ 5 w 5"/>
                      <a:gd name="T7" fmla="*/ 7 h 9"/>
                      <a:gd name="T8" fmla="*/ 4 w 5"/>
                      <a:gd name="T9" fmla="*/ 9 h 9"/>
                      <a:gd name="T10" fmla="*/ 2 w 5"/>
                      <a:gd name="T11" fmla="*/ 9 h 9"/>
                      <a:gd name="T12" fmla="*/ 1 w 5"/>
                      <a:gd name="T13" fmla="*/ 9 h 9"/>
                      <a:gd name="T14" fmla="*/ 0 w 5"/>
                      <a:gd name="T15" fmla="*/ 7 h 9"/>
                      <a:gd name="T16" fmla="*/ 0 w 5"/>
                      <a:gd name="T17" fmla="*/ 5 h 9"/>
                      <a:gd name="T18" fmla="*/ 0 w 5"/>
                      <a:gd name="T19" fmla="*/ 4 h 9"/>
                      <a:gd name="T20" fmla="*/ 1 w 5"/>
                      <a:gd name="T21" fmla="*/ 7 h 9"/>
                      <a:gd name="T22" fmla="*/ 2 w 5"/>
                      <a:gd name="T23" fmla="*/ 6 h 9"/>
                      <a:gd name="T24" fmla="*/ 2 w 5"/>
                      <a:gd name="T25" fmla="*/ 3 h 9"/>
                      <a:gd name="T26" fmla="*/ 2 w 5"/>
                      <a:gd name="T27" fmla="*/ 3 h 9"/>
                      <a:gd name="T28" fmla="*/ 1 w 5"/>
                      <a:gd name="T29" fmla="*/ 1 h 9"/>
                      <a:gd name="T30" fmla="*/ 1 w 5"/>
                      <a:gd name="T3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9">
                        <a:moveTo>
                          <a:pt x="1" y="0"/>
                        </a:moveTo>
                        <a:lnTo>
                          <a:pt x="2" y="0"/>
                        </a:lnTo>
                        <a:lnTo>
                          <a:pt x="5" y="4"/>
                        </a:lnTo>
                        <a:lnTo>
                          <a:pt x="5" y="7"/>
                        </a:lnTo>
                        <a:lnTo>
                          <a:pt x="4" y="9"/>
                        </a:lnTo>
                        <a:lnTo>
                          <a:pt x="2" y="9"/>
                        </a:lnTo>
                        <a:lnTo>
                          <a:pt x="1" y="9"/>
                        </a:lnTo>
                        <a:lnTo>
                          <a:pt x="0" y="7"/>
                        </a:lnTo>
                        <a:lnTo>
                          <a:pt x="0" y="5"/>
                        </a:lnTo>
                        <a:lnTo>
                          <a:pt x="0" y="4"/>
                        </a:lnTo>
                        <a:lnTo>
                          <a:pt x="1" y="7"/>
                        </a:lnTo>
                        <a:lnTo>
                          <a:pt x="2" y="6"/>
                        </a:lnTo>
                        <a:lnTo>
                          <a:pt x="2" y="3"/>
                        </a:lnTo>
                        <a:lnTo>
                          <a:pt x="2" y="3"/>
                        </a:lnTo>
                        <a:lnTo>
                          <a:pt x="1" y="1"/>
                        </a:lnTo>
                        <a:lnTo>
                          <a:pt x="1"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15" name="Freeform 645">
                    <a:extLst>
                      <a:ext uri="{FF2B5EF4-FFF2-40B4-BE49-F238E27FC236}">
                        <a16:creationId xmlns:a16="http://schemas.microsoft.com/office/drawing/2014/main" xmlns="" id="{C1BAF5E0-C212-D641-977C-1472746A24D5}"/>
                      </a:ext>
                    </a:extLst>
                  </p:cNvPr>
                  <p:cNvSpPr/>
                  <p:nvPr/>
                </p:nvSpPr>
                <p:spPr>
                  <a:xfrm>
                    <a:off x="7270750" y="4773613"/>
                    <a:ext cx="7938" cy="14288"/>
                  </a:xfrm>
                  <a:custGeom>
                    <a:avLst/>
                    <a:gdLst>
                      <a:gd name="T0" fmla="*/ 1 w 5"/>
                      <a:gd name="T1" fmla="*/ 0 h 9"/>
                      <a:gd name="T2" fmla="*/ 2 w 5"/>
                      <a:gd name="T3" fmla="*/ 0 h 9"/>
                      <a:gd name="T4" fmla="*/ 5 w 5"/>
                      <a:gd name="T5" fmla="*/ 4 h 9"/>
                      <a:gd name="T6" fmla="*/ 5 w 5"/>
                      <a:gd name="T7" fmla="*/ 7 h 9"/>
                      <a:gd name="T8" fmla="*/ 4 w 5"/>
                      <a:gd name="T9" fmla="*/ 9 h 9"/>
                      <a:gd name="T10" fmla="*/ 2 w 5"/>
                      <a:gd name="T11" fmla="*/ 9 h 9"/>
                      <a:gd name="T12" fmla="*/ 1 w 5"/>
                      <a:gd name="T13" fmla="*/ 9 h 9"/>
                      <a:gd name="T14" fmla="*/ 0 w 5"/>
                      <a:gd name="T15" fmla="*/ 7 h 9"/>
                      <a:gd name="T16" fmla="*/ 0 w 5"/>
                      <a:gd name="T17" fmla="*/ 5 h 9"/>
                      <a:gd name="T18" fmla="*/ 0 w 5"/>
                      <a:gd name="T19" fmla="*/ 4 h 9"/>
                      <a:gd name="T20" fmla="*/ 1 w 5"/>
                      <a:gd name="T21" fmla="*/ 7 h 9"/>
                      <a:gd name="T22" fmla="*/ 2 w 5"/>
                      <a:gd name="T23" fmla="*/ 6 h 9"/>
                      <a:gd name="T24" fmla="*/ 2 w 5"/>
                      <a:gd name="T25" fmla="*/ 3 h 9"/>
                      <a:gd name="T26" fmla="*/ 2 w 5"/>
                      <a:gd name="T27" fmla="*/ 3 h 9"/>
                      <a:gd name="T28" fmla="*/ 1 w 5"/>
                      <a:gd name="T29" fmla="*/ 1 h 9"/>
                      <a:gd name="T30" fmla="*/ 1 w 5"/>
                      <a:gd name="T3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9">
                        <a:moveTo>
                          <a:pt x="1" y="0"/>
                        </a:moveTo>
                        <a:lnTo>
                          <a:pt x="2" y="0"/>
                        </a:lnTo>
                        <a:lnTo>
                          <a:pt x="5" y="4"/>
                        </a:lnTo>
                        <a:lnTo>
                          <a:pt x="5" y="7"/>
                        </a:lnTo>
                        <a:lnTo>
                          <a:pt x="4" y="9"/>
                        </a:lnTo>
                        <a:lnTo>
                          <a:pt x="2" y="9"/>
                        </a:lnTo>
                        <a:lnTo>
                          <a:pt x="1" y="9"/>
                        </a:lnTo>
                        <a:lnTo>
                          <a:pt x="0" y="7"/>
                        </a:lnTo>
                        <a:lnTo>
                          <a:pt x="0" y="5"/>
                        </a:lnTo>
                        <a:lnTo>
                          <a:pt x="0" y="4"/>
                        </a:lnTo>
                        <a:lnTo>
                          <a:pt x="1" y="7"/>
                        </a:lnTo>
                        <a:lnTo>
                          <a:pt x="2" y="6"/>
                        </a:lnTo>
                        <a:lnTo>
                          <a:pt x="2" y="3"/>
                        </a:lnTo>
                        <a:lnTo>
                          <a:pt x="2" y="3"/>
                        </a:lnTo>
                        <a:lnTo>
                          <a:pt x="1" y="1"/>
                        </a:lnTo>
                        <a:lnTo>
                          <a:pt x="1" y="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16" name="Freeform 646">
                    <a:extLst>
                      <a:ext uri="{FF2B5EF4-FFF2-40B4-BE49-F238E27FC236}">
                        <a16:creationId xmlns:a16="http://schemas.microsoft.com/office/drawing/2014/main" xmlns="" id="{AA4A910C-B8EB-4449-A0CB-65AE4A9C0428}"/>
                      </a:ext>
                    </a:extLst>
                  </p:cNvPr>
                  <p:cNvSpPr/>
                  <p:nvPr/>
                </p:nvSpPr>
                <p:spPr>
                  <a:xfrm>
                    <a:off x="7204075" y="4792663"/>
                    <a:ext cx="12700" cy="20638"/>
                  </a:xfrm>
                  <a:custGeom>
                    <a:avLst/>
                    <a:gdLst>
                      <a:gd name="T0" fmla="*/ 0 w 8"/>
                      <a:gd name="T1" fmla="*/ 10 h 13"/>
                      <a:gd name="T2" fmla="*/ 1 w 8"/>
                      <a:gd name="T3" fmla="*/ 9 h 13"/>
                      <a:gd name="T4" fmla="*/ 1 w 8"/>
                      <a:gd name="T5" fmla="*/ 9 h 13"/>
                      <a:gd name="T6" fmla="*/ 1 w 8"/>
                      <a:gd name="T7" fmla="*/ 6 h 13"/>
                      <a:gd name="T8" fmla="*/ 4 w 8"/>
                      <a:gd name="T9" fmla="*/ 3 h 13"/>
                      <a:gd name="T10" fmla="*/ 5 w 8"/>
                      <a:gd name="T11" fmla="*/ 1 h 13"/>
                      <a:gd name="T12" fmla="*/ 6 w 8"/>
                      <a:gd name="T13" fmla="*/ 0 h 13"/>
                      <a:gd name="T14" fmla="*/ 8 w 8"/>
                      <a:gd name="T15" fmla="*/ 1 h 13"/>
                      <a:gd name="T16" fmla="*/ 8 w 8"/>
                      <a:gd name="T17" fmla="*/ 7 h 13"/>
                      <a:gd name="T18" fmla="*/ 3 w 8"/>
                      <a:gd name="T19" fmla="*/ 13 h 13"/>
                      <a:gd name="T20" fmla="*/ 0 w 8"/>
                      <a:gd name="T21" fmla="*/ 11 h 13"/>
                      <a:gd name="T22" fmla="*/ 0 w 8"/>
                      <a:gd name="T23"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13">
                        <a:moveTo>
                          <a:pt x="0" y="10"/>
                        </a:moveTo>
                        <a:lnTo>
                          <a:pt x="1" y="9"/>
                        </a:lnTo>
                        <a:lnTo>
                          <a:pt x="1" y="9"/>
                        </a:lnTo>
                        <a:lnTo>
                          <a:pt x="1" y="6"/>
                        </a:lnTo>
                        <a:lnTo>
                          <a:pt x="4" y="3"/>
                        </a:lnTo>
                        <a:lnTo>
                          <a:pt x="5" y="1"/>
                        </a:lnTo>
                        <a:lnTo>
                          <a:pt x="6" y="0"/>
                        </a:lnTo>
                        <a:lnTo>
                          <a:pt x="8" y="1"/>
                        </a:lnTo>
                        <a:lnTo>
                          <a:pt x="8" y="7"/>
                        </a:lnTo>
                        <a:lnTo>
                          <a:pt x="3" y="13"/>
                        </a:lnTo>
                        <a:lnTo>
                          <a:pt x="0" y="11"/>
                        </a:lnTo>
                        <a:lnTo>
                          <a:pt x="0" y="1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17" name="Freeform 647">
                    <a:extLst>
                      <a:ext uri="{FF2B5EF4-FFF2-40B4-BE49-F238E27FC236}">
                        <a16:creationId xmlns:a16="http://schemas.microsoft.com/office/drawing/2014/main" xmlns="" id="{D9BCCAE2-DD3C-4047-992D-AEB1D8B16A72}"/>
                      </a:ext>
                    </a:extLst>
                  </p:cNvPr>
                  <p:cNvSpPr/>
                  <p:nvPr/>
                </p:nvSpPr>
                <p:spPr>
                  <a:xfrm>
                    <a:off x="7204075" y="4792663"/>
                    <a:ext cx="12700" cy="20638"/>
                  </a:xfrm>
                  <a:custGeom>
                    <a:avLst/>
                    <a:gdLst>
                      <a:gd name="T0" fmla="*/ 0 w 8"/>
                      <a:gd name="T1" fmla="*/ 10 h 13"/>
                      <a:gd name="T2" fmla="*/ 1 w 8"/>
                      <a:gd name="T3" fmla="*/ 9 h 13"/>
                      <a:gd name="T4" fmla="*/ 1 w 8"/>
                      <a:gd name="T5" fmla="*/ 9 h 13"/>
                      <a:gd name="T6" fmla="*/ 1 w 8"/>
                      <a:gd name="T7" fmla="*/ 6 h 13"/>
                      <a:gd name="T8" fmla="*/ 4 w 8"/>
                      <a:gd name="T9" fmla="*/ 3 h 13"/>
                      <a:gd name="T10" fmla="*/ 5 w 8"/>
                      <a:gd name="T11" fmla="*/ 1 h 13"/>
                      <a:gd name="T12" fmla="*/ 6 w 8"/>
                      <a:gd name="T13" fmla="*/ 0 h 13"/>
                      <a:gd name="T14" fmla="*/ 8 w 8"/>
                      <a:gd name="T15" fmla="*/ 1 h 13"/>
                      <a:gd name="T16" fmla="*/ 8 w 8"/>
                      <a:gd name="T17" fmla="*/ 7 h 13"/>
                      <a:gd name="T18" fmla="*/ 3 w 8"/>
                      <a:gd name="T19" fmla="*/ 13 h 13"/>
                      <a:gd name="T20" fmla="*/ 0 w 8"/>
                      <a:gd name="T21" fmla="*/ 11 h 13"/>
                      <a:gd name="T22" fmla="*/ 0 w 8"/>
                      <a:gd name="T23"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13">
                        <a:moveTo>
                          <a:pt x="0" y="10"/>
                        </a:moveTo>
                        <a:lnTo>
                          <a:pt x="1" y="9"/>
                        </a:lnTo>
                        <a:lnTo>
                          <a:pt x="1" y="9"/>
                        </a:lnTo>
                        <a:lnTo>
                          <a:pt x="1" y="6"/>
                        </a:lnTo>
                        <a:lnTo>
                          <a:pt x="4" y="3"/>
                        </a:lnTo>
                        <a:lnTo>
                          <a:pt x="5" y="1"/>
                        </a:lnTo>
                        <a:lnTo>
                          <a:pt x="6" y="0"/>
                        </a:lnTo>
                        <a:lnTo>
                          <a:pt x="8" y="1"/>
                        </a:lnTo>
                        <a:lnTo>
                          <a:pt x="8" y="7"/>
                        </a:lnTo>
                        <a:lnTo>
                          <a:pt x="3" y="13"/>
                        </a:lnTo>
                        <a:lnTo>
                          <a:pt x="0" y="11"/>
                        </a:lnTo>
                        <a:lnTo>
                          <a:pt x="0" y="1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18" name="Freeform 648">
                    <a:extLst>
                      <a:ext uri="{FF2B5EF4-FFF2-40B4-BE49-F238E27FC236}">
                        <a16:creationId xmlns:a16="http://schemas.microsoft.com/office/drawing/2014/main" xmlns="" id="{BB524F74-2DA2-CD4C-9CDA-1944BE7B1C41}"/>
                      </a:ext>
                    </a:extLst>
                  </p:cNvPr>
                  <p:cNvSpPr/>
                  <p:nvPr/>
                </p:nvSpPr>
                <p:spPr>
                  <a:xfrm>
                    <a:off x="7273925" y="4756150"/>
                    <a:ext cx="11113" cy="19050"/>
                  </a:xfrm>
                  <a:custGeom>
                    <a:avLst/>
                    <a:gdLst>
                      <a:gd name="T0" fmla="*/ 0 w 7"/>
                      <a:gd name="T1" fmla="*/ 4 h 12"/>
                      <a:gd name="T2" fmla="*/ 3 w 7"/>
                      <a:gd name="T3" fmla="*/ 0 h 12"/>
                      <a:gd name="T4" fmla="*/ 6 w 7"/>
                      <a:gd name="T5" fmla="*/ 0 h 12"/>
                      <a:gd name="T6" fmla="*/ 7 w 7"/>
                      <a:gd name="T7" fmla="*/ 3 h 12"/>
                      <a:gd name="T8" fmla="*/ 7 w 7"/>
                      <a:gd name="T9" fmla="*/ 11 h 12"/>
                      <a:gd name="T10" fmla="*/ 6 w 7"/>
                      <a:gd name="T11" fmla="*/ 12 h 12"/>
                      <a:gd name="T12" fmla="*/ 5 w 7"/>
                      <a:gd name="T13" fmla="*/ 12 h 12"/>
                      <a:gd name="T14" fmla="*/ 3 w 7"/>
                      <a:gd name="T15" fmla="*/ 12 h 12"/>
                      <a:gd name="T16" fmla="*/ 2 w 7"/>
                      <a:gd name="T17" fmla="*/ 10 h 12"/>
                      <a:gd name="T18" fmla="*/ 1 w 7"/>
                      <a:gd name="T19" fmla="*/ 8 h 12"/>
                      <a:gd name="T20" fmla="*/ 2 w 7"/>
                      <a:gd name="T21" fmla="*/ 5 h 12"/>
                      <a:gd name="T22" fmla="*/ 2 w 7"/>
                      <a:gd name="T23" fmla="*/ 5 h 12"/>
                      <a:gd name="T24" fmla="*/ 0 w 7"/>
                      <a:gd name="T2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12">
                        <a:moveTo>
                          <a:pt x="0" y="4"/>
                        </a:moveTo>
                        <a:lnTo>
                          <a:pt x="3" y="0"/>
                        </a:lnTo>
                        <a:lnTo>
                          <a:pt x="6" y="0"/>
                        </a:lnTo>
                        <a:lnTo>
                          <a:pt x="7" y="3"/>
                        </a:lnTo>
                        <a:lnTo>
                          <a:pt x="7" y="11"/>
                        </a:lnTo>
                        <a:lnTo>
                          <a:pt x="6" y="12"/>
                        </a:lnTo>
                        <a:lnTo>
                          <a:pt x="5" y="12"/>
                        </a:lnTo>
                        <a:lnTo>
                          <a:pt x="3" y="12"/>
                        </a:lnTo>
                        <a:lnTo>
                          <a:pt x="2" y="10"/>
                        </a:lnTo>
                        <a:lnTo>
                          <a:pt x="1" y="8"/>
                        </a:lnTo>
                        <a:lnTo>
                          <a:pt x="2" y="5"/>
                        </a:lnTo>
                        <a:lnTo>
                          <a:pt x="2" y="5"/>
                        </a:lnTo>
                        <a:lnTo>
                          <a:pt x="0" y="4"/>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19" name="Freeform 649">
                    <a:extLst>
                      <a:ext uri="{FF2B5EF4-FFF2-40B4-BE49-F238E27FC236}">
                        <a16:creationId xmlns:a16="http://schemas.microsoft.com/office/drawing/2014/main" xmlns="" id="{6A3C27C3-FC2D-4F4B-9AEC-01C62D65D865}"/>
                      </a:ext>
                    </a:extLst>
                  </p:cNvPr>
                  <p:cNvSpPr/>
                  <p:nvPr/>
                </p:nvSpPr>
                <p:spPr>
                  <a:xfrm>
                    <a:off x="7273925" y="4756150"/>
                    <a:ext cx="11113" cy="19050"/>
                  </a:xfrm>
                  <a:custGeom>
                    <a:avLst/>
                    <a:gdLst>
                      <a:gd name="T0" fmla="*/ 0 w 7"/>
                      <a:gd name="T1" fmla="*/ 4 h 12"/>
                      <a:gd name="T2" fmla="*/ 3 w 7"/>
                      <a:gd name="T3" fmla="*/ 0 h 12"/>
                      <a:gd name="T4" fmla="*/ 6 w 7"/>
                      <a:gd name="T5" fmla="*/ 0 h 12"/>
                      <a:gd name="T6" fmla="*/ 7 w 7"/>
                      <a:gd name="T7" fmla="*/ 3 h 12"/>
                      <a:gd name="T8" fmla="*/ 7 w 7"/>
                      <a:gd name="T9" fmla="*/ 11 h 12"/>
                      <a:gd name="T10" fmla="*/ 6 w 7"/>
                      <a:gd name="T11" fmla="*/ 12 h 12"/>
                      <a:gd name="T12" fmla="*/ 5 w 7"/>
                      <a:gd name="T13" fmla="*/ 12 h 12"/>
                      <a:gd name="T14" fmla="*/ 3 w 7"/>
                      <a:gd name="T15" fmla="*/ 12 h 12"/>
                      <a:gd name="T16" fmla="*/ 2 w 7"/>
                      <a:gd name="T17" fmla="*/ 10 h 12"/>
                      <a:gd name="T18" fmla="*/ 1 w 7"/>
                      <a:gd name="T19" fmla="*/ 8 h 12"/>
                      <a:gd name="T20" fmla="*/ 2 w 7"/>
                      <a:gd name="T21" fmla="*/ 5 h 12"/>
                      <a:gd name="T22" fmla="*/ 2 w 7"/>
                      <a:gd name="T23" fmla="*/ 5 h 12"/>
                      <a:gd name="T24" fmla="*/ 0 w 7"/>
                      <a:gd name="T2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12">
                        <a:moveTo>
                          <a:pt x="0" y="4"/>
                        </a:moveTo>
                        <a:lnTo>
                          <a:pt x="3" y="0"/>
                        </a:lnTo>
                        <a:lnTo>
                          <a:pt x="6" y="0"/>
                        </a:lnTo>
                        <a:lnTo>
                          <a:pt x="7" y="3"/>
                        </a:lnTo>
                        <a:lnTo>
                          <a:pt x="7" y="11"/>
                        </a:lnTo>
                        <a:lnTo>
                          <a:pt x="6" y="12"/>
                        </a:lnTo>
                        <a:lnTo>
                          <a:pt x="5" y="12"/>
                        </a:lnTo>
                        <a:lnTo>
                          <a:pt x="3" y="12"/>
                        </a:lnTo>
                        <a:lnTo>
                          <a:pt x="2" y="10"/>
                        </a:lnTo>
                        <a:lnTo>
                          <a:pt x="1" y="8"/>
                        </a:lnTo>
                        <a:lnTo>
                          <a:pt x="2" y="5"/>
                        </a:lnTo>
                        <a:lnTo>
                          <a:pt x="2" y="5"/>
                        </a:lnTo>
                        <a:lnTo>
                          <a:pt x="0" y="4"/>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20" name="Freeform 650">
                    <a:extLst>
                      <a:ext uri="{FF2B5EF4-FFF2-40B4-BE49-F238E27FC236}">
                        <a16:creationId xmlns:a16="http://schemas.microsoft.com/office/drawing/2014/main" xmlns="" id="{98843406-2396-104D-9436-7D759985C73E}"/>
                      </a:ext>
                    </a:extLst>
                  </p:cNvPr>
                  <p:cNvSpPr/>
                  <p:nvPr/>
                </p:nvSpPr>
                <p:spPr>
                  <a:xfrm>
                    <a:off x="7032625" y="4833938"/>
                    <a:ext cx="36513" cy="31750"/>
                  </a:xfrm>
                  <a:custGeom>
                    <a:avLst/>
                    <a:gdLst>
                      <a:gd name="T0" fmla="*/ 22 w 23"/>
                      <a:gd name="T1" fmla="*/ 8 h 20"/>
                      <a:gd name="T2" fmla="*/ 22 w 23"/>
                      <a:gd name="T3" fmla="*/ 7 h 20"/>
                      <a:gd name="T4" fmla="*/ 21 w 23"/>
                      <a:gd name="T5" fmla="*/ 6 h 20"/>
                      <a:gd name="T6" fmla="*/ 21 w 23"/>
                      <a:gd name="T7" fmla="*/ 6 h 20"/>
                      <a:gd name="T8" fmla="*/ 21 w 23"/>
                      <a:gd name="T9" fmla="*/ 5 h 20"/>
                      <a:gd name="T10" fmla="*/ 20 w 23"/>
                      <a:gd name="T11" fmla="*/ 5 h 20"/>
                      <a:gd name="T12" fmla="*/ 20 w 23"/>
                      <a:gd name="T13" fmla="*/ 5 h 20"/>
                      <a:gd name="T14" fmla="*/ 20 w 23"/>
                      <a:gd name="T15" fmla="*/ 4 h 20"/>
                      <a:gd name="T16" fmla="*/ 21 w 23"/>
                      <a:gd name="T17" fmla="*/ 3 h 20"/>
                      <a:gd name="T18" fmla="*/ 21 w 23"/>
                      <a:gd name="T19" fmla="*/ 3 h 20"/>
                      <a:gd name="T20" fmla="*/ 22 w 23"/>
                      <a:gd name="T21" fmla="*/ 4 h 20"/>
                      <a:gd name="T22" fmla="*/ 22 w 23"/>
                      <a:gd name="T23" fmla="*/ 4 h 20"/>
                      <a:gd name="T24" fmla="*/ 23 w 23"/>
                      <a:gd name="T25" fmla="*/ 3 h 20"/>
                      <a:gd name="T26" fmla="*/ 23 w 23"/>
                      <a:gd name="T27" fmla="*/ 3 h 20"/>
                      <a:gd name="T28" fmla="*/ 23 w 23"/>
                      <a:gd name="T29" fmla="*/ 2 h 20"/>
                      <a:gd name="T30" fmla="*/ 23 w 23"/>
                      <a:gd name="T31" fmla="*/ 2 h 20"/>
                      <a:gd name="T32" fmla="*/ 23 w 23"/>
                      <a:gd name="T33" fmla="*/ 2 h 20"/>
                      <a:gd name="T34" fmla="*/ 23 w 23"/>
                      <a:gd name="T35" fmla="*/ 1 h 20"/>
                      <a:gd name="T36" fmla="*/ 23 w 23"/>
                      <a:gd name="T37" fmla="*/ 1 h 20"/>
                      <a:gd name="T38" fmla="*/ 22 w 23"/>
                      <a:gd name="T39" fmla="*/ 0 h 20"/>
                      <a:gd name="T40" fmla="*/ 22 w 23"/>
                      <a:gd name="T41" fmla="*/ 1 h 20"/>
                      <a:gd name="T42" fmla="*/ 22 w 23"/>
                      <a:gd name="T43" fmla="*/ 1 h 20"/>
                      <a:gd name="T44" fmla="*/ 21 w 23"/>
                      <a:gd name="T45" fmla="*/ 1 h 20"/>
                      <a:gd name="T46" fmla="*/ 20 w 23"/>
                      <a:gd name="T47" fmla="*/ 2 h 20"/>
                      <a:gd name="T48" fmla="*/ 20 w 23"/>
                      <a:gd name="T49" fmla="*/ 1 h 20"/>
                      <a:gd name="T50" fmla="*/ 20 w 23"/>
                      <a:gd name="T51" fmla="*/ 0 h 20"/>
                      <a:gd name="T52" fmla="*/ 18 w 23"/>
                      <a:gd name="T53" fmla="*/ 2 h 20"/>
                      <a:gd name="T54" fmla="*/ 16 w 23"/>
                      <a:gd name="T55" fmla="*/ 3 h 20"/>
                      <a:gd name="T56" fmla="*/ 13 w 23"/>
                      <a:gd name="T57" fmla="*/ 3 h 20"/>
                      <a:gd name="T58" fmla="*/ 13 w 23"/>
                      <a:gd name="T59" fmla="*/ 4 h 20"/>
                      <a:gd name="T60" fmla="*/ 13 w 23"/>
                      <a:gd name="T61" fmla="*/ 4 h 20"/>
                      <a:gd name="T62" fmla="*/ 13 w 23"/>
                      <a:gd name="T63" fmla="*/ 5 h 20"/>
                      <a:gd name="T64" fmla="*/ 13 w 23"/>
                      <a:gd name="T65" fmla="*/ 5 h 20"/>
                      <a:gd name="T66" fmla="*/ 13 w 23"/>
                      <a:gd name="T67" fmla="*/ 5 h 20"/>
                      <a:gd name="T68" fmla="*/ 13 w 23"/>
                      <a:gd name="T69" fmla="*/ 5 h 20"/>
                      <a:gd name="T70" fmla="*/ 12 w 23"/>
                      <a:gd name="T71" fmla="*/ 6 h 20"/>
                      <a:gd name="T72" fmla="*/ 12 w 23"/>
                      <a:gd name="T73" fmla="*/ 6 h 20"/>
                      <a:gd name="T74" fmla="*/ 12 w 23"/>
                      <a:gd name="T75" fmla="*/ 6 h 20"/>
                      <a:gd name="T76" fmla="*/ 12 w 23"/>
                      <a:gd name="T77" fmla="*/ 7 h 20"/>
                      <a:gd name="T78" fmla="*/ 11 w 23"/>
                      <a:gd name="T79" fmla="*/ 7 h 20"/>
                      <a:gd name="T80" fmla="*/ 11 w 23"/>
                      <a:gd name="T81" fmla="*/ 7 h 20"/>
                      <a:gd name="T82" fmla="*/ 11 w 23"/>
                      <a:gd name="T83" fmla="*/ 7 h 20"/>
                      <a:gd name="T84" fmla="*/ 11 w 23"/>
                      <a:gd name="T85" fmla="*/ 8 h 20"/>
                      <a:gd name="T86" fmla="*/ 11 w 23"/>
                      <a:gd name="T87" fmla="*/ 8 h 20"/>
                      <a:gd name="T88" fmla="*/ 11 w 23"/>
                      <a:gd name="T89" fmla="*/ 8 h 20"/>
                      <a:gd name="T90" fmla="*/ 10 w 23"/>
                      <a:gd name="T91" fmla="*/ 8 h 20"/>
                      <a:gd name="T92" fmla="*/ 10 w 23"/>
                      <a:gd name="T93" fmla="*/ 8 h 20"/>
                      <a:gd name="T94" fmla="*/ 10 w 23"/>
                      <a:gd name="T95" fmla="*/ 7 h 20"/>
                      <a:gd name="T96" fmla="*/ 10 w 23"/>
                      <a:gd name="T97" fmla="*/ 7 h 20"/>
                      <a:gd name="T98" fmla="*/ 10 w 23"/>
                      <a:gd name="T99" fmla="*/ 7 h 20"/>
                      <a:gd name="T100" fmla="*/ 9 w 23"/>
                      <a:gd name="T101" fmla="*/ 6 h 20"/>
                      <a:gd name="T102" fmla="*/ 9 w 23"/>
                      <a:gd name="T103" fmla="*/ 6 h 20"/>
                      <a:gd name="T104" fmla="*/ 9 w 23"/>
                      <a:gd name="T105" fmla="*/ 7 h 20"/>
                      <a:gd name="T106" fmla="*/ 8 w 23"/>
                      <a:gd name="T107" fmla="*/ 7 h 20"/>
                      <a:gd name="T108" fmla="*/ 8 w 23"/>
                      <a:gd name="T109" fmla="*/ 7 h 20"/>
                      <a:gd name="T110" fmla="*/ 7 w 23"/>
                      <a:gd name="T111" fmla="*/ 6 h 20"/>
                      <a:gd name="T112" fmla="*/ 6 w 23"/>
                      <a:gd name="T113" fmla="*/ 6 h 20"/>
                      <a:gd name="T114" fmla="*/ 2 w 23"/>
                      <a:gd name="T115" fmla="*/ 14 h 20"/>
                      <a:gd name="T116" fmla="*/ 2 w 23"/>
                      <a:gd name="T117" fmla="*/ 17 h 20"/>
                      <a:gd name="T118" fmla="*/ 2 w 23"/>
                      <a:gd name="T119" fmla="*/ 20 h 20"/>
                      <a:gd name="T120" fmla="*/ 16 w 23"/>
                      <a:gd name="T121" fmla="*/ 16 h 20"/>
                      <a:gd name="T122" fmla="*/ 22 w 23"/>
                      <a:gd name="T123"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 h="20">
                        <a:moveTo>
                          <a:pt x="22" y="8"/>
                        </a:moveTo>
                        <a:lnTo>
                          <a:pt x="22" y="8"/>
                        </a:lnTo>
                        <a:lnTo>
                          <a:pt x="22" y="7"/>
                        </a:lnTo>
                        <a:lnTo>
                          <a:pt x="22" y="7"/>
                        </a:lnTo>
                        <a:lnTo>
                          <a:pt x="22" y="6"/>
                        </a:lnTo>
                        <a:lnTo>
                          <a:pt x="21" y="6"/>
                        </a:lnTo>
                        <a:lnTo>
                          <a:pt x="21" y="6"/>
                        </a:lnTo>
                        <a:lnTo>
                          <a:pt x="21" y="6"/>
                        </a:lnTo>
                        <a:lnTo>
                          <a:pt x="21" y="5"/>
                        </a:lnTo>
                        <a:lnTo>
                          <a:pt x="21" y="5"/>
                        </a:lnTo>
                        <a:lnTo>
                          <a:pt x="21" y="5"/>
                        </a:lnTo>
                        <a:lnTo>
                          <a:pt x="20" y="5"/>
                        </a:lnTo>
                        <a:lnTo>
                          <a:pt x="21" y="5"/>
                        </a:lnTo>
                        <a:lnTo>
                          <a:pt x="20" y="5"/>
                        </a:lnTo>
                        <a:lnTo>
                          <a:pt x="21" y="5"/>
                        </a:lnTo>
                        <a:lnTo>
                          <a:pt x="20" y="4"/>
                        </a:lnTo>
                        <a:lnTo>
                          <a:pt x="20" y="3"/>
                        </a:lnTo>
                        <a:lnTo>
                          <a:pt x="21" y="3"/>
                        </a:lnTo>
                        <a:lnTo>
                          <a:pt x="21" y="3"/>
                        </a:lnTo>
                        <a:lnTo>
                          <a:pt x="21" y="3"/>
                        </a:lnTo>
                        <a:lnTo>
                          <a:pt x="22" y="4"/>
                        </a:lnTo>
                        <a:lnTo>
                          <a:pt x="22" y="4"/>
                        </a:lnTo>
                        <a:lnTo>
                          <a:pt x="22" y="4"/>
                        </a:lnTo>
                        <a:lnTo>
                          <a:pt x="22" y="4"/>
                        </a:lnTo>
                        <a:lnTo>
                          <a:pt x="23" y="3"/>
                        </a:lnTo>
                        <a:lnTo>
                          <a:pt x="23" y="3"/>
                        </a:lnTo>
                        <a:lnTo>
                          <a:pt x="23" y="3"/>
                        </a:lnTo>
                        <a:lnTo>
                          <a:pt x="23" y="3"/>
                        </a:lnTo>
                        <a:lnTo>
                          <a:pt x="23" y="3"/>
                        </a:lnTo>
                        <a:lnTo>
                          <a:pt x="23" y="2"/>
                        </a:lnTo>
                        <a:lnTo>
                          <a:pt x="23" y="2"/>
                        </a:lnTo>
                        <a:lnTo>
                          <a:pt x="23" y="2"/>
                        </a:lnTo>
                        <a:lnTo>
                          <a:pt x="23" y="2"/>
                        </a:lnTo>
                        <a:lnTo>
                          <a:pt x="23" y="2"/>
                        </a:lnTo>
                        <a:lnTo>
                          <a:pt x="23" y="2"/>
                        </a:lnTo>
                        <a:lnTo>
                          <a:pt x="23" y="1"/>
                        </a:lnTo>
                        <a:lnTo>
                          <a:pt x="23" y="1"/>
                        </a:lnTo>
                        <a:lnTo>
                          <a:pt x="23" y="1"/>
                        </a:lnTo>
                        <a:lnTo>
                          <a:pt x="22" y="1"/>
                        </a:lnTo>
                        <a:lnTo>
                          <a:pt x="22" y="0"/>
                        </a:lnTo>
                        <a:lnTo>
                          <a:pt x="22" y="0"/>
                        </a:lnTo>
                        <a:lnTo>
                          <a:pt x="22" y="1"/>
                        </a:lnTo>
                        <a:lnTo>
                          <a:pt x="22" y="1"/>
                        </a:lnTo>
                        <a:lnTo>
                          <a:pt x="22" y="1"/>
                        </a:lnTo>
                        <a:lnTo>
                          <a:pt x="21" y="1"/>
                        </a:lnTo>
                        <a:lnTo>
                          <a:pt x="21" y="1"/>
                        </a:lnTo>
                        <a:lnTo>
                          <a:pt x="21" y="2"/>
                        </a:lnTo>
                        <a:lnTo>
                          <a:pt x="20" y="2"/>
                        </a:lnTo>
                        <a:lnTo>
                          <a:pt x="20" y="2"/>
                        </a:lnTo>
                        <a:lnTo>
                          <a:pt x="20" y="1"/>
                        </a:lnTo>
                        <a:lnTo>
                          <a:pt x="20" y="1"/>
                        </a:lnTo>
                        <a:lnTo>
                          <a:pt x="20" y="0"/>
                        </a:lnTo>
                        <a:lnTo>
                          <a:pt x="20" y="0"/>
                        </a:lnTo>
                        <a:lnTo>
                          <a:pt x="18" y="2"/>
                        </a:lnTo>
                        <a:lnTo>
                          <a:pt x="17" y="2"/>
                        </a:lnTo>
                        <a:lnTo>
                          <a:pt x="16" y="3"/>
                        </a:lnTo>
                        <a:lnTo>
                          <a:pt x="14" y="3"/>
                        </a:lnTo>
                        <a:lnTo>
                          <a:pt x="13" y="3"/>
                        </a:lnTo>
                        <a:lnTo>
                          <a:pt x="13" y="3"/>
                        </a:lnTo>
                        <a:lnTo>
                          <a:pt x="13" y="4"/>
                        </a:lnTo>
                        <a:lnTo>
                          <a:pt x="13" y="4"/>
                        </a:lnTo>
                        <a:lnTo>
                          <a:pt x="13" y="4"/>
                        </a:lnTo>
                        <a:lnTo>
                          <a:pt x="13" y="4"/>
                        </a:lnTo>
                        <a:lnTo>
                          <a:pt x="13" y="5"/>
                        </a:lnTo>
                        <a:lnTo>
                          <a:pt x="13" y="5"/>
                        </a:lnTo>
                        <a:lnTo>
                          <a:pt x="13" y="5"/>
                        </a:lnTo>
                        <a:lnTo>
                          <a:pt x="13" y="5"/>
                        </a:lnTo>
                        <a:lnTo>
                          <a:pt x="13" y="5"/>
                        </a:lnTo>
                        <a:lnTo>
                          <a:pt x="13" y="5"/>
                        </a:lnTo>
                        <a:lnTo>
                          <a:pt x="13" y="5"/>
                        </a:lnTo>
                        <a:lnTo>
                          <a:pt x="12" y="6"/>
                        </a:lnTo>
                        <a:lnTo>
                          <a:pt x="12" y="6"/>
                        </a:lnTo>
                        <a:lnTo>
                          <a:pt x="12" y="6"/>
                        </a:lnTo>
                        <a:lnTo>
                          <a:pt x="12" y="6"/>
                        </a:lnTo>
                        <a:lnTo>
                          <a:pt x="12" y="6"/>
                        </a:lnTo>
                        <a:lnTo>
                          <a:pt x="12" y="6"/>
                        </a:lnTo>
                        <a:lnTo>
                          <a:pt x="12" y="6"/>
                        </a:lnTo>
                        <a:lnTo>
                          <a:pt x="12" y="7"/>
                        </a:lnTo>
                        <a:lnTo>
                          <a:pt x="12" y="7"/>
                        </a:lnTo>
                        <a:lnTo>
                          <a:pt x="11" y="7"/>
                        </a:lnTo>
                        <a:lnTo>
                          <a:pt x="11" y="7"/>
                        </a:lnTo>
                        <a:lnTo>
                          <a:pt x="11" y="7"/>
                        </a:lnTo>
                        <a:lnTo>
                          <a:pt x="11" y="7"/>
                        </a:lnTo>
                        <a:lnTo>
                          <a:pt x="11" y="7"/>
                        </a:lnTo>
                        <a:lnTo>
                          <a:pt x="11" y="7"/>
                        </a:lnTo>
                        <a:lnTo>
                          <a:pt x="11" y="8"/>
                        </a:lnTo>
                        <a:lnTo>
                          <a:pt x="11" y="8"/>
                        </a:lnTo>
                        <a:lnTo>
                          <a:pt x="11" y="8"/>
                        </a:lnTo>
                        <a:lnTo>
                          <a:pt x="11" y="8"/>
                        </a:lnTo>
                        <a:lnTo>
                          <a:pt x="11" y="8"/>
                        </a:lnTo>
                        <a:lnTo>
                          <a:pt x="11" y="8"/>
                        </a:lnTo>
                        <a:lnTo>
                          <a:pt x="10" y="8"/>
                        </a:lnTo>
                        <a:lnTo>
                          <a:pt x="10" y="8"/>
                        </a:lnTo>
                        <a:lnTo>
                          <a:pt x="10" y="8"/>
                        </a:lnTo>
                        <a:lnTo>
                          <a:pt x="10" y="7"/>
                        </a:lnTo>
                        <a:lnTo>
                          <a:pt x="10" y="7"/>
                        </a:lnTo>
                        <a:lnTo>
                          <a:pt x="10" y="7"/>
                        </a:lnTo>
                        <a:lnTo>
                          <a:pt x="10" y="7"/>
                        </a:lnTo>
                        <a:lnTo>
                          <a:pt x="10" y="7"/>
                        </a:lnTo>
                        <a:lnTo>
                          <a:pt x="10" y="7"/>
                        </a:lnTo>
                        <a:lnTo>
                          <a:pt x="10" y="6"/>
                        </a:lnTo>
                        <a:lnTo>
                          <a:pt x="9" y="6"/>
                        </a:lnTo>
                        <a:lnTo>
                          <a:pt x="9" y="6"/>
                        </a:lnTo>
                        <a:lnTo>
                          <a:pt x="9" y="6"/>
                        </a:lnTo>
                        <a:lnTo>
                          <a:pt x="9" y="6"/>
                        </a:lnTo>
                        <a:lnTo>
                          <a:pt x="9" y="7"/>
                        </a:lnTo>
                        <a:lnTo>
                          <a:pt x="9" y="7"/>
                        </a:lnTo>
                        <a:lnTo>
                          <a:pt x="8" y="7"/>
                        </a:lnTo>
                        <a:lnTo>
                          <a:pt x="8" y="7"/>
                        </a:lnTo>
                        <a:lnTo>
                          <a:pt x="8" y="7"/>
                        </a:lnTo>
                        <a:lnTo>
                          <a:pt x="8" y="7"/>
                        </a:lnTo>
                        <a:lnTo>
                          <a:pt x="7" y="6"/>
                        </a:lnTo>
                        <a:lnTo>
                          <a:pt x="7" y="6"/>
                        </a:lnTo>
                        <a:lnTo>
                          <a:pt x="6" y="6"/>
                        </a:lnTo>
                        <a:lnTo>
                          <a:pt x="2" y="10"/>
                        </a:lnTo>
                        <a:lnTo>
                          <a:pt x="2" y="14"/>
                        </a:lnTo>
                        <a:lnTo>
                          <a:pt x="2" y="15"/>
                        </a:lnTo>
                        <a:lnTo>
                          <a:pt x="2" y="17"/>
                        </a:lnTo>
                        <a:lnTo>
                          <a:pt x="0" y="19"/>
                        </a:lnTo>
                        <a:lnTo>
                          <a:pt x="2" y="20"/>
                        </a:lnTo>
                        <a:lnTo>
                          <a:pt x="6" y="20"/>
                        </a:lnTo>
                        <a:lnTo>
                          <a:pt x="16" y="16"/>
                        </a:lnTo>
                        <a:lnTo>
                          <a:pt x="21" y="11"/>
                        </a:lnTo>
                        <a:lnTo>
                          <a:pt x="22" y="8"/>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21" name="Freeform 651">
                    <a:extLst>
                      <a:ext uri="{FF2B5EF4-FFF2-40B4-BE49-F238E27FC236}">
                        <a16:creationId xmlns:a16="http://schemas.microsoft.com/office/drawing/2014/main" xmlns="" id="{8538F2A2-CD98-404E-94CE-22B2CBA7648E}"/>
                      </a:ext>
                    </a:extLst>
                  </p:cNvPr>
                  <p:cNvSpPr/>
                  <p:nvPr/>
                </p:nvSpPr>
                <p:spPr>
                  <a:xfrm>
                    <a:off x="6397625" y="4506913"/>
                    <a:ext cx="242888" cy="257175"/>
                  </a:xfrm>
                  <a:custGeom>
                    <a:avLst/>
                    <a:gdLst>
                      <a:gd name="T0" fmla="*/ 1 w 153"/>
                      <a:gd name="T1" fmla="*/ 1 h 162"/>
                      <a:gd name="T2" fmla="*/ 7 w 153"/>
                      <a:gd name="T3" fmla="*/ 1 h 162"/>
                      <a:gd name="T4" fmla="*/ 11 w 153"/>
                      <a:gd name="T5" fmla="*/ 4 h 162"/>
                      <a:gd name="T6" fmla="*/ 15 w 153"/>
                      <a:gd name="T7" fmla="*/ 5 h 162"/>
                      <a:gd name="T8" fmla="*/ 28 w 153"/>
                      <a:gd name="T9" fmla="*/ 6 h 162"/>
                      <a:gd name="T10" fmla="*/ 33 w 153"/>
                      <a:gd name="T11" fmla="*/ 7 h 162"/>
                      <a:gd name="T12" fmla="*/ 38 w 153"/>
                      <a:gd name="T13" fmla="*/ 12 h 162"/>
                      <a:gd name="T14" fmla="*/ 39 w 153"/>
                      <a:gd name="T15" fmla="*/ 15 h 162"/>
                      <a:gd name="T16" fmla="*/ 44 w 153"/>
                      <a:gd name="T17" fmla="*/ 21 h 162"/>
                      <a:gd name="T18" fmla="*/ 59 w 153"/>
                      <a:gd name="T19" fmla="*/ 31 h 162"/>
                      <a:gd name="T20" fmla="*/ 67 w 153"/>
                      <a:gd name="T21" fmla="*/ 41 h 162"/>
                      <a:gd name="T22" fmla="*/ 73 w 153"/>
                      <a:gd name="T23" fmla="*/ 45 h 162"/>
                      <a:gd name="T24" fmla="*/ 79 w 153"/>
                      <a:gd name="T25" fmla="*/ 50 h 162"/>
                      <a:gd name="T26" fmla="*/ 80 w 153"/>
                      <a:gd name="T27" fmla="*/ 48 h 162"/>
                      <a:gd name="T28" fmla="*/ 84 w 153"/>
                      <a:gd name="T29" fmla="*/ 49 h 162"/>
                      <a:gd name="T30" fmla="*/ 90 w 153"/>
                      <a:gd name="T31" fmla="*/ 56 h 162"/>
                      <a:gd name="T32" fmla="*/ 96 w 153"/>
                      <a:gd name="T33" fmla="*/ 59 h 162"/>
                      <a:gd name="T34" fmla="*/ 99 w 153"/>
                      <a:gd name="T35" fmla="*/ 63 h 162"/>
                      <a:gd name="T36" fmla="*/ 101 w 153"/>
                      <a:gd name="T37" fmla="*/ 61 h 162"/>
                      <a:gd name="T38" fmla="*/ 104 w 153"/>
                      <a:gd name="T39" fmla="*/ 64 h 162"/>
                      <a:gd name="T40" fmla="*/ 111 w 153"/>
                      <a:gd name="T41" fmla="*/ 65 h 162"/>
                      <a:gd name="T42" fmla="*/ 111 w 153"/>
                      <a:gd name="T43" fmla="*/ 67 h 162"/>
                      <a:gd name="T44" fmla="*/ 109 w 153"/>
                      <a:gd name="T45" fmla="*/ 68 h 162"/>
                      <a:gd name="T46" fmla="*/ 111 w 153"/>
                      <a:gd name="T47" fmla="*/ 72 h 162"/>
                      <a:gd name="T48" fmla="*/ 107 w 153"/>
                      <a:gd name="T49" fmla="*/ 75 h 162"/>
                      <a:gd name="T50" fmla="*/ 107 w 153"/>
                      <a:gd name="T51" fmla="*/ 76 h 162"/>
                      <a:gd name="T52" fmla="*/ 117 w 153"/>
                      <a:gd name="T53" fmla="*/ 73 h 162"/>
                      <a:gd name="T54" fmla="*/ 120 w 153"/>
                      <a:gd name="T55" fmla="*/ 77 h 162"/>
                      <a:gd name="T56" fmla="*/ 117 w 153"/>
                      <a:gd name="T57" fmla="*/ 82 h 162"/>
                      <a:gd name="T58" fmla="*/ 120 w 153"/>
                      <a:gd name="T59" fmla="*/ 83 h 162"/>
                      <a:gd name="T60" fmla="*/ 117 w 153"/>
                      <a:gd name="T61" fmla="*/ 87 h 162"/>
                      <a:gd name="T62" fmla="*/ 117 w 153"/>
                      <a:gd name="T63" fmla="*/ 91 h 162"/>
                      <a:gd name="T64" fmla="*/ 124 w 153"/>
                      <a:gd name="T65" fmla="*/ 94 h 162"/>
                      <a:gd name="T66" fmla="*/ 129 w 153"/>
                      <a:gd name="T67" fmla="*/ 95 h 162"/>
                      <a:gd name="T68" fmla="*/ 131 w 153"/>
                      <a:gd name="T69" fmla="*/ 106 h 162"/>
                      <a:gd name="T70" fmla="*/ 136 w 153"/>
                      <a:gd name="T71" fmla="*/ 107 h 162"/>
                      <a:gd name="T72" fmla="*/ 136 w 153"/>
                      <a:gd name="T73" fmla="*/ 113 h 162"/>
                      <a:gd name="T74" fmla="*/ 147 w 153"/>
                      <a:gd name="T75" fmla="*/ 114 h 162"/>
                      <a:gd name="T76" fmla="*/ 153 w 153"/>
                      <a:gd name="T77" fmla="*/ 121 h 162"/>
                      <a:gd name="T78" fmla="*/ 151 w 153"/>
                      <a:gd name="T79" fmla="*/ 132 h 162"/>
                      <a:gd name="T80" fmla="*/ 152 w 153"/>
                      <a:gd name="T81" fmla="*/ 134 h 162"/>
                      <a:gd name="T82" fmla="*/ 148 w 153"/>
                      <a:gd name="T83" fmla="*/ 161 h 162"/>
                      <a:gd name="T84" fmla="*/ 142 w 153"/>
                      <a:gd name="T85" fmla="*/ 158 h 162"/>
                      <a:gd name="T86" fmla="*/ 140 w 153"/>
                      <a:gd name="T87" fmla="*/ 161 h 162"/>
                      <a:gd name="T88" fmla="*/ 133 w 153"/>
                      <a:gd name="T89" fmla="*/ 158 h 162"/>
                      <a:gd name="T90" fmla="*/ 134 w 153"/>
                      <a:gd name="T91" fmla="*/ 162 h 162"/>
                      <a:gd name="T92" fmla="*/ 119 w 153"/>
                      <a:gd name="T93" fmla="*/ 148 h 162"/>
                      <a:gd name="T94" fmla="*/ 106 w 153"/>
                      <a:gd name="T95" fmla="*/ 139 h 162"/>
                      <a:gd name="T96" fmla="*/ 101 w 153"/>
                      <a:gd name="T97" fmla="*/ 135 h 162"/>
                      <a:gd name="T98" fmla="*/ 99 w 153"/>
                      <a:gd name="T99" fmla="*/ 130 h 162"/>
                      <a:gd name="T100" fmla="*/ 80 w 153"/>
                      <a:gd name="T101" fmla="*/ 111 h 162"/>
                      <a:gd name="T102" fmla="*/ 74 w 153"/>
                      <a:gd name="T103" fmla="*/ 95 h 162"/>
                      <a:gd name="T104" fmla="*/ 66 w 153"/>
                      <a:gd name="T105" fmla="*/ 84 h 162"/>
                      <a:gd name="T106" fmla="*/ 60 w 153"/>
                      <a:gd name="T107" fmla="*/ 76 h 162"/>
                      <a:gd name="T108" fmla="*/ 57 w 153"/>
                      <a:gd name="T109" fmla="*/ 75 h 162"/>
                      <a:gd name="T110" fmla="*/ 51 w 153"/>
                      <a:gd name="T111" fmla="*/ 56 h 162"/>
                      <a:gd name="T112" fmla="*/ 39 w 153"/>
                      <a:gd name="T113" fmla="*/ 47 h 162"/>
                      <a:gd name="T114" fmla="*/ 34 w 153"/>
                      <a:gd name="T115" fmla="*/ 39 h 162"/>
                      <a:gd name="T116" fmla="*/ 27 w 153"/>
                      <a:gd name="T117" fmla="*/ 30 h 162"/>
                      <a:gd name="T118" fmla="*/ 19 w 153"/>
                      <a:gd name="T119" fmla="*/ 27 h 162"/>
                      <a:gd name="T120" fmla="*/ 0 w 153"/>
                      <a:gd name="T121" fmla="*/ 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3" h="162">
                        <a:moveTo>
                          <a:pt x="0" y="1"/>
                        </a:moveTo>
                        <a:lnTo>
                          <a:pt x="1" y="1"/>
                        </a:lnTo>
                        <a:lnTo>
                          <a:pt x="2" y="0"/>
                        </a:lnTo>
                        <a:lnTo>
                          <a:pt x="7" y="1"/>
                        </a:lnTo>
                        <a:lnTo>
                          <a:pt x="8" y="1"/>
                        </a:lnTo>
                        <a:lnTo>
                          <a:pt x="11" y="4"/>
                        </a:lnTo>
                        <a:lnTo>
                          <a:pt x="14" y="4"/>
                        </a:lnTo>
                        <a:lnTo>
                          <a:pt x="15" y="5"/>
                        </a:lnTo>
                        <a:lnTo>
                          <a:pt x="26" y="5"/>
                        </a:lnTo>
                        <a:lnTo>
                          <a:pt x="28" y="6"/>
                        </a:lnTo>
                        <a:lnTo>
                          <a:pt x="31" y="6"/>
                        </a:lnTo>
                        <a:lnTo>
                          <a:pt x="33" y="7"/>
                        </a:lnTo>
                        <a:lnTo>
                          <a:pt x="37" y="10"/>
                        </a:lnTo>
                        <a:lnTo>
                          <a:pt x="38" y="12"/>
                        </a:lnTo>
                        <a:lnTo>
                          <a:pt x="39" y="13"/>
                        </a:lnTo>
                        <a:lnTo>
                          <a:pt x="39" y="15"/>
                        </a:lnTo>
                        <a:lnTo>
                          <a:pt x="41" y="16"/>
                        </a:lnTo>
                        <a:lnTo>
                          <a:pt x="44" y="21"/>
                        </a:lnTo>
                        <a:lnTo>
                          <a:pt x="50" y="27"/>
                        </a:lnTo>
                        <a:lnTo>
                          <a:pt x="59" y="31"/>
                        </a:lnTo>
                        <a:lnTo>
                          <a:pt x="67" y="38"/>
                        </a:lnTo>
                        <a:lnTo>
                          <a:pt x="67" y="41"/>
                        </a:lnTo>
                        <a:lnTo>
                          <a:pt x="71" y="42"/>
                        </a:lnTo>
                        <a:lnTo>
                          <a:pt x="73" y="45"/>
                        </a:lnTo>
                        <a:lnTo>
                          <a:pt x="78" y="50"/>
                        </a:lnTo>
                        <a:lnTo>
                          <a:pt x="79" y="50"/>
                        </a:lnTo>
                        <a:lnTo>
                          <a:pt x="79" y="49"/>
                        </a:lnTo>
                        <a:lnTo>
                          <a:pt x="80" y="48"/>
                        </a:lnTo>
                        <a:lnTo>
                          <a:pt x="82" y="48"/>
                        </a:lnTo>
                        <a:lnTo>
                          <a:pt x="84" y="49"/>
                        </a:lnTo>
                        <a:lnTo>
                          <a:pt x="87" y="55"/>
                        </a:lnTo>
                        <a:lnTo>
                          <a:pt x="90" y="56"/>
                        </a:lnTo>
                        <a:lnTo>
                          <a:pt x="91" y="56"/>
                        </a:lnTo>
                        <a:lnTo>
                          <a:pt x="96" y="59"/>
                        </a:lnTo>
                        <a:lnTo>
                          <a:pt x="98" y="63"/>
                        </a:lnTo>
                        <a:lnTo>
                          <a:pt x="99" y="63"/>
                        </a:lnTo>
                        <a:lnTo>
                          <a:pt x="100" y="60"/>
                        </a:lnTo>
                        <a:lnTo>
                          <a:pt x="101" y="61"/>
                        </a:lnTo>
                        <a:lnTo>
                          <a:pt x="102" y="63"/>
                        </a:lnTo>
                        <a:lnTo>
                          <a:pt x="104" y="64"/>
                        </a:lnTo>
                        <a:lnTo>
                          <a:pt x="109" y="64"/>
                        </a:lnTo>
                        <a:lnTo>
                          <a:pt x="111" y="65"/>
                        </a:lnTo>
                        <a:lnTo>
                          <a:pt x="112" y="66"/>
                        </a:lnTo>
                        <a:lnTo>
                          <a:pt x="111" y="67"/>
                        </a:lnTo>
                        <a:lnTo>
                          <a:pt x="110" y="68"/>
                        </a:lnTo>
                        <a:lnTo>
                          <a:pt x="109" y="68"/>
                        </a:lnTo>
                        <a:lnTo>
                          <a:pt x="109" y="70"/>
                        </a:lnTo>
                        <a:lnTo>
                          <a:pt x="111" y="72"/>
                        </a:lnTo>
                        <a:lnTo>
                          <a:pt x="111" y="73"/>
                        </a:lnTo>
                        <a:lnTo>
                          <a:pt x="107" y="75"/>
                        </a:lnTo>
                        <a:lnTo>
                          <a:pt x="107" y="76"/>
                        </a:lnTo>
                        <a:lnTo>
                          <a:pt x="107" y="76"/>
                        </a:lnTo>
                        <a:lnTo>
                          <a:pt x="116" y="72"/>
                        </a:lnTo>
                        <a:lnTo>
                          <a:pt x="117" y="73"/>
                        </a:lnTo>
                        <a:lnTo>
                          <a:pt x="119" y="75"/>
                        </a:lnTo>
                        <a:lnTo>
                          <a:pt x="120" y="77"/>
                        </a:lnTo>
                        <a:lnTo>
                          <a:pt x="120" y="79"/>
                        </a:lnTo>
                        <a:lnTo>
                          <a:pt x="117" y="82"/>
                        </a:lnTo>
                        <a:lnTo>
                          <a:pt x="118" y="83"/>
                        </a:lnTo>
                        <a:lnTo>
                          <a:pt x="120" y="83"/>
                        </a:lnTo>
                        <a:lnTo>
                          <a:pt x="119" y="85"/>
                        </a:lnTo>
                        <a:lnTo>
                          <a:pt x="117" y="87"/>
                        </a:lnTo>
                        <a:lnTo>
                          <a:pt x="116" y="89"/>
                        </a:lnTo>
                        <a:lnTo>
                          <a:pt x="117" y="91"/>
                        </a:lnTo>
                        <a:lnTo>
                          <a:pt x="122" y="94"/>
                        </a:lnTo>
                        <a:lnTo>
                          <a:pt x="124" y="94"/>
                        </a:lnTo>
                        <a:lnTo>
                          <a:pt x="126" y="95"/>
                        </a:lnTo>
                        <a:lnTo>
                          <a:pt x="129" y="95"/>
                        </a:lnTo>
                        <a:lnTo>
                          <a:pt x="132" y="104"/>
                        </a:lnTo>
                        <a:lnTo>
                          <a:pt x="131" y="106"/>
                        </a:lnTo>
                        <a:lnTo>
                          <a:pt x="133" y="106"/>
                        </a:lnTo>
                        <a:lnTo>
                          <a:pt x="136" y="107"/>
                        </a:lnTo>
                        <a:lnTo>
                          <a:pt x="137" y="109"/>
                        </a:lnTo>
                        <a:lnTo>
                          <a:pt x="136" y="113"/>
                        </a:lnTo>
                        <a:lnTo>
                          <a:pt x="145" y="113"/>
                        </a:lnTo>
                        <a:lnTo>
                          <a:pt x="147" y="114"/>
                        </a:lnTo>
                        <a:lnTo>
                          <a:pt x="151" y="120"/>
                        </a:lnTo>
                        <a:lnTo>
                          <a:pt x="153" y="121"/>
                        </a:lnTo>
                        <a:lnTo>
                          <a:pt x="153" y="124"/>
                        </a:lnTo>
                        <a:lnTo>
                          <a:pt x="151" y="132"/>
                        </a:lnTo>
                        <a:lnTo>
                          <a:pt x="151" y="133"/>
                        </a:lnTo>
                        <a:lnTo>
                          <a:pt x="152" y="134"/>
                        </a:lnTo>
                        <a:lnTo>
                          <a:pt x="150" y="161"/>
                        </a:lnTo>
                        <a:lnTo>
                          <a:pt x="148" y="161"/>
                        </a:lnTo>
                        <a:lnTo>
                          <a:pt x="143" y="157"/>
                        </a:lnTo>
                        <a:lnTo>
                          <a:pt x="142" y="158"/>
                        </a:lnTo>
                        <a:lnTo>
                          <a:pt x="142" y="160"/>
                        </a:lnTo>
                        <a:lnTo>
                          <a:pt x="140" y="161"/>
                        </a:lnTo>
                        <a:lnTo>
                          <a:pt x="135" y="157"/>
                        </a:lnTo>
                        <a:lnTo>
                          <a:pt x="133" y="158"/>
                        </a:lnTo>
                        <a:lnTo>
                          <a:pt x="135" y="162"/>
                        </a:lnTo>
                        <a:lnTo>
                          <a:pt x="134" y="162"/>
                        </a:lnTo>
                        <a:lnTo>
                          <a:pt x="121" y="150"/>
                        </a:lnTo>
                        <a:lnTo>
                          <a:pt x="119" y="148"/>
                        </a:lnTo>
                        <a:lnTo>
                          <a:pt x="117" y="148"/>
                        </a:lnTo>
                        <a:lnTo>
                          <a:pt x="106" y="139"/>
                        </a:lnTo>
                        <a:lnTo>
                          <a:pt x="103" y="138"/>
                        </a:lnTo>
                        <a:lnTo>
                          <a:pt x="101" y="135"/>
                        </a:lnTo>
                        <a:lnTo>
                          <a:pt x="100" y="132"/>
                        </a:lnTo>
                        <a:lnTo>
                          <a:pt x="99" y="130"/>
                        </a:lnTo>
                        <a:lnTo>
                          <a:pt x="96" y="128"/>
                        </a:lnTo>
                        <a:lnTo>
                          <a:pt x="80" y="111"/>
                        </a:lnTo>
                        <a:lnTo>
                          <a:pt x="80" y="106"/>
                        </a:lnTo>
                        <a:lnTo>
                          <a:pt x="74" y="95"/>
                        </a:lnTo>
                        <a:lnTo>
                          <a:pt x="74" y="92"/>
                        </a:lnTo>
                        <a:lnTo>
                          <a:pt x="66" y="84"/>
                        </a:lnTo>
                        <a:lnTo>
                          <a:pt x="64" y="79"/>
                        </a:lnTo>
                        <a:lnTo>
                          <a:pt x="60" y="76"/>
                        </a:lnTo>
                        <a:lnTo>
                          <a:pt x="57" y="76"/>
                        </a:lnTo>
                        <a:lnTo>
                          <a:pt x="57" y="75"/>
                        </a:lnTo>
                        <a:lnTo>
                          <a:pt x="51" y="58"/>
                        </a:lnTo>
                        <a:lnTo>
                          <a:pt x="51" y="56"/>
                        </a:lnTo>
                        <a:lnTo>
                          <a:pt x="46" y="51"/>
                        </a:lnTo>
                        <a:lnTo>
                          <a:pt x="39" y="47"/>
                        </a:lnTo>
                        <a:lnTo>
                          <a:pt x="36" y="47"/>
                        </a:lnTo>
                        <a:lnTo>
                          <a:pt x="34" y="39"/>
                        </a:lnTo>
                        <a:lnTo>
                          <a:pt x="31" y="38"/>
                        </a:lnTo>
                        <a:lnTo>
                          <a:pt x="27" y="30"/>
                        </a:lnTo>
                        <a:lnTo>
                          <a:pt x="22" y="27"/>
                        </a:lnTo>
                        <a:lnTo>
                          <a:pt x="19" y="27"/>
                        </a:lnTo>
                        <a:lnTo>
                          <a:pt x="0" y="6"/>
                        </a:lnTo>
                        <a:lnTo>
                          <a:pt x="0" y="1"/>
                        </a:lnTo>
                        <a:lnTo>
                          <a:pt x="0" y="1"/>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22" name="Freeform 653">
                    <a:extLst>
                      <a:ext uri="{FF2B5EF4-FFF2-40B4-BE49-F238E27FC236}">
                        <a16:creationId xmlns:a16="http://schemas.microsoft.com/office/drawing/2014/main" xmlns="" id="{9C88B22F-A473-8C42-B2C0-96EA2006F216}"/>
                      </a:ext>
                    </a:extLst>
                  </p:cNvPr>
                  <p:cNvSpPr/>
                  <p:nvPr/>
                </p:nvSpPr>
                <p:spPr>
                  <a:xfrm>
                    <a:off x="6442075" y="4598988"/>
                    <a:ext cx="15875" cy="20638"/>
                  </a:xfrm>
                  <a:custGeom>
                    <a:avLst/>
                    <a:gdLst>
                      <a:gd name="T0" fmla="*/ 0 w 10"/>
                      <a:gd name="T1" fmla="*/ 2 h 13"/>
                      <a:gd name="T2" fmla="*/ 0 w 10"/>
                      <a:gd name="T3" fmla="*/ 1 h 13"/>
                      <a:gd name="T4" fmla="*/ 3 w 10"/>
                      <a:gd name="T5" fmla="*/ 0 h 13"/>
                      <a:gd name="T6" fmla="*/ 10 w 10"/>
                      <a:gd name="T7" fmla="*/ 7 h 13"/>
                      <a:gd name="T8" fmla="*/ 10 w 10"/>
                      <a:gd name="T9" fmla="*/ 12 h 13"/>
                      <a:gd name="T10" fmla="*/ 10 w 10"/>
                      <a:gd name="T11" fmla="*/ 13 h 13"/>
                      <a:gd name="T12" fmla="*/ 8 w 10"/>
                      <a:gd name="T13" fmla="*/ 13 h 13"/>
                      <a:gd name="T14" fmla="*/ 0 w 10"/>
                      <a:gd name="T15" fmla="*/ 2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3">
                        <a:moveTo>
                          <a:pt x="0" y="2"/>
                        </a:moveTo>
                        <a:lnTo>
                          <a:pt x="0" y="1"/>
                        </a:lnTo>
                        <a:lnTo>
                          <a:pt x="3" y="0"/>
                        </a:lnTo>
                        <a:lnTo>
                          <a:pt x="10" y="7"/>
                        </a:lnTo>
                        <a:lnTo>
                          <a:pt x="10" y="12"/>
                        </a:lnTo>
                        <a:lnTo>
                          <a:pt x="10" y="13"/>
                        </a:lnTo>
                        <a:lnTo>
                          <a:pt x="8" y="13"/>
                        </a:lnTo>
                        <a:lnTo>
                          <a:pt x="0" y="2"/>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23" name="Freeform 654">
                    <a:extLst>
                      <a:ext uri="{FF2B5EF4-FFF2-40B4-BE49-F238E27FC236}">
                        <a16:creationId xmlns:a16="http://schemas.microsoft.com/office/drawing/2014/main" xmlns="" id="{EA17DB77-B019-AF48-B86D-94A23B699583}"/>
                      </a:ext>
                    </a:extLst>
                  </p:cNvPr>
                  <p:cNvSpPr/>
                  <p:nvPr/>
                </p:nvSpPr>
                <p:spPr>
                  <a:xfrm>
                    <a:off x="6442075" y="4598988"/>
                    <a:ext cx="15875" cy="20638"/>
                  </a:xfrm>
                  <a:custGeom>
                    <a:avLst/>
                    <a:gdLst>
                      <a:gd name="T0" fmla="*/ 0 w 10"/>
                      <a:gd name="T1" fmla="*/ 2 h 13"/>
                      <a:gd name="T2" fmla="*/ 0 w 10"/>
                      <a:gd name="T3" fmla="*/ 1 h 13"/>
                      <a:gd name="T4" fmla="*/ 3 w 10"/>
                      <a:gd name="T5" fmla="*/ 0 h 13"/>
                      <a:gd name="T6" fmla="*/ 10 w 10"/>
                      <a:gd name="T7" fmla="*/ 7 h 13"/>
                      <a:gd name="T8" fmla="*/ 10 w 10"/>
                      <a:gd name="T9" fmla="*/ 12 h 13"/>
                      <a:gd name="T10" fmla="*/ 10 w 10"/>
                      <a:gd name="T11" fmla="*/ 13 h 13"/>
                      <a:gd name="T12" fmla="*/ 8 w 10"/>
                      <a:gd name="T13" fmla="*/ 13 h 13"/>
                      <a:gd name="T14" fmla="*/ 0 w 10"/>
                      <a:gd name="T15" fmla="*/ 2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3">
                        <a:moveTo>
                          <a:pt x="0" y="2"/>
                        </a:moveTo>
                        <a:lnTo>
                          <a:pt x="0" y="1"/>
                        </a:lnTo>
                        <a:lnTo>
                          <a:pt x="3" y="0"/>
                        </a:lnTo>
                        <a:lnTo>
                          <a:pt x="10" y="7"/>
                        </a:lnTo>
                        <a:lnTo>
                          <a:pt x="10" y="12"/>
                        </a:lnTo>
                        <a:lnTo>
                          <a:pt x="10" y="13"/>
                        </a:lnTo>
                        <a:lnTo>
                          <a:pt x="8" y="13"/>
                        </a:lnTo>
                        <a:lnTo>
                          <a:pt x="0" y="2"/>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24" name="Freeform 655">
                    <a:extLst>
                      <a:ext uri="{FF2B5EF4-FFF2-40B4-BE49-F238E27FC236}">
                        <a16:creationId xmlns:a16="http://schemas.microsoft.com/office/drawing/2014/main" xmlns="" id="{CBDC27C6-34BA-AB47-B6EC-1DB48ED25723}"/>
                      </a:ext>
                    </a:extLst>
                  </p:cNvPr>
                  <p:cNvSpPr/>
                  <p:nvPr/>
                </p:nvSpPr>
                <p:spPr>
                  <a:xfrm>
                    <a:off x="6475413" y="4652963"/>
                    <a:ext cx="14288" cy="19050"/>
                  </a:xfrm>
                  <a:custGeom>
                    <a:avLst/>
                    <a:gdLst>
                      <a:gd name="T0" fmla="*/ 1 w 9"/>
                      <a:gd name="T1" fmla="*/ 1 h 12"/>
                      <a:gd name="T2" fmla="*/ 3 w 9"/>
                      <a:gd name="T3" fmla="*/ 0 h 12"/>
                      <a:gd name="T4" fmla="*/ 4 w 9"/>
                      <a:gd name="T5" fmla="*/ 1 h 12"/>
                      <a:gd name="T6" fmla="*/ 6 w 9"/>
                      <a:gd name="T7" fmla="*/ 7 h 12"/>
                      <a:gd name="T8" fmla="*/ 9 w 9"/>
                      <a:gd name="T9" fmla="*/ 11 h 12"/>
                      <a:gd name="T10" fmla="*/ 8 w 9"/>
                      <a:gd name="T11" fmla="*/ 12 h 12"/>
                      <a:gd name="T12" fmla="*/ 6 w 9"/>
                      <a:gd name="T13" fmla="*/ 12 h 12"/>
                      <a:gd name="T14" fmla="*/ 5 w 9"/>
                      <a:gd name="T15" fmla="*/ 12 h 12"/>
                      <a:gd name="T16" fmla="*/ 3 w 9"/>
                      <a:gd name="T17" fmla="*/ 11 h 12"/>
                      <a:gd name="T18" fmla="*/ 0 w 9"/>
                      <a:gd name="T19" fmla="*/ 5 h 12"/>
                      <a:gd name="T20" fmla="*/ 0 w 9"/>
                      <a:gd name="T21" fmla="*/ 3 h 12"/>
                      <a:gd name="T22" fmla="*/ 1 w 9"/>
                      <a:gd name="T23"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12">
                        <a:moveTo>
                          <a:pt x="1" y="1"/>
                        </a:moveTo>
                        <a:lnTo>
                          <a:pt x="3" y="0"/>
                        </a:lnTo>
                        <a:lnTo>
                          <a:pt x="4" y="1"/>
                        </a:lnTo>
                        <a:lnTo>
                          <a:pt x="6" y="7"/>
                        </a:lnTo>
                        <a:lnTo>
                          <a:pt x="9" y="11"/>
                        </a:lnTo>
                        <a:lnTo>
                          <a:pt x="8" y="12"/>
                        </a:lnTo>
                        <a:lnTo>
                          <a:pt x="6" y="12"/>
                        </a:lnTo>
                        <a:lnTo>
                          <a:pt x="5" y="12"/>
                        </a:lnTo>
                        <a:lnTo>
                          <a:pt x="3" y="11"/>
                        </a:lnTo>
                        <a:lnTo>
                          <a:pt x="0" y="5"/>
                        </a:lnTo>
                        <a:lnTo>
                          <a:pt x="0" y="3"/>
                        </a:lnTo>
                        <a:lnTo>
                          <a:pt x="1" y="1"/>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25" name="Freeform 656">
                    <a:extLst>
                      <a:ext uri="{FF2B5EF4-FFF2-40B4-BE49-F238E27FC236}">
                        <a16:creationId xmlns:a16="http://schemas.microsoft.com/office/drawing/2014/main" xmlns="" id="{91F4A71A-4279-464A-AB38-FC638CBD35C1}"/>
                      </a:ext>
                    </a:extLst>
                  </p:cNvPr>
                  <p:cNvSpPr/>
                  <p:nvPr/>
                </p:nvSpPr>
                <p:spPr>
                  <a:xfrm>
                    <a:off x="6475413" y="4652963"/>
                    <a:ext cx="14288" cy="19050"/>
                  </a:xfrm>
                  <a:custGeom>
                    <a:avLst/>
                    <a:gdLst>
                      <a:gd name="T0" fmla="*/ 1 w 9"/>
                      <a:gd name="T1" fmla="*/ 1 h 12"/>
                      <a:gd name="T2" fmla="*/ 3 w 9"/>
                      <a:gd name="T3" fmla="*/ 0 h 12"/>
                      <a:gd name="T4" fmla="*/ 4 w 9"/>
                      <a:gd name="T5" fmla="*/ 1 h 12"/>
                      <a:gd name="T6" fmla="*/ 6 w 9"/>
                      <a:gd name="T7" fmla="*/ 7 h 12"/>
                      <a:gd name="T8" fmla="*/ 9 w 9"/>
                      <a:gd name="T9" fmla="*/ 11 h 12"/>
                      <a:gd name="T10" fmla="*/ 8 w 9"/>
                      <a:gd name="T11" fmla="*/ 12 h 12"/>
                      <a:gd name="T12" fmla="*/ 6 w 9"/>
                      <a:gd name="T13" fmla="*/ 12 h 12"/>
                      <a:gd name="T14" fmla="*/ 5 w 9"/>
                      <a:gd name="T15" fmla="*/ 12 h 12"/>
                      <a:gd name="T16" fmla="*/ 3 w 9"/>
                      <a:gd name="T17" fmla="*/ 11 h 12"/>
                      <a:gd name="T18" fmla="*/ 0 w 9"/>
                      <a:gd name="T19" fmla="*/ 5 h 12"/>
                      <a:gd name="T20" fmla="*/ 0 w 9"/>
                      <a:gd name="T21" fmla="*/ 3 h 12"/>
                      <a:gd name="T22" fmla="*/ 1 w 9"/>
                      <a:gd name="T23"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12">
                        <a:moveTo>
                          <a:pt x="1" y="1"/>
                        </a:moveTo>
                        <a:lnTo>
                          <a:pt x="3" y="0"/>
                        </a:lnTo>
                        <a:lnTo>
                          <a:pt x="4" y="1"/>
                        </a:lnTo>
                        <a:lnTo>
                          <a:pt x="6" y="7"/>
                        </a:lnTo>
                        <a:lnTo>
                          <a:pt x="9" y="11"/>
                        </a:lnTo>
                        <a:lnTo>
                          <a:pt x="8" y="12"/>
                        </a:lnTo>
                        <a:lnTo>
                          <a:pt x="6" y="12"/>
                        </a:lnTo>
                        <a:lnTo>
                          <a:pt x="5" y="12"/>
                        </a:lnTo>
                        <a:lnTo>
                          <a:pt x="3" y="11"/>
                        </a:lnTo>
                        <a:lnTo>
                          <a:pt x="0" y="5"/>
                        </a:lnTo>
                        <a:lnTo>
                          <a:pt x="0" y="3"/>
                        </a:lnTo>
                        <a:lnTo>
                          <a:pt x="1" y="1"/>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26" name="Freeform 657">
                    <a:extLst>
                      <a:ext uri="{FF2B5EF4-FFF2-40B4-BE49-F238E27FC236}">
                        <a16:creationId xmlns:a16="http://schemas.microsoft.com/office/drawing/2014/main" xmlns="" id="{AF037AC0-9DE3-D745-8D36-F4D8E0DAC24B}"/>
                      </a:ext>
                    </a:extLst>
                  </p:cNvPr>
                  <p:cNvSpPr/>
                  <p:nvPr/>
                </p:nvSpPr>
                <p:spPr>
                  <a:xfrm>
                    <a:off x="6621463" y="4665663"/>
                    <a:ext cx="34925" cy="36513"/>
                  </a:xfrm>
                  <a:custGeom>
                    <a:avLst/>
                    <a:gdLst>
                      <a:gd name="T0" fmla="*/ 0 w 22"/>
                      <a:gd name="T1" fmla="*/ 6 h 23"/>
                      <a:gd name="T2" fmla="*/ 3 w 22"/>
                      <a:gd name="T3" fmla="*/ 2 h 23"/>
                      <a:gd name="T4" fmla="*/ 5 w 22"/>
                      <a:gd name="T5" fmla="*/ 1 h 23"/>
                      <a:gd name="T6" fmla="*/ 6 w 22"/>
                      <a:gd name="T7" fmla="*/ 2 h 23"/>
                      <a:gd name="T8" fmla="*/ 7 w 22"/>
                      <a:gd name="T9" fmla="*/ 4 h 23"/>
                      <a:gd name="T10" fmla="*/ 8 w 22"/>
                      <a:gd name="T11" fmla="*/ 4 h 23"/>
                      <a:gd name="T12" fmla="*/ 8 w 22"/>
                      <a:gd name="T13" fmla="*/ 3 h 23"/>
                      <a:gd name="T14" fmla="*/ 8 w 22"/>
                      <a:gd name="T15" fmla="*/ 2 h 23"/>
                      <a:gd name="T16" fmla="*/ 9 w 22"/>
                      <a:gd name="T17" fmla="*/ 0 h 23"/>
                      <a:gd name="T18" fmla="*/ 10 w 22"/>
                      <a:gd name="T19" fmla="*/ 0 h 23"/>
                      <a:gd name="T20" fmla="*/ 14 w 22"/>
                      <a:gd name="T21" fmla="*/ 12 h 23"/>
                      <a:gd name="T22" fmla="*/ 16 w 22"/>
                      <a:gd name="T23" fmla="*/ 13 h 23"/>
                      <a:gd name="T24" fmla="*/ 19 w 22"/>
                      <a:gd name="T25" fmla="*/ 15 h 23"/>
                      <a:gd name="T26" fmla="*/ 22 w 22"/>
                      <a:gd name="T27" fmla="*/ 15 h 23"/>
                      <a:gd name="T28" fmla="*/ 21 w 22"/>
                      <a:gd name="T29" fmla="*/ 21 h 23"/>
                      <a:gd name="T30" fmla="*/ 21 w 22"/>
                      <a:gd name="T31" fmla="*/ 22 h 23"/>
                      <a:gd name="T32" fmla="*/ 20 w 22"/>
                      <a:gd name="T33" fmla="*/ 23 h 23"/>
                      <a:gd name="T34" fmla="*/ 18 w 22"/>
                      <a:gd name="T35" fmla="*/ 21 h 23"/>
                      <a:gd name="T36" fmla="*/ 13 w 22"/>
                      <a:gd name="T37" fmla="*/ 19 h 23"/>
                      <a:gd name="T38" fmla="*/ 12 w 22"/>
                      <a:gd name="T39" fmla="*/ 18 h 23"/>
                      <a:gd name="T40" fmla="*/ 11 w 22"/>
                      <a:gd name="T41" fmla="*/ 15 h 23"/>
                      <a:gd name="T42" fmla="*/ 11 w 22"/>
                      <a:gd name="T43" fmla="*/ 14 h 23"/>
                      <a:gd name="T44" fmla="*/ 9 w 22"/>
                      <a:gd name="T45" fmla="*/ 10 h 23"/>
                      <a:gd name="T46" fmla="*/ 5 w 22"/>
                      <a:gd name="T47" fmla="*/ 8 h 23"/>
                      <a:gd name="T48" fmla="*/ 1 w 22"/>
                      <a:gd name="T49" fmla="*/ 7 h 23"/>
                      <a:gd name="T50" fmla="*/ 0 w 22"/>
                      <a:gd name="T51"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 h="23">
                        <a:moveTo>
                          <a:pt x="0" y="6"/>
                        </a:moveTo>
                        <a:lnTo>
                          <a:pt x="3" y="2"/>
                        </a:lnTo>
                        <a:lnTo>
                          <a:pt x="5" y="1"/>
                        </a:lnTo>
                        <a:lnTo>
                          <a:pt x="6" y="2"/>
                        </a:lnTo>
                        <a:lnTo>
                          <a:pt x="7" y="4"/>
                        </a:lnTo>
                        <a:lnTo>
                          <a:pt x="8" y="4"/>
                        </a:lnTo>
                        <a:lnTo>
                          <a:pt x="8" y="3"/>
                        </a:lnTo>
                        <a:lnTo>
                          <a:pt x="8" y="2"/>
                        </a:lnTo>
                        <a:lnTo>
                          <a:pt x="9" y="0"/>
                        </a:lnTo>
                        <a:lnTo>
                          <a:pt x="10" y="0"/>
                        </a:lnTo>
                        <a:lnTo>
                          <a:pt x="14" y="12"/>
                        </a:lnTo>
                        <a:lnTo>
                          <a:pt x="16" y="13"/>
                        </a:lnTo>
                        <a:lnTo>
                          <a:pt x="19" y="15"/>
                        </a:lnTo>
                        <a:lnTo>
                          <a:pt x="22" y="15"/>
                        </a:lnTo>
                        <a:lnTo>
                          <a:pt x="21" y="21"/>
                        </a:lnTo>
                        <a:lnTo>
                          <a:pt x="21" y="22"/>
                        </a:lnTo>
                        <a:lnTo>
                          <a:pt x="20" y="23"/>
                        </a:lnTo>
                        <a:lnTo>
                          <a:pt x="18" y="21"/>
                        </a:lnTo>
                        <a:lnTo>
                          <a:pt x="13" y="19"/>
                        </a:lnTo>
                        <a:lnTo>
                          <a:pt x="12" y="18"/>
                        </a:lnTo>
                        <a:lnTo>
                          <a:pt x="11" y="15"/>
                        </a:lnTo>
                        <a:lnTo>
                          <a:pt x="11" y="14"/>
                        </a:lnTo>
                        <a:lnTo>
                          <a:pt x="9" y="10"/>
                        </a:lnTo>
                        <a:lnTo>
                          <a:pt x="5" y="8"/>
                        </a:lnTo>
                        <a:lnTo>
                          <a:pt x="1" y="7"/>
                        </a:lnTo>
                        <a:lnTo>
                          <a:pt x="0" y="6"/>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27" name="Freeform 658">
                    <a:extLst>
                      <a:ext uri="{FF2B5EF4-FFF2-40B4-BE49-F238E27FC236}">
                        <a16:creationId xmlns:a16="http://schemas.microsoft.com/office/drawing/2014/main" xmlns="" id="{5C5FB219-8FCE-7F47-A3C8-F1A105439184}"/>
                      </a:ext>
                    </a:extLst>
                  </p:cNvPr>
                  <p:cNvSpPr/>
                  <p:nvPr/>
                </p:nvSpPr>
                <p:spPr>
                  <a:xfrm>
                    <a:off x="6621463" y="4665663"/>
                    <a:ext cx="34925" cy="36513"/>
                  </a:xfrm>
                  <a:custGeom>
                    <a:avLst/>
                    <a:gdLst>
                      <a:gd name="T0" fmla="*/ 0 w 22"/>
                      <a:gd name="T1" fmla="*/ 6 h 23"/>
                      <a:gd name="T2" fmla="*/ 3 w 22"/>
                      <a:gd name="T3" fmla="*/ 2 h 23"/>
                      <a:gd name="T4" fmla="*/ 5 w 22"/>
                      <a:gd name="T5" fmla="*/ 1 h 23"/>
                      <a:gd name="T6" fmla="*/ 6 w 22"/>
                      <a:gd name="T7" fmla="*/ 2 h 23"/>
                      <a:gd name="T8" fmla="*/ 7 w 22"/>
                      <a:gd name="T9" fmla="*/ 4 h 23"/>
                      <a:gd name="T10" fmla="*/ 8 w 22"/>
                      <a:gd name="T11" fmla="*/ 4 h 23"/>
                      <a:gd name="T12" fmla="*/ 8 w 22"/>
                      <a:gd name="T13" fmla="*/ 3 h 23"/>
                      <a:gd name="T14" fmla="*/ 8 w 22"/>
                      <a:gd name="T15" fmla="*/ 2 h 23"/>
                      <a:gd name="T16" fmla="*/ 9 w 22"/>
                      <a:gd name="T17" fmla="*/ 0 h 23"/>
                      <a:gd name="T18" fmla="*/ 10 w 22"/>
                      <a:gd name="T19" fmla="*/ 0 h 23"/>
                      <a:gd name="T20" fmla="*/ 14 w 22"/>
                      <a:gd name="T21" fmla="*/ 12 h 23"/>
                      <a:gd name="T22" fmla="*/ 16 w 22"/>
                      <a:gd name="T23" fmla="*/ 13 h 23"/>
                      <a:gd name="T24" fmla="*/ 19 w 22"/>
                      <a:gd name="T25" fmla="*/ 15 h 23"/>
                      <a:gd name="T26" fmla="*/ 22 w 22"/>
                      <a:gd name="T27" fmla="*/ 15 h 23"/>
                      <a:gd name="T28" fmla="*/ 21 w 22"/>
                      <a:gd name="T29" fmla="*/ 21 h 23"/>
                      <a:gd name="T30" fmla="*/ 21 w 22"/>
                      <a:gd name="T31" fmla="*/ 22 h 23"/>
                      <a:gd name="T32" fmla="*/ 20 w 22"/>
                      <a:gd name="T33" fmla="*/ 23 h 23"/>
                      <a:gd name="T34" fmla="*/ 18 w 22"/>
                      <a:gd name="T35" fmla="*/ 21 h 23"/>
                      <a:gd name="T36" fmla="*/ 13 w 22"/>
                      <a:gd name="T37" fmla="*/ 19 h 23"/>
                      <a:gd name="T38" fmla="*/ 12 w 22"/>
                      <a:gd name="T39" fmla="*/ 18 h 23"/>
                      <a:gd name="T40" fmla="*/ 11 w 22"/>
                      <a:gd name="T41" fmla="*/ 15 h 23"/>
                      <a:gd name="T42" fmla="*/ 11 w 22"/>
                      <a:gd name="T43" fmla="*/ 14 h 23"/>
                      <a:gd name="T44" fmla="*/ 9 w 22"/>
                      <a:gd name="T45" fmla="*/ 10 h 23"/>
                      <a:gd name="T46" fmla="*/ 5 w 22"/>
                      <a:gd name="T47" fmla="*/ 8 h 23"/>
                      <a:gd name="T48" fmla="*/ 1 w 22"/>
                      <a:gd name="T49" fmla="*/ 7 h 23"/>
                      <a:gd name="T50" fmla="*/ 0 w 22"/>
                      <a:gd name="T51"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 h="23">
                        <a:moveTo>
                          <a:pt x="0" y="6"/>
                        </a:moveTo>
                        <a:lnTo>
                          <a:pt x="3" y="2"/>
                        </a:lnTo>
                        <a:lnTo>
                          <a:pt x="5" y="1"/>
                        </a:lnTo>
                        <a:lnTo>
                          <a:pt x="6" y="2"/>
                        </a:lnTo>
                        <a:lnTo>
                          <a:pt x="7" y="4"/>
                        </a:lnTo>
                        <a:lnTo>
                          <a:pt x="8" y="4"/>
                        </a:lnTo>
                        <a:lnTo>
                          <a:pt x="8" y="3"/>
                        </a:lnTo>
                        <a:lnTo>
                          <a:pt x="8" y="2"/>
                        </a:lnTo>
                        <a:lnTo>
                          <a:pt x="9" y="0"/>
                        </a:lnTo>
                        <a:lnTo>
                          <a:pt x="10" y="0"/>
                        </a:lnTo>
                        <a:lnTo>
                          <a:pt x="14" y="12"/>
                        </a:lnTo>
                        <a:lnTo>
                          <a:pt x="16" y="13"/>
                        </a:lnTo>
                        <a:lnTo>
                          <a:pt x="19" y="15"/>
                        </a:lnTo>
                        <a:lnTo>
                          <a:pt x="22" y="15"/>
                        </a:lnTo>
                        <a:lnTo>
                          <a:pt x="21" y="21"/>
                        </a:lnTo>
                        <a:lnTo>
                          <a:pt x="21" y="22"/>
                        </a:lnTo>
                        <a:lnTo>
                          <a:pt x="20" y="23"/>
                        </a:lnTo>
                        <a:lnTo>
                          <a:pt x="18" y="21"/>
                        </a:lnTo>
                        <a:lnTo>
                          <a:pt x="13" y="19"/>
                        </a:lnTo>
                        <a:lnTo>
                          <a:pt x="12" y="18"/>
                        </a:lnTo>
                        <a:lnTo>
                          <a:pt x="11" y="15"/>
                        </a:lnTo>
                        <a:lnTo>
                          <a:pt x="11" y="14"/>
                        </a:lnTo>
                        <a:lnTo>
                          <a:pt x="9" y="10"/>
                        </a:lnTo>
                        <a:lnTo>
                          <a:pt x="5" y="8"/>
                        </a:lnTo>
                        <a:lnTo>
                          <a:pt x="1" y="7"/>
                        </a:lnTo>
                        <a:lnTo>
                          <a:pt x="0" y="6"/>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28" name="Freeform 659">
                    <a:extLst>
                      <a:ext uri="{FF2B5EF4-FFF2-40B4-BE49-F238E27FC236}">
                        <a16:creationId xmlns:a16="http://schemas.microsoft.com/office/drawing/2014/main" xmlns="" id="{6B3C573C-5085-524D-A6C2-21E012DAD208}"/>
                      </a:ext>
                    </a:extLst>
                  </p:cNvPr>
                  <p:cNvSpPr/>
                  <p:nvPr/>
                </p:nvSpPr>
                <p:spPr>
                  <a:xfrm>
                    <a:off x="6675438" y="4689475"/>
                    <a:ext cx="15875" cy="15875"/>
                  </a:xfrm>
                  <a:custGeom>
                    <a:avLst/>
                    <a:gdLst>
                      <a:gd name="T0" fmla="*/ 1 w 10"/>
                      <a:gd name="T1" fmla="*/ 0 h 10"/>
                      <a:gd name="T2" fmla="*/ 2 w 10"/>
                      <a:gd name="T3" fmla="*/ 0 h 10"/>
                      <a:gd name="T4" fmla="*/ 5 w 10"/>
                      <a:gd name="T5" fmla="*/ 0 h 10"/>
                      <a:gd name="T6" fmla="*/ 8 w 10"/>
                      <a:gd name="T7" fmla="*/ 2 h 10"/>
                      <a:gd name="T8" fmla="*/ 9 w 10"/>
                      <a:gd name="T9" fmla="*/ 3 h 10"/>
                      <a:gd name="T10" fmla="*/ 10 w 10"/>
                      <a:gd name="T11" fmla="*/ 6 h 10"/>
                      <a:gd name="T12" fmla="*/ 9 w 10"/>
                      <a:gd name="T13" fmla="*/ 7 h 10"/>
                      <a:gd name="T14" fmla="*/ 8 w 10"/>
                      <a:gd name="T15" fmla="*/ 9 h 10"/>
                      <a:gd name="T16" fmla="*/ 6 w 10"/>
                      <a:gd name="T17" fmla="*/ 10 h 10"/>
                      <a:gd name="T18" fmla="*/ 5 w 10"/>
                      <a:gd name="T19" fmla="*/ 8 h 10"/>
                      <a:gd name="T20" fmla="*/ 4 w 10"/>
                      <a:gd name="T21" fmla="*/ 9 h 10"/>
                      <a:gd name="T22" fmla="*/ 2 w 10"/>
                      <a:gd name="T23" fmla="*/ 9 h 10"/>
                      <a:gd name="T24" fmla="*/ 1 w 10"/>
                      <a:gd name="T25" fmla="*/ 8 h 10"/>
                      <a:gd name="T26" fmla="*/ 0 w 10"/>
                      <a:gd name="T27" fmla="*/ 4 h 10"/>
                      <a:gd name="T28" fmla="*/ 0 w 10"/>
                      <a:gd name="T29" fmla="*/ 3 h 10"/>
                      <a:gd name="T30" fmla="*/ 1 w 10"/>
                      <a:gd name="T31" fmla="*/ 1 h 10"/>
                      <a:gd name="T32" fmla="*/ 1 w 10"/>
                      <a:gd name="T3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10">
                        <a:moveTo>
                          <a:pt x="1" y="0"/>
                        </a:moveTo>
                        <a:lnTo>
                          <a:pt x="2" y="0"/>
                        </a:lnTo>
                        <a:lnTo>
                          <a:pt x="5" y="0"/>
                        </a:lnTo>
                        <a:lnTo>
                          <a:pt x="8" y="2"/>
                        </a:lnTo>
                        <a:lnTo>
                          <a:pt x="9" y="3"/>
                        </a:lnTo>
                        <a:lnTo>
                          <a:pt x="10" y="6"/>
                        </a:lnTo>
                        <a:lnTo>
                          <a:pt x="9" y="7"/>
                        </a:lnTo>
                        <a:lnTo>
                          <a:pt x="8" y="9"/>
                        </a:lnTo>
                        <a:lnTo>
                          <a:pt x="6" y="10"/>
                        </a:lnTo>
                        <a:lnTo>
                          <a:pt x="5" y="8"/>
                        </a:lnTo>
                        <a:lnTo>
                          <a:pt x="4" y="9"/>
                        </a:lnTo>
                        <a:lnTo>
                          <a:pt x="2" y="9"/>
                        </a:lnTo>
                        <a:lnTo>
                          <a:pt x="1" y="8"/>
                        </a:lnTo>
                        <a:lnTo>
                          <a:pt x="0" y="4"/>
                        </a:lnTo>
                        <a:lnTo>
                          <a:pt x="0" y="3"/>
                        </a:lnTo>
                        <a:lnTo>
                          <a:pt x="1" y="1"/>
                        </a:lnTo>
                        <a:lnTo>
                          <a:pt x="1"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29" name="Freeform 660">
                    <a:extLst>
                      <a:ext uri="{FF2B5EF4-FFF2-40B4-BE49-F238E27FC236}">
                        <a16:creationId xmlns:a16="http://schemas.microsoft.com/office/drawing/2014/main" xmlns="" id="{1E6DE969-3EC7-CD4D-B7D1-F4A7CEA87EED}"/>
                      </a:ext>
                    </a:extLst>
                  </p:cNvPr>
                  <p:cNvSpPr/>
                  <p:nvPr/>
                </p:nvSpPr>
                <p:spPr>
                  <a:xfrm>
                    <a:off x="6675438" y="4689475"/>
                    <a:ext cx="15875" cy="15875"/>
                  </a:xfrm>
                  <a:custGeom>
                    <a:avLst/>
                    <a:gdLst>
                      <a:gd name="T0" fmla="*/ 1 w 10"/>
                      <a:gd name="T1" fmla="*/ 0 h 10"/>
                      <a:gd name="T2" fmla="*/ 2 w 10"/>
                      <a:gd name="T3" fmla="*/ 0 h 10"/>
                      <a:gd name="T4" fmla="*/ 5 w 10"/>
                      <a:gd name="T5" fmla="*/ 0 h 10"/>
                      <a:gd name="T6" fmla="*/ 8 w 10"/>
                      <a:gd name="T7" fmla="*/ 2 h 10"/>
                      <a:gd name="T8" fmla="*/ 9 w 10"/>
                      <a:gd name="T9" fmla="*/ 3 h 10"/>
                      <a:gd name="T10" fmla="*/ 10 w 10"/>
                      <a:gd name="T11" fmla="*/ 6 h 10"/>
                      <a:gd name="T12" fmla="*/ 9 w 10"/>
                      <a:gd name="T13" fmla="*/ 7 h 10"/>
                      <a:gd name="T14" fmla="*/ 8 w 10"/>
                      <a:gd name="T15" fmla="*/ 9 h 10"/>
                      <a:gd name="T16" fmla="*/ 6 w 10"/>
                      <a:gd name="T17" fmla="*/ 10 h 10"/>
                      <a:gd name="T18" fmla="*/ 5 w 10"/>
                      <a:gd name="T19" fmla="*/ 8 h 10"/>
                      <a:gd name="T20" fmla="*/ 4 w 10"/>
                      <a:gd name="T21" fmla="*/ 9 h 10"/>
                      <a:gd name="T22" fmla="*/ 2 w 10"/>
                      <a:gd name="T23" fmla="*/ 9 h 10"/>
                      <a:gd name="T24" fmla="*/ 1 w 10"/>
                      <a:gd name="T25" fmla="*/ 8 h 10"/>
                      <a:gd name="T26" fmla="*/ 0 w 10"/>
                      <a:gd name="T27" fmla="*/ 4 h 10"/>
                      <a:gd name="T28" fmla="*/ 0 w 10"/>
                      <a:gd name="T29" fmla="*/ 3 h 10"/>
                      <a:gd name="T30" fmla="*/ 1 w 10"/>
                      <a:gd name="T31" fmla="*/ 1 h 10"/>
                      <a:gd name="T32" fmla="*/ 1 w 10"/>
                      <a:gd name="T3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10">
                        <a:moveTo>
                          <a:pt x="1" y="0"/>
                        </a:moveTo>
                        <a:lnTo>
                          <a:pt x="2" y="0"/>
                        </a:lnTo>
                        <a:lnTo>
                          <a:pt x="5" y="0"/>
                        </a:lnTo>
                        <a:lnTo>
                          <a:pt x="8" y="2"/>
                        </a:lnTo>
                        <a:lnTo>
                          <a:pt x="9" y="3"/>
                        </a:lnTo>
                        <a:lnTo>
                          <a:pt x="10" y="6"/>
                        </a:lnTo>
                        <a:lnTo>
                          <a:pt x="9" y="7"/>
                        </a:lnTo>
                        <a:lnTo>
                          <a:pt x="8" y="9"/>
                        </a:lnTo>
                        <a:lnTo>
                          <a:pt x="6" y="10"/>
                        </a:lnTo>
                        <a:lnTo>
                          <a:pt x="5" y="8"/>
                        </a:lnTo>
                        <a:lnTo>
                          <a:pt x="4" y="9"/>
                        </a:lnTo>
                        <a:lnTo>
                          <a:pt x="2" y="9"/>
                        </a:lnTo>
                        <a:lnTo>
                          <a:pt x="1" y="8"/>
                        </a:lnTo>
                        <a:lnTo>
                          <a:pt x="0" y="4"/>
                        </a:lnTo>
                        <a:lnTo>
                          <a:pt x="0" y="3"/>
                        </a:lnTo>
                        <a:lnTo>
                          <a:pt x="1" y="1"/>
                        </a:lnTo>
                        <a:lnTo>
                          <a:pt x="1" y="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30" name="Freeform 661">
                    <a:extLst>
                      <a:ext uri="{FF2B5EF4-FFF2-40B4-BE49-F238E27FC236}">
                        <a16:creationId xmlns:a16="http://schemas.microsoft.com/office/drawing/2014/main" xmlns="" id="{F8C4FFD2-86A9-5042-9330-0C95E168B946}"/>
                      </a:ext>
                    </a:extLst>
                  </p:cNvPr>
                  <p:cNvSpPr/>
                  <p:nvPr/>
                </p:nvSpPr>
                <p:spPr>
                  <a:xfrm>
                    <a:off x="6623050" y="4765675"/>
                    <a:ext cx="207963" cy="65088"/>
                  </a:xfrm>
                  <a:custGeom>
                    <a:avLst/>
                    <a:gdLst>
                      <a:gd name="T0" fmla="*/ 94 w 131"/>
                      <a:gd name="T1" fmla="*/ 33 h 41"/>
                      <a:gd name="T2" fmla="*/ 85 w 131"/>
                      <a:gd name="T3" fmla="*/ 33 h 41"/>
                      <a:gd name="T4" fmla="*/ 83 w 131"/>
                      <a:gd name="T5" fmla="*/ 33 h 41"/>
                      <a:gd name="T6" fmla="*/ 68 w 131"/>
                      <a:gd name="T7" fmla="*/ 27 h 41"/>
                      <a:gd name="T8" fmla="*/ 54 w 131"/>
                      <a:gd name="T9" fmla="*/ 25 h 41"/>
                      <a:gd name="T10" fmla="*/ 52 w 131"/>
                      <a:gd name="T11" fmla="*/ 26 h 41"/>
                      <a:gd name="T12" fmla="*/ 49 w 131"/>
                      <a:gd name="T13" fmla="*/ 25 h 41"/>
                      <a:gd name="T14" fmla="*/ 46 w 131"/>
                      <a:gd name="T15" fmla="*/ 27 h 41"/>
                      <a:gd name="T16" fmla="*/ 16 w 131"/>
                      <a:gd name="T17" fmla="*/ 19 h 41"/>
                      <a:gd name="T18" fmla="*/ 18 w 131"/>
                      <a:gd name="T19" fmla="*/ 15 h 41"/>
                      <a:gd name="T20" fmla="*/ 0 w 131"/>
                      <a:gd name="T21" fmla="*/ 10 h 41"/>
                      <a:gd name="T22" fmla="*/ 1 w 131"/>
                      <a:gd name="T23" fmla="*/ 10 h 41"/>
                      <a:gd name="T24" fmla="*/ 3 w 131"/>
                      <a:gd name="T25" fmla="*/ 11 h 41"/>
                      <a:gd name="T26" fmla="*/ 6 w 131"/>
                      <a:gd name="T27" fmla="*/ 8 h 41"/>
                      <a:gd name="T28" fmla="*/ 10 w 131"/>
                      <a:gd name="T29" fmla="*/ 1 h 41"/>
                      <a:gd name="T30" fmla="*/ 23 w 131"/>
                      <a:gd name="T31" fmla="*/ 2 h 41"/>
                      <a:gd name="T32" fmla="*/ 29 w 131"/>
                      <a:gd name="T33" fmla="*/ 0 h 41"/>
                      <a:gd name="T34" fmla="*/ 31 w 131"/>
                      <a:gd name="T35" fmla="*/ 4 h 41"/>
                      <a:gd name="T36" fmla="*/ 46 w 131"/>
                      <a:gd name="T37" fmla="*/ 8 h 41"/>
                      <a:gd name="T38" fmla="*/ 58 w 131"/>
                      <a:gd name="T39" fmla="*/ 13 h 41"/>
                      <a:gd name="T40" fmla="*/ 72 w 131"/>
                      <a:gd name="T41" fmla="*/ 14 h 41"/>
                      <a:gd name="T42" fmla="*/ 76 w 131"/>
                      <a:gd name="T43" fmla="*/ 10 h 41"/>
                      <a:gd name="T44" fmla="*/ 78 w 131"/>
                      <a:gd name="T45" fmla="*/ 6 h 41"/>
                      <a:gd name="T46" fmla="*/ 81 w 131"/>
                      <a:gd name="T47" fmla="*/ 9 h 41"/>
                      <a:gd name="T48" fmla="*/ 86 w 131"/>
                      <a:gd name="T49" fmla="*/ 11 h 41"/>
                      <a:gd name="T50" fmla="*/ 96 w 131"/>
                      <a:gd name="T51" fmla="*/ 13 h 41"/>
                      <a:gd name="T52" fmla="*/ 102 w 131"/>
                      <a:gd name="T53" fmla="*/ 14 h 41"/>
                      <a:gd name="T54" fmla="*/ 106 w 131"/>
                      <a:gd name="T55" fmla="*/ 19 h 41"/>
                      <a:gd name="T56" fmla="*/ 112 w 131"/>
                      <a:gd name="T57" fmla="*/ 26 h 41"/>
                      <a:gd name="T58" fmla="*/ 127 w 131"/>
                      <a:gd name="T59" fmla="*/ 25 h 41"/>
                      <a:gd name="T60" fmla="*/ 128 w 131"/>
                      <a:gd name="T61" fmla="*/ 35 h 41"/>
                      <a:gd name="T62" fmla="*/ 129 w 131"/>
                      <a:gd name="T63" fmla="*/ 40 h 41"/>
                      <a:gd name="T64" fmla="*/ 111 w 131"/>
                      <a:gd name="T65" fmla="*/ 34 h 41"/>
                      <a:gd name="T66" fmla="*/ 96 w 131"/>
                      <a:gd name="T67" fmla="*/ 3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1" h="41">
                        <a:moveTo>
                          <a:pt x="96" y="33"/>
                        </a:moveTo>
                        <a:lnTo>
                          <a:pt x="94" y="33"/>
                        </a:lnTo>
                        <a:lnTo>
                          <a:pt x="91" y="35"/>
                        </a:lnTo>
                        <a:lnTo>
                          <a:pt x="85" y="33"/>
                        </a:lnTo>
                        <a:lnTo>
                          <a:pt x="84" y="32"/>
                        </a:lnTo>
                        <a:lnTo>
                          <a:pt x="83" y="33"/>
                        </a:lnTo>
                        <a:lnTo>
                          <a:pt x="78" y="32"/>
                        </a:lnTo>
                        <a:lnTo>
                          <a:pt x="68" y="27"/>
                        </a:lnTo>
                        <a:lnTo>
                          <a:pt x="56" y="25"/>
                        </a:lnTo>
                        <a:lnTo>
                          <a:pt x="54" y="25"/>
                        </a:lnTo>
                        <a:lnTo>
                          <a:pt x="54" y="26"/>
                        </a:lnTo>
                        <a:lnTo>
                          <a:pt x="52" y="26"/>
                        </a:lnTo>
                        <a:lnTo>
                          <a:pt x="51" y="25"/>
                        </a:lnTo>
                        <a:lnTo>
                          <a:pt x="49" y="25"/>
                        </a:lnTo>
                        <a:lnTo>
                          <a:pt x="48" y="26"/>
                        </a:lnTo>
                        <a:lnTo>
                          <a:pt x="46" y="27"/>
                        </a:lnTo>
                        <a:lnTo>
                          <a:pt x="17" y="20"/>
                        </a:lnTo>
                        <a:lnTo>
                          <a:pt x="16" y="19"/>
                        </a:lnTo>
                        <a:lnTo>
                          <a:pt x="18" y="16"/>
                        </a:lnTo>
                        <a:lnTo>
                          <a:pt x="18" y="15"/>
                        </a:lnTo>
                        <a:lnTo>
                          <a:pt x="1" y="12"/>
                        </a:lnTo>
                        <a:lnTo>
                          <a:pt x="0" y="10"/>
                        </a:lnTo>
                        <a:lnTo>
                          <a:pt x="0" y="10"/>
                        </a:lnTo>
                        <a:lnTo>
                          <a:pt x="1" y="10"/>
                        </a:lnTo>
                        <a:lnTo>
                          <a:pt x="2" y="11"/>
                        </a:lnTo>
                        <a:lnTo>
                          <a:pt x="3" y="11"/>
                        </a:lnTo>
                        <a:lnTo>
                          <a:pt x="5" y="10"/>
                        </a:lnTo>
                        <a:lnTo>
                          <a:pt x="6" y="8"/>
                        </a:lnTo>
                        <a:lnTo>
                          <a:pt x="7" y="8"/>
                        </a:lnTo>
                        <a:lnTo>
                          <a:pt x="10" y="1"/>
                        </a:lnTo>
                        <a:lnTo>
                          <a:pt x="13" y="0"/>
                        </a:lnTo>
                        <a:lnTo>
                          <a:pt x="23" y="2"/>
                        </a:lnTo>
                        <a:lnTo>
                          <a:pt x="26" y="0"/>
                        </a:lnTo>
                        <a:lnTo>
                          <a:pt x="29" y="0"/>
                        </a:lnTo>
                        <a:lnTo>
                          <a:pt x="31" y="2"/>
                        </a:lnTo>
                        <a:lnTo>
                          <a:pt x="31" y="4"/>
                        </a:lnTo>
                        <a:lnTo>
                          <a:pt x="42" y="5"/>
                        </a:lnTo>
                        <a:lnTo>
                          <a:pt x="46" y="8"/>
                        </a:lnTo>
                        <a:lnTo>
                          <a:pt x="48" y="12"/>
                        </a:lnTo>
                        <a:lnTo>
                          <a:pt x="58" y="13"/>
                        </a:lnTo>
                        <a:lnTo>
                          <a:pt x="60" y="12"/>
                        </a:lnTo>
                        <a:lnTo>
                          <a:pt x="72" y="14"/>
                        </a:lnTo>
                        <a:lnTo>
                          <a:pt x="74" y="14"/>
                        </a:lnTo>
                        <a:lnTo>
                          <a:pt x="76" y="10"/>
                        </a:lnTo>
                        <a:lnTo>
                          <a:pt x="76" y="8"/>
                        </a:lnTo>
                        <a:lnTo>
                          <a:pt x="78" y="6"/>
                        </a:lnTo>
                        <a:lnTo>
                          <a:pt x="80" y="7"/>
                        </a:lnTo>
                        <a:lnTo>
                          <a:pt x="81" y="9"/>
                        </a:lnTo>
                        <a:lnTo>
                          <a:pt x="84" y="11"/>
                        </a:lnTo>
                        <a:lnTo>
                          <a:pt x="86" y="11"/>
                        </a:lnTo>
                        <a:lnTo>
                          <a:pt x="88" y="9"/>
                        </a:lnTo>
                        <a:lnTo>
                          <a:pt x="96" y="13"/>
                        </a:lnTo>
                        <a:lnTo>
                          <a:pt x="100" y="13"/>
                        </a:lnTo>
                        <a:lnTo>
                          <a:pt x="102" y="14"/>
                        </a:lnTo>
                        <a:lnTo>
                          <a:pt x="104" y="18"/>
                        </a:lnTo>
                        <a:lnTo>
                          <a:pt x="106" y="19"/>
                        </a:lnTo>
                        <a:lnTo>
                          <a:pt x="107" y="24"/>
                        </a:lnTo>
                        <a:lnTo>
                          <a:pt x="112" y="26"/>
                        </a:lnTo>
                        <a:lnTo>
                          <a:pt x="124" y="24"/>
                        </a:lnTo>
                        <a:lnTo>
                          <a:pt x="127" y="25"/>
                        </a:lnTo>
                        <a:lnTo>
                          <a:pt x="129" y="26"/>
                        </a:lnTo>
                        <a:lnTo>
                          <a:pt x="128" y="35"/>
                        </a:lnTo>
                        <a:lnTo>
                          <a:pt x="131" y="41"/>
                        </a:lnTo>
                        <a:lnTo>
                          <a:pt x="129" y="40"/>
                        </a:lnTo>
                        <a:lnTo>
                          <a:pt x="128" y="39"/>
                        </a:lnTo>
                        <a:lnTo>
                          <a:pt x="111" y="34"/>
                        </a:lnTo>
                        <a:lnTo>
                          <a:pt x="104" y="36"/>
                        </a:lnTo>
                        <a:lnTo>
                          <a:pt x="96" y="33"/>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31" name="Freeform 662">
                    <a:extLst>
                      <a:ext uri="{FF2B5EF4-FFF2-40B4-BE49-F238E27FC236}">
                        <a16:creationId xmlns:a16="http://schemas.microsoft.com/office/drawing/2014/main" xmlns="" id="{B23D72EB-F518-5A4A-86CF-1922F929EBF3}"/>
                      </a:ext>
                    </a:extLst>
                  </p:cNvPr>
                  <p:cNvSpPr/>
                  <p:nvPr/>
                </p:nvSpPr>
                <p:spPr>
                  <a:xfrm>
                    <a:off x="6623050" y="4765675"/>
                    <a:ext cx="207963" cy="65088"/>
                  </a:xfrm>
                  <a:custGeom>
                    <a:avLst/>
                    <a:gdLst>
                      <a:gd name="T0" fmla="*/ 94 w 131"/>
                      <a:gd name="T1" fmla="*/ 33 h 41"/>
                      <a:gd name="T2" fmla="*/ 85 w 131"/>
                      <a:gd name="T3" fmla="*/ 33 h 41"/>
                      <a:gd name="T4" fmla="*/ 83 w 131"/>
                      <a:gd name="T5" fmla="*/ 33 h 41"/>
                      <a:gd name="T6" fmla="*/ 68 w 131"/>
                      <a:gd name="T7" fmla="*/ 27 h 41"/>
                      <a:gd name="T8" fmla="*/ 54 w 131"/>
                      <a:gd name="T9" fmla="*/ 25 h 41"/>
                      <a:gd name="T10" fmla="*/ 52 w 131"/>
                      <a:gd name="T11" fmla="*/ 26 h 41"/>
                      <a:gd name="T12" fmla="*/ 49 w 131"/>
                      <a:gd name="T13" fmla="*/ 25 h 41"/>
                      <a:gd name="T14" fmla="*/ 46 w 131"/>
                      <a:gd name="T15" fmla="*/ 27 h 41"/>
                      <a:gd name="T16" fmla="*/ 16 w 131"/>
                      <a:gd name="T17" fmla="*/ 19 h 41"/>
                      <a:gd name="T18" fmla="*/ 18 w 131"/>
                      <a:gd name="T19" fmla="*/ 15 h 41"/>
                      <a:gd name="T20" fmla="*/ 0 w 131"/>
                      <a:gd name="T21" fmla="*/ 10 h 41"/>
                      <a:gd name="T22" fmla="*/ 1 w 131"/>
                      <a:gd name="T23" fmla="*/ 10 h 41"/>
                      <a:gd name="T24" fmla="*/ 3 w 131"/>
                      <a:gd name="T25" fmla="*/ 11 h 41"/>
                      <a:gd name="T26" fmla="*/ 6 w 131"/>
                      <a:gd name="T27" fmla="*/ 8 h 41"/>
                      <a:gd name="T28" fmla="*/ 10 w 131"/>
                      <a:gd name="T29" fmla="*/ 1 h 41"/>
                      <a:gd name="T30" fmla="*/ 23 w 131"/>
                      <a:gd name="T31" fmla="*/ 2 h 41"/>
                      <a:gd name="T32" fmla="*/ 29 w 131"/>
                      <a:gd name="T33" fmla="*/ 0 h 41"/>
                      <a:gd name="T34" fmla="*/ 31 w 131"/>
                      <a:gd name="T35" fmla="*/ 4 h 41"/>
                      <a:gd name="T36" fmla="*/ 46 w 131"/>
                      <a:gd name="T37" fmla="*/ 8 h 41"/>
                      <a:gd name="T38" fmla="*/ 58 w 131"/>
                      <a:gd name="T39" fmla="*/ 13 h 41"/>
                      <a:gd name="T40" fmla="*/ 72 w 131"/>
                      <a:gd name="T41" fmla="*/ 14 h 41"/>
                      <a:gd name="T42" fmla="*/ 76 w 131"/>
                      <a:gd name="T43" fmla="*/ 10 h 41"/>
                      <a:gd name="T44" fmla="*/ 78 w 131"/>
                      <a:gd name="T45" fmla="*/ 6 h 41"/>
                      <a:gd name="T46" fmla="*/ 81 w 131"/>
                      <a:gd name="T47" fmla="*/ 9 h 41"/>
                      <a:gd name="T48" fmla="*/ 86 w 131"/>
                      <a:gd name="T49" fmla="*/ 11 h 41"/>
                      <a:gd name="T50" fmla="*/ 96 w 131"/>
                      <a:gd name="T51" fmla="*/ 13 h 41"/>
                      <a:gd name="T52" fmla="*/ 102 w 131"/>
                      <a:gd name="T53" fmla="*/ 14 h 41"/>
                      <a:gd name="T54" fmla="*/ 106 w 131"/>
                      <a:gd name="T55" fmla="*/ 19 h 41"/>
                      <a:gd name="T56" fmla="*/ 112 w 131"/>
                      <a:gd name="T57" fmla="*/ 26 h 41"/>
                      <a:gd name="T58" fmla="*/ 127 w 131"/>
                      <a:gd name="T59" fmla="*/ 25 h 41"/>
                      <a:gd name="T60" fmla="*/ 128 w 131"/>
                      <a:gd name="T61" fmla="*/ 35 h 41"/>
                      <a:gd name="T62" fmla="*/ 129 w 131"/>
                      <a:gd name="T63" fmla="*/ 40 h 41"/>
                      <a:gd name="T64" fmla="*/ 111 w 131"/>
                      <a:gd name="T65" fmla="*/ 34 h 41"/>
                      <a:gd name="T66" fmla="*/ 96 w 131"/>
                      <a:gd name="T67" fmla="*/ 3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1" h="41">
                        <a:moveTo>
                          <a:pt x="96" y="33"/>
                        </a:moveTo>
                        <a:lnTo>
                          <a:pt x="94" y="33"/>
                        </a:lnTo>
                        <a:lnTo>
                          <a:pt x="91" y="35"/>
                        </a:lnTo>
                        <a:lnTo>
                          <a:pt x="85" y="33"/>
                        </a:lnTo>
                        <a:lnTo>
                          <a:pt x="84" y="32"/>
                        </a:lnTo>
                        <a:lnTo>
                          <a:pt x="83" y="33"/>
                        </a:lnTo>
                        <a:lnTo>
                          <a:pt x="78" y="32"/>
                        </a:lnTo>
                        <a:lnTo>
                          <a:pt x="68" y="27"/>
                        </a:lnTo>
                        <a:lnTo>
                          <a:pt x="56" y="25"/>
                        </a:lnTo>
                        <a:lnTo>
                          <a:pt x="54" y="25"/>
                        </a:lnTo>
                        <a:lnTo>
                          <a:pt x="54" y="26"/>
                        </a:lnTo>
                        <a:lnTo>
                          <a:pt x="52" y="26"/>
                        </a:lnTo>
                        <a:lnTo>
                          <a:pt x="51" y="25"/>
                        </a:lnTo>
                        <a:lnTo>
                          <a:pt x="49" y="25"/>
                        </a:lnTo>
                        <a:lnTo>
                          <a:pt x="48" y="26"/>
                        </a:lnTo>
                        <a:lnTo>
                          <a:pt x="46" y="27"/>
                        </a:lnTo>
                        <a:lnTo>
                          <a:pt x="17" y="20"/>
                        </a:lnTo>
                        <a:lnTo>
                          <a:pt x="16" y="19"/>
                        </a:lnTo>
                        <a:lnTo>
                          <a:pt x="18" y="16"/>
                        </a:lnTo>
                        <a:lnTo>
                          <a:pt x="18" y="15"/>
                        </a:lnTo>
                        <a:lnTo>
                          <a:pt x="1" y="12"/>
                        </a:lnTo>
                        <a:lnTo>
                          <a:pt x="0" y="10"/>
                        </a:lnTo>
                        <a:lnTo>
                          <a:pt x="0" y="10"/>
                        </a:lnTo>
                        <a:lnTo>
                          <a:pt x="1" y="10"/>
                        </a:lnTo>
                        <a:lnTo>
                          <a:pt x="2" y="11"/>
                        </a:lnTo>
                        <a:lnTo>
                          <a:pt x="3" y="11"/>
                        </a:lnTo>
                        <a:lnTo>
                          <a:pt x="5" y="10"/>
                        </a:lnTo>
                        <a:lnTo>
                          <a:pt x="6" y="8"/>
                        </a:lnTo>
                        <a:lnTo>
                          <a:pt x="7" y="8"/>
                        </a:lnTo>
                        <a:lnTo>
                          <a:pt x="10" y="1"/>
                        </a:lnTo>
                        <a:lnTo>
                          <a:pt x="13" y="0"/>
                        </a:lnTo>
                        <a:lnTo>
                          <a:pt x="23" y="2"/>
                        </a:lnTo>
                        <a:lnTo>
                          <a:pt x="26" y="0"/>
                        </a:lnTo>
                        <a:lnTo>
                          <a:pt x="29" y="0"/>
                        </a:lnTo>
                        <a:lnTo>
                          <a:pt x="31" y="2"/>
                        </a:lnTo>
                        <a:lnTo>
                          <a:pt x="31" y="4"/>
                        </a:lnTo>
                        <a:lnTo>
                          <a:pt x="42" y="5"/>
                        </a:lnTo>
                        <a:lnTo>
                          <a:pt x="46" y="8"/>
                        </a:lnTo>
                        <a:lnTo>
                          <a:pt x="48" y="12"/>
                        </a:lnTo>
                        <a:lnTo>
                          <a:pt x="58" y="13"/>
                        </a:lnTo>
                        <a:lnTo>
                          <a:pt x="60" y="12"/>
                        </a:lnTo>
                        <a:lnTo>
                          <a:pt x="72" y="14"/>
                        </a:lnTo>
                        <a:lnTo>
                          <a:pt x="74" y="14"/>
                        </a:lnTo>
                        <a:lnTo>
                          <a:pt x="76" y="10"/>
                        </a:lnTo>
                        <a:lnTo>
                          <a:pt x="76" y="8"/>
                        </a:lnTo>
                        <a:lnTo>
                          <a:pt x="78" y="6"/>
                        </a:lnTo>
                        <a:lnTo>
                          <a:pt x="80" y="7"/>
                        </a:lnTo>
                        <a:lnTo>
                          <a:pt x="81" y="9"/>
                        </a:lnTo>
                        <a:lnTo>
                          <a:pt x="84" y="11"/>
                        </a:lnTo>
                        <a:lnTo>
                          <a:pt x="86" y="11"/>
                        </a:lnTo>
                        <a:lnTo>
                          <a:pt x="88" y="9"/>
                        </a:lnTo>
                        <a:lnTo>
                          <a:pt x="96" y="13"/>
                        </a:lnTo>
                        <a:lnTo>
                          <a:pt x="100" y="13"/>
                        </a:lnTo>
                        <a:lnTo>
                          <a:pt x="102" y="14"/>
                        </a:lnTo>
                        <a:lnTo>
                          <a:pt x="104" y="18"/>
                        </a:lnTo>
                        <a:lnTo>
                          <a:pt x="106" y="19"/>
                        </a:lnTo>
                        <a:lnTo>
                          <a:pt x="107" y="24"/>
                        </a:lnTo>
                        <a:lnTo>
                          <a:pt x="112" y="26"/>
                        </a:lnTo>
                        <a:lnTo>
                          <a:pt x="124" y="24"/>
                        </a:lnTo>
                        <a:lnTo>
                          <a:pt x="127" y="25"/>
                        </a:lnTo>
                        <a:lnTo>
                          <a:pt x="129" y="26"/>
                        </a:lnTo>
                        <a:lnTo>
                          <a:pt x="128" y="35"/>
                        </a:lnTo>
                        <a:lnTo>
                          <a:pt x="131" y="41"/>
                        </a:lnTo>
                        <a:lnTo>
                          <a:pt x="129" y="40"/>
                        </a:lnTo>
                        <a:lnTo>
                          <a:pt x="128" y="39"/>
                        </a:lnTo>
                        <a:lnTo>
                          <a:pt x="111" y="34"/>
                        </a:lnTo>
                        <a:lnTo>
                          <a:pt x="104" y="36"/>
                        </a:lnTo>
                        <a:lnTo>
                          <a:pt x="96" y="33"/>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32" name="Freeform 665">
                    <a:extLst>
                      <a:ext uri="{FF2B5EF4-FFF2-40B4-BE49-F238E27FC236}">
                        <a16:creationId xmlns:a16="http://schemas.microsoft.com/office/drawing/2014/main" xmlns="" id="{F8248310-87B3-C447-9E0A-FA61E4914359}"/>
                      </a:ext>
                    </a:extLst>
                  </p:cNvPr>
                  <p:cNvSpPr/>
                  <p:nvPr/>
                </p:nvSpPr>
                <p:spPr>
                  <a:xfrm>
                    <a:off x="7018338" y="4868863"/>
                    <a:ext cx="11113" cy="11113"/>
                  </a:xfrm>
                  <a:custGeom>
                    <a:avLst/>
                    <a:gdLst>
                      <a:gd name="T0" fmla="*/ 0 w 7"/>
                      <a:gd name="T1" fmla="*/ 6 h 7"/>
                      <a:gd name="T2" fmla="*/ 0 w 7"/>
                      <a:gd name="T3" fmla="*/ 4 h 7"/>
                      <a:gd name="T4" fmla="*/ 2 w 7"/>
                      <a:gd name="T5" fmla="*/ 4 h 7"/>
                      <a:gd name="T6" fmla="*/ 7 w 7"/>
                      <a:gd name="T7" fmla="*/ 0 h 7"/>
                      <a:gd name="T8" fmla="*/ 7 w 7"/>
                      <a:gd name="T9" fmla="*/ 2 h 7"/>
                      <a:gd name="T10" fmla="*/ 7 w 7"/>
                      <a:gd name="T11" fmla="*/ 3 h 7"/>
                      <a:gd name="T12" fmla="*/ 3 w 7"/>
                      <a:gd name="T13" fmla="*/ 6 h 7"/>
                      <a:gd name="T14" fmla="*/ 1 w 7"/>
                      <a:gd name="T15" fmla="*/ 7 h 7"/>
                      <a:gd name="T16" fmla="*/ 0 w 7"/>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0" y="6"/>
                        </a:moveTo>
                        <a:lnTo>
                          <a:pt x="0" y="4"/>
                        </a:lnTo>
                        <a:lnTo>
                          <a:pt x="2" y="4"/>
                        </a:lnTo>
                        <a:lnTo>
                          <a:pt x="7" y="0"/>
                        </a:lnTo>
                        <a:lnTo>
                          <a:pt x="7" y="2"/>
                        </a:lnTo>
                        <a:lnTo>
                          <a:pt x="7" y="3"/>
                        </a:lnTo>
                        <a:lnTo>
                          <a:pt x="3" y="6"/>
                        </a:lnTo>
                        <a:lnTo>
                          <a:pt x="1" y="7"/>
                        </a:lnTo>
                        <a:lnTo>
                          <a:pt x="0" y="6"/>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33" name="Freeform 666">
                    <a:extLst>
                      <a:ext uri="{FF2B5EF4-FFF2-40B4-BE49-F238E27FC236}">
                        <a16:creationId xmlns:a16="http://schemas.microsoft.com/office/drawing/2014/main" xmlns="" id="{1D922879-1829-9744-998B-D36FDB9FD0CB}"/>
                      </a:ext>
                    </a:extLst>
                  </p:cNvPr>
                  <p:cNvSpPr/>
                  <p:nvPr/>
                </p:nvSpPr>
                <p:spPr>
                  <a:xfrm>
                    <a:off x="7018338" y="4868863"/>
                    <a:ext cx="11113" cy="11113"/>
                  </a:xfrm>
                  <a:custGeom>
                    <a:avLst/>
                    <a:gdLst>
                      <a:gd name="T0" fmla="*/ 0 w 7"/>
                      <a:gd name="T1" fmla="*/ 6 h 7"/>
                      <a:gd name="T2" fmla="*/ 0 w 7"/>
                      <a:gd name="T3" fmla="*/ 4 h 7"/>
                      <a:gd name="T4" fmla="*/ 2 w 7"/>
                      <a:gd name="T5" fmla="*/ 4 h 7"/>
                      <a:gd name="T6" fmla="*/ 7 w 7"/>
                      <a:gd name="T7" fmla="*/ 0 h 7"/>
                      <a:gd name="T8" fmla="*/ 7 w 7"/>
                      <a:gd name="T9" fmla="*/ 2 h 7"/>
                      <a:gd name="T10" fmla="*/ 7 w 7"/>
                      <a:gd name="T11" fmla="*/ 3 h 7"/>
                      <a:gd name="T12" fmla="*/ 3 w 7"/>
                      <a:gd name="T13" fmla="*/ 6 h 7"/>
                      <a:gd name="T14" fmla="*/ 1 w 7"/>
                      <a:gd name="T15" fmla="*/ 7 h 7"/>
                      <a:gd name="T16" fmla="*/ 0 w 7"/>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0" y="6"/>
                        </a:moveTo>
                        <a:lnTo>
                          <a:pt x="0" y="4"/>
                        </a:lnTo>
                        <a:lnTo>
                          <a:pt x="2" y="4"/>
                        </a:lnTo>
                        <a:lnTo>
                          <a:pt x="7" y="0"/>
                        </a:lnTo>
                        <a:lnTo>
                          <a:pt x="7" y="2"/>
                        </a:lnTo>
                        <a:lnTo>
                          <a:pt x="7" y="3"/>
                        </a:lnTo>
                        <a:lnTo>
                          <a:pt x="3" y="6"/>
                        </a:lnTo>
                        <a:lnTo>
                          <a:pt x="1" y="7"/>
                        </a:lnTo>
                        <a:lnTo>
                          <a:pt x="0" y="6"/>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34" name="Freeform 667">
                    <a:extLst>
                      <a:ext uri="{FF2B5EF4-FFF2-40B4-BE49-F238E27FC236}">
                        <a16:creationId xmlns:a16="http://schemas.microsoft.com/office/drawing/2014/main" xmlns="" id="{473A1D10-F83F-E246-AF20-7409366A080F}"/>
                      </a:ext>
                    </a:extLst>
                  </p:cNvPr>
                  <p:cNvSpPr/>
                  <p:nvPr/>
                </p:nvSpPr>
                <p:spPr>
                  <a:xfrm>
                    <a:off x="7053263" y="4816475"/>
                    <a:ext cx="14288" cy="6350"/>
                  </a:xfrm>
                  <a:custGeom>
                    <a:avLst/>
                    <a:gdLst>
                      <a:gd name="T0" fmla="*/ 0 w 9"/>
                      <a:gd name="T1" fmla="*/ 0 h 4"/>
                      <a:gd name="T2" fmla="*/ 1 w 9"/>
                      <a:gd name="T3" fmla="*/ 0 h 4"/>
                      <a:gd name="T4" fmla="*/ 3 w 9"/>
                      <a:gd name="T5" fmla="*/ 0 h 4"/>
                      <a:gd name="T6" fmla="*/ 8 w 9"/>
                      <a:gd name="T7" fmla="*/ 0 h 4"/>
                      <a:gd name="T8" fmla="*/ 9 w 9"/>
                      <a:gd name="T9" fmla="*/ 1 h 4"/>
                      <a:gd name="T10" fmla="*/ 8 w 9"/>
                      <a:gd name="T11" fmla="*/ 3 h 4"/>
                      <a:gd name="T12" fmla="*/ 6 w 9"/>
                      <a:gd name="T13" fmla="*/ 4 h 4"/>
                      <a:gd name="T14" fmla="*/ 2 w 9"/>
                      <a:gd name="T15" fmla="*/ 4 h 4"/>
                      <a:gd name="T16" fmla="*/ 0 w 9"/>
                      <a:gd name="T17" fmla="*/ 3 h 4"/>
                      <a:gd name="T18" fmla="*/ 1 w 9"/>
                      <a:gd name="T19" fmla="*/ 2 h 4"/>
                      <a:gd name="T20" fmla="*/ 0 w 9"/>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4">
                        <a:moveTo>
                          <a:pt x="0" y="0"/>
                        </a:moveTo>
                        <a:lnTo>
                          <a:pt x="1" y="0"/>
                        </a:lnTo>
                        <a:lnTo>
                          <a:pt x="3" y="0"/>
                        </a:lnTo>
                        <a:lnTo>
                          <a:pt x="8" y="0"/>
                        </a:lnTo>
                        <a:lnTo>
                          <a:pt x="9" y="1"/>
                        </a:lnTo>
                        <a:lnTo>
                          <a:pt x="8" y="3"/>
                        </a:lnTo>
                        <a:lnTo>
                          <a:pt x="6" y="4"/>
                        </a:lnTo>
                        <a:lnTo>
                          <a:pt x="2" y="4"/>
                        </a:lnTo>
                        <a:lnTo>
                          <a:pt x="0" y="3"/>
                        </a:lnTo>
                        <a:lnTo>
                          <a:pt x="1" y="2"/>
                        </a:lnTo>
                        <a:lnTo>
                          <a:pt x="0"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35" name="Freeform 668">
                    <a:extLst>
                      <a:ext uri="{FF2B5EF4-FFF2-40B4-BE49-F238E27FC236}">
                        <a16:creationId xmlns:a16="http://schemas.microsoft.com/office/drawing/2014/main" xmlns="" id="{623290C7-417F-1A40-B551-FDBED01222F1}"/>
                      </a:ext>
                    </a:extLst>
                  </p:cNvPr>
                  <p:cNvSpPr/>
                  <p:nvPr/>
                </p:nvSpPr>
                <p:spPr>
                  <a:xfrm>
                    <a:off x="7053263" y="4816475"/>
                    <a:ext cx="14288" cy="6350"/>
                  </a:xfrm>
                  <a:custGeom>
                    <a:avLst/>
                    <a:gdLst>
                      <a:gd name="T0" fmla="*/ 0 w 9"/>
                      <a:gd name="T1" fmla="*/ 0 h 4"/>
                      <a:gd name="T2" fmla="*/ 1 w 9"/>
                      <a:gd name="T3" fmla="*/ 0 h 4"/>
                      <a:gd name="T4" fmla="*/ 3 w 9"/>
                      <a:gd name="T5" fmla="*/ 0 h 4"/>
                      <a:gd name="T6" fmla="*/ 8 w 9"/>
                      <a:gd name="T7" fmla="*/ 0 h 4"/>
                      <a:gd name="T8" fmla="*/ 9 w 9"/>
                      <a:gd name="T9" fmla="*/ 1 h 4"/>
                      <a:gd name="T10" fmla="*/ 8 w 9"/>
                      <a:gd name="T11" fmla="*/ 3 h 4"/>
                      <a:gd name="T12" fmla="*/ 6 w 9"/>
                      <a:gd name="T13" fmla="*/ 4 h 4"/>
                      <a:gd name="T14" fmla="*/ 2 w 9"/>
                      <a:gd name="T15" fmla="*/ 4 h 4"/>
                      <a:gd name="T16" fmla="*/ 0 w 9"/>
                      <a:gd name="T17" fmla="*/ 3 h 4"/>
                      <a:gd name="T18" fmla="*/ 1 w 9"/>
                      <a:gd name="T19" fmla="*/ 2 h 4"/>
                      <a:gd name="T20" fmla="*/ 0 w 9"/>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4">
                        <a:moveTo>
                          <a:pt x="0" y="0"/>
                        </a:moveTo>
                        <a:lnTo>
                          <a:pt x="1" y="0"/>
                        </a:lnTo>
                        <a:lnTo>
                          <a:pt x="3" y="0"/>
                        </a:lnTo>
                        <a:lnTo>
                          <a:pt x="8" y="0"/>
                        </a:lnTo>
                        <a:lnTo>
                          <a:pt x="9" y="1"/>
                        </a:lnTo>
                        <a:lnTo>
                          <a:pt x="8" y="3"/>
                        </a:lnTo>
                        <a:lnTo>
                          <a:pt x="6" y="4"/>
                        </a:lnTo>
                        <a:lnTo>
                          <a:pt x="2" y="4"/>
                        </a:lnTo>
                        <a:lnTo>
                          <a:pt x="0" y="3"/>
                        </a:lnTo>
                        <a:lnTo>
                          <a:pt x="1" y="2"/>
                        </a:lnTo>
                        <a:lnTo>
                          <a:pt x="0" y="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36" name="Freeform 669">
                    <a:extLst>
                      <a:ext uri="{FF2B5EF4-FFF2-40B4-BE49-F238E27FC236}">
                        <a16:creationId xmlns:a16="http://schemas.microsoft.com/office/drawing/2014/main" xmlns="" id="{E5467ED5-920F-754F-A43D-63F6B4F0E7C6}"/>
                      </a:ext>
                    </a:extLst>
                  </p:cNvPr>
                  <p:cNvSpPr/>
                  <p:nvPr/>
                </p:nvSpPr>
                <p:spPr>
                  <a:xfrm>
                    <a:off x="6950075" y="4813300"/>
                    <a:ext cx="69850" cy="20638"/>
                  </a:xfrm>
                  <a:custGeom>
                    <a:avLst/>
                    <a:gdLst>
                      <a:gd name="T0" fmla="*/ 2 w 44"/>
                      <a:gd name="T1" fmla="*/ 6 h 13"/>
                      <a:gd name="T2" fmla="*/ 3 w 44"/>
                      <a:gd name="T3" fmla="*/ 6 h 13"/>
                      <a:gd name="T4" fmla="*/ 4 w 44"/>
                      <a:gd name="T5" fmla="*/ 5 h 13"/>
                      <a:gd name="T6" fmla="*/ 11 w 44"/>
                      <a:gd name="T7" fmla="*/ 3 h 13"/>
                      <a:gd name="T8" fmla="*/ 12 w 44"/>
                      <a:gd name="T9" fmla="*/ 4 h 13"/>
                      <a:gd name="T10" fmla="*/ 18 w 44"/>
                      <a:gd name="T11" fmla="*/ 4 h 13"/>
                      <a:gd name="T12" fmla="*/ 19 w 44"/>
                      <a:gd name="T13" fmla="*/ 6 h 13"/>
                      <a:gd name="T14" fmla="*/ 23 w 44"/>
                      <a:gd name="T15" fmla="*/ 8 h 13"/>
                      <a:gd name="T16" fmla="*/ 25 w 44"/>
                      <a:gd name="T17" fmla="*/ 7 h 13"/>
                      <a:gd name="T18" fmla="*/ 31 w 44"/>
                      <a:gd name="T19" fmla="*/ 6 h 13"/>
                      <a:gd name="T20" fmla="*/ 32 w 44"/>
                      <a:gd name="T21" fmla="*/ 7 h 13"/>
                      <a:gd name="T22" fmla="*/ 36 w 44"/>
                      <a:gd name="T23" fmla="*/ 8 h 13"/>
                      <a:gd name="T24" fmla="*/ 37 w 44"/>
                      <a:gd name="T25" fmla="*/ 7 h 13"/>
                      <a:gd name="T26" fmla="*/ 39 w 44"/>
                      <a:gd name="T27" fmla="*/ 5 h 13"/>
                      <a:gd name="T28" fmla="*/ 40 w 44"/>
                      <a:gd name="T29" fmla="*/ 5 h 13"/>
                      <a:gd name="T30" fmla="*/ 42 w 44"/>
                      <a:gd name="T31" fmla="*/ 4 h 13"/>
                      <a:gd name="T32" fmla="*/ 43 w 44"/>
                      <a:gd name="T33" fmla="*/ 3 h 13"/>
                      <a:gd name="T34" fmla="*/ 43 w 44"/>
                      <a:gd name="T35" fmla="*/ 4 h 13"/>
                      <a:gd name="T36" fmla="*/ 42 w 44"/>
                      <a:gd name="T37" fmla="*/ 3 h 13"/>
                      <a:gd name="T38" fmla="*/ 42 w 44"/>
                      <a:gd name="T39" fmla="*/ 0 h 13"/>
                      <a:gd name="T40" fmla="*/ 44 w 44"/>
                      <a:gd name="T41" fmla="*/ 1 h 13"/>
                      <a:gd name="T42" fmla="*/ 44 w 44"/>
                      <a:gd name="T43" fmla="*/ 4 h 13"/>
                      <a:gd name="T44" fmla="*/ 41 w 44"/>
                      <a:gd name="T45" fmla="*/ 8 h 13"/>
                      <a:gd name="T46" fmla="*/ 36 w 44"/>
                      <a:gd name="T47" fmla="*/ 10 h 13"/>
                      <a:gd name="T48" fmla="*/ 33 w 44"/>
                      <a:gd name="T49" fmla="*/ 10 h 13"/>
                      <a:gd name="T50" fmla="*/ 30 w 44"/>
                      <a:gd name="T51" fmla="*/ 12 h 13"/>
                      <a:gd name="T52" fmla="*/ 23 w 44"/>
                      <a:gd name="T53" fmla="*/ 11 h 13"/>
                      <a:gd name="T54" fmla="*/ 18 w 44"/>
                      <a:gd name="T55" fmla="*/ 13 h 13"/>
                      <a:gd name="T56" fmla="*/ 10 w 44"/>
                      <a:gd name="T57" fmla="*/ 11 h 13"/>
                      <a:gd name="T58" fmla="*/ 0 w 44"/>
                      <a:gd name="T59" fmla="*/ 11 h 13"/>
                      <a:gd name="T60" fmla="*/ 0 w 44"/>
                      <a:gd name="T61" fmla="*/ 10 h 13"/>
                      <a:gd name="T62" fmla="*/ 0 w 44"/>
                      <a:gd name="T63" fmla="*/ 8 h 13"/>
                      <a:gd name="T64" fmla="*/ 0 w 44"/>
                      <a:gd name="T65" fmla="*/ 6 h 13"/>
                      <a:gd name="T66" fmla="*/ 2 w 44"/>
                      <a:gd name="T67"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13">
                        <a:moveTo>
                          <a:pt x="2" y="6"/>
                        </a:moveTo>
                        <a:lnTo>
                          <a:pt x="3" y="6"/>
                        </a:lnTo>
                        <a:lnTo>
                          <a:pt x="4" y="5"/>
                        </a:lnTo>
                        <a:lnTo>
                          <a:pt x="11" y="3"/>
                        </a:lnTo>
                        <a:lnTo>
                          <a:pt x="12" y="4"/>
                        </a:lnTo>
                        <a:lnTo>
                          <a:pt x="18" y="4"/>
                        </a:lnTo>
                        <a:lnTo>
                          <a:pt x="19" y="6"/>
                        </a:lnTo>
                        <a:lnTo>
                          <a:pt x="23" y="8"/>
                        </a:lnTo>
                        <a:lnTo>
                          <a:pt x="25" y="7"/>
                        </a:lnTo>
                        <a:lnTo>
                          <a:pt x="31" y="6"/>
                        </a:lnTo>
                        <a:lnTo>
                          <a:pt x="32" y="7"/>
                        </a:lnTo>
                        <a:lnTo>
                          <a:pt x="36" y="8"/>
                        </a:lnTo>
                        <a:lnTo>
                          <a:pt x="37" y="7"/>
                        </a:lnTo>
                        <a:lnTo>
                          <a:pt x="39" y="5"/>
                        </a:lnTo>
                        <a:lnTo>
                          <a:pt x="40" y="5"/>
                        </a:lnTo>
                        <a:lnTo>
                          <a:pt x="42" y="4"/>
                        </a:lnTo>
                        <a:lnTo>
                          <a:pt x="43" y="3"/>
                        </a:lnTo>
                        <a:lnTo>
                          <a:pt x="43" y="4"/>
                        </a:lnTo>
                        <a:lnTo>
                          <a:pt x="42" y="3"/>
                        </a:lnTo>
                        <a:lnTo>
                          <a:pt x="42" y="0"/>
                        </a:lnTo>
                        <a:lnTo>
                          <a:pt x="44" y="1"/>
                        </a:lnTo>
                        <a:lnTo>
                          <a:pt x="44" y="4"/>
                        </a:lnTo>
                        <a:lnTo>
                          <a:pt x="41" y="8"/>
                        </a:lnTo>
                        <a:lnTo>
                          <a:pt x="36" y="10"/>
                        </a:lnTo>
                        <a:lnTo>
                          <a:pt x="33" y="10"/>
                        </a:lnTo>
                        <a:lnTo>
                          <a:pt x="30" y="12"/>
                        </a:lnTo>
                        <a:lnTo>
                          <a:pt x="23" y="11"/>
                        </a:lnTo>
                        <a:lnTo>
                          <a:pt x="18" y="13"/>
                        </a:lnTo>
                        <a:lnTo>
                          <a:pt x="10" y="11"/>
                        </a:lnTo>
                        <a:lnTo>
                          <a:pt x="0" y="11"/>
                        </a:lnTo>
                        <a:lnTo>
                          <a:pt x="0" y="10"/>
                        </a:lnTo>
                        <a:lnTo>
                          <a:pt x="0" y="8"/>
                        </a:lnTo>
                        <a:lnTo>
                          <a:pt x="0" y="6"/>
                        </a:lnTo>
                        <a:lnTo>
                          <a:pt x="2" y="6"/>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37" name="Freeform 670">
                    <a:extLst>
                      <a:ext uri="{FF2B5EF4-FFF2-40B4-BE49-F238E27FC236}">
                        <a16:creationId xmlns:a16="http://schemas.microsoft.com/office/drawing/2014/main" xmlns="" id="{50EC9D58-652C-AA42-9C10-28F322C12577}"/>
                      </a:ext>
                    </a:extLst>
                  </p:cNvPr>
                  <p:cNvSpPr/>
                  <p:nvPr/>
                </p:nvSpPr>
                <p:spPr>
                  <a:xfrm>
                    <a:off x="6950075" y="4813300"/>
                    <a:ext cx="69850" cy="20638"/>
                  </a:xfrm>
                  <a:custGeom>
                    <a:avLst/>
                    <a:gdLst>
                      <a:gd name="T0" fmla="*/ 2 w 44"/>
                      <a:gd name="T1" fmla="*/ 6 h 13"/>
                      <a:gd name="T2" fmla="*/ 3 w 44"/>
                      <a:gd name="T3" fmla="*/ 6 h 13"/>
                      <a:gd name="T4" fmla="*/ 4 w 44"/>
                      <a:gd name="T5" fmla="*/ 5 h 13"/>
                      <a:gd name="T6" fmla="*/ 11 w 44"/>
                      <a:gd name="T7" fmla="*/ 3 h 13"/>
                      <a:gd name="T8" fmla="*/ 12 w 44"/>
                      <a:gd name="T9" fmla="*/ 4 h 13"/>
                      <a:gd name="T10" fmla="*/ 18 w 44"/>
                      <a:gd name="T11" fmla="*/ 4 h 13"/>
                      <a:gd name="T12" fmla="*/ 19 w 44"/>
                      <a:gd name="T13" fmla="*/ 6 h 13"/>
                      <a:gd name="T14" fmla="*/ 23 w 44"/>
                      <a:gd name="T15" fmla="*/ 8 h 13"/>
                      <a:gd name="T16" fmla="*/ 25 w 44"/>
                      <a:gd name="T17" fmla="*/ 7 h 13"/>
                      <a:gd name="T18" fmla="*/ 31 w 44"/>
                      <a:gd name="T19" fmla="*/ 6 h 13"/>
                      <a:gd name="T20" fmla="*/ 32 w 44"/>
                      <a:gd name="T21" fmla="*/ 7 h 13"/>
                      <a:gd name="T22" fmla="*/ 36 w 44"/>
                      <a:gd name="T23" fmla="*/ 8 h 13"/>
                      <a:gd name="T24" fmla="*/ 37 w 44"/>
                      <a:gd name="T25" fmla="*/ 7 h 13"/>
                      <a:gd name="T26" fmla="*/ 39 w 44"/>
                      <a:gd name="T27" fmla="*/ 5 h 13"/>
                      <a:gd name="T28" fmla="*/ 40 w 44"/>
                      <a:gd name="T29" fmla="*/ 5 h 13"/>
                      <a:gd name="T30" fmla="*/ 42 w 44"/>
                      <a:gd name="T31" fmla="*/ 4 h 13"/>
                      <a:gd name="T32" fmla="*/ 43 w 44"/>
                      <a:gd name="T33" fmla="*/ 3 h 13"/>
                      <a:gd name="T34" fmla="*/ 43 w 44"/>
                      <a:gd name="T35" fmla="*/ 4 h 13"/>
                      <a:gd name="T36" fmla="*/ 42 w 44"/>
                      <a:gd name="T37" fmla="*/ 3 h 13"/>
                      <a:gd name="T38" fmla="*/ 42 w 44"/>
                      <a:gd name="T39" fmla="*/ 0 h 13"/>
                      <a:gd name="T40" fmla="*/ 44 w 44"/>
                      <a:gd name="T41" fmla="*/ 1 h 13"/>
                      <a:gd name="T42" fmla="*/ 44 w 44"/>
                      <a:gd name="T43" fmla="*/ 4 h 13"/>
                      <a:gd name="T44" fmla="*/ 41 w 44"/>
                      <a:gd name="T45" fmla="*/ 8 h 13"/>
                      <a:gd name="T46" fmla="*/ 36 w 44"/>
                      <a:gd name="T47" fmla="*/ 10 h 13"/>
                      <a:gd name="T48" fmla="*/ 33 w 44"/>
                      <a:gd name="T49" fmla="*/ 10 h 13"/>
                      <a:gd name="T50" fmla="*/ 30 w 44"/>
                      <a:gd name="T51" fmla="*/ 12 h 13"/>
                      <a:gd name="T52" fmla="*/ 23 w 44"/>
                      <a:gd name="T53" fmla="*/ 11 h 13"/>
                      <a:gd name="T54" fmla="*/ 18 w 44"/>
                      <a:gd name="T55" fmla="*/ 13 h 13"/>
                      <a:gd name="T56" fmla="*/ 10 w 44"/>
                      <a:gd name="T57" fmla="*/ 11 h 13"/>
                      <a:gd name="T58" fmla="*/ 0 w 44"/>
                      <a:gd name="T59" fmla="*/ 11 h 13"/>
                      <a:gd name="T60" fmla="*/ 0 w 44"/>
                      <a:gd name="T61" fmla="*/ 10 h 13"/>
                      <a:gd name="T62" fmla="*/ 0 w 44"/>
                      <a:gd name="T63" fmla="*/ 8 h 13"/>
                      <a:gd name="T64" fmla="*/ 0 w 44"/>
                      <a:gd name="T65" fmla="*/ 6 h 13"/>
                      <a:gd name="T66" fmla="*/ 2 w 44"/>
                      <a:gd name="T67"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13">
                        <a:moveTo>
                          <a:pt x="2" y="6"/>
                        </a:moveTo>
                        <a:lnTo>
                          <a:pt x="3" y="6"/>
                        </a:lnTo>
                        <a:lnTo>
                          <a:pt x="4" y="5"/>
                        </a:lnTo>
                        <a:lnTo>
                          <a:pt x="11" y="3"/>
                        </a:lnTo>
                        <a:lnTo>
                          <a:pt x="12" y="4"/>
                        </a:lnTo>
                        <a:lnTo>
                          <a:pt x="18" y="4"/>
                        </a:lnTo>
                        <a:lnTo>
                          <a:pt x="19" y="6"/>
                        </a:lnTo>
                        <a:lnTo>
                          <a:pt x="23" y="8"/>
                        </a:lnTo>
                        <a:lnTo>
                          <a:pt x="25" y="7"/>
                        </a:lnTo>
                        <a:lnTo>
                          <a:pt x="31" y="6"/>
                        </a:lnTo>
                        <a:lnTo>
                          <a:pt x="32" y="7"/>
                        </a:lnTo>
                        <a:lnTo>
                          <a:pt x="36" y="8"/>
                        </a:lnTo>
                        <a:lnTo>
                          <a:pt x="37" y="7"/>
                        </a:lnTo>
                        <a:lnTo>
                          <a:pt x="39" y="5"/>
                        </a:lnTo>
                        <a:lnTo>
                          <a:pt x="40" y="5"/>
                        </a:lnTo>
                        <a:lnTo>
                          <a:pt x="42" y="4"/>
                        </a:lnTo>
                        <a:lnTo>
                          <a:pt x="43" y="3"/>
                        </a:lnTo>
                        <a:lnTo>
                          <a:pt x="43" y="4"/>
                        </a:lnTo>
                        <a:lnTo>
                          <a:pt x="42" y="3"/>
                        </a:lnTo>
                        <a:lnTo>
                          <a:pt x="42" y="0"/>
                        </a:lnTo>
                        <a:lnTo>
                          <a:pt x="44" y="1"/>
                        </a:lnTo>
                        <a:lnTo>
                          <a:pt x="44" y="4"/>
                        </a:lnTo>
                        <a:lnTo>
                          <a:pt x="41" y="8"/>
                        </a:lnTo>
                        <a:lnTo>
                          <a:pt x="36" y="10"/>
                        </a:lnTo>
                        <a:lnTo>
                          <a:pt x="33" y="10"/>
                        </a:lnTo>
                        <a:lnTo>
                          <a:pt x="30" y="12"/>
                        </a:lnTo>
                        <a:lnTo>
                          <a:pt x="23" y="11"/>
                        </a:lnTo>
                        <a:lnTo>
                          <a:pt x="18" y="13"/>
                        </a:lnTo>
                        <a:lnTo>
                          <a:pt x="10" y="11"/>
                        </a:lnTo>
                        <a:lnTo>
                          <a:pt x="0" y="11"/>
                        </a:lnTo>
                        <a:lnTo>
                          <a:pt x="0" y="10"/>
                        </a:lnTo>
                        <a:lnTo>
                          <a:pt x="0" y="8"/>
                        </a:lnTo>
                        <a:lnTo>
                          <a:pt x="0" y="6"/>
                        </a:lnTo>
                        <a:lnTo>
                          <a:pt x="2" y="6"/>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38" name="Freeform 671">
                    <a:extLst>
                      <a:ext uri="{FF2B5EF4-FFF2-40B4-BE49-F238E27FC236}">
                        <a16:creationId xmlns:a16="http://schemas.microsoft.com/office/drawing/2014/main" xmlns="" id="{2D8806F3-F1B4-884D-B1F8-1CBB8B8C9D4F}"/>
                      </a:ext>
                    </a:extLst>
                  </p:cNvPr>
                  <p:cNvSpPr/>
                  <p:nvPr/>
                </p:nvSpPr>
                <p:spPr>
                  <a:xfrm>
                    <a:off x="6932613" y="4841875"/>
                    <a:ext cx="39688" cy="23813"/>
                  </a:xfrm>
                  <a:custGeom>
                    <a:avLst/>
                    <a:gdLst>
                      <a:gd name="T0" fmla="*/ 13 w 25"/>
                      <a:gd name="T1" fmla="*/ 0 h 15"/>
                      <a:gd name="T2" fmla="*/ 15 w 25"/>
                      <a:gd name="T3" fmla="*/ 2 h 15"/>
                      <a:gd name="T4" fmla="*/ 16 w 25"/>
                      <a:gd name="T5" fmla="*/ 2 h 15"/>
                      <a:gd name="T6" fmla="*/ 17 w 25"/>
                      <a:gd name="T7" fmla="*/ 3 h 15"/>
                      <a:gd name="T8" fmla="*/ 21 w 25"/>
                      <a:gd name="T9" fmla="*/ 6 h 15"/>
                      <a:gd name="T10" fmla="*/ 24 w 25"/>
                      <a:gd name="T11" fmla="*/ 9 h 15"/>
                      <a:gd name="T12" fmla="*/ 25 w 25"/>
                      <a:gd name="T13" fmla="*/ 12 h 15"/>
                      <a:gd name="T14" fmla="*/ 23 w 25"/>
                      <a:gd name="T15" fmla="*/ 13 h 15"/>
                      <a:gd name="T16" fmla="*/ 21 w 25"/>
                      <a:gd name="T17" fmla="*/ 15 h 15"/>
                      <a:gd name="T18" fmla="*/ 17 w 25"/>
                      <a:gd name="T19" fmla="*/ 14 h 15"/>
                      <a:gd name="T20" fmla="*/ 15 w 25"/>
                      <a:gd name="T21" fmla="*/ 11 h 15"/>
                      <a:gd name="T22" fmla="*/ 8 w 25"/>
                      <a:gd name="T23" fmla="*/ 7 h 15"/>
                      <a:gd name="T24" fmla="*/ 2 w 25"/>
                      <a:gd name="T25" fmla="*/ 7 h 15"/>
                      <a:gd name="T26" fmla="*/ 0 w 25"/>
                      <a:gd name="T27" fmla="*/ 4 h 15"/>
                      <a:gd name="T28" fmla="*/ 0 w 25"/>
                      <a:gd name="T29" fmla="*/ 2 h 15"/>
                      <a:gd name="T30" fmla="*/ 4 w 25"/>
                      <a:gd name="T31" fmla="*/ 1 h 15"/>
                      <a:gd name="T32" fmla="*/ 11 w 25"/>
                      <a:gd name="T33" fmla="*/ 1 h 15"/>
                      <a:gd name="T34" fmla="*/ 13 w 25"/>
                      <a:gd name="T3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15">
                        <a:moveTo>
                          <a:pt x="13" y="0"/>
                        </a:moveTo>
                        <a:lnTo>
                          <a:pt x="15" y="2"/>
                        </a:lnTo>
                        <a:lnTo>
                          <a:pt x="16" y="2"/>
                        </a:lnTo>
                        <a:lnTo>
                          <a:pt x="17" y="3"/>
                        </a:lnTo>
                        <a:lnTo>
                          <a:pt x="21" y="6"/>
                        </a:lnTo>
                        <a:lnTo>
                          <a:pt x="24" y="9"/>
                        </a:lnTo>
                        <a:lnTo>
                          <a:pt x="25" y="12"/>
                        </a:lnTo>
                        <a:lnTo>
                          <a:pt x="23" y="13"/>
                        </a:lnTo>
                        <a:lnTo>
                          <a:pt x="21" y="15"/>
                        </a:lnTo>
                        <a:lnTo>
                          <a:pt x="17" y="14"/>
                        </a:lnTo>
                        <a:lnTo>
                          <a:pt x="15" y="11"/>
                        </a:lnTo>
                        <a:lnTo>
                          <a:pt x="8" y="7"/>
                        </a:lnTo>
                        <a:lnTo>
                          <a:pt x="2" y="7"/>
                        </a:lnTo>
                        <a:lnTo>
                          <a:pt x="0" y="4"/>
                        </a:lnTo>
                        <a:lnTo>
                          <a:pt x="0" y="2"/>
                        </a:lnTo>
                        <a:lnTo>
                          <a:pt x="4" y="1"/>
                        </a:lnTo>
                        <a:lnTo>
                          <a:pt x="11" y="1"/>
                        </a:lnTo>
                        <a:lnTo>
                          <a:pt x="13"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39" name="Freeform 672">
                    <a:extLst>
                      <a:ext uri="{FF2B5EF4-FFF2-40B4-BE49-F238E27FC236}">
                        <a16:creationId xmlns:a16="http://schemas.microsoft.com/office/drawing/2014/main" xmlns="" id="{31B02892-1C43-1F4C-A5B5-0D449EBDD568}"/>
                      </a:ext>
                    </a:extLst>
                  </p:cNvPr>
                  <p:cNvSpPr/>
                  <p:nvPr/>
                </p:nvSpPr>
                <p:spPr>
                  <a:xfrm>
                    <a:off x="6932613" y="4841875"/>
                    <a:ext cx="39688" cy="23813"/>
                  </a:xfrm>
                  <a:custGeom>
                    <a:avLst/>
                    <a:gdLst>
                      <a:gd name="T0" fmla="*/ 13 w 25"/>
                      <a:gd name="T1" fmla="*/ 0 h 15"/>
                      <a:gd name="T2" fmla="*/ 15 w 25"/>
                      <a:gd name="T3" fmla="*/ 2 h 15"/>
                      <a:gd name="T4" fmla="*/ 16 w 25"/>
                      <a:gd name="T5" fmla="*/ 2 h 15"/>
                      <a:gd name="T6" fmla="*/ 17 w 25"/>
                      <a:gd name="T7" fmla="*/ 3 h 15"/>
                      <a:gd name="T8" fmla="*/ 21 w 25"/>
                      <a:gd name="T9" fmla="*/ 6 h 15"/>
                      <a:gd name="T10" fmla="*/ 24 w 25"/>
                      <a:gd name="T11" fmla="*/ 9 h 15"/>
                      <a:gd name="T12" fmla="*/ 25 w 25"/>
                      <a:gd name="T13" fmla="*/ 12 h 15"/>
                      <a:gd name="T14" fmla="*/ 23 w 25"/>
                      <a:gd name="T15" fmla="*/ 13 h 15"/>
                      <a:gd name="T16" fmla="*/ 21 w 25"/>
                      <a:gd name="T17" fmla="*/ 15 h 15"/>
                      <a:gd name="T18" fmla="*/ 17 w 25"/>
                      <a:gd name="T19" fmla="*/ 14 h 15"/>
                      <a:gd name="T20" fmla="*/ 15 w 25"/>
                      <a:gd name="T21" fmla="*/ 11 h 15"/>
                      <a:gd name="T22" fmla="*/ 8 w 25"/>
                      <a:gd name="T23" fmla="*/ 7 h 15"/>
                      <a:gd name="T24" fmla="*/ 2 w 25"/>
                      <a:gd name="T25" fmla="*/ 7 h 15"/>
                      <a:gd name="T26" fmla="*/ 0 w 25"/>
                      <a:gd name="T27" fmla="*/ 4 h 15"/>
                      <a:gd name="T28" fmla="*/ 0 w 25"/>
                      <a:gd name="T29" fmla="*/ 2 h 15"/>
                      <a:gd name="T30" fmla="*/ 4 w 25"/>
                      <a:gd name="T31" fmla="*/ 1 h 15"/>
                      <a:gd name="T32" fmla="*/ 11 w 25"/>
                      <a:gd name="T33" fmla="*/ 1 h 15"/>
                      <a:gd name="T34" fmla="*/ 13 w 25"/>
                      <a:gd name="T3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15">
                        <a:moveTo>
                          <a:pt x="13" y="0"/>
                        </a:moveTo>
                        <a:lnTo>
                          <a:pt x="15" y="2"/>
                        </a:lnTo>
                        <a:lnTo>
                          <a:pt x="16" y="2"/>
                        </a:lnTo>
                        <a:lnTo>
                          <a:pt x="17" y="3"/>
                        </a:lnTo>
                        <a:lnTo>
                          <a:pt x="21" y="6"/>
                        </a:lnTo>
                        <a:lnTo>
                          <a:pt x="24" y="9"/>
                        </a:lnTo>
                        <a:lnTo>
                          <a:pt x="25" y="12"/>
                        </a:lnTo>
                        <a:lnTo>
                          <a:pt x="23" y="13"/>
                        </a:lnTo>
                        <a:lnTo>
                          <a:pt x="21" y="15"/>
                        </a:lnTo>
                        <a:lnTo>
                          <a:pt x="17" y="14"/>
                        </a:lnTo>
                        <a:lnTo>
                          <a:pt x="15" y="11"/>
                        </a:lnTo>
                        <a:lnTo>
                          <a:pt x="8" y="7"/>
                        </a:lnTo>
                        <a:lnTo>
                          <a:pt x="2" y="7"/>
                        </a:lnTo>
                        <a:lnTo>
                          <a:pt x="0" y="4"/>
                        </a:lnTo>
                        <a:lnTo>
                          <a:pt x="0" y="2"/>
                        </a:lnTo>
                        <a:lnTo>
                          <a:pt x="4" y="1"/>
                        </a:lnTo>
                        <a:lnTo>
                          <a:pt x="11" y="1"/>
                        </a:lnTo>
                        <a:lnTo>
                          <a:pt x="13" y="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40" name="Freeform 673">
                    <a:extLst>
                      <a:ext uri="{FF2B5EF4-FFF2-40B4-BE49-F238E27FC236}">
                        <a16:creationId xmlns:a16="http://schemas.microsoft.com/office/drawing/2014/main" xmlns="" id="{04112746-FEA9-EF48-AEB0-9114E5A1B3D8}"/>
                      </a:ext>
                    </a:extLst>
                  </p:cNvPr>
                  <p:cNvSpPr/>
                  <p:nvPr/>
                </p:nvSpPr>
                <p:spPr>
                  <a:xfrm>
                    <a:off x="6881813" y="4814888"/>
                    <a:ext cx="52388" cy="22225"/>
                  </a:xfrm>
                  <a:custGeom>
                    <a:avLst/>
                    <a:gdLst>
                      <a:gd name="T0" fmla="*/ 4 w 33"/>
                      <a:gd name="T1" fmla="*/ 4 h 14"/>
                      <a:gd name="T2" fmla="*/ 6 w 33"/>
                      <a:gd name="T3" fmla="*/ 4 h 14"/>
                      <a:gd name="T4" fmla="*/ 11 w 33"/>
                      <a:gd name="T5" fmla="*/ 5 h 14"/>
                      <a:gd name="T6" fmla="*/ 14 w 33"/>
                      <a:gd name="T7" fmla="*/ 8 h 14"/>
                      <a:gd name="T8" fmla="*/ 15 w 33"/>
                      <a:gd name="T9" fmla="*/ 8 h 14"/>
                      <a:gd name="T10" fmla="*/ 17 w 33"/>
                      <a:gd name="T11" fmla="*/ 8 h 14"/>
                      <a:gd name="T12" fmla="*/ 20 w 33"/>
                      <a:gd name="T13" fmla="*/ 7 h 14"/>
                      <a:gd name="T14" fmla="*/ 19 w 33"/>
                      <a:gd name="T15" fmla="*/ 6 h 14"/>
                      <a:gd name="T16" fmla="*/ 15 w 33"/>
                      <a:gd name="T17" fmla="*/ 3 h 14"/>
                      <a:gd name="T18" fmla="*/ 14 w 33"/>
                      <a:gd name="T19" fmla="*/ 1 h 14"/>
                      <a:gd name="T20" fmla="*/ 16 w 33"/>
                      <a:gd name="T21" fmla="*/ 0 h 14"/>
                      <a:gd name="T22" fmla="*/ 18 w 33"/>
                      <a:gd name="T23" fmla="*/ 1 h 14"/>
                      <a:gd name="T24" fmla="*/ 20 w 33"/>
                      <a:gd name="T25" fmla="*/ 3 h 14"/>
                      <a:gd name="T26" fmla="*/ 25 w 33"/>
                      <a:gd name="T27" fmla="*/ 2 h 14"/>
                      <a:gd name="T28" fmla="*/ 26 w 33"/>
                      <a:gd name="T29" fmla="*/ 4 h 14"/>
                      <a:gd name="T30" fmla="*/ 26 w 33"/>
                      <a:gd name="T31" fmla="*/ 6 h 14"/>
                      <a:gd name="T32" fmla="*/ 29 w 33"/>
                      <a:gd name="T33" fmla="*/ 2 h 14"/>
                      <a:gd name="T34" fmla="*/ 32 w 33"/>
                      <a:gd name="T35" fmla="*/ 6 h 14"/>
                      <a:gd name="T36" fmla="*/ 32 w 33"/>
                      <a:gd name="T37" fmla="*/ 7 h 14"/>
                      <a:gd name="T38" fmla="*/ 33 w 33"/>
                      <a:gd name="T39" fmla="*/ 8 h 14"/>
                      <a:gd name="T40" fmla="*/ 32 w 33"/>
                      <a:gd name="T41" fmla="*/ 9 h 14"/>
                      <a:gd name="T42" fmla="*/ 30 w 33"/>
                      <a:gd name="T43" fmla="*/ 8 h 14"/>
                      <a:gd name="T44" fmla="*/ 29 w 33"/>
                      <a:gd name="T45" fmla="*/ 9 h 14"/>
                      <a:gd name="T46" fmla="*/ 29 w 33"/>
                      <a:gd name="T47" fmla="*/ 10 h 14"/>
                      <a:gd name="T48" fmla="*/ 26 w 33"/>
                      <a:gd name="T49" fmla="*/ 10 h 14"/>
                      <a:gd name="T50" fmla="*/ 24 w 33"/>
                      <a:gd name="T51" fmla="*/ 10 h 14"/>
                      <a:gd name="T52" fmla="*/ 23 w 33"/>
                      <a:gd name="T53" fmla="*/ 8 h 14"/>
                      <a:gd name="T54" fmla="*/ 6 w 33"/>
                      <a:gd name="T55" fmla="*/ 14 h 14"/>
                      <a:gd name="T56" fmla="*/ 3 w 33"/>
                      <a:gd name="T57" fmla="*/ 14 h 14"/>
                      <a:gd name="T58" fmla="*/ 1 w 33"/>
                      <a:gd name="T59" fmla="*/ 13 h 14"/>
                      <a:gd name="T60" fmla="*/ 0 w 33"/>
                      <a:gd name="T61" fmla="*/ 11 h 14"/>
                      <a:gd name="T62" fmla="*/ 0 w 33"/>
                      <a:gd name="T63" fmla="*/ 7 h 14"/>
                      <a:gd name="T64" fmla="*/ 3 w 33"/>
                      <a:gd name="T65" fmla="*/ 5 h 14"/>
                      <a:gd name="T66" fmla="*/ 4 w 33"/>
                      <a:gd name="T67"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14">
                        <a:moveTo>
                          <a:pt x="4" y="4"/>
                        </a:moveTo>
                        <a:lnTo>
                          <a:pt x="6" y="4"/>
                        </a:lnTo>
                        <a:lnTo>
                          <a:pt x="11" y="5"/>
                        </a:lnTo>
                        <a:lnTo>
                          <a:pt x="14" y="8"/>
                        </a:lnTo>
                        <a:lnTo>
                          <a:pt x="15" y="8"/>
                        </a:lnTo>
                        <a:lnTo>
                          <a:pt x="17" y="8"/>
                        </a:lnTo>
                        <a:lnTo>
                          <a:pt x="20" y="7"/>
                        </a:lnTo>
                        <a:lnTo>
                          <a:pt x="19" y="6"/>
                        </a:lnTo>
                        <a:lnTo>
                          <a:pt x="15" y="3"/>
                        </a:lnTo>
                        <a:lnTo>
                          <a:pt x="14" y="1"/>
                        </a:lnTo>
                        <a:lnTo>
                          <a:pt x="16" y="0"/>
                        </a:lnTo>
                        <a:lnTo>
                          <a:pt x="18" y="1"/>
                        </a:lnTo>
                        <a:lnTo>
                          <a:pt x="20" y="3"/>
                        </a:lnTo>
                        <a:lnTo>
                          <a:pt x="25" y="2"/>
                        </a:lnTo>
                        <a:lnTo>
                          <a:pt x="26" y="4"/>
                        </a:lnTo>
                        <a:lnTo>
                          <a:pt x="26" y="6"/>
                        </a:lnTo>
                        <a:lnTo>
                          <a:pt x="29" y="2"/>
                        </a:lnTo>
                        <a:lnTo>
                          <a:pt x="32" y="6"/>
                        </a:lnTo>
                        <a:lnTo>
                          <a:pt x="32" y="7"/>
                        </a:lnTo>
                        <a:lnTo>
                          <a:pt x="33" y="8"/>
                        </a:lnTo>
                        <a:lnTo>
                          <a:pt x="32" y="9"/>
                        </a:lnTo>
                        <a:lnTo>
                          <a:pt x="30" y="8"/>
                        </a:lnTo>
                        <a:lnTo>
                          <a:pt x="29" y="9"/>
                        </a:lnTo>
                        <a:lnTo>
                          <a:pt x="29" y="10"/>
                        </a:lnTo>
                        <a:lnTo>
                          <a:pt x="26" y="10"/>
                        </a:lnTo>
                        <a:lnTo>
                          <a:pt x="24" y="10"/>
                        </a:lnTo>
                        <a:lnTo>
                          <a:pt x="23" y="8"/>
                        </a:lnTo>
                        <a:lnTo>
                          <a:pt x="6" y="14"/>
                        </a:lnTo>
                        <a:lnTo>
                          <a:pt x="3" y="14"/>
                        </a:lnTo>
                        <a:lnTo>
                          <a:pt x="1" y="13"/>
                        </a:lnTo>
                        <a:lnTo>
                          <a:pt x="0" y="11"/>
                        </a:lnTo>
                        <a:lnTo>
                          <a:pt x="0" y="7"/>
                        </a:lnTo>
                        <a:lnTo>
                          <a:pt x="3" y="5"/>
                        </a:lnTo>
                        <a:lnTo>
                          <a:pt x="4" y="4"/>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41" name="Freeform 674">
                    <a:extLst>
                      <a:ext uri="{FF2B5EF4-FFF2-40B4-BE49-F238E27FC236}">
                        <a16:creationId xmlns:a16="http://schemas.microsoft.com/office/drawing/2014/main" xmlns="" id="{009FE016-2F5D-A84C-9374-CC0EA5DB6FFC}"/>
                      </a:ext>
                    </a:extLst>
                  </p:cNvPr>
                  <p:cNvSpPr/>
                  <p:nvPr/>
                </p:nvSpPr>
                <p:spPr>
                  <a:xfrm>
                    <a:off x="6881813" y="4814888"/>
                    <a:ext cx="52388" cy="22225"/>
                  </a:xfrm>
                  <a:custGeom>
                    <a:avLst/>
                    <a:gdLst>
                      <a:gd name="T0" fmla="*/ 4 w 33"/>
                      <a:gd name="T1" fmla="*/ 4 h 14"/>
                      <a:gd name="T2" fmla="*/ 6 w 33"/>
                      <a:gd name="T3" fmla="*/ 4 h 14"/>
                      <a:gd name="T4" fmla="*/ 11 w 33"/>
                      <a:gd name="T5" fmla="*/ 5 h 14"/>
                      <a:gd name="T6" fmla="*/ 14 w 33"/>
                      <a:gd name="T7" fmla="*/ 8 h 14"/>
                      <a:gd name="T8" fmla="*/ 15 w 33"/>
                      <a:gd name="T9" fmla="*/ 8 h 14"/>
                      <a:gd name="T10" fmla="*/ 17 w 33"/>
                      <a:gd name="T11" fmla="*/ 8 h 14"/>
                      <a:gd name="T12" fmla="*/ 20 w 33"/>
                      <a:gd name="T13" fmla="*/ 7 h 14"/>
                      <a:gd name="T14" fmla="*/ 19 w 33"/>
                      <a:gd name="T15" fmla="*/ 6 h 14"/>
                      <a:gd name="T16" fmla="*/ 15 w 33"/>
                      <a:gd name="T17" fmla="*/ 3 h 14"/>
                      <a:gd name="T18" fmla="*/ 14 w 33"/>
                      <a:gd name="T19" fmla="*/ 1 h 14"/>
                      <a:gd name="T20" fmla="*/ 16 w 33"/>
                      <a:gd name="T21" fmla="*/ 0 h 14"/>
                      <a:gd name="T22" fmla="*/ 18 w 33"/>
                      <a:gd name="T23" fmla="*/ 1 h 14"/>
                      <a:gd name="T24" fmla="*/ 20 w 33"/>
                      <a:gd name="T25" fmla="*/ 3 h 14"/>
                      <a:gd name="T26" fmla="*/ 25 w 33"/>
                      <a:gd name="T27" fmla="*/ 2 h 14"/>
                      <a:gd name="T28" fmla="*/ 26 w 33"/>
                      <a:gd name="T29" fmla="*/ 4 h 14"/>
                      <a:gd name="T30" fmla="*/ 26 w 33"/>
                      <a:gd name="T31" fmla="*/ 6 h 14"/>
                      <a:gd name="T32" fmla="*/ 29 w 33"/>
                      <a:gd name="T33" fmla="*/ 2 h 14"/>
                      <a:gd name="T34" fmla="*/ 32 w 33"/>
                      <a:gd name="T35" fmla="*/ 6 h 14"/>
                      <a:gd name="T36" fmla="*/ 32 w 33"/>
                      <a:gd name="T37" fmla="*/ 7 h 14"/>
                      <a:gd name="T38" fmla="*/ 33 w 33"/>
                      <a:gd name="T39" fmla="*/ 8 h 14"/>
                      <a:gd name="T40" fmla="*/ 32 w 33"/>
                      <a:gd name="T41" fmla="*/ 9 h 14"/>
                      <a:gd name="T42" fmla="*/ 30 w 33"/>
                      <a:gd name="T43" fmla="*/ 8 h 14"/>
                      <a:gd name="T44" fmla="*/ 29 w 33"/>
                      <a:gd name="T45" fmla="*/ 9 h 14"/>
                      <a:gd name="T46" fmla="*/ 29 w 33"/>
                      <a:gd name="T47" fmla="*/ 10 h 14"/>
                      <a:gd name="T48" fmla="*/ 26 w 33"/>
                      <a:gd name="T49" fmla="*/ 10 h 14"/>
                      <a:gd name="T50" fmla="*/ 24 w 33"/>
                      <a:gd name="T51" fmla="*/ 10 h 14"/>
                      <a:gd name="T52" fmla="*/ 23 w 33"/>
                      <a:gd name="T53" fmla="*/ 8 h 14"/>
                      <a:gd name="T54" fmla="*/ 6 w 33"/>
                      <a:gd name="T55" fmla="*/ 14 h 14"/>
                      <a:gd name="T56" fmla="*/ 3 w 33"/>
                      <a:gd name="T57" fmla="*/ 14 h 14"/>
                      <a:gd name="T58" fmla="*/ 1 w 33"/>
                      <a:gd name="T59" fmla="*/ 13 h 14"/>
                      <a:gd name="T60" fmla="*/ 0 w 33"/>
                      <a:gd name="T61" fmla="*/ 11 h 14"/>
                      <a:gd name="T62" fmla="*/ 0 w 33"/>
                      <a:gd name="T63" fmla="*/ 7 h 14"/>
                      <a:gd name="T64" fmla="*/ 3 w 33"/>
                      <a:gd name="T65" fmla="*/ 5 h 14"/>
                      <a:gd name="T66" fmla="*/ 4 w 33"/>
                      <a:gd name="T67"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14">
                        <a:moveTo>
                          <a:pt x="4" y="4"/>
                        </a:moveTo>
                        <a:lnTo>
                          <a:pt x="6" y="4"/>
                        </a:lnTo>
                        <a:lnTo>
                          <a:pt x="11" y="5"/>
                        </a:lnTo>
                        <a:lnTo>
                          <a:pt x="14" y="8"/>
                        </a:lnTo>
                        <a:lnTo>
                          <a:pt x="15" y="8"/>
                        </a:lnTo>
                        <a:lnTo>
                          <a:pt x="17" y="8"/>
                        </a:lnTo>
                        <a:lnTo>
                          <a:pt x="20" y="7"/>
                        </a:lnTo>
                        <a:lnTo>
                          <a:pt x="19" y="6"/>
                        </a:lnTo>
                        <a:lnTo>
                          <a:pt x="15" y="3"/>
                        </a:lnTo>
                        <a:lnTo>
                          <a:pt x="14" y="1"/>
                        </a:lnTo>
                        <a:lnTo>
                          <a:pt x="16" y="0"/>
                        </a:lnTo>
                        <a:lnTo>
                          <a:pt x="18" y="1"/>
                        </a:lnTo>
                        <a:lnTo>
                          <a:pt x="20" y="3"/>
                        </a:lnTo>
                        <a:lnTo>
                          <a:pt x="25" y="2"/>
                        </a:lnTo>
                        <a:lnTo>
                          <a:pt x="26" y="4"/>
                        </a:lnTo>
                        <a:lnTo>
                          <a:pt x="26" y="6"/>
                        </a:lnTo>
                        <a:lnTo>
                          <a:pt x="29" y="2"/>
                        </a:lnTo>
                        <a:lnTo>
                          <a:pt x="32" y="6"/>
                        </a:lnTo>
                        <a:lnTo>
                          <a:pt x="32" y="7"/>
                        </a:lnTo>
                        <a:lnTo>
                          <a:pt x="33" y="8"/>
                        </a:lnTo>
                        <a:lnTo>
                          <a:pt x="32" y="9"/>
                        </a:lnTo>
                        <a:lnTo>
                          <a:pt x="30" y="8"/>
                        </a:lnTo>
                        <a:lnTo>
                          <a:pt x="29" y="9"/>
                        </a:lnTo>
                        <a:lnTo>
                          <a:pt x="29" y="10"/>
                        </a:lnTo>
                        <a:lnTo>
                          <a:pt x="26" y="10"/>
                        </a:lnTo>
                        <a:lnTo>
                          <a:pt x="24" y="10"/>
                        </a:lnTo>
                        <a:lnTo>
                          <a:pt x="23" y="8"/>
                        </a:lnTo>
                        <a:lnTo>
                          <a:pt x="6" y="14"/>
                        </a:lnTo>
                        <a:lnTo>
                          <a:pt x="3" y="14"/>
                        </a:lnTo>
                        <a:lnTo>
                          <a:pt x="1" y="13"/>
                        </a:lnTo>
                        <a:lnTo>
                          <a:pt x="0" y="11"/>
                        </a:lnTo>
                        <a:lnTo>
                          <a:pt x="0" y="7"/>
                        </a:lnTo>
                        <a:lnTo>
                          <a:pt x="3" y="5"/>
                        </a:lnTo>
                        <a:lnTo>
                          <a:pt x="4" y="4"/>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42" name="Freeform 675">
                    <a:extLst>
                      <a:ext uri="{FF2B5EF4-FFF2-40B4-BE49-F238E27FC236}">
                        <a16:creationId xmlns:a16="http://schemas.microsoft.com/office/drawing/2014/main" xmlns="" id="{49D22251-AE67-E941-ACC4-75D411025888}"/>
                      </a:ext>
                    </a:extLst>
                  </p:cNvPr>
                  <p:cNvSpPr/>
                  <p:nvPr/>
                </p:nvSpPr>
                <p:spPr>
                  <a:xfrm>
                    <a:off x="6861175" y="4818063"/>
                    <a:ext cx="19050" cy="15875"/>
                  </a:xfrm>
                  <a:custGeom>
                    <a:avLst/>
                    <a:gdLst>
                      <a:gd name="T0" fmla="*/ 2 w 12"/>
                      <a:gd name="T1" fmla="*/ 3 h 10"/>
                      <a:gd name="T2" fmla="*/ 6 w 12"/>
                      <a:gd name="T3" fmla="*/ 0 h 10"/>
                      <a:gd name="T4" fmla="*/ 9 w 12"/>
                      <a:gd name="T5" fmla="*/ 0 h 10"/>
                      <a:gd name="T6" fmla="*/ 11 w 12"/>
                      <a:gd name="T7" fmla="*/ 1 h 10"/>
                      <a:gd name="T8" fmla="*/ 12 w 12"/>
                      <a:gd name="T9" fmla="*/ 4 h 10"/>
                      <a:gd name="T10" fmla="*/ 11 w 12"/>
                      <a:gd name="T11" fmla="*/ 7 h 10"/>
                      <a:gd name="T12" fmla="*/ 10 w 12"/>
                      <a:gd name="T13" fmla="*/ 9 h 10"/>
                      <a:gd name="T14" fmla="*/ 8 w 12"/>
                      <a:gd name="T15" fmla="*/ 10 h 10"/>
                      <a:gd name="T16" fmla="*/ 2 w 12"/>
                      <a:gd name="T17" fmla="*/ 10 h 10"/>
                      <a:gd name="T18" fmla="*/ 0 w 12"/>
                      <a:gd name="T19" fmla="*/ 9 h 10"/>
                      <a:gd name="T20" fmla="*/ 0 w 12"/>
                      <a:gd name="T21" fmla="*/ 7 h 10"/>
                      <a:gd name="T22" fmla="*/ 2 w 12"/>
                      <a:gd name="T23" fmla="*/ 6 h 10"/>
                      <a:gd name="T24" fmla="*/ 2 w 12"/>
                      <a:gd name="T25"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0">
                        <a:moveTo>
                          <a:pt x="2" y="3"/>
                        </a:moveTo>
                        <a:lnTo>
                          <a:pt x="6" y="0"/>
                        </a:lnTo>
                        <a:lnTo>
                          <a:pt x="9" y="0"/>
                        </a:lnTo>
                        <a:lnTo>
                          <a:pt x="11" y="1"/>
                        </a:lnTo>
                        <a:lnTo>
                          <a:pt x="12" y="4"/>
                        </a:lnTo>
                        <a:lnTo>
                          <a:pt x="11" y="7"/>
                        </a:lnTo>
                        <a:lnTo>
                          <a:pt x="10" y="9"/>
                        </a:lnTo>
                        <a:lnTo>
                          <a:pt x="8" y="10"/>
                        </a:lnTo>
                        <a:lnTo>
                          <a:pt x="2" y="10"/>
                        </a:lnTo>
                        <a:lnTo>
                          <a:pt x="0" y="9"/>
                        </a:lnTo>
                        <a:lnTo>
                          <a:pt x="0" y="7"/>
                        </a:lnTo>
                        <a:lnTo>
                          <a:pt x="2" y="6"/>
                        </a:lnTo>
                        <a:lnTo>
                          <a:pt x="2" y="3"/>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43" name="Freeform 676">
                    <a:extLst>
                      <a:ext uri="{FF2B5EF4-FFF2-40B4-BE49-F238E27FC236}">
                        <a16:creationId xmlns:a16="http://schemas.microsoft.com/office/drawing/2014/main" xmlns="" id="{D601B304-1B5F-3645-A692-C5852CBD0803}"/>
                      </a:ext>
                    </a:extLst>
                  </p:cNvPr>
                  <p:cNvSpPr/>
                  <p:nvPr/>
                </p:nvSpPr>
                <p:spPr>
                  <a:xfrm>
                    <a:off x="6861175" y="4818063"/>
                    <a:ext cx="19050" cy="15875"/>
                  </a:xfrm>
                  <a:custGeom>
                    <a:avLst/>
                    <a:gdLst>
                      <a:gd name="T0" fmla="*/ 2 w 12"/>
                      <a:gd name="T1" fmla="*/ 3 h 10"/>
                      <a:gd name="T2" fmla="*/ 6 w 12"/>
                      <a:gd name="T3" fmla="*/ 0 h 10"/>
                      <a:gd name="T4" fmla="*/ 9 w 12"/>
                      <a:gd name="T5" fmla="*/ 0 h 10"/>
                      <a:gd name="T6" fmla="*/ 11 w 12"/>
                      <a:gd name="T7" fmla="*/ 1 h 10"/>
                      <a:gd name="T8" fmla="*/ 12 w 12"/>
                      <a:gd name="T9" fmla="*/ 4 h 10"/>
                      <a:gd name="T10" fmla="*/ 11 w 12"/>
                      <a:gd name="T11" fmla="*/ 7 h 10"/>
                      <a:gd name="T12" fmla="*/ 10 w 12"/>
                      <a:gd name="T13" fmla="*/ 9 h 10"/>
                      <a:gd name="T14" fmla="*/ 8 w 12"/>
                      <a:gd name="T15" fmla="*/ 10 h 10"/>
                      <a:gd name="T16" fmla="*/ 2 w 12"/>
                      <a:gd name="T17" fmla="*/ 10 h 10"/>
                      <a:gd name="T18" fmla="*/ 0 w 12"/>
                      <a:gd name="T19" fmla="*/ 9 h 10"/>
                      <a:gd name="T20" fmla="*/ 0 w 12"/>
                      <a:gd name="T21" fmla="*/ 7 h 10"/>
                      <a:gd name="T22" fmla="*/ 2 w 12"/>
                      <a:gd name="T23" fmla="*/ 6 h 10"/>
                      <a:gd name="T24" fmla="*/ 2 w 12"/>
                      <a:gd name="T25"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0">
                        <a:moveTo>
                          <a:pt x="2" y="3"/>
                        </a:moveTo>
                        <a:lnTo>
                          <a:pt x="6" y="0"/>
                        </a:lnTo>
                        <a:lnTo>
                          <a:pt x="9" y="0"/>
                        </a:lnTo>
                        <a:lnTo>
                          <a:pt x="11" y="1"/>
                        </a:lnTo>
                        <a:lnTo>
                          <a:pt x="12" y="4"/>
                        </a:lnTo>
                        <a:lnTo>
                          <a:pt x="11" y="7"/>
                        </a:lnTo>
                        <a:lnTo>
                          <a:pt x="10" y="9"/>
                        </a:lnTo>
                        <a:lnTo>
                          <a:pt x="8" y="10"/>
                        </a:lnTo>
                        <a:lnTo>
                          <a:pt x="2" y="10"/>
                        </a:lnTo>
                        <a:lnTo>
                          <a:pt x="0" y="9"/>
                        </a:lnTo>
                        <a:lnTo>
                          <a:pt x="0" y="7"/>
                        </a:lnTo>
                        <a:lnTo>
                          <a:pt x="2" y="6"/>
                        </a:lnTo>
                        <a:lnTo>
                          <a:pt x="2" y="3"/>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44" name="Freeform 677">
                    <a:extLst>
                      <a:ext uri="{FF2B5EF4-FFF2-40B4-BE49-F238E27FC236}">
                        <a16:creationId xmlns:a16="http://schemas.microsoft.com/office/drawing/2014/main" xmlns="" id="{D9C1ABAF-709C-454C-AB09-20F8E085E363}"/>
                      </a:ext>
                    </a:extLst>
                  </p:cNvPr>
                  <p:cNvSpPr/>
                  <p:nvPr/>
                </p:nvSpPr>
                <p:spPr>
                  <a:xfrm>
                    <a:off x="6831013" y="4813300"/>
                    <a:ext cx="25400" cy="17463"/>
                  </a:xfrm>
                  <a:custGeom>
                    <a:avLst/>
                    <a:gdLst>
                      <a:gd name="T0" fmla="*/ 6 w 16"/>
                      <a:gd name="T1" fmla="*/ 1 h 11"/>
                      <a:gd name="T2" fmla="*/ 7 w 16"/>
                      <a:gd name="T3" fmla="*/ 1 h 11"/>
                      <a:gd name="T4" fmla="*/ 9 w 16"/>
                      <a:gd name="T5" fmla="*/ 0 h 11"/>
                      <a:gd name="T6" fmla="*/ 11 w 16"/>
                      <a:gd name="T7" fmla="*/ 1 h 11"/>
                      <a:gd name="T8" fmla="*/ 14 w 16"/>
                      <a:gd name="T9" fmla="*/ 2 h 11"/>
                      <a:gd name="T10" fmla="*/ 15 w 16"/>
                      <a:gd name="T11" fmla="*/ 4 h 11"/>
                      <a:gd name="T12" fmla="*/ 16 w 16"/>
                      <a:gd name="T13" fmla="*/ 6 h 11"/>
                      <a:gd name="T14" fmla="*/ 11 w 16"/>
                      <a:gd name="T15" fmla="*/ 8 h 11"/>
                      <a:gd name="T16" fmla="*/ 10 w 16"/>
                      <a:gd name="T17" fmla="*/ 11 h 11"/>
                      <a:gd name="T18" fmla="*/ 9 w 16"/>
                      <a:gd name="T19" fmla="*/ 10 h 11"/>
                      <a:gd name="T20" fmla="*/ 7 w 16"/>
                      <a:gd name="T21" fmla="*/ 7 h 11"/>
                      <a:gd name="T22" fmla="*/ 5 w 16"/>
                      <a:gd name="T23" fmla="*/ 5 h 11"/>
                      <a:gd name="T24" fmla="*/ 1 w 16"/>
                      <a:gd name="T25" fmla="*/ 5 h 11"/>
                      <a:gd name="T26" fmla="*/ 0 w 16"/>
                      <a:gd name="T27" fmla="*/ 4 h 11"/>
                      <a:gd name="T28" fmla="*/ 0 w 16"/>
                      <a:gd name="T29" fmla="*/ 2 h 11"/>
                      <a:gd name="T30" fmla="*/ 0 w 16"/>
                      <a:gd name="T31" fmla="*/ 0 h 11"/>
                      <a:gd name="T32" fmla="*/ 6 w 16"/>
                      <a:gd name="T33"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11">
                        <a:moveTo>
                          <a:pt x="6" y="1"/>
                        </a:moveTo>
                        <a:lnTo>
                          <a:pt x="7" y="1"/>
                        </a:lnTo>
                        <a:lnTo>
                          <a:pt x="9" y="0"/>
                        </a:lnTo>
                        <a:lnTo>
                          <a:pt x="11" y="1"/>
                        </a:lnTo>
                        <a:lnTo>
                          <a:pt x="14" y="2"/>
                        </a:lnTo>
                        <a:lnTo>
                          <a:pt x="15" y="4"/>
                        </a:lnTo>
                        <a:lnTo>
                          <a:pt x="16" y="6"/>
                        </a:lnTo>
                        <a:lnTo>
                          <a:pt x="11" y="8"/>
                        </a:lnTo>
                        <a:lnTo>
                          <a:pt x="10" y="11"/>
                        </a:lnTo>
                        <a:lnTo>
                          <a:pt x="9" y="10"/>
                        </a:lnTo>
                        <a:lnTo>
                          <a:pt x="7" y="7"/>
                        </a:lnTo>
                        <a:lnTo>
                          <a:pt x="5" y="5"/>
                        </a:lnTo>
                        <a:lnTo>
                          <a:pt x="1" y="5"/>
                        </a:lnTo>
                        <a:lnTo>
                          <a:pt x="0" y="4"/>
                        </a:lnTo>
                        <a:lnTo>
                          <a:pt x="0" y="2"/>
                        </a:lnTo>
                        <a:lnTo>
                          <a:pt x="0" y="0"/>
                        </a:lnTo>
                        <a:lnTo>
                          <a:pt x="6" y="1"/>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45" name="Freeform 678">
                    <a:extLst>
                      <a:ext uri="{FF2B5EF4-FFF2-40B4-BE49-F238E27FC236}">
                        <a16:creationId xmlns:a16="http://schemas.microsoft.com/office/drawing/2014/main" xmlns="" id="{88808DF0-2CD6-4A43-83FF-E745F38A4E0A}"/>
                      </a:ext>
                    </a:extLst>
                  </p:cNvPr>
                  <p:cNvSpPr/>
                  <p:nvPr/>
                </p:nvSpPr>
                <p:spPr>
                  <a:xfrm>
                    <a:off x="6831013" y="4813300"/>
                    <a:ext cx="25400" cy="17463"/>
                  </a:xfrm>
                  <a:custGeom>
                    <a:avLst/>
                    <a:gdLst>
                      <a:gd name="T0" fmla="*/ 6 w 16"/>
                      <a:gd name="T1" fmla="*/ 1 h 11"/>
                      <a:gd name="T2" fmla="*/ 7 w 16"/>
                      <a:gd name="T3" fmla="*/ 1 h 11"/>
                      <a:gd name="T4" fmla="*/ 9 w 16"/>
                      <a:gd name="T5" fmla="*/ 0 h 11"/>
                      <a:gd name="T6" fmla="*/ 11 w 16"/>
                      <a:gd name="T7" fmla="*/ 1 h 11"/>
                      <a:gd name="T8" fmla="*/ 14 w 16"/>
                      <a:gd name="T9" fmla="*/ 2 h 11"/>
                      <a:gd name="T10" fmla="*/ 15 w 16"/>
                      <a:gd name="T11" fmla="*/ 4 h 11"/>
                      <a:gd name="T12" fmla="*/ 16 w 16"/>
                      <a:gd name="T13" fmla="*/ 6 h 11"/>
                      <a:gd name="T14" fmla="*/ 11 w 16"/>
                      <a:gd name="T15" fmla="*/ 8 h 11"/>
                      <a:gd name="T16" fmla="*/ 10 w 16"/>
                      <a:gd name="T17" fmla="*/ 11 h 11"/>
                      <a:gd name="T18" fmla="*/ 9 w 16"/>
                      <a:gd name="T19" fmla="*/ 10 h 11"/>
                      <a:gd name="T20" fmla="*/ 7 w 16"/>
                      <a:gd name="T21" fmla="*/ 7 h 11"/>
                      <a:gd name="T22" fmla="*/ 5 w 16"/>
                      <a:gd name="T23" fmla="*/ 5 h 11"/>
                      <a:gd name="T24" fmla="*/ 1 w 16"/>
                      <a:gd name="T25" fmla="*/ 5 h 11"/>
                      <a:gd name="T26" fmla="*/ 0 w 16"/>
                      <a:gd name="T27" fmla="*/ 4 h 11"/>
                      <a:gd name="T28" fmla="*/ 0 w 16"/>
                      <a:gd name="T29" fmla="*/ 2 h 11"/>
                      <a:gd name="T30" fmla="*/ 0 w 16"/>
                      <a:gd name="T31" fmla="*/ 0 h 11"/>
                      <a:gd name="T32" fmla="*/ 6 w 16"/>
                      <a:gd name="T33"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11">
                        <a:moveTo>
                          <a:pt x="6" y="1"/>
                        </a:moveTo>
                        <a:lnTo>
                          <a:pt x="7" y="1"/>
                        </a:lnTo>
                        <a:lnTo>
                          <a:pt x="9" y="0"/>
                        </a:lnTo>
                        <a:lnTo>
                          <a:pt x="11" y="1"/>
                        </a:lnTo>
                        <a:lnTo>
                          <a:pt x="14" y="2"/>
                        </a:lnTo>
                        <a:lnTo>
                          <a:pt x="15" y="4"/>
                        </a:lnTo>
                        <a:lnTo>
                          <a:pt x="16" y="6"/>
                        </a:lnTo>
                        <a:lnTo>
                          <a:pt x="11" y="8"/>
                        </a:lnTo>
                        <a:lnTo>
                          <a:pt x="10" y="11"/>
                        </a:lnTo>
                        <a:lnTo>
                          <a:pt x="9" y="10"/>
                        </a:lnTo>
                        <a:lnTo>
                          <a:pt x="7" y="7"/>
                        </a:lnTo>
                        <a:lnTo>
                          <a:pt x="5" y="5"/>
                        </a:lnTo>
                        <a:lnTo>
                          <a:pt x="1" y="5"/>
                        </a:lnTo>
                        <a:lnTo>
                          <a:pt x="0" y="4"/>
                        </a:lnTo>
                        <a:lnTo>
                          <a:pt x="0" y="2"/>
                        </a:lnTo>
                        <a:lnTo>
                          <a:pt x="0" y="0"/>
                        </a:lnTo>
                        <a:lnTo>
                          <a:pt x="6" y="1"/>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46" name="Freeform 679">
                    <a:extLst>
                      <a:ext uri="{FF2B5EF4-FFF2-40B4-BE49-F238E27FC236}">
                        <a16:creationId xmlns:a16="http://schemas.microsoft.com/office/drawing/2014/main" xmlns="" id="{35D14F49-B8FC-6646-9B03-A2D0424D9363}"/>
                      </a:ext>
                    </a:extLst>
                  </p:cNvPr>
                  <p:cNvSpPr/>
                  <p:nvPr/>
                </p:nvSpPr>
                <p:spPr>
                  <a:xfrm>
                    <a:off x="6791325" y="4786313"/>
                    <a:ext cx="28575" cy="9525"/>
                  </a:xfrm>
                  <a:custGeom>
                    <a:avLst/>
                    <a:gdLst>
                      <a:gd name="T0" fmla="*/ 0 w 18"/>
                      <a:gd name="T1" fmla="*/ 1 h 6"/>
                      <a:gd name="T2" fmla="*/ 1 w 18"/>
                      <a:gd name="T3" fmla="*/ 1 h 6"/>
                      <a:gd name="T4" fmla="*/ 2 w 18"/>
                      <a:gd name="T5" fmla="*/ 0 h 6"/>
                      <a:gd name="T6" fmla="*/ 16 w 18"/>
                      <a:gd name="T7" fmla="*/ 0 h 6"/>
                      <a:gd name="T8" fmla="*/ 18 w 18"/>
                      <a:gd name="T9" fmla="*/ 3 h 6"/>
                      <a:gd name="T10" fmla="*/ 10 w 18"/>
                      <a:gd name="T11" fmla="*/ 6 h 6"/>
                      <a:gd name="T12" fmla="*/ 2 w 18"/>
                      <a:gd name="T13" fmla="*/ 5 h 6"/>
                      <a:gd name="T14" fmla="*/ 0 w 18"/>
                      <a:gd name="T15" fmla="*/ 4 h 6"/>
                      <a:gd name="T16" fmla="*/ 0 w 18"/>
                      <a:gd name="T17" fmla="*/ 3 h 6"/>
                      <a:gd name="T18" fmla="*/ 0 w 18"/>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6">
                        <a:moveTo>
                          <a:pt x="0" y="1"/>
                        </a:moveTo>
                        <a:lnTo>
                          <a:pt x="1" y="1"/>
                        </a:lnTo>
                        <a:lnTo>
                          <a:pt x="2" y="0"/>
                        </a:lnTo>
                        <a:lnTo>
                          <a:pt x="16" y="0"/>
                        </a:lnTo>
                        <a:lnTo>
                          <a:pt x="18" y="3"/>
                        </a:lnTo>
                        <a:lnTo>
                          <a:pt x="10" y="6"/>
                        </a:lnTo>
                        <a:lnTo>
                          <a:pt x="2" y="5"/>
                        </a:lnTo>
                        <a:lnTo>
                          <a:pt x="0" y="4"/>
                        </a:lnTo>
                        <a:lnTo>
                          <a:pt x="0" y="3"/>
                        </a:lnTo>
                        <a:lnTo>
                          <a:pt x="0" y="1"/>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47" name="Freeform 680">
                    <a:extLst>
                      <a:ext uri="{FF2B5EF4-FFF2-40B4-BE49-F238E27FC236}">
                        <a16:creationId xmlns:a16="http://schemas.microsoft.com/office/drawing/2014/main" xmlns="" id="{C558AE26-FCB4-7E4A-ACCE-1522B48EA1F8}"/>
                      </a:ext>
                    </a:extLst>
                  </p:cNvPr>
                  <p:cNvSpPr/>
                  <p:nvPr/>
                </p:nvSpPr>
                <p:spPr>
                  <a:xfrm>
                    <a:off x="6791325" y="4786313"/>
                    <a:ext cx="28575" cy="9525"/>
                  </a:xfrm>
                  <a:custGeom>
                    <a:avLst/>
                    <a:gdLst>
                      <a:gd name="T0" fmla="*/ 0 w 18"/>
                      <a:gd name="T1" fmla="*/ 1 h 6"/>
                      <a:gd name="T2" fmla="*/ 1 w 18"/>
                      <a:gd name="T3" fmla="*/ 1 h 6"/>
                      <a:gd name="T4" fmla="*/ 2 w 18"/>
                      <a:gd name="T5" fmla="*/ 0 h 6"/>
                      <a:gd name="T6" fmla="*/ 16 w 18"/>
                      <a:gd name="T7" fmla="*/ 0 h 6"/>
                      <a:gd name="T8" fmla="*/ 18 w 18"/>
                      <a:gd name="T9" fmla="*/ 3 h 6"/>
                      <a:gd name="T10" fmla="*/ 10 w 18"/>
                      <a:gd name="T11" fmla="*/ 6 h 6"/>
                      <a:gd name="T12" fmla="*/ 2 w 18"/>
                      <a:gd name="T13" fmla="*/ 5 h 6"/>
                      <a:gd name="T14" fmla="*/ 0 w 18"/>
                      <a:gd name="T15" fmla="*/ 4 h 6"/>
                      <a:gd name="T16" fmla="*/ 0 w 18"/>
                      <a:gd name="T17" fmla="*/ 3 h 6"/>
                      <a:gd name="T18" fmla="*/ 0 w 18"/>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6">
                        <a:moveTo>
                          <a:pt x="0" y="1"/>
                        </a:moveTo>
                        <a:lnTo>
                          <a:pt x="1" y="1"/>
                        </a:lnTo>
                        <a:lnTo>
                          <a:pt x="2" y="0"/>
                        </a:lnTo>
                        <a:lnTo>
                          <a:pt x="16" y="0"/>
                        </a:lnTo>
                        <a:lnTo>
                          <a:pt x="18" y="3"/>
                        </a:lnTo>
                        <a:lnTo>
                          <a:pt x="10" y="6"/>
                        </a:lnTo>
                        <a:lnTo>
                          <a:pt x="2" y="5"/>
                        </a:lnTo>
                        <a:lnTo>
                          <a:pt x="0" y="4"/>
                        </a:lnTo>
                        <a:lnTo>
                          <a:pt x="0" y="3"/>
                        </a:lnTo>
                        <a:lnTo>
                          <a:pt x="0" y="1"/>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48" name="Freeform 681">
                    <a:extLst>
                      <a:ext uri="{FF2B5EF4-FFF2-40B4-BE49-F238E27FC236}">
                        <a16:creationId xmlns:a16="http://schemas.microsoft.com/office/drawing/2014/main" xmlns="" id="{832A3074-37DA-2A43-88D0-3D565879C160}"/>
                      </a:ext>
                    </a:extLst>
                  </p:cNvPr>
                  <p:cNvSpPr/>
                  <p:nvPr/>
                </p:nvSpPr>
                <p:spPr>
                  <a:xfrm>
                    <a:off x="6846888" y="4784725"/>
                    <a:ext cx="7938" cy="6350"/>
                  </a:xfrm>
                  <a:custGeom>
                    <a:avLst/>
                    <a:gdLst>
                      <a:gd name="T0" fmla="*/ 0 w 5"/>
                      <a:gd name="T1" fmla="*/ 0 h 4"/>
                      <a:gd name="T2" fmla="*/ 3 w 5"/>
                      <a:gd name="T3" fmla="*/ 0 h 4"/>
                      <a:gd name="T4" fmla="*/ 5 w 5"/>
                      <a:gd name="T5" fmla="*/ 1 h 4"/>
                      <a:gd name="T6" fmla="*/ 5 w 5"/>
                      <a:gd name="T7" fmla="*/ 2 h 4"/>
                      <a:gd name="T8" fmla="*/ 1 w 5"/>
                      <a:gd name="T9" fmla="*/ 4 h 4"/>
                      <a:gd name="T10" fmla="*/ 0 w 5"/>
                      <a:gd name="T11" fmla="*/ 1 h 4"/>
                      <a:gd name="T12" fmla="*/ 0 w 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0" y="0"/>
                        </a:moveTo>
                        <a:lnTo>
                          <a:pt x="3" y="0"/>
                        </a:lnTo>
                        <a:lnTo>
                          <a:pt x="5" y="1"/>
                        </a:lnTo>
                        <a:lnTo>
                          <a:pt x="5" y="2"/>
                        </a:lnTo>
                        <a:lnTo>
                          <a:pt x="1" y="4"/>
                        </a:lnTo>
                        <a:lnTo>
                          <a:pt x="0" y="1"/>
                        </a:lnTo>
                        <a:lnTo>
                          <a:pt x="0"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49" name="Freeform 682">
                    <a:extLst>
                      <a:ext uri="{FF2B5EF4-FFF2-40B4-BE49-F238E27FC236}">
                        <a16:creationId xmlns:a16="http://schemas.microsoft.com/office/drawing/2014/main" xmlns="" id="{F43BA115-6852-AC49-969A-6D88C2727940}"/>
                      </a:ext>
                    </a:extLst>
                  </p:cNvPr>
                  <p:cNvSpPr/>
                  <p:nvPr/>
                </p:nvSpPr>
                <p:spPr>
                  <a:xfrm>
                    <a:off x="6846888" y="4784725"/>
                    <a:ext cx="7938" cy="6350"/>
                  </a:xfrm>
                  <a:custGeom>
                    <a:avLst/>
                    <a:gdLst>
                      <a:gd name="T0" fmla="*/ 0 w 5"/>
                      <a:gd name="T1" fmla="*/ 0 h 4"/>
                      <a:gd name="T2" fmla="*/ 3 w 5"/>
                      <a:gd name="T3" fmla="*/ 0 h 4"/>
                      <a:gd name="T4" fmla="*/ 5 w 5"/>
                      <a:gd name="T5" fmla="*/ 1 h 4"/>
                      <a:gd name="T6" fmla="*/ 5 w 5"/>
                      <a:gd name="T7" fmla="*/ 2 h 4"/>
                      <a:gd name="T8" fmla="*/ 1 w 5"/>
                      <a:gd name="T9" fmla="*/ 4 h 4"/>
                      <a:gd name="T10" fmla="*/ 0 w 5"/>
                      <a:gd name="T11" fmla="*/ 1 h 4"/>
                      <a:gd name="T12" fmla="*/ 0 w 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0" y="0"/>
                        </a:moveTo>
                        <a:lnTo>
                          <a:pt x="3" y="0"/>
                        </a:lnTo>
                        <a:lnTo>
                          <a:pt x="5" y="1"/>
                        </a:lnTo>
                        <a:lnTo>
                          <a:pt x="5" y="2"/>
                        </a:lnTo>
                        <a:lnTo>
                          <a:pt x="1" y="4"/>
                        </a:lnTo>
                        <a:lnTo>
                          <a:pt x="0" y="1"/>
                        </a:lnTo>
                        <a:lnTo>
                          <a:pt x="0" y="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50" name="Freeform 683">
                    <a:extLst>
                      <a:ext uri="{FF2B5EF4-FFF2-40B4-BE49-F238E27FC236}">
                        <a16:creationId xmlns:a16="http://schemas.microsoft.com/office/drawing/2014/main" xmlns="" id="{463039FB-D9C8-F349-B915-7E4BEEFC7F6B}"/>
                      </a:ext>
                    </a:extLst>
                  </p:cNvPr>
                  <p:cNvSpPr/>
                  <p:nvPr/>
                </p:nvSpPr>
                <p:spPr>
                  <a:xfrm>
                    <a:off x="7186613" y="4633913"/>
                    <a:ext cx="19050" cy="9525"/>
                  </a:xfrm>
                  <a:custGeom>
                    <a:avLst/>
                    <a:gdLst>
                      <a:gd name="T0" fmla="*/ 1 w 12"/>
                      <a:gd name="T1" fmla="*/ 1 h 6"/>
                      <a:gd name="T2" fmla="*/ 0 w 12"/>
                      <a:gd name="T3" fmla="*/ 1 h 6"/>
                      <a:gd name="T4" fmla="*/ 2 w 12"/>
                      <a:gd name="T5" fmla="*/ 1 h 6"/>
                      <a:gd name="T6" fmla="*/ 4 w 12"/>
                      <a:gd name="T7" fmla="*/ 0 h 6"/>
                      <a:gd name="T8" fmla="*/ 12 w 12"/>
                      <a:gd name="T9" fmla="*/ 4 h 6"/>
                      <a:gd name="T10" fmla="*/ 8 w 12"/>
                      <a:gd name="T11" fmla="*/ 5 h 6"/>
                      <a:gd name="T12" fmla="*/ 7 w 12"/>
                      <a:gd name="T13" fmla="*/ 6 h 6"/>
                      <a:gd name="T14" fmla="*/ 3 w 12"/>
                      <a:gd name="T15" fmla="*/ 4 h 6"/>
                      <a:gd name="T16" fmla="*/ 1 w 12"/>
                      <a:gd name="T17" fmla="*/ 3 h 6"/>
                      <a:gd name="T18" fmla="*/ 0 w 12"/>
                      <a:gd name="T19" fmla="*/ 3 h 6"/>
                      <a:gd name="T20" fmla="*/ 0 w 12"/>
                      <a:gd name="T21" fmla="*/ 2 h 6"/>
                      <a:gd name="T22" fmla="*/ 1 w 12"/>
                      <a:gd name="T23"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6">
                        <a:moveTo>
                          <a:pt x="1" y="1"/>
                        </a:moveTo>
                        <a:lnTo>
                          <a:pt x="0" y="1"/>
                        </a:lnTo>
                        <a:lnTo>
                          <a:pt x="2" y="1"/>
                        </a:lnTo>
                        <a:lnTo>
                          <a:pt x="4" y="0"/>
                        </a:lnTo>
                        <a:lnTo>
                          <a:pt x="12" y="4"/>
                        </a:lnTo>
                        <a:lnTo>
                          <a:pt x="8" y="5"/>
                        </a:lnTo>
                        <a:lnTo>
                          <a:pt x="7" y="6"/>
                        </a:lnTo>
                        <a:lnTo>
                          <a:pt x="3" y="4"/>
                        </a:lnTo>
                        <a:lnTo>
                          <a:pt x="1" y="3"/>
                        </a:lnTo>
                        <a:lnTo>
                          <a:pt x="0" y="3"/>
                        </a:lnTo>
                        <a:lnTo>
                          <a:pt x="0" y="2"/>
                        </a:lnTo>
                        <a:lnTo>
                          <a:pt x="1" y="1"/>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51" name="Freeform 684">
                    <a:extLst>
                      <a:ext uri="{FF2B5EF4-FFF2-40B4-BE49-F238E27FC236}">
                        <a16:creationId xmlns:a16="http://schemas.microsoft.com/office/drawing/2014/main" xmlns="" id="{7A30D8F2-E1A6-CC49-8572-D30DC31EFA67}"/>
                      </a:ext>
                    </a:extLst>
                  </p:cNvPr>
                  <p:cNvSpPr/>
                  <p:nvPr/>
                </p:nvSpPr>
                <p:spPr>
                  <a:xfrm>
                    <a:off x="7186613" y="4633913"/>
                    <a:ext cx="19050" cy="9525"/>
                  </a:xfrm>
                  <a:custGeom>
                    <a:avLst/>
                    <a:gdLst>
                      <a:gd name="T0" fmla="*/ 1 w 12"/>
                      <a:gd name="T1" fmla="*/ 1 h 6"/>
                      <a:gd name="T2" fmla="*/ 0 w 12"/>
                      <a:gd name="T3" fmla="*/ 1 h 6"/>
                      <a:gd name="T4" fmla="*/ 2 w 12"/>
                      <a:gd name="T5" fmla="*/ 1 h 6"/>
                      <a:gd name="T6" fmla="*/ 4 w 12"/>
                      <a:gd name="T7" fmla="*/ 0 h 6"/>
                      <a:gd name="T8" fmla="*/ 12 w 12"/>
                      <a:gd name="T9" fmla="*/ 4 h 6"/>
                      <a:gd name="T10" fmla="*/ 8 w 12"/>
                      <a:gd name="T11" fmla="*/ 5 h 6"/>
                      <a:gd name="T12" fmla="*/ 7 w 12"/>
                      <a:gd name="T13" fmla="*/ 6 h 6"/>
                      <a:gd name="T14" fmla="*/ 3 w 12"/>
                      <a:gd name="T15" fmla="*/ 4 h 6"/>
                      <a:gd name="T16" fmla="*/ 1 w 12"/>
                      <a:gd name="T17" fmla="*/ 3 h 6"/>
                      <a:gd name="T18" fmla="*/ 0 w 12"/>
                      <a:gd name="T19" fmla="*/ 3 h 6"/>
                      <a:gd name="T20" fmla="*/ 0 w 12"/>
                      <a:gd name="T21" fmla="*/ 2 h 6"/>
                      <a:gd name="T22" fmla="*/ 1 w 12"/>
                      <a:gd name="T23"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6">
                        <a:moveTo>
                          <a:pt x="1" y="1"/>
                        </a:moveTo>
                        <a:lnTo>
                          <a:pt x="0" y="1"/>
                        </a:lnTo>
                        <a:lnTo>
                          <a:pt x="2" y="1"/>
                        </a:lnTo>
                        <a:lnTo>
                          <a:pt x="4" y="0"/>
                        </a:lnTo>
                        <a:lnTo>
                          <a:pt x="12" y="4"/>
                        </a:lnTo>
                        <a:lnTo>
                          <a:pt x="8" y="5"/>
                        </a:lnTo>
                        <a:lnTo>
                          <a:pt x="7" y="6"/>
                        </a:lnTo>
                        <a:lnTo>
                          <a:pt x="3" y="4"/>
                        </a:lnTo>
                        <a:lnTo>
                          <a:pt x="1" y="3"/>
                        </a:lnTo>
                        <a:lnTo>
                          <a:pt x="0" y="3"/>
                        </a:lnTo>
                        <a:lnTo>
                          <a:pt x="0" y="2"/>
                        </a:lnTo>
                        <a:lnTo>
                          <a:pt x="1" y="1"/>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52" name="Freeform 685">
                    <a:extLst>
                      <a:ext uri="{FF2B5EF4-FFF2-40B4-BE49-F238E27FC236}">
                        <a16:creationId xmlns:a16="http://schemas.microsoft.com/office/drawing/2014/main" xmlns="" id="{750AE4ED-8475-604C-B253-D755F73FE499}"/>
                      </a:ext>
                    </a:extLst>
                  </p:cNvPr>
                  <p:cNvSpPr/>
                  <p:nvPr/>
                </p:nvSpPr>
                <p:spPr>
                  <a:xfrm>
                    <a:off x="7192963" y="4652963"/>
                    <a:ext cx="7938" cy="9525"/>
                  </a:xfrm>
                  <a:custGeom>
                    <a:avLst/>
                    <a:gdLst>
                      <a:gd name="T0" fmla="*/ 0 w 5"/>
                      <a:gd name="T1" fmla="*/ 2 h 6"/>
                      <a:gd name="T2" fmla="*/ 3 w 5"/>
                      <a:gd name="T3" fmla="*/ 0 h 6"/>
                      <a:gd name="T4" fmla="*/ 5 w 5"/>
                      <a:gd name="T5" fmla="*/ 1 h 6"/>
                      <a:gd name="T6" fmla="*/ 5 w 5"/>
                      <a:gd name="T7" fmla="*/ 5 h 6"/>
                      <a:gd name="T8" fmla="*/ 3 w 5"/>
                      <a:gd name="T9" fmla="*/ 6 h 6"/>
                      <a:gd name="T10" fmla="*/ 2 w 5"/>
                      <a:gd name="T11" fmla="*/ 5 h 6"/>
                      <a:gd name="T12" fmla="*/ 0 w 5"/>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0" y="2"/>
                        </a:moveTo>
                        <a:lnTo>
                          <a:pt x="3" y="0"/>
                        </a:lnTo>
                        <a:lnTo>
                          <a:pt x="5" y="1"/>
                        </a:lnTo>
                        <a:lnTo>
                          <a:pt x="5" y="5"/>
                        </a:lnTo>
                        <a:lnTo>
                          <a:pt x="3" y="6"/>
                        </a:lnTo>
                        <a:lnTo>
                          <a:pt x="2" y="5"/>
                        </a:lnTo>
                        <a:lnTo>
                          <a:pt x="0" y="2"/>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53" name="Freeform 686">
                    <a:extLst>
                      <a:ext uri="{FF2B5EF4-FFF2-40B4-BE49-F238E27FC236}">
                        <a16:creationId xmlns:a16="http://schemas.microsoft.com/office/drawing/2014/main" xmlns="" id="{858006A1-8113-FB4E-B023-246B3F014DB3}"/>
                      </a:ext>
                    </a:extLst>
                  </p:cNvPr>
                  <p:cNvSpPr/>
                  <p:nvPr/>
                </p:nvSpPr>
                <p:spPr>
                  <a:xfrm>
                    <a:off x="7192963" y="4652963"/>
                    <a:ext cx="7938" cy="9525"/>
                  </a:xfrm>
                  <a:custGeom>
                    <a:avLst/>
                    <a:gdLst>
                      <a:gd name="T0" fmla="*/ 0 w 5"/>
                      <a:gd name="T1" fmla="*/ 2 h 6"/>
                      <a:gd name="T2" fmla="*/ 3 w 5"/>
                      <a:gd name="T3" fmla="*/ 0 h 6"/>
                      <a:gd name="T4" fmla="*/ 5 w 5"/>
                      <a:gd name="T5" fmla="*/ 1 h 6"/>
                      <a:gd name="T6" fmla="*/ 5 w 5"/>
                      <a:gd name="T7" fmla="*/ 5 h 6"/>
                      <a:gd name="T8" fmla="*/ 3 w 5"/>
                      <a:gd name="T9" fmla="*/ 6 h 6"/>
                      <a:gd name="T10" fmla="*/ 2 w 5"/>
                      <a:gd name="T11" fmla="*/ 5 h 6"/>
                      <a:gd name="T12" fmla="*/ 0 w 5"/>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0" y="2"/>
                        </a:moveTo>
                        <a:lnTo>
                          <a:pt x="3" y="0"/>
                        </a:lnTo>
                        <a:lnTo>
                          <a:pt x="5" y="1"/>
                        </a:lnTo>
                        <a:lnTo>
                          <a:pt x="5" y="5"/>
                        </a:lnTo>
                        <a:lnTo>
                          <a:pt x="3" y="6"/>
                        </a:lnTo>
                        <a:lnTo>
                          <a:pt x="2" y="5"/>
                        </a:lnTo>
                        <a:lnTo>
                          <a:pt x="0" y="2"/>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54" name="Freeform 687">
                    <a:extLst>
                      <a:ext uri="{FF2B5EF4-FFF2-40B4-BE49-F238E27FC236}">
                        <a16:creationId xmlns:a16="http://schemas.microsoft.com/office/drawing/2014/main" xmlns="" id="{01D69245-460A-414D-8651-4ED1EBCDEED0}"/>
                      </a:ext>
                    </a:extLst>
                  </p:cNvPr>
                  <p:cNvSpPr/>
                  <p:nvPr/>
                </p:nvSpPr>
                <p:spPr>
                  <a:xfrm>
                    <a:off x="7173913" y="4672013"/>
                    <a:ext cx="12700" cy="7938"/>
                  </a:xfrm>
                  <a:custGeom>
                    <a:avLst/>
                    <a:gdLst>
                      <a:gd name="T0" fmla="*/ 0 w 8"/>
                      <a:gd name="T1" fmla="*/ 2 h 5"/>
                      <a:gd name="T2" fmla="*/ 1 w 8"/>
                      <a:gd name="T3" fmla="*/ 2 h 5"/>
                      <a:gd name="T4" fmla="*/ 5 w 8"/>
                      <a:gd name="T5" fmla="*/ 0 h 5"/>
                      <a:gd name="T6" fmla="*/ 7 w 8"/>
                      <a:gd name="T7" fmla="*/ 0 h 5"/>
                      <a:gd name="T8" fmla="*/ 8 w 8"/>
                      <a:gd name="T9" fmla="*/ 1 h 5"/>
                      <a:gd name="T10" fmla="*/ 8 w 8"/>
                      <a:gd name="T11" fmla="*/ 2 h 5"/>
                      <a:gd name="T12" fmla="*/ 8 w 8"/>
                      <a:gd name="T13" fmla="*/ 4 h 5"/>
                      <a:gd name="T14" fmla="*/ 6 w 8"/>
                      <a:gd name="T15" fmla="*/ 5 h 5"/>
                      <a:gd name="T16" fmla="*/ 3 w 8"/>
                      <a:gd name="T17" fmla="*/ 5 h 5"/>
                      <a:gd name="T18" fmla="*/ 0 w 8"/>
                      <a:gd name="T19" fmla="*/ 3 h 5"/>
                      <a:gd name="T20" fmla="*/ 0 w 8"/>
                      <a:gd name="T2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5">
                        <a:moveTo>
                          <a:pt x="0" y="2"/>
                        </a:moveTo>
                        <a:lnTo>
                          <a:pt x="1" y="2"/>
                        </a:lnTo>
                        <a:lnTo>
                          <a:pt x="5" y="0"/>
                        </a:lnTo>
                        <a:lnTo>
                          <a:pt x="7" y="0"/>
                        </a:lnTo>
                        <a:lnTo>
                          <a:pt x="8" y="1"/>
                        </a:lnTo>
                        <a:lnTo>
                          <a:pt x="8" y="2"/>
                        </a:lnTo>
                        <a:lnTo>
                          <a:pt x="8" y="4"/>
                        </a:lnTo>
                        <a:lnTo>
                          <a:pt x="6" y="5"/>
                        </a:lnTo>
                        <a:lnTo>
                          <a:pt x="3" y="5"/>
                        </a:lnTo>
                        <a:lnTo>
                          <a:pt x="0" y="3"/>
                        </a:lnTo>
                        <a:lnTo>
                          <a:pt x="0" y="2"/>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55" name="Freeform 688">
                    <a:extLst>
                      <a:ext uri="{FF2B5EF4-FFF2-40B4-BE49-F238E27FC236}">
                        <a16:creationId xmlns:a16="http://schemas.microsoft.com/office/drawing/2014/main" xmlns="" id="{E93CDDAA-D097-FC4F-9F07-5A8528028F15}"/>
                      </a:ext>
                    </a:extLst>
                  </p:cNvPr>
                  <p:cNvSpPr/>
                  <p:nvPr/>
                </p:nvSpPr>
                <p:spPr>
                  <a:xfrm>
                    <a:off x="7173913" y="4672013"/>
                    <a:ext cx="12700" cy="7938"/>
                  </a:xfrm>
                  <a:custGeom>
                    <a:avLst/>
                    <a:gdLst>
                      <a:gd name="T0" fmla="*/ 0 w 8"/>
                      <a:gd name="T1" fmla="*/ 2 h 5"/>
                      <a:gd name="T2" fmla="*/ 1 w 8"/>
                      <a:gd name="T3" fmla="*/ 2 h 5"/>
                      <a:gd name="T4" fmla="*/ 5 w 8"/>
                      <a:gd name="T5" fmla="*/ 0 h 5"/>
                      <a:gd name="T6" fmla="*/ 7 w 8"/>
                      <a:gd name="T7" fmla="*/ 0 h 5"/>
                      <a:gd name="T8" fmla="*/ 8 w 8"/>
                      <a:gd name="T9" fmla="*/ 1 h 5"/>
                      <a:gd name="T10" fmla="*/ 8 w 8"/>
                      <a:gd name="T11" fmla="*/ 2 h 5"/>
                      <a:gd name="T12" fmla="*/ 8 w 8"/>
                      <a:gd name="T13" fmla="*/ 4 h 5"/>
                      <a:gd name="T14" fmla="*/ 6 w 8"/>
                      <a:gd name="T15" fmla="*/ 5 h 5"/>
                      <a:gd name="T16" fmla="*/ 3 w 8"/>
                      <a:gd name="T17" fmla="*/ 5 h 5"/>
                      <a:gd name="T18" fmla="*/ 0 w 8"/>
                      <a:gd name="T19" fmla="*/ 3 h 5"/>
                      <a:gd name="T20" fmla="*/ 0 w 8"/>
                      <a:gd name="T2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5">
                        <a:moveTo>
                          <a:pt x="0" y="2"/>
                        </a:moveTo>
                        <a:lnTo>
                          <a:pt x="1" y="2"/>
                        </a:lnTo>
                        <a:lnTo>
                          <a:pt x="5" y="0"/>
                        </a:lnTo>
                        <a:lnTo>
                          <a:pt x="7" y="0"/>
                        </a:lnTo>
                        <a:lnTo>
                          <a:pt x="8" y="1"/>
                        </a:lnTo>
                        <a:lnTo>
                          <a:pt x="8" y="2"/>
                        </a:lnTo>
                        <a:lnTo>
                          <a:pt x="8" y="4"/>
                        </a:lnTo>
                        <a:lnTo>
                          <a:pt x="6" y="5"/>
                        </a:lnTo>
                        <a:lnTo>
                          <a:pt x="3" y="5"/>
                        </a:lnTo>
                        <a:lnTo>
                          <a:pt x="0" y="3"/>
                        </a:lnTo>
                        <a:lnTo>
                          <a:pt x="0" y="2"/>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56" name="Freeform 689">
                    <a:extLst>
                      <a:ext uri="{FF2B5EF4-FFF2-40B4-BE49-F238E27FC236}">
                        <a16:creationId xmlns:a16="http://schemas.microsoft.com/office/drawing/2014/main" xmlns="" id="{BF518CF3-FFD2-FC4C-BEBC-7F6393CBE27E}"/>
                      </a:ext>
                    </a:extLst>
                  </p:cNvPr>
                  <p:cNvSpPr/>
                  <p:nvPr/>
                </p:nvSpPr>
                <p:spPr>
                  <a:xfrm>
                    <a:off x="7131050" y="4695825"/>
                    <a:ext cx="66675" cy="25400"/>
                  </a:xfrm>
                  <a:custGeom>
                    <a:avLst/>
                    <a:gdLst>
                      <a:gd name="T0" fmla="*/ 1 w 42"/>
                      <a:gd name="T1" fmla="*/ 10 h 16"/>
                      <a:gd name="T2" fmla="*/ 0 w 42"/>
                      <a:gd name="T3" fmla="*/ 10 h 16"/>
                      <a:gd name="T4" fmla="*/ 0 w 42"/>
                      <a:gd name="T5" fmla="*/ 6 h 16"/>
                      <a:gd name="T6" fmla="*/ 1 w 42"/>
                      <a:gd name="T7" fmla="*/ 5 h 16"/>
                      <a:gd name="T8" fmla="*/ 2 w 42"/>
                      <a:gd name="T9" fmla="*/ 4 h 16"/>
                      <a:gd name="T10" fmla="*/ 5 w 42"/>
                      <a:gd name="T11" fmla="*/ 1 h 16"/>
                      <a:gd name="T12" fmla="*/ 14 w 42"/>
                      <a:gd name="T13" fmla="*/ 1 h 16"/>
                      <a:gd name="T14" fmla="*/ 16 w 42"/>
                      <a:gd name="T15" fmla="*/ 1 h 16"/>
                      <a:gd name="T16" fmla="*/ 18 w 42"/>
                      <a:gd name="T17" fmla="*/ 2 h 16"/>
                      <a:gd name="T18" fmla="*/ 23 w 42"/>
                      <a:gd name="T19" fmla="*/ 0 h 16"/>
                      <a:gd name="T20" fmla="*/ 28 w 42"/>
                      <a:gd name="T21" fmla="*/ 3 h 16"/>
                      <a:gd name="T22" fmla="*/ 32 w 42"/>
                      <a:gd name="T23" fmla="*/ 3 h 16"/>
                      <a:gd name="T24" fmla="*/ 35 w 42"/>
                      <a:gd name="T25" fmla="*/ 3 h 16"/>
                      <a:gd name="T26" fmla="*/ 37 w 42"/>
                      <a:gd name="T27" fmla="*/ 4 h 16"/>
                      <a:gd name="T28" fmla="*/ 39 w 42"/>
                      <a:gd name="T29" fmla="*/ 9 h 16"/>
                      <a:gd name="T30" fmla="*/ 42 w 42"/>
                      <a:gd name="T31" fmla="*/ 10 h 16"/>
                      <a:gd name="T32" fmla="*/ 42 w 42"/>
                      <a:gd name="T33" fmla="*/ 13 h 16"/>
                      <a:gd name="T34" fmla="*/ 41 w 42"/>
                      <a:gd name="T35" fmla="*/ 16 h 16"/>
                      <a:gd name="T36" fmla="*/ 28 w 42"/>
                      <a:gd name="T37" fmla="*/ 8 h 16"/>
                      <a:gd name="T38" fmla="*/ 23 w 42"/>
                      <a:gd name="T39" fmla="*/ 8 h 16"/>
                      <a:gd name="T40" fmla="*/ 23 w 42"/>
                      <a:gd name="T41" fmla="*/ 9 h 16"/>
                      <a:gd name="T42" fmla="*/ 16 w 42"/>
                      <a:gd name="T43" fmla="*/ 9 h 16"/>
                      <a:gd name="T44" fmla="*/ 14 w 42"/>
                      <a:gd name="T45" fmla="*/ 7 h 16"/>
                      <a:gd name="T46" fmla="*/ 12 w 42"/>
                      <a:gd name="T47" fmla="*/ 8 h 16"/>
                      <a:gd name="T48" fmla="*/ 11 w 42"/>
                      <a:gd name="T49" fmla="*/ 9 h 16"/>
                      <a:gd name="T50" fmla="*/ 9 w 42"/>
                      <a:gd name="T51" fmla="*/ 10 h 16"/>
                      <a:gd name="T52" fmla="*/ 6 w 42"/>
                      <a:gd name="T53" fmla="*/ 9 h 16"/>
                      <a:gd name="T54" fmla="*/ 4 w 42"/>
                      <a:gd name="T55" fmla="*/ 6 h 16"/>
                      <a:gd name="T56" fmla="*/ 1 w 42"/>
                      <a:gd name="T57"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 h="16">
                        <a:moveTo>
                          <a:pt x="1" y="10"/>
                        </a:moveTo>
                        <a:lnTo>
                          <a:pt x="0" y="10"/>
                        </a:lnTo>
                        <a:lnTo>
                          <a:pt x="0" y="6"/>
                        </a:lnTo>
                        <a:lnTo>
                          <a:pt x="1" y="5"/>
                        </a:lnTo>
                        <a:lnTo>
                          <a:pt x="2" y="4"/>
                        </a:lnTo>
                        <a:lnTo>
                          <a:pt x="5" y="1"/>
                        </a:lnTo>
                        <a:lnTo>
                          <a:pt x="14" y="1"/>
                        </a:lnTo>
                        <a:lnTo>
                          <a:pt x="16" y="1"/>
                        </a:lnTo>
                        <a:lnTo>
                          <a:pt x="18" y="2"/>
                        </a:lnTo>
                        <a:lnTo>
                          <a:pt x="23" y="0"/>
                        </a:lnTo>
                        <a:lnTo>
                          <a:pt x="28" y="3"/>
                        </a:lnTo>
                        <a:lnTo>
                          <a:pt x="32" y="3"/>
                        </a:lnTo>
                        <a:lnTo>
                          <a:pt x="35" y="3"/>
                        </a:lnTo>
                        <a:lnTo>
                          <a:pt x="37" y="4"/>
                        </a:lnTo>
                        <a:lnTo>
                          <a:pt x="39" y="9"/>
                        </a:lnTo>
                        <a:lnTo>
                          <a:pt x="42" y="10"/>
                        </a:lnTo>
                        <a:lnTo>
                          <a:pt x="42" y="13"/>
                        </a:lnTo>
                        <a:lnTo>
                          <a:pt x="41" y="16"/>
                        </a:lnTo>
                        <a:lnTo>
                          <a:pt x="28" y="8"/>
                        </a:lnTo>
                        <a:lnTo>
                          <a:pt x="23" y="8"/>
                        </a:lnTo>
                        <a:lnTo>
                          <a:pt x="23" y="9"/>
                        </a:lnTo>
                        <a:lnTo>
                          <a:pt x="16" y="9"/>
                        </a:lnTo>
                        <a:lnTo>
                          <a:pt x="14" y="7"/>
                        </a:lnTo>
                        <a:lnTo>
                          <a:pt x="12" y="8"/>
                        </a:lnTo>
                        <a:lnTo>
                          <a:pt x="11" y="9"/>
                        </a:lnTo>
                        <a:lnTo>
                          <a:pt x="9" y="10"/>
                        </a:lnTo>
                        <a:lnTo>
                          <a:pt x="6" y="9"/>
                        </a:lnTo>
                        <a:lnTo>
                          <a:pt x="4" y="6"/>
                        </a:lnTo>
                        <a:lnTo>
                          <a:pt x="1" y="1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57" name="Freeform 690">
                    <a:extLst>
                      <a:ext uri="{FF2B5EF4-FFF2-40B4-BE49-F238E27FC236}">
                        <a16:creationId xmlns:a16="http://schemas.microsoft.com/office/drawing/2014/main" xmlns="" id="{9FCD2C04-87EB-F946-8FE9-3DB714324D17}"/>
                      </a:ext>
                    </a:extLst>
                  </p:cNvPr>
                  <p:cNvSpPr/>
                  <p:nvPr/>
                </p:nvSpPr>
                <p:spPr>
                  <a:xfrm>
                    <a:off x="7131050" y="4695825"/>
                    <a:ext cx="66675" cy="25400"/>
                  </a:xfrm>
                  <a:custGeom>
                    <a:avLst/>
                    <a:gdLst>
                      <a:gd name="T0" fmla="*/ 1 w 42"/>
                      <a:gd name="T1" fmla="*/ 10 h 16"/>
                      <a:gd name="T2" fmla="*/ 0 w 42"/>
                      <a:gd name="T3" fmla="*/ 10 h 16"/>
                      <a:gd name="T4" fmla="*/ 0 w 42"/>
                      <a:gd name="T5" fmla="*/ 6 h 16"/>
                      <a:gd name="T6" fmla="*/ 1 w 42"/>
                      <a:gd name="T7" fmla="*/ 5 h 16"/>
                      <a:gd name="T8" fmla="*/ 2 w 42"/>
                      <a:gd name="T9" fmla="*/ 4 h 16"/>
                      <a:gd name="T10" fmla="*/ 5 w 42"/>
                      <a:gd name="T11" fmla="*/ 1 h 16"/>
                      <a:gd name="T12" fmla="*/ 14 w 42"/>
                      <a:gd name="T13" fmla="*/ 1 h 16"/>
                      <a:gd name="T14" fmla="*/ 16 w 42"/>
                      <a:gd name="T15" fmla="*/ 1 h 16"/>
                      <a:gd name="T16" fmla="*/ 18 w 42"/>
                      <a:gd name="T17" fmla="*/ 2 h 16"/>
                      <a:gd name="T18" fmla="*/ 23 w 42"/>
                      <a:gd name="T19" fmla="*/ 0 h 16"/>
                      <a:gd name="T20" fmla="*/ 28 w 42"/>
                      <a:gd name="T21" fmla="*/ 3 h 16"/>
                      <a:gd name="T22" fmla="*/ 32 w 42"/>
                      <a:gd name="T23" fmla="*/ 3 h 16"/>
                      <a:gd name="T24" fmla="*/ 35 w 42"/>
                      <a:gd name="T25" fmla="*/ 3 h 16"/>
                      <a:gd name="T26" fmla="*/ 37 w 42"/>
                      <a:gd name="T27" fmla="*/ 4 h 16"/>
                      <a:gd name="T28" fmla="*/ 39 w 42"/>
                      <a:gd name="T29" fmla="*/ 9 h 16"/>
                      <a:gd name="T30" fmla="*/ 42 w 42"/>
                      <a:gd name="T31" fmla="*/ 10 h 16"/>
                      <a:gd name="T32" fmla="*/ 42 w 42"/>
                      <a:gd name="T33" fmla="*/ 13 h 16"/>
                      <a:gd name="T34" fmla="*/ 41 w 42"/>
                      <a:gd name="T35" fmla="*/ 16 h 16"/>
                      <a:gd name="T36" fmla="*/ 28 w 42"/>
                      <a:gd name="T37" fmla="*/ 8 h 16"/>
                      <a:gd name="T38" fmla="*/ 23 w 42"/>
                      <a:gd name="T39" fmla="*/ 8 h 16"/>
                      <a:gd name="T40" fmla="*/ 23 w 42"/>
                      <a:gd name="T41" fmla="*/ 9 h 16"/>
                      <a:gd name="T42" fmla="*/ 16 w 42"/>
                      <a:gd name="T43" fmla="*/ 9 h 16"/>
                      <a:gd name="T44" fmla="*/ 14 w 42"/>
                      <a:gd name="T45" fmla="*/ 7 h 16"/>
                      <a:gd name="T46" fmla="*/ 12 w 42"/>
                      <a:gd name="T47" fmla="*/ 8 h 16"/>
                      <a:gd name="T48" fmla="*/ 11 w 42"/>
                      <a:gd name="T49" fmla="*/ 9 h 16"/>
                      <a:gd name="T50" fmla="*/ 9 w 42"/>
                      <a:gd name="T51" fmla="*/ 10 h 16"/>
                      <a:gd name="T52" fmla="*/ 6 w 42"/>
                      <a:gd name="T53" fmla="*/ 9 h 16"/>
                      <a:gd name="T54" fmla="*/ 4 w 42"/>
                      <a:gd name="T55" fmla="*/ 6 h 16"/>
                      <a:gd name="T56" fmla="*/ 1 w 42"/>
                      <a:gd name="T57"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 h="16">
                        <a:moveTo>
                          <a:pt x="1" y="10"/>
                        </a:moveTo>
                        <a:lnTo>
                          <a:pt x="0" y="10"/>
                        </a:lnTo>
                        <a:lnTo>
                          <a:pt x="0" y="6"/>
                        </a:lnTo>
                        <a:lnTo>
                          <a:pt x="1" y="5"/>
                        </a:lnTo>
                        <a:lnTo>
                          <a:pt x="2" y="4"/>
                        </a:lnTo>
                        <a:lnTo>
                          <a:pt x="5" y="1"/>
                        </a:lnTo>
                        <a:lnTo>
                          <a:pt x="14" y="1"/>
                        </a:lnTo>
                        <a:lnTo>
                          <a:pt x="16" y="1"/>
                        </a:lnTo>
                        <a:lnTo>
                          <a:pt x="18" y="2"/>
                        </a:lnTo>
                        <a:lnTo>
                          <a:pt x="23" y="0"/>
                        </a:lnTo>
                        <a:lnTo>
                          <a:pt x="28" y="3"/>
                        </a:lnTo>
                        <a:lnTo>
                          <a:pt x="32" y="3"/>
                        </a:lnTo>
                        <a:lnTo>
                          <a:pt x="35" y="3"/>
                        </a:lnTo>
                        <a:lnTo>
                          <a:pt x="37" y="4"/>
                        </a:lnTo>
                        <a:lnTo>
                          <a:pt x="39" y="9"/>
                        </a:lnTo>
                        <a:lnTo>
                          <a:pt x="42" y="10"/>
                        </a:lnTo>
                        <a:lnTo>
                          <a:pt x="42" y="13"/>
                        </a:lnTo>
                        <a:lnTo>
                          <a:pt x="41" y="16"/>
                        </a:lnTo>
                        <a:lnTo>
                          <a:pt x="28" y="8"/>
                        </a:lnTo>
                        <a:lnTo>
                          <a:pt x="23" y="8"/>
                        </a:lnTo>
                        <a:lnTo>
                          <a:pt x="23" y="9"/>
                        </a:lnTo>
                        <a:lnTo>
                          <a:pt x="16" y="9"/>
                        </a:lnTo>
                        <a:lnTo>
                          <a:pt x="14" y="7"/>
                        </a:lnTo>
                        <a:lnTo>
                          <a:pt x="12" y="8"/>
                        </a:lnTo>
                        <a:lnTo>
                          <a:pt x="11" y="9"/>
                        </a:lnTo>
                        <a:lnTo>
                          <a:pt x="9" y="10"/>
                        </a:lnTo>
                        <a:lnTo>
                          <a:pt x="6" y="9"/>
                        </a:lnTo>
                        <a:lnTo>
                          <a:pt x="4" y="6"/>
                        </a:lnTo>
                        <a:lnTo>
                          <a:pt x="1" y="1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58" name="Freeform 692">
                    <a:extLst>
                      <a:ext uri="{FF2B5EF4-FFF2-40B4-BE49-F238E27FC236}">
                        <a16:creationId xmlns:a16="http://schemas.microsoft.com/office/drawing/2014/main" xmlns="" id="{41B15B50-35A7-FF42-A791-94150CEDF31B}"/>
                      </a:ext>
                    </a:extLst>
                  </p:cNvPr>
                  <p:cNvSpPr/>
                  <p:nvPr/>
                </p:nvSpPr>
                <p:spPr>
                  <a:xfrm>
                    <a:off x="6927850" y="4594225"/>
                    <a:ext cx="142875" cy="166688"/>
                  </a:xfrm>
                  <a:custGeom>
                    <a:avLst/>
                    <a:gdLst>
                      <a:gd name="T0" fmla="*/ 36 w 90"/>
                      <a:gd name="T1" fmla="*/ 6 h 105"/>
                      <a:gd name="T2" fmla="*/ 38 w 90"/>
                      <a:gd name="T3" fmla="*/ 9 h 105"/>
                      <a:gd name="T4" fmla="*/ 54 w 90"/>
                      <a:gd name="T5" fmla="*/ 11 h 105"/>
                      <a:gd name="T6" fmla="*/ 58 w 90"/>
                      <a:gd name="T7" fmla="*/ 12 h 105"/>
                      <a:gd name="T8" fmla="*/ 71 w 90"/>
                      <a:gd name="T9" fmla="*/ 12 h 105"/>
                      <a:gd name="T10" fmla="*/ 84 w 90"/>
                      <a:gd name="T11" fmla="*/ 2 h 105"/>
                      <a:gd name="T12" fmla="*/ 89 w 90"/>
                      <a:gd name="T13" fmla="*/ 0 h 105"/>
                      <a:gd name="T14" fmla="*/ 90 w 90"/>
                      <a:gd name="T15" fmla="*/ 3 h 105"/>
                      <a:gd name="T16" fmla="*/ 81 w 90"/>
                      <a:gd name="T17" fmla="*/ 16 h 105"/>
                      <a:gd name="T18" fmla="*/ 64 w 90"/>
                      <a:gd name="T19" fmla="*/ 20 h 105"/>
                      <a:gd name="T20" fmla="*/ 43 w 90"/>
                      <a:gd name="T21" fmla="*/ 19 h 105"/>
                      <a:gd name="T22" fmla="*/ 39 w 90"/>
                      <a:gd name="T23" fmla="*/ 17 h 105"/>
                      <a:gd name="T24" fmla="*/ 35 w 90"/>
                      <a:gd name="T25" fmla="*/ 17 h 105"/>
                      <a:gd name="T26" fmla="*/ 32 w 90"/>
                      <a:gd name="T27" fmla="*/ 19 h 105"/>
                      <a:gd name="T28" fmla="*/ 18 w 90"/>
                      <a:gd name="T29" fmla="*/ 24 h 105"/>
                      <a:gd name="T30" fmla="*/ 20 w 90"/>
                      <a:gd name="T31" fmla="*/ 37 h 105"/>
                      <a:gd name="T32" fmla="*/ 26 w 90"/>
                      <a:gd name="T33" fmla="*/ 44 h 105"/>
                      <a:gd name="T34" fmla="*/ 32 w 90"/>
                      <a:gd name="T35" fmla="*/ 42 h 105"/>
                      <a:gd name="T36" fmla="*/ 39 w 90"/>
                      <a:gd name="T37" fmla="*/ 37 h 105"/>
                      <a:gd name="T38" fmla="*/ 46 w 90"/>
                      <a:gd name="T39" fmla="*/ 36 h 105"/>
                      <a:gd name="T40" fmla="*/ 57 w 90"/>
                      <a:gd name="T41" fmla="*/ 34 h 105"/>
                      <a:gd name="T42" fmla="*/ 64 w 90"/>
                      <a:gd name="T43" fmla="*/ 32 h 105"/>
                      <a:gd name="T44" fmla="*/ 65 w 90"/>
                      <a:gd name="T45" fmla="*/ 37 h 105"/>
                      <a:gd name="T46" fmla="*/ 60 w 90"/>
                      <a:gd name="T47" fmla="*/ 37 h 105"/>
                      <a:gd name="T48" fmla="*/ 49 w 90"/>
                      <a:gd name="T49" fmla="*/ 47 h 105"/>
                      <a:gd name="T50" fmla="*/ 36 w 90"/>
                      <a:gd name="T51" fmla="*/ 50 h 105"/>
                      <a:gd name="T52" fmla="*/ 40 w 90"/>
                      <a:gd name="T53" fmla="*/ 55 h 105"/>
                      <a:gd name="T54" fmla="*/ 48 w 90"/>
                      <a:gd name="T55" fmla="*/ 65 h 105"/>
                      <a:gd name="T56" fmla="*/ 51 w 90"/>
                      <a:gd name="T57" fmla="*/ 70 h 105"/>
                      <a:gd name="T58" fmla="*/ 48 w 90"/>
                      <a:gd name="T59" fmla="*/ 72 h 105"/>
                      <a:gd name="T60" fmla="*/ 48 w 90"/>
                      <a:gd name="T61" fmla="*/ 76 h 105"/>
                      <a:gd name="T62" fmla="*/ 53 w 90"/>
                      <a:gd name="T63" fmla="*/ 82 h 105"/>
                      <a:gd name="T64" fmla="*/ 56 w 90"/>
                      <a:gd name="T65" fmla="*/ 83 h 105"/>
                      <a:gd name="T66" fmla="*/ 55 w 90"/>
                      <a:gd name="T67" fmla="*/ 87 h 105"/>
                      <a:gd name="T68" fmla="*/ 47 w 90"/>
                      <a:gd name="T69" fmla="*/ 88 h 105"/>
                      <a:gd name="T70" fmla="*/ 43 w 90"/>
                      <a:gd name="T71" fmla="*/ 93 h 105"/>
                      <a:gd name="T72" fmla="*/ 38 w 90"/>
                      <a:gd name="T73" fmla="*/ 90 h 105"/>
                      <a:gd name="T74" fmla="*/ 39 w 90"/>
                      <a:gd name="T75" fmla="*/ 83 h 105"/>
                      <a:gd name="T76" fmla="*/ 31 w 90"/>
                      <a:gd name="T77" fmla="*/ 76 h 105"/>
                      <a:gd name="T78" fmla="*/ 32 w 90"/>
                      <a:gd name="T79" fmla="*/ 68 h 105"/>
                      <a:gd name="T80" fmla="*/ 27 w 90"/>
                      <a:gd name="T81" fmla="*/ 62 h 105"/>
                      <a:gd name="T82" fmla="*/ 20 w 90"/>
                      <a:gd name="T83" fmla="*/ 69 h 105"/>
                      <a:gd name="T84" fmla="*/ 21 w 90"/>
                      <a:gd name="T85" fmla="*/ 89 h 105"/>
                      <a:gd name="T86" fmla="*/ 21 w 90"/>
                      <a:gd name="T87" fmla="*/ 95 h 105"/>
                      <a:gd name="T88" fmla="*/ 21 w 90"/>
                      <a:gd name="T89" fmla="*/ 104 h 105"/>
                      <a:gd name="T90" fmla="*/ 11 w 90"/>
                      <a:gd name="T91" fmla="*/ 104 h 105"/>
                      <a:gd name="T92" fmla="*/ 7 w 90"/>
                      <a:gd name="T93" fmla="*/ 99 h 105"/>
                      <a:gd name="T94" fmla="*/ 11 w 90"/>
                      <a:gd name="T95" fmla="*/ 80 h 105"/>
                      <a:gd name="T96" fmla="*/ 3 w 90"/>
                      <a:gd name="T97" fmla="*/ 74 h 105"/>
                      <a:gd name="T98" fmla="*/ 0 w 90"/>
                      <a:gd name="T99" fmla="*/ 62 h 105"/>
                      <a:gd name="T100" fmla="*/ 7 w 90"/>
                      <a:gd name="T101" fmla="*/ 51 h 105"/>
                      <a:gd name="T102" fmla="*/ 10 w 90"/>
                      <a:gd name="T103" fmla="*/ 37 h 105"/>
                      <a:gd name="T104" fmla="*/ 13 w 90"/>
                      <a:gd name="T105" fmla="*/ 33 h 105"/>
                      <a:gd name="T106" fmla="*/ 14 w 90"/>
                      <a:gd name="T107" fmla="*/ 27 h 105"/>
                      <a:gd name="T108" fmla="*/ 13 w 90"/>
                      <a:gd name="T109" fmla="*/ 25 h 105"/>
                      <a:gd name="T110" fmla="*/ 15 w 90"/>
                      <a:gd name="T111" fmla="*/ 18 h 105"/>
                      <a:gd name="T112" fmla="*/ 19 w 90"/>
                      <a:gd name="T113" fmla="*/ 12 h 105"/>
                      <a:gd name="T114" fmla="*/ 23 w 90"/>
                      <a:gd name="T115" fmla="*/ 13 h 105"/>
                      <a:gd name="T116" fmla="*/ 27 w 90"/>
                      <a:gd name="T117" fmla="*/ 10 h 105"/>
                      <a:gd name="T118" fmla="*/ 29 w 90"/>
                      <a:gd name="T119" fmla="*/ 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0" h="105">
                        <a:moveTo>
                          <a:pt x="32" y="6"/>
                        </a:moveTo>
                        <a:lnTo>
                          <a:pt x="36" y="6"/>
                        </a:lnTo>
                        <a:lnTo>
                          <a:pt x="37" y="8"/>
                        </a:lnTo>
                        <a:lnTo>
                          <a:pt x="38" y="9"/>
                        </a:lnTo>
                        <a:lnTo>
                          <a:pt x="52" y="10"/>
                        </a:lnTo>
                        <a:lnTo>
                          <a:pt x="54" y="11"/>
                        </a:lnTo>
                        <a:lnTo>
                          <a:pt x="56" y="12"/>
                        </a:lnTo>
                        <a:lnTo>
                          <a:pt x="58" y="12"/>
                        </a:lnTo>
                        <a:lnTo>
                          <a:pt x="59" y="11"/>
                        </a:lnTo>
                        <a:lnTo>
                          <a:pt x="71" y="12"/>
                        </a:lnTo>
                        <a:lnTo>
                          <a:pt x="75" y="11"/>
                        </a:lnTo>
                        <a:lnTo>
                          <a:pt x="84" y="2"/>
                        </a:lnTo>
                        <a:lnTo>
                          <a:pt x="87" y="0"/>
                        </a:lnTo>
                        <a:lnTo>
                          <a:pt x="89" y="0"/>
                        </a:lnTo>
                        <a:lnTo>
                          <a:pt x="89" y="1"/>
                        </a:lnTo>
                        <a:lnTo>
                          <a:pt x="90" y="3"/>
                        </a:lnTo>
                        <a:lnTo>
                          <a:pt x="89" y="5"/>
                        </a:lnTo>
                        <a:lnTo>
                          <a:pt x="81" y="16"/>
                        </a:lnTo>
                        <a:lnTo>
                          <a:pt x="76" y="19"/>
                        </a:lnTo>
                        <a:lnTo>
                          <a:pt x="64" y="20"/>
                        </a:lnTo>
                        <a:lnTo>
                          <a:pt x="61" y="18"/>
                        </a:lnTo>
                        <a:lnTo>
                          <a:pt x="43" y="19"/>
                        </a:lnTo>
                        <a:lnTo>
                          <a:pt x="41" y="18"/>
                        </a:lnTo>
                        <a:lnTo>
                          <a:pt x="39" y="17"/>
                        </a:lnTo>
                        <a:lnTo>
                          <a:pt x="37" y="18"/>
                        </a:lnTo>
                        <a:lnTo>
                          <a:pt x="35" y="17"/>
                        </a:lnTo>
                        <a:lnTo>
                          <a:pt x="34" y="17"/>
                        </a:lnTo>
                        <a:lnTo>
                          <a:pt x="32" y="19"/>
                        </a:lnTo>
                        <a:lnTo>
                          <a:pt x="23" y="18"/>
                        </a:lnTo>
                        <a:lnTo>
                          <a:pt x="18" y="24"/>
                        </a:lnTo>
                        <a:lnTo>
                          <a:pt x="18" y="35"/>
                        </a:lnTo>
                        <a:lnTo>
                          <a:pt x="20" y="37"/>
                        </a:lnTo>
                        <a:lnTo>
                          <a:pt x="23" y="39"/>
                        </a:lnTo>
                        <a:lnTo>
                          <a:pt x="26" y="44"/>
                        </a:lnTo>
                        <a:lnTo>
                          <a:pt x="32" y="44"/>
                        </a:lnTo>
                        <a:lnTo>
                          <a:pt x="32" y="42"/>
                        </a:lnTo>
                        <a:lnTo>
                          <a:pt x="36" y="38"/>
                        </a:lnTo>
                        <a:lnTo>
                          <a:pt x="39" y="37"/>
                        </a:lnTo>
                        <a:lnTo>
                          <a:pt x="45" y="38"/>
                        </a:lnTo>
                        <a:lnTo>
                          <a:pt x="46" y="36"/>
                        </a:lnTo>
                        <a:lnTo>
                          <a:pt x="56" y="36"/>
                        </a:lnTo>
                        <a:lnTo>
                          <a:pt x="57" y="34"/>
                        </a:lnTo>
                        <a:lnTo>
                          <a:pt x="61" y="32"/>
                        </a:lnTo>
                        <a:lnTo>
                          <a:pt x="64" y="32"/>
                        </a:lnTo>
                        <a:lnTo>
                          <a:pt x="65" y="34"/>
                        </a:lnTo>
                        <a:lnTo>
                          <a:pt x="65" y="37"/>
                        </a:lnTo>
                        <a:lnTo>
                          <a:pt x="63" y="39"/>
                        </a:lnTo>
                        <a:lnTo>
                          <a:pt x="60" y="37"/>
                        </a:lnTo>
                        <a:lnTo>
                          <a:pt x="57" y="38"/>
                        </a:lnTo>
                        <a:lnTo>
                          <a:pt x="49" y="47"/>
                        </a:lnTo>
                        <a:lnTo>
                          <a:pt x="39" y="51"/>
                        </a:lnTo>
                        <a:lnTo>
                          <a:pt x="36" y="50"/>
                        </a:lnTo>
                        <a:lnTo>
                          <a:pt x="36" y="52"/>
                        </a:lnTo>
                        <a:lnTo>
                          <a:pt x="40" y="55"/>
                        </a:lnTo>
                        <a:lnTo>
                          <a:pt x="47" y="65"/>
                        </a:lnTo>
                        <a:lnTo>
                          <a:pt x="48" y="65"/>
                        </a:lnTo>
                        <a:lnTo>
                          <a:pt x="49" y="68"/>
                        </a:lnTo>
                        <a:lnTo>
                          <a:pt x="51" y="70"/>
                        </a:lnTo>
                        <a:lnTo>
                          <a:pt x="50" y="71"/>
                        </a:lnTo>
                        <a:lnTo>
                          <a:pt x="48" y="72"/>
                        </a:lnTo>
                        <a:lnTo>
                          <a:pt x="48" y="74"/>
                        </a:lnTo>
                        <a:lnTo>
                          <a:pt x="48" y="76"/>
                        </a:lnTo>
                        <a:lnTo>
                          <a:pt x="53" y="80"/>
                        </a:lnTo>
                        <a:lnTo>
                          <a:pt x="53" y="82"/>
                        </a:lnTo>
                        <a:lnTo>
                          <a:pt x="54" y="83"/>
                        </a:lnTo>
                        <a:lnTo>
                          <a:pt x="56" y="83"/>
                        </a:lnTo>
                        <a:lnTo>
                          <a:pt x="57" y="85"/>
                        </a:lnTo>
                        <a:lnTo>
                          <a:pt x="55" y="87"/>
                        </a:lnTo>
                        <a:lnTo>
                          <a:pt x="51" y="87"/>
                        </a:lnTo>
                        <a:lnTo>
                          <a:pt x="47" y="88"/>
                        </a:lnTo>
                        <a:lnTo>
                          <a:pt x="46" y="91"/>
                        </a:lnTo>
                        <a:lnTo>
                          <a:pt x="43" y="93"/>
                        </a:lnTo>
                        <a:lnTo>
                          <a:pt x="39" y="93"/>
                        </a:lnTo>
                        <a:lnTo>
                          <a:pt x="38" y="90"/>
                        </a:lnTo>
                        <a:lnTo>
                          <a:pt x="37" y="86"/>
                        </a:lnTo>
                        <a:lnTo>
                          <a:pt x="39" y="83"/>
                        </a:lnTo>
                        <a:lnTo>
                          <a:pt x="37" y="81"/>
                        </a:lnTo>
                        <a:lnTo>
                          <a:pt x="31" y="76"/>
                        </a:lnTo>
                        <a:lnTo>
                          <a:pt x="30" y="72"/>
                        </a:lnTo>
                        <a:lnTo>
                          <a:pt x="32" y="68"/>
                        </a:lnTo>
                        <a:lnTo>
                          <a:pt x="31" y="62"/>
                        </a:lnTo>
                        <a:lnTo>
                          <a:pt x="27" y="62"/>
                        </a:lnTo>
                        <a:lnTo>
                          <a:pt x="21" y="66"/>
                        </a:lnTo>
                        <a:lnTo>
                          <a:pt x="20" y="69"/>
                        </a:lnTo>
                        <a:lnTo>
                          <a:pt x="22" y="72"/>
                        </a:lnTo>
                        <a:lnTo>
                          <a:pt x="21" y="89"/>
                        </a:lnTo>
                        <a:lnTo>
                          <a:pt x="23" y="91"/>
                        </a:lnTo>
                        <a:lnTo>
                          <a:pt x="21" y="95"/>
                        </a:lnTo>
                        <a:lnTo>
                          <a:pt x="22" y="103"/>
                        </a:lnTo>
                        <a:lnTo>
                          <a:pt x="21" y="104"/>
                        </a:lnTo>
                        <a:lnTo>
                          <a:pt x="14" y="105"/>
                        </a:lnTo>
                        <a:lnTo>
                          <a:pt x="11" y="104"/>
                        </a:lnTo>
                        <a:lnTo>
                          <a:pt x="9" y="103"/>
                        </a:lnTo>
                        <a:lnTo>
                          <a:pt x="7" y="99"/>
                        </a:lnTo>
                        <a:lnTo>
                          <a:pt x="11" y="82"/>
                        </a:lnTo>
                        <a:lnTo>
                          <a:pt x="11" y="80"/>
                        </a:lnTo>
                        <a:lnTo>
                          <a:pt x="9" y="73"/>
                        </a:lnTo>
                        <a:lnTo>
                          <a:pt x="3" y="74"/>
                        </a:lnTo>
                        <a:lnTo>
                          <a:pt x="1" y="71"/>
                        </a:lnTo>
                        <a:lnTo>
                          <a:pt x="0" y="62"/>
                        </a:lnTo>
                        <a:lnTo>
                          <a:pt x="3" y="59"/>
                        </a:lnTo>
                        <a:lnTo>
                          <a:pt x="7" y="51"/>
                        </a:lnTo>
                        <a:lnTo>
                          <a:pt x="7" y="43"/>
                        </a:lnTo>
                        <a:lnTo>
                          <a:pt x="10" y="37"/>
                        </a:lnTo>
                        <a:lnTo>
                          <a:pt x="12" y="35"/>
                        </a:lnTo>
                        <a:lnTo>
                          <a:pt x="13" y="33"/>
                        </a:lnTo>
                        <a:lnTo>
                          <a:pt x="13" y="36"/>
                        </a:lnTo>
                        <a:lnTo>
                          <a:pt x="14" y="27"/>
                        </a:lnTo>
                        <a:lnTo>
                          <a:pt x="12" y="25"/>
                        </a:lnTo>
                        <a:lnTo>
                          <a:pt x="13" y="25"/>
                        </a:lnTo>
                        <a:lnTo>
                          <a:pt x="14" y="22"/>
                        </a:lnTo>
                        <a:lnTo>
                          <a:pt x="15" y="18"/>
                        </a:lnTo>
                        <a:lnTo>
                          <a:pt x="17" y="15"/>
                        </a:lnTo>
                        <a:lnTo>
                          <a:pt x="19" y="12"/>
                        </a:lnTo>
                        <a:lnTo>
                          <a:pt x="20" y="12"/>
                        </a:lnTo>
                        <a:lnTo>
                          <a:pt x="23" y="13"/>
                        </a:lnTo>
                        <a:lnTo>
                          <a:pt x="24" y="13"/>
                        </a:lnTo>
                        <a:lnTo>
                          <a:pt x="27" y="10"/>
                        </a:lnTo>
                        <a:lnTo>
                          <a:pt x="27" y="7"/>
                        </a:lnTo>
                        <a:lnTo>
                          <a:pt x="29" y="6"/>
                        </a:lnTo>
                        <a:lnTo>
                          <a:pt x="32" y="6"/>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59" name="Freeform 693">
                    <a:extLst>
                      <a:ext uri="{FF2B5EF4-FFF2-40B4-BE49-F238E27FC236}">
                        <a16:creationId xmlns:a16="http://schemas.microsoft.com/office/drawing/2014/main" xmlns="" id="{9AE19908-5C8F-3749-ABF9-65DE20D10236}"/>
                      </a:ext>
                    </a:extLst>
                  </p:cNvPr>
                  <p:cNvSpPr/>
                  <p:nvPr/>
                </p:nvSpPr>
                <p:spPr>
                  <a:xfrm>
                    <a:off x="7013575" y="4730750"/>
                    <a:ext cx="11113" cy="30163"/>
                  </a:xfrm>
                  <a:custGeom>
                    <a:avLst/>
                    <a:gdLst>
                      <a:gd name="T0" fmla="*/ 2 w 7"/>
                      <a:gd name="T1" fmla="*/ 9 h 19"/>
                      <a:gd name="T2" fmla="*/ 2 w 7"/>
                      <a:gd name="T3" fmla="*/ 9 h 19"/>
                      <a:gd name="T4" fmla="*/ 2 w 7"/>
                      <a:gd name="T5" fmla="*/ 2 h 19"/>
                      <a:gd name="T6" fmla="*/ 3 w 7"/>
                      <a:gd name="T7" fmla="*/ 2 h 19"/>
                      <a:gd name="T8" fmla="*/ 4 w 7"/>
                      <a:gd name="T9" fmla="*/ 0 h 19"/>
                      <a:gd name="T10" fmla="*/ 5 w 7"/>
                      <a:gd name="T11" fmla="*/ 1 h 19"/>
                      <a:gd name="T12" fmla="*/ 7 w 7"/>
                      <a:gd name="T13" fmla="*/ 6 h 19"/>
                      <a:gd name="T14" fmla="*/ 6 w 7"/>
                      <a:gd name="T15" fmla="*/ 5 h 19"/>
                      <a:gd name="T16" fmla="*/ 5 w 7"/>
                      <a:gd name="T17" fmla="*/ 7 h 19"/>
                      <a:gd name="T18" fmla="*/ 4 w 7"/>
                      <a:gd name="T19" fmla="*/ 9 h 19"/>
                      <a:gd name="T20" fmla="*/ 5 w 7"/>
                      <a:gd name="T21" fmla="*/ 10 h 19"/>
                      <a:gd name="T22" fmla="*/ 6 w 7"/>
                      <a:gd name="T23" fmla="*/ 11 h 19"/>
                      <a:gd name="T24" fmla="*/ 7 w 7"/>
                      <a:gd name="T25" fmla="*/ 12 h 19"/>
                      <a:gd name="T26" fmla="*/ 7 w 7"/>
                      <a:gd name="T27" fmla="*/ 15 h 19"/>
                      <a:gd name="T28" fmla="*/ 1 w 7"/>
                      <a:gd name="T29" fmla="*/ 19 h 19"/>
                      <a:gd name="T30" fmla="*/ 0 w 7"/>
                      <a:gd name="T31" fmla="*/ 17 h 19"/>
                      <a:gd name="T32" fmla="*/ 2 w 7"/>
                      <a:gd name="T3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19">
                        <a:moveTo>
                          <a:pt x="2" y="9"/>
                        </a:moveTo>
                        <a:lnTo>
                          <a:pt x="2" y="9"/>
                        </a:lnTo>
                        <a:lnTo>
                          <a:pt x="2" y="2"/>
                        </a:lnTo>
                        <a:lnTo>
                          <a:pt x="3" y="2"/>
                        </a:lnTo>
                        <a:lnTo>
                          <a:pt x="4" y="0"/>
                        </a:lnTo>
                        <a:lnTo>
                          <a:pt x="5" y="1"/>
                        </a:lnTo>
                        <a:lnTo>
                          <a:pt x="7" y="6"/>
                        </a:lnTo>
                        <a:lnTo>
                          <a:pt x="6" y="5"/>
                        </a:lnTo>
                        <a:lnTo>
                          <a:pt x="5" y="7"/>
                        </a:lnTo>
                        <a:lnTo>
                          <a:pt x="4" y="9"/>
                        </a:lnTo>
                        <a:lnTo>
                          <a:pt x="5" y="10"/>
                        </a:lnTo>
                        <a:lnTo>
                          <a:pt x="6" y="11"/>
                        </a:lnTo>
                        <a:lnTo>
                          <a:pt x="7" y="12"/>
                        </a:lnTo>
                        <a:lnTo>
                          <a:pt x="7" y="15"/>
                        </a:lnTo>
                        <a:lnTo>
                          <a:pt x="1" y="19"/>
                        </a:lnTo>
                        <a:lnTo>
                          <a:pt x="0" y="17"/>
                        </a:lnTo>
                        <a:lnTo>
                          <a:pt x="2" y="9"/>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60" name="Freeform 694">
                    <a:extLst>
                      <a:ext uri="{FF2B5EF4-FFF2-40B4-BE49-F238E27FC236}">
                        <a16:creationId xmlns:a16="http://schemas.microsoft.com/office/drawing/2014/main" xmlns="" id="{904E733B-CE37-3A48-BF38-710295141A23}"/>
                      </a:ext>
                    </a:extLst>
                  </p:cNvPr>
                  <p:cNvSpPr/>
                  <p:nvPr/>
                </p:nvSpPr>
                <p:spPr>
                  <a:xfrm>
                    <a:off x="7013575" y="4730750"/>
                    <a:ext cx="11113" cy="30163"/>
                  </a:xfrm>
                  <a:custGeom>
                    <a:avLst/>
                    <a:gdLst>
                      <a:gd name="T0" fmla="*/ 2 w 7"/>
                      <a:gd name="T1" fmla="*/ 9 h 19"/>
                      <a:gd name="T2" fmla="*/ 2 w 7"/>
                      <a:gd name="T3" fmla="*/ 9 h 19"/>
                      <a:gd name="T4" fmla="*/ 2 w 7"/>
                      <a:gd name="T5" fmla="*/ 2 h 19"/>
                      <a:gd name="T6" fmla="*/ 3 w 7"/>
                      <a:gd name="T7" fmla="*/ 2 h 19"/>
                      <a:gd name="T8" fmla="*/ 4 w 7"/>
                      <a:gd name="T9" fmla="*/ 0 h 19"/>
                      <a:gd name="T10" fmla="*/ 5 w 7"/>
                      <a:gd name="T11" fmla="*/ 1 h 19"/>
                      <a:gd name="T12" fmla="*/ 7 w 7"/>
                      <a:gd name="T13" fmla="*/ 6 h 19"/>
                      <a:gd name="T14" fmla="*/ 6 w 7"/>
                      <a:gd name="T15" fmla="*/ 5 h 19"/>
                      <a:gd name="T16" fmla="*/ 5 w 7"/>
                      <a:gd name="T17" fmla="*/ 7 h 19"/>
                      <a:gd name="T18" fmla="*/ 4 w 7"/>
                      <a:gd name="T19" fmla="*/ 9 h 19"/>
                      <a:gd name="T20" fmla="*/ 5 w 7"/>
                      <a:gd name="T21" fmla="*/ 10 h 19"/>
                      <a:gd name="T22" fmla="*/ 6 w 7"/>
                      <a:gd name="T23" fmla="*/ 11 h 19"/>
                      <a:gd name="T24" fmla="*/ 7 w 7"/>
                      <a:gd name="T25" fmla="*/ 12 h 19"/>
                      <a:gd name="T26" fmla="*/ 7 w 7"/>
                      <a:gd name="T27" fmla="*/ 15 h 19"/>
                      <a:gd name="T28" fmla="*/ 1 w 7"/>
                      <a:gd name="T29" fmla="*/ 19 h 19"/>
                      <a:gd name="T30" fmla="*/ 0 w 7"/>
                      <a:gd name="T31" fmla="*/ 17 h 19"/>
                      <a:gd name="T32" fmla="*/ 2 w 7"/>
                      <a:gd name="T3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19">
                        <a:moveTo>
                          <a:pt x="2" y="9"/>
                        </a:moveTo>
                        <a:lnTo>
                          <a:pt x="2" y="9"/>
                        </a:lnTo>
                        <a:lnTo>
                          <a:pt x="2" y="2"/>
                        </a:lnTo>
                        <a:lnTo>
                          <a:pt x="3" y="2"/>
                        </a:lnTo>
                        <a:lnTo>
                          <a:pt x="4" y="0"/>
                        </a:lnTo>
                        <a:lnTo>
                          <a:pt x="5" y="1"/>
                        </a:lnTo>
                        <a:lnTo>
                          <a:pt x="7" y="6"/>
                        </a:lnTo>
                        <a:lnTo>
                          <a:pt x="6" y="5"/>
                        </a:lnTo>
                        <a:lnTo>
                          <a:pt x="5" y="7"/>
                        </a:lnTo>
                        <a:lnTo>
                          <a:pt x="4" y="9"/>
                        </a:lnTo>
                        <a:lnTo>
                          <a:pt x="5" y="10"/>
                        </a:lnTo>
                        <a:lnTo>
                          <a:pt x="6" y="11"/>
                        </a:lnTo>
                        <a:lnTo>
                          <a:pt x="7" y="12"/>
                        </a:lnTo>
                        <a:lnTo>
                          <a:pt x="7" y="15"/>
                        </a:lnTo>
                        <a:lnTo>
                          <a:pt x="1" y="19"/>
                        </a:lnTo>
                        <a:lnTo>
                          <a:pt x="0" y="17"/>
                        </a:lnTo>
                        <a:lnTo>
                          <a:pt x="2" y="9"/>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61" name="Freeform 695">
                    <a:extLst>
                      <a:ext uri="{FF2B5EF4-FFF2-40B4-BE49-F238E27FC236}">
                        <a16:creationId xmlns:a16="http://schemas.microsoft.com/office/drawing/2014/main" xmlns="" id="{E3D4AAB4-7BF5-6C43-92AD-7332CA6D6389}"/>
                      </a:ext>
                    </a:extLst>
                  </p:cNvPr>
                  <p:cNvSpPr/>
                  <p:nvPr/>
                </p:nvSpPr>
                <p:spPr>
                  <a:xfrm>
                    <a:off x="7021513" y="4721225"/>
                    <a:ext cx="4763" cy="6350"/>
                  </a:xfrm>
                  <a:custGeom>
                    <a:avLst/>
                    <a:gdLst>
                      <a:gd name="T0" fmla="*/ 0 w 3"/>
                      <a:gd name="T1" fmla="*/ 1 h 4"/>
                      <a:gd name="T2" fmla="*/ 0 w 3"/>
                      <a:gd name="T3" fmla="*/ 0 h 4"/>
                      <a:gd name="T4" fmla="*/ 1 w 3"/>
                      <a:gd name="T5" fmla="*/ 1 h 4"/>
                      <a:gd name="T6" fmla="*/ 2 w 3"/>
                      <a:gd name="T7" fmla="*/ 1 h 4"/>
                      <a:gd name="T8" fmla="*/ 3 w 3"/>
                      <a:gd name="T9" fmla="*/ 3 h 4"/>
                      <a:gd name="T10" fmla="*/ 2 w 3"/>
                      <a:gd name="T11" fmla="*/ 4 h 4"/>
                      <a:gd name="T12" fmla="*/ 1 w 3"/>
                      <a:gd name="T13" fmla="*/ 4 h 4"/>
                      <a:gd name="T14" fmla="*/ 0 w 3"/>
                      <a:gd name="T15" fmla="*/ 3 h 4"/>
                      <a:gd name="T16" fmla="*/ 0 w 3"/>
                      <a:gd name="T17" fmla="*/ 1 h 4"/>
                      <a:gd name="T18" fmla="*/ 0 w 3"/>
                      <a:gd name="T19"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4">
                        <a:moveTo>
                          <a:pt x="0" y="1"/>
                        </a:moveTo>
                        <a:lnTo>
                          <a:pt x="0" y="0"/>
                        </a:lnTo>
                        <a:lnTo>
                          <a:pt x="1" y="1"/>
                        </a:lnTo>
                        <a:lnTo>
                          <a:pt x="2" y="1"/>
                        </a:lnTo>
                        <a:lnTo>
                          <a:pt x="3" y="3"/>
                        </a:lnTo>
                        <a:lnTo>
                          <a:pt x="2" y="4"/>
                        </a:lnTo>
                        <a:lnTo>
                          <a:pt x="1" y="4"/>
                        </a:lnTo>
                        <a:lnTo>
                          <a:pt x="0" y="3"/>
                        </a:lnTo>
                        <a:lnTo>
                          <a:pt x="0" y="1"/>
                        </a:lnTo>
                        <a:lnTo>
                          <a:pt x="0" y="1"/>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62" name="Freeform 696">
                    <a:extLst>
                      <a:ext uri="{FF2B5EF4-FFF2-40B4-BE49-F238E27FC236}">
                        <a16:creationId xmlns:a16="http://schemas.microsoft.com/office/drawing/2014/main" xmlns="" id="{EE2F0F82-6D35-5643-B50D-76BDA44A2D51}"/>
                      </a:ext>
                    </a:extLst>
                  </p:cNvPr>
                  <p:cNvSpPr/>
                  <p:nvPr/>
                </p:nvSpPr>
                <p:spPr>
                  <a:xfrm>
                    <a:off x="7021513" y="4721225"/>
                    <a:ext cx="4763" cy="6350"/>
                  </a:xfrm>
                  <a:custGeom>
                    <a:avLst/>
                    <a:gdLst>
                      <a:gd name="T0" fmla="*/ 0 w 3"/>
                      <a:gd name="T1" fmla="*/ 1 h 4"/>
                      <a:gd name="T2" fmla="*/ 0 w 3"/>
                      <a:gd name="T3" fmla="*/ 0 h 4"/>
                      <a:gd name="T4" fmla="*/ 1 w 3"/>
                      <a:gd name="T5" fmla="*/ 1 h 4"/>
                      <a:gd name="T6" fmla="*/ 2 w 3"/>
                      <a:gd name="T7" fmla="*/ 1 h 4"/>
                      <a:gd name="T8" fmla="*/ 3 w 3"/>
                      <a:gd name="T9" fmla="*/ 3 h 4"/>
                      <a:gd name="T10" fmla="*/ 2 w 3"/>
                      <a:gd name="T11" fmla="*/ 4 h 4"/>
                      <a:gd name="T12" fmla="*/ 1 w 3"/>
                      <a:gd name="T13" fmla="*/ 4 h 4"/>
                      <a:gd name="T14" fmla="*/ 0 w 3"/>
                      <a:gd name="T15" fmla="*/ 3 h 4"/>
                      <a:gd name="T16" fmla="*/ 0 w 3"/>
                      <a:gd name="T17" fmla="*/ 1 h 4"/>
                      <a:gd name="T18" fmla="*/ 0 w 3"/>
                      <a:gd name="T19"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4">
                        <a:moveTo>
                          <a:pt x="0" y="1"/>
                        </a:moveTo>
                        <a:lnTo>
                          <a:pt x="0" y="0"/>
                        </a:lnTo>
                        <a:lnTo>
                          <a:pt x="1" y="1"/>
                        </a:lnTo>
                        <a:lnTo>
                          <a:pt x="2" y="1"/>
                        </a:lnTo>
                        <a:lnTo>
                          <a:pt x="3" y="3"/>
                        </a:lnTo>
                        <a:lnTo>
                          <a:pt x="2" y="4"/>
                        </a:lnTo>
                        <a:lnTo>
                          <a:pt x="1" y="4"/>
                        </a:lnTo>
                        <a:lnTo>
                          <a:pt x="0" y="3"/>
                        </a:lnTo>
                        <a:lnTo>
                          <a:pt x="0" y="1"/>
                        </a:lnTo>
                        <a:lnTo>
                          <a:pt x="0" y="1"/>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63" name="Freeform 697">
                    <a:extLst>
                      <a:ext uri="{FF2B5EF4-FFF2-40B4-BE49-F238E27FC236}">
                        <a16:creationId xmlns:a16="http://schemas.microsoft.com/office/drawing/2014/main" xmlns="" id="{CE4648A2-C221-A643-B4C5-D08FC06BF928}"/>
                      </a:ext>
                    </a:extLst>
                  </p:cNvPr>
                  <p:cNvSpPr/>
                  <p:nvPr/>
                </p:nvSpPr>
                <p:spPr>
                  <a:xfrm>
                    <a:off x="7016750" y="4659313"/>
                    <a:ext cx="7938" cy="9525"/>
                  </a:xfrm>
                  <a:custGeom>
                    <a:avLst/>
                    <a:gdLst>
                      <a:gd name="T0" fmla="*/ 3 w 5"/>
                      <a:gd name="T1" fmla="*/ 0 h 6"/>
                      <a:gd name="T2" fmla="*/ 5 w 5"/>
                      <a:gd name="T3" fmla="*/ 0 h 6"/>
                      <a:gd name="T4" fmla="*/ 5 w 5"/>
                      <a:gd name="T5" fmla="*/ 1 h 6"/>
                      <a:gd name="T6" fmla="*/ 2 w 5"/>
                      <a:gd name="T7" fmla="*/ 6 h 6"/>
                      <a:gd name="T8" fmla="*/ 0 w 5"/>
                      <a:gd name="T9" fmla="*/ 5 h 6"/>
                      <a:gd name="T10" fmla="*/ 0 w 5"/>
                      <a:gd name="T11" fmla="*/ 3 h 6"/>
                      <a:gd name="T12" fmla="*/ 0 w 5"/>
                      <a:gd name="T13" fmla="*/ 2 h 6"/>
                      <a:gd name="T14" fmla="*/ 1 w 5"/>
                      <a:gd name="T15" fmla="*/ 1 h 6"/>
                      <a:gd name="T16" fmla="*/ 3 w 5"/>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6">
                        <a:moveTo>
                          <a:pt x="3" y="0"/>
                        </a:moveTo>
                        <a:lnTo>
                          <a:pt x="5" y="0"/>
                        </a:lnTo>
                        <a:lnTo>
                          <a:pt x="5" y="1"/>
                        </a:lnTo>
                        <a:lnTo>
                          <a:pt x="2" y="6"/>
                        </a:lnTo>
                        <a:lnTo>
                          <a:pt x="0" y="5"/>
                        </a:lnTo>
                        <a:lnTo>
                          <a:pt x="0" y="3"/>
                        </a:lnTo>
                        <a:lnTo>
                          <a:pt x="0" y="2"/>
                        </a:lnTo>
                        <a:lnTo>
                          <a:pt x="1" y="1"/>
                        </a:lnTo>
                        <a:lnTo>
                          <a:pt x="3"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64" name="Freeform 698">
                    <a:extLst>
                      <a:ext uri="{FF2B5EF4-FFF2-40B4-BE49-F238E27FC236}">
                        <a16:creationId xmlns:a16="http://schemas.microsoft.com/office/drawing/2014/main" xmlns="" id="{C763FC25-6CB3-EC4E-825D-823F6E5B2A22}"/>
                      </a:ext>
                    </a:extLst>
                  </p:cNvPr>
                  <p:cNvSpPr/>
                  <p:nvPr/>
                </p:nvSpPr>
                <p:spPr>
                  <a:xfrm>
                    <a:off x="7016750" y="4659313"/>
                    <a:ext cx="7938" cy="9525"/>
                  </a:xfrm>
                  <a:custGeom>
                    <a:avLst/>
                    <a:gdLst>
                      <a:gd name="T0" fmla="*/ 3 w 5"/>
                      <a:gd name="T1" fmla="*/ 0 h 6"/>
                      <a:gd name="T2" fmla="*/ 5 w 5"/>
                      <a:gd name="T3" fmla="*/ 0 h 6"/>
                      <a:gd name="T4" fmla="*/ 5 w 5"/>
                      <a:gd name="T5" fmla="*/ 1 h 6"/>
                      <a:gd name="T6" fmla="*/ 2 w 5"/>
                      <a:gd name="T7" fmla="*/ 6 h 6"/>
                      <a:gd name="T8" fmla="*/ 0 w 5"/>
                      <a:gd name="T9" fmla="*/ 5 h 6"/>
                      <a:gd name="T10" fmla="*/ 0 w 5"/>
                      <a:gd name="T11" fmla="*/ 3 h 6"/>
                      <a:gd name="T12" fmla="*/ 0 w 5"/>
                      <a:gd name="T13" fmla="*/ 2 h 6"/>
                      <a:gd name="T14" fmla="*/ 1 w 5"/>
                      <a:gd name="T15" fmla="*/ 1 h 6"/>
                      <a:gd name="T16" fmla="*/ 3 w 5"/>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6">
                        <a:moveTo>
                          <a:pt x="3" y="0"/>
                        </a:moveTo>
                        <a:lnTo>
                          <a:pt x="5" y="0"/>
                        </a:lnTo>
                        <a:lnTo>
                          <a:pt x="5" y="1"/>
                        </a:lnTo>
                        <a:lnTo>
                          <a:pt x="2" y="6"/>
                        </a:lnTo>
                        <a:lnTo>
                          <a:pt x="0" y="5"/>
                        </a:lnTo>
                        <a:lnTo>
                          <a:pt x="0" y="3"/>
                        </a:lnTo>
                        <a:lnTo>
                          <a:pt x="0" y="2"/>
                        </a:lnTo>
                        <a:lnTo>
                          <a:pt x="1" y="1"/>
                        </a:lnTo>
                        <a:lnTo>
                          <a:pt x="3" y="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65" name="Freeform 699">
                    <a:extLst>
                      <a:ext uri="{FF2B5EF4-FFF2-40B4-BE49-F238E27FC236}">
                        <a16:creationId xmlns:a16="http://schemas.microsoft.com/office/drawing/2014/main" xmlns="" id="{5340E7AA-A428-4C45-BDCF-3E83AABE54D6}"/>
                      </a:ext>
                    </a:extLst>
                  </p:cNvPr>
                  <p:cNvSpPr/>
                  <p:nvPr/>
                </p:nvSpPr>
                <p:spPr>
                  <a:xfrm>
                    <a:off x="7024688" y="4660900"/>
                    <a:ext cx="7938" cy="7938"/>
                  </a:xfrm>
                  <a:custGeom>
                    <a:avLst/>
                    <a:gdLst>
                      <a:gd name="T0" fmla="*/ 1 w 5"/>
                      <a:gd name="T1" fmla="*/ 2 h 5"/>
                      <a:gd name="T2" fmla="*/ 2 w 5"/>
                      <a:gd name="T3" fmla="*/ 0 h 5"/>
                      <a:gd name="T4" fmla="*/ 3 w 5"/>
                      <a:gd name="T5" fmla="*/ 0 h 5"/>
                      <a:gd name="T6" fmla="*/ 4 w 5"/>
                      <a:gd name="T7" fmla="*/ 0 h 5"/>
                      <a:gd name="T8" fmla="*/ 5 w 5"/>
                      <a:gd name="T9" fmla="*/ 1 h 5"/>
                      <a:gd name="T10" fmla="*/ 5 w 5"/>
                      <a:gd name="T11" fmla="*/ 3 h 5"/>
                      <a:gd name="T12" fmla="*/ 4 w 5"/>
                      <a:gd name="T13" fmla="*/ 5 h 5"/>
                      <a:gd name="T14" fmla="*/ 2 w 5"/>
                      <a:gd name="T15" fmla="*/ 3 h 5"/>
                      <a:gd name="T16" fmla="*/ 1 w 5"/>
                      <a:gd name="T17" fmla="*/ 5 h 5"/>
                      <a:gd name="T18" fmla="*/ 0 w 5"/>
                      <a:gd name="T19" fmla="*/ 4 h 5"/>
                      <a:gd name="T20" fmla="*/ 0 w 5"/>
                      <a:gd name="T21" fmla="*/ 2 h 5"/>
                      <a:gd name="T22" fmla="*/ 1 w 5"/>
                      <a:gd name="T23"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5">
                        <a:moveTo>
                          <a:pt x="1" y="2"/>
                        </a:moveTo>
                        <a:lnTo>
                          <a:pt x="2" y="0"/>
                        </a:lnTo>
                        <a:lnTo>
                          <a:pt x="3" y="0"/>
                        </a:lnTo>
                        <a:lnTo>
                          <a:pt x="4" y="0"/>
                        </a:lnTo>
                        <a:lnTo>
                          <a:pt x="5" y="1"/>
                        </a:lnTo>
                        <a:lnTo>
                          <a:pt x="5" y="3"/>
                        </a:lnTo>
                        <a:lnTo>
                          <a:pt x="4" y="5"/>
                        </a:lnTo>
                        <a:lnTo>
                          <a:pt x="2" y="3"/>
                        </a:lnTo>
                        <a:lnTo>
                          <a:pt x="1" y="5"/>
                        </a:lnTo>
                        <a:lnTo>
                          <a:pt x="0" y="4"/>
                        </a:lnTo>
                        <a:lnTo>
                          <a:pt x="0" y="2"/>
                        </a:lnTo>
                        <a:lnTo>
                          <a:pt x="1" y="2"/>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66" name="Freeform 700">
                    <a:extLst>
                      <a:ext uri="{FF2B5EF4-FFF2-40B4-BE49-F238E27FC236}">
                        <a16:creationId xmlns:a16="http://schemas.microsoft.com/office/drawing/2014/main" xmlns="" id="{61CB1EAF-F658-AD4A-83E7-489503D1158A}"/>
                      </a:ext>
                    </a:extLst>
                  </p:cNvPr>
                  <p:cNvSpPr/>
                  <p:nvPr/>
                </p:nvSpPr>
                <p:spPr>
                  <a:xfrm>
                    <a:off x="7024688" y="4660900"/>
                    <a:ext cx="7938" cy="7938"/>
                  </a:xfrm>
                  <a:custGeom>
                    <a:avLst/>
                    <a:gdLst>
                      <a:gd name="T0" fmla="*/ 1 w 5"/>
                      <a:gd name="T1" fmla="*/ 2 h 5"/>
                      <a:gd name="T2" fmla="*/ 2 w 5"/>
                      <a:gd name="T3" fmla="*/ 0 h 5"/>
                      <a:gd name="T4" fmla="*/ 3 w 5"/>
                      <a:gd name="T5" fmla="*/ 0 h 5"/>
                      <a:gd name="T6" fmla="*/ 4 w 5"/>
                      <a:gd name="T7" fmla="*/ 0 h 5"/>
                      <a:gd name="T8" fmla="*/ 5 w 5"/>
                      <a:gd name="T9" fmla="*/ 1 h 5"/>
                      <a:gd name="T10" fmla="*/ 5 w 5"/>
                      <a:gd name="T11" fmla="*/ 3 h 5"/>
                      <a:gd name="T12" fmla="*/ 4 w 5"/>
                      <a:gd name="T13" fmla="*/ 5 h 5"/>
                      <a:gd name="T14" fmla="*/ 2 w 5"/>
                      <a:gd name="T15" fmla="*/ 3 h 5"/>
                      <a:gd name="T16" fmla="*/ 1 w 5"/>
                      <a:gd name="T17" fmla="*/ 5 h 5"/>
                      <a:gd name="T18" fmla="*/ 0 w 5"/>
                      <a:gd name="T19" fmla="*/ 4 h 5"/>
                      <a:gd name="T20" fmla="*/ 0 w 5"/>
                      <a:gd name="T21" fmla="*/ 2 h 5"/>
                      <a:gd name="T22" fmla="*/ 1 w 5"/>
                      <a:gd name="T23"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5">
                        <a:moveTo>
                          <a:pt x="1" y="2"/>
                        </a:moveTo>
                        <a:lnTo>
                          <a:pt x="2" y="0"/>
                        </a:lnTo>
                        <a:lnTo>
                          <a:pt x="3" y="0"/>
                        </a:lnTo>
                        <a:lnTo>
                          <a:pt x="4" y="0"/>
                        </a:lnTo>
                        <a:lnTo>
                          <a:pt x="5" y="1"/>
                        </a:lnTo>
                        <a:lnTo>
                          <a:pt x="5" y="3"/>
                        </a:lnTo>
                        <a:lnTo>
                          <a:pt x="4" y="5"/>
                        </a:lnTo>
                        <a:lnTo>
                          <a:pt x="2" y="3"/>
                        </a:lnTo>
                        <a:lnTo>
                          <a:pt x="1" y="5"/>
                        </a:lnTo>
                        <a:lnTo>
                          <a:pt x="0" y="4"/>
                        </a:lnTo>
                        <a:lnTo>
                          <a:pt x="0" y="2"/>
                        </a:lnTo>
                        <a:lnTo>
                          <a:pt x="1" y="2"/>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67" name="Freeform 701">
                    <a:extLst>
                      <a:ext uri="{FF2B5EF4-FFF2-40B4-BE49-F238E27FC236}">
                        <a16:creationId xmlns:a16="http://schemas.microsoft.com/office/drawing/2014/main" xmlns="" id="{FE7E89C5-751E-B44D-8DC1-701DE56E2E44}"/>
                      </a:ext>
                    </a:extLst>
                  </p:cNvPr>
                  <p:cNvSpPr/>
                  <p:nvPr/>
                </p:nvSpPr>
                <p:spPr>
                  <a:xfrm>
                    <a:off x="7051675" y="4670425"/>
                    <a:ext cx="19050" cy="7938"/>
                  </a:xfrm>
                  <a:custGeom>
                    <a:avLst/>
                    <a:gdLst>
                      <a:gd name="T0" fmla="*/ 0 w 12"/>
                      <a:gd name="T1" fmla="*/ 0 h 5"/>
                      <a:gd name="T2" fmla="*/ 5 w 12"/>
                      <a:gd name="T3" fmla="*/ 0 h 5"/>
                      <a:gd name="T4" fmla="*/ 8 w 12"/>
                      <a:gd name="T5" fmla="*/ 1 h 5"/>
                      <a:gd name="T6" fmla="*/ 12 w 12"/>
                      <a:gd name="T7" fmla="*/ 1 h 5"/>
                      <a:gd name="T8" fmla="*/ 12 w 12"/>
                      <a:gd name="T9" fmla="*/ 1 h 5"/>
                      <a:gd name="T10" fmla="*/ 12 w 12"/>
                      <a:gd name="T11" fmla="*/ 2 h 5"/>
                      <a:gd name="T12" fmla="*/ 12 w 12"/>
                      <a:gd name="T13" fmla="*/ 2 h 5"/>
                      <a:gd name="T14" fmla="*/ 10 w 12"/>
                      <a:gd name="T15" fmla="*/ 3 h 5"/>
                      <a:gd name="T16" fmla="*/ 5 w 12"/>
                      <a:gd name="T17" fmla="*/ 3 h 5"/>
                      <a:gd name="T18" fmla="*/ 3 w 12"/>
                      <a:gd name="T19" fmla="*/ 5 h 5"/>
                      <a:gd name="T20" fmla="*/ 1 w 12"/>
                      <a:gd name="T21" fmla="*/ 5 h 5"/>
                      <a:gd name="T22" fmla="*/ 0 w 12"/>
                      <a:gd name="T23" fmla="*/ 2 h 5"/>
                      <a:gd name="T24" fmla="*/ 0 w 12"/>
                      <a:gd name="T25" fmla="*/ 1 h 5"/>
                      <a:gd name="T26" fmla="*/ 0 w 12"/>
                      <a:gd name="T2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5">
                        <a:moveTo>
                          <a:pt x="0" y="0"/>
                        </a:moveTo>
                        <a:lnTo>
                          <a:pt x="5" y="0"/>
                        </a:lnTo>
                        <a:lnTo>
                          <a:pt x="8" y="1"/>
                        </a:lnTo>
                        <a:lnTo>
                          <a:pt x="12" y="1"/>
                        </a:lnTo>
                        <a:lnTo>
                          <a:pt x="12" y="1"/>
                        </a:lnTo>
                        <a:lnTo>
                          <a:pt x="12" y="2"/>
                        </a:lnTo>
                        <a:lnTo>
                          <a:pt x="12" y="2"/>
                        </a:lnTo>
                        <a:lnTo>
                          <a:pt x="10" y="3"/>
                        </a:lnTo>
                        <a:lnTo>
                          <a:pt x="5" y="3"/>
                        </a:lnTo>
                        <a:lnTo>
                          <a:pt x="3" y="5"/>
                        </a:lnTo>
                        <a:lnTo>
                          <a:pt x="1" y="5"/>
                        </a:lnTo>
                        <a:lnTo>
                          <a:pt x="0" y="2"/>
                        </a:lnTo>
                        <a:lnTo>
                          <a:pt x="0" y="1"/>
                        </a:lnTo>
                        <a:lnTo>
                          <a:pt x="0"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68" name="Freeform 702">
                    <a:extLst>
                      <a:ext uri="{FF2B5EF4-FFF2-40B4-BE49-F238E27FC236}">
                        <a16:creationId xmlns:a16="http://schemas.microsoft.com/office/drawing/2014/main" xmlns="" id="{22AA73DE-F582-044B-AB8F-D5E174ED2B02}"/>
                      </a:ext>
                    </a:extLst>
                  </p:cNvPr>
                  <p:cNvSpPr/>
                  <p:nvPr/>
                </p:nvSpPr>
                <p:spPr>
                  <a:xfrm>
                    <a:off x="7051675" y="4670425"/>
                    <a:ext cx="19050" cy="7938"/>
                  </a:xfrm>
                  <a:custGeom>
                    <a:avLst/>
                    <a:gdLst>
                      <a:gd name="T0" fmla="*/ 0 w 12"/>
                      <a:gd name="T1" fmla="*/ 0 h 5"/>
                      <a:gd name="T2" fmla="*/ 5 w 12"/>
                      <a:gd name="T3" fmla="*/ 0 h 5"/>
                      <a:gd name="T4" fmla="*/ 8 w 12"/>
                      <a:gd name="T5" fmla="*/ 1 h 5"/>
                      <a:gd name="T6" fmla="*/ 12 w 12"/>
                      <a:gd name="T7" fmla="*/ 1 h 5"/>
                      <a:gd name="T8" fmla="*/ 12 w 12"/>
                      <a:gd name="T9" fmla="*/ 1 h 5"/>
                      <a:gd name="T10" fmla="*/ 12 w 12"/>
                      <a:gd name="T11" fmla="*/ 2 h 5"/>
                      <a:gd name="T12" fmla="*/ 12 w 12"/>
                      <a:gd name="T13" fmla="*/ 2 h 5"/>
                      <a:gd name="T14" fmla="*/ 10 w 12"/>
                      <a:gd name="T15" fmla="*/ 3 h 5"/>
                      <a:gd name="T16" fmla="*/ 5 w 12"/>
                      <a:gd name="T17" fmla="*/ 3 h 5"/>
                      <a:gd name="T18" fmla="*/ 3 w 12"/>
                      <a:gd name="T19" fmla="*/ 5 h 5"/>
                      <a:gd name="T20" fmla="*/ 1 w 12"/>
                      <a:gd name="T21" fmla="*/ 5 h 5"/>
                      <a:gd name="T22" fmla="*/ 0 w 12"/>
                      <a:gd name="T23" fmla="*/ 2 h 5"/>
                      <a:gd name="T24" fmla="*/ 0 w 12"/>
                      <a:gd name="T25" fmla="*/ 1 h 5"/>
                      <a:gd name="T26" fmla="*/ 0 w 12"/>
                      <a:gd name="T2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5">
                        <a:moveTo>
                          <a:pt x="0" y="0"/>
                        </a:moveTo>
                        <a:lnTo>
                          <a:pt x="5" y="0"/>
                        </a:lnTo>
                        <a:lnTo>
                          <a:pt x="8" y="1"/>
                        </a:lnTo>
                        <a:lnTo>
                          <a:pt x="12" y="1"/>
                        </a:lnTo>
                        <a:lnTo>
                          <a:pt x="12" y="1"/>
                        </a:lnTo>
                        <a:lnTo>
                          <a:pt x="12" y="2"/>
                        </a:lnTo>
                        <a:lnTo>
                          <a:pt x="12" y="2"/>
                        </a:lnTo>
                        <a:lnTo>
                          <a:pt x="10" y="3"/>
                        </a:lnTo>
                        <a:lnTo>
                          <a:pt x="5" y="3"/>
                        </a:lnTo>
                        <a:lnTo>
                          <a:pt x="3" y="5"/>
                        </a:lnTo>
                        <a:lnTo>
                          <a:pt x="1" y="5"/>
                        </a:lnTo>
                        <a:lnTo>
                          <a:pt x="0" y="2"/>
                        </a:lnTo>
                        <a:lnTo>
                          <a:pt x="0" y="1"/>
                        </a:lnTo>
                        <a:lnTo>
                          <a:pt x="0" y="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69" name="Freeform 703">
                    <a:extLst>
                      <a:ext uri="{FF2B5EF4-FFF2-40B4-BE49-F238E27FC236}">
                        <a16:creationId xmlns:a16="http://schemas.microsoft.com/office/drawing/2014/main" xmlns="" id="{2D9929AB-BC45-B542-B206-CA986E2C325E}"/>
                      </a:ext>
                    </a:extLst>
                  </p:cNvPr>
                  <p:cNvSpPr/>
                  <p:nvPr/>
                </p:nvSpPr>
                <p:spPr>
                  <a:xfrm>
                    <a:off x="7073900" y="4673600"/>
                    <a:ext cx="20638" cy="3175"/>
                  </a:xfrm>
                  <a:custGeom>
                    <a:avLst/>
                    <a:gdLst>
                      <a:gd name="T0" fmla="*/ 1 w 13"/>
                      <a:gd name="T1" fmla="*/ 0 h 2"/>
                      <a:gd name="T2" fmla="*/ 0 w 13"/>
                      <a:gd name="T3" fmla="*/ 0 h 2"/>
                      <a:gd name="T4" fmla="*/ 4 w 13"/>
                      <a:gd name="T5" fmla="*/ 1 h 2"/>
                      <a:gd name="T6" fmla="*/ 13 w 13"/>
                      <a:gd name="T7" fmla="*/ 0 h 2"/>
                      <a:gd name="T8" fmla="*/ 13 w 13"/>
                      <a:gd name="T9" fmla="*/ 0 h 2"/>
                      <a:gd name="T10" fmla="*/ 12 w 13"/>
                      <a:gd name="T11" fmla="*/ 1 h 2"/>
                      <a:gd name="T12" fmla="*/ 2 w 13"/>
                      <a:gd name="T13" fmla="*/ 2 h 2"/>
                      <a:gd name="T14" fmla="*/ 1 w 13"/>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2">
                        <a:moveTo>
                          <a:pt x="1" y="0"/>
                        </a:moveTo>
                        <a:lnTo>
                          <a:pt x="0" y="0"/>
                        </a:lnTo>
                        <a:lnTo>
                          <a:pt x="4" y="1"/>
                        </a:lnTo>
                        <a:lnTo>
                          <a:pt x="13" y="0"/>
                        </a:lnTo>
                        <a:lnTo>
                          <a:pt x="13" y="0"/>
                        </a:lnTo>
                        <a:lnTo>
                          <a:pt x="12" y="1"/>
                        </a:lnTo>
                        <a:lnTo>
                          <a:pt x="2" y="2"/>
                        </a:lnTo>
                        <a:lnTo>
                          <a:pt x="1"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70" name="Freeform 704">
                    <a:extLst>
                      <a:ext uri="{FF2B5EF4-FFF2-40B4-BE49-F238E27FC236}">
                        <a16:creationId xmlns:a16="http://schemas.microsoft.com/office/drawing/2014/main" xmlns="" id="{A231F20D-342C-6B40-ACED-D45A73938B5C}"/>
                      </a:ext>
                    </a:extLst>
                  </p:cNvPr>
                  <p:cNvSpPr/>
                  <p:nvPr/>
                </p:nvSpPr>
                <p:spPr>
                  <a:xfrm>
                    <a:off x="7073900" y="4673600"/>
                    <a:ext cx="20638" cy="3175"/>
                  </a:xfrm>
                  <a:custGeom>
                    <a:avLst/>
                    <a:gdLst>
                      <a:gd name="T0" fmla="*/ 1 w 13"/>
                      <a:gd name="T1" fmla="*/ 0 h 2"/>
                      <a:gd name="T2" fmla="*/ 0 w 13"/>
                      <a:gd name="T3" fmla="*/ 0 h 2"/>
                      <a:gd name="T4" fmla="*/ 4 w 13"/>
                      <a:gd name="T5" fmla="*/ 1 h 2"/>
                      <a:gd name="T6" fmla="*/ 13 w 13"/>
                      <a:gd name="T7" fmla="*/ 0 h 2"/>
                      <a:gd name="T8" fmla="*/ 13 w 13"/>
                      <a:gd name="T9" fmla="*/ 0 h 2"/>
                      <a:gd name="T10" fmla="*/ 12 w 13"/>
                      <a:gd name="T11" fmla="*/ 1 h 2"/>
                      <a:gd name="T12" fmla="*/ 2 w 13"/>
                      <a:gd name="T13" fmla="*/ 2 h 2"/>
                      <a:gd name="T14" fmla="*/ 1 w 13"/>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2">
                        <a:moveTo>
                          <a:pt x="1" y="0"/>
                        </a:moveTo>
                        <a:lnTo>
                          <a:pt x="0" y="0"/>
                        </a:lnTo>
                        <a:lnTo>
                          <a:pt x="4" y="1"/>
                        </a:lnTo>
                        <a:lnTo>
                          <a:pt x="13" y="0"/>
                        </a:lnTo>
                        <a:lnTo>
                          <a:pt x="13" y="0"/>
                        </a:lnTo>
                        <a:lnTo>
                          <a:pt x="12" y="1"/>
                        </a:lnTo>
                        <a:lnTo>
                          <a:pt x="2" y="2"/>
                        </a:lnTo>
                        <a:lnTo>
                          <a:pt x="1" y="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71" name="Freeform 706">
                    <a:extLst>
                      <a:ext uri="{FF2B5EF4-FFF2-40B4-BE49-F238E27FC236}">
                        <a16:creationId xmlns:a16="http://schemas.microsoft.com/office/drawing/2014/main" xmlns="" id="{6C44D82A-F108-0841-9ACC-7D2C878F8B5E}"/>
                      </a:ext>
                    </a:extLst>
                  </p:cNvPr>
                  <p:cNvSpPr/>
                  <p:nvPr/>
                </p:nvSpPr>
                <p:spPr>
                  <a:xfrm>
                    <a:off x="7088188" y="4700588"/>
                    <a:ext cx="26988" cy="19050"/>
                  </a:xfrm>
                  <a:custGeom>
                    <a:avLst/>
                    <a:gdLst>
                      <a:gd name="T0" fmla="*/ 1 w 17"/>
                      <a:gd name="T1" fmla="*/ 1 h 12"/>
                      <a:gd name="T2" fmla="*/ 1 w 17"/>
                      <a:gd name="T3" fmla="*/ 1 h 12"/>
                      <a:gd name="T4" fmla="*/ 2 w 17"/>
                      <a:gd name="T5" fmla="*/ 2 h 12"/>
                      <a:gd name="T6" fmla="*/ 10 w 17"/>
                      <a:gd name="T7" fmla="*/ 0 h 12"/>
                      <a:gd name="T8" fmla="*/ 15 w 17"/>
                      <a:gd name="T9" fmla="*/ 3 h 12"/>
                      <a:gd name="T10" fmla="*/ 15 w 17"/>
                      <a:gd name="T11" fmla="*/ 4 h 12"/>
                      <a:gd name="T12" fmla="*/ 17 w 17"/>
                      <a:gd name="T13" fmla="*/ 4 h 12"/>
                      <a:gd name="T14" fmla="*/ 17 w 17"/>
                      <a:gd name="T15" fmla="*/ 8 h 12"/>
                      <a:gd name="T16" fmla="*/ 16 w 17"/>
                      <a:gd name="T17" fmla="*/ 10 h 12"/>
                      <a:gd name="T18" fmla="*/ 11 w 17"/>
                      <a:gd name="T19" fmla="*/ 12 h 12"/>
                      <a:gd name="T20" fmla="*/ 4 w 17"/>
                      <a:gd name="T21" fmla="*/ 10 h 12"/>
                      <a:gd name="T22" fmla="*/ 1 w 17"/>
                      <a:gd name="T23" fmla="*/ 5 h 12"/>
                      <a:gd name="T24" fmla="*/ 0 w 17"/>
                      <a:gd name="T25" fmla="*/ 3 h 12"/>
                      <a:gd name="T26" fmla="*/ 0 w 17"/>
                      <a:gd name="T27" fmla="*/ 1 h 12"/>
                      <a:gd name="T28" fmla="*/ 1 w 17"/>
                      <a:gd name="T29"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12">
                        <a:moveTo>
                          <a:pt x="1" y="1"/>
                        </a:moveTo>
                        <a:lnTo>
                          <a:pt x="1" y="1"/>
                        </a:lnTo>
                        <a:lnTo>
                          <a:pt x="2" y="2"/>
                        </a:lnTo>
                        <a:lnTo>
                          <a:pt x="10" y="0"/>
                        </a:lnTo>
                        <a:lnTo>
                          <a:pt x="15" y="3"/>
                        </a:lnTo>
                        <a:lnTo>
                          <a:pt x="15" y="4"/>
                        </a:lnTo>
                        <a:lnTo>
                          <a:pt x="17" y="4"/>
                        </a:lnTo>
                        <a:lnTo>
                          <a:pt x="17" y="8"/>
                        </a:lnTo>
                        <a:lnTo>
                          <a:pt x="16" y="10"/>
                        </a:lnTo>
                        <a:lnTo>
                          <a:pt x="11" y="12"/>
                        </a:lnTo>
                        <a:lnTo>
                          <a:pt x="4" y="10"/>
                        </a:lnTo>
                        <a:lnTo>
                          <a:pt x="1" y="5"/>
                        </a:lnTo>
                        <a:lnTo>
                          <a:pt x="0" y="3"/>
                        </a:lnTo>
                        <a:lnTo>
                          <a:pt x="0" y="1"/>
                        </a:lnTo>
                        <a:lnTo>
                          <a:pt x="1" y="1"/>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72" name="Freeform 707">
                    <a:extLst>
                      <a:ext uri="{FF2B5EF4-FFF2-40B4-BE49-F238E27FC236}">
                        <a16:creationId xmlns:a16="http://schemas.microsoft.com/office/drawing/2014/main" xmlns="" id="{782C70F2-C613-7645-B576-C72B08435533}"/>
                      </a:ext>
                    </a:extLst>
                  </p:cNvPr>
                  <p:cNvSpPr/>
                  <p:nvPr/>
                </p:nvSpPr>
                <p:spPr>
                  <a:xfrm>
                    <a:off x="7118350" y="4583113"/>
                    <a:ext cx="33338" cy="69850"/>
                  </a:xfrm>
                  <a:custGeom>
                    <a:avLst/>
                    <a:gdLst>
                      <a:gd name="T0" fmla="*/ 8 w 21"/>
                      <a:gd name="T1" fmla="*/ 0 h 44"/>
                      <a:gd name="T2" fmla="*/ 9 w 21"/>
                      <a:gd name="T3" fmla="*/ 0 h 44"/>
                      <a:gd name="T4" fmla="*/ 9 w 21"/>
                      <a:gd name="T5" fmla="*/ 0 h 44"/>
                      <a:gd name="T6" fmla="*/ 9 w 21"/>
                      <a:gd name="T7" fmla="*/ 2 h 44"/>
                      <a:gd name="T8" fmla="*/ 8 w 21"/>
                      <a:gd name="T9" fmla="*/ 4 h 44"/>
                      <a:gd name="T10" fmla="*/ 7 w 21"/>
                      <a:gd name="T11" fmla="*/ 5 h 44"/>
                      <a:gd name="T12" fmla="*/ 7 w 21"/>
                      <a:gd name="T13" fmla="*/ 5 h 44"/>
                      <a:gd name="T14" fmla="*/ 8 w 21"/>
                      <a:gd name="T15" fmla="*/ 7 h 44"/>
                      <a:gd name="T16" fmla="*/ 9 w 21"/>
                      <a:gd name="T17" fmla="*/ 12 h 44"/>
                      <a:gd name="T18" fmla="*/ 9 w 21"/>
                      <a:gd name="T19" fmla="*/ 14 h 44"/>
                      <a:gd name="T20" fmla="*/ 4 w 21"/>
                      <a:gd name="T21" fmla="*/ 19 h 44"/>
                      <a:gd name="T22" fmla="*/ 4 w 21"/>
                      <a:gd name="T23" fmla="*/ 19 h 44"/>
                      <a:gd name="T24" fmla="*/ 6 w 21"/>
                      <a:gd name="T25" fmla="*/ 20 h 44"/>
                      <a:gd name="T26" fmla="*/ 10 w 21"/>
                      <a:gd name="T27" fmla="*/ 16 h 44"/>
                      <a:gd name="T28" fmla="*/ 13 w 21"/>
                      <a:gd name="T29" fmla="*/ 12 h 44"/>
                      <a:gd name="T30" fmla="*/ 15 w 21"/>
                      <a:gd name="T31" fmla="*/ 10 h 44"/>
                      <a:gd name="T32" fmla="*/ 18 w 21"/>
                      <a:gd name="T33" fmla="*/ 10 h 44"/>
                      <a:gd name="T34" fmla="*/ 19 w 21"/>
                      <a:gd name="T35" fmla="*/ 11 h 44"/>
                      <a:gd name="T36" fmla="*/ 19 w 21"/>
                      <a:gd name="T37" fmla="*/ 13 h 44"/>
                      <a:gd name="T38" fmla="*/ 19 w 21"/>
                      <a:gd name="T39" fmla="*/ 16 h 44"/>
                      <a:gd name="T40" fmla="*/ 14 w 21"/>
                      <a:gd name="T41" fmla="*/ 20 h 44"/>
                      <a:gd name="T42" fmla="*/ 14 w 21"/>
                      <a:gd name="T43" fmla="*/ 21 h 44"/>
                      <a:gd name="T44" fmla="*/ 18 w 21"/>
                      <a:gd name="T45" fmla="*/ 24 h 44"/>
                      <a:gd name="T46" fmla="*/ 19 w 21"/>
                      <a:gd name="T47" fmla="*/ 26 h 44"/>
                      <a:gd name="T48" fmla="*/ 19 w 21"/>
                      <a:gd name="T49" fmla="*/ 27 h 44"/>
                      <a:gd name="T50" fmla="*/ 21 w 21"/>
                      <a:gd name="T51" fmla="*/ 28 h 44"/>
                      <a:gd name="T52" fmla="*/ 19 w 21"/>
                      <a:gd name="T53" fmla="*/ 28 h 44"/>
                      <a:gd name="T54" fmla="*/ 10 w 21"/>
                      <a:gd name="T55" fmla="*/ 25 h 44"/>
                      <a:gd name="T56" fmla="*/ 8 w 21"/>
                      <a:gd name="T57" fmla="*/ 26 h 44"/>
                      <a:gd name="T58" fmla="*/ 9 w 21"/>
                      <a:gd name="T59" fmla="*/ 35 h 44"/>
                      <a:gd name="T60" fmla="*/ 14 w 21"/>
                      <a:gd name="T61" fmla="*/ 44 h 44"/>
                      <a:gd name="T62" fmla="*/ 13 w 21"/>
                      <a:gd name="T63" fmla="*/ 44 h 44"/>
                      <a:gd name="T64" fmla="*/ 6 w 21"/>
                      <a:gd name="T65" fmla="*/ 35 h 44"/>
                      <a:gd name="T66" fmla="*/ 5 w 21"/>
                      <a:gd name="T67" fmla="*/ 27 h 44"/>
                      <a:gd name="T68" fmla="*/ 4 w 21"/>
                      <a:gd name="T69" fmla="*/ 24 h 44"/>
                      <a:gd name="T70" fmla="*/ 4 w 21"/>
                      <a:gd name="T71" fmla="*/ 21 h 44"/>
                      <a:gd name="T72" fmla="*/ 3 w 21"/>
                      <a:gd name="T73" fmla="*/ 19 h 44"/>
                      <a:gd name="T74" fmla="*/ 2 w 21"/>
                      <a:gd name="T75" fmla="*/ 18 h 44"/>
                      <a:gd name="T76" fmla="*/ 0 w 21"/>
                      <a:gd name="T77" fmla="*/ 16 h 44"/>
                      <a:gd name="T78" fmla="*/ 1 w 21"/>
                      <a:gd name="T79" fmla="*/ 13 h 44"/>
                      <a:gd name="T80" fmla="*/ 1 w 21"/>
                      <a:gd name="T81" fmla="*/ 12 h 44"/>
                      <a:gd name="T82" fmla="*/ 4 w 21"/>
                      <a:gd name="T83" fmla="*/ 4 h 44"/>
                      <a:gd name="T84" fmla="*/ 8 w 21"/>
                      <a:gd name="T8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 h="44">
                        <a:moveTo>
                          <a:pt x="8" y="0"/>
                        </a:moveTo>
                        <a:lnTo>
                          <a:pt x="9" y="0"/>
                        </a:lnTo>
                        <a:lnTo>
                          <a:pt x="9" y="0"/>
                        </a:lnTo>
                        <a:lnTo>
                          <a:pt x="9" y="2"/>
                        </a:lnTo>
                        <a:lnTo>
                          <a:pt x="8" y="4"/>
                        </a:lnTo>
                        <a:lnTo>
                          <a:pt x="7" y="5"/>
                        </a:lnTo>
                        <a:lnTo>
                          <a:pt x="7" y="5"/>
                        </a:lnTo>
                        <a:lnTo>
                          <a:pt x="8" y="7"/>
                        </a:lnTo>
                        <a:lnTo>
                          <a:pt x="9" y="12"/>
                        </a:lnTo>
                        <a:lnTo>
                          <a:pt x="9" y="14"/>
                        </a:lnTo>
                        <a:lnTo>
                          <a:pt x="4" y="19"/>
                        </a:lnTo>
                        <a:lnTo>
                          <a:pt x="4" y="19"/>
                        </a:lnTo>
                        <a:lnTo>
                          <a:pt x="6" y="20"/>
                        </a:lnTo>
                        <a:lnTo>
                          <a:pt x="10" y="16"/>
                        </a:lnTo>
                        <a:lnTo>
                          <a:pt x="13" y="12"/>
                        </a:lnTo>
                        <a:lnTo>
                          <a:pt x="15" y="10"/>
                        </a:lnTo>
                        <a:lnTo>
                          <a:pt x="18" y="10"/>
                        </a:lnTo>
                        <a:lnTo>
                          <a:pt x="19" y="11"/>
                        </a:lnTo>
                        <a:lnTo>
                          <a:pt x="19" y="13"/>
                        </a:lnTo>
                        <a:lnTo>
                          <a:pt x="19" y="16"/>
                        </a:lnTo>
                        <a:lnTo>
                          <a:pt x="14" y="20"/>
                        </a:lnTo>
                        <a:lnTo>
                          <a:pt x="14" y="21"/>
                        </a:lnTo>
                        <a:lnTo>
                          <a:pt x="18" y="24"/>
                        </a:lnTo>
                        <a:lnTo>
                          <a:pt x="19" y="26"/>
                        </a:lnTo>
                        <a:lnTo>
                          <a:pt x="19" y="27"/>
                        </a:lnTo>
                        <a:lnTo>
                          <a:pt x="21" y="28"/>
                        </a:lnTo>
                        <a:lnTo>
                          <a:pt x="19" y="28"/>
                        </a:lnTo>
                        <a:lnTo>
                          <a:pt x="10" y="25"/>
                        </a:lnTo>
                        <a:lnTo>
                          <a:pt x="8" y="26"/>
                        </a:lnTo>
                        <a:lnTo>
                          <a:pt x="9" y="35"/>
                        </a:lnTo>
                        <a:lnTo>
                          <a:pt x="14" y="44"/>
                        </a:lnTo>
                        <a:lnTo>
                          <a:pt x="13" y="44"/>
                        </a:lnTo>
                        <a:lnTo>
                          <a:pt x="6" y="35"/>
                        </a:lnTo>
                        <a:lnTo>
                          <a:pt x="5" y="27"/>
                        </a:lnTo>
                        <a:lnTo>
                          <a:pt x="4" y="24"/>
                        </a:lnTo>
                        <a:lnTo>
                          <a:pt x="4" y="21"/>
                        </a:lnTo>
                        <a:lnTo>
                          <a:pt x="3" y="19"/>
                        </a:lnTo>
                        <a:lnTo>
                          <a:pt x="2" y="18"/>
                        </a:lnTo>
                        <a:lnTo>
                          <a:pt x="0" y="16"/>
                        </a:lnTo>
                        <a:lnTo>
                          <a:pt x="1" y="13"/>
                        </a:lnTo>
                        <a:lnTo>
                          <a:pt x="1" y="12"/>
                        </a:lnTo>
                        <a:lnTo>
                          <a:pt x="4" y="4"/>
                        </a:lnTo>
                        <a:lnTo>
                          <a:pt x="8"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73" name="Freeform 708">
                    <a:extLst>
                      <a:ext uri="{FF2B5EF4-FFF2-40B4-BE49-F238E27FC236}">
                        <a16:creationId xmlns:a16="http://schemas.microsoft.com/office/drawing/2014/main" xmlns="" id="{3A5A8AE3-FC46-8245-B172-02C2C5186BC0}"/>
                      </a:ext>
                    </a:extLst>
                  </p:cNvPr>
                  <p:cNvSpPr/>
                  <p:nvPr/>
                </p:nvSpPr>
                <p:spPr>
                  <a:xfrm>
                    <a:off x="7118350" y="4583113"/>
                    <a:ext cx="33338" cy="69850"/>
                  </a:xfrm>
                  <a:custGeom>
                    <a:avLst/>
                    <a:gdLst>
                      <a:gd name="T0" fmla="*/ 8 w 21"/>
                      <a:gd name="T1" fmla="*/ 0 h 44"/>
                      <a:gd name="T2" fmla="*/ 9 w 21"/>
                      <a:gd name="T3" fmla="*/ 0 h 44"/>
                      <a:gd name="T4" fmla="*/ 9 w 21"/>
                      <a:gd name="T5" fmla="*/ 0 h 44"/>
                      <a:gd name="T6" fmla="*/ 9 w 21"/>
                      <a:gd name="T7" fmla="*/ 2 h 44"/>
                      <a:gd name="T8" fmla="*/ 8 w 21"/>
                      <a:gd name="T9" fmla="*/ 4 h 44"/>
                      <a:gd name="T10" fmla="*/ 7 w 21"/>
                      <a:gd name="T11" fmla="*/ 5 h 44"/>
                      <a:gd name="T12" fmla="*/ 7 w 21"/>
                      <a:gd name="T13" fmla="*/ 5 h 44"/>
                      <a:gd name="T14" fmla="*/ 8 w 21"/>
                      <a:gd name="T15" fmla="*/ 7 h 44"/>
                      <a:gd name="T16" fmla="*/ 9 w 21"/>
                      <a:gd name="T17" fmla="*/ 12 h 44"/>
                      <a:gd name="T18" fmla="*/ 9 w 21"/>
                      <a:gd name="T19" fmla="*/ 14 h 44"/>
                      <a:gd name="T20" fmla="*/ 4 w 21"/>
                      <a:gd name="T21" fmla="*/ 19 h 44"/>
                      <a:gd name="T22" fmla="*/ 4 w 21"/>
                      <a:gd name="T23" fmla="*/ 19 h 44"/>
                      <a:gd name="T24" fmla="*/ 6 w 21"/>
                      <a:gd name="T25" fmla="*/ 20 h 44"/>
                      <a:gd name="T26" fmla="*/ 10 w 21"/>
                      <a:gd name="T27" fmla="*/ 16 h 44"/>
                      <a:gd name="T28" fmla="*/ 13 w 21"/>
                      <a:gd name="T29" fmla="*/ 12 h 44"/>
                      <a:gd name="T30" fmla="*/ 15 w 21"/>
                      <a:gd name="T31" fmla="*/ 10 h 44"/>
                      <a:gd name="T32" fmla="*/ 18 w 21"/>
                      <a:gd name="T33" fmla="*/ 10 h 44"/>
                      <a:gd name="T34" fmla="*/ 19 w 21"/>
                      <a:gd name="T35" fmla="*/ 11 h 44"/>
                      <a:gd name="T36" fmla="*/ 19 w 21"/>
                      <a:gd name="T37" fmla="*/ 13 h 44"/>
                      <a:gd name="T38" fmla="*/ 19 w 21"/>
                      <a:gd name="T39" fmla="*/ 16 h 44"/>
                      <a:gd name="T40" fmla="*/ 14 w 21"/>
                      <a:gd name="T41" fmla="*/ 20 h 44"/>
                      <a:gd name="T42" fmla="*/ 14 w 21"/>
                      <a:gd name="T43" fmla="*/ 21 h 44"/>
                      <a:gd name="T44" fmla="*/ 18 w 21"/>
                      <a:gd name="T45" fmla="*/ 24 h 44"/>
                      <a:gd name="T46" fmla="*/ 19 w 21"/>
                      <a:gd name="T47" fmla="*/ 26 h 44"/>
                      <a:gd name="T48" fmla="*/ 19 w 21"/>
                      <a:gd name="T49" fmla="*/ 27 h 44"/>
                      <a:gd name="T50" fmla="*/ 21 w 21"/>
                      <a:gd name="T51" fmla="*/ 28 h 44"/>
                      <a:gd name="T52" fmla="*/ 19 w 21"/>
                      <a:gd name="T53" fmla="*/ 28 h 44"/>
                      <a:gd name="T54" fmla="*/ 10 w 21"/>
                      <a:gd name="T55" fmla="*/ 25 h 44"/>
                      <a:gd name="T56" fmla="*/ 8 w 21"/>
                      <a:gd name="T57" fmla="*/ 26 h 44"/>
                      <a:gd name="T58" fmla="*/ 9 w 21"/>
                      <a:gd name="T59" fmla="*/ 35 h 44"/>
                      <a:gd name="T60" fmla="*/ 14 w 21"/>
                      <a:gd name="T61" fmla="*/ 44 h 44"/>
                      <a:gd name="T62" fmla="*/ 13 w 21"/>
                      <a:gd name="T63" fmla="*/ 44 h 44"/>
                      <a:gd name="T64" fmla="*/ 6 w 21"/>
                      <a:gd name="T65" fmla="*/ 35 h 44"/>
                      <a:gd name="T66" fmla="*/ 5 w 21"/>
                      <a:gd name="T67" fmla="*/ 27 h 44"/>
                      <a:gd name="T68" fmla="*/ 4 w 21"/>
                      <a:gd name="T69" fmla="*/ 24 h 44"/>
                      <a:gd name="T70" fmla="*/ 4 w 21"/>
                      <a:gd name="T71" fmla="*/ 21 h 44"/>
                      <a:gd name="T72" fmla="*/ 3 w 21"/>
                      <a:gd name="T73" fmla="*/ 19 h 44"/>
                      <a:gd name="T74" fmla="*/ 2 w 21"/>
                      <a:gd name="T75" fmla="*/ 18 h 44"/>
                      <a:gd name="T76" fmla="*/ 0 w 21"/>
                      <a:gd name="T77" fmla="*/ 16 h 44"/>
                      <a:gd name="T78" fmla="*/ 1 w 21"/>
                      <a:gd name="T79" fmla="*/ 13 h 44"/>
                      <a:gd name="T80" fmla="*/ 1 w 21"/>
                      <a:gd name="T81" fmla="*/ 12 h 44"/>
                      <a:gd name="T82" fmla="*/ 4 w 21"/>
                      <a:gd name="T83" fmla="*/ 4 h 44"/>
                      <a:gd name="T84" fmla="*/ 8 w 21"/>
                      <a:gd name="T8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 h="44">
                        <a:moveTo>
                          <a:pt x="8" y="0"/>
                        </a:moveTo>
                        <a:lnTo>
                          <a:pt x="9" y="0"/>
                        </a:lnTo>
                        <a:lnTo>
                          <a:pt x="9" y="0"/>
                        </a:lnTo>
                        <a:lnTo>
                          <a:pt x="9" y="2"/>
                        </a:lnTo>
                        <a:lnTo>
                          <a:pt x="8" y="4"/>
                        </a:lnTo>
                        <a:lnTo>
                          <a:pt x="7" y="5"/>
                        </a:lnTo>
                        <a:lnTo>
                          <a:pt x="7" y="5"/>
                        </a:lnTo>
                        <a:lnTo>
                          <a:pt x="8" y="7"/>
                        </a:lnTo>
                        <a:lnTo>
                          <a:pt x="9" y="12"/>
                        </a:lnTo>
                        <a:lnTo>
                          <a:pt x="9" y="14"/>
                        </a:lnTo>
                        <a:lnTo>
                          <a:pt x="4" y="19"/>
                        </a:lnTo>
                        <a:lnTo>
                          <a:pt x="4" y="19"/>
                        </a:lnTo>
                        <a:lnTo>
                          <a:pt x="6" y="20"/>
                        </a:lnTo>
                        <a:lnTo>
                          <a:pt x="10" y="16"/>
                        </a:lnTo>
                        <a:lnTo>
                          <a:pt x="13" y="12"/>
                        </a:lnTo>
                        <a:lnTo>
                          <a:pt x="15" y="10"/>
                        </a:lnTo>
                        <a:lnTo>
                          <a:pt x="18" y="10"/>
                        </a:lnTo>
                        <a:lnTo>
                          <a:pt x="19" y="11"/>
                        </a:lnTo>
                        <a:lnTo>
                          <a:pt x="19" y="13"/>
                        </a:lnTo>
                        <a:lnTo>
                          <a:pt x="19" y="16"/>
                        </a:lnTo>
                        <a:lnTo>
                          <a:pt x="14" y="20"/>
                        </a:lnTo>
                        <a:lnTo>
                          <a:pt x="14" y="21"/>
                        </a:lnTo>
                        <a:lnTo>
                          <a:pt x="18" y="24"/>
                        </a:lnTo>
                        <a:lnTo>
                          <a:pt x="19" y="26"/>
                        </a:lnTo>
                        <a:lnTo>
                          <a:pt x="19" y="27"/>
                        </a:lnTo>
                        <a:lnTo>
                          <a:pt x="21" y="28"/>
                        </a:lnTo>
                        <a:lnTo>
                          <a:pt x="19" y="28"/>
                        </a:lnTo>
                        <a:lnTo>
                          <a:pt x="10" y="25"/>
                        </a:lnTo>
                        <a:lnTo>
                          <a:pt x="8" y="26"/>
                        </a:lnTo>
                        <a:lnTo>
                          <a:pt x="9" y="35"/>
                        </a:lnTo>
                        <a:lnTo>
                          <a:pt x="14" y="44"/>
                        </a:lnTo>
                        <a:lnTo>
                          <a:pt x="13" y="44"/>
                        </a:lnTo>
                        <a:lnTo>
                          <a:pt x="6" y="35"/>
                        </a:lnTo>
                        <a:lnTo>
                          <a:pt x="5" y="27"/>
                        </a:lnTo>
                        <a:lnTo>
                          <a:pt x="4" y="24"/>
                        </a:lnTo>
                        <a:lnTo>
                          <a:pt x="4" y="21"/>
                        </a:lnTo>
                        <a:lnTo>
                          <a:pt x="3" y="19"/>
                        </a:lnTo>
                        <a:lnTo>
                          <a:pt x="2" y="18"/>
                        </a:lnTo>
                        <a:lnTo>
                          <a:pt x="0" y="16"/>
                        </a:lnTo>
                        <a:lnTo>
                          <a:pt x="1" y="13"/>
                        </a:lnTo>
                        <a:lnTo>
                          <a:pt x="1" y="12"/>
                        </a:lnTo>
                        <a:lnTo>
                          <a:pt x="4" y="4"/>
                        </a:lnTo>
                        <a:lnTo>
                          <a:pt x="8" y="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74" name="Freeform 709">
                    <a:extLst>
                      <a:ext uri="{FF2B5EF4-FFF2-40B4-BE49-F238E27FC236}">
                        <a16:creationId xmlns:a16="http://schemas.microsoft.com/office/drawing/2014/main" xmlns="" id="{629CA529-5AC1-8549-B67E-05F0DF253ACE}"/>
                      </a:ext>
                    </a:extLst>
                  </p:cNvPr>
                  <p:cNvSpPr/>
                  <p:nvPr/>
                </p:nvSpPr>
                <p:spPr>
                  <a:xfrm>
                    <a:off x="7118350" y="4641850"/>
                    <a:ext cx="11113" cy="11113"/>
                  </a:xfrm>
                  <a:custGeom>
                    <a:avLst/>
                    <a:gdLst>
                      <a:gd name="T0" fmla="*/ 0 w 7"/>
                      <a:gd name="T1" fmla="*/ 0 h 7"/>
                      <a:gd name="T2" fmla="*/ 2 w 7"/>
                      <a:gd name="T3" fmla="*/ 0 h 7"/>
                      <a:gd name="T4" fmla="*/ 4 w 7"/>
                      <a:gd name="T5" fmla="*/ 1 h 7"/>
                      <a:gd name="T6" fmla="*/ 4 w 7"/>
                      <a:gd name="T7" fmla="*/ 3 h 7"/>
                      <a:gd name="T8" fmla="*/ 5 w 7"/>
                      <a:gd name="T9" fmla="*/ 4 h 7"/>
                      <a:gd name="T10" fmla="*/ 7 w 7"/>
                      <a:gd name="T11" fmla="*/ 6 h 7"/>
                      <a:gd name="T12" fmla="*/ 6 w 7"/>
                      <a:gd name="T13" fmla="*/ 7 h 7"/>
                      <a:gd name="T14" fmla="*/ 5 w 7"/>
                      <a:gd name="T15" fmla="*/ 6 h 7"/>
                      <a:gd name="T16" fmla="*/ 2 w 7"/>
                      <a:gd name="T17" fmla="*/ 6 h 7"/>
                      <a:gd name="T18" fmla="*/ 0 w 7"/>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7">
                        <a:moveTo>
                          <a:pt x="0" y="0"/>
                        </a:moveTo>
                        <a:lnTo>
                          <a:pt x="2" y="0"/>
                        </a:lnTo>
                        <a:lnTo>
                          <a:pt x="4" y="1"/>
                        </a:lnTo>
                        <a:lnTo>
                          <a:pt x="4" y="3"/>
                        </a:lnTo>
                        <a:lnTo>
                          <a:pt x="5" y="4"/>
                        </a:lnTo>
                        <a:lnTo>
                          <a:pt x="7" y="6"/>
                        </a:lnTo>
                        <a:lnTo>
                          <a:pt x="6" y="7"/>
                        </a:lnTo>
                        <a:lnTo>
                          <a:pt x="5" y="6"/>
                        </a:lnTo>
                        <a:lnTo>
                          <a:pt x="2" y="6"/>
                        </a:lnTo>
                        <a:lnTo>
                          <a:pt x="0"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75" name="Freeform 710">
                    <a:extLst>
                      <a:ext uri="{FF2B5EF4-FFF2-40B4-BE49-F238E27FC236}">
                        <a16:creationId xmlns:a16="http://schemas.microsoft.com/office/drawing/2014/main" xmlns="" id="{E7E7FDFB-C42F-C147-A71B-3CE49DF4F46B}"/>
                      </a:ext>
                    </a:extLst>
                  </p:cNvPr>
                  <p:cNvSpPr/>
                  <p:nvPr/>
                </p:nvSpPr>
                <p:spPr>
                  <a:xfrm>
                    <a:off x="7118350" y="4641850"/>
                    <a:ext cx="11113" cy="11113"/>
                  </a:xfrm>
                  <a:custGeom>
                    <a:avLst/>
                    <a:gdLst>
                      <a:gd name="T0" fmla="*/ 0 w 7"/>
                      <a:gd name="T1" fmla="*/ 0 h 7"/>
                      <a:gd name="T2" fmla="*/ 2 w 7"/>
                      <a:gd name="T3" fmla="*/ 0 h 7"/>
                      <a:gd name="T4" fmla="*/ 4 w 7"/>
                      <a:gd name="T5" fmla="*/ 1 h 7"/>
                      <a:gd name="T6" fmla="*/ 4 w 7"/>
                      <a:gd name="T7" fmla="*/ 3 h 7"/>
                      <a:gd name="T8" fmla="*/ 5 w 7"/>
                      <a:gd name="T9" fmla="*/ 4 h 7"/>
                      <a:gd name="T10" fmla="*/ 7 w 7"/>
                      <a:gd name="T11" fmla="*/ 6 h 7"/>
                      <a:gd name="T12" fmla="*/ 6 w 7"/>
                      <a:gd name="T13" fmla="*/ 7 h 7"/>
                      <a:gd name="T14" fmla="*/ 5 w 7"/>
                      <a:gd name="T15" fmla="*/ 6 h 7"/>
                      <a:gd name="T16" fmla="*/ 2 w 7"/>
                      <a:gd name="T17" fmla="*/ 6 h 7"/>
                      <a:gd name="T18" fmla="*/ 0 w 7"/>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7">
                        <a:moveTo>
                          <a:pt x="0" y="0"/>
                        </a:moveTo>
                        <a:lnTo>
                          <a:pt x="2" y="0"/>
                        </a:lnTo>
                        <a:lnTo>
                          <a:pt x="4" y="1"/>
                        </a:lnTo>
                        <a:lnTo>
                          <a:pt x="4" y="3"/>
                        </a:lnTo>
                        <a:lnTo>
                          <a:pt x="5" y="4"/>
                        </a:lnTo>
                        <a:lnTo>
                          <a:pt x="7" y="6"/>
                        </a:lnTo>
                        <a:lnTo>
                          <a:pt x="6" y="7"/>
                        </a:lnTo>
                        <a:lnTo>
                          <a:pt x="5" y="6"/>
                        </a:lnTo>
                        <a:lnTo>
                          <a:pt x="2" y="6"/>
                        </a:lnTo>
                        <a:lnTo>
                          <a:pt x="0" y="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76" name="Freeform 711">
                    <a:extLst>
                      <a:ext uri="{FF2B5EF4-FFF2-40B4-BE49-F238E27FC236}">
                        <a16:creationId xmlns:a16="http://schemas.microsoft.com/office/drawing/2014/main" xmlns="" id="{8D92B7F6-0927-6141-98D9-18A5F20A5942}"/>
                      </a:ext>
                    </a:extLst>
                  </p:cNvPr>
                  <p:cNvSpPr/>
                  <p:nvPr/>
                </p:nvSpPr>
                <p:spPr>
                  <a:xfrm>
                    <a:off x="7118350" y="4664075"/>
                    <a:ext cx="19050" cy="7938"/>
                  </a:xfrm>
                  <a:custGeom>
                    <a:avLst/>
                    <a:gdLst>
                      <a:gd name="T0" fmla="*/ 1 w 12"/>
                      <a:gd name="T1" fmla="*/ 1 h 5"/>
                      <a:gd name="T2" fmla="*/ 2 w 12"/>
                      <a:gd name="T3" fmla="*/ 1 h 5"/>
                      <a:gd name="T4" fmla="*/ 4 w 12"/>
                      <a:gd name="T5" fmla="*/ 0 h 5"/>
                      <a:gd name="T6" fmla="*/ 11 w 12"/>
                      <a:gd name="T7" fmla="*/ 2 h 5"/>
                      <a:gd name="T8" fmla="*/ 12 w 12"/>
                      <a:gd name="T9" fmla="*/ 3 h 5"/>
                      <a:gd name="T10" fmla="*/ 11 w 12"/>
                      <a:gd name="T11" fmla="*/ 4 h 5"/>
                      <a:gd name="T12" fmla="*/ 3 w 12"/>
                      <a:gd name="T13" fmla="*/ 5 h 5"/>
                      <a:gd name="T14" fmla="*/ 1 w 12"/>
                      <a:gd name="T15" fmla="*/ 4 h 5"/>
                      <a:gd name="T16" fmla="*/ 0 w 12"/>
                      <a:gd name="T17" fmla="*/ 2 h 5"/>
                      <a:gd name="T18" fmla="*/ 1 w 12"/>
                      <a:gd name="T1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5">
                        <a:moveTo>
                          <a:pt x="1" y="1"/>
                        </a:moveTo>
                        <a:lnTo>
                          <a:pt x="2" y="1"/>
                        </a:lnTo>
                        <a:lnTo>
                          <a:pt x="4" y="0"/>
                        </a:lnTo>
                        <a:lnTo>
                          <a:pt x="11" y="2"/>
                        </a:lnTo>
                        <a:lnTo>
                          <a:pt x="12" y="3"/>
                        </a:lnTo>
                        <a:lnTo>
                          <a:pt x="11" y="4"/>
                        </a:lnTo>
                        <a:lnTo>
                          <a:pt x="3" y="5"/>
                        </a:lnTo>
                        <a:lnTo>
                          <a:pt x="1" y="4"/>
                        </a:lnTo>
                        <a:lnTo>
                          <a:pt x="0" y="2"/>
                        </a:lnTo>
                        <a:lnTo>
                          <a:pt x="1" y="1"/>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77" name="Freeform 712">
                    <a:extLst>
                      <a:ext uri="{FF2B5EF4-FFF2-40B4-BE49-F238E27FC236}">
                        <a16:creationId xmlns:a16="http://schemas.microsoft.com/office/drawing/2014/main" xmlns="" id="{94DC625D-E2F0-6140-BAE3-84100131EAA2}"/>
                      </a:ext>
                    </a:extLst>
                  </p:cNvPr>
                  <p:cNvSpPr/>
                  <p:nvPr/>
                </p:nvSpPr>
                <p:spPr>
                  <a:xfrm>
                    <a:off x="7118350" y="4664075"/>
                    <a:ext cx="19050" cy="7938"/>
                  </a:xfrm>
                  <a:custGeom>
                    <a:avLst/>
                    <a:gdLst>
                      <a:gd name="T0" fmla="*/ 1 w 12"/>
                      <a:gd name="T1" fmla="*/ 1 h 5"/>
                      <a:gd name="T2" fmla="*/ 2 w 12"/>
                      <a:gd name="T3" fmla="*/ 1 h 5"/>
                      <a:gd name="T4" fmla="*/ 4 w 12"/>
                      <a:gd name="T5" fmla="*/ 0 h 5"/>
                      <a:gd name="T6" fmla="*/ 11 w 12"/>
                      <a:gd name="T7" fmla="*/ 2 h 5"/>
                      <a:gd name="T8" fmla="*/ 12 w 12"/>
                      <a:gd name="T9" fmla="*/ 3 h 5"/>
                      <a:gd name="T10" fmla="*/ 11 w 12"/>
                      <a:gd name="T11" fmla="*/ 4 h 5"/>
                      <a:gd name="T12" fmla="*/ 3 w 12"/>
                      <a:gd name="T13" fmla="*/ 5 h 5"/>
                      <a:gd name="T14" fmla="*/ 1 w 12"/>
                      <a:gd name="T15" fmla="*/ 4 h 5"/>
                      <a:gd name="T16" fmla="*/ 0 w 12"/>
                      <a:gd name="T17" fmla="*/ 2 h 5"/>
                      <a:gd name="T18" fmla="*/ 1 w 12"/>
                      <a:gd name="T1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5">
                        <a:moveTo>
                          <a:pt x="1" y="1"/>
                        </a:moveTo>
                        <a:lnTo>
                          <a:pt x="2" y="1"/>
                        </a:lnTo>
                        <a:lnTo>
                          <a:pt x="4" y="0"/>
                        </a:lnTo>
                        <a:lnTo>
                          <a:pt x="11" y="2"/>
                        </a:lnTo>
                        <a:lnTo>
                          <a:pt x="12" y="3"/>
                        </a:lnTo>
                        <a:lnTo>
                          <a:pt x="11" y="4"/>
                        </a:lnTo>
                        <a:lnTo>
                          <a:pt x="3" y="5"/>
                        </a:lnTo>
                        <a:lnTo>
                          <a:pt x="1" y="4"/>
                        </a:lnTo>
                        <a:lnTo>
                          <a:pt x="0" y="2"/>
                        </a:lnTo>
                        <a:lnTo>
                          <a:pt x="1" y="1"/>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78" name="Freeform 713">
                    <a:extLst>
                      <a:ext uri="{FF2B5EF4-FFF2-40B4-BE49-F238E27FC236}">
                        <a16:creationId xmlns:a16="http://schemas.microsoft.com/office/drawing/2014/main" xmlns="" id="{0229EA87-1644-E343-B942-6423AC630A8F}"/>
                      </a:ext>
                    </a:extLst>
                  </p:cNvPr>
                  <p:cNvSpPr/>
                  <p:nvPr/>
                </p:nvSpPr>
                <p:spPr>
                  <a:xfrm>
                    <a:off x="7132638" y="4711700"/>
                    <a:ext cx="7938" cy="6350"/>
                  </a:xfrm>
                  <a:custGeom>
                    <a:avLst/>
                    <a:gdLst>
                      <a:gd name="T0" fmla="*/ 1 w 5"/>
                      <a:gd name="T1" fmla="*/ 4 h 4"/>
                      <a:gd name="T2" fmla="*/ 0 w 5"/>
                      <a:gd name="T3" fmla="*/ 4 h 4"/>
                      <a:gd name="T4" fmla="*/ 0 w 5"/>
                      <a:gd name="T5" fmla="*/ 3 h 4"/>
                      <a:gd name="T6" fmla="*/ 1 w 5"/>
                      <a:gd name="T7" fmla="*/ 2 h 4"/>
                      <a:gd name="T8" fmla="*/ 3 w 5"/>
                      <a:gd name="T9" fmla="*/ 1 h 4"/>
                      <a:gd name="T10" fmla="*/ 4 w 5"/>
                      <a:gd name="T11" fmla="*/ 0 h 4"/>
                      <a:gd name="T12" fmla="*/ 5 w 5"/>
                      <a:gd name="T13" fmla="*/ 0 h 4"/>
                      <a:gd name="T14" fmla="*/ 5 w 5"/>
                      <a:gd name="T15" fmla="*/ 2 h 4"/>
                      <a:gd name="T16" fmla="*/ 4 w 5"/>
                      <a:gd name="T17" fmla="*/ 4 h 4"/>
                      <a:gd name="T18" fmla="*/ 3 w 5"/>
                      <a:gd name="T19" fmla="*/ 4 h 4"/>
                      <a:gd name="T20" fmla="*/ 1 w 5"/>
                      <a:gd name="T2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4">
                        <a:moveTo>
                          <a:pt x="1" y="4"/>
                        </a:moveTo>
                        <a:lnTo>
                          <a:pt x="0" y="4"/>
                        </a:lnTo>
                        <a:lnTo>
                          <a:pt x="0" y="3"/>
                        </a:lnTo>
                        <a:lnTo>
                          <a:pt x="1" y="2"/>
                        </a:lnTo>
                        <a:lnTo>
                          <a:pt x="3" y="1"/>
                        </a:lnTo>
                        <a:lnTo>
                          <a:pt x="4" y="0"/>
                        </a:lnTo>
                        <a:lnTo>
                          <a:pt x="5" y="0"/>
                        </a:lnTo>
                        <a:lnTo>
                          <a:pt x="5" y="2"/>
                        </a:lnTo>
                        <a:lnTo>
                          <a:pt x="4" y="4"/>
                        </a:lnTo>
                        <a:lnTo>
                          <a:pt x="3" y="4"/>
                        </a:lnTo>
                        <a:lnTo>
                          <a:pt x="1" y="4"/>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79" name="Freeform 714">
                    <a:extLst>
                      <a:ext uri="{FF2B5EF4-FFF2-40B4-BE49-F238E27FC236}">
                        <a16:creationId xmlns:a16="http://schemas.microsoft.com/office/drawing/2014/main" xmlns="" id="{F38A9D62-FD7F-0E4D-88E1-A43A94962CD3}"/>
                      </a:ext>
                    </a:extLst>
                  </p:cNvPr>
                  <p:cNvSpPr/>
                  <p:nvPr/>
                </p:nvSpPr>
                <p:spPr>
                  <a:xfrm>
                    <a:off x="7132638" y="4711700"/>
                    <a:ext cx="7938" cy="6350"/>
                  </a:xfrm>
                  <a:custGeom>
                    <a:avLst/>
                    <a:gdLst>
                      <a:gd name="T0" fmla="*/ 1 w 5"/>
                      <a:gd name="T1" fmla="*/ 4 h 4"/>
                      <a:gd name="T2" fmla="*/ 0 w 5"/>
                      <a:gd name="T3" fmla="*/ 4 h 4"/>
                      <a:gd name="T4" fmla="*/ 0 w 5"/>
                      <a:gd name="T5" fmla="*/ 3 h 4"/>
                      <a:gd name="T6" fmla="*/ 1 w 5"/>
                      <a:gd name="T7" fmla="*/ 2 h 4"/>
                      <a:gd name="T8" fmla="*/ 3 w 5"/>
                      <a:gd name="T9" fmla="*/ 1 h 4"/>
                      <a:gd name="T10" fmla="*/ 4 w 5"/>
                      <a:gd name="T11" fmla="*/ 0 h 4"/>
                      <a:gd name="T12" fmla="*/ 5 w 5"/>
                      <a:gd name="T13" fmla="*/ 0 h 4"/>
                      <a:gd name="T14" fmla="*/ 5 w 5"/>
                      <a:gd name="T15" fmla="*/ 2 h 4"/>
                      <a:gd name="T16" fmla="*/ 4 w 5"/>
                      <a:gd name="T17" fmla="*/ 4 h 4"/>
                      <a:gd name="T18" fmla="*/ 3 w 5"/>
                      <a:gd name="T19" fmla="*/ 4 h 4"/>
                      <a:gd name="T20" fmla="*/ 1 w 5"/>
                      <a:gd name="T2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4">
                        <a:moveTo>
                          <a:pt x="1" y="4"/>
                        </a:moveTo>
                        <a:lnTo>
                          <a:pt x="0" y="4"/>
                        </a:lnTo>
                        <a:lnTo>
                          <a:pt x="0" y="3"/>
                        </a:lnTo>
                        <a:lnTo>
                          <a:pt x="1" y="2"/>
                        </a:lnTo>
                        <a:lnTo>
                          <a:pt x="3" y="1"/>
                        </a:lnTo>
                        <a:lnTo>
                          <a:pt x="4" y="0"/>
                        </a:lnTo>
                        <a:lnTo>
                          <a:pt x="5" y="0"/>
                        </a:lnTo>
                        <a:lnTo>
                          <a:pt x="5" y="2"/>
                        </a:lnTo>
                        <a:lnTo>
                          <a:pt x="4" y="4"/>
                        </a:lnTo>
                        <a:lnTo>
                          <a:pt x="3" y="4"/>
                        </a:lnTo>
                        <a:lnTo>
                          <a:pt x="1" y="4"/>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80" name="Freeform 715">
                    <a:extLst>
                      <a:ext uri="{FF2B5EF4-FFF2-40B4-BE49-F238E27FC236}">
                        <a16:creationId xmlns:a16="http://schemas.microsoft.com/office/drawing/2014/main" xmlns="" id="{5CB651A3-6F0C-1446-8C7E-B91FEA77675A}"/>
                      </a:ext>
                    </a:extLst>
                  </p:cNvPr>
                  <p:cNvSpPr/>
                  <p:nvPr/>
                </p:nvSpPr>
                <p:spPr>
                  <a:xfrm>
                    <a:off x="7300913" y="4648200"/>
                    <a:ext cx="19050" cy="12700"/>
                  </a:xfrm>
                  <a:custGeom>
                    <a:avLst/>
                    <a:gdLst>
                      <a:gd name="T0" fmla="*/ 0 w 12"/>
                      <a:gd name="T1" fmla="*/ 1 h 8"/>
                      <a:gd name="T2" fmla="*/ 0 w 12"/>
                      <a:gd name="T3" fmla="*/ 0 h 8"/>
                      <a:gd name="T4" fmla="*/ 3 w 12"/>
                      <a:gd name="T5" fmla="*/ 0 h 8"/>
                      <a:gd name="T6" fmla="*/ 4 w 12"/>
                      <a:gd name="T7" fmla="*/ 1 h 8"/>
                      <a:gd name="T8" fmla="*/ 6 w 12"/>
                      <a:gd name="T9" fmla="*/ 1 h 8"/>
                      <a:gd name="T10" fmla="*/ 8 w 12"/>
                      <a:gd name="T11" fmla="*/ 2 h 8"/>
                      <a:gd name="T12" fmla="*/ 12 w 12"/>
                      <a:gd name="T13" fmla="*/ 7 h 8"/>
                      <a:gd name="T14" fmla="*/ 11 w 12"/>
                      <a:gd name="T15" fmla="*/ 7 h 8"/>
                      <a:gd name="T16" fmla="*/ 8 w 12"/>
                      <a:gd name="T17" fmla="*/ 8 h 8"/>
                      <a:gd name="T18" fmla="*/ 7 w 12"/>
                      <a:gd name="T19" fmla="*/ 7 h 8"/>
                      <a:gd name="T20" fmla="*/ 6 w 12"/>
                      <a:gd name="T21" fmla="*/ 5 h 8"/>
                      <a:gd name="T22" fmla="*/ 0 w 12"/>
                      <a:gd name="T23"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8">
                        <a:moveTo>
                          <a:pt x="0" y="1"/>
                        </a:moveTo>
                        <a:lnTo>
                          <a:pt x="0" y="0"/>
                        </a:lnTo>
                        <a:lnTo>
                          <a:pt x="3" y="0"/>
                        </a:lnTo>
                        <a:lnTo>
                          <a:pt x="4" y="1"/>
                        </a:lnTo>
                        <a:lnTo>
                          <a:pt x="6" y="1"/>
                        </a:lnTo>
                        <a:lnTo>
                          <a:pt x="8" y="2"/>
                        </a:lnTo>
                        <a:lnTo>
                          <a:pt x="12" y="7"/>
                        </a:lnTo>
                        <a:lnTo>
                          <a:pt x="11" y="7"/>
                        </a:lnTo>
                        <a:lnTo>
                          <a:pt x="8" y="8"/>
                        </a:lnTo>
                        <a:lnTo>
                          <a:pt x="7" y="7"/>
                        </a:lnTo>
                        <a:lnTo>
                          <a:pt x="6" y="5"/>
                        </a:lnTo>
                        <a:lnTo>
                          <a:pt x="0" y="1"/>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81" name="Freeform 716">
                    <a:extLst>
                      <a:ext uri="{FF2B5EF4-FFF2-40B4-BE49-F238E27FC236}">
                        <a16:creationId xmlns:a16="http://schemas.microsoft.com/office/drawing/2014/main" xmlns="" id="{A3159190-B89A-974A-BBCF-3BB3B8487C92}"/>
                      </a:ext>
                    </a:extLst>
                  </p:cNvPr>
                  <p:cNvSpPr/>
                  <p:nvPr/>
                </p:nvSpPr>
                <p:spPr>
                  <a:xfrm>
                    <a:off x="7300913" y="4648200"/>
                    <a:ext cx="19050" cy="12700"/>
                  </a:xfrm>
                  <a:custGeom>
                    <a:avLst/>
                    <a:gdLst>
                      <a:gd name="T0" fmla="*/ 0 w 12"/>
                      <a:gd name="T1" fmla="*/ 1 h 8"/>
                      <a:gd name="T2" fmla="*/ 0 w 12"/>
                      <a:gd name="T3" fmla="*/ 0 h 8"/>
                      <a:gd name="T4" fmla="*/ 3 w 12"/>
                      <a:gd name="T5" fmla="*/ 0 h 8"/>
                      <a:gd name="T6" fmla="*/ 4 w 12"/>
                      <a:gd name="T7" fmla="*/ 1 h 8"/>
                      <a:gd name="T8" fmla="*/ 6 w 12"/>
                      <a:gd name="T9" fmla="*/ 1 h 8"/>
                      <a:gd name="T10" fmla="*/ 8 w 12"/>
                      <a:gd name="T11" fmla="*/ 2 h 8"/>
                      <a:gd name="T12" fmla="*/ 12 w 12"/>
                      <a:gd name="T13" fmla="*/ 7 h 8"/>
                      <a:gd name="T14" fmla="*/ 11 w 12"/>
                      <a:gd name="T15" fmla="*/ 7 h 8"/>
                      <a:gd name="T16" fmla="*/ 8 w 12"/>
                      <a:gd name="T17" fmla="*/ 8 h 8"/>
                      <a:gd name="T18" fmla="*/ 7 w 12"/>
                      <a:gd name="T19" fmla="*/ 7 h 8"/>
                      <a:gd name="T20" fmla="*/ 6 w 12"/>
                      <a:gd name="T21" fmla="*/ 5 h 8"/>
                      <a:gd name="T22" fmla="*/ 0 w 12"/>
                      <a:gd name="T23"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8">
                        <a:moveTo>
                          <a:pt x="0" y="1"/>
                        </a:moveTo>
                        <a:lnTo>
                          <a:pt x="0" y="0"/>
                        </a:lnTo>
                        <a:lnTo>
                          <a:pt x="3" y="0"/>
                        </a:lnTo>
                        <a:lnTo>
                          <a:pt x="4" y="1"/>
                        </a:lnTo>
                        <a:lnTo>
                          <a:pt x="6" y="1"/>
                        </a:lnTo>
                        <a:lnTo>
                          <a:pt x="8" y="2"/>
                        </a:lnTo>
                        <a:lnTo>
                          <a:pt x="12" y="7"/>
                        </a:lnTo>
                        <a:lnTo>
                          <a:pt x="11" y="7"/>
                        </a:lnTo>
                        <a:lnTo>
                          <a:pt x="8" y="8"/>
                        </a:lnTo>
                        <a:lnTo>
                          <a:pt x="7" y="7"/>
                        </a:lnTo>
                        <a:lnTo>
                          <a:pt x="6" y="5"/>
                        </a:lnTo>
                        <a:lnTo>
                          <a:pt x="0" y="1"/>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82" name="Freeform 717">
                    <a:extLst>
                      <a:ext uri="{FF2B5EF4-FFF2-40B4-BE49-F238E27FC236}">
                        <a16:creationId xmlns:a16="http://schemas.microsoft.com/office/drawing/2014/main" xmlns="" id="{C2F13E5C-4AFD-A048-A041-1450E41D7DC9}"/>
                      </a:ext>
                    </a:extLst>
                  </p:cNvPr>
                  <p:cNvSpPr/>
                  <p:nvPr/>
                </p:nvSpPr>
                <p:spPr>
                  <a:xfrm>
                    <a:off x="7304088" y="4668838"/>
                    <a:ext cx="28575" cy="6350"/>
                  </a:xfrm>
                  <a:custGeom>
                    <a:avLst/>
                    <a:gdLst>
                      <a:gd name="T0" fmla="*/ 0 w 18"/>
                      <a:gd name="T1" fmla="*/ 1 h 4"/>
                      <a:gd name="T2" fmla="*/ 0 w 18"/>
                      <a:gd name="T3" fmla="*/ 0 h 4"/>
                      <a:gd name="T4" fmla="*/ 16 w 18"/>
                      <a:gd name="T5" fmla="*/ 2 h 4"/>
                      <a:gd name="T6" fmla="*/ 18 w 18"/>
                      <a:gd name="T7" fmla="*/ 2 h 4"/>
                      <a:gd name="T8" fmla="*/ 18 w 18"/>
                      <a:gd name="T9" fmla="*/ 4 h 4"/>
                      <a:gd name="T10" fmla="*/ 9 w 18"/>
                      <a:gd name="T11" fmla="*/ 4 h 4"/>
                      <a:gd name="T12" fmla="*/ 0 w 18"/>
                      <a:gd name="T13" fmla="*/ 1 h 4"/>
                      <a:gd name="T14" fmla="*/ 0 w 18"/>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4">
                        <a:moveTo>
                          <a:pt x="0" y="1"/>
                        </a:moveTo>
                        <a:lnTo>
                          <a:pt x="0" y="0"/>
                        </a:lnTo>
                        <a:lnTo>
                          <a:pt x="16" y="2"/>
                        </a:lnTo>
                        <a:lnTo>
                          <a:pt x="18" y="2"/>
                        </a:lnTo>
                        <a:lnTo>
                          <a:pt x="18" y="4"/>
                        </a:lnTo>
                        <a:lnTo>
                          <a:pt x="9" y="4"/>
                        </a:lnTo>
                        <a:lnTo>
                          <a:pt x="0" y="1"/>
                        </a:lnTo>
                        <a:lnTo>
                          <a:pt x="0" y="1"/>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83" name="Freeform 718">
                    <a:extLst>
                      <a:ext uri="{FF2B5EF4-FFF2-40B4-BE49-F238E27FC236}">
                        <a16:creationId xmlns:a16="http://schemas.microsoft.com/office/drawing/2014/main" xmlns="" id="{C9AC9AD2-E3D2-5342-9138-1D2DD676E2A0}"/>
                      </a:ext>
                    </a:extLst>
                  </p:cNvPr>
                  <p:cNvSpPr/>
                  <p:nvPr/>
                </p:nvSpPr>
                <p:spPr>
                  <a:xfrm>
                    <a:off x="7304088" y="4668838"/>
                    <a:ext cx="28575" cy="6350"/>
                  </a:xfrm>
                  <a:custGeom>
                    <a:avLst/>
                    <a:gdLst>
                      <a:gd name="T0" fmla="*/ 0 w 18"/>
                      <a:gd name="T1" fmla="*/ 1 h 4"/>
                      <a:gd name="T2" fmla="*/ 0 w 18"/>
                      <a:gd name="T3" fmla="*/ 0 h 4"/>
                      <a:gd name="T4" fmla="*/ 16 w 18"/>
                      <a:gd name="T5" fmla="*/ 2 h 4"/>
                      <a:gd name="T6" fmla="*/ 18 w 18"/>
                      <a:gd name="T7" fmla="*/ 2 h 4"/>
                      <a:gd name="T8" fmla="*/ 18 w 18"/>
                      <a:gd name="T9" fmla="*/ 4 h 4"/>
                      <a:gd name="T10" fmla="*/ 9 w 18"/>
                      <a:gd name="T11" fmla="*/ 4 h 4"/>
                      <a:gd name="T12" fmla="*/ 0 w 18"/>
                      <a:gd name="T13" fmla="*/ 1 h 4"/>
                      <a:gd name="T14" fmla="*/ 0 w 18"/>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4">
                        <a:moveTo>
                          <a:pt x="0" y="1"/>
                        </a:moveTo>
                        <a:lnTo>
                          <a:pt x="0" y="0"/>
                        </a:lnTo>
                        <a:lnTo>
                          <a:pt x="16" y="2"/>
                        </a:lnTo>
                        <a:lnTo>
                          <a:pt x="18" y="2"/>
                        </a:lnTo>
                        <a:lnTo>
                          <a:pt x="18" y="4"/>
                        </a:lnTo>
                        <a:lnTo>
                          <a:pt x="9" y="4"/>
                        </a:lnTo>
                        <a:lnTo>
                          <a:pt x="0" y="1"/>
                        </a:lnTo>
                        <a:lnTo>
                          <a:pt x="0" y="1"/>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84" name="Freeform 719">
                    <a:extLst>
                      <a:ext uri="{FF2B5EF4-FFF2-40B4-BE49-F238E27FC236}">
                        <a16:creationId xmlns:a16="http://schemas.microsoft.com/office/drawing/2014/main" xmlns="" id="{501678D2-A463-CC47-A628-F438B85E000D}"/>
                      </a:ext>
                    </a:extLst>
                  </p:cNvPr>
                  <p:cNvSpPr/>
                  <p:nvPr/>
                </p:nvSpPr>
                <p:spPr>
                  <a:xfrm>
                    <a:off x="7273925" y="4756150"/>
                    <a:ext cx="11113" cy="19050"/>
                  </a:xfrm>
                  <a:custGeom>
                    <a:avLst/>
                    <a:gdLst>
                      <a:gd name="T0" fmla="*/ 0 w 7"/>
                      <a:gd name="T1" fmla="*/ 4 h 12"/>
                      <a:gd name="T2" fmla="*/ 3 w 7"/>
                      <a:gd name="T3" fmla="*/ 0 h 12"/>
                      <a:gd name="T4" fmla="*/ 6 w 7"/>
                      <a:gd name="T5" fmla="*/ 0 h 12"/>
                      <a:gd name="T6" fmla="*/ 7 w 7"/>
                      <a:gd name="T7" fmla="*/ 3 h 12"/>
                      <a:gd name="T8" fmla="*/ 7 w 7"/>
                      <a:gd name="T9" fmla="*/ 11 h 12"/>
                      <a:gd name="T10" fmla="*/ 6 w 7"/>
                      <a:gd name="T11" fmla="*/ 12 h 12"/>
                      <a:gd name="T12" fmla="*/ 5 w 7"/>
                      <a:gd name="T13" fmla="*/ 12 h 12"/>
                      <a:gd name="T14" fmla="*/ 3 w 7"/>
                      <a:gd name="T15" fmla="*/ 12 h 12"/>
                      <a:gd name="T16" fmla="*/ 2 w 7"/>
                      <a:gd name="T17" fmla="*/ 10 h 12"/>
                      <a:gd name="T18" fmla="*/ 1 w 7"/>
                      <a:gd name="T19" fmla="*/ 8 h 12"/>
                      <a:gd name="T20" fmla="*/ 2 w 7"/>
                      <a:gd name="T21" fmla="*/ 5 h 12"/>
                      <a:gd name="T22" fmla="*/ 2 w 7"/>
                      <a:gd name="T23" fmla="*/ 5 h 12"/>
                      <a:gd name="T24" fmla="*/ 0 w 7"/>
                      <a:gd name="T2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12">
                        <a:moveTo>
                          <a:pt x="0" y="4"/>
                        </a:moveTo>
                        <a:lnTo>
                          <a:pt x="3" y="0"/>
                        </a:lnTo>
                        <a:lnTo>
                          <a:pt x="6" y="0"/>
                        </a:lnTo>
                        <a:lnTo>
                          <a:pt x="7" y="3"/>
                        </a:lnTo>
                        <a:lnTo>
                          <a:pt x="7" y="11"/>
                        </a:lnTo>
                        <a:lnTo>
                          <a:pt x="6" y="12"/>
                        </a:lnTo>
                        <a:lnTo>
                          <a:pt x="5" y="12"/>
                        </a:lnTo>
                        <a:lnTo>
                          <a:pt x="3" y="12"/>
                        </a:lnTo>
                        <a:lnTo>
                          <a:pt x="2" y="10"/>
                        </a:lnTo>
                        <a:lnTo>
                          <a:pt x="1" y="8"/>
                        </a:lnTo>
                        <a:lnTo>
                          <a:pt x="2" y="5"/>
                        </a:lnTo>
                        <a:lnTo>
                          <a:pt x="2" y="5"/>
                        </a:lnTo>
                        <a:lnTo>
                          <a:pt x="0" y="4"/>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85" name="Freeform 720">
                    <a:extLst>
                      <a:ext uri="{FF2B5EF4-FFF2-40B4-BE49-F238E27FC236}">
                        <a16:creationId xmlns:a16="http://schemas.microsoft.com/office/drawing/2014/main" xmlns="" id="{6CFBD58A-EACC-E44B-8193-311936DE2C50}"/>
                      </a:ext>
                    </a:extLst>
                  </p:cNvPr>
                  <p:cNvSpPr/>
                  <p:nvPr/>
                </p:nvSpPr>
                <p:spPr>
                  <a:xfrm>
                    <a:off x="7273925" y="4756150"/>
                    <a:ext cx="11113" cy="19050"/>
                  </a:xfrm>
                  <a:custGeom>
                    <a:avLst/>
                    <a:gdLst>
                      <a:gd name="T0" fmla="*/ 0 w 7"/>
                      <a:gd name="T1" fmla="*/ 4 h 12"/>
                      <a:gd name="T2" fmla="*/ 3 w 7"/>
                      <a:gd name="T3" fmla="*/ 0 h 12"/>
                      <a:gd name="T4" fmla="*/ 6 w 7"/>
                      <a:gd name="T5" fmla="*/ 0 h 12"/>
                      <a:gd name="T6" fmla="*/ 7 w 7"/>
                      <a:gd name="T7" fmla="*/ 3 h 12"/>
                      <a:gd name="T8" fmla="*/ 7 w 7"/>
                      <a:gd name="T9" fmla="*/ 11 h 12"/>
                      <a:gd name="T10" fmla="*/ 6 w 7"/>
                      <a:gd name="T11" fmla="*/ 12 h 12"/>
                      <a:gd name="T12" fmla="*/ 5 w 7"/>
                      <a:gd name="T13" fmla="*/ 12 h 12"/>
                      <a:gd name="T14" fmla="*/ 3 w 7"/>
                      <a:gd name="T15" fmla="*/ 12 h 12"/>
                      <a:gd name="T16" fmla="*/ 2 w 7"/>
                      <a:gd name="T17" fmla="*/ 10 h 12"/>
                      <a:gd name="T18" fmla="*/ 1 w 7"/>
                      <a:gd name="T19" fmla="*/ 8 h 12"/>
                      <a:gd name="T20" fmla="*/ 2 w 7"/>
                      <a:gd name="T21" fmla="*/ 5 h 12"/>
                      <a:gd name="T22" fmla="*/ 2 w 7"/>
                      <a:gd name="T23" fmla="*/ 5 h 12"/>
                      <a:gd name="T24" fmla="*/ 0 w 7"/>
                      <a:gd name="T2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12">
                        <a:moveTo>
                          <a:pt x="0" y="4"/>
                        </a:moveTo>
                        <a:lnTo>
                          <a:pt x="3" y="0"/>
                        </a:lnTo>
                        <a:lnTo>
                          <a:pt x="6" y="0"/>
                        </a:lnTo>
                        <a:lnTo>
                          <a:pt x="7" y="3"/>
                        </a:lnTo>
                        <a:lnTo>
                          <a:pt x="7" y="11"/>
                        </a:lnTo>
                        <a:lnTo>
                          <a:pt x="6" y="12"/>
                        </a:lnTo>
                        <a:lnTo>
                          <a:pt x="5" y="12"/>
                        </a:lnTo>
                        <a:lnTo>
                          <a:pt x="3" y="12"/>
                        </a:lnTo>
                        <a:lnTo>
                          <a:pt x="2" y="10"/>
                        </a:lnTo>
                        <a:lnTo>
                          <a:pt x="1" y="8"/>
                        </a:lnTo>
                        <a:lnTo>
                          <a:pt x="2" y="5"/>
                        </a:lnTo>
                        <a:lnTo>
                          <a:pt x="2" y="5"/>
                        </a:lnTo>
                        <a:lnTo>
                          <a:pt x="0" y="4"/>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86" name="Freeform 721">
                    <a:extLst>
                      <a:ext uri="{FF2B5EF4-FFF2-40B4-BE49-F238E27FC236}">
                        <a16:creationId xmlns:a16="http://schemas.microsoft.com/office/drawing/2014/main" xmlns="" id="{C868F3F2-B814-7A40-918F-26DA370F04BD}"/>
                      </a:ext>
                    </a:extLst>
                  </p:cNvPr>
                  <p:cNvSpPr/>
                  <p:nvPr/>
                </p:nvSpPr>
                <p:spPr>
                  <a:xfrm>
                    <a:off x="7272338" y="4768850"/>
                    <a:ext cx="9525" cy="11113"/>
                  </a:xfrm>
                  <a:custGeom>
                    <a:avLst/>
                    <a:gdLst>
                      <a:gd name="T0" fmla="*/ 1 w 6"/>
                      <a:gd name="T1" fmla="*/ 2 h 7"/>
                      <a:gd name="T2" fmla="*/ 0 w 6"/>
                      <a:gd name="T3" fmla="*/ 1 h 7"/>
                      <a:gd name="T4" fmla="*/ 1 w 6"/>
                      <a:gd name="T5" fmla="*/ 0 h 7"/>
                      <a:gd name="T6" fmla="*/ 2 w 6"/>
                      <a:gd name="T7" fmla="*/ 3 h 7"/>
                      <a:gd name="T8" fmla="*/ 5 w 6"/>
                      <a:gd name="T9" fmla="*/ 4 h 7"/>
                      <a:gd name="T10" fmla="*/ 5 w 6"/>
                      <a:gd name="T11" fmla="*/ 4 h 7"/>
                      <a:gd name="T12" fmla="*/ 6 w 6"/>
                      <a:gd name="T13" fmla="*/ 6 h 7"/>
                      <a:gd name="T14" fmla="*/ 5 w 6"/>
                      <a:gd name="T15" fmla="*/ 7 h 7"/>
                      <a:gd name="T16" fmla="*/ 5 w 6"/>
                      <a:gd name="T17" fmla="*/ 7 h 7"/>
                      <a:gd name="T18" fmla="*/ 3 w 6"/>
                      <a:gd name="T19" fmla="*/ 4 h 7"/>
                      <a:gd name="T20" fmla="*/ 1 w 6"/>
                      <a:gd name="T21" fmla="*/ 3 h 7"/>
                      <a:gd name="T22" fmla="*/ 1 w 6"/>
                      <a:gd name="T23"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7">
                        <a:moveTo>
                          <a:pt x="1" y="2"/>
                        </a:moveTo>
                        <a:lnTo>
                          <a:pt x="0" y="1"/>
                        </a:lnTo>
                        <a:lnTo>
                          <a:pt x="1" y="0"/>
                        </a:lnTo>
                        <a:lnTo>
                          <a:pt x="2" y="3"/>
                        </a:lnTo>
                        <a:lnTo>
                          <a:pt x="5" y="4"/>
                        </a:lnTo>
                        <a:lnTo>
                          <a:pt x="5" y="4"/>
                        </a:lnTo>
                        <a:lnTo>
                          <a:pt x="6" y="6"/>
                        </a:lnTo>
                        <a:lnTo>
                          <a:pt x="5" y="7"/>
                        </a:lnTo>
                        <a:lnTo>
                          <a:pt x="5" y="7"/>
                        </a:lnTo>
                        <a:lnTo>
                          <a:pt x="3" y="4"/>
                        </a:lnTo>
                        <a:lnTo>
                          <a:pt x="1" y="3"/>
                        </a:lnTo>
                        <a:lnTo>
                          <a:pt x="1" y="2"/>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87" name="Freeform 722">
                    <a:extLst>
                      <a:ext uri="{FF2B5EF4-FFF2-40B4-BE49-F238E27FC236}">
                        <a16:creationId xmlns:a16="http://schemas.microsoft.com/office/drawing/2014/main" xmlns="" id="{430CE6BC-6AA8-1149-8D16-0DD1C48AB507}"/>
                      </a:ext>
                    </a:extLst>
                  </p:cNvPr>
                  <p:cNvSpPr/>
                  <p:nvPr/>
                </p:nvSpPr>
                <p:spPr>
                  <a:xfrm>
                    <a:off x="7272338" y="4768850"/>
                    <a:ext cx="9525" cy="11113"/>
                  </a:xfrm>
                  <a:custGeom>
                    <a:avLst/>
                    <a:gdLst>
                      <a:gd name="T0" fmla="*/ 1 w 6"/>
                      <a:gd name="T1" fmla="*/ 2 h 7"/>
                      <a:gd name="T2" fmla="*/ 0 w 6"/>
                      <a:gd name="T3" fmla="*/ 1 h 7"/>
                      <a:gd name="T4" fmla="*/ 1 w 6"/>
                      <a:gd name="T5" fmla="*/ 0 h 7"/>
                      <a:gd name="T6" fmla="*/ 2 w 6"/>
                      <a:gd name="T7" fmla="*/ 3 h 7"/>
                      <a:gd name="T8" fmla="*/ 5 w 6"/>
                      <a:gd name="T9" fmla="*/ 4 h 7"/>
                      <a:gd name="T10" fmla="*/ 5 w 6"/>
                      <a:gd name="T11" fmla="*/ 4 h 7"/>
                      <a:gd name="T12" fmla="*/ 6 w 6"/>
                      <a:gd name="T13" fmla="*/ 6 h 7"/>
                      <a:gd name="T14" fmla="*/ 5 w 6"/>
                      <a:gd name="T15" fmla="*/ 7 h 7"/>
                      <a:gd name="T16" fmla="*/ 5 w 6"/>
                      <a:gd name="T17" fmla="*/ 7 h 7"/>
                      <a:gd name="T18" fmla="*/ 3 w 6"/>
                      <a:gd name="T19" fmla="*/ 4 h 7"/>
                      <a:gd name="T20" fmla="*/ 1 w 6"/>
                      <a:gd name="T21" fmla="*/ 3 h 7"/>
                      <a:gd name="T22" fmla="*/ 1 w 6"/>
                      <a:gd name="T23"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7">
                        <a:moveTo>
                          <a:pt x="1" y="2"/>
                        </a:moveTo>
                        <a:lnTo>
                          <a:pt x="0" y="1"/>
                        </a:lnTo>
                        <a:lnTo>
                          <a:pt x="1" y="0"/>
                        </a:lnTo>
                        <a:lnTo>
                          <a:pt x="2" y="3"/>
                        </a:lnTo>
                        <a:lnTo>
                          <a:pt x="5" y="4"/>
                        </a:lnTo>
                        <a:lnTo>
                          <a:pt x="5" y="4"/>
                        </a:lnTo>
                        <a:lnTo>
                          <a:pt x="6" y="6"/>
                        </a:lnTo>
                        <a:lnTo>
                          <a:pt x="5" y="7"/>
                        </a:lnTo>
                        <a:lnTo>
                          <a:pt x="5" y="7"/>
                        </a:lnTo>
                        <a:lnTo>
                          <a:pt x="3" y="4"/>
                        </a:lnTo>
                        <a:lnTo>
                          <a:pt x="1" y="3"/>
                        </a:lnTo>
                        <a:lnTo>
                          <a:pt x="1" y="2"/>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88" name="Freeform 723">
                    <a:extLst>
                      <a:ext uri="{FF2B5EF4-FFF2-40B4-BE49-F238E27FC236}">
                        <a16:creationId xmlns:a16="http://schemas.microsoft.com/office/drawing/2014/main" xmlns="" id="{D2C6DAB7-3EE6-9944-B0B6-053467E5BFB9}"/>
                      </a:ext>
                    </a:extLst>
                  </p:cNvPr>
                  <p:cNvSpPr/>
                  <p:nvPr/>
                </p:nvSpPr>
                <p:spPr>
                  <a:xfrm>
                    <a:off x="7270750" y="4773613"/>
                    <a:ext cx="7938" cy="14288"/>
                  </a:xfrm>
                  <a:custGeom>
                    <a:avLst/>
                    <a:gdLst>
                      <a:gd name="T0" fmla="*/ 1 w 5"/>
                      <a:gd name="T1" fmla="*/ 0 h 9"/>
                      <a:gd name="T2" fmla="*/ 2 w 5"/>
                      <a:gd name="T3" fmla="*/ 0 h 9"/>
                      <a:gd name="T4" fmla="*/ 5 w 5"/>
                      <a:gd name="T5" fmla="*/ 4 h 9"/>
                      <a:gd name="T6" fmla="*/ 5 w 5"/>
                      <a:gd name="T7" fmla="*/ 7 h 9"/>
                      <a:gd name="T8" fmla="*/ 4 w 5"/>
                      <a:gd name="T9" fmla="*/ 9 h 9"/>
                      <a:gd name="T10" fmla="*/ 2 w 5"/>
                      <a:gd name="T11" fmla="*/ 9 h 9"/>
                      <a:gd name="T12" fmla="*/ 1 w 5"/>
                      <a:gd name="T13" fmla="*/ 9 h 9"/>
                      <a:gd name="T14" fmla="*/ 0 w 5"/>
                      <a:gd name="T15" fmla="*/ 7 h 9"/>
                      <a:gd name="T16" fmla="*/ 0 w 5"/>
                      <a:gd name="T17" fmla="*/ 5 h 9"/>
                      <a:gd name="T18" fmla="*/ 0 w 5"/>
                      <a:gd name="T19" fmla="*/ 4 h 9"/>
                      <a:gd name="T20" fmla="*/ 1 w 5"/>
                      <a:gd name="T21" fmla="*/ 7 h 9"/>
                      <a:gd name="T22" fmla="*/ 2 w 5"/>
                      <a:gd name="T23" fmla="*/ 6 h 9"/>
                      <a:gd name="T24" fmla="*/ 2 w 5"/>
                      <a:gd name="T25" fmla="*/ 3 h 9"/>
                      <a:gd name="T26" fmla="*/ 2 w 5"/>
                      <a:gd name="T27" fmla="*/ 3 h 9"/>
                      <a:gd name="T28" fmla="*/ 1 w 5"/>
                      <a:gd name="T29" fmla="*/ 1 h 9"/>
                      <a:gd name="T30" fmla="*/ 1 w 5"/>
                      <a:gd name="T3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9">
                        <a:moveTo>
                          <a:pt x="1" y="0"/>
                        </a:moveTo>
                        <a:lnTo>
                          <a:pt x="2" y="0"/>
                        </a:lnTo>
                        <a:lnTo>
                          <a:pt x="5" y="4"/>
                        </a:lnTo>
                        <a:lnTo>
                          <a:pt x="5" y="7"/>
                        </a:lnTo>
                        <a:lnTo>
                          <a:pt x="4" y="9"/>
                        </a:lnTo>
                        <a:lnTo>
                          <a:pt x="2" y="9"/>
                        </a:lnTo>
                        <a:lnTo>
                          <a:pt x="1" y="9"/>
                        </a:lnTo>
                        <a:lnTo>
                          <a:pt x="0" y="7"/>
                        </a:lnTo>
                        <a:lnTo>
                          <a:pt x="0" y="5"/>
                        </a:lnTo>
                        <a:lnTo>
                          <a:pt x="0" y="4"/>
                        </a:lnTo>
                        <a:lnTo>
                          <a:pt x="1" y="7"/>
                        </a:lnTo>
                        <a:lnTo>
                          <a:pt x="2" y="6"/>
                        </a:lnTo>
                        <a:lnTo>
                          <a:pt x="2" y="3"/>
                        </a:lnTo>
                        <a:lnTo>
                          <a:pt x="2" y="3"/>
                        </a:lnTo>
                        <a:lnTo>
                          <a:pt x="1" y="1"/>
                        </a:lnTo>
                        <a:lnTo>
                          <a:pt x="1"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89" name="Freeform 724">
                    <a:extLst>
                      <a:ext uri="{FF2B5EF4-FFF2-40B4-BE49-F238E27FC236}">
                        <a16:creationId xmlns:a16="http://schemas.microsoft.com/office/drawing/2014/main" xmlns="" id="{201C9871-0D78-C943-B351-0B1FEC73A918}"/>
                      </a:ext>
                    </a:extLst>
                  </p:cNvPr>
                  <p:cNvSpPr/>
                  <p:nvPr/>
                </p:nvSpPr>
                <p:spPr>
                  <a:xfrm>
                    <a:off x="7270750" y="4773613"/>
                    <a:ext cx="7938" cy="14288"/>
                  </a:xfrm>
                  <a:custGeom>
                    <a:avLst/>
                    <a:gdLst>
                      <a:gd name="T0" fmla="*/ 1 w 5"/>
                      <a:gd name="T1" fmla="*/ 0 h 9"/>
                      <a:gd name="T2" fmla="*/ 2 w 5"/>
                      <a:gd name="T3" fmla="*/ 0 h 9"/>
                      <a:gd name="T4" fmla="*/ 5 w 5"/>
                      <a:gd name="T5" fmla="*/ 4 h 9"/>
                      <a:gd name="T6" fmla="*/ 5 w 5"/>
                      <a:gd name="T7" fmla="*/ 7 h 9"/>
                      <a:gd name="T8" fmla="*/ 4 w 5"/>
                      <a:gd name="T9" fmla="*/ 9 h 9"/>
                      <a:gd name="T10" fmla="*/ 2 w 5"/>
                      <a:gd name="T11" fmla="*/ 9 h 9"/>
                      <a:gd name="T12" fmla="*/ 1 w 5"/>
                      <a:gd name="T13" fmla="*/ 9 h 9"/>
                      <a:gd name="T14" fmla="*/ 0 w 5"/>
                      <a:gd name="T15" fmla="*/ 7 h 9"/>
                      <a:gd name="T16" fmla="*/ 0 w 5"/>
                      <a:gd name="T17" fmla="*/ 5 h 9"/>
                      <a:gd name="T18" fmla="*/ 0 w 5"/>
                      <a:gd name="T19" fmla="*/ 4 h 9"/>
                      <a:gd name="T20" fmla="*/ 1 w 5"/>
                      <a:gd name="T21" fmla="*/ 7 h 9"/>
                      <a:gd name="T22" fmla="*/ 2 w 5"/>
                      <a:gd name="T23" fmla="*/ 6 h 9"/>
                      <a:gd name="T24" fmla="*/ 2 w 5"/>
                      <a:gd name="T25" fmla="*/ 3 h 9"/>
                      <a:gd name="T26" fmla="*/ 2 w 5"/>
                      <a:gd name="T27" fmla="*/ 3 h 9"/>
                      <a:gd name="T28" fmla="*/ 1 w 5"/>
                      <a:gd name="T29" fmla="*/ 1 h 9"/>
                      <a:gd name="T30" fmla="*/ 1 w 5"/>
                      <a:gd name="T3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9">
                        <a:moveTo>
                          <a:pt x="1" y="0"/>
                        </a:moveTo>
                        <a:lnTo>
                          <a:pt x="2" y="0"/>
                        </a:lnTo>
                        <a:lnTo>
                          <a:pt x="5" y="4"/>
                        </a:lnTo>
                        <a:lnTo>
                          <a:pt x="5" y="7"/>
                        </a:lnTo>
                        <a:lnTo>
                          <a:pt x="4" y="9"/>
                        </a:lnTo>
                        <a:lnTo>
                          <a:pt x="2" y="9"/>
                        </a:lnTo>
                        <a:lnTo>
                          <a:pt x="1" y="9"/>
                        </a:lnTo>
                        <a:lnTo>
                          <a:pt x="0" y="7"/>
                        </a:lnTo>
                        <a:lnTo>
                          <a:pt x="0" y="5"/>
                        </a:lnTo>
                        <a:lnTo>
                          <a:pt x="0" y="4"/>
                        </a:lnTo>
                        <a:lnTo>
                          <a:pt x="1" y="7"/>
                        </a:lnTo>
                        <a:lnTo>
                          <a:pt x="2" y="6"/>
                        </a:lnTo>
                        <a:lnTo>
                          <a:pt x="2" y="3"/>
                        </a:lnTo>
                        <a:lnTo>
                          <a:pt x="2" y="3"/>
                        </a:lnTo>
                        <a:lnTo>
                          <a:pt x="1" y="1"/>
                        </a:lnTo>
                        <a:lnTo>
                          <a:pt x="1" y="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90" name="Freeform 725">
                    <a:extLst>
                      <a:ext uri="{FF2B5EF4-FFF2-40B4-BE49-F238E27FC236}">
                        <a16:creationId xmlns:a16="http://schemas.microsoft.com/office/drawing/2014/main" xmlns="" id="{070BAC7A-F404-D049-8D44-884E58C35890}"/>
                      </a:ext>
                    </a:extLst>
                  </p:cNvPr>
                  <p:cNvSpPr/>
                  <p:nvPr/>
                </p:nvSpPr>
                <p:spPr>
                  <a:xfrm>
                    <a:off x="7204075" y="4792663"/>
                    <a:ext cx="12700" cy="20638"/>
                  </a:xfrm>
                  <a:custGeom>
                    <a:avLst/>
                    <a:gdLst>
                      <a:gd name="T0" fmla="*/ 0 w 8"/>
                      <a:gd name="T1" fmla="*/ 10 h 13"/>
                      <a:gd name="T2" fmla="*/ 1 w 8"/>
                      <a:gd name="T3" fmla="*/ 9 h 13"/>
                      <a:gd name="T4" fmla="*/ 1 w 8"/>
                      <a:gd name="T5" fmla="*/ 9 h 13"/>
                      <a:gd name="T6" fmla="*/ 1 w 8"/>
                      <a:gd name="T7" fmla="*/ 6 h 13"/>
                      <a:gd name="T8" fmla="*/ 4 w 8"/>
                      <a:gd name="T9" fmla="*/ 3 h 13"/>
                      <a:gd name="T10" fmla="*/ 5 w 8"/>
                      <a:gd name="T11" fmla="*/ 1 h 13"/>
                      <a:gd name="T12" fmla="*/ 6 w 8"/>
                      <a:gd name="T13" fmla="*/ 0 h 13"/>
                      <a:gd name="T14" fmla="*/ 8 w 8"/>
                      <a:gd name="T15" fmla="*/ 1 h 13"/>
                      <a:gd name="T16" fmla="*/ 8 w 8"/>
                      <a:gd name="T17" fmla="*/ 7 h 13"/>
                      <a:gd name="T18" fmla="*/ 3 w 8"/>
                      <a:gd name="T19" fmla="*/ 13 h 13"/>
                      <a:gd name="T20" fmla="*/ 0 w 8"/>
                      <a:gd name="T21" fmla="*/ 11 h 13"/>
                      <a:gd name="T22" fmla="*/ 0 w 8"/>
                      <a:gd name="T23"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13">
                        <a:moveTo>
                          <a:pt x="0" y="10"/>
                        </a:moveTo>
                        <a:lnTo>
                          <a:pt x="1" y="9"/>
                        </a:lnTo>
                        <a:lnTo>
                          <a:pt x="1" y="9"/>
                        </a:lnTo>
                        <a:lnTo>
                          <a:pt x="1" y="6"/>
                        </a:lnTo>
                        <a:lnTo>
                          <a:pt x="4" y="3"/>
                        </a:lnTo>
                        <a:lnTo>
                          <a:pt x="5" y="1"/>
                        </a:lnTo>
                        <a:lnTo>
                          <a:pt x="6" y="0"/>
                        </a:lnTo>
                        <a:lnTo>
                          <a:pt x="8" y="1"/>
                        </a:lnTo>
                        <a:lnTo>
                          <a:pt x="8" y="7"/>
                        </a:lnTo>
                        <a:lnTo>
                          <a:pt x="3" y="13"/>
                        </a:lnTo>
                        <a:lnTo>
                          <a:pt x="0" y="11"/>
                        </a:lnTo>
                        <a:lnTo>
                          <a:pt x="0" y="1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91" name="Freeform 726">
                    <a:extLst>
                      <a:ext uri="{FF2B5EF4-FFF2-40B4-BE49-F238E27FC236}">
                        <a16:creationId xmlns:a16="http://schemas.microsoft.com/office/drawing/2014/main" xmlns="" id="{79C8CAE0-A494-4D41-A020-B04A4575A4BD}"/>
                      </a:ext>
                    </a:extLst>
                  </p:cNvPr>
                  <p:cNvSpPr/>
                  <p:nvPr/>
                </p:nvSpPr>
                <p:spPr>
                  <a:xfrm>
                    <a:off x="7204075" y="4792663"/>
                    <a:ext cx="12700" cy="20638"/>
                  </a:xfrm>
                  <a:custGeom>
                    <a:avLst/>
                    <a:gdLst>
                      <a:gd name="T0" fmla="*/ 0 w 8"/>
                      <a:gd name="T1" fmla="*/ 10 h 13"/>
                      <a:gd name="T2" fmla="*/ 1 w 8"/>
                      <a:gd name="T3" fmla="*/ 9 h 13"/>
                      <a:gd name="T4" fmla="*/ 1 w 8"/>
                      <a:gd name="T5" fmla="*/ 9 h 13"/>
                      <a:gd name="T6" fmla="*/ 1 w 8"/>
                      <a:gd name="T7" fmla="*/ 6 h 13"/>
                      <a:gd name="T8" fmla="*/ 4 w 8"/>
                      <a:gd name="T9" fmla="*/ 3 h 13"/>
                      <a:gd name="T10" fmla="*/ 5 w 8"/>
                      <a:gd name="T11" fmla="*/ 1 h 13"/>
                      <a:gd name="T12" fmla="*/ 6 w 8"/>
                      <a:gd name="T13" fmla="*/ 0 h 13"/>
                      <a:gd name="T14" fmla="*/ 8 w 8"/>
                      <a:gd name="T15" fmla="*/ 1 h 13"/>
                      <a:gd name="T16" fmla="*/ 8 w 8"/>
                      <a:gd name="T17" fmla="*/ 7 h 13"/>
                      <a:gd name="T18" fmla="*/ 3 w 8"/>
                      <a:gd name="T19" fmla="*/ 13 h 13"/>
                      <a:gd name="T20" fmla="*/ 0 w 8"/>
                      <a:gd name="T21" fmla="*/ 11 h 13"/>
                      <a:gd name="T22" fmla="*/ 0 w 8"/>
                      <a:gd name="T23"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13">
                        <a:moveTo>
                          <a:pt x="0" y="10"/>
                        </a:moveTo>
                        <a:lnTo>
                          <a:pt x="1" y="9"/>
                        </a:lnTo>
                        <a:lnTo>
                          <a:pt x="1" y="9"/>
                        </a:lnTo>
                        <a:lnTo>
                          <a:pt x="1" y="6"/>
                        </a:lnTo>
                        <a:lnTo>
                          <a:pt x="4" y="3"/>
                        </a:lnTo>
                        <a:lnTo>
                          <a:pt x="5" y="1"/>
                        </a:lnTo>
                        <a:lnTo>
                          <a:pt x="6" y="0"/>
                        </a:lnTo>
                        <a:lnTo>
                          <a:pt x="8" y="1"/>
                        </a:lnTo>
                        <a:lnTo>
                          <a:pt x="8" y="7"/>
                        </a:lnTo>
                        <a:lnTo>
                          <a:pt x="3" y="13"/>
                        </a:lnTo>
                        <a:lnTo>
                          <a:pt x="0" y="11"/>
                        </a:lnTo>
                        <a:lnTo>
                          <a:pt x="0" y="1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92" name="Freeform 728">
                    <a:extLst>
                      <a:ext uri="{FF2B5EF4-FFF2-40B4-BE49-F238E27FC236}">
                        <a16:creationId xmlns:a16="http://schemas.microsoft.com/office/drawing/2014/main" xmlns="" id="{C4242BDD-2808-2C44-A050-470057E22A93}"/>
                      </a:ext>
                    </a:extLst>
                  </p:cNvPr>
                  <p:cNvSpPr/>
                  <p:nvPr/>
                </p:nvSpPr>
                <p:spPr>
                  <a:xfrm>
                    <a:off x="6705600" y="4535488"/>
                    <a:ext cx="223838" cy="190500"/>
                  </a:xfrm>
                  <a:custGeom>
                    <a:avLst/>
                    <a:gdLst>
                      <a:gd name="T0" fmla="*/ 122 w 141"/>
                      <a:gd name="T1" fmla="*/ 3 h 120"/>
                      <a:gd name="T2" fmla="*/ 122 w 141"/>
                      <a:gd name="T3" fmla="*/ 6 h 120"/>
                      <a:gd name="T4" fmla="*/ 125 w 141"/>
                      <a:gd name="T5" fmla="*/ 9 h 120"/>
                      <a:gd name="T6" fmla="*/ 121 w 141"/>
                      <a:gd name="T7" fmla="*/ 10 h 120"/>
                      <a:gd name="T8" fmla="*/ 119 w 141"/>
                      <a:gd name="T9" fmla="*/ 14 h 120"/>
                      <a:gd name="T10" fmla="*/ 119 w 141"/>
                      <a:gd name="T11" fmla="*/ 17 h 120"/>
                      <a:gd name="T12" fmla="*/ 128 w 141"/>
                      <a:gd name="T13" fmla="*/ 30 h 120"/>
                      <a:gd name="T14" fmla="*/ 127 w 141"/>
                      <a:gd name="T15" fmla="*/ 35 h 120"/>
                      <a:gd name="T16" fmla="*/ 134 w 141"/>
                      <a:gd name="T17" fmla="*/ 50 h 120"/>
                      <a:gd name="T18" fmla="*/ 127 w 141"/>
                      <a:gd name="T19" fmla="*/ 48 h 120"/>
                      <a:gd name="T20" fmla="*/ 125 w 141"/>
                      <a:gd name="T21" fmla="*/ 52 h 120"/>
                      <a:gd name="T22" fmla="*/ 119 w 141"/>
                      <a:gd name="T23" fmla="*/ 71 h 120"/>
                      <a:gd name="T24" fmla="*/ 112 w 141"/>
                      <a:gd name="T25" fmla="*/ 79 h 120"/>
                      <a:gd name="T26" fmla="*/ 106 w 141"/>
                      <a:gd name="T27" fmla="*/ 88 h 120"/>
                      <a:gd name="T28" fmla="*/ 107 w 141"/>
                      <a:gd name="T29" fmla="*/ 98 h 120"/>
                      <a:gd name="T30" fmla="*/ 105 w 141"/>
                      <a:gd name="T31" fmla="*/ 101 h 120"/>
                      <a:gd name="T32" fmla="*/ 102 w 141"/>
                      <a:gd name="T33" fmla="*/ 105 h 120"/>
                      <a:gd name="T34" fmla="*/ 101 w 141"/>
                      <a:gd name="T35" fmla="*/ 107 h 120"/>
                      <a:gd name="T36" fmla="*/ 81 w 141"/>
                      <a:gd name="T37" fmla="*/ 120 h 120"/>
                      <a:gd name="T38" fmla="*/ 77 w 141"/>
                      <a:gd name="T39" fmla="*/ 111 h 120"/>
                      <a:gd name="T40" fmla="*/ 67 w 141"/>
                      <a:gd name="T41" fmla="*/ 109 h 120"/>
                      <a:gd name="T42" fmla="*/ 59 w 141"/>
                      <a:gd name="T43" fmla="*/ 105 h 120"/>
                      <a:gd name="T44" fmla="*/ 57 w 141"/>
                      <a:gd name="T45" fmla="*/ 107 h 120"/>
                      <a:gd name="T46" fmla="*/ 44 w 141"/>
                      <a:gd name="T47" fmla="*/ 110 h 120"/>
                      <a:gd name="T48" fmla="*/ 41 w 141"/>
                      <a:gd name="T49" fmla="*/ 111 h 120"/>
                      <a:gd name="T50" fmla="*/ 37 w 141"/>
                      <a:gd name="T51" fmla="*/ 103 h 120"/>
                      <a:gd name="T52" fmla="*/ 32 w 141"/>
                      <a:gd name="T53" fmla="*/ 104 h 120"/>
                      <a:gd name="T54" fmla="*/ 27 w 141"/>
                      <a:gd name="T55" fmla="*/ 104 h 120"/>
                      <a:gd name="T56" fmla="*/ 20 w 141"/>
                      <a:gd name="T57" fmla="*/ 103 h 120"/>
                      <a:gd name="T58" fmla="*/ 18 w 141"/>
                      <a:gd name="T59" fmla="*/ 97 h 120"/>
                      <a:gd name="T60" fmla="*/ 15 w 141"/>
                      <a:gd name="T61" fmla="*/ 86 h 120"/>
                      <a:gd name="T62" fmla="*/ 7 w 141"/>
                      <a:gd name="T63" fmla="*/ 70 h 120"/>
                      <a:gd name="T64" fmla="*/ 3 w 141"/>
                      <a:gd name="T65" fmla="*/ 68 h 120"/>
                      <a:gd name="T66" fmla="*/ 0 w 141"/>
                      <a:gd name="T67" fmla="*/ 56 h 120"/>
                      <a:gd name="T68" fmla="*/ 6 w 141"/>
                      <a:gd name="T69" fmla="*/ 34 h 120"/>
                      <a:gd name="T70" fmla="*/ 18 w 141"/>
                      <a:gd name="T71" fmla="*/ 47 h 120"/>
                      <a:gd name="T72" fmla="*/ 28 w 141"/>
                      <a:gd name="T73" fmla="*/ 47 h 120"/>
                      <a:gd name="T74" fmla="*/ 38 w 141"/>
                      <a:gd name="T75" fmla="*/ 48 h 120"/>
                      <a:gd name="T76" fmla="*/ 47 w 141"/>
                      <a:gd name="T77" fmla="*/ 40 h 120"/>
                      <a:gd name="T78" fmla="*/ 56 w 141"/>
                      <a:gd name="T79" fmla="*/ 42 h 120"/>
                      <a:gd name="T80" fmla="*/ 76 w 141"/>
                      <a:gd name="T81" fmla="*/ 41 h 120"/>
                      <a:gd name="T82" fmla="*/ 92 w 141"/>
                      <a:gd name="T83" fmla="*/ 15 h 120"/>
                      <a:gd name="T84" fmla="*/ 115 w 141"/>
                      <a:gd name="T8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1" h="120">
                        <a:moveTo>
                          <a:pt x="122" y="3"/>
                        </a:moveTo>
                        <a:lnTo>
                          <a:pt x="122" y="3"/>
                        </a:lnTo>
                        <a:lnTo>
                          <a:pt x="122" y="3"/>
                        </a:lnTo>
                        <a:lnTo>
                          <a:pt x="121" y="4"/>
                        </a:lnTo>
                        <a:lnTo>
                          <a:pt x="120" y="4"/>
                        </a:lnTo>
                        <a:lnTo>
                          <a:pt x="122" y="6"/>
                        </a:lnTo>
                        <a:lnTo>
                          <a:pt x="123" y="7"/>
                        </a:lnTo>
                        <a:lnTo>
                          <a:pt x="125" y="7"/>
                        </a:lnTo>
                        <a:lnTo>
                          <a:pt x="125" y="9"/>
                        </a:lnTo>
                        <a:lnTo>
                          <a:pt x="123" y="10"/>
                        </a:lnTo>
                        <a:lnTo>
                          <a:pt x="122" y="10"/>
                        </a:lnTo>
                        <a:lnTo>
                          <a:pt x="121" y="10"/>
                        </a:lnTo>
                        <a:lnTo>
                          <a:pt x="118" y="11"/>
                        </a:lnTo>
                        <a:lnTo>
                          <a:pt x="117" y="12"/>
                        </a:lnTo>
                        <a:lnTo>
                          <a:pt x="119" y="14"/>
                        </a:lnTo>
                        <a:lnTo>
                          <a:pt x="120" y="15"/>
                        </a:lnTo>
                        <a:lnTo>
                          <a:pt x="120" y="16"/>
                        </a:lnTo>
                        <a:lnTo>
                          <a:pt x="119" y="17"/>
                        </a:lnTo>
                        <a:lnTo>
                          <a:pt x="120" y="18"/>
                        </a:lnTo>
                        <a:lnTo>
                          <a:pt x="122" y="20"/>
                        </a:lnTo>
                        <a:lnTo>
                          <a:pt x="128" y="30"/>
                        </a:lnTo>
                        <a:lnTo>
                          <a:pt x="126" y="32"/>
                        </a:lnTo>
                        <a:lnTo>
                          <a:pt x="126" y="34"/>
                        </a:lnTo>
                        <a:lnTo>
                          <a:pt x="127" y="35"/>
                        </a:lnTo>
                        <a:lnTo>
                          <a:pt x="141" y="48"/>
                        </a:lnTo>
                        <a:lnTo>
                          <a:pt x="141" y="49"/>
                        </a:lnTo>
                        <a:lnTo>
                          <a:pt x="134" y="50"/>
                        </a:lnTo>
                        <a:lnTo>
                          <a:pt x="130" y="49"/>
                        </a:lnTo>
                        <a:lnTo>
                          <a:pt x="128" y="47"/>
                        </a:lnTo>
                        <a:lnTo>
                          <a:pt x="127" y="48"/>
                        </a:lnTo>
                        <a:lnTo>
                          <a:pt x="128" y="50"/>
                        </a:lnTo>
                        <a:lnTo>
                          <a:pt x="128" y="50"/>
                        </a:lnTo>
                        <a:lnTo>
                          <a:pt x="125" y="52"/>
                        </a:lnTo>
                        <a:lnTo>
                          <a:pt x="122" y="56"/>
                        </a:lnTo>
                        <a:lnTo>
                          <a:pt x="121" y="68"/>
                        </a:lnTo>
                        <a:lnTo>
                          <a:pt x="119" y="71"/>
                        </a:lnTo>
                        <a:lnTo>
                          <a:pt x="115" y="78"/>
                        </a:lnTo>
                        <a:lnTo>
                          <a:pt x="113" y="80"/>
                        </a:lnTo>
                        <a:lnTo>
                          <a:pt x="112" y="79"/>
                        </a:lnTo>
                        <a:lnTo>
                          <a:pt x="104" y="86"/>
                        </a:lnTo>
                        <a:lnTo>
                          <a:pt x="104" y="87"/>
                        </a:lnTo>
                        <a:lnTo>
                          <a:pt x="106" y="88"/>
                        </a:lnTo>
                        <a:lnTo>
                          <a:pt x="106" y="92"/>
                        </a:lnTo>
                        <a:lnTo>
                          <a:pt x="109" y="93"/>
                        </a:lnTo>
                        <a:lnTo>
                          <a:pt x="107" y="98"/>
                        </a:lnTo>
                        <a:lnTo>
                          <a:pt x="106" y="97"/>
                        </a:lnTo>
                        <a:lnTo>
                          <a:pt x="105" y="98"/>
                        </a:lnTo>
                        <a:lnTo>
                          <a:pt x="105" y="101"/>
                        </a:lnTo>
                        <a:lnTo>
                          <a:pt x="104" y="103"/>
                        </a:lnTo>
                        <a:lnTo>
                          <a:pt x="103" y="103"/>
                        </a:lnTo>
                        <a:lnTo>
                          <a:pt x="102" y="105"/>
                        </a:lnTo>
                        <a:lnTo>
                          <a:pt x="103" y="106"/>
                        </a:lnTo>
                        <a:lnTo>
                          <a:pt x="102" y="107"/>
                        </a:lnTo>
                        <a:lnTo>
                          <a:pt x="101" y="107"/>
                        </a:lnTo>
                        <a:lnTo>
                          <a:pt x="100" y="108"/>
                        </a:lnTo>
                        <a:lnTo>
                          <a:pt x="100" y="111"/>
                        </a:lnTo>
                        <a:lnTo>
                          <a:pt x="81" y="120"/>
                        </a:lnTo>
                        <a:lnTo>
                          <a:pt x="79" y="112"/>
                        </a:lnTo>
                        <a:lnTo>
                          <a:pt x="79" y="111"/>
                        </a:lnTo>
                        <a:lnTo>
                          <a:pt x="77" y="111"/>
                        </a:lnTo>
                        <a:lnTo>
                          <a:pt x="75" y="109"/>
                        </a:lnTo>
                        <a:lnTo>
                          <a:pt x="67" y="110"/>
                        </a:lnTo>
                        <a:lnTo>
                          <a:pt x="67" y="109"/>
                        </a:lnTo>
                        <a:lnTo>
                          <a:pt x="66" y="107"/>
                        </a:lnTo>
                        <a:lnTo>
                          <a:pt x="62" y="107"/>
                        </a:lnTo>
                        <a:lnTo>
                          <a:pt x="59" y="105"/>
                        </a:lnTo>
                        <a:lnTo>
                          <a:pt x="57" y="104"/>
                        </a:lnTo>
                        <a:lnTo>
                          <a:pt x="57" y="105"/>
                        </a:lnTo>
                        <a:lnTo>
                          <a:pt x="57" y="107"/>
                        </a:lnTo>
                        <a:lnTo>
                          <a:pt x="51" y="109"/>
                        </a:lnTo>
                        <a:lnTo>
                          <a:pt x="47" y="109"/>
                        </a:lnTo>
                        <a:lnTo>
                          <a:pt x="44" y="110"/>
                        </a:lnTo>
                        <a:lnTo>
                          <a:pt x="43" y="110"/>
                        </a:lnTo>
                        <a:lnTo>
                          <a:pt x="42" y="111"/>
                        </a:lnTo>
                        <a:lnTo>
                          <a:pt x="41" y="111"/>
                        </a:lnTo>
                        <a:lnTo>
                          <a:pt x="39" y="101"/>
                        </a:lnTo>
                        <a:lnTo>
                          <a:pt x="37" y="103"/>
                        </a:lnTo>
                        <a:lnTo>
                          <a:pt x="37" y="103"/>
                        </a:lnTo>
                        <a:lnTo>
                          <a:pt x="34" y="102"/>
                        </a:lnTo>
                        <a:lnTo>
                          <a:pt x="33" y="103"/>
                        </a:lnTo>
                        <a:lnTo>
                          <a:pt x="32" y="104"/>
                        </a:lnTo>
                        <a:lnTo>
                          <a:pt x="30" y="104"/>
                        </a:lnTo>
                        <a:lnTo>
                          <a:pt x="28" y="104"/>
                        </a:lnTo>
                        <a:lnTo>
                          <a:pt x="27" y="104"/>
                        </a:lnTo>
                        <a:lnTo>
                          <a:pt x="24" y="104"/>
                        </a:lnTo>
                        <a:lnTo>
                          <a:pt x="21" y="102"/>
                        </a:lnTo>
                        <a:lnTo>
                          <a:pt x="20" y="103"/>
                        </a:lnTo>
                        <a:lnTo>
                          <a:pt x="19" y="103"/>
                        </a:lnTo>
                        <a:lnTo>
                          <a:pt x="18" y="100"/>
                        </a:lnTo>
                        <a:lnTo>
                          <a:pt x="18" y="97"/>
                        </a:lnTo>
                        <a:lnTo>
                          <a:pt x="17" y="96"/>
                        </a:lnTo>
                        <a:lnTo>
                          <a:pt x="14" y="86"/>
                        </a:lnTo>
                        <a:lnTo>
                          <a:pt x="15" y="86"/>
                        </a:lnTo>
                        <a:lnTo>
                          <a:pt x="14" y="80"/>
                        </a:lnTo>
                        <a:lnTo>
                          <a:pt x="10" y="71"/>
                        </a:lnTo>
                        <a:lnTo>
                          <a:pt x="7" y="70"/>
                        </a:lnTo>
                        <a:lnTo>
                          <a:pt x="6" y="69"/>
                        </a:lnTo>
                        <a:lnTo>
                          <a:pt x="4" y="69"/>
                        </a:lnTo>
                        <a:lnTo>
                          <a:pt x="3" y="68"/>
                        </a:lnTo>
                        <a:lnTo>
                          <a:pt x="3" y="59"/>
                        </a:lnTo>
                        <a:lnTo>
                          <a:pt x="1" y="57"/>
                        </a:lnTo>
                        <a:lnTo>
                          <a:pt x="0" y="56"/>
                        </a:lnTo>
                        <a:lnTo>
                          <a:pt x="0" y="50"/>
                        </a:lnTo>
                        <a:lnTo>
                          <a:pt x="3" y="39"/>
                        </a:lnTo>
                        <a:lnTo>
                          <a:pt x="6" y="34"/>
                        </a:lnTo>
                        <a:lnTo>
                          <a:pt x="8" y="33"/>
                        </a:lnTo>
                        <a:lnTo>
                          <a:pt x="8" y="34"/>
                        </a:lnTo>
                        <a:lnTo>
                          <a:pt x="18" y="47"/>
                        </a:lnTo>
                        <a:lnTo>
                          <a:pt x="22" y="48"/>
                        </a:lnTo>
                        <a:lnTo>
                          <a:pt x="25" y="47"/>
                        </a:lnTo>
                        <a:lnTo>
                          <a:pt x="28" y="47"/>
                        </a:lnTo>
                        <a:lnTo>
                          <a:pt x="30" y="49"/>
                        </a:lnTo>
                        <a:lnTo>
                          <a:pt x="35" y="48"/>
                        </a:lnTo>
                        <a:lnTo>
                          <a:pt x="38" y="48"/>
                        </a:lnTo>
                        <a:lnTo>
                          <a:pt x="40" y="47"/>
                        </a:lnTo>
                        <a:lnTo>
                          <a:pt x="46" y="40"/>
                        </a:lnTo>
                        <a:lnTo>
                          <a:pt x="47" y="40"/>
                        </a:lnTo>
                        <a:lnTo>
                          <a:pt x="54" y="40"/>
                        </a:lnTo>
                        <a:lnTo>
                          <a:pt x="55" y="41"/>
                        </a:lnTo>
                        <a:lnTo>
                          <a:pt x="56" y="42"/>
                        </a:lnTo>
                        <a:lnTo>
                          <a:pt x="63" y="44"/>
                        </a:lnTo>
                        <a:lnTo>
                          <a:pt x="65" y="44"/>
                        </a:lnTo>
                        <a:lnTo>
                          <a:pt x="76" y="41"/>
                        </a:lnTo>
                        <a:lnTo>
                          <a:pt x="79" y="39"/>
                        </a:lnTo>
                        <a:lnTo>
                          <a:pt x="85" y="23"/>
                        </a:lnTo>
                        <a:lnTo>
                          <a:pt x="92" y="15"/>
                        </a:lnTo>
                        <a:lnTo>
                          <a:pt x="95" y="2"/>
                        </a:lnTo>
                        <a:lnTo>
                          <a:pt x="97" y="0"/>
                        </a:lnTo>
                        <a:lnTo>
                          <a:pt x="115" y="0"/>
                        </a:lnTo>
                        <a:lnTo>
                          <a:pt x="117" y="1"/>
                        </a:lnTo>
                        <a:lnTo>
                          <a:pt x="122" y="3"/>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93" name="Freeform 729">
                    <a:extLst>
                      <a:ext uri="{FF2B5EF4-FFF2-40B4-BE49-F238E27FC236}">
                        <a16:creationId xmlns:a16="http://schemas.microsoft.com/office/drawing/2014/main" xmlns="" id="{1BD063A1-ED24-6F45-B4D4-D8CE36B80C47}"/>
                      </a:ext>
                    </a:extLst>
                  </p:cNvPr>
                  <p:cNvSpPr/>
                  <p:nvPr/>
                </p:nvSpPr>
                <p:spPr>
                  <a:xfrm>
                    <a:off x="7032625" y="4833938"/>
                    <a:ext cx="36513" cy="31750"/>
                  </a:xfrm>
                  <a:custGeom>
                    <a:avLst/>
                    <a:gdLst>
                      <a:gd name="T0" fmla="*/ 22 w 23"/>
                      <a:gd name="T1" fmla="*/ 8 h 20"/>
                      <a:gd name="T2" fmla="*/ 22 w 23"/>
                      <a:gd name="T3" fmla="*/ 7 h 20"/>
                      <a:gd name="T4" fmla="*/ 21 w 23"/>
                      <a:gd name="T5" fmla="*/ 6 h 20"/>
                      <a:gd name="T6" fmla="*/ 21 w 23"/>
                      <a:gd name="T7" fmla="*/ 6 h 20"/>
                      <a:gd name="T8" fmla="*/ 21 w 23"/>
                      <a:gd name="T9" fmla="*/ 5 h 20"/>
                      <a:gd name="T10" fmla="*/ 20 w 23"/>
                      <a:gd name="T11" fmla="*/ 5 h 20"/>
                      <a:gd name="T12" fmla="*/ 20 w 23"/>
                      <a:gd name="T13" fmla="*/ 5 h 20"/>
                      <a:gd name="T14" fmla="*/ 20 w 23"/>
                      <a:gd name="T15" fmla="*/ 4 h 20"/>
                      <a:gd name="T16" fmla="*/ 21 w 23"/>
                      <a:gd name="T17" fmla="*/ 3 h 20"/>
                      <a:gd name="T18" fmla="*/ 21 w 23"/>
                      <a:gd name="T19" fmla="*/ 3 h 20"/>
                      <a:gd name="T20" fmla="*/ 22 w 23"/>
                      <a:gd name="T21" fmla="*/ 4 h 20"/>
                      <a:gd name="T22" fmla="*/ 22 w 23"/>
                      <a:gd name="T23" fmla="*/ 4 h 20"/>
                      <a:gd name="T24" fmla="*/ 23 w 23"/>
                      <a:gd name="T25" fmla="*/ 3 h 20"/>
                      <a:gd name="T26" fmla="*/ 23 w 23"/>
                      <a:gd name="T27" fmla="*/ 3 h 20"/>
                      <a:gd name="T28" fmla="*/ 23 w 23"/>
                      <a:gd name="T29" fmla="*/ 2 h 20"/>
                      <a:gd name="T30" fmla="*/ 23 w 23"/>
                      <a:gd name="T31" fmla="*/ 2 h 20"/>
                      <a:gd name="T32" fmla="*/ 23 w 23"/>
                      <a:gd name="T33" fmla="*/ 2 h 20"/>
                      <a:gd name="T34" fmla="*/ 23 w 23"/>
                      <a:gd name="T35" fmla="*/ 1 h 20"/>
                      <a:gd name="T36" fmla="*/ 23 w 23"/>
                      <a:gd name="T37" fmla="*/ 1 h 20"/>
                      <a:gd name="T38" fmla="*/ 22 w 23"/>
                      <a:gd name="T39" fmla="*/ 0 h 20"/>
                      <a:gd name="T40" fmla="*/ 22 w 23"/>
                      <a:gd name="T41" fmla="*/ 1 h 20"/>
                      <a:gd name="T42" fmla="*/ 22 w 23"/>
                      <a:gd name="T43" fmla="*/ 1 h 20"/>
                      <a:gd name="T44" fmla="*/ 21 w 23"/>
                      <a:gd name="T45" fmla="*/ 1 h 20"/>
                      <a:gd name="T46" fmla="*/ 20 w 23"/>
                      <a:gd name="T47" fmla="*/ 2 h 20"/>
                      <a:gd name="T48" fmla="*/ 20 w 23"/>
                      <a:gd name="T49" fmla="*/ 1 h 20"/>
                      <a:gd name="T50" fmla="*/ 20 w 23"/>
                      <a:gd name="T51" fmla="*/ 0 h 20"/>
                      <a:gd name="T52" fmla="*/ 18 w 23"/>
                      <a:gd name="T53" fmla="*/ 2 h 20"/>
                      <a:gd name="T54" fmla="*/ 16 w 23"/>
                      <a:gd name="T55" fmla="*/ 3 h 20"/>
                      <a:gd name="T56" fmla="*/ 13 w 23"/>
                      <a:gd name="T57" fmla="*/ 3 h 20"/>
                      <a:gd name="T58" fmla="*/ 13 w 23"/>
                      <a:gd name="T59" fmla="*/ 4 h 20"/>
                      <a:gd name="T60" fmla="*/ 13 w 23"/>
                      <a:gd name="T61" fmla="*/ 4 h 20"/>
                      <a:gd name="T62" fmla="*/ 13 w 23"/>
                      <a:gd name="T63" fmla="*/ 5 h 20"/>
                      <a:gd name="T64" fmla="*/ 13 w 23"/>
                      <a:gd name="T65" fmla="*/ 5 h 20"/>
                      <a:gd name="T66" fmla="*/ 13 w 23"/>
                      <a:gd name="T67" fmla="*/ 5 h 20"/>
                      <a:gd name="T68" fmla="*/ 13 w 23"/>
                      <a:gd name="T69" fmla="*/ 5 h 20"/>
                      <a:gd name="T70" fmla="*/ 12 w 23"/>
                      <a:gd name="T71" fmla="*/ 6 h 20"/>
                      <a:gd name="T72" fmla="*/ 12 w 23"/>
                      <a:gd name="T73" fmla="*/ 6 h 20"/>
                      <a:gd name="T74" fmla="*/ 12 w 23"/>
                      <a:gd name="T75" fmla="*/ 6 h 20"/>
                      <a:gd name="T76" fmla="*/ 12 w 23"/>
                      <a:gd name="T77" fmla="*/ 7 h 20"/>
                      <a:gd name="T78" fmla="*/ 11 w 23"/>
                      <a:gd name="T79" fmla="*/ 7 h 20"/>
                      <a:gd name="T80" fmla="*/ 11 w 23"/>
                      <a:gd name="T81" fmla="*/ 7 h 20"/>
                      <a:gd name="T82" fmla="*/ 11 w 23"/>
                      <a:gd name="T83" fmla="*/ 7 h 20"/>
                      <a:gd name="T84" fmla="*/ 11 w 23"/>
                      <a:gd name="T85" fmla="*/ 8 h 20"/>
                      <a:gd name="T86" fmla="*/ 11 w 23"/>
                      <a:gd name="T87" fmla="*/ 8 h 20"/>
                      <a:gd name="T88" fmla="*/ 11 w 23"/>
                      <a:gd name="T89" fmla="*/ 8 h 20"/>
                      <a:gd name="T90" fmla="*/ 10 w 23"/>
                      <a:gd name="T91" fmla="*/ 8 h 20"/>
                      <a:gd name="T92" fmla="*/ 10 w 23"/>
                      <a:gd name="T93" fmla="*/ 8 h 20"/>
                      <a:gd name="T94" fmla="*/ 10 w 23"/>
                      <a:gd name="T95" fmla="*/ 7 h 20"/>
                      <a:gd name="T96" fmla="*/ 10 w 23"/>
                      <a:gd name="T97" fmla="*/ 7 h 20"/>
                      <a:gd name="T98" fmla="*/ 10 w 23"/>
                      <a:gd name="T99" fmla="*/ 7 h 20"/>
                      <a:gd name="T100" fmla="*/ 9 w 23"/>
                      <a:gd name="T101" fmla="*/ 6 h 20"/>
                      <a:gd name="T102" fmla="*/ 9 w 23"/>
                      <a:gd name="T103" fmla="*/ 6 h 20"/>
                      <a:gd name="T104" fmla="*/ 9 w 23"/>
                      <a:gd name="T105" fmla="*/ 7 h 20"/>
                      <a:gd name="T106" fmla="*/ 8 w 23"/>
                      <a:gd name="T107" fmla="*/ 7 h 20"/>
                      <a:gd name="T108" fmla="*/ 8 w 23"/>
                      <a:gd name="T109" fmla="*/ 7 h 20"/>
                      <a:gd name="T110" fmla="*/ 7 w 23"/>
                      <a:gd name="T111" fmla="*/ 6 h 20"/>
                      <a:gd name="T112" fmla="*/ 6 w 23"/>
                      <a:gd name="T113" fmla="*/ 6 h 20"/>
                      <a:gd name="T114" fmla="*/ 2 w 23"/>
                      <a:gd name="T115" fmla="*/ 14 h 20"/>
                      <a:gd name="T116" fmla="*/ 2 w 23"/>
                      <a:gd name="T117" fmla="*/ 17 h 20"/>
                      <a:gd name="T118" fmla="*/ 2 w 23"/>
                      <a:gd name="T119" fmla="*/ 20 h 20"/>
                      <a:gd name="T120" fmla="*/ 16 w 23"/>
                      <a:gd name="T121" fmla="*/ 16 h 20"/>
                      <a:gd name="T122" fmla="*/ 22 w 23"/>
                      <a:gd name="T123"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 h="20">
                        <a:moveTo>
                          <a:pt x="22" y="8"/>
                        </a:moveTo>
                        <a:lnTo>
                          <a:pt x="22" y="8"/>
                        </a:lnTo>
                        <a:lnTo>
                          <a:pt x="22" y="7"/>
                        </a:lnTo>
                        <a:lnTo>
                          <a:pt x="22" y="7"/>
                        </a:lnTo>
                        <a:lnTo>
                          <a:pt x="22" y="6"/>
                        </a:lnTo>
                        <a:lnTo>
                          <a:pt x="21" y="6"/>
                        </a:lnTo>
                        <a:lnTo>
                          <a:pt x="21" y="6"/>
                        </a:lnTo>
                        <a:lnTo>
                          <a:pt x="21" y="6"/>
                        </a:lnTo>
                        <a:lnTo>
                          <a:pt x="21" y="5"/>
                        </a:lnTo>
                        <a:lnTo>
                          <a:pt x="21" y="5"/>
                        </a:lnTo>
                        <a:lnTo>
                          <a:pt x="21" y="5"/>
                        </a:lnTo>
                        <a:lnTo>
                          <a:pt x="20" y="5"/>
                        </a:lnTo>
                        <a:lnTo>
                          <a:pt x="21" y="5"/>
                        </a:lnTo>
                        <a:lnTo>
                          <a:pt x="20" y="5"/>
                        </a:lnTo>
                        <a:lnTo>
                          <a:pt x="21" y="5"/>
                        </a:lnTo>
                        <a:lnTo>
                          <a:pt x="20" y="4"/>
                        </a:lnTo>
                        <a:lnTo>
                          <a:pt x="20" y="3"/>
                        </a:lnTo>
                        <a:lnTo>
                          <a:pt x="21" y="3"/>
                        </a:lnTo>
                        <a:lnTo>
                          <a:pt x="21" y="3"/>
                        </a:lnTo>
                        <a:lnTo>
                          <a:pt x="21" y="3"/>
                        </a:lnTo>
                        <a:lnTo>
                          <a:pt x="22" y="4"/>
                        </a:lnTo>
                        <a:lnTo>
                          <a:pt x="22" y="4"/>
                        </a:lnTo>
                        <a:lnTo>
                          <a:pt x="22" y="4"/>
                        </a:lnTo>
                        <a:lnTo>
                          <a:pt x="22" y="4"/>
                        </a:lnTo>
                        <a:lnTo>
                          <a:pt x="23" y="3"/>
                        </a:lnTo>
                        <a:lnTo>
                          <a:pt x="23" y="3"/>
                        </a:lnTo>
                        <a:lnTo>
                          <a:pt x="23" y="3"/>
                        </a:lnTo>
                        <a:lnTo>
                          <a:pt x="23" y="3"/>
                        </a:lnTo>
                        <a:lnTo>
                          <a:pt x="23" y="3"/>
                        </a:lnTo>
                        <a:lnTo>
                          <a:pt x="23" y="2"/>
                        </a:lnTo>
                        <a:lnTo>
                          <a:pt x="23" y="2"/>
                        </a:lnTo>
                        <a:lnTo>
                          <a:pt x="23" y="2"/>
                        </a:lnTo>
                        <a:lnTo>
                          <a:pt x="23" y="2"/>
                        </a:lnTo>
                        <a:lnTo>
                          <a:pt x="23" y="2"/>
                        </a:lnTo>
                        <a:lnTo>
                          <a:pt x="23" y="2"/>
                        </a:lnTo>
                        <a:lnTo>
                          <a:pt x="23" y="1"/>
                        </a:lnTo>
                        <a:lnTo>
                          <a:pt x="23" y="1"/>
                        </a:lnTo>
                        <a:lnTo>
                          <a:pt x="23" y="1"/>
                        </a:lnTo>
                        <a:lnTo>
                          <a:pt x="22" y="1"/>
                        </a:lnTo>
                        <a:lnTo>
                          <a:pt x="22" y="0"/>
                        </a:lnTo>
                        <a:lnTo>
                          <a:pt x="22" y="0"/>
                        </a:lnTo>
                        <a:lnTo>
                          <a:pt x="22" y="1"/>
                        </a:lnTo>
                        <a:lnTo>
                          <a:pt x="22" y="1"/>
                        </a:lnTo>
                        <a:lnTo>
                          <a:pt x="22" y="1"/>
                        </a:lnTo>
                        <a:lnTo>
                          <a:pt x="21" y="1"/>
                        </a:lnTo>
                        <a:lnTo>
                          <a:pt x="21" y="1"/>
                        </a:lnTo>
                        <a:lnTo>
                          <a:pt x="21" y="2"/>
                        </a:lnTo>
                        <a:lnTo>
                          <a:pt x="20" y="2"/>
                        </a:lnTo>
                        <a:lnTo>
                          <a:pt x="20" y="2"/>
                        </a:lnTo>
                        <a:lnTo>
                          <a:pt x="20" y="1"/>
                        </a:lnTo>
                        <a:lnTo>
                          <a:pt x="20" y="1"/>
                        </a:lnTo>
                        <a:lnTo>
                          <a:pt x="20" y="0"/>
                        </a:lnTo>
                        <a:lnTo>
                          <a:pt x="20" y="0"/>
                        </a:lnTo>
                        <a:lnTo>
                          <a:pt x="18" y="2"/>
                        </a:lnTo>
                        <a:lnTo>
                          <a:pt x="17" y="2"/>
                        </a:lnTo>
                        <a:lnTo>
                          <a:pt x="16" y="3"/>
                        </a:lnTo>
                        <a:lnTo>
                          <a:pt x="14" y="3"/>
                        </a:lnTo>
                        <a:lnTo>
                          <a:pt x="13" y="3"/>
                        </a:lnTo>
                        <a:lnTo>
                          <a:pt x="13" y="3"/>
                        </a:lnTo>
                        <a:lnTo>
                          <a:pt x="13" y="4"/>
                        </a:lnTo>
                        <a:lnTo>
                          <a:pt x="13" y="4"/>
                        </a:lnTo>
                        <a:lnTo>
                          <a:pt x="13" y="4"/>
                        </a:lnTo>
                        <a:lnTo>
                          <a:pt x="13" y="4"/>
                        </a:lnTo>
                        <a:lnTo>
                          <a:pt x="13" y="5"/>
                        </a:lnTo>
                        <a:lnTo>
                          <a:pt x="13" y="5"/>
                        </a:lnTo>
                        <a:lnTo>
                          <a:pt x="13" y="5"/>
                        </a:lnTo>
                        <a:lnTo>
                          <a:pt x="13" y="5"/>
                        </a:lnTo>
                        <a:lnTo>
                          <a:pt x="13" y="5"/>
                        </a:lnTo>
                        <a:lnTo>
                          <a:pt x="13" y="5"/>
                        </a:lnTo>
                        <a:lnTo>
                          <a:pt x="13" y="5"/>
                        </a:lnTo>
                        <a:lnTo>
                          <a:pt x="12" y="6"/>
                        </a:lnTo>
                        <a:lnTo>
                          <a:pt x="12" y="6"/>
                        </a:lnTo>
                        <a:lnTo>
                          <a:pt x="12" y="6"/>
                        </a:lnTo>
                        <a:lnTo>
                          <a:pt x="12" y="6"/>
                        </a:lnTo>
                        <a:lnTo>
                          <a:pt x="12" y="6"/>
                        </a:lnTo>
                        <a:lnTo>
                          <a:pt x="12" y="6"/>
                        </a:lnTo>
                        <a:lnTo>
                          <a:pt x="12" y="6"/>
                        </a:lnTo>
                        <a:lnTo>
                          <a:pt x="12" y="7"/>
                        </a:lnTo>
                        <a:lnTo>
                          <a:pt x="12" y="7"/>
                        </a:lnTo>
                        <a:lnTo>
                          <a:pt x="11" y="7"/>
                        </a:lnTo>
                        <a:lnTo>
                          <a:pt x="11" y="7"/>
                        </a:lnTo>
                        <a:lnTo>
                          <a:pt x="11" y="7"/>
                        </a:lnTo>
                        <a:lnTo>
                          <a:pt x="11" y="7"/>
                        </a:lnTo>
                        <a:lnTo>
                          <a:pt x="11" y="7"/>
                        </a:lnTo>
                        <a:lnTo>
                          <a:pt x="11" y="7"/>
                        </a:lnTo>
                        <a:lnTo>
                          <a:pt x="11" y="8"/>
                        </a:lnTo>
                        <a:lnTo>
                          <a:pt x="11" y="8"/>
                        </a:lnTo>
                        <a:lnTo>
                          <a:pt x="11" y="8"/>
                        </a:lnTo>
                        <a:lnTo>
                          <a:pt x="11" y="8"/>
                        </a:lnTo>
                        <a:lnTo>
                          <a:pt x="11" y="8"/>
                        </a:lnTo>
                        <a:lnTo>
                          <a:pt x="11" y="8"/>
                        </a:lnTo>
                        <a:lnTo>
                          <a:pt x="10" y="8"/>
                        </a:lnTo>
                        <a:lnTo>
                          <a:pt x="10" y="8"/>
                        </a:lnTo>
                        <a:lnTo>
                          <a:pt x="10" y="8"/>
                        </a:lnTo>
                        <a:lnTo>
                          <a:pt x="10" y="7"/>
                        </a:lnTo>
                        <a:lnTo>
                          <a:pt x="10" y="7"/>
                        </a:lnTo>
                        <a:lnTo>
                          <a:pt x="10" y="7"/>
                        </a:lnTo>
                        <a:lnTo>
                          <a:pt x="10" y="7"/>
                        </a:lnTo>
                        <a:lnTo>
                          <a:pt x="10" y="7"/>
                        </a:lnTo>
                        <a:lnTo>
                          <a:pt x="10" y="7"/>
                        </a:lnTo>
                        <a:lnTo>
                          <a:pt x="10" y="6"/>
                        </a:lnTo>
                        <a:lnTo>
                          <a:pt x="9" y="6"/>
                        </a:lnTo>
                        <a:lnTo>
                          <a:pt x="9" y="6"/>
                        </a:lnTo>
                        <a:lnTo>
                          <a:pt x="9" y="6"/>
                        </a:lnTo>
                        <a:lnTo>
                          <a:pt x="9" y="6"/>
                        </a:lnTo>
                        <a:lnTo>
                          <a:pt x="9" y="7"/>
                        </a:lnTo>
                        <a:lnTo>
                          <a:pt x="9" y="7"/>
                        </a:lnTo>
                        <a:lnTo>
                          <a:pt x="8" y="7"/>
                        </a:lnTo>
                        <a:lnTo>
                          <a:pt x="8" y="7"/>
                        </a:lnTo>
                        <a:lnTo>
                          <a:pt x="8" y="7"/>
                        </a:lnTo>
                        <a:lnTo>
                          <a:pt x="8" y="7"/>
                        </a:lnTo>
                        <a:lnTo>
                          <a:pt x="7" y="6"/>
                        </a:lnTo>
                        <a:lnTo>
                          <a:pt x="7" y="6"/>
                        </a:lnTo>
                        <a:lnTo>
                          <a:pt x="6" y="6"/>
                        </a:lnTo>
                        <a:lnTo>
                          <a:pt x="2" y="10"/>
                        </a:lnTo>
                        <a:lnTo>
                          <a:pt x="2" y="14"/>
                        </a:lnTo>
                        <a:lnTo>
                          <a:pt x="2" y="15"/>
                        </a:lnTo>
                        <a:lnTo>
                          <a:pt x="2" y="17"/>
                        </a:lnTo>
                        <a:lnTo>
                          <a:pt x="0" y="19"/>
                        </a:lnTo>
                        <a:lnTo>
                          <a:pt x="2" y="20"/>
                        </a:lnTo>
                        <a:lnTo>
                          <a:pt x="6" y="20"/>
                        </a:lnTo>
                        <a:lnTo>
                          <a:pt x="16" y="16"/>
                        </a:lnTo>
                        <a:lnTo>
                          <a:pt x="21" y="11"/>
                        </a:lnTo>
                        <a:lnTo>
                          <a:pt x="22" y="8"/>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94" name="Freeform 730">
                    <a:extLst>
                      <a:ext uri="{FF2B5EF4-FFF2-40B4-BE49-F238E27FC236}">
                        <a16:creationId xmlns:a16="http://schemas.microsoft.com/office/drawing/2014/main" xmlns="" id="{6539F726-F312-C748-9708-4D780996826F}"/>
                      </a:ext>
                    </a:extLst>
                  </p:cNvPr>
                  <p:cNvSpPr/>
                  <p:nvPr/>
                </p:nvSpPr>
                <p:spPr>
                  <a:xfrm>
                    <a:off x="7199313" y="4641850"/>
                    <a:ext cx="233363" cy="196850"/>
                  </a:xfrm>
                  <a:custGeom>
                    <a:avLst/>
                    <a:gdLst>
                      <a:gd name="T0" fmla="*/ 144 w 147"/>
                      <a:gd name="T1" fmla="*/ 123 h 124"/>
                      <a:gd name="T2" fmla="*/ 129 w 147"/>
                      <a:gd name="T3" fmla="*/ 108 h 124"/>
                      <a:gd name="T4" fmla="*/ 116 w 147"/>
                      <a:gd name="T5" fmla="*/ 111 h 124"/>
                      <a:gd name="T6" fmla="*/ 115 w 147"/>
                      <a:gd name="T7" fmla="*/ 112 h 124"/>
                      <a:gd name="T8" fmla="*/ 110 w 147"/>
                      <a:gd name="T9" fmla="*/ 112 h 124"/>
                      <a:gd name="T10" fmla="*/ 101 w 147"/>
                      <a:gd name="T11" fmla="*/ 105 h 124"/>
                      <a:gd name="T12" fmla="*/ 111 w 147"/>
                      <a:gd name="T13" fmla="*/ 99 h 124"/>
                      <a:gd name="T14" fmla="*/ 115 w 147"/>
                      <a:gd name="T15" fmla="*/ 99 h 124"/>
                      <a:gd name="T16" fmla="*/ 115 w 147"/>
                      <a:gd name="T17" fmla="*/ 96 h 124"/>
                      <a:gd name="T18" fmla="*/ 110 w 147"/>
                      <a:gd name="T19" fmla="*/ 92 h 124"/>
                      <a:gd name="T20" fmla="*/ 107 w 147"/>
                      <a:gd name="T21" fmla="*/ 83 h 124"/>
                      <a:gd name="T22" fmla="*/ 105 w 147"/>
                      <a:gd name="T23" fmla="*/ 76 h 124"/>
                      <a:gd name="T24" fmla="*/ 99 w 147"/>
                      <a:gd name="T25" fmla="*/ 71 h 124"/>
                      <a:gd name="T26" fmla="*/ 96 w 147"/>
                      <a:gd name="T27" fmla="*/ 68 h 124"/>
                      <a:gd name="T28" fmla="*/ 60 w 147"/>
                      <a:gd name="T29" fmla="*/ 57 h 124"/>
                      <a:gd name="T30" fmla="*/ 55 w 147"/>
                      <a:gd name="T31" fmla="*/ 53 h 124"/>
                      <a:gd name="T32" fmla="*/ 49 w 147"/>
                      <a:gd name="T33" fmla="*/ 52 h 124"/>
                      <a:gd name="T34" fmla="*/ 43 w 147"/>
                      <a:gd name="T35" fmla="*/ 47 h 124"/>
                      <a:gd name="T36" fmla="*/ 41 w 147"/>
                      <a:gd name="T37" fmla="*/ 41 h 124"/>
                      <a:gd name="T38" fmla="*/ 37 w 147"/>
                      <a:gd name="T39" fmla="*/ 49 h 124"/>
                      <a:gd name="T40" fmla="*/ 28 w 147"/>
                      <a:gd name="T41" fmla="*/ 52 h 124"/>
                      <a:gd name="T42" fmla="*/ 27 w 147"/>
                      <a:gd name="T43" fmla="*/ 45 h 124"/>
                      <a:gd name="T44" fmla="*/ 23 w 147"/>
                      <a:gd name="T45" fmla="*/ 38 h 124"/>
                      <a:gd name="T46" fmla="*/ 15 w 147"/>
                      <a:gd name="T47" fmla="*/ 36 h 124"/>
                      <a:gd name="T48" fmla="*/ 21 w 147"/>
                      <a:gd name="T49" fmla="*/ 33 h 124"/>
                      <a:gd name="T50" fmla="*/ 35 w 147"/>
                      <a:gd name="T51" fmla="*/ 30 h 124"/>
                      <a:gd name="T52" fmla="*/ 41 w 147"/>
                      <a:gd name="T53" fmla="*/ 27 h 124"/>
                      <a:gd name="T54" fmla="*/ 25 w 147"/>
                      <a:gd name="T55" fmla="*/ 27 h 124"/>
                      <a:gd name="T56" fmla="*/ 16 w 147"/>
                      <a:gd name="T57" fmla="*/ 25 h 124"/>
                      <a:gd name="T58" fmla="*/ 10 w 147"/>
                      <a:gd name="T59" fmla="*/ 16 h 124"/>
                      <a:gd name="T60" fmla="*/ 5 w 147"/>
                      <a:gd name="T61" fmla="*/ 17 h 124"/>
                      <a:gd name="T62" fmla="*/ 5 w 147"/>
                      <a:gd name="T63" fmla="*/ 6 h 124"/>
                      <a:gd name="T64" fmla="*/ 21 w 147"/>
                      <a:gd name="T65" fmla="*/ 0 h 124"/>
                      <a:gd name="T66" fmla="*/ 43 w 147"/>
                      <a:gd name="T67" fmla="*/ 6 h 124"/>
                      <a:gd name="T68" fmla="*/ 47 w 147"/>
                      <a:gd name="T69" fmla="*/ 17 h 124"/>
                      <a:gd name="T70" fmla="*/ 50 w 147"/>
                      <a:gd name="T71" fmla="*/ 34 h 124"/>
                      <a:gd name="T72" fmla="*/ 53 w 147"/>
                      <a:gd name="T73" fmla="*/ 31 h 124"/>
                      <a:gd name="T74" fmla="*/ 66 w 147"/>
                      <a:gd name="T75" fmla="*/ 42 h 124"/>
                      <a:gd name="T76" fmla="*/ 72 w 147"/>
                      <a:gd name="T77" fmla="*/ 35 h 124"/>
                      <a:gd name="T78" fmla="*/ 87 w 147"/>
                      <a:gd name="T79" fmla="*/ 25 h 124"/>
                      <a:gd name="T80" fmla="*/ 99 w 147"/>
                      <a:gd name="T81" fmla="*/ 14 h 124"/>
                      <a:gd name="T82" fmla="*/ 111 w 147"/>
                      <a:gd name="T83" fmla="*/ 20 h 124"/>
                      <a:gd name="T84" fmla="*/ 124 w 147"/>
                      <a:gd name="T85" fmla="*/ 27 h 124"/>
                      <a:gd name="T86" fmla="*/ 131 w 147"/>
                      <a:gd name="T87" fmla="*/ 27 h 124"/>
                      <a:gd name="T88" fmla="*/ 136 w 147"/>
                      <a:gd name="T89" fmla="*/ 28 h 124"/>
                      <a:gd name="T90" fmla="*/ 140 w 147"/>
                      <a:gd name="T91" fmla="*/ 30 h 124"/>
                      <a:gd name="T92" fmla="*/ 142 w 147"/>
                      <a:gd name="T93" fmla="*/ 31 h 124"/>
                      <a:gd name="T94" fmla="*/ 144 w 147"/>
                      <a:gd name="T95" fmla="*/ 89 h 124"/>
                      <a:gd name="T96" fmla="*/ 147 w 147"/>
                      <a:gd name="T97"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7" h="124">
                        <a:moveTo>
                          <a:pt x="147" y="124"/>
                        </a:moveTo>
                        <a:lnTo>
                          <a:pt x="147" y="124"/>
                        </a:lnTo>
                        <a:lnTo>
                          <a:pt x="144" y="123"/>
                        </a:lnTo>
                        <a:lnTo>
                          <a:pt x="131" y="111"/>
                        </a:lnTo>
                        <a:lnTo>
                          <a:pt x="130" y="110"/>
                        </a:lnTo>
                        <a:lnTo>
                          <a:pt x="129" y="108"/>
                        </a:lnTo>
                        <a:lnTo>
                          <a:pt x="123" y="110"/>
                        </a:lnTo>
                        <a:lnTo>
                          <a:pt x="118" y="110"/>
                        </a:lnTo>
                        <a:lnTo>
                          <a:pt x="116" y="111"/>
                        </a:lnTo>
                        <a:lnTo>
                          <a:pt x="115" y="110"/>
                        </a:lnTo>
                        <a:lnTo>
                          <a:pt x="114" y="112"/>
                        </a:lnTo>
                        <a:lnTo>
                          <a:pt x="115" y="112"/>
                        </a:lnTo>
                        <a:lnTo>
                          <a:pt x="114" y="113"/>
                        </a:lnTo>
                        <a:lnTo>
                          <a:pt x="112" y="113"/>
                        </a:lnTo>
                        <a:lnTo>
                          <a:pt x="110" y="112"/>
                        </a:lnTo>
                        <a:lnTo>
                          <a:pt x="98" y="114"/>
                        </a:lnTo>
                        <a:lnTo>
                          <a:pt x="98" y="111"/>
                        </a:lnTo>
                        <a:lnTo>
                          <a:pt x="101" y="105"/>
                        </a:lnTo>
                        <a:lnTo>
                          <a:pt x="105" y="100"/>
                        </a:lnTo>
                        <a:lnTo>
                          <a:pt x="109" y="99"/>
                        </a:lnTo>
                        <a:lnTo>
                          <a:pt x="111" y="99"/>
                        </a:lnTo>
                        <a:lnTo>
                          <a:pt x="113" y="101"/>
                        </a:lnTo>
                        <a:lnTo>
                          <a:pt x="115" y="101"/>
                        </a:lnTo>
                        <a:lnTo>
                          <a:pt x="115" y="99"/>
                        </a:lnTo>
                        <a:lnTo>
                          <a:pt x="112" y="97"/>
                        </a:lnTo>
                        <a:lnTo>
                          <a:pt x="113" y="96"/>
                        </a:lnTo>
                        <a:lnTo>
                          <a:pt x="115" y="96"/>
                        </a:lnTo>
                        <a:lnTo>
                          <a:pt x="112" y="95"/>
                        </a:lnTo>
                        <a:lnTo>
                          <a:pt x="109" y="93"/>
                        </a:lnTo>
                        <a:lnTo>
                          <a:pt x="110" y="92"/>
                        </a:lnTo>
                        <a:lnTo>
                          <a:pt x="111" y="88"/>
                        </a:lnTo>
                        <a:lnTo>
                          <a:pt x="109" y="86"/>
                        </a:lnTo>
                        <a:lnTo>
                          <a:pt x="107" y="83"/>
                        </a:lnTo>
                        <a:lnTo>
                          <a:pt x="106" y="77"/>
                        </a:lnTo>
                        <a:lnTo>
                          <a:pt x="107" y="76"/>
                        </a:lnTo>
                        <a:lnTo>
                          <a:pt x="105" y="76"/>
                        </a:lnTo>
                        <a:lnTo>
                          <a:pt x="103" y="72"/>
                        </a:lnTo>
                        <a:lnTo>
                          <a:pt x="101" y="72"/>
                        </a:lnTo>
                        <a:lnTo>
                          <a:pt x="99" y="71"/>
                        </a:lnTo>
                        <a:lnTo>
                          <a:pt x="98" y="69"/>
                        </a:lnTo>
                        <a:lnTo>
                          <a:pt x="98" y="69"/>
                        </a:lnTo>
                        <a:lnTo>
                          <a:pt x="96" y="68"/>
                        </a:lnTo>
                        <a:lnTo>
                          <a:pt x="89" y="65"/>
                        </a:lnTo>
                        <a:lnTo>
                          <a:pt x="87" y="65"/>
                        </a:lnTo>
                        <a:lnTo>
                          <a:pt x="60" y="57"/>
                        </a:lnTo>
                        <a:lnTo>
                          <a:pt x="59" y="57"/>
                        </a:lnTo>
                        <a:lnTo>
                          <a:pt x="56" y="55"/>
                        </a:lnTo>
                        <a:lnTo>
                          <a:pt x="55" y="53"/>
                        </a:lnTo>
                        <a:lnTo>
                          <a:pt x="54" y="51"/>
                        </a:lnTo>
                        <a:lnTo>
                          <a:pt x="49" y="51"/>
                        </a:lnTo>
                        <a:lnTo>
                          <a:pt x="49" y="52"/>
                        </a:lnTo>
                        <a:lnTo>
                          <a:pt x="48" y="51"/>
                        </a:lnTo>
                        <a:lnTo>
                          <a:pt x="44" y="49"/>
                        </a:lnTo>
                        <a:lnTo>
                          <a:pt x="43" y="47"/>
                        </a:lnTo>
                        <a:lnTo>
                          <a:pt x="41" y="46"/>
                        </a:lnTo>
                        <a:lnTo>
                          <a:pt x="41" y="44"/>
                        </a:lnTo>
                        <a:lnTo>
                          <a:pt x="41" y="41"/>
                        </a:lnTo>
                        <a:lnTo>
                          <a:pt x="42" y="38"/>
                        </a:lnTo>
                        <a:lnTo>
                          <a:pt x="42" y="36"/>
                        </a:lnTo>
                        <a:lnTo>
                          <a:pt x="37" y="49"/>
                        </a:lnTo>
                        <a:lnTo>
                          <a:pt x="34" y="52"/>
                        </a:lnTo>
                        <a:lnTo>
                          <a:pt x="30" y="53"/>
                        </a:lnTo>
                        <a:lnTo>
                          <a:pt x="28" y="52"/>
                        </a:lnTo>
                        <a:lnTo>
                          <a:pt x="28" y="51"/>
                        </a:lnTo>
                        <a:lnTo>
                          <a:pt x="27" y="46"/>
                        </a:lnTo>
                        <a:lnTo>
                          <a:pt x="27" y="45"/>
                        </a:lnTo>
                        <a:lnTo>
                          <a:pt x="27" y="42"/>
                        </a:lnTo>
                        <a:lnTo>
                          <a:pt x="25" y="42"/>
                        </a:lnTo>
                        <a:lnTo>
                          <a:pt x="23" y="38"/>
                        </a:lnTo>
                        <a:lnTo>
                          <a:pt x="20" y="37"/>
                        </a:lnTo>
                        <a:lnTo>
                          <a:pt x="17" y="37"/>
                        </a:lnTo>
                        <a:lnTo>
                          <a:pt x="15" y="36"/>
                        </a:lnTo>
                        <a:lnTo>
                          <a:pt x="15" y="34"/>
                        </a:lnTo>
                        <a:lnTo>
                          <a:pt x="18" y="33"/>
                        </a:lnTo>
                        <a:lnTo>
                          <a:pt x="21" y="33"/>
                        </a:lnTo>
                        <a:lnTo>
                          <a:pt x="25" y="33"/>
                        </a:lnTo>
                        <a:lnTo>
                          <a:pt x="32" y="30"/>
                        </a:lnTo>
                        <a:lnTo>
                          <a:pt x="35" y="30"/>
                        </a:lnTo>
                        <a:lnTo>
                          <a:pt x="38" y="31"/>
                        </a:lnTo>
                        <a:lnTo>
                          <a:pt x="41" y="30"/>
                        </a:lnTo>
                        <a:lnTo>
                          <a:pt x="41" y="27"/>
                        </a:lnTo>
                        <a:lnTo>
                          <a:pt x="42" y="25"/>
                        </a:lnTo>
                        <a:lnTo>
                          <a:pt x="42" y="24"/>
                        </a:lnTo>
                        <a:lnTo>
                          <a:pt x="25" y="27"/>
                        </a:lnTo>
                        <a:lnTo>
                          <a:pt x="22" y="27"/>
                        </a:lnTo>
                        <a:lnTo>
                          <a:pt x="20" y="27"/>
                        </a:lnTo>
                        <a:lnTo>
                          <a:pt x="16" y="25"/>
                        </a:lnTo>
                        <a:lnTo>
                          <a:pt x="14" y="19"/>
                        </a:lnTo>
                        <a:lnTo>
                          <a:pt x="12" y="17"/>
                        </a:lnTo>
                        <a:lnTo>
                          <a:pt x="10" y="16"/>
                        </a:lnTo>
                        <a:lnTo>
                          <a:pt x="7" y="16"/>
                        </a:lnTo>
                        <a:lnTo>
                          <a:pt x="5" y="15"/>
                        </a:lnTo>
                        <a:lnTo>
                          <a:pt x="5" y="17"/>
                        </a:lnTo>
                        <a:lnTo>
                          <a:pt x="0" y="15"/>
                        </a:lnTo>
                        <a:lnTo>
                          <a:pt x="4" y="7"/>
                        </a:lnTo>
                        <a:lnTo>
                          <a:pt x="5" y="6"/>
                        </a:lnTo>
                        <a:lnTo>
                          <a:pt x="12" y="5"/>
                        </a:lnTo>
                        <a:lnTo>
                          <a:pt x="17" y="1"/>
                        </a:lnTo>
                        <a:lnTo>
                          <a:pt x="21" y="0"/>
                        </a:lnTo>
                        <a:lnTo>
                          <a:pt x="28" y="1"/>
                        </a:lnTo>
                        <a:lnTo>
                          <a:pt x="35" y="6"/>
                        </a:lnTo>
                        <a:lnTo>
                          <a:pt x="43" y="6"/>
                        </a:lnTo>
                        <a:lnTo>
                          <a:pt x="45" y="10"/>
                        </a:lnTo>
                        <a:lnTo>
                          <a:pt x="46" y="12"/>
                        </a:lnTo>
                        <a:lnTo>
                          <a:pt x="47" y="17"/>
                        </a:lnTo>
                        <a:lnTo>
                          <a:pt x="45" y="23"/>
                        </a:lnTo>
                        <a:lnTo>
                          <a:pt x="47" y="29"/>
                        </a:lnTo>
                        <a:lnTo>
                          <a:pt x="50" y="34"/>
                        </a:lnTo>
                        <a:lnTo>
                          <a:pt x="50" y="33"/>
                        </a:lnTo>
                        <a:lnTo>
                          <a:pt x="51" y="30"/>
                        </a:lnTo>
                        <a:lnTo>
                          <a:pt x="53" y="31"/>
                        </a:lnTo>
                        <a:lnTo>
                          <a:pt x="57" y="40"/>
                        </a:lnTo>
                        <a:lnTo>
                          <a:pt x="61" y="42"/>
                        </a:lnTo>
                        <a:lnTo>
                          <a:pt x="66" y="42"/>
                        </a:lnTo>
                        <a:lnTo>
                          <a:pt x="68" y="39"/>
                        </a:lnTo>
                        <a:lnTo>
                          <a:pt x="71" y="37"/>
                        </a:lnTo>
                        <a:lnTo>
                          <a:pt x="72" y="35"/>
                        </a:lnTo>
                        <a:lnTo>
                          <a:pt x="77" y="31"/>
                        </a:lnTo>
                        <a:lnTo>
                          <a:pt x="78" y="26"/>
                        </a:lnTo>
                        <a:lnTo>
                          <a:pt x="87" y="25"/>
                        </a:lnTo>
                        <a:lnTo>
                          <a:pt x="89" y="23"/>
                        </a:lnTo>
                        <a:lnTo>
                          <a:pt x="89" y="21"/>
                        </a:lnTo>
                        <a:lnTo>
                          <a:pt x="99" y="14"/>
                        </a:lnTo>
                        <a:lnTo>
                          <a:pt x="100" y="15"/>
                        </a:lnTo>
                        <a:lnTo>
                          <a:pt x="101" y="17"/>
                        </a:lnTo>
                        <a:lnTo>
                          <a:pt x="111" y="20"/>
                        </a:lnTo>
                        <a:lnTo>
                          <a:pt x="112" y="21"/>
                        </a:lnTo>
                        <a:lnTo>
                          <a:pt x="118" y="23"/>
                        </a:lnTo>
                        <a:lnTo>
                          <a:pt x="124" y="27"/>
                        </a:lnTo>
                        <a:lnTo>
                          <a:pt x="127" y="28"/>
                        </a:lnTo>
                        <a:lnTo>
                          <a:pt x="130" y="27"/>
                        </a:lnTo>
                        <a:lnTo>
                          <a:pt x="131" y="27"/>
                        </a:lnTo>
                        <a:lnTo>
                          <a:pt x="133" y="28"/>
                        </a:lnTo>
                        <a:lnTo>
                          <a:pt x="135" y="27"/>
                        </a:lnTo>
                        <a:lnTo>
                          <a:pt x="136" y="28"/>
                        </a:lnTo>
                        <a:lnTo>
                          <a:pt x="138" y="29"/>
                        </a:lnTo>
                        <a:lnTo>
                          <a:pt x="140" y="29"/>
                        </a:lnTo>
                        <a:lnTo>
                          <a:pt x="140" y="30"/>
                        </a:lnTo>
                        <a:lnTo>
                          <a:pt x="140" y="30"/>
                        </a:lnTo>
                        <a:lnTo>
                          <a:pt x="141" y="31"/>
                        </a:lnTo>
                        <a:lnTo>
                          <a:pt x="142" y="31"/>
                        </a:lnTo>
                        <a:lnTo>
                          <a:pt x="143" y="31"/>
                        </a:lnTo>
                        <a:lnTo>
                          <a:pt x="144" y="31"/>
                        </a:lnTo>
                        <a:lnTo>
                          <a:pt x="144" y="89"/>
                        </a:lnTo>
                        <a:lnTo>
                          <a:pt x="144" y="90"/>
                        </a:lnTo>
                        <a:lnTo>
                          <a:pt x="146" y="95"/>
                        </a:lnTo>
                        <a:lnTo>
                          <a:pt x="147" y="124"/>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95" name="Freeform 731">
                    <a:extLst>
                      <a:ext uri="{FF2B5EF4-FFF2-40B4-BE49-F238E27FC236}">
                        <a16:creationId xmlns:a16="http://schemas.microsoft.com/office/drawing/2014/main" xmlns="" id="{B344BD30-5C41-C54F-AC4D-012590B2F3F3}"/>
                      </a:ext>
                    </a:extLst>
                  </p:cNvPr>
                  <p:cNvSpPr/>
                  <p:nvPr/>
                </p:nvSpPr>
                <p:spPr>
                  <a:xfrm>
                    <a:off x="7199313" y="4641850"/>
                    <a:ext cx="233363" cy="196850"/>
                  </a:xfrm>
                  <a:custGeom>
                    <a:avLst/>
                    <a:gdLst>
                      <a:gd name="T0" fmla="*/ 144 w 147"/>
                      <a:gd name="T1" fmla="*/ 123 h 124"/>
                      <a:gd name="T2" fmla="*/ 129 w 147"/>
                      <a:gd name="T3" fmla="*/ 108 h 124"/>
                      <a:gd name="T4" fmla="*/ 116 w 147"/>
                      <a:gd name="T5" fmla="*/ 111 h 124"/>
                      <a:gd name="T6" fmla="*/ 115 w 147"/>
                      <a:gd name="T7" fmla="*/ 112 h 124"/>
                      <a:gd name="T8" fmla="*/ 110 w 147"/>
                      <a:gd name="T9" fmla="*/ 112 h 124"/>
                      <a:gd name="T10" fmla="*/ 101 w 147"/>
                      <a:gd name="T11" fmla="*/ 105 h 124"/>
                      <a:gd name="T12" fmla="*/ 111 w 147"/>
                      <a:gd name="T13" fmla="*/ 99 h 124"/>
                      <a:gd name="T14" fmla="*/ 115 w 147"/>
                      <a:gd name="T15" fmla="*/ 99 h 124"/>
                      <a:gd name="T16" fmla="*/ 115 w 147"/>
                      <a:gd name="T17" fmla="*/ 96 h 124"/>
                      <a:gd name="T18" fmla="*/ 110 w 147"/>
                      <a:gd name="T19" fmla="*/ 92 h 124"/>
                      <a:gd name="T20" fmla="*/ 107 w 147"/>
                      <a:gd name="T21" fmla="*/ 83 h 124"/>
                      <a:gd name="T22" fmla="*/ 105 w 147"/>
                      <a:gd name="T23" fmla="*/ 76 h 124"/>
                      <a:gd name="T24" fmla="*/ 99 w 147"/>
                      <a:gd name="T25" fmla="*/ 71 h 124"/>
                      <a:gd name="T26" fmla="*/ 96 w 147"/>
                      <a:gd name="T27" fmla="*/ 68 h 124"/>
                      <a:gd name="T28" fmla="*/ 60 w 147"/>
                      <a:gd name="T29" fmla="*/ 57 h 124"/>
                      <a:gd name="T30" fmla="*/ 55 w 147"/>
                      <a:gd name="T31" fmla="*/ 53 h 124"/>
                      <a:gd name="T32" fmla="*/ 49 w 147"/>
                      <a:gd name="T33" fmla="*/ 52 h 124"/>
                      <a:gd name="T34" fmla="*/ 43 w 147"/>
                      <a:gd name="T35" fmla="*/ 47 h 124"/>
                      <a:gd name="T36" fmla="*/ 41 w 147"/>
                      <a:gd name="T37" fmla="*/ 41 h 124"/>
                      <a:gd name="T38" fmla="*/ 37 w 147"/>
                      <a:gd name="T39" fmla="*/ 49 h 124"/>
                      <a:gd name="T40" fmla="*/ 28 w 147"/>
                      <a:gd name="T41" fmla="*/ 52 h 124"/>
                      <a:gd name="T42" fmla="*/ 27 w 147"/>
                      <a:gd name="T43" fmla="*/ 45 h 124"/>
                      <a:gd name="T44" fmla="*/ 23 w 147"/>
                      <a:gd name="T45" fmla="*/ 38 h 124"/>
                      <a:gd name="T46" fmla="*/ 15 w 147"/>
                      <a:gd name="T47" fmla="*/ 36 h 124"/>
                      <a:gd name="T48" fmla="*/ 21 w 147"/>
                      <a:gd name="T49" fmla="*/ 33 h 124"/>
                      <a:gd name="T50" fmla="*/ 35 w 147"/>
                      <a:gd name="T51" fmla="*/ 30 h 124"/>
                      <a:gd name="T52" fmla="*/ 41 w 147"/>
                      <a:gd name="T53" fmla="*/ 27 h 124"/>
                      <a:gd name="T54" fmla="*/ 25 w 147"/>
                      <a:gd name="T55" fmla="*/ 27 h 124"/>
                      <a:gd name="T56" fmla="*/ 16 w 147"/>
                      <a:gd name="T57" fmla="*/ 25 h 124"/>
                      <a:gd name="T58" fmla="*/ 10 w 147"/>
                      <a:gd name="T59" fmla="*/ 16 h 124"/>
                      <a:gd name="T60" fmla="*/ 5 w 147"/>
                      <a:gd name="T61" fmla="*/ 17 h 124"/>
                      <a:gd name="T62" fmla="*/ 5 w 147"/>
                      <a:gd name="T63" fmla="*/ 6 h 124"/>
                      <a:gd name="T64" fmla="*/ 21 w 147"/>
                      <a:gd name="T65" fmla="*/ 0 h 124"/>
                      <a:gd name="T66" fmla="*/ 43 w 147"/>
                      <a:gd name="T67" fmla="*/ 6 h 124"/>
                      <a:gd name="T68" fmla="*/ 47 w 147"/>
                      <a:gd name="T69" fmla="*/ 17 h 124"/>
                      <a:gd name="T70" fmla="*/ 50 w 147"/>
                      <a:gd name="T71" fmla="*/ 34 h 124"/>
                      <a:gd name="T72" fmla="*/ 53 w 147"/>
                      <a:gd name="T73" fmla="*/ 31 h 124"/>
                      <a:gd name="T74" fmla="*/ 66 w 147"/>
                      <a:gd name="T75" fmla="*/ 42 h 124"/>
                      <a:gd name="T76" fmla="*/ 72 w 147"/>
                      <a:gd name="T77" fmla="*/ 35 h 124"/>
                      <a:gd name="T78" fmla="*/ 87 w 147"/>
                      <a:gd name="T79" fmla="*/ 25 h 124"/>
                      <a:gd name="T80" fmla="*/ 99 w 147"/>
                      <a:gd name="T81" fmla="*/ 14 h 124"/>
                      <a:gd name="T82" fmla="*/ 111 w 147"/>
                      <a:gd name="T83" fmla="*/ 20 h 124"/>
                      <a:gd name="T84" fmla="*/ 124 w 147"/>
                      <a:gd name="T85" fmla="*/ 27 h 124"/>
                      <a:gd name="T86" fmla="*/ 131 w 147"/>
                      <a:gd name="T87" fmla="*/ 27 h 124"/>
                      <a:gd name="T88" fmla="*/ 136 w 147"/>
                      <a:gd name="T89" fmla="*/ 28 h 124"/>
                      <a:gd name="T90" fmla="*/ 140 w 147"/>
                      <a:gd name="T91" fmla="*/ 30 h 124"/>
                      <a:gd name="T92" fmla="*/ 142 w 147"/>
                      <a:gd name="T93" fmla="*/ 31 h 124"/>
                      <a:gd name="T94" fmla="*/ 144 w 147"/>
                      <a:gd name="T95" fmla="*/ 89 h 124"/>
                      <a:gd name="T96" fmla="*/ 147 w 147"/>
                      <a:gd name="T97"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7" h="124">
                        <a:moveTo>
                          <a:pt x="147" y="124"/>
                        </a:moveTo>
                        <a:lnTo>
                          <a:pt x="147" y="124"/>
                        </a:lnTo>
                        <a:lnTo>
                          <a:pt x="144" y="123"/>
                        </a:lnTo>
                        <a:lnTo>
                          <a:pt x="131" y="111"/>
                        </a:lnTo>
                        <a:lnTo>
                          <a:pt x="130" y="110"/>
                        </a:lnTo>
                        <a:lnTo>
                          <a:pt x="129" y="108"/>
                        </a:lnTo>
                        <a:lnTo>
                          <a:pt x="123" y="110"/>
                        </a:lnTo>
                        <a:lnTo>
                          <a:pt x="118" y="110"/>
                        </a:lnTo>
                        <a:lnTo>
                          <a:pt x="116" y="111"/>
                        </a:lnTo>
                        <a:lnTo>
                          <a:pt x="115" y="110"/>
                        </a:lnTo>
                        <a:lnTo>
                          <a:pt x="114" y="112"/>
                        </a:lnTo>
                        <a:lnTo>
                          <a:pt x="115" y="112"/>
                        </a:lnTo>
                        <a:lnTo>
                          <a:pt x="114" y="113"/>
                        </a:lnTo>
                        <a:lnTo>
                          <a:pt x="112" y="113"/>
                        </a:lnTo>
                        <a:lnTo>
                          <a:pt x="110" y="112"/>
                        </a:lnTo>
                        <a:lnTo>
                          <a:pt x="98" y="114"/>
                        </a:lnTo>
                        <a:lnTo>
                          <a:pt x="98" y="111"/>
                        </a:lnTo>
                        <a:lnTo>
                          <a:pt x="101" y="105"/>
                        </a:lnTo>
                        <a:lnTo>
                          <a:pt x="105" y="100"/>
                        </a:lnTo>
                        <a:lnTo>
                          <a:pt x="109" y="99"/>
                        </a:lnTo>
                        <a:lnTo>
                          <a:pt x="111" y="99"/>
                        </a:lnTo>
                        <a:lnTo>
                          <a:pt x="113" y="101"/>
                        </a:lnTo>
                        <a:lnTo>
                          <a:pt x="115" y="101"/>
                        </a:lnTo>
                        <a:lnTo>
                          <a:pt x="115" y="99"/>
                        </a:lnTo>
                        <a:lnTo>
                          <a:pt x="112" y="97"/>
                        </a:lnTo>
                        <a:lnTo>
                          <a:pt x="113" y="96"/>
                        </a:lnTo>
                        <a:lnTo>
                          <a:pt x="115" y="96"/>
                        </a:lnTo>
                        <a:lnTo>
                          <a:pt x="112" y="95"/>
                        </a:lnTo>
                        <a:lnTo>
                          <a:pt x="109" y="93"/>
                        </a:lnTo>
                        <a:lnTo>
                          <a:pt x="110" y="92"/>
                        </a:lnTo>
                        <a:lnTo>
                          <a:pt x="111" y="88"/>
                        </a:lnTo>
                        <a:lnTo>
                          <a:pt x="109" y="86"/>
                        </a:lnTo>
                        <a:lnTo>
                          <a:pt x="107" y="83"/>
                        </a:lnTo>
                        <a:lnTo>
                          <a:pt x="106" y="77"/>
                        </a:lnTo>
                        <a:lnTo>
                          <a:pt x="107" y="76"/>
                        </a:lnTo>
                        <a:lnTo>
                          <a:pt x="105" y="76"/>
                        </a:lnTo>
                        <a:lnTo>
                          <a:pt x="103" y="72"/>
                        </a:lnTo>
                        <a:lnTo>
                          <a:pt x="101" y="72"/>
                        </a:lnTo>
                        <a:lnTo>
                          <a:pt x="99" y="71"/>
                        </a:lnTo>
                        <a:lnTo>
                          <a:pt x="98" y="69"/>
                        </a:lnTo>
                        <a:lnTo>
                          <a:pt x="98" y="69"/>
                        </a:lnTo>
                        <a:lnTo>
                          <a:pt x="96" y="68"/>
                        </a:lnTo>
                        <a:lnTo>
                          <a:pt x="89" y="65"/>
                        </a:lnTo>
                        <a:lnTo>
                          <a:pt x="87" y="65"/>
                        </a:lnTo>
                        <a:lnTo>
                          <a:pt x="60" y="57"/>
                        </a:lnTo>
                        <a:lnTo>
                          <a:pt x="59" y="57"/>
                        </a:lnTo>
                        <a:lnTo>
                          <a:pt x="56" y="55"/>
                        </a:lnTo>
                        <a:lnTo>
                          <a:pt x="55" y="53"/>
                        </a:lnTo>
                        <a:lnTo>
                          <a:pt x="54" y="51"/>
                        </a:lnTo>
                        <a:lnTo>
                          <a:pt x="49" y="51"/>
                        </a:lnTo>
                        <a:lnTo>
                          <a:pt x="49" y="52"/>
                        </a:lnTo>
                        <a:lnTo>
                          <a:pt x="48" y="51"/>
                        </a:lnTo>
                        <a:lnTo>
                          <a:pt x="44" y="49"/>
                        </a:lnTo>
                        <a:lnTo>
                          <a:pt x="43" y="47"/>
                        </a:lnTo>
                        <a:lnTo>
                          <a:pt x="41" y="46"/>
                        </a:lnTo>
                        <a:lnTo>
                          <a:pt x="41" y="44"/>
                        </a:lnTo>
                        <a:lnTo>
                          <a:pt x="41" y="41"/>
                        </a:lnTo>
                        <a:lnTo>
                          <a:pt x="42" y="38"/>
                        </a:lnTo>
                        <a:lnTo>
                          <a:pt x="42" y="36"/>
                        </a:lnTo>
                        <a:lnTo>
                          <a:pt x="37" y="49"/>
                        </a:lnTo>
                        <a:lnTo>
                          <a:pt x="34" y="52"/>
                        </a:lnTo>
                        <a:lnTo>
                          <a:pt x="30" y="53"/>
                        </a:lnTo>
                        <a:lnTo>
                          <a:pt x="28" y="52"/>
                        </a:lnTo>
                        <a:lnTo>
                          <a:pt x="28" y="51"/>
                        </a:lnTo>
                        <a:lnTo>
                          <a:pt x="27" y="46"/>
                        </a:lnTo>
                        <a:lnTo>
                          <a:pt x="27" y="45"/>
                        </a:lnTo>
                        <a:lnTo>
                          <a:pt x="27" y="42"/>
                        </a:lnTo>
                        <a:lnTo>
                          <a:pt x="25" y="42"/>
                        </a:lnTo>
                        <a:lnTo>
                          <a:pt x="23" y="38"/>
                        </a:lnTo>
                        <a:lnTo>
                          <a:pt x="20" y="37"/>
                        </a:lnTo>
                        <a:lnTo>
                          <a:pt x="17" y="37"/>
                        </a:lnTo>
                        <a:lnTo>
                          <a:pt x="15" y="36"/>
                        </a:lnTo>
                        <a:lnTo>
                          <a:pt x="15" y="34"/>
                        </a:lnTo>
                        <a:lnTo>
                          <a:pt x="18" y="33"/>
                        </a:lnTo>
                        <a:lnTo>
                          <a:pt x="21" y="33"/>
                        </a:lnTo>
                        <a:lnTo>
                          <a:pt x="25" y="33"/>
                        </a:lnTo>
                        <a:lnTo>
                          <a:pt x="32" y="30"/>
                        </a:lnTo>
                        <a:lnTo>
                          <a:pt x="35" y="30"/>
                        </a:lnTo>
                        <a:lnTo>
                          <a:pt x="38" y="31"/>
                        </a:lnTo>
                        <a:lnTo>
                          <a:pt x="41" y="30"/>
                        </a:lnTo>
                        <a:lnTo>
                          <a:pt x="41" y="27"/>
                        </a:lnTo>
                        <a:lnTo>
                          <a:pt x="42" y="25"/>
                        </a:lnTo>
                        <a:lnTo>
                          <a:pt x="42" y="24"/>
                        </a:lnTo>
                        <a:lnTo>
                          <a:pt x="25" y="27"/>
                        </a:lnTo>
                        <a:lnTo>
                          <a:pt x="22" y="27"/>
                        </a:lnTo>
                        <a:lnTo>
                          <a:pt x="20" y="27"/>
                        </a:lnTo>
                        <a:lnTo>
                          <a:pt x="16" y="25"/>
                        </a:lnTo>
                        <a:lnTo>
                          <a:pt x="14" y="19"/>
                        </a:lnTo>
                        <a:lnTo>
                          <a:pt x="12" y="17"/>
                        </a:lnTo>
                        <a:lnTo>
                          <a:pt x="10" y="16"/>
                        </a:lnTo>
                        <a:lnTo>
                          <a:pt x="7" y="16"/>
                        </a:lnTo>
                        <a:lnTo>
                          <a:pt x="5" y="15"/>
                        </a:lnTo>
                        <a:lnTo>
                          <a:pt x="5" y="17"/>
                        </a:lnTo>
                        <a:lnTo>
                          <a:pt x="0" y="15"/>
                        </a:lnTo>
                        <a:lnTo>
                          <a:pt x="4" y="7"/>
                        </a:lnTo>
                        <a:lnTo>
                          <a:pt x="5" y="6"/>
                        </a:lnTo>
                        <a:lnTo>
                          <a:pt x="12" y="5"/>
                        </a:lnTo>
                        <a:lnTo>
                          <a:pt x="17" y="1"/>
                        </a:lnTo>
                        <a:lnTo>
                          <a:pt x="21" y="0"/>
                        </a:lnTo>
                        <a:lnTo>
                          <a:pt x="28" y="1"/>
                        </a:lnTo>
                        <a:lnTo>
                          <a:pt x="35" y="6"/>
                        </a:lnTo>
                        <a:lnTo>
                          <a:pt x="43" y="6"/>
                        </a:lnTo>
                        <a:lnTo>
                          <a:pt x="45" y="10"/>
                        </a:lnTo>
                        <a:lnTo>
                          <a:pt x="46" y="12"/>
                        </a:lnTo>
                        <a:lnTo>
                          <a:pt x="47" y="17"/>
                        </a:lnTo>
                        <a:lnTo>
                          <a:pt x="45" y="23"/>
                        </a:lnTo>
                        <a:lnTo>
                          <a:pt x="47" y="29"/>
                        </a:lnTo>
                        <a:lnTo>
                          <a:pt x="50" y="34"/>
                        </a:lnTo>
                        <a:lnTo>
                          <a:pt x="50" y="33"/>
                        </a:lnTo>
                        <a:lnTo>
                          <a:pt x="51" y="30"/>
                        </a:lnTo>
                        <a:lnTo>
                          <a:pt x="53" y="31"/>
                        </a:lnTo>
                        <a:lnTo>
                          <a:pt x="57" y="40"/>
                        </a:lnTo>
                        <a:lnTo>
                          <a:pt x="61" y="42"/>
                        </a:lnTo>
                        <a:lnTo>
                          <a:pt x="66" y="42"/>
                        </a:lnTo>
                        <a:lnTo>
                          <a:pt x="68" y="39"/>
                        </a:lnTo>
                        <a:lnTo>
                          <a:pt x="71" y="37"/>
                        </a:lnTo>
                        <a:lnTo>
                          <a:pt x="72" y="35"/>
                        </a:lnTo>
                        <a:lnTo>
                          <a:pt x="77" y="31"/>
                        </a:lnTo>
                        <a:lnTo>
                          <a:pt x="78" y="26"/>
                        </a:lnTo>
                        <a:lnTo>
                          <a:pt x="87" y="25"/>
                        </a:lnTo>
                        <a:lnTo>
                          <a:pt x="89" y="23"/>
                        </a:lnTo>
                        <a:lnTo>
                          <a:pt x="89" y="21"/>
                        </a:lnTo>
                        <a:lnTo>
                          <a:pt x="99" y="14"/>
                        </a:lnTo>
                        <a:lnTo>
                          <a:pt x="100" y="15"/>
                        </a:lnTo>
                        <a:lnTo>
                          <a:pt x="101" y="17"/>
                        </a:lnTo>
                        <a:lnTo>
                          <a:pt x="111" y="20"/>
                        </a:lnTo>
                        <a:lnTo>
                          <a:pt x="112" y="21"/>
                        </a:lnTo>
                        <a:lnTo>
                          <a:pt x="118" y="23"/>
                        </a:lnTo>
                        <a:lnTo>
                          <a:pt x="124" y="27"/>
                        </a:lnTo>
                        <a:lnTo>
                          <a:pt x="127" y="28"/>
                        </a:lnTo>
                        <a:lnTo>
                          <a:pt x="130" y="27"/>
                        </a:lnTo>
                        <a:lnTo>
                          <a:pt x="131" y="27"/>
                        </a:lnTo>
                        <a:lnTo>
                          <a:pt x="133" y="28"/>
                        </a:lnTo>
                        <a:lnTo>
                          <a:pt x="135" y="27"/>
                        </a:lnTo>
                        <a:lnTo>
                          <a:pt x="136" y="28"/>
                        </a:lnTo>
                        <a:lnTo>
                          <a:pt x="138" y="29"/>
                        </a:lnTo>
                        <a:lnTo>
                          <a:pt x="140" y="29"/>
                        </a:lnTo>
                        <a:lnTo>
                          <a:pt x="140" y="30"/>
                        </a:lnTo>
                        <a:lnTo>
                          <a:pt x="140" y="30"/>
                        </a:lnTo>
                        <a:lnTo>
                          <a:pt x="141" y="31"/>
                        </a:lnTo>
                        <a:lnTo>
                          <a:pt x="142" y="31"/>
                        </a:lnTo>
                        <a:lnTo>
                          <a:pt x="143" y="31"/>
                        </a:lnTo>
                        <a:lnTo>
                          <a:pt x="144" y="31"/>
                        </a:lnTo>
                        <a:lnTo>
                          <a:pt x="144" y="89"/>
                        </a:lnTo>
                        <a:lnTo>
                          <a:pt x="144" y="90"/>
                        </a:lnTo>
                        <a:lnTo>
                          <a:pt x="146" y="95"/>
                        </a:lnTo>
                        <a:lnTo>
                          <a:pt x="147" y="124"/>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96" name="Freeform 838">
                    <a:extLst>
                      <a:ext uri="{FF2B5EF4-FFF2-40B4-BE49-F238E27FC236}">
                        <a16:creationId xmlns:a16="http://schemas.microsoft.com/office/drawing/2014/main" xmlns="" id="{08DF9093-6113-1840-B74E-B1ECF9200714}"/>
                      </a:ext>
                    </a:extLst>
                  </p:cNvPr>
                  <p:cNvSpPr/>
                  <p:nvPr/>
                </p:nvSpPr>
                <p:spPr>
                  <a:xfrm>
                    <a:off x="7064375" y="4821238"/>
                    <a:ext cx="50800" cy="25400"/>
                  </a:xfrm>
                  <a:custGeom>
                    <a:avLst/>
                    <a:gdLst>
                      <a:gd name="T0" fmla="*/ 2 w 32"/>
                      <a:gd name="T1" fmla="*/ 16 h 16"/>
                      <a:gd name="T2" fmla="*/ 2 w 32"/>
                      <a:gd name="T3" fmla="*/ 16 h 16"/>
                      <a:gd name="T4" fmla="*/ 2 w 32"/>
                      <a:gd name="T5" fmla="*/ 15 h 16"/>
                      <a:gd name="T6" fmla="*/ 2 w 32"/>
                      <a:gd name="T7" fmla="*/ 15 h 16"/>
                      <a:gd name="T8" fmla="*/ 2 w 32"/>
                      <a:gd name="T9" fmla="*/ 14 h 16"/>
                      <a:gd name="T10" fmla="*/ 1 w 32"/>
                      <a:gd name="T11" fmla="*/ 14 h 16"/>
                      <a:gd name="T12" fmla="*/ 1 w 32"/>
                      <a:gd name="T13" fmla="*/ 14 h 16"/>
                      <a:gd name="T14" fmla="*/ 1 w 32"/>
                      <a:gd name="T15" fmla="*/ 14 h 16"/>
                      <a:gd name="T16" fmla="*/ 1 w 32"/>
                      <a:gd name="T17" fmla="*/ 13 h 16"/>
                      <a:gd name="T18" fmla="*/ 1 w 32"/>
                      <a:gd name="T19" fmla="*/ 13 h 16"/>
                      <a:gd name="T20" fmla="*/ 1 w 32"/>
                      <a:gd name="T21" fmla="*/ 13 h 16"/>
                      <a:gd name="T22" fmla="*/ 0 w 32"/>
                      <a:gd name="T23" fmla="*/ 13 h 16"/>
                      <a:gd name="T24" fmla="*/ 1 w 32"/>
                      <a:gd name="T25" fmla="*/ 13 h 16"/>
                      <a:gd name="T26" fmla="*/ 0 w 32"/>
                      <a:gd name="T27" fmla="*/ 13 h 16"/>
                      <a:gd name="T28" fmla="*/ 1 w 32"/>
                      <a:gd name="T29" fmla="*/ 13 h 16"/>
                      <a:gd name="T30" fmla="*/ 0 w 32"/>
                      <a:gd name="T31" fmla="*/ 12 h 16"/>
                      <a:gd name="T32" fmla="*/ 0 w 32"/>
                      <a:gd name="T33" fmla="*/ 11 h 16"/>
                      <a:gd name="T34" fmla="*/ 1 w 32"/>
                      <a:gd name="T35" fmla="*/ 11 h 16"/>
                      <a:gd name="T36" fmla="*/ 1 w 32"/>
                      <a:gd name="T37" fmla="*/ 11 h 16"/>
                      <a:gd name="T38" fmla="*/ 1 w 32"/>
                      <a:gd name="T39" fmla="*/ 11 h 16"/>
                      <a:gd name="T40" fmla="*/ 2 w 32"/>
                      <a:gd name="T41" fmla="*/ 12 h 16"/>
                      <a:gd name="T42" fmla="*/ 2 w 32"/>
                      <a:gd name="T43" fmla="*/ 12 h 16"/>
                      <a:gd name="T44" fmla="*/ 2 w 32"/>
                      <a:gd name="T45" fmla="*/ 12 h 16"/>
                      <a:gd name="T46" fmla="*/ 2 w 32"/>
                      <a:gd name="T47" fmla="*/ 12 h 16"/>
                      <a:gd name="T48" fmla="*/ 3 w 32"/>
                      <a:gd name="T49" fmla="*/ 11 h 16"/>
                      <a:gd name="T50" fmla="*/ 3 w 32"/>
                      <a:gd name="T51" fmla="*/ 11 h 16"/>
                      <a:gd name="T52" fmla="*/ 3 w 32"/>
                      <a:gd name="T53" fmla="*/ 11 h 16"/>
                      <a:gd name="T54" fmla="*/ 3 w 32"/>
                      <a:gd name="T55" fmla="*/ 11 h 16"/>
                      <a:gd name="T56" fmla="*/ 3 w 32"/>
                      <a:gd name="T57" fmla="*/ 11 h 16"/>
                      <a:gd name="T58" fmla="*/ 3 w 32"/>
                      <a:gd name="T59" fmla="*/ 10 h 16"/>
                      <a:gd name="T60" fmla="*/ 3 w 32"/>
                      <a:gd name="T61" fmla="*/ 10 h 16"/>
                      <a:gd name="T62" fmla="*/ 3 w 32"/>
                      <a:gd name="T63" fmla="*/ 10 h 16"/>
                      <a:gd name="T64" fmla="*/ 3 w 32"/>
                      <a:gd name="T65" fmla="*/ 10 h 16"/>
                      <a:gd name="T66" fmla="*/ 3 w 32"/>
                      <a:gd name="T67" fmla="*/ 10 h 16"/>
                      <a:gd name="T68" fmla="*/ 3 w 32"/>
                      <a:gd name="T69" fmla="*/ 10 h 16"/>
                      <a:gd name="T70" fmla="*/ 3 w 32"/>
                      <a:gd name="T71" fmla="*/ 9 h 16"/>
                      <a:gd name="T72" fmla="*/ 3 w 32"/>
                      <a:gd name="T73" fmla="*/ 9 h 16"/>
                      <a:gd name="T74" fmla="*/ 3 w 32"/>
                      <a:gd name="T75" fmla="*/ 9 h 16"/>
                      <a:gd name="T76" fmla="*/ 2 w 32"/>
                      <a:gd name="T77" fmla="*/ 9 h 16"/>
                      <a:gd name="T78" fmla="*/ 2 w 32"/>
                      <a:gd name="T79" fmla="*/ 8 h 16"/>
                      <a:gd name="T80" fmla="*/ 2 w 32"/>
                      <a:gd name="T81" fmla="*/ 8 h 16"/>
                      <a:gd name="T82" fmla="*/ 2 w 32"/>
                      <a:gd name="T83" fmla="*/ 9 h 16"/>
                      <a:gd name="T84" fmla="*/ 2 w 32"/>
                      <a:gd name="T85" fmla="*/ 9 h 16"/>
                      <a:gd name="T86" fmla="*/ 2 w 32"/>
                      <a:gd name="T87" fmla="*/ 9 h 16"/>
                      <a:gd name="T88" fmla="*/ 1 w 32"/>
                      <a:gd name="T89" fmla="*/ 9 h 16"/>
                      <a:gd name="T90" fmla="*/ 1 w 32"/>
                      <a:gd name="T91" fmla="*/ 9 h 16"/>
                      <a:gd name="T92" fmla="*/ 1 w 32"/>
                      <a:gd name="T93" fmla="*/ 10 h 16"/>
                      <a:gd name="T94" fmla="*/ 0 w 32"/>
                      <a:gd name="T95" fmla="*/ 10 h 16"/>
                      <a:gd name="T96" fmla="*/ 0 w 32"/>
                      <a:gd name="T97" fmla="*/ 10 h 16"/>
                      <a:gd name="T98" fmla="*/ 0 w 32"/>
                      <a:gd name="T99" fmla="*/ 9 h 16"/>
                      <a:gd name="T100" fmla="*/ 0 w 32"/>
                      <a:gd name="T101" fmla="*/ 9 h 16"/>
                      <a:gd name="T102" fmla="*/ 0 w 32"/>
                      <a:gd name="T103" fmla="*/ 8 h 16"/>
                      <a:gd name="T104" fmla="*/ 0 w 32"/>
                      <a:gd name="T105" fmla="*/ 8 h 16"/>
                      <a:gd name="T106" fmla="*/ 2 w 32"/>
                      <a:gd name="T107" fmla="*/ 4 h 16"/>
                      <a:gd name="T108" fmla="*/ 12 w 32"/>
                      <a:gd name="T109" fmla="*/ 3 h 16"/>
                      <a:gd name="T110" fmla="*/ 14 w 32"/>
                      <a:gd name="T111" fmla="*/ 2 h 16"/>
                      <a:gd name="T112" fmla="*/ 28 w 32"/>
                      <a:gd name="T113" fmla="*/ 0 h 16"/>
                      <a:gd name="T114" fmla="*/ 30 w 32"/>
                      <a:gd name="T115" fmla="*/ 0 h 16"/>
                      <a:gd name="T116" fmla="*/ 32 w 32"/>
                      <a:gd name="T117" fmla="*/ 0 h 16"/>
                      <a:gd name="T118" fmla="*/ 32 w 32"/>
                      <a:gd name="T119" fmla="*/ 1 h 16"/>
                      <a:gd name="T120" fmla="*/ 31 w 32"/>
                      <a:gd name="T121" fmla="*/ 5 h 16"/>
                      <a:gd name="T122" fmla="*/ 4 w 32"/>
                      <a:gd name="T123" fmla="*/ 16 h 16"/>
                      <a:gd name="T124" fmla="*/ 2 w 32"/>
                      <a:gd name="T12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 h="16">
                        <a:moveTo>
                          <a:pt x="2" y="16"/>
                        </a:moveTo>
                        <a:lnTo>
                          <a:pt x="2" y="16"/>
                        </a:lnTo>
                        <a:lnTo>
                          <a:pt x="2" y="15"/>
                        </a:lnTo>
                        <a:lnTo>
                          <a:pt x="2" y="15"/>
                        </a:lnTo>
                        <a:lnTo>
                          <a:pt x="2" y="14"/>
                        </a:lnTo>
                        <a:lnTo>
                          <a:pt x="1" y="14"/>
                        </a:lnTo>
                        <a:lnTo>
                          <a:pt x="1" y="14"/>
                        </a:lnTo>
                        <a:lnTo>
                          <a:pt x="1" y="14"/>
                        </a:lnTo>
                        <a:lnTo>
                          <a:pt x="1" y="13"/>
                        </a:lnTo>
                        <a:lnTo>
                          <a:pt x="1" y="13"/>
                        </a:lnTo>
                        <a:lnTo>
                          <a:pt x="1" y="13"/>
                        </a:lnTo>
                        <a:lnTo>
                          <a:pt x="0" y="13"/>
                        </a:lnTo>
                        <a:lnTo>
                          <a:pt x="1" y="13"/>
                        </a:lnTo>
                        <a:lnTo>
                          <a:pt x="0" y="13"/>
                        </a:lnTo>
                        <a:lnTo>
                          <a:pt x="1" y="13"/>
                        </a:lnTo>
                        <a:lnTo>
                          <a:pt x="0" y="12"/>
                        </a:lnTo>
                        <a:lnTo>
                          <a:pt x="0" y="11"/>
                        </a:lnTo>
                        <a:lnTo>
                          <a:pt x="1" y="11"/>
                        </a:lnTo>
                        <a:lnTo>
                          <a:pt x="1" y="11"/>
                        </a:lnTo>
                        <a:lnTo>
                          <a:pt x="1" y="11"/>
                        </a:lnTo>
                        <a:lnTo>
                          <a:pt x="2" y="12"/>
                        </a:lnTo>
                        <a:lnTo>
                          <a:pt x="2" y="12"/>
                        </a:lnTo>
                        <a:lnTo>
                          <a:pt x="2" y="12"/>
                        </a:lnTo>
                        <a:lnTo>
                          <a:pt x="2" y="12"/>
                        </a:lnTo>
                        <a:lnTo>
                          <a:pt x="3" y="11"/>
                        </a:lnTo>
                        <a:lnTo>
                          <a:pt x="3" y="11"/>
                        </a:lnTo>
                        <a:lnTo>
                          <a:pt x="3" y="11"/>
                        </a:lnTo>
                        <a:lnTo>
                          <a:pt x="3" y="11"/>
                        </a:lnTo>
                        <a:lnTo>
                          <a:pt x="3" y="11"/>
                        </a:lnTo>
                        <a:lnTo>
                          <a:pt x="3" y="10"/>
                        </a:lnTo>
                        <a:lnTo>
                          <a:pt x="3" y="10"/>
                        </a:lnTo>
                        <a:lnTo>
                          <a:pt x="3" y="10"/>
                        </a:lnTo>
                        <a:lnTo>
                          <a:pt x="3" y="10"/>
                        </a:lnTo>
                        <a:lnTo>
                          <a:pt x="3" y="10"/>
                        </a:lnTo>
                        <a:lnTo>
                          <a:pt x="3" y="10"/>
                        </a:lnTo>
                        <a:lnTo>
                          <a:pt x="3" y="9"/>
                        </a:lnTo>
                        <a:lnTo>
                          <a:pt x="3" y="9"/>
                        </a:lnTo>
                        <a:lnTo>
                          <a:pt x="3" y="9"/>
                        </a:lnTo>
                        <a:lnTo>
                          <a:pt x="2" y="9"/>
                        </a:lnTo>
                        <a:lnTo>
                          <a:pt x="2" y="8"/>
                        </a:lnTo>
                        <a:lnTo>
                          <a:pt x="2" y="8"/>
                        </a:lnTo>
                        <a:lnTo>
                          <a:pt x="2" y="9"/>
                        </a:lnTo>
                        <a:lnTo>
                          <a:pt x="2" y="9"/>
                        </a:lnTo>
                        <a:lnTo>
                          <a:pt x="2" y="9"/>
                        </a:lnTo>
                        <a:lnTo>
                          <a:pt x="1" y="9"/>
                        </a:lnTo>
                        <a:lnTo>
                          <a:pt x="1" y="9"/>
                        </a:lnTo>
                        <a:lnTo>
                          <a:pt x="1" y="10"/>
                        </a:lnTo>
                        <a:lnTo>
                          <a:pt x="0" y="10"/>
                        </a:lnTo>
                        <a:lnTo>
                          <a:pt x="0" y="10"/>
                        </a:lnTo>
                        <a:lnTo>
                          <a:pt x="0" y="9"/>
                        </a:lnTo>
                        <a:lnTo>
                          <a:pt x="0" y="9"/>
                        </a:lnTo>
                        <a:lnTo>
                          <a:pt x="0" y="8"/>
                        </a:lnTo>
                        <a:lnTo>
                          <a:pt x="0" y="8"/>
                        </a:lnTo>
                        <a:lnTo>
                          <a:pt x="2" y="4"/>
                        </a:lnTo>
                        <a:lnTo>
                          <a:pt x="12" y="3"/>
                        </a:lnTo>
                        <a:lnTo>
                          <a:pt x="14" y="2"/>
                        </a:lnTo>
                        <a:lnTo>
                          <a:pt x="28" y="0"/>
                        </a:lnTo>
                        <a:lnTo>
                          <a:pt x="30" y="0"/>
                        </a:lnTo>
                        <a:lnTo>
                          <a:pt x="32" y="0"/>
                        </a:lnTo>
                        <a:lnTo>
                          <a:pt x="32" y="1"/>
                        </a:lnTo>
                        <a:lnTo>
                          <a:pt x="31" y="5"/>
                        </a:lnTo>
                        <a:lnTo>
                          <a:pt x="4" y="16"/>
                        </a:lnTo>
                        <a:lnTo>
                          <a:pt x="2" y="16"/>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97" name="Freeform 1253">
                    <a:extLst>
                      <a:ext uri="{FF2B5EF4-FFF2-40B4-BE49-F238E27FC236}">
                        <a16:creationId xmlns:a16="http://schemas.microsoft.com/office/drawing/2014/main" xmlns="" id="{E5205765-4E52-0A4A-ACD3-F22237438C20}"/>
                      </a:ext>
                    </a:extLst>
                  </p:cNvPr>
                  <p:cNvSpPr/>
                  <p:nvPr/>
                </p:nvSpPr>
                <p:spPr>
                  <a:xfrm>
                    <a:off x="6408738" y="4567238"/>
                    <a:ext cx="15875" cy="12700"/>
                  </a:xfrm>
                  <a:custGeom>
                    <a:avLst/>
                    <a:gdLst>
                      <a:gd name="T0" fmla="*/ 0 w 10"/>
                      <a:gd name="T1" fmla="*/ 2 h 8"/>
                      <a:gd name="T2" fmla="*/ 0 w 10"/>
                      <a:gd name="T3" fmla="*/ 1 h 8"/>
                      <a:gd name="T4" fmla="*/ 1 w 10"/>
                      <a:gd name="T5" fmla="*/ 0 h 8"/>
                      <a:gd name="T6" fmla="*/ 9 w 10"/>
                      <a:gd name="T7" fmla="*/ 6 h 8"/>
                      <a:gd name="T8" fmla="*/ 10 w 10"/>
                      <a:gd name="T9" fmla="*/ 8 h 8"/>
                      <a:gd name="T10" fmla="*/ 10 w 10"/>
                      <a:gd name="T11" fmla="*/ 8 h 8"/>
                      <a:gd name="T12" fmla="*/ 8 w 10"/>
                      <a:gd name="T13" fmla="*/ 7 h 8"/>
                      <a:gd name="T14" fmla="*/ 1 w 10"/>
                      <a:gd name="T15" fmla="*/ 4 h 8"/>
                      <a:gd name="T16" fmla="*/ 0 w 10"/>
                      <a:gd name="T1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8">
                        <a:moveTo>
                          <a:pt x="0" y="2"/>
                        </a:moveTo>
                        <a:lnTo>
                          <a:pt x="0" y="1"/>
                        </a:lnTo>
                        <a:lnTo>
                          <a:pt x="1" y="0"/>
                        </a:lnTo>
                        <a:lnTo>
                          <a:pt x="9" y="6"/>
                        </a:lnTo>
                        <a:lnTo>
                          <a:pt x="10" y="8"/>
                        </a:lnTo>
                        <a:lnTo>
                          <a:pt x="10" y="8"/>
                        </a:lnTo>
                        <a:lnTo>
                          <a:pt x="8" y="7"/>
                        </a:lnTo>
                        <a:lnTo>
                          <a:pt x="1" y="4"/>
                        </a:lnTo>
                        <a:lnTo>
                          <a:pt x="0" y="2"/>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98" name="Freeform 1254">
                    <a:extLst>
                      <a:ext uri="{FF2B5EF4-FFF2-40B4-BE49-F238E27FC236}">
                        <a16:creationId xmlns:a16="http://schemas.microsoft.com/office/drawing/2014/main" xmlns="" id="{332623A0-E133-9C49-9EFC-4D7BE2C8FDE8}"/>
                      </a:ext>
                    </a:extLst>
                  </p:cNvPr>
                  <p:cNvSpPr/>
                  <p:nvPr/>
                </p:nvSpPr>
                <p:spPr>
                  <a:xfrm>
                    <a:off x="6408738" y="4567238"/>
                    <a:ext cx="15875" cy="12700"/>
                  </a:xfrm>
                  <a:custGeom>
                    <a:avLst/>
                    <a:gdLst>
                      <a:gd name="T0" fmla="*/ 0 w 10"/>
                      <a:gd name="T1" fmla="*/ 2 h 8"/>
                      <a:gd name="T2" fmla="*/ 0 w 10"/>
                      <a:gd name="T3" fmla="*/ 1 h 8"/>
                      <a:gd name="T4" fmla="*/ 1 w 10"/>
                      <a:gd name="T5" fmla="*/ 0 h 8"/>
                      <a:gd name="T6" fmla="*/ 9 w 10"/>
                      <a:gd name="T7" fmla="*/ 6 h 8"/>
                      <a:gd name="T8" fmla="*/ 10 w 10"/>
                      <a:gd name="T9" fmla="*/ 8 h 8"/>
                      <a:gd name="T10" fmla="*/ 10 w 10"/>
                      <a:gd name="T11" fmla="*/ 8 h 8"/>
                      <a:gd name="T12" fmla="*/ 8 w 10"/>
                      <a:gd name="T13" fmla="*/ 7 h 8"/>
                      <a:gd name="T14" fmla="*/ 1 w 10"/>
                      <a:gd name="T15" fmla="*/ 4 h 8"/>
                      <a:gd name="T16" fmla="*/ 0 w 10"/>
                      <a:gd name="T1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8">
                        <a:moveTo>
                          <a:pt x="0" y="2"/>
                        </a:moveTo>
                        <a:lnTo>
                          <a:pt x="0" y="1"/>
                        </a:lnTo>
                        <a:lnTo>
                          <a:pt x="1" y="0"/>
                        </a:lnTo>
                        <a:lnTo>
                          <a:pt x="9" y="6"/>
                        </a:lnTo>
                        <a:lnTo>
                          <a:pt x="10" y="8"/>
                        </a:lnTo>
                        <a:lnTo>
                          <a:pt x="10" y="8"/>
                        </a:lnTo>
                        <a:lnTo>
                          <a:pt x="8" y="7"/>
                        </a:lnTo>
                        <a:lnTo>
                          <a:pt x="1" y="4"/>
                        </a:lnTo>
                        <a:lnTo>
                          <a:pt x="0" y="2"/>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99" name="Freeform 1255">
                    <a:extLst>
                      <a:ext uri="{FF2B5EF4-FFF2-40B4-BE49-F238E27FC236}">
                        <a16:creationId xmlns:a16="http://schemas.microsoft.com/office/drawing/2014/main" xmlns="" id="{32FEBA39-A4AC-7B4E-9008-4CCFB8D03474}"/>
                      </a:ext>
                    </a:extLst>
                  </p:cNvPr>
                  <p:cNvSpPr/>
                  <p:nvPr/>
                </p:nvSpPr>
                <p:spPr>
                  <a:xfrm>
                    <a:off x="6408738" y="4567238"/>
                    <a:ext cx="15875" cy="12700"/>
                  </a:xfrm>
                  <a:custGeom>
                    <a:avLst/>
                    <a:gdLst>
                      <a:gd name="T0" fmla="*/ 0 w 10"/>
                      <a:gd name="T1" fmla="*/ 2 h 8"/>
                      <a:gd name="T2" fmla="*/ 0 w 10"/>
                      <a:gd name="T3" fmla="*/ 1 h 8"/>
                      <a:gd name="T4" fmla="*/ 1 w 10"/>
                      <a:gd name="T5" fmla="*/ 0 h 8"/>
                      <a:gd name="T6" fmla="*/ 9 w 10"/>
                      <a:gd name="T7" fmla="*/ 6 h 8"/>
                      <a:gd name="T8" fmla="*/ 10 w 10"/>
                      <a:gd name="T9" fmla="*/ 8 h 8"/>
                      <a:gd name="T10" fmla="*/ 10 w 10"/>
                      <a:gd name="T11" fmla="*/ 8 h 8"/>
                      <a:gd name="T12" fmla="*/ 8 w 10"/>
                      <a:gd name="T13" fmla="*/ 7 h 8"/>
                      <a:gd name="T14" fmla="*/ 1 w 10"/>
                      <a:gd name="T15" fmla="*/ 4 h 8"/>
                      <a:gd name="T16" fmla="*/ 0 w 10"/>
                      <a:gd name="T1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8">
                        <a:moveTo>
                          <a:pt x="0" y="2"/>
                        </a:moveTo>
                        <a:lnTo>
                          <a:pt x="0" y="1"/>
                        </a:lnTo>
                        <a:lnTo>
                          <a:pt x="1" y="0"/>
                        </a:lnTo>
                        <a:lnTo>
                          <a:pt x="9" y="6"/>
                        </a:lnTo>
                        <a:lnTo>
                          <a:pt x="10" y="8"/>
                        </a:lnTo>
                        <a:lnTo>
                          <a:pt x="10" y="8"/>
                        </a:lnTo>
                        <a:lnTo>
                          <a:pt x="8" y="7"/>
                        </a:lnTo>
                        <a:lnTo>
                          <a:pt x="1" y="4"/>
                        </a:lnTo>
                        <a:lnTo>
                          <a:pt x="0" y="2"/>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000" name="Freeform 1256">
                    <a:extLst>
                      <a:ext uri="{FF2B5EF4-FFF2-40B4-BE49-F238E27FC236}">
                        <a16:creationId xmlns:a16="http://schemas.microsoft.com/office/drawing/2014/main" xmlns="" id="{DA1B0790-6652-274E-8619-34336AA11EA5}"/>
                      </a:ext>
                    </a:extLst>
                  </p:cNvPr>
                  <p:cNvSpPr/>
                  <p:nvPr/>
                </p:nvSpPr>
                <p:spPr>
                  <a:xfrm>
                    <a:off x="6408738" y="4567238"/>
                    <a:ext cx="15875" cy="12700"/>
                  </a:xfrm>
                  <a:custGeom>
                    <a:avLst/>
                    <a:gdLst>
                      <a:gd name="T0" fmla="*/ 0 w 10"/>
                      <a:gd name="T1" fmla="*/ 2 h 8"/>
                      <a:gd name="T2" fmla="*/ 0 w 10"/>
                      <a:gd name="T3" fmla="*/ 1 h 8"/>
                      <a:gd name="T4" fmla="*/ 1 w 10"/>
                      <a:gd name="T5" fmla="*/ 0 h 8"/>
                      <a:gd name="T6" fmla="*/ 9 w 10"/>
                      <a:gd name="T7" fmla="*/ 6 h 8"/>
                      <a:gd name="T8" fmla="*/ 10 w 10"/>
                      <a:gd name="T9" fmla="*/ 8 h 8"/>
                      <a:gd name="T10" fmla="*/ 10 w 10"/>
                      <a:gd name="T11" fmla="*/ 8 h 8"/>
                      <a:gd name="T12" fmla="*/ 8 w 10"/>
                      <a:gd name="T13" fmla="*/ 7 h 8"/>
                      <a:gd name="T14" fmla="*/ 1 w 10"/>
                      <a:gd name="T15" fmla="*/ 4 h 8"/>
                      <a:gd name="T16" fmla="*/ 0 w 10"/>
                      <a:gd name="T1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8">
                        <a:moveTo>
                          <a:pt x="0" y="2"/>
                        </a:moveTo>
                        <a:lnTo>
                          <a:pt x="0" y="1"/>
                        </a:lnTo>
                        <a:lnTo>
                          <a:pt x="1" y="0"/>
                        </a:lnTo>
                        <a:lnTo>
                          <a:pt x="9" y="6"/>
                        </a:lnTo>
                        <a:lnTo>
                          <a:pt x="10" y="8"/>
                        </a:lnTo>
                        <a:lnTo>
                          <a:pt x="10" y="8"/>
                        </a:lnTo>
                        <a:lnTo>
                          <a:pt x="8" y="7"/>
                        </a:lnTo>
                        <a:lnTo>
                          <a:pt x="1" y="4"/>
                        </a:lnTo>
                        <a:lnTo>
                          <a:pt x="0" y="2"/>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grpSp>
            <p:sp>
              <p:nvSpPr>
                <p:cNvPr id="764" name="Freeform 7">
                  <a:extLst>
                    <a:ext uri="{FF2B5EF4-FFF2-40B4-BE49-F238E27FC236}">
                      <a16:creationId xmlns:a16="http://schemas.microsoft.com/office/drawing/2014/main" xmlns="" id="{DE7848B1-85F6-1B41-A321-2FA2D14BB146}"/>
                    </a:ext>
                  </a:extLst>
                </p:cNvPr>
                <p:cNvSpPr/>
                <p:nvPr/>
              </p:nvSpPr>
              <p:spPr>
                <a:xfrm>
                  <a:off x="4746625" y="4816475"/>
                  <a:ext cx="263525" cy="227013"/>
                </a:xfrm>
                <a:custGeom>
                  <a:avLst/>
                  <a:gdLst>
                    <a:gd name="T0" fmla="*/ 31 w 166"/>
                    <a:gd name="T1" fmla="*/ 69 h 143"/>
                    <a:gd name="T2" fmla="*/ 27 w 166"/>
                    <a:gd name="T3" fmla="*/ 66 h 143"/>
                    <a:gd name="T4" fmla="*/ 29 w 166"/>
                    <a:gd name="T5" fmla="*/ 40 h 143"/>
                    <a:gd name="T6" fmla="*/ 29 w 166"/>
                    <a:gd name="T7" fmla="*/ 38 h 143"/>
                    <a:gd name="T8" fmla="*/ 34 w 166"/>
                    <a:gd name="T9" fmla="*/ 40 h 143"/>
                    <a:gd name="T10" fmla="*/ 35 w 166"/>
                    <a:gd name="T11" fmla="*/ 45 h 143"/>
                    <a:gd name="T12" fmla="*/ 45 w 166"/>
                    <a:gd name="T13" fmla="*/ 42 h 143"/>
                    <a:gd name="T14" fmla="*/ 49 w 166"/>
                    <a:gd name="T15" fmla="*/ 48 h 143"/>
                    <a:gd name="T16" fmla="*/ 71 w 166"/>
                    <a:gd name="T17" fmla="*/ 51 h 143"/>
                    <a:gd name="T18" fmla="*/ 83 w 166"/>
                    <a:gd name="T19" fmla="*/ 58 h 143"/>
                    <a:gd name="T20" fmla="*/ 90 w 166"/>
                    <a:gd name="T21" fmla="*/ 65 h 143"/>
                    <a:gd name="T22" fmla="*/ 104 w 166"/>
                    <a:gd name="T23" fmla="*/ 72 h 143"/>
                    <a:gd name="T24" fmla="*/ 108 w 166"/>
                    <a:gd name="T25" fmla="*/ 73 h 143"/>
                    <a:gd name="T26" fmla="*/ 110 w 166"/>
                    <a:gd name="T27" fmla="*/ 73 h 143"/>
                    <a:gd name="T28" fmla="*/ 107 w 166"/>
                    <a:gd name="T29" fmla="*/ 57 h 143"/>
                    <a:gd name="T30" fmla="*/ 97 w 166"/>
                    <a:gd name="T31" fmla="*/ 57 h 143"/>
                    <a:gd name="T32" fmla="*/ 98 w 166"/>
                    <a:gd name="T33" fmla="*/ 26 h 143"/>
                    <a:gd name="T34" fmla="*/ 102 w 166"/>
                    <a:gd name="T35" fmla="*/ 4 h 143"/>
                    <a:gd name="T36" fmla="*/ 122 w 166"/>
                    <a:gd name="T37" fmla="*/ 3 h 143"/>
                    <a:gd name="T38" fmla="*/ 125 w 166"/>
                    <a:gd name="T39" fmla="*/ 6 h 143"/>
                    <a:gd name="T40" fmla="*/ 131 w 166"/>
                    <a:gd name="T41" fmla="*/ 5 h 143"/>
                    <a:gd name="T42" fmla="*/ 154 w 166"/>
                    <a:gd name="T43" fmla="*/ 16 h 143"/>
                    <a:gd name="T44" fmla="*/ 156 w 166"/>
                    <a:gd name="T45" fmla="*/ 18 h 143"/>
                    <a:gd name="T46" fmla="*/ 157 w 166"/>
                    <a:gd name="T47" fmla="*/ 21 h 143"/>
                    <a:gd name="T48" fmla="*/ 162 w 166"/>
                    <a:gd name="T49" fmla="*/ 27 h 143"/>
                    <a:gd name="T50" fmla="*/ 165 w 166"/>
                    <a:gd name="T51" fmla="*/ 34 h 143"/>
                    <a:gd name="T52" fmla="*/ 163 w 166"/>
                    <a:gd name="T53" fmla="*/ 38 h 143"/>
                    <a:gd name="T54" fmla="*/ 162 w 166"/>
                    <a:gd name="T55" fmla="*/ 44 h 143"/>
                    <a:gd name="T56" fmla="*/ 161 w 166"/>
                    <a:gd name="T57" fmla="*/ 59 h 143"/>
                    <a:gd name="T58" fmla="*/ 162 w 166"/>
                    <a:gd name="T59" fmla="*/ 63 h 143"/>
                    <a:gd name="T60" fmla="*/ 157 w 166"/>
                    <a:gd name="T61" fmla="*/ 64 h 143"/>
                    <a:gd name="T62" fmla="*/ 153 w 166"/>
                    <a:gd name="T63" fmla="*/ 78 h 143"/>
                    <a:gd name="T64" fmla="*/ 154 w 166"/>
                    <a:gd name="T65" fmla="*/ 82 h 143"/>
                    <a:gd name="T66" fmla="*/ 158 w 166"/>
                    <a:gd name="T67" fmla="*/ 84 h 143"/>
                    <a:gd name="T68" fmla="*/ 116 w 166"/>
                    <a:gd name="T69" fmla="*/ 106 h 143"/>
                    <a:gd name="T70" fmla="*/ 115 w 166"/>
                    <a:gd name="T71" fmla="*/ 107 h 143"/>
                    <a:gd name="T72" fmla="*/ 110 w 166"/>
                    <a:gd name="T73" fmla="*/ 107 h 143"/>
                    <a:gd name="T74" fmla="*/ 101 w 166"/>
                    <a:gd name="T75" fmla="*/ 109 h 143"/>
                    <a:gd name="T76" fmla="*/ 95 w 166"/>
                    <a:gd name="T77" fmla="*/ 112 h 143"/>
                    <a:gd name="T78" fmla="*/ 87 w 166"/>
                    <a:gd name="T79" fmla="*/ 121 h 143"/>
                    <a:gd name="T80" fmla="*/ 84 w 166"/>
                    <a:gd name="T81" fmla="*/ 125 h 143"/>
                    <a:gd name="T82" fmla="*/ 80 w 166"/>
                    <a:gd name="T83" fmla="*/ 125 h 143"/>
                    <a:gd name="T84" fmla="*/ 77 w 166"/>
                    <a:gd name="T85" fmla="*/ 130 h 143"/>
                    <a:gd name="T86" fmla="*/ 74 w 166"/>
                    <a:gd name="T87" fmla="*/ 135 h 143"/>
                    <a:gd name="T88" fmla="*/ 65 w 166"/>
                    <a:gd name="T89" fmla="*/ 143 h 143"/>
                    <a:gd name="T90" fmla="*/ 62 w 166"/>
                    <a:gd name="T91" fmla="*/ 141 h 143"/>
                    <a:gd name="T92" fmla="*/ 55 w 166"/>
                    <a:gd name="T93" fmla="*/ 141 h 143"/>
                    <a:gd name="T94" fmla="*/ 45 w 166"/>
                    <a:gd name="T95" fmla="*/ 140 h 143"/>
                    <a:gd name="T96" fmla="*/ 41 w 166"/>
                    <a:gd name="T97" fmla="*/ 135 h 143"/>
                    <a:gd name="T98" fmla="*/ 30 w 166"/>
                    <a:gd name="T99" fmla="*/ 133 h 143"/>
                    <a:gd name="T100" fmla="*/ 14 w 166"/>
                    <a:gd name="T101" fmla="*/ 133 h 143"/>
                    <a:gd name="T102" fmla="*/ 0 w 166"/>
                    <a:gd name="T103" fmla="*/ 12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6" h="143">
                      <a:moveTo>
                        <a:pt x="0" y="121"/>
                      </a:moveTo>
                      <a:lnTo>
                        <a:pt x="0" y="69"/>
                      </a:lnTo>
                      <a:lnTo>
                        <a:pt x="31" y="69"/>
                      </a:lnTo>
                      <a:lnTo>
                        <a:pt x="29" y="68"/>
                      </a:lnTo>
                      <a:lnTo>
                        <a:pt x="28" y="67"/>
                      </a:lnTo>
                      <a:lnTo>
                        <a:pt x="27" y="66"/>
                      </a:lnTo>
                      <a:lnTo>
                        <a:pt x="29" y="43"/>
                      </a:lnTo>
                      <a:lnTo>
                        <a:pt x="29" y="41"/>
                      </a:lnTo>
                      <a:lnTo>
                        <a:pt x="29" y="40"/>
                      </a:lnTo>
                      <a:lnTo>
                        <a:pt x="30" y="40"/>
                      </a:lnTo>
                      <a:lnTo>
                        <a:pt x="29" y="39"/>
                      </a:lnTo>
                      <a:lnTo>
                        <a:pt x="29" y="38"/>
                      </a:lnTo>
                      <a:lnTo>
                        <a:pt x="32" y="37"/>
                      </a:lnTo>
                      <a:lnTo>
                        <a:pt x="33" y="37"/>
                      </a:lnTo>
                      <a:lnTo>
                        <a:pt x="34" y="40"/>
                      </a:lnTo>
                      <a:lnTo>
                        <a:pt x="34" y="43"/>
                      </a:lnTo>
                      <a:lnTo>
                        <a:pt x="35" y="44"/>
                      </a:lnTo>
                      <a:lnTo>
                        <a:pt x="35" y="45"/>
                      </a:lnTo>
                      <a:lnTo>
                        <a:pt x="40" y="43"/>
                      </a:lnTo>
                      <a:lnTo>
                        <a:pt x="42" y="43"/>
                      </a:lnTo>
                      <a:lnTo>
                        <a:pt x="45" y="42"/>
                      </a:lnTo>
                      <a:lnTo>
                        <a:pt x="46" y="44"/>
                      </a:lnTo>
                      <a:lnTo>
                        <a:pt x="47" y="46"/>
                      </a:lnTo>
                      <a:lnTo>
                        <a:pt x="49" y="48"/>
                      </a:lnTo>
                      <a:lnTo>
                        <a:pt x="60" y="53"/>
                      </a:lnTo>
                      <a:lnTo>
                        <a:pt x="63" y="53"/>
                      </a:lnTo>
                      <a:lnTo>
                        <a:pt x="71" y="51"/>
                      </a:lnTo>
                      <a:lnTo>
                        <a:pt x="72" y="51"/>
                      </a:lnTo>
                      <a:lnTo>
                        <a:pt x="77" y="56"/>
                      </a:lnTo>
                      <a:lnTo>
                        <a:pt x="83" y="58"/>
                      </a:lnTo>
                      <a:lnTo>
                        <a:pt x="86" y="58"/>
                      </a:lnTo>
                      <a:lnTo>
                        <a:pt x="88" y="60"/>
                      </a:lnTo>
                      <a:lnTo>
                        <a:pt x="90" y="65"/>
                      </a:lnTo>
                      <a:lnTo>
                        <a:pt x="98" y="70"/>
                      </a:lnTo>
                      <a:lnTo>
                        <a:pt x="103" y="72"/>
                      </a:lnTo>
                      <a:lnTo>
                        <a:pt x="104" y="72"/>
                      </a:lnTo>
                      <a:lnTo>
                        <a:pt x="105" y="71"/>
                      </a:lnTo>
                      <a:lnTo>
                        <a:pt x="106" y="71"/>
                      </a:lnTo>
                      <a:lnTo>
                        <a:pt x="108" y="73"/>
                      </a:lnTo>
                      <a:lnTo>
                        <a:pt x="108" y="73"/>
                      </a:lnTo>
                      <a:lnTo>
                        <a:pt x="110" y="73"/>
                      </a:lnTo>
                      <a:lnTo>
                        <a:pt x="110" y="73"/>
                      </a:lnTo>
                      <a:lnTo>
                        <a:pt x="110" y="60"/>
                      </a:lnTo>
                      <a:lnTo>
                        <a:pt x="109" y="58"/>
                      </a:lnTo>
                      <a:lnTo>
                        <a:pt x="107" y="57"/>
                      </a:lnTo>
                      <a:lnTo>
                        <a:pt x="105" y="59"/>
                      </a:lnTo>
                      <a:lnTo>
                        <a:pt x="99" y="58"/>
                      </a:lnTo>
                      <a:lnTo>
                        <a:pt x="97" y="57"/>
                      </a:lnTo>
                      <a:lnTo>
                        <a:pt x="93" y="51"/>
                      </a:lnTo>
                      <a:lnTo>
                        <a:pt x="92" y="49"/>
                      </a:lnTo>
                      <a:lnTo>
                        <a:pt x="98" y="26"/>
                      </a:lnTo>
                      <a:lnTo>
                        <a:pt x="96" y="15"/>
                      </a:lnTo>
                      <a:lnTo>
                        <a:pt x="100" y="5"/>
                      </a:lnTo>
                      <a:lnTo>
                        <a:pt x="102" y="4"/>
                      </a:lnTo>
                      <a:lnTo>
                        <a:pt x="121" y="0"/>
                      </a:lnTo>
                      <a:lnTo>
                        <a:pt x="122" y="2"/>
                      </a:lnTo>
                      <a:lnTo>
                        <a:pt x="122" y="3"/>
                      </a:lnTo>
                      <a:lnTo>
                        <a:pt x="122" y="5"/>
                      </a:lnTo>
                      <a:lnTo>
                        <a:pt x="123" y="6"/>
                      </a:lnTo>
                      <a:lnTo>
                        <a:pt x="125" y="6"/>
                      </a:lnTo>
                      <a:lnTo>
                        <a:pt x="128" y="9"/>
                      </a:lnTo>
                      <a:lnTo>
                        <a:pt x="130" y="5"/>
                      </a:lnTo>
                      <a:lnTo>
                        <a:pt x="131" y="5"/>
                      </a:lnTo>
                      <a:lnTo>
                        <a:pt x="133" y="6"/>
                      </a:lnTo>
                      <a:lnTo>
                        <a:pt x="139" y="11"/>
                      </a:lnTo>
                      <a:lnTo>
                        <a:pt x="154" y="16"/>
                      </a:lnTo>
                      <a:lnTo>
                        <a:pt x="155" y="16"/>
                      </a:lnTo>
                      <a:lnTo>
                        <a:pt x="156" y="18"/>
                      </a:lnTo>
                      <a:lnTo>
                        <a:pt x="156" y="18"/>
                      </a:lnTo>
                      <a:lnTo>
                        <a:pt x="156" y="19"/>
                      </a:lnTo>
                      <a:lnTo>
                        <a:pt x="156" y="20"/>
                      </a:lnTo>
                      <a:lnTo>
                        <a:pt x="157" y="21"/>
                      </a:lnTo>
                      <a:lnTo>
                        <a:pt x="159" y="21"/>
                      </a:lnTo>
                      <a:lnTo>
                        <a:pt x="161" y="25"/>
                      </a:lnTo>
                      <a:lnTo>
                        <a:pt x="162" y="27"/>
                      </a:lnTo>
                      <a:lnTo>
                        <a:pt x="164" y="29"/>
                      </a:lnTo>
                      <a:lnTo>
                        <a:pt x="164" y="34"/>
                      </a:lnTo>
                      <a:lnTo>
                        <a:pt x="165" y="34"/>
                      </a:lnTo>
                      <a:lnTo>
                        <a:pt x="166" y="36"/>
                      </a:lnTo>
                      <a:lnTo>
                        <a:pt x="165" y="37"/>
                      </a:lnTo>
                      <a:lnTo>
                        <a:pt x="163" y="38"/>
                      </a:lnTo>
                      <a:lnTo>
                        <a:pt x="163" y="38"/>
                      </a:lnTo>
                      <a:lnTo>
                        <a:pt x="162" y="39"/>
                      </a:lnTo>
                      <a:lnTo>
                        <a:pt x="162" y="44"/>
                      </a:lnTo>
                      <a:lnTo>
                        <a:pt x="160" y="48"/>
                      </a:lnTo>
                      <a:lnTo>
                        <a:pt x="160" y="58"/>
                      </a:lnTo>
                      <a:lnTo>
                        <a:pt x="161" y="59"/>
                      </a:lnTo>
                      <a:lnTo>
                        <a:pt x="162" y="60"/>
                      </a:lnTo>
                      <a:lnTo>
                        <a:pt x="163" y="62"/>
                      </a:lnTo>
                      <a:lnTo>
                        <a:pt x="162" y="63"/>
                      </a:lnTo>
                      <a:lnTo>
                        <a:pt x="160" y="63"/>
                      </a:lnTo>
                      <a:lnTo>
                        <a:pt x="159" y="64"/>
                      </a:lnTo>
                      <a:lnTo>
                        <a:pt x="157" y="64"/>
                      </a:lnTo>
                      <a:lnTo>
                        <a:pt x="157" y="65"/>
                      </a:lnTo>
                      <a:lnTo>
                        <a:pt x="154" y="76"/>
                      </a:lnTo>
                      <a:lnTo>
                        <a:pt x="153" y="78"/>
                      </a:lnTo>
                      <a:lnTo>
                        <a:pt x="152" y="79"/>
                      </a:lnTo>
                      <a:lnTo>
                        <a:pt x="153" y="81"/>
                      </a:lnTo>
                      <a:lnTo>
                        <a:pt x="154" y="82"/>
                      </a:lnTo>
                      <a:lnTo>
                        <a:pt x="155" y="83"/>
                      </a:lnTo>
                      <a:lnTo>
                        <a:pt x="157" y="83"/>
                      </a:lnTo>
                      <a:lnTo>
                        <a:pt x="158" y="84"/>
                      </a:lnTo>
                      <a:lnTo>
                        <a:pt x="158" y="84"/>
                      </a:lnTo>
                      <a:lnTo>
                        <a:pt x="113" y="99"/>
                      </a:lnTo>
                      <a:lnTo>
                        <a:pt x="116" y="106"/>
                      </a:lnTo>
                      <a:lnTo>
                        <a:pt x="117" y="107"/>
                      </a:lnTo>
                      <a:lnTo>
                        <a:pt x="117" y="108"/>
                      </a:lnTo>
                      <a:lnTo>
                        <a:pt x="115" y="107"/>
                      </a:lnTo>
                      <a:lnTo>
                        <a:pt x="113" y="108"/>
                      </a:lnTo>
                      <a:lnTo>
                        <a:pt x="111" y="108"/>
                      </a:lnTo>
                      <a:lnTo>
                        <a:pt x="110" y="107"/>
                      </a:lnTo>
                      <a:lnTo>
                        <a:pt x="108" y="107"/>
                      </a:lnTo>
                      <a:lnTo>
                        <a:pt x="105" y="109"/>
                      </a:lnTo>
                      <a:lnTo>
                        <a:pt x="101" y="109"/>
                      </a:lnTo>
                      <a:lnTo>
                        <a:pt x="98" y="112"/>
                      </a:lnTo>
                      <a:lnTo>
                        <a:pt x="96" y="112"/>
                      </a:lnTo>
                      <a:lnTo>
                        <a:pt x="95" y="112"/>
                      </a:lnTo>
                      <a:lnTo>
                        <a:pt x="94" y="121"/>
                      </a:lnTo>
                      <a:lnTo>
                        <a:pt x="89" y="121"/>
                      </a:lnTo>
                      <a:lnTo>
                        <a:pt x="87" y="121"/>
                      </a:lnTo>
                      <a:lnTo>
                        <a:pt x="86" y="122"/>
                      </a:lnTo>
                      <a:lnTo>
                        <a:pt x="85" y="122"/>
                      </a:lnTo>
                      <a:lnTo>
                        <a:pt x="84" y="125"/>
                      </a:lnTo>
                      <a:lnTo>
                        <a:pt x="82" y="125"/>
                      </a:lnTo>
                      <a:lnTo>
                        <a:pt x="81" y="125"/>
                      </a:lnTo>
                      <a:lnTo>
                        <a:pt x="80" y="125"/>
                      </a:lnTo>
                      <a:lnTo>
                        <a:pt x="79" y="127"/>
                      </a:lnTo>
                      <a:lnTo>
                        <a:pt x="78" y="127"/>
                      </a:lnTo>
                      <a:lnTo>
                        <a:pt x="77" y="130"/>
                      </a:lnTo>
                      <a:lnTo>
                        <a:pt x="74" y="133"/>
                      </a:lnTo>
                      <a:lnTo>
                        <a:pt x="74" y="134"/>
                      </a:lnTo>
                      <a:lnTo>
                        <a:pt x="74" y="135"/>
                      </a:lnTo>
                      <a:lnTo>
                        <a:pt x="68" y="142"/>
                      </a:lnTo>
                      <a:lnTo>
                        <a:pt x="67" y="142"/>
                      </a:lnTo>
                      <a:lnTo>
                        <a:pt x="65" y="143"/>
                      </a:lnTo>
                      <a:lnTo>
                        <a:pt x="64" y="142"/>
                      </a:lnTo>
                      <a:lnTo>
                        <a:pt x="64" y="141"/>
                      </a:lnTo>
                      <a:lnTo>
                        <a:pt x="62" y="141"/>
                      </a:lnTo>
                      <a:lnTo>
                        <a:pt x="60" y="141"/>
                      </a:lnTo>
                      <a:lnTo>
                        <a:pt x="59" y="141"/>
                      </a:lnTo>
                      <a:lnTo>
                        <a:pt x="55" y="141"/>
                      </a:lnTo>
                      <a:lnTo>
                        <a:pt x="51" y="140"/>
                      </a:lnTo>
                      <a:lnTo>
                        <a:pt x="46" y="140"/>
                      </a:lnTo>
                      <a:lnTo>
                        <a:pt x="45" y="140"/>
                      </a:lnTo>
                      <a:lnTo>
                        <a:pt x="44" y="139"/>
                      </a:lnTo>
                      <a:lnTo>
                        <a:pt x="43" y="139"/>
                      </a:lnTo>
                      <a:lnTo>
                        <a:pt x="41" y="135"/>
                      </a:lnTo>
                      <a:lnTo>
                        <a:pt x="39" y="135"/>
                      </a:lnTo>
                      <a:lnTo>
                        <a:pt x="30" y="134"/>
                      </a:lnTo>
                      <a:lnTo>
                        <a:pt x="30" y="133"/>
                      </a:lnTo>
                      <a:lnTo>
                        <a:pt x="17" y="136"/>
                      </a:lnTo>
                      <a:lnTo>
                        <a:pt x="15" y="135"/>
                      </a:lnTo>
                      <a:lnTo>
                        <a:pt x="14" y="133"/>
                      </a:lnTo>
                      <a:lnTo>
                        <a:pt x="3" y="125"/>
                      </a:lnTo>
                      <a:lnTo>
                        <a:pt x="2" y="123"/>
                      </a:lnTo>
                      <a:lnTo>
                        <a:pt x="0" y="121"/>
                      </a:lnTo>
                      <a:lnTo>
                        <a:pt x="0" y="121"/>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765" name="Freeform 12">
                  <a:extLst>
                    <a:ext uri="{FF2B5EF4-FFF2-40B4-BE49-F238E27FC236}">
                      <a16:creationId xmlns:a16="http://schemas.microsoft.com/office/drawing/2014/main" xmlns="" id="{CCFFC034-BBBB-C94C-AB2C-91C6C6289C0B}"/>
                    </a:ext>
                  </a:extLst>
                </p:cNvPr>
                <p:cNvSpPr/>
                <p:nvPr/>
              </p:nvSpPr>
              <p:spPr>
                <a:xfrm>
                  <a:off x="2600325" y="4357688"/>
                  <a:ext cx="304800" cy="258763"/>
                </a:xfrm>
                <a:custGeom>
                  <a:avLst/>
                  <a:gdLst>
                    <a:gd name="T0" fmla="*/ 21 w 192"/>
                    <a:gd name="T1" fmla="*/ 10 h 163"/>
                    <a:gd name="T2" fmla="*/ 24 w 192"/>
                    <a:gd name="T3" fmla="*/ 19 h 163"/>
                    <a:gd name="T4" fmla="*/ 19 w 192"/>
                    <a:gd name="T5" fmla="*/ 29 h 163"/>
                    <a:gd name="T6" fmla="*/ 22 w 192"/>
                    <a:gd name="T7" fmla="*/ 40 h 163"/>
                    <a:gd name="T8" fmla="*/ 29 w 192"/>
                    <a:gd name="T9" fmla="*/ 45 h 163"/>
                    <a:gd name="T10" fmla="*/ 27 w 192"/>
                    <a:gd name="T11" fmla="*/ 20 h 163"/>
                    <a:gd name="T12" fmla="*/ 31 w 192"/>
                    <a:gd name="T13" fmla="*/ 17 h 163"/>
                    <a:gd name="T14" fmla="*/ 50 w 192"/>
                    <a:gd name="T15" fmla="*/ 9 h 163"/>
                    <a:gd name="T16" fmla="*/ 43 w 192"/>
                    <a:gd name="T17" fmla="*/ 7 h 163"/>
                    <a:gd name="T18" fmla="*/ 48 w 192"/>
                    <a:gd name="T19" fmla="*/ 0 h 163"/>
                    <a:gd name="T20" fmla="*/ 52 w 192"/>
                    <a:gd name="T21" fmla="*/ 8 h 163"/>
                    <a:gd name="T22" fmla="*/ 73 w 192"/>
                    <a:gd name="T23" fmla="*/ 23 h 163"/>
                    <a:gd name="T24" fmla="*/ 104 w 192"/>
                    <a:gd name="T25" fmla="*/ 26 h 163"/>
                    <a:gd name="T26" fmla="*/ 123 w 192"/>
                    <a:gd name="T27" fmla="*/ 29 h 163"/>
                    <a:gd name="T28" fmla="*/ 136 w 192"/>
                    <a:gd name="T29" fmla="*/ 24 h 163"/>
                    <a:gd name="T30" fmla="*/ 130 w 192"/>
                    <a:gd name="T31" fmla="*/ 22 h 163"/>
                    <a:gd name="T32" fmla="*/ 156 w 192"/>
                    <a:gd name="T33" fmla="*/ 24 h 163"/>
                    <a:gd name="T34" fmla="*/ 148 w 192"/>
                    <a:gd name="T35" fmla="*/ 25 h 163"/>
                    <a:gd name="T36" fmla="*/ 152 w 192"/>
                    <a:gd name="T37" fmla="*/ 29 h 163"/>
                    <a:gd name="T38" fmla="*/ 156 w 192"/>
                    <a:gd name="T39" fmla="*/ 35 h 163"/>
                    <a:gd name="T40" fmla="*/ 173 w 192"/>
                    <a:gd name="T41" fmla="*/ 40 h 163"/>
                    <a:gd name="T42" fmla="*/ 178 w 192"/>
                    <a:gd name="T43" fmla="*/ 51 h 163"/>
                    <a:gd name="T44" fmla="*/ 175 w 192"/>
                    <a:gd name="T45" fmla="*/ 54 h 163"/>
                    <a:gd name="T46" fmla="*/ 186 w 192"/>
                    <a:gd name="T47" fmla="*/ 52 h 163"/>
                    <a:gd name="T48" fmla="*/ 192 w 192"/>
                    <a:gd name="T49" fmla="*/ 59 h 163"/>
                    <a:gd name="T50" fmla="*/ 187 w 192"/>
                    <a:gd name="T51" fmla="*/ 61 h 163"/>
                    <a:gd name="T52" fmla="*/ 178 w 192"/>
                    <a:gd name="T53" fmla="*/ 65 h 163"/>
                    <a:gd name="T54" fmla="*/ 179 w 192"/>
                    <a:gd name="T55" fmla="*/ 73 h 163"/>
                    <a:gd name="T56" fmla="*/ 181 w 192"/>
                    <a:gd name="T57" fmla="*/ 75 h 163"/>
                    <a:gd name="T58" fmla="*/ 171 w 192"/>
                    <a:gd name="T59" fmla="*/ 87 h 163"/>
                    <a:gd name="T60" fmla="*/ 179 w 192"/>
                    <a:gd name="T61" fmla="*/ 100 h 163"/>
                    <a:gd name="T62" fmla="*/ 175 w 192"/>
                    <a:gd name="T63" fmla="*/ 110 h 163"/>
                    <a:gd name="T64" fmla="*/ 164 w 192"/>
                    <a:gd name="T65" fmla="*/ 115 h 163"/>
                    <a:gd name="T66" fmla="*/ 140 w 192"/>
                    <a:gd name="T67" fmla="*/ 119 h 163"/>
                    <a:gd name="T68" fmla="*/ 121 w 192"/>
                    <a:gd name="T69" fmla="*/ 116 h 163"/>
                    <a:gd name="T70" fmla="*/ 128 w 192"/>
                    <a:gd name="T71" fmla="*/ 131 h 163"/>
                    <a:gd name="T72" fmla="*/ 141 w 192"/>
                    <a:gd name="T73" fmla="*/ 140 h 163"/>
                    <a:gd name="T74" fmla="*/ 136 w 192"/>
                    <a:gd name="T75" fmla="*/ 145 h 163"/>
                    <a:gd name="T76" fmla="*/ 130 w 192"/>
                    <a:gd name="T77" fmla="*/ 149 h 163"/>
                    <a:gd name="T78" fmla="*/ 125 w 192"/>
                    <a:gd name="T79" fmla="*/ 154 h 163"/>
                    <a:gd name="T80" fmla="*/ 109 w 192"/>
                    <a:gd name="T81" fmla="*/ 162 h 163"/>
                    <a:gd name="T82" fmla="*/ 94 w 192"/>
                    <a:gd name="T83" fmla="*/ 160 h 163"/>
                    <a:gd name="T84" fmla="*/ 83 w 192"/>
                    <a:gd name="T85" fmla="*/ 129 h 163"/>
                    <a:gd name="T86" fmla="*/ 85 w 192"/>
                    <a:gd name="T87" fmla="*/ 127 h 163"/>
                    <a:gd name="T88" fmla="*/ 81 w 192"/>
                    <a:gd name="T89" fmla="*/ 119 h 163"/>
                    <a:gd name="T90" fmla="*/ 77 w 192"/>
                    <a:gd name="T91" fmla="*/ 109 h 163"/>
                    <a:gd name="T92" fmla="*/ 79 w 192"/>
                    <a:gd name="T93" fmla="*/ 99 h 163"/>
                    <a:gd name="T94" fmla="*/ 83 w 192"/>
                    <a:gd name="T95" fmla="*/ 90 h 163"/>
                    <a:gd name="T96" fmla="*/ 81 w 192"/>
                    <a:gd name="T97" fmla="*/ 85 h 163"/>
                    <a:gd name="T98" fmla="*/ 60 w 192"/>
                    <a:gd name="T99" fmla="*/ 87 h 163"/>
                    <a:gd name="T100" fmla="*/ 54 w 192"/>
                    <a:gd name="T101" fmla="*/ 87 h 163"/>
                    <a:gd name="T102" fmla="*/ 27 w 192"/>
                    <a:gd name="T103" fmla="*/ 75 h 163"/>
                    <a:gd name="T104" fmla="*/ 13 w 192"/>
                    <a:gd name="T105" fmla="*/ 69 h 163"/>
                    <a:gd name="T106" fmla="*/ 11 w 192"/>
                    <a:gd name="T107" fmla="*/ 55 h 163"/>
                    <a:gd name="T108" fmla="*/ 6 w 192"/>
                    <a:gd name="T109" fmla="*/ 44 h 163"/>
                    <a:gd name="T110" fmla="*/ 24 w 192"/>
                    <a:gd name="T111" fmla="*/ 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2" h="163">
                      <a:moveTo>
                        <a:pt x="28" y="6"/>
                      </a:moveTo>
                      <a:lnTo>
                        <a:pt x="25" y="8"/>
                      </a:lnTo>
                      <a:lnTo>
                        <a:pt x="21" y="10"/>
                      </a:lnTo>
                      <a:lnTo>
                        <a:pt x="21" y="10"/>
                      </a:lnTo>
                      <a:lnTo>
                        <a:pt x="22" y="15"/>
                      </a:lnTo>
                      <a:lnTo>
                        <a:pt x="24" y="17"/>
                      </a:lnTo>
                      <a:lnTo>
                        <a:pt x="24" y="18"/>
                      </a:lnTo>
                      <a:lnTo>
                        <a:pt x="24" y="19"/>
                      </a:lnTo>
                      <a:lnTo>
                        <a:pt x="24" y="19"/>
                      </a:lnTo>
                      <a:lnTo>
                        <a:pt x="24" y="20"/>
                      </a:lnTo>
                      <a:lnTo>
                        <a:pt x="24" y="25"/>
                      </a:lnTo>
                      <a:lnTo>
                        <a:pt x="19" y="29"/>
                      </a:lnTo>
                      <a:lnTo>
                        <a:pt x="19" y="31"/>
                      </a:lnTo>
                      <a:lnTo>
                        <a:pt x="19" y="37"/>
                      </a:lnTo>
                      <a:lnTo>
                        <a:pt x="20" y="38"/>
                      </a:lnTo>
                      <a:lnTo>
                        <a:pt x="22" y="40"/>
                      </a:lnTo>
                      <a:lnTo>
                        <a:pt x="24" y="45"/>
                      </a:lnTo>
                      <a:lnTo>
                        <a:pt x="25" y="46"/>
                      </a:lnTo>
                      <a:lnTo>
                        <a:pt x="27" y="46"/>
                      </a:lnTo>
                      <a:lnTo>
                        <a:pt x="29" y="45"/>
                      </a:lnTo>
                      <a:lnTo>
                        <a:pt x="32" y="42"/>
                      </a:lnTo>
                      <a:lnTo>
                        <a:pt x="32" y="35"/>
                      </a:lnTo>
                      <a:lnTo>
                        <a:pt x="27" y="27"/>
                      </a:lnTo>
                      <a:lnTo>
                        <a:pt x="27" y="20"/>
                      </a:lnTo>
                      <a:lnTo>
                        <a:pt x="28" y="19"/>
                      </a:lnTo>
                      <a:lnTo>
                        <a:pt x="28" y="19"/>
                      </a:lnTo>
                      <a:lnTo>
                        <a:pt x="29" y="18"/>
                      </a:lnTo>
                      <a:lnTo>
                        <a:pt x="31" y="17"/>
                      </a:lnTo>
                      <a:lnTo>
                        <a:pt x="36" y="14"/>
                      </a:lnTo>
                      <a:lnTo>
                        <a:pt x="50" y="11"/>
                      </a:lnTo>
                      <a:lnTo>
                        <a:pt x="50" y="10"/>
                      </a:lnTo>
                      <a:lnTo>
                        <a:pt x="50" y="9"/>
                      </a:lnTo>
                      <a:lnTo>
                        <a:pt x="49" y="8"/>
                      </a:lnTo>
                      <a:lnTo>
                        <a:pt x="45" y="8"/>
                      </a:lnTo>
                      <a:lnTo>
                        <a:pt x="44" y="7"/>
                      </a:lnTo>
                      <a:lnTo>
                        <a:pt x="43" y="7"/>
                      </a:lnTo>
                      <a:lnTo>
                        <a:pt x="43" y="7"/>
                      </a:lnTo>
                      <a:lnTo>
                        <a:pt x="45" y="2"/>
                      </a:lnTo>
                      <a:lnTo>
                        <a:pt x="47" y="0"/>
                      </a:lnTo>
                      <a:lnTo>
                        <a:pt x="48" y="0"/>
                      </a:lnTo>
                      <a:lnTo>
                        <a:pt x="49" y="1"/>
                      </a:lnTo>
                      <a:lnTo>
                        <a:pt x="50" y="2"/>
                      </a:lnTo>
                      <a:lnTo>
                        <a:pt x="52" y="8"/>
                      </a:lnTo>
                      <a:lnTo>
                        <a:pt x="52" y="8"/>
                      </a:lnTo>
                      <a:lnTo>
                        <a:pt x="53" y="11"/>
                      </a:lnTo>
                      <a:lnTo>
                        <a:pt x="70" y="15"/>
                      </a:lnTo>
                      <a:lnTo>
                        <a:pt x="71" y="16"/>
                      </a:lnTo>
                      <a:lnTo>
                        <a:pt x="73" y="23"/>
                      </a:lnTo>
                      <a:lnTo>
                        <a:pt x="75" y="25"/>
                      </a:lnTo>
                      <a:lnTo>
                        <a:pt x="102" y="23"/>
                      </a:lnTo>
                      <a:lnTo>
                        <a:pt x="104" y="24"/>
                      </a:lnTo>
                      <a:lnTo>
                        <a:pt x="104" y="26"/>
                      </a:lnTo>
                      <a:lnTo>
                        <a:pt x="105" y="27"/>
                      </a:lnTo>
                      <a:lnTo>
                        <a:pt x="106" y="28"/>
                      </a:lnTo>
                      <a:lnTo>
                        <a:pt x="111" y="30"/>
                      </a:lnTo>
                      <a:lnTo>
                        <a:pt x="123" y="29"/>
                      </a:lnTo>
                      <a:lnTo>
                        <a:pt x="128" y="26"/>
                      </a:lnTo>
                      <a:lnTo>
                        <a:pt x="135" y="25"/>
                      </a:lnTo>
                      <a:lnTo>
                        <a:pt x="136" y="24"/>
                      </a:lnTo>
                      <a:lnTo>
                        <a:pt x="136" y="24"/>
                      </a:lnTo>
                      <a:lnTo>
                        <a:pt x="130" y="24"/>
                      </a:lnTo>
                      <a:lnTo>
                        <a:pt x="129" y="23"/>
                      </a:lnTo>
                      <a:lnTo>
                        <a:pt x="129" y="23"/>
                      </a:lnTo>
                      <a:lnTo>
                        <a:pt x="130" y="22"/>
                      </a:lnTo>
                      <a:lnTo>
                        <a:pt x="160" y="22"/>
                      </a:lnTo>
                      <a:lnTo>
                        <a:pt x="160" y="23"/>
                      </a:lnTo>
                      <a:lnTo>
                        <a:pt x="160" y="23"/>
                      </a:lnTo>
                      <a:lnTo>
                        <a:pt x="156" y="24"/>
                      </a:lnTo>
                      <a:lnTo>
                        <a:pt x="156" y="24"/>
                      </a:lnTo>
                      <a:lnTo>
                        <a:pt x="155" y="25"/>
                      </a:lnTo>
                      <a:lnTo>
                        <a:pt x="152" y="24"/>
                      </a:lnTo>
                      <a:lnTo>
                        <a:pt x="148" y="25"/>
                      </a:lnTo>
                      <a:lnTo>
                        <a:pt x="147" y="26"/>
                      </a:lnTo>
                      <a:lnTo>
                        <a:pt x="147" y="27"/>
                      </a:lnTo>
                      <a:lnTo>
                        <a:pt x="151" y="28"/>
                      </a:lnTo>
                      <a:lnTo>
                        <a:pt x="152" y="29"/>
                      </a:lnTo>
                      <a:lnTo>
                        <a:pt x="153" y="31"/>
                      </a:lnTo>
                      <a:lnTo>
                        <a:pt x="155" y="32"/>
                      </a:lnTo>
                      <a:lnTo>
                        <a:pt x="155" y="34"/>
                      </a:lnTo>
                      <a:lnTo>
                        <a:pt x="156" y="35"/>
                      </a:lnTo>
                      <a:lnTo>
                        <a:pt x="160" y="35"/>
                      </a:lnTo>
                      <a:lnTo>
                        <a:pt x="165" y="35"/>
                      </a:lnTo>
                      <a:lnTo>
                        <a:pt x="171" y="39"/>
                      </a:lnTo>
                      <a:lnTo>
                        <a:pt x="173" y="40"/>
                      </a:lnTo>
                      <a:lnTo>
                        <a:pt x="175" y="41"/>
                      </a:lnTo>
                      <a:lnTo>
                        <a:pt x="178" y="46"/>
                      </a:lnTo>
                      <a:lnTo>
                        <a:pt x="178" y="50"/>
                      </a:lnTo>
                      <a:lnTo>
                        <a:pt x="178" y="51"/>
                      </a:lnTo>
                      <a:lnTo>
                        <a:pt x="177" y="52"/>
                      </a:lnTo>
                      <a:lnTo>
                        <a:pt x="175" y="53"/>
                      </a:lnTo>
                      <a:lnTo>
                        <a:pt x="175" y="53"/>
                      </a:lnTo>
                      <a:lnTo>
                        <a:pt x="175" y="54"/>
                      </a:lnTo>
                      <a:lnTo>
                        <a:pt x="181" y="55"/>
                      </a:lnTo>
                      <a:lnTo>
                        <a:pt x="182" y="54"/>
                      </a:lnTo>
                      <a:lnTo>
                        <a:pt x="184" y="53"/>
                      </a:lnTo>
                      <a:lnTo>
                        <a:pt x="186" y="52"/>
                      </a:lnTo>
                      <a:lnTo>
                        <a:pt x="190" y="54"/>
                      </a:lnTo>
                      <a:lnTo>
                        <a:pt x="191" y="55"/>
                      </a:lnTo>
                      <a:lnTo>
                        <a:pt x="192" y="56"/>
                      </a:lnTo>
                      <a:lnTo>
                        <a:pt x="192" y="59"/>
                      </a:lnTo>
                      <a:lnTo>
                        <a:pt x="191" y="59"/>
                      </a:lnTo>
                      <a:lnTo>
                        <a:pt x="190" y="59"/>
                      </a:lnTo>
                      <a:lnTo>
                        <a:pt x="188" y="60"/>
                      </a:lnTo>
                      <a:lnTo>
                        <a:pt x="187" y="61"/>
                      </a:lnTo>
                      <a:lnTo>
                        <a:pt x="183" y="63"/>
                      </a:lnTo>
                      <a:lnTo>
                        <a:pt x="182" y="64"/>
                      </a:lnTo>
                      <a:lnTo>
                        <a:pt x="181" y="64"/>
                      </a:lnTo>
                      <a:lnTo>
                        <a:pt x="178" y="65"/>
                      </a:lnTo>
                      <a:lnTo>
                        <a:pt x="178" y="66"/>
                      </a:lnTo>
                      <a:lnTo>
                        <a:pt x="177" y="67"/>
                      </a:lnTo>
                      <a:lnTo>
                        <a:pt x="178" y="73"/>
                      </a:lnTo>
                      <a:lnTo>
                        <a:pt x="179" y="73"/>
                      </a:lnTo>
                      <a:lnTo>
                        <a:pt x="181" y="73"/>
                      </a:lnTo>
                      <a:lnTo>
                        <a:pt x="181" y="73"/>
                      </a:lnTo>
                      <a:lnTo>
                        <a:pt x="183" y="74"/>
                      </a:lnTo>
                      <a:lnTo>
                        <a:pt x="181" y="75"/>
                      </a:lnTo>
                      <a:lnTo>
                        <a:pt x="174" y="79"/>
                      </a:lnTo>
                      <a:lnTo>
                        <a:pt x="174" y="80"/>
                      </a:lnTo>
                      <a:lnTo>
                        <a:pt x="174" y="83"/>
                      </a:lnTo>
                      <a:lnTo>
                        <a:pt x="171" y="87"/>
                      </a:lnTo>
                      <a:lnTo>
                        <a:pt x="171" y="87"/>
                      </a:lnTo>
                      <a:lnTo>
                        <a:pt x="171" y="88"/>
                      </a:lnTo>
                      <a:lnTo>
                        <a:pt x="171" y="89"/>
                      </a:lnTo>
                      <a:lnTo>
                        <a:pt x="179" y="100"/>
                      </a:lnTo>
                      <a:lnTo>
                        <a:pt x="180" y="100"/>
                      </a:lnTo>
                      <a:lnTo>
                        <a:pt x="180" y="104"/>
                      </a:lnTo>
                      <a:lnTo>
                        <a:pt x="176" y="109"/>
                      </a:lnTo>
                      <a:lnTo>
                        <a:pt x="175" y="110"/>
                      </a:lnTo>
                      <a:lnTo>
                        <a:pt x="170" y="110"/>
                      </a:lnTo>
                      <a:lnTo>
                        <a:pt x="167" y="112"/>
                      </a:lnTo>
                      <a:lnTo>
                        <a:pt x="165" y="114"/>
                      </a:lnTo>
                      <a:lnTo>
                        <a:pt x="164" y="115"/>
                      </a:lnTo>
                      <a:lnTo>
                        <a:pt x="147" y="118"/>
                      </a:lnTo>
                      <a:lnTo>
                        <a:pt x="147" y="119"/>
                      </a:lnTo>
                      <a:lnTo>
                        <a:pt x="146" y="119"/>
                      </a:lnTo>
                      <a:lnTo>
                        <a:pt x="140" y="119"/>
                      </a:lnTo>
                      <a:lnTo>
                        <a:pt x="122" y="113"/>
                      </a:lnTo>
                      <a:lnTo>
                        <a:pt x="121" y="113"/>
                      </a:lnTo>
                      <a:lnTo>
                        <a:pt x="121" y="113"/>
                      </a:lnTo>
                      <a:lnTo>
                        <a:pt x="121" y="116"/>
                      </a:lnTo>
                      <a:lnTo>
                        <a:pt x="122" y="118"/>
                      </a:lnTo>
                      <a:lnTo>
                        <a:pt x="128" y="121"/>
                      </a:lnTo>
                      <a:lnTo>
                        <a:pt x="129" y="122"/>
                      </a:lnTo>
                      <a:lnTo>
                        <a:pt x="128" y="131"/>
                      </a:lnTo>
                      <a:lnTo>
                        <a:pt x="130" y="140"/>
                      </a:lnTo>
                      <a:lnTo>
                        <a:pt x="134" y="140"/>
                      </a:lnTo>
                      <a:lnTo>
                        <a:pt x="135" y="140"/>
                      </a:lnTo>
                      <a:lnTo>
                        <a:pt x="141" y="140"/>
                      </a:lnTo>
                      <a:lnTo>
                        <a:pt x="141" y="143"/>
                      </a:lnTo>
                      <a:lnTo>
                        <a:pt x="140" y="144"/>
                      </a:lnTo>
                      <a:lnTo>
                        <a:pt x="137" y="144"/>
                      </a:lnTo>
                      <a:lnTo>
                        <a:pt x="136" y="145"/>
                      </a:lnTo>
                      <a:lnTo>
                        <a:pt x="135" y="146"/>
                      </a:lnTo>
                      <a:lnTo>
                        <a:pt x="134" y="146"/>
                      </a:lnTo>
                      <a:lnTo>
                        <a:pt x="132" y="147"/>
                      </a:lnTo>
                      <a:lnTo>
                        <a:pt x="130" y="149"/>
                      </a:lnTo>
                      <a:lnTo>
                        <a:pt x="129" y="152"/>
                      </a:lnTo>
                      <a:lnTo>
                        <a:pt x="128" y="153"/>
                      </a:lnTo>
                      <a:lnTo>
                        <a:pt x="127" y="154"/>
                      </a:lnTo>
                      <a:lnTo>
                        <a:pt x="125" y="154"/>
                      </a:lnTo>
                      <a:lnTo>
                        <a:pt x="123" y="155"/>
                      </a:lnTo>
                      <a:lnTo>
                        <a:pt x="122" y="156"/>
                      </a:lnTo>
                      <a:lnTo>
                        <a:pt x="112" y="159"/>
                      </a:lnTo>
                      <a:lnTo>
                        <a:pt x="109" y="162"/>
                      </a:lnTo>
                      <a:lnTo>
                        <a:pt x="99" y="163"/>
                      </a:lnTo>
                      <a:lnTo>
                        <a:pt x="99" y="163"/>
                      </a:lnTo>
                      <a:lnTo>
                        <a:pt x="98" y="163"/>
                      </a:lnTo>
                      <a:lnTo>
                        <a:pt x="94" y="160"/>
                      </a:lnTo>
                      <a:lnTo>
                        <a:pt x="83" y="138"/>
                      </a:lnTo>
                      <a:lnTo>
                        <a:pt x="78" y="135"/>
                      </a:lnTo>
                      <a:lnTo>
                        <a:pt x="78" y="134"/>
                      </a:lnTo>
                      <a:lnTo>
                        <a:pt x="83" y="129"/>
                      </a:lnTo>
                      <a:lnTo>
                        <a:pt x="84" y="129"/>
                      </a:lnTo>
                      <a:lnTo>
                        <a:pt x="84" y="128"/>
                      </a:lnTo>
                      <a:lnTo>
                        <a:pt x="85" y="127"/>
                      </a:lnTo>
                      <a:lnTo>
                        <a:pt x="85" y="127"/>
                      </a:lnTo>
                      <a:lnTo>
                        <a:pt x="85" y="124"/>
                      </a:lnTo>
                      <a:lnTo>
                        <a:pt x="84" y="123"/>
                      </a:lnTo>
                      <a:lnTo>
                        <a:pt x="83" y="121"/>
                      </a:lnTo>
                      <a:lnTo>
                        <a:pt x="81" y="119"/>
                      </a:lnTo>
                      <a:lnTo>
                        <a:pt x="79" y="118"/>
                      </a:lnTo>
                      <a:lnTo>
                        <a:pt x="79" y="117"/>
                      </a:lnTo>
                      <a:lnTo>
                        <a:pt x="78" y="111"/>
                      </a:lnTo>
                      <a:lnTo>
                        <a:pt x="77" y="109"/>
                      </a:lnTo>
                      <a:lnTo>
                        <a:pt x="77" y="106"/>
                      </a:lnTo>
                      <a:lnTo>
                        <a:pt x="78" y="104"/>
                      </a:lnTo>
                      <a:lnTo>
                        <a:pt x="79" y="101"/>
                      </a:lnTo>
                      <a:lnTo>
                        <a:pt x="79" y="99"/>
                      </a:lnTo>
                      <a:lnTo>
                        <a:pt x="81" y="96"/>
                      </a:lnTo>
                      <a:lnTo>
                        <a:pt x="81" y="92"/>
                      </a:lnTo>
                      <a:lnTo>
                        <a:pt x="82" y="91"/>
                      </a:lnTo>
                      <a:lnTo>
                        <a:pt x="83" y="90"/>
                      </a:lnTo>
                      <a:lnTo>
                        <a:pt x="83" y="89"/>
                      </a:lnTo>
                      <a:lnTo>
                        <a:pt x="83" y="86"/>
                      </a:lnTo>
                      <a:lnTo>
                        <a:pt x="82" y="86"/>
                      </a:lnTo>
                      <a:lnTo>
                        <a:pt x="81" y="85"/>
                      </a:lnTo>
                      <a:lnTo>
                        <a:pt x="70" y="88"/>
                      </a:lnTo>
                      <a:lnTo>
                        <a:pt x="66" y="88"/>
                      </a:lnTo>
                      <a:lnTo>
                        <a:pt x="62" y="86"/>
                      </a:lnTo>
                      <a:lnTo>
                        <a:pt x="60" y="87"/>
                      </a:lnTo>
                      <a:lnTo>
                        <a:pt x="60" y="88"/>
                      </a:lnTo>
                      <a:lnTo>
                        <a:pt x="56" y="88"/>
                      </a:lnTo>
                      <a:lnTo>
                        <a:pt x="55" y="87"/>
                      </a:lnTo>
                      <a:lnTo>
                        <a:pt x="54" y="87"/>
                      </a:lnTo>
                      <a:lnTo>
                        <a:pt x="47" y="77"/>
                      </a:lnTo>
                      <a:lnTo>
                        <a:pt x="47" y="76"/>
                      </a:lnTo>
                      <a:lnTo>
                        <a:pt x="39" y="73"/>
                      </a:lnTo>
                      <a:lnTo>
                        <a:pt x="27" y="75"/>
                      </a:lnTo>
                      <a:lnTo>
                        <a:pt x="19" y="73"/>
                      </a:lnTo>
                      <a:lnTo>
                        <a:pt x="17" y="71"/>
                      </a:lnTo>
                      <a:lnTo>
                        <a:pt x="17" y="70"/>
                      </a:lnTo>
                      <a:lnTo>
                        <a:pt x="13" y="69"/>
                      </a:lnTo>
                      <a:lnTo>
                        <a:pt x="13" y="68"/>
                      </a:lnTo>
                      <a:lnTo>
                        <a:pt x="13" y="57"/>
                      </a:lnTo>
                      <a:lnTo>
                        <a:pt x="12" y="56"/>
                      </a:lnTo>
                      <a:lnTo>
                        <a:pt x="11" y="55"/>
                      </a:lnTo>
                      <a:lnTo>
                        <a:pt x="10" y="54"/>
                      </a:lnTo>
                      <a:lnTo>
                        <a:pt x="8" y="52"/>
                      </a:lnTo>
                      <a:lnTo>
                        <a:pt x="6" y="44"/>
                      </a:lnTo>
                      <a:lnTo>
                        <a:pt x="6" y="44"/>
                      </a:lnTo>
                      <a:lnTo>
                        <a:pt x="0" y="44"/>
                      </a:lnTo>
                      <a:lnTo>
                        <a:pt x="7" y="25"/>
                      </a:lnTo>
                      <a:lnTo>
                        <a:pt x="20" y="8"/>
                      </a:lnTo>
                      <a:lnTo>
                        <a:pt x="24" y="6"/>
                      </a:lnTo>
                      <a:lnTo>
                        <a:pt x="28" y="6"/>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766" name="Freeform 176">
                  <a:extLst>
                    <a:ext uri="{FF2B5EF4-FFF2-40B4-BE49-F238E27FC236}">
                      <a16:creationId xmlns:a16="http://schemas.microsoft.com/office/drawing/2014/main" xmlns="" id="{612FCE9E-EEE7-564F-9E2F-06D3D6720DD6}"/>
                    </a:ext>
                  </a:extLst>
                </p:cNvPr>
                <p:cNvSpPr/>
                <p:nvPr/>
              </p:nvSpPr>
              <p:spPr>
                <a:xfrm>
                  <a:off x="4921250" y="4540250"/>
                  <a:ext cx="117475" cy="123825"/>
                </a:xfrm>
                <a:custGeom>
                  <a:avLst/>
                  <a:gdLst>
                    <a:gd name="T0" fmla="*/ 59 w 74"/>
                    <a:gd name="T1" fmla="*/ 1 h 78"/>
                    <a:gd name="T2" fmla="*/ 59 w 74"/>
                    <a:gd name="T3" fmla="*/ 0 h 78"/>
                    <a:gd name="T4" fmla="*/ 59 w 74"/>
                    <a:gd name="T5" fmla="*/ 1 h 78"/>
                    <a:gd name="T6" fmla="*/ 53 w 74"/>
                    <a:gd name="T7" fmla="*/ 5 h 78"/>
                    <a:gd name="T8" fmla="*/ 32 w 74"/>
                    <a:gd name="T9" fmla="*/ 8 h 78"/>
                    <a:gd name="T10" fmla="*/ 31 w 74"/>
                    <a:gd name="T11" fmla="*/ 6 h 78"/>
                    <a:gd name="T12" fmla="*/ 27 w 74"/>
                    <a:gd name="T13" fmla="*/ 6 h 78"/>
                    <a:gd name="T14" fmla="*/ 25 w 74"/>
                    <a:gd name="T15" fmla="*/ 6 h 78"/>
                    <a:gd name="T16" fmla="*/ 22 w 74"/>
                    <a:gd name="T17" fmla="*/ 6 h 78"/>
                    <a:gd name="T18" fmla="*/ 19 w 74"/>
                    <a:gd name="T19" fmla="*/ 6 h 78"/>
                    <a:gd name="T20" fmla="*/ 17 w 74"/>
                    <a:gd name="T21" fmla="*/ 7 h 78"/>
                    <a:gd name="T22" fmla="*/ 15 w 74"/>
                    <a:gd name="T23" fmla="*/ 21 h 78"/>
                    <a:gd name="T24" fmla="*/ 16 w 74"/>
                    <a:gd name="T25" fmla="*/ 23 h 78"/>
                    <a:gd name="T26" fmla="*/ 19 w 74"/>
                    <a:gd name="T27" fmla="*/ 25 h 78"/>
                    <a:gd name="T28" fmla="*/ 21 w 74"/>
                    <a:gd name="T29" fmla="*/ 26 h 78"/>
                    <a:gd name="T30" fmla="*/ 21 w 74"/>
                    <a:gd name="T31" fmla="*/ 27 h 78"/>
                    <a:gd name="T32" fmla="*/ 22 w 74"/>
                    <a:gd name="T33" fmla="*/ 29 h 78"/>
                    <a:gd name="T34" fmla="*/ 21 w 74"/>
                    <a:gd name="T35" fmla="*/ 31 h 78"/>
                    <a:gd name="T36" fmla="*/ 17 w 74"/>
                    <a:gd name="T37" fmla="*/ 35 h 78"/>
                    <a:gd name="T38" fmla="*/ 14 w 74"/>
                    <a:gd name="T39" fmla="*/ 36 h 78"/>
                    <a:gd name="T40" fmla="*/ 4 w 74"/>
                    <a:gd name="T41" fmla="*/ 49 h 78"/>
                    <a:gd name="T42" fmla="*/ 0 w 74"/>
                    <a:gd name="T43" fmla="*/ 76 h 78"/>
                    <a:gd name="T44" fmla="*/ 1 w 74"/>
                    <a:gd name="T45" fmla="*/ 77 h 78"/>
                    <a:gd name="T46" fmla="*/ 2 w 74"/>
                    <a:gd name="T47" fmla="*/ 78 h 78"/>
                    <a:gd name="T48" fmla="*/ 5 w 74"/>
                    <a:gd name="T49" fmla="*/ 77 h 78"/>
                    <a:gd name="T50" fmla="*/ 6 w 74"/>
                    <a:gd name="T51" fmla="*/ 75 h 78"/>
                    <a:gd name="T52" fmla="*/ 7 w 74"/>
                    <a:gd name="T53" fmla="*/ 74 h 78"/>
                    <a:gd name="T54" fmla="*/ 9 w 74"/>
                    <a:gd name="T55" fmla="*/ 73 h 78"/>
                    <a:gd name="T56" fmla="*/ 10 w 74"/>
                    <a:gd name="T57" fmla="*/ 73 h 78"/>
                    <a:gd name="T58" fmla="*/ 16 w 74"/>
                    <a:gd name="T59" fmla="*/ 73 h 78"/>
                    <a:gd name="T60" fmla="*/ 18 w 74"/>
                    <a:gd name="T61" fmla="*/ 73 h 78"/>
                    <a:gd name="T62" fmla="*/ 18 w 74"/>
                    <a:gd name="T63" fmla="*/ 72 h 78"/>
                    <a:gd name="T64" fmla="*/ 29 w 74"/>
                    <a:gd name="T65" fmla="*/ 72 h 78"/>
                    <a:gd name="T66" fmla="*/ 28 w 74"/>
                    <a:gd name="T67" fmla="*/ 70 h 78"/>
                    <a:gd name="T68" fmla="*/ 31 w 74"/>
                    <a:gd name="T69" fmla="*/ 63 h 78"/>
                    <a:gd name="T70" fmla="*/ 31 w 74"/>
                    <a:gd name="T71" fmla="*/ 62 h 78"/>
                    <a:gd name="T72" fmla="*/ 31 w 74"/>
                    <a:gd name="T73" fmla="*/ 61 h 78"/>
                    <a:gd name="T74" fmla="*/ 36 w 74"/>
                    <a:gd name="T75" fmla="*/ 59 h 78"/>
                    <a:gd name="T76" fmla="*/ 37 w 74"/>
                    <a:gd name="T77" fmla="*/ 57 h 78"/>
                    <a:gd name="T78" fmla="*/ 39 w 74"/>
                    <a:gd name="T79" fmla="*/ 58 h 78"/>
                    <a:gd name="T80" fmla="*/ 40 w 74"/>
                    <a:gd name="T81" fmla="*/ 57 h 78"/>
                    <a:gd name="T82" fmla="*/ 41 w 74"/>
                    <a:gd name="T83" fmla="*/ 56 h 78"/>
                    <a:gd name="T84" fmla="*/ 42 w 74"/>
                    <a:gd name="T85" fmla="*/ 56 h 78"/>
                    <a:gd name="T86" fmla="*/ 45 w 74"/>
                    <a:gd name="T87" fmla="*/ 57 h 78"/>
                    <a:gd name="T88" fmla="*/ 47 w 74"/>
                    <a:gd name="T89" fmla="*/ 58 h 78"/>
                    <a:gd name="T90" fmla="*/ 50 w 74"/>
                    <a:gd name="T91" fmla="*/ 53 h 78"/>
                    <a:gd name="T92" fmla="*/ 55 w 74"/>
                    <a:gd name="T93" fmla="*/ 56 h 78"/>
                    <a:gd name="T94" fmla="*/ 57 w 74"/>
                    <a:gd name="T95" fmla="*/ 55 h 78"/>
                    <a:gd name="T96" fmla="*/ 59 w 74"/>
                    <a:gd name="T97" fmla="*/ 56 h 78"/>
                    <a:gd name="T98" fmla="*/ 74 w 74"/>
                    <a:gd name="T99" fmla="*/ 37 h 78"/>
                    <a:gd name="T100" fmla="*/ 74 w 74"/>
                    <a:gd name="T101" fmla="*/ 21 h 78"/>
                    <a:gd name="T102" fmla="*/ 74 w 74"/>
                    <a:gd name="T103" fmla="*/ 19 h 78"/>
                    <a:gd name="T104" fmla="*/ 72 w 74"/>
                    <a:gd name="T105" fmla="*/ 17 h 78"/>
                    <a:gd name="T106" fmla="*/ 69 w 74"/>
                    <a:gd name="T107" fmla="*/ 16 h 78"/>
                    <a:gd name="T108" fmla="*/ 67 w 74"/>
                    <a:gd name="T109" fmla="*/ 14 h 78"/>
                    <a:gd name="T110" fmla="*/ 66 w 74"/>
                    <a:gd name="T111" fmla="*/ 6 h 78"/>
                    <a:gd name="T112" fmla="*/ 65 w 74"/>
                    <a:gd name="T113" fmla="*/ 5 h 78"/>
                    <a:gd name="T114" fmla="*/ 65 w 74"/>
                    <a:gd name="T115" fmla="*/ 5 h 78"/>
                    <a:gd name="T116" fmla="*/ 65 w 74"/>
                    <a:gd name="T117" fmla="*/ 3 h 78"/>
                    <a:gd name="T118" fmla="*/ 64 w 74"/>
                    <a:gd name="T119" fmla="*/ 2 h 78"/>
                    <a:gd name="T120" fmla="*/ 61 w 74"/>
                    <a:gd name="T121" fmla="*/ 2 h 78"/>
                    <a:gd name="T122" fmla="*/ 60 w 74"/>
                    <a:gd name="T123" fmla="*/ 1 h 78"/>
                    <a:gd name="T124" fmla="*/ 59 w 74"/>
                    <a:gd name="T125" fmla="*/ 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4" h="78">
                      <a:moveTo>
                        <a:pt x="59" y="1"/>
                      </a:moveTo>
                      <a:lnTo>
                        <a:pt x="59" y="0"/>
                      </a:lnTo>
                      <a:lnTo>
                        <a:pt x="59" y="1"/>
                      </a:lnTo>
                      <a:lnTo>
                        <a:pt x="53" y="5"/>
                      </a:lnTo>
                      <a:lnTo>
                        <a:pt x="32" y="8"/>
                      </a:lnTo>
                      <a:lnTo>
                        <a:pt x="31" y="6"/>
                      </a:lnTo>
                      <a:lnTo>
                        <a:pt x="27" y="6"/>
                      </a:lnTo>
                      <a:lnTo>
                        <a:pt x="25" y="6"/>
                      </a:lnTo>
                      <a:lnTo>
                        <a:pt x="22" y="6"/>
                      </a:lnTo>
                      <a:lnTo>
                        <a:pt x="19" y="6"/>
                      </a:lnTo>
                      <a:lnTo>
                        <a:pt x="17" y="7"/>
                      </a:lnTo>
                      <a:lnTo>
                        <a:pt x="15" y="21"/>
                      </a:lnTo>
                      <a:lnTo>
                        <a:pt x="16" y="23"/>
                      </a:lnTo>
                      <a:lnTo>
                        <a:pt x="19" y="25"/>
                      </a:lnTo>
                      <a:lnTo>
                        <a:pt x="21" y="26"/>
                      </a:lnTo>
                      <a:lnTo>
                        <a:pt x="21" y="27"/>
                      </a:lnTo>
                      <a:lnTo>
                        <a:pt x="22" y="29"/>
                      </a:lnTo>
                      <a:lnTo>
                        <a:pt x="21" y="31"/>
                      </a:lnTo>
                      <a:lnTo>
                        <a:pt x="17" y="35"/>
                      </a:lnTo>
                      <a:lnTo>
                        <a:pt x="14" y="36"/>
                      </a:lnTo>
                      <a:lnTo>
                        <a:pt x="4" y="49"/>
                      </a:lnTo>
                      <a:lnTo>
                        <a:pt x="0" y="76"/>
                      </a:lnTo>
                      <a:lnTo>
                        <a:pt x="1" y="77"/>
                      </a:lnTo>
                      <a:lnTo>
                        <a:pt x="2" y="78"/>
                      </a:lnTo>
                      <a:lnTo>
                        <a:pt x="5" y="77"/>
                      </a:lnTo>
                      <a:lnTo>
                        <a:pt x="6" y="75"/>
                      </a:lnTo>
                      <a:lnTo>
                        <a:pt x="7" y="74"/>
                      </a:lnTo>
                      <a:lnTo>
                        <a:pt x="9" y="73"/>
                      </a:lnTo>
                      <a:lnTo>
                        <a:pt x="10" y="73"/>
                      </a:lnTo>
                      <a:lnTo>
                        <a:pt x="16" y="73"/>
                      </a:lnTo>
                      <a:lnTo>
                        <a:pt x="18" y="73"/>
                      </a:lnTo>
                      <a:lnTo>
                        <a:pt x="18" y="72"/>
                      </a:lnTo>
                      <a:lnTo>
                        <a:pt x="29" y="72"/>
                      </a:lnTo>
                      <a:lnTo>
                        <a:pt x="28" y="70"/>
                      </a:lnTo>
                      <a:lnTo>
                        <a:pt x="31" y="63"/>
                      </a:lnTo>
                      <a:lnTo>
                        <a:pt x="31" y="62"/>
                      </a:lnTo>
                      <a:lnTo>
                        <a:pt x="31" y="61"/>
                      </a:lnTo>
                      <a:lnTo>
                        <a:pt x="36" y="59"/>
                      </a:lnTo>
                      <a:lnTo>
                        <a:pt x="37" y="57"/>
                      </a:lnTo>
                      <a:lnTo>
                        <a:pt x="39" y="58"/>
                      </a:lnTo>
                      <a:lnTo>
                        <a:pt x="40" y="57"/>
                      </a:lnTo>
                      <a:lnTo>
                        <a:pt x="41" y="56"/>
                      </a:lnTo>
                      <a:lnTo>
                        <a:pt x="42" y="56"/>
                      </a:lnTo>
                      <a:lnTo>
                        <a:pt x="45" y="57"/>
                      </a:lnTo>
                      <a:lnTo>
                        <a:pt x="47" y="58"/>
                      </a:lnTo>
                      <a:lnTo>
                        <a:pt x="50" y="53"/>
                      </a:lnTo>
                      <a:lnTo>
                        <a:pt x="55" y="56"/>
                      </a:lnTo>
                      <a:lnTo>
                        <a:pt x="57" y="55"/>
                      </a:lnTo>
                      <a:lnTo>
                        <a:pt x="59" y="56"/>
                      </a:lnTo>
                      <a:lnTo>
                        <a:pt x="74" y="37"/>
                      </a:lnTo>
                      <a:lnTo>
                        <a:pt x="74" y="21"/>
                      </a:lnTo>
                      <a:lnTo>
                        <a:pt x="74" y="19"/>
                      </a:lnTo>
                      <a:lnTo>
                        <a:pt x="72" y="17"/>
                      </a:lnTo>
                      <a:lnTo>
                        <a:pt x="69" y="16"/>
                      </a:lnTo>
                      <a:lnTo>
                        <a:pt x="67" y="14"/>
                      </a:lnTo>
                      <a:lnTo>
                        <a:pt x="66" y="6"/>
                      </a:lnTo>
                      <a:lnTo>
                        <a:pt x="65" y="5"/>
                      </a:lnTo>
                      <a:lnTo>
                        <a:pt x="65" y="5"/>
                      </a:lnTo>
                      <a:lnTo>
                        <a:pt x="65" y="3"/>
                      </a:lnTo>
                      <a:lnTo>
                        <a:pt x="64" y="2"/>
                      </a:lnTo>
                      <a:lnTo>
                        <a:pt x="61" y="2"/>
                      </a:lnTo>
                      <a:lnTo>
                        <a:pt x="60" y="1"/>
                      </a:lnTo>
                      <a:lnTo>
                        <a:pt x="59" y="1"/>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767" name="Freeform 178">
                  <a:extLst>
                    <a:ext uri="{FF2B5EF4-FFF2-40B4-BE49-F238E27FC236}">
                      <a16:creationId xmlns:a16="http://schemas.microsoft.com/office/drawing/2014/main" xmlns="" id="{2A4EE773-038A-314C-9BA2-630DF9F96592}"/>
                    </a:ext>
                  </a:extLst>
                </p:cNvPr>
                <p:cNvSpPr/>
                <p:nvPr/>
              </p:nvSpPr>
              <p:spPr>
                <a:xfrm>
                  <a:off x="4919663" y="4654550"/>
                  <a:ext cx="244475" cy="242888"/>
                </a:xfrm>
                <a:custGeom>
                  <a:avLst/>
                  <a:gdLst>
                    <a:gd name="T0" fmla="*/ 137 w 154"/>
                    <a:gd name="T1" fmla="*/ 52 h 153"/>
                    <a:gd name="T2" fmla="*/ 135 w 154"/>
                    <a:gd name="T3" fmla="*/ 80 h 153"/>
                    <a:gd name="T4" fmla="*/ 141 w 154"/>
                    <a:gd name="T5" fmla="*/ 87 h 153"/>
                    <a:gd name="T6" fmla="*/ 139 w 154"/>
                    <a:gd name="T7" fmla="*/ 90 h 153"/>
                    <a:gd name="T8" fmla="*/ 139 w 154"/>
                    <a:gd name="T9" fmla="*/ 98 h 153"/>
                    <a:gd name="T10" fmla="*/ 137 w 154"/>
                    <a:gd name="T11" fmla="*/ 102 h 153"/>
                    <a:gd name="T12" fmla="*/ 140 w 154"/>
                    <a:gd name="T13" fmla="*/ 111 h 153"/>
                    <a:gd name="T14" fmla="*/ 142 w 154"/>
                    <a:gd name="T15" fmla="*/ 117 h 153"/>
                    <a:gd name="T16" fmla="*/ 144 w 154"/>
                    <a:gd name="T17" fmla="*/ 122 h 153"/>
                    <a:gd name="T18" fmla="*/ 145 w 154"/>
                    <a:gd name="T19" fmla="*/ 126 h 153"/>
                    <a:gd name="T20" fmla="*/ 149 w 154"/>
                    <a:gd name="T21" fmla="*/ 132 h 153"/>
                    <a:gd name="T22" fmla="*/ 154 w 154"/>
                    <a:gd name="T23" fmla="*/ 134 h 153"/>
                    <a:gd name="T24" fmla="*/ 129 w 154"/>
                    <a:gd name="T25" fmla="*/ 148 h 153"/>
                    <a:gd name="T26" fmla="*/ 121 w 154"/>
                    <a:gd name="T27" fmla="*/ 146 h 153"/>
                    <a:gd name="T28" fmla="*/ 103 w 154"/>
                    <a:gd name="T29" fmla="*/ 150 h 153"/>
                    <a:gd name="T30" fmla="*/ 96 w 154"/>
                    <a:gd name="T31" fmla="*/ 153 h 153"/>
                    <a:gd name="T32" fmla="*/ 90 w 154"/>
                    <a:gd name="T33" fmla="*/ 149 h 153"/>
                    <a:gd name="T34" fmla="*/ 75 w 154"/>
                    <a:gd name="T35" fmla="*/ 151 h 153"/>
                    <a:gd name="T36" fmla="*/ 71 w 154"/>
                    <a:gd name="T37" fmla="*/ 145 h 153"/>
                    <a:gd name="T38" fmla="*/ 67 w 154"/>
                    <a:gd name="T39" fmla="*/ 126 h 153"/>
                    <a:gd name="T40" fmla="*/ 60 w 154"/>
                    <a:gd name="T41" fmla="*/ 124 h 153"/>
                    <a:gd name="T42" fmla="*/ 57 w 154"/>
                    <a:gd name="T43" fmla="*/ 122 h 153"/>
                    <a:gd name="T44" fmla="*/ 52 w 154"/>
                    <a:gd name="T45" fmla="*/ 121 h 153"/>
                    <a:gd name="T46" fmla="*/ 46 w 154"/>
                    <a:gd name="T47" fmla="*/ 118 h 153"/>
                    <a:gd name="T48" fmla="*/ 24 w 154"/>
                    <a:gd name="T49" fmla="*/ 108 h 153"/>
                    <a:gd name="T50" fmla="*/ 13 w 154"/>
                    <a:gd name="T51" fmla="*/ 91 h 153"/>
                    <a:gd name="T52" fmla="*/ 2 w 154"/>
                    <a:gd name="T53" fmla="*/ 77 h 153"/>
                    <a:gd name="T54" fmla="*/ 4 w 154"/>
                    <a:gd name="T55" fmla="*/ 70 h 153"/>
                    <a:gd name="T56" fmla="*/ 1 w 154"/>
                    <a:gd name="T57" fmla="*/ 58 h 153"/>
                    <a:gd name="T58" fmla="*/ 1 w 154"/>
                    <a:gd name="T59" fmla="*/ 48 h 153"/>
                    <a:gd name="T60" fmla="*/ 16 w 154"/>
                    <a:gd name="T61" fmla="*/ 29 h 153"/>
                    <a:gd name="T62" fmla="*/ 13 w 154"/>
                    <a:gd name="T63" fmla="*/ 26 h 153"/>
                    <a:gd name="T64" fmla="*/ 13 w 154"/>
                    <a:gd name="T65" fmla="*/ 21 h 153"/>
                    <a:gd name="T66" fmla="*/ 11 w 154"/>
                    <a:gd name="T67" fmla="*/ 1 h 153"/>
                    <a:gd name="T68" fmla="*/ 19 w 154"/>
                    <a:gd name="T69" fmla="*/ 0 h 153"/>
                    <a:gd name="T70" fmla="*/ 30 w 154"/>
                    <a:gd name="T71" fmla="*/ 21 h 153"/>
                    <a:gd name="T72" fmla="*/ 33 w 154"/>
                    <a:gd name="T73" fmla="*/ 24 h 153"/>
                    <a:gd name="T74" fmla="*/ 35 w 154"/>
                    <a:gd name="T75" fmla="*/ 20 h 153"/>
                    <a:gd name="T76" fmla="*/ 44 w 154"/>
                    <a:gd name="T77" fmla="*/ 22 h 153"/>
                    <a:gd name="T78" fmla="*/ 47 w 154"/>
                    <a:gd name="T79" fmla="*/ 26 h 153"/>
                    <a:gd name="T80" fmla="*/ 49 w 154"/>
                    <a:gd name="T81" fmla="*/ 21 h 153"/>
                    <a:gd name="T82" fmla="*/ 58 w 154"/>
                    <a:gd name="T83" fmla="*/ 18 h 153"/>
                    <a:gd name="T84" fmla="*/ 54 w 154"/>
                    <a:gd name="T85" fmla="*/ 17 h 153"/>
                    <a:gd name="T86" fmla="*/ 55 w 154"/>
                    <a:gd name="T87" fmla="*/ 13 h 153"/>
                    <a:gd name="T88" fmla="*/ 56 w 154"/>
                    <a:gd name="T89" fmla="*/ 12 h 153"/>
                    <a:gd name="T90" fmla="*/ 58 w 154"/>
                    <a:gd name="T91" fmla="*/ 7 h 153"/>
                    <a:gd name="T92" fmla="*/ 61 w 154"/>
                    <a:gd name="T93" fmla="*/ 5 h 153"/>
                    <a:gd name="T94" fmla="*/ 62 w 154"/>
                    <a:gd name="T95" fmla="*/ 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4" h="153">
                      <a:moveTo>
                        <a:pt x="114" y="29"/>
                      </a:moveTo>
                      <a:lnTo>
                        <a:pt x="117" y="40"/>
                      </a:lnTo>
                      <a:lnTo>
                        <a:pt x="137" y="52"/>
                      </a:lnTo>
                      <a:lnTo>
                        <a:pt x="130" y="72"/>
                      </a:lnTo>
                      <a:lnTo>
                        <a:pt x="131" y="77"/>
                      </a:lnTo>
                      <a:lnTo>
                        <a:pt x="135" y="80"/>
                      </a:lnTo>
                      <a:lnTo>
                        <a:pt x="137" y="82"/>
                      </a:lnTo>
                      <a:lnTo>
                        <a:pt x="139" y="84"/>
                      </a:lnTo>
                      <a:lnTo>
                        <a:pt x="141" y="87"/>
                      </a:lnTo>
                      <a:lnTo>
                        <a:pt x="141" y="88"/>
                      </a:lnTo>
                      <a:lnTo>
                        <a:pt x="140" y="88"/>
                      </a:lnTo>
                      <a:lnTo>
                        <a:pt x="139" y="90"/>
                      </a:lnTo>
                      <a:lnTo>
                        <a:pt x="138" y="95"/>
                      </a:lnTo>
                      <a:lnTo>
                        <a:pt x="139" y="97"/>
                      </a:lnTo>
                      <a:lnTo>
                        <a:pt x="139" y="98"/>
                      </a:lnTo>
                      <a:lnTo>
                        <a:pt x="139" y="99"/>
                      </a:lnTo>
                      <a:lnTo>
                        <a:pt x="139" y="102"/>
                      </a:lnTo>
                      <a:lnTo>
                        <a:pt x="137" y="102"/>
                      </a:lnTo>
                      <a:lnTo>
                        <a:pt x="137" y="104"/>
                      </a:lnTo>
                      <a:lnTo>
                        <a:pt x="139" y="110"/>
                      </a:lnTo>
                      <a:lnTo>
                        <a:pt x="140" y="111"/>
                      </a:lnTo>
                      <a:lnTo>
                        <a:pt x="140" y="111"/>
                      </a:lnTo>
                      <a:lnTo>
                        <a:pt x="139" y="112"/>
                      </a:lnTo>
                      <a:lnTo>
                        <a:pt x="142" y="117"/>
                      </a:lnTo>
                      <a:lnTo>
                        <a:pt x="143" y="119"/>
                      </a:lnTo>
                      <a:lnTo>
                        <a:pt x="142" y="121"/>
                      </a:lnTo>
                      <a:lnTo>
                        <a:pt x="144" y="122"/>
                      </a:lnTo>
                      <a:lnTo>
                        <a:pt x="144" y="123"/>
                      </a:lnTo>
                      <a:lnTo>
                        <a:pt x="144" y="125"/>
                      </a:lnTo>
                      <a:lnTo>
                        <a:pt x="145" y="126"/>
                      </a:lnTo>
                      <a:lnTo>
                        <a:pt x="145" y="128"/>
                      </a:lnTo>
                      <a:lnTo>
                        <a:pt x="148" y="130"/>
                      </a:lnTo>
                      <a:lnTo>
                        <a:pt x="149" y="132"/>
                      </a:lnTo>
                      <a:lnTo>
                        <a:pt x="152" y="133"/>
                      </a:lnTo>
                      <a:lnTo>
                        <a:pt x="153" y="134"/>
                      </a:lnTo>
                      <a:lnTo>
                        <a:pt x="154" y="134"/>
                      </a:lnTo>
                      <a:lnTo>
                        <a:pt x="154" y="136"/>
                      </a:lnTo>
                      <a:lnTo>
                        <a:pt x="146" y="142"/>
                      </a:lnTo>
                      <a:lnTo>
                        <a:pt x="129" y="148"/>
                      </a:lnTo>
                      <a:lnTo>
                        <a:pt x="126" y="147"/>
                      </a:lnTo>
                      <a:lnTo>
                        <a:pt x="123" y="146"/>
                      </a:lnTo>
                      <a:lnTo>
                        <a:pt x="121" y="146"/>
                      </a:lnTo>
                      <a:lnTo>
                        <a:pt x="117" y="147"/>
                      </a:lnTo>
                      <a:lnTo>
                        <a:pt x="113" y="150"/>
                      </a:lnTo>
                      <a:lnTo>
                        <a:pt x="103" y="150"/>
                      </a:lnTo>
                      <a:lnTo>
                        <a:pt x="100" y="152"/>
                      </a:lnTo>
                      <a:lnTo>
                        <a:pt x="98" y="152"/>
                      </a:lnTo>
                      <a:lnTo>
                        <a:pt x="96" y="153"/>
                      </a:lnTo>
                      <a:lnTo>
                        <a:pt x="95" y="152"/>
                      </a:lnTo>
                      <a:lnTo>
                        <a:pt x="92" y="150"/>
                      </a:lnTo>
                      <a:lnTo>
                        <a:pt x="90" y="149"/>
                      </a:lnTo>
                      <a:lnTo>
                        <a:pt x="88" y="149"/>
                      </a:lnTo>
                      <a:lnTo>
                        <a:pt x="87" y="151"/>
                      </a:lnTo>
                      <a:lnTo>
                        <a:pt x="75" y="151"/>
                      </a:lnTo>
                      <a:lnTo>
                        <a:pt x="75" y="149"/>
                      </a:lnTo>
                      <a:lnTo>
                        <a:pt x="74" y="147"/>
                      </a:lnTo>
                      <a:lnTo>
                        <a:pt x="71" y="145"/>
                      </a:lnTo>
                      <a:lnTo>
                        <a:pt x="71" y="144"/>
                      </a:lnTo>
                      <a:lnTo>
                        <a:pt x="71" y="139"/>
                      </a:lnTo>
                      <a:lnTo>
                        <a:pt x="67" y="126"/>
                      </a:lnTo>
                      <a:lnTo>
                        <a:pt x="64" y="123"/>
                      </a:lnTo>
                      <a:lnTo>
                        <a:pt x="61" y="122"/>
                      </a:lnTo>
                      <a:lnTo>
                        <a:pt x="60" y="124"/>
                      </a:lnTo>
                      <a:lnTo>
                        <a:pt x="59" y="122"/>
                      </a:lnTo>
                      <a:lnTo>
                        <a:pt x="58" y="122"/>
                      </a:lnTo>
                      <a:lnTo>
                        <a:pt x="57" y="122"/>
                      </a:lnTo>
                      <a:lnTo>
                        <a:pt x="54" y="123"/>
                      </a:lnTo>
                      <a:lnTo>
                        <a:pt x="53" y="122"/>
                      </a:lnTo>
                      <a:lnTo>
                        <a:pt x="52" y="121"/>
                      </a:lnTo>
                      <a:lnTo>
                        <a:pt x="50" y="121"/>
                      </a:lnTo>
                      <a:lnTo>
                        <a:pt x="47" y="120"/>
                      </a:lnTo>
                      <a:lnTo>
                        <a:pt x="46" y="118"/>
                      </a:lnTo>
                      <a:lnTo>
                        <a:pt x="45" y="118"/>
                      </a:lnTo>
                      <a:lnTo>
                        <a:pt x="30" y="113"/>
                      </a:lnTo>
                      <a:lnTo>
                        <a:pt x="24" y="108"/>
                      </a:lnTo>
                      <a:lnTo>
                        <a:pt x="22" y="107"/>
                      </a:lnTo>
                      <a:lnTo>
                        <a:pt x="21" y="107"/>
                      </a:lnTo>
                      <a:lnTo>
                        <a:pt x="13" y="91"/>
                      </a:lnTo>
                      <a:lnTo>
                        <a:pt x="13" y="85"/>
                      </a:lnTo>
                      <a:lnTo>
                        <a:pt x="8" y="80"/>
                      </a:lnTo>
                      <a:lnTo>
                        <a:pt x="2" y="77"/>
                      </a:lnTo>
                      <a:lnTo>
                        <a:pt x="1" y="73"/>
                      </a:lnTo>
                      <a:lnTo>
                        <a:pt x="3" y="72"/>
                      </a:lnTo>
                      <a:lnTo>
                        <a:pt x="4" y="70"/>
                      </a:lnTo>
                      <a:lnTo>
                        <a:pt x="2" y="63"/>
                      </a:lnTo>
                      <a:lnTo>
                        <a:pt x="2" y="60"/>
                      </a:lnTo>
                      <a:lnTo>
                        <a:pt x="1" y="58"/>
                      </a:lnTo>
                      <a:lnTo>
                        <a:pt x="0" y="57"/>
                      </a:lnTo>
                      <a:lnTo>
                        <a:pt x="0" y="48"/>
                      </a:lnTo>
                      <a:lnTo>
                        <a:pt x="1" y="48"/>
                      </a:lnTo>
                      <a:lnTo>
                        <a:pt x="7" y="46"/>
                      </a:lnTo>
                      <a:lnTo>
                        <a:pt x="16" y="31"/>
                      </a:lnTo>
                      <a:lnTo>
                        <a:pt x="16" y="29"/>
                      </a:lnTo>
                      <a:lnTo>
                        <a:pt x="16" y="27"/>
                      </a:lnTo>
                      <a:lnTo>
                        <a:pt x="15" y="27"/>
                      </a:lnTo>
                      <a:lnTo>
                        <a:pt x="13" y="26"/>
                      </a:lnTo>
                      <a:lnTo>
                        <a:pt x="12" y="25"/>
                      </a:lnTo>
                      <a:lnTo>
                        <a:pt x="12" y="23"/>
                      </a:lnTo>
                      <a:lnTo>
                        <a:pt x="13" y="21"/>
                      </a:lnTo>
                      <a:lnTo>
                        <a:pt x="17" y="16"/>
                      </a:lnTo>
                      <a:lnTo>
                        <a:pt x="18" y="14"/>
                      </a:lnTo>
                      <a:lnTo>
                        <a:pt x="11" y="1"/>
                      </a:lnTo>
                      <a:lnTo>
                        <a:pt x="17" y="1"/>
                      </a:lnTo>
                      <a:lnTo>
                        <a:pt x="19" y="1"/>
                      </a:lnTo>
                      <a:lnTo>
                        <a:pt x="19" y="0"/>
                      </a:lnTo>
                      <a:lnTo>
                        <a:pt x="30" y="0"/>
                      </a:lnTo>
                      <a:lnTo>
                        <a:pt x="29" y="15"/>
                      </a:lnTo>
                      <a:lnTo>
                        <a:pt x="30" y="21"/>
                      </a:lnTo>
                      <a:lnTo>
                        <a:pt x="30" y="23"/>
                      </a:lnTo>
                      <a:lnTo>
                        <a:pt x="31" y="25"/>
                      </a:lnTo>
                      <a:lnTo>
                        <a:pt x="33" y="24"/>
                      </a:lnTo>
                      <a:lnTo>
                        <a:pt x="34" y="22"/>
                      </a:lnTo>
                      <a:lnTo>
                        <a:pt x="36" y="22"/>
                      </a:lnTo>
                      <a:lnTo>
                        <a:pt x="35" y="20"/>
                      </a:lnTo>
                      <a:lnTo>
                        <a:pt x="37" y="18"/>
                      </a:lnTo>
                      <a:lnTo>
                        <a:pt x="42" y="23"/>
                      </a:lnTo>
                      <a:lnTo>
                        <a:pt x="44" y="22"/>
                      </a:lnTo>
                      <a:lnTo>
                        <a:pt x="45" y="22"/>
                      </a:lnTo>
                      <a:lnTo>
                        <a:pt x="45" y="27"/>
                      </a:lnTo>
                      <a:lnTo>
                        <a:pt x="47" y="26"/>
                      </a:lnTo>
                      <a:lnTo>
                        <a:pt x="47" y="24"/>
                      </a:lnTo>
                      <a:lnTo>
                        <a:pt x="48" y="22"/>
                      </a:lnTo>
                      <a:lnTo>
                        <a:pt x="49" y="21"/>
                      </a:lnTo>
                      <a:lnTo>
                        <a:pt x="53" y="21"/>
                      </a:lnTo>
                      <a:lnTo>
                        <a:pt x="55" y="20"/>
                      </a:lnTo>
                      <a:lnTo>
                        <a:pt x="58" y="18"/>
                      </a:lnTo>
                      <a:lnTo>
                        <a:pt x="58" y="18"/>
                      </a:lnTo>
                      <a:lnTo>
                        <a:pt x="58" y="17"/>
                      </a:lnTo>
                      <a:lnTo>
                        <a:pt x="54" y="17"/>
                      </a:lnTo>
                      <a:lnTo>
                        <a:pt x="52" y="16"/>
                      </a:lnTo>
                      <a:lnTo>
                        <a:pt x="52" y="15"/>
                      </a:lnTo>
                      <a:lnTo>
                        <a:pt x="55" y="13"/>
                      </a:lnTo>
                      <a:lnTo>
                        <a:pt x="54" y="12"/>
                      </a:lnTo>
                      <a:lnTo>
                        <a:pt x="55" y="12"/>
                      </a:lnTo>
                      <a:lnTo>
                        <a:pt x="56" y="12"/>
                      </a:lnTo>
                      <a:lnTo>
                        <a:pt x="57" y="11"/>
                      </a:lnTo>
                      <a:lnTo>
                        <a:pt x="58" y="9"/>
                      </a:lnTo>
                      <a:lnTo>
                        <a:pt x="58" y="7"/>
                      </a:lnTo>
                      <a:lnTo>
                        <a:pt x="60" y="7"/>
                      </a:lnTo>
                      <a:lnTo>
                        <a:pt x="60" y="5"/>
                      </a:lnTo>
                      <a:lnTo>
                        <a:pt x="61" y="5"/>
                      </a:lnTo>
                      <a:lnTo>
                        <a:pt x="62" y="4"/>
                      </a:lnTo>
                      <a:lnTo>
                        <a:pt x="61" y="3"/>
                      </a:lnTo>
                      <a:lnTo>
                        <a:pt x="62" y="1"/>
                      </a:lnTo>
                      <a:lnTo>
                        <a:pt x="65" y="0"/>
                      </a:lnTo>
                      <a:lnTo>
                        <a:pt x="114" y="29"/>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grpSp>
              <p:nvGrpSpPr>
                <p:cNvPr id="768" name="Group 767">
                  <a:extLst>
                    <a:ext uri="{FF2B5EF4-FFF2-40B4-BE49-F238E27FC236}">
                      <a16:creationId xmlns:a16="http://schemas.microsoft.com/office/drawing/2014/main" xmlns="" id="{C3628CC2-34FF-B74E-9751-1DFDCEBCC771}"/>
                    </a:ext>
                  </a:extLst>
                </p:cNvPr>
                <p:cNvGrpSpPr/>
                <p:nvPr/>
              </p:nvGrpSpPr>
              <p:grpSpPr>
                <a:xfrm>
                  <a:off x="4498975" y="2462213"/>
                  <a:ext cx="293687" cy="673100"/>
                  <a:chOff x="4498975" y="2462213"/>
                  <a:chExt cx="293687" cy="673100"/>
                </a:xfrm>
                <a:grpFill/>
              </p:grpSpPr>
              <p:sp>
                <p:nvSpPr>
                  <p:cNvPr id="840" name="Freeform 200">
                    <a:extLst>
                      <a:ext uri="{FF2B5EF4-FFF2-40B4-BE49-F238E27FC236}">
                        <a16:creationId xmlns:a16="http://schemas.microsoft.com/office/drawing/2014/main" xmlns="" id="{A66A2E9B-1B7E-CB48-8679-F5C15D0F87B6}"/>
                      </a:ext>
                    </a:extLst>
                  </p:cNvPr>
                  <p:cNvSpPr/>
                  <p:nvPr/>
                </p:nvSpPr>
                <p:spPr>
                  <a:xfrm>
                    <a:off x="4656138" y="3032125"/>
                    <a:ext cx="20637" cy="39688"/>
                  </a:xfrm>
                  <a:custGeom>
                    <a:avLst/>
                    <a:gdLst>
                      <a:gd name="T0" fmla="*/ 0 w 13"/>
                      <a:gd name="T1" fmla="*/ 25 h 25"/>
                      <a:gd name="T2" fmla="*/ 2 w 13"/>
                      <a:gd name="T3" fmla="*/ 24 h 25"/>
                      <a:gd name="T4" fmla="*/ 4 w 13"/>
                      <a:gd name="T5" fmla="*/ 20 h 25"/>
                      <a:gd name="T6" fmla="*/ 8 w 13"/>
                      <a:gd name="T7" fmla="*/ 17 h 25"/>
                      <a:gd name="T8" fmla="*/ 8 w 13"/>
                      <a:gd name="T9" fmla="*/ 16 h 25"/>
                      <a:gd name="T10" fmla="*/ 11 w 13"/>
                      <a:gd name="T11" fmla="*/ 13 h 25"/>
                      <a:gd name="T12" fmla="*/ 10 w 13"/>
                      <a:gd name="T13" fmla="*/ 5 h 25"/>
                      <a:gd name="T14" fmla="*/ 11 w 13"/>
                      <a:gd name="T15" fmla="*/ 4 h 25"/>
                      <a:gd name="T16" fmla="*/ 12 w 13"/>
                      <a:gd name="T17" fmla="*/ 3 h 25"/>
                      <a:gd name="T18" fmla="*/ 13 w 13"/>
                      <a:gd name="T19" fmla="*/ 0 h 25"/>
                      <a:gd name="T20" fmla="*/ 11 w 13"/>
                      <a:gd name="T21" fmla="*/ 0 h 25"/>
                      <a:gd name="T22" fmla="*/ 10 w 13"/>
                      <a:gd name="T23" fmla="*/ 1 h 25"/>
                      <a:gd name="T24" fmla="*/ 8 w 13"/>
                      <a:gd name="T25" fmla="*/ 0 h 25"/>
                      <a:gd name="T26" fmla="*/ 1 w 13"/>
                      <a:gd name="T27" fmla="*/ 9 h 25"/>
                      <a:gd name="T28" fmla="*/ 0 w 13"/>
                      <a:gd name="T29" fmla="*/ 18 h 25"/>
                      <a:gd name="T30" fmla="*/ 1 w 13"/>
                      <a:gd name="T31" fmla="*/ 19 h 25"/>
                      <a:gd name="T32" fmla="*/ 1 w 13"/>
                      <a:gd name="T33" fmla="*/ 22 h 25"/>
                      <a:gd name="T34" fmla="*/ 2 w 13"/>
                      <a:gd name="T35" fmla="*/ 22 h 25"/>
                      <a:gd name="T36" fmla="*/ 2 w 13"/>
                      <a:gd name="T37" fmla="*/ 23 h 25"/>
                      <a:gd name="T38" fmla="*/ 0 w 13"/>
                      <a:gd name="T3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 h="25">
                        <a:moveTo>
                          <a:pt x="0" y="25"/>
                        </a:moveTo>
                        <a:lnTo>
                          <a:pt x="2" y="24"/>
                        </a:lnTo>
                        <a:lnTo>
                          <a:pt x="4" y="20"/>
                        </a:lnTo>
                        <a:lnTo>
                          <a:pt x="8" y="17"/>
                        </a:lnTo>
                        <a:lnTo>
                          <a:pt x="8" y="16"/>
                        </a:lnTo>
                        <a:lnTo>
                          <a:pt x="11" y="13"/>
                        </a:lnTo>
                        <a:lnTo>
                          <a:pt x="10" y="5"/>
                        </a:lnTo>
                        <a:lnTo>
                          <a:pt x="11" y="4"/>
                        </a:lnTo>
                        <a:lnTo>
                          <a:pt x="12" y="3"/>
                        </a:lnTo>
                        <a:lnTo>
                          <a:pt x="13" y="0"/>
                        </a:lnTo>
                        <a:lnTo>
                          <a:pt x="11" y="0"/>
                        </a:lnTo>
                        <a:lnTo>
                          <a:pt x="10" y="1"/>
                        </a:lnTo>
                        <a:lnTo>
                          <a:pt x="8" y="0"/>
                        </a:lnTo>
                        <a:lnTo>
                          <a:pt x="1" y="9"/>
                        </a:lnTo>
                        <a:lnTo>
                          <a:pt x="0" y="18"/>
                        </a:lnTo>
                        <a:lnTo>
                          <a:pt x="1" y="19"/>
                        </a:lnTo>
                        <a:lnTo>
                          <a:pt x="1" y="22"/>
                        </a:lnTo>
                        <a:lnTo>
                          <a:pt x="2" y="22"/>
                        </a:lnTo>
                        <a:lnTo>
                          <a:pt x="2" y="23"/>
                        </a:lnTo>
                        <a:lnTo>
                          <a:pt x="0" y="25"/>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41" name="Freeform 202">
                    <a:extLst>
                      <a:ext uri="{FF2B5EF4-FFF2-40B4-BE49-F238E27FC236}">
                        <a16:creationId xmlns:a16="http://schemas.microsoft.com/office/drawing/2014/main" xmlns="" id="{0D514405-035C-D145-9C57-B247DDE2D2EE}"/>
                      </a:ext>
                    </a:extLst>
                  </p:cNvPr>
                  <p:cNvSpPr/>
                  <p:nvPr/>
                </p:nvSpPr>
                <p:spPr>
                  <a:xfrm>
                    <a:off x="4498975" y="2462213"/>
                    <a:ext cx="293687" cy="673100"/>
                  </a:xfrm>
                  <a:custGeom>
                    <a:avLst/>
                    <a:gdLst>
                      <a:gd name="T0" fmla="*/ 4 w 185"/>
                      <a:gd name="T1" fmla="*/ 349 h 424"/>
                      <a:gd name="T2" fmla="*/ 7 w 185"/>
                      <a:gd name="T3" fmla="*/ 349 h 424"/>
                      <a:gd name="T4" fmla="*/ 9 w 185"/>
                      <a:gd name="T5" fmla="*/ 362 h 424"/>
                      <a:gd name="T6" fmla="*/ 13 w 185"/>
                      <a:gd name="T7" fmla="*/ 374 h 424"/>
                      <a:gd name="T8" fmla="*/ 25 w 185"/>
                      <a:gd name="T9" fmla="*/ 397 h 424"/>
                      <a:gd name="T10" fmla="*/ 20 w 185"/>
                      <a:gd name="T11" fmla="*/ 402 h 424"/>
                      <a:gd name="T12" fmla="*/ 24 w 185"/>
                      <a:gd name="T13" fmla="*/ 424 h 424"/>
                      <a:gd name="T14" fmla="*/ 44 w 185"/>
                      <a:gd name="T15" fmla="*/ 423 h 424"/>
                      <a:gd name="T16" fmla="*/ 53 w 185"/>
                      <a:gd name="T17" fmla="*/ 404 h 424"/>
                      <a:gd name="T18" fmla="*/ 74 w 185"/>
                      <a:gd name="T19" fmla="*/ 390 h 424"/>
                      <a:gd name="T20" fmla="*/ 76 w 185"/>
                      <a:gd name="T21" fmla="*/ 367 h 424"/>
                      <a:gd name="T22" fmla="*/ 78 w 185"/>
                      <a:gd name="T23" fmla="*/ 359 h 424"/>
                      <a:gd name="T24" fmla="*/ 80 w 185"/>
                      <a:gd name="T25" fmla="*/ 348 h 424"/>
                      <a:gd name="T26" fmla="*/ 81 w 185"/>
                      <a:gd name="T27" fmla="*/ 343 h 424"/>
                      <a:gd name="T28" fmla="*/ 83 w 185"/>
                      <a:gd name="T29" fmla="*/ 338 h 424"/>
                      <a:gd name="T30" fmla="*/ 93 w 185"/>
                      <a:gd name="T31" fmla="*/ 332 h 424"/>
                      <a:gd name="T32" fmla="*/ 104 w 185"/>
                      <a:gd name="T33" fmla="*/ 323 h 424"/>
                      <a:gd name="T34" fmla="*/ 87 w 185"/>
                      <a:gd name="T35" fmla="*/ 322 h 424"/>
                      <a:gd name="T36" fmla="*/ 75 w 185"/>
                      <a:gd name="T37" fmla="*/ 315 h 424"/>
                      <a:gd name="T38" fmla="*/ 86 w 185"/>
                      <a:gd name="T39" fmla="*/ 316 h 424"/>
                      <a:gd name="T40" fmla="*/ 93 w 185"/>
                      <a:gd name="T41" fmla="*/ 316 h 424"/>
                      <a:gd name="T42" fmla="*/ 109 w 185"/>
                      <a:gd name="T43" fmla="*/ 304 h 424"/>
                      <a:gd name="T44" fmla="*/ 99 w 185"/>
                      <a:gd name="T45" fmla="*/ 291 h 424"/>
                      <a:gd name="T46" fmla="*/ 88 w 185"/>
                      <a:gd name="T47" fmla="*/ 289 h 424"/>
                      <a:gd name="T48" fmla="*/ 78 w 185"/>
                      <a:gd name="T49" fmla="*/ 295 h 424"/>
                      <a:gd name="T50" fmla="*/ 86 w 185"/>
                      <a:gd name="T51" fmla="*/ 282 h 424"/>
                      <a:gd name="T52" fmla="*/ 85 w 185"/>
                      <a:gd name="T53" fmla="*/ 251 h 424"/>
                      <a:gd name="T54" fmla="*/ 88 w 185"/>
                      <a:gd name="T55" fmla="*/ 231 h 424"/>
                      <a:gd name="T56" fmla="*/ 95 w 185"/>
                      <a:gd name="T57" fmla="*/ 225 h 424"/>
                      <a:gd name="T58" fmla="*/ 98 w 185"/>
                      <a:gd name="T59" fmla="*/ 220 h 424"/>
                      <a:gd name="T60" fmla="*/ 100 w 185"/>
                      <a:gd name="T61" fmla="*/ 213 h 424"/>
                      <a:gd name="T62" fmla="*/ 108 w 185"/>
                      <a:gd name="T63" fmla="*/ 206 h 424"/>
                      <a:gd name="T64" fmla="*/ 120 w 185"/>
                      <a:gd name="T65" fmla="*/ 195 h 424"/>
                      <a:gd name="T66" fmla="*/ 131 w 185"/>
                      <a:gd name="T67" fmla="*/ 190 h 424"/>
                      <a:gd name="T68" fmla="*/ 147 w 185"/>
                      <a:gd name="T69" fmla="*/ 171 h 424"/>
                      <a:gd name="T70" fmla="*/ 145 w 185"/>
                      <a:gd name="T71" fmla="*/ 158 h 424"/>
                      <a:gd name="T72" fmla="*/ 147 w 185"/>
                      <a:gd name="T73" fmla="*/ 150 h 424"/>
                      <a:gd name="T74" fmla="*/ 151 w 185"/>
                      <a:gd name="T75" fmla="*/ 133 h 424"/>
                      <a:gd name="T76" fmla="*/ 157 w 185"/>
                      <a:gd name="T77" fmla="*/ 128 h 424"/>
                      <a:gd name="T78" fmla="*/ 159 w 185"/>
                      <a:gd name="T79" fmla="*/ 123 h 424"/>
                      <a:gd name="T80" fmla="*/ 162 w 185"/>
                      <a:gd name="T81" fmla="*/ 119 h 424"/>
                      <a:gd name="T82" fmla="*/ 170 w 185"/>
                      <a:gd name="T83" fmla="*/ 121 h 424"/>
                      <a:gd name="T84" fmla="*/ 184 w 185"/>
                      <a:gd name="T85" fmla="*/ 120 h 424"/>
                      <a:gd name="T86" fmla="*/ 178 w 185"/>
                      <a:gd name="T87" fmla="*/ 77 h 424"/>
                      <a:gd name="T88" fmla="*/ 178 w 185"/>
                      <a:gd name="T89" fmla="*/ 45 h 424"/>
                      <a:gd name="T90" fmla="*/ 130 w 185"/>
                      <a:gd name="T91" fmla="*/ 0 h 424"/>
                      <a:gd name="T92" fmla="*/ 129 w 185"/>
                      <a:gd name="T93" fmla="*/ 11 h 424"/>
                      <a:gd name="T94" fmla="*/ 125 w 185"/>
                      <a:gd name="T95" fmla="*/ 26 h 424"/>
                      <a:gd name="T96" fmla="*/ 99 w 185"/>
                      <a:gd name="T97" fmla="*/ 39 h 424"/>
                      <a:gd name="T98" fmla="*/ 80 w 185"/>
                      <a:gd name="T99" fmla="*/ 46 h 424"/>
                      <a:gd name="T100" fmla="*/ 63 w 185"/>
                      <a:gd name="T101" fmla="*/ 95 h 424"/>
                      <a:gd name="T102" fmla="*/ 38 w 185"/>
                      <a:gd name="T103" fmla="*/ 159 h 424"/>
                      <a:gd name="T104" fmla="*/ 27 w 185"/>
                      <a:gd name="T105" fmla="*/ 181 h 424"/>
                      <a:gd name="T106" fmla="*/ 17 w 185"/>
                      <a:gd name="T107" fmla="*/ 210 h 424"/>
                      <a:gd name="T108" fmla="*/ 18 w 185"/>
                      <a:gd name="T109" fmla="*/ 254 h 424"/>
                      <a:gd name="T110" fmla="*/ 15 w 185"/>
                      <a:gd name="T111" fmla="*/ 274 h 424"/>
                      <a:gd name="T112" fmla="*/ 17 w 185"/>
                      <a:gd name="T113" fmla="*/ 302 h 424"/>
                      <a:gd name="T114" fmla="*/ 4 w 185"/>
                      <a:gd name="T115" fmla="*/ 333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5" h="424">
                        <a:moveTo>
                          <a:pt x="2" y="327"/>
                        </a:moveTo>
                        <a:lnTo>
                          <a:pt x="0" y="330"/>
                        </a:lnTo>
                        <a:lnTo>
                          <a:pt x="2" y="345"/>
                        </a:lnTo>
                        <a:lnTo>
                          <a:pt x="3" y="346"/>
                        </a:lnTo>
                        <a:lnTo>
                          <a:pt x="4" y="347"/>
                        </a:lnTo>
                        <a:lnTo>
                          <a:pt x="4" y="349"/>
                        </a:lnTo>
                        <a:lnTo>
                          <a:pt x="4" y="350"/>
                        </a:lnTo>
                        <a:lnTo>
                          <a:pt x="5" y="348"/>
                        </a:lnTo>
                        <a:lnTo>
                          <a:pt x="6" y="346"/>
                        </a:lnTo>
                        <a:lnTo>
                          <a:pt x="7" y="347"/>
                        </a:lnTo>
                        <a:lnTo>
                          <a:pt x="6" y="349"/>
                        </a:lnTo>
                        <a:lnTo>
                          <a:pt x="7" y="349"/>
                        </a:lnTo>
                        <a:lnTo>
                          <a:pt x="8" y="350"/>
                        </a:lnTo>
                        <a:lnTo>
                          <a:pt x="6" y="351"/>
                        </a:lnTo>
                        <a:lnTo>
                          <a:pt x="5" y="353"/>
                        </a:lnTo>
                        <a:lnTo>
                          <a:pt x="9" y="355"/>
                        </a:lnTo>
                        <a:lnTo>
                          <a:pt x="9" y="358"/>
                        </a:lnTo>
                        <a:lnTo>
                          <a:pt x="9" y="362"/>
                        </a:lnTo>
                        <a:lnTo>
                          <a:pt x="12" y="361"/>
                        </a:lnTo>
                        <a:lnTo>
                          <a:pt x="12" y="364"/>
                        </a:lnTo>
                        <a:lnTo>
                          <a:pt x="10" y="366"/>
                        </a:lnTo>
                        <a:lnTo>
                          <a:pt x="11" y="370"/>
                        </a:lnTo>
                        <a:lnTo>
                          <a:pt x="11" y="373"/>
                        </a:lnTo>
                        <a:lnTo>
                          <a:pt x="13" y="374"/>
                        </a:lnTo>
                        <a:lnTo>
                          <a:pt x="16" y="385"/>
                        </a:lnTo>
                        <a:lnTo>
                          <a:pt x="19" y="387"/>
                        </a:lnTo>
                        <a:lnTo>
                          <a:pt x="21" y="390"/>
                        </a:lnTo>
                        <a:lnTo>
                          <a:pt x="24" y="392"/>
                        </a:lnTo>
                        <a:lnTo>
                          <a:pt x="25" y="395"/>
                        </a:lnTo>
                        <a:lnTo>
                          <a:pt x="25" y="397"/>
                        </a:lnTo>
                        <a:lnTo>
                          <a:pt x="24" y="398"/>
                        </a:lnTo>
                        <a:lnTo>
                          <a:pt x="22" y="398"/>
                        </a:lnTo>
                        <a:lnTo>
                          <a:pt x="22" y="399"/>
                        </a:lnTo>
                        <a:lnTo>
                          <a:pt x="23" y="403"/>
                        </a:lnTo>
                        <a:lnTo>
                          <a:pt x="21" y="403"/>
                        </a:lnTo>
                        <a:lnTo>
                          <a:pt x="20" y="402"/>
                        </a:lnTo>
                        <a:lnTo>
                          <a:pt x="20" y="404"/>
                        </a:lnTo>
                        <a:lnTo>
                          <a:pt x="27" y="418"/>
                        </a:lnTo>
                        <a:lnTo>
                          <a:pt x="26" y="419"/>
                        </a:lnTo>
                        <a:lnTo>
                          <a:pt x="25" y="422"/>
                        </a:lnTo>
                        <a:lnTo>
                          <a:pt x="25" y="422"/>
                        </a:lnTo>
                        <a:lnTo>
                          <a:pt x="24" y="424"/>
                        </a:lnTo>
                        <a:lnTo>
                          <a:pt x="28" y="424"/>
                        </a:lnTo>
                        <a:lnTo>
                          <a:pt x="31" y="424"/>
                        </a:lnTo>
                        <a:lnTo>
                          <a:pt x="35" y="423"/>
                        </a:lnTo>
                        <a:lnTo>
                          <a:pt x="40" y="423"/>
                        </a:lnTo>
                        <a:lnTo>
                          <a:pt x="43" y="424"/>
                        </a:lnTo>
                        <a:lnTo>
                          <a:pt x="44" y="423"/>
                        </a:lnTo>
                        <a:lnTo>
                          <a:pt x="45" y="419"/>
                        </a:lnTo>
                        <a:lnTo>
                          <a:pt x="44" y="414"/>
                        </a:lnTo>
                        <a:lnTo>
                          <a:pt x="47" y="407"/>
                        </a:lnTo>
                        <a:lnTo>
                          <a:pt x="49" y="408"/>
                        </a:lnTo>
                        <a:lnTo>
                          <a:pt x="50" y="405"/>
                        </a:lnTo>
                        <a:lnTo>
                          <a:pt x="53" y="404"/>
                        </a:lnTo>
                        <a:lnTo>
                          <a:pt x="57" y="404"/>
                        </a:lnTo>
                        <a:lnTo>
                          <a:pt x="59" y="405"/>
                        </a:lnTo>
                        <a:lnTo>
                          <a:pt x="62" y="404"/>
                        </a:lnTo>
                        <a:lnTo>
                          <a:pt x="65" y="405"/>
                        </a:lnTo>
                        <a:lnTo>
                          <a:pt x="68" y="405"/>
                        </a:lnTo>
                        <a:lnTo>
                          <a:pt x="74" y="390"/>
                        </a:lnTo>
                        <a:lnTo>
                          <a:pt x="74" y="384"/>
                        </a:lnTo>
                        <a:lnTo>
                          <a:pt x="75" y="381"/>
                        </a:lnTo>
                        <a:lnTo>
                          <a:pt x="75" y="377"/>
                        </a:lnTo>
                        <a:lnTo>
                          <a:pt x="78" y="371"/>
                        </a:lnTo>
                        <a:lnTo>
                          <a:pt x="77" y="369"/>
                        </a:lnTo>
                        <a:lnTo>
                          <a:pt x="76" y="367"/>
                        </a:lnTo>
                        <a:lnTo>
                          <a:pt x="78" y="364"/>
                        </a:lnTo>
                        <a:lnTo>
                          <a:pt x="77" y="362"/>
                        </a:lnTo>
                        <a:lnTo>
                          <a:pt x="76" y="360"/>
                        </a:lnTo>
                        <a:lnTo>
                          <a:pt x="76" y="359"/>
                        </a:lnTo>
                        <a:lnTo>
                          <a:pt x="76" y="358"/>
                        </a:lnTo>
                        <a:lnTo>
                          <a:pt x="78" y="359"/>
                        </a:lnTo>
                        <a:lnTo>
                          <a:pt x="79" y="358"/>
                        </a:lnTo>
                        <a:lnTo>
                          <a:pt x="78" y="357"/>
                        </a:lnTo>
                        <a:lnTo>
                          <a:pt x="78" y="355"/>
                        </a:lnTo>
                        <a:lnTo>
                          <a:pt x="79" y="354"/>
                        </a:lnTo>
                        <a:lnTo>
                          <a:pt x="79" y="353"/>
                        </a:lnTo>
                        <a:lnTo>
                          <a:pt x="80" y="348"/>
                        </a:lnTo>
                        <a:lnTo>
                          <a:pt x="79" y="347"/>
                        </a:lnTo>
                        <a:lnTo>
                          <a:pt x="75" y="344"/>
                        </a:lnTo>
                        <a:lnTo>
                          <a:pt x="75" y="344"/>
                        </a:lnTo>
                        <a:lnTo>
                          <a:pt x="78" y="345"/>
                        </a:lnTo>
                        <a:lnTo>
                          <a:pt x="80" y="344"/>
                        </a:lnTo>
                        <a:lnTo>
                          <a:pt x="81" y="343"/>
                        </a:lnTo>
                        <a:lnTo>
                          <a:pt x="78" y="341"/>
                        </a:lnTo>
                        <a:lnTo>
                          <a:pt x="71" y="340"/>
                        </a:lnTo>
                        <a:lnTo>
                          <a:pt x="72" y="339"/>
                        </a:lnTo>
                        <a:lnTo>
                          <a:pt x="77" y="338"/>
                        </a:lnTo>
                        <a:lnTo>
                          <a:pt x="81" y="339"/>
                        </a:lnTo>
                        <a:lnTo>
                          <a:pt x="83" y="338"/>
                        </a:lnTo>
                        <a:lnTo>
                          <a:pt x="83" y="336"/>
                        </a:lnTo>
                        <a:lnTo>
                          <a:pt x="86" y="336"/>
                        </a:lnTo>
                        <a:lnTo>
                          <a:pt x="91" y="331"/>
                        </a:lnTo>
                        <a:lnTo>
                          <a:pt x="91" y="328"/>
                        </a:lnTo>
                        <a:lnTo>
                          <a:pt x="93" y="329"/>
                        </a:lnTo>
                        <a:lnTo>
                          <a:pt x="93" y="332"/>
                        </a:lnTo>
                        <a:lnTo>
                          <a:pt x="96" y="331"/>
                        </a:lnTo>
                        <a:lnTo>
                          <a:pt x="98" y="328"/>
                        </a:lnTo>
                        <a:lnTo>
                          <a:pt x="102" y="325"/>
                        </a:lnTo>
                        <a:lnTo>
                          <a:pt x="101" y="322"/>
                        </a:lnTo>
                        <a:lnTo>
                          <a:pt x="102" y="323"/>
                        </a:lnTo>
                        <a:lnTo>
                          <a:pt x="104" y="323"/>
                        </a:lnTo>
                        <a:lnTo>
                          <a:pt x="104" y="321"/>
                        </a:lnTo>
                        <a:lnTo>
                          <a:pt x="106" y="320"/>
                        </a:lnTo>
                        <a:lnTo>
                          <a:pt x="105" y="319"/>
                        </a:lnTo>
                        <a:lnTo>
                          <a:pt x="92" y="322"/>
                        </a:lnTo>
                        <a:lnTo>
                          <a:pt x="88" y="321"/>
                        </a:lnTo>
                        <a:lnTo>
                          <a:pt x="87" y="322"/>
                        </a:lnTo>
                        <a:lnTo>
                          <a:pt x="86" y="321"/>
                        </a:lnTo>
                        <a:lnTo>
                          <a:pt x="85" y="319"/>
                        </a:lnTo>
                        <a:lnTo>
                          <a:pt x="79" y="316"/>
                        </a:lnTo>
                        <a:lnTo>
                          <a:pt x="75" y="317"/>
                        </a:lnTo>
                        <a:lnTo>
                          <a:pt x="74" y="316"/>
                        </a:lnTo>
                        <a:lnTo>
                          <a:pt x="75" y="315"/>
                        </a:lnTo>
                        <a:lnTo>
                          <a:pt x="76" y="314"/>
                        </a:lnTo>
                        <a:lnTo>
                          <a:pt x="78" y="314"/>
                        </a:lnTo>
                        <a:lnTo>
                          <a:pt x="80" y="314"/>
                        </a:lnTo>
                        <a:lnTo>
                          <a:pt x="83" y="314"/>
                        </a:lnTo>
                        <a:lnTo>
                          <a:pt x="83" y="314"/>
                        </a:lnTo>
                        <a:lnTo>
                          <a:pt x="86" y="316"/>
                        </a:lnTo>
                        <a:lnTo>
                          <a:pt x="88" y="315"/>
                        </a:lnTo>
                        <a:lnTo>
                          <a:pt x="88" y="314"/>
                        </a:lnTo>
                        <a:lnTo>
                          <a:pt x="90" y="316"/>
                        </a:lnTo>
                        <a:lnTo>
                          <a:pt x="92" y="316"/>
                        </a:lnTo>
                        <a:lnTo>
                          <a:pt x="92" y="315"/>
                        </a:lnTo>
                        <a:lnTo>
                          <a:pt x="93" y="316"/>
                        </a:lnTo>
                        <a:lnTo>
                          <a:pt x="94" y="319"/>
                        </a:lnTo>
                        <a:lnTo>
                          <a:pt x="96" y="319"/>
                        </a:lnTo>
                        <a:lnTo>
                          <a:pt x="105" y="315"/>
                        </a:lnTo>
                        <a:lnTo>
                          <a:pt x="107" y="310"/>
                        </a:lnTo>
                        <a:lnTo>
                          <a:pt x="109" y="309"/>
                        </a:lnTo>
                        <a:lnTo>
                          <a:pt x="109" y="304"/>
                        </a:lnTo>
                        <a:lnTo>
                          <a:pt x="108" y="300"/>
                        </a:lnTo>
                        <a:lnTo>
                          <a:pt x="105" y="298"/>
                        </a:lnTo>
                        <a:lnTo>
                          <a:pt x="102" y="294"/>
                        </a:lnTo>
                        <a:lnTo>
                          <a:pt x="104" y="294"/>
                        </a:lnTo>
                        <a:lnTo>
                          <a:pt x="104" y="293"/>
                        </a:lnTo>
                        <a:lnTo>
                          <a:pt x="99" y="291"/>
                        </a:lnTo>
                        <a:lnTo>
                          <a:pt x="97" y="286"/>
                        </a:lnTo>
                        <a:lnTo>
                          <a:pt x="93" y="286"/>
                        </a:lnTo>
                        <a:lnTo>
                          <a:pt x="91" y="284"/>
                        </a:lnTo>
                        <a:lnTo>
                          <a:pt x="90" y="283"/>
                        </a:lnTo>
                        <a:lnTo>
                          <a:pt x="90" y="284"/>
                        </a:lnTo>
                        <a:lnTo>
                          <a:pt x="88" y="289"/>
                        </a:lnTo>
                        <a:lnTo>
                          <a:pt x="80" y="297"/>
                        </a:lnTo>
                        <a:lnTo>
                          <a:pt x="78" y="297"/>
                        </a:lnTo>
                        <a:lnTo>
                          <a:pt x="74" y="298"/>
                        </a:lnTo>
                        <a:lnTo>
                          <a:pt x="72" y="297"/>
                        </a:lnTo>
                        <a:lnTo>
                          <a:pt x="75" y="296"/>
                        </a:lnTo>
                        <a:lnTo>
                          <a:pt x="78" y="295"/>
                        </a:lnTo>
                        <a:lnTo>
                          <a:pt x="80" y="293"/>
                        </a:lnTo>
                        <a:lnTo>
                          <a:pt x="83" y="292"/>
                        </a:lnTo>
                        <a:lnTo>
                          <a:pt x="87" y="288"/>
                        </a:lnTo>
                        <a:lnTo>
                          <a:pt x="88" y="285"/>
                        </a:lnTo>
                        <a:lnTo>
                          <a:pt x="88" y="282"/>
                        </a:lnTo>
                        <a:lnTo>
                          <a:pt x="86" y="282"/>
                        </a:lnTo>
                        <a:lnTo>
                          <a:pt x="87" y="279"/>
                        </a:lnTo>
                        <a:lnTo>
                          <a:pt x="87" y="277"/>
                        </a:lnTo>
                        <a:lnTo>
                          <a:pt x="86" y="275"/>
                        </a:lnTo>
                        <a:lnTo>
                          <a:pt x="84" y="257"/>
                        </a:lnTo>
                        <a:lnTo>
                          <a:pt x="86" y="253"/>
                        </a:lnTo>
                        <a:lnTo>
                          <a:pt x="85" y="251"/>
                        </a:lnTo>
                        <a:lnTo>
                          <a:pt x="89" y="253"/>
                        </a:lnTo>
                        <a:lnTo>
                          <a:pt x="89" y="251"/>
                        </a:lnTo>
                        <a:lnTo>
                          <a:pt x="88" y="246"/>
                        </a:lnTo>
                        <a:lnTo>
                          <a:pt x="91" y="236"/>
                        </a:lnTo>
                        <a:lnTo>
                          <a:pt x="89" y="233"/>
                        </a:lnTo>
                        <a:lnTo>
                          <a:pt x="88" y="231"/>
                        </a:lnTo>
                        <a:lnTo>
                          <a:pt x="88" y="227"/>
                        </a:lnTo>
                        <a:lnTo>
                          <a:pt x="92" y="230"/>
                        </a:lnTo>
                        <a:lnTo>
                          <a:pt x="93" y="229"/>
                        </a:lnTo>
                        <a:lnTo>
                          <a:pt x="94" y="228"/>
                        </a:lnTo>
                        <a:lnTo>
                          <a:pt x="95" y="226"/>
                        </a:lnTo>
                        <a:lnTo>
                          <a:pt x="95" y="225"/>
                        </a:lnTo>
                        <a:lnTo>
                          <a:pt x="95" y="224"/>
                        </a:lnTo>
                        <a:lnTo>
                          <a:pt x="96" y="220"/>
                        </a:lnTo>
                        <a:lnTo>
                          <a:pt x="95" y="217"/>
                        </a:lnTo>
                        <a:lnTo>
                          <a:pt x="95" y="215"/>
                        </a:lnTo>
                        <a:lnTo>
                          <a:pt x="95" y="217"/>
                        </a:lnTo>
                        <a:lnTo>
                          <a:pt x="98" y="220"/>
                        </a:lnTo>
                        <a:lnTo>
                          <a:pt x="99" y="219"/>
                        </a:lnTo>
                        <a:lnTo>
                          <a:pt x="100" y="217"/>
                        </a:lnTo>
                        <a:lnTo>
                          <a:pt x="102" y="217"/>
                        </a:lnTo>
                        <a:lnTo>
                          <a:pt x="102" y="215"/>
                        </a:lnTo>
                        <a:lnTo>
                          <a:pt x="103" y="214"/>
                        </a:lnTo>
                        <a:lnTo>
                          <a:pt x="100" y="213"/>
                        </a:lnTo>
                        <a:lnTo>
                          <a:pt x="102" y="213"/>
                        </a:lnTo>
                        <a:lnTo>
                          <a:pt x="105" y="212"/>
                        </a:lnTo>
                        <a:lnTo>
                          <a:pt x="105" y="210"/>
                        </a:lnTo>
                        <a:lnTo>
                          <a:pt x="106" y="209"/>
                        </a:lnTo>
                        <a:lnTo>
                          <a:pt x="107" y="207"/>
                        </a:lnTo>
                        <a:lnTo>
                          <a:pt x="108" y="206"/>
                        </a:lnTo>
                        <a:lnTo>
                          <a:pt x="108" y="203"/>
                        </a:lnTo>
                        <a:lnTo>
                          <a:pt x="110" y="203"/>
                        </a:lnTo>
                        <a:lnTo>
                          <a:pt x="113" y="203"/>
                        </a:lnTo>
                        <a:lnTo>
                          <a:pt x="116" y="201"/>
                        </a:lnTo>
                        <a:lnTo>
                          <a:pt x="117" y="198"/>
                        </a:lnTo>
                        <a:lnTo>
                          <a:pt x="120" y="195"/>
                        </a:lnTo>
                        <a:lnTo>
                          <a:pt x="122" y="197"/>
                        </a:lnTo>
                        <a:lnTo>
                          <a:pt x="125" y="195"/>
                        </a:lnTo>
                        <a:lnTo>
                          <a:pt x="125" y="192"/>
                        </a:lnTo>
                        <a:lnTo>
                          <a:pt x="128" y="191"/>
                        </a:lnTo>
                        <a:lnTo>
                          <a:pt x="129" y="191"/>
                        </a:lnTo>
                        <a:lnTo>
                          <a:pt x="131" y="190"/>
                        </a:lnTo>
                        <a:lnTo>
                          <a:pt x="134" y="188"/>
                        </a:lnTo>
                        <a:lnTo>
                          <a:pt x="135" y="186"/>
                        </a:lnTo>
                        <a:lnTo>
                          <a:pt x="137" y="185"/>
                        </a:lnTo>
                        <a:lnTo>
                          <a:pt x="147" y="167"/>
                        </a:lnTo>
                        <a:lnTo>
                          <a:pt x="147" y="169"/>
                        </a:lnTo>
                        <a:lnTo>
                          <a:pt x="147" y="171"/>
                        </a:lnTo>
                        <a:lnTo>
                          <a:pt x="149" y="167"/>
                        </a:lnTo>
                        <a:lnTo>
                          <a:pt x="148" y="165"/>
                        </a:lnTo>
                        <a:lnTo>
                          <a:pt x="148" y="164"/>
                        </a:lnTo>
                        <a:lnTo>
                          <a:pt x="144" y="160"/>
                        </a:lnTo>
                        <a:lnTo>
                          <a:pt x="144" y="158"/>
                        </a:lnTo>
                        <a:lnTo>
                          <a:pt x="145" y="158"/>
                        </a:lnTo>
                        <a:lnTo>
                          <a:pt x="144" y="156"/>
                        </a:lnTo>
                        <a:lnTo>
                          <a:pt x="143" y="154"/>
                        </a:lnTo>
                        <a:lnTo>
                          <a:pt x="143" y="154"/>
                        </a:lnTo>
                        <a:lnTo>
                          <a:pt x="144" y="152"/>
                        </a:lnTo>
                        <a:lnTo>
                          <a:pt x="145" y="151"/>
                        </a:lnTo>
                        <a:lnTo>
                          <a:pt x="147" y="150"/>
                        </a:lnTo>
                        <a:lnTo>
                          <a:pt x="149" y="142"/>
                        </a:lnTo>
                        <a:lnTo>
                          <a:pt x="147" y="137"/>
                        </a:lnTo>
                        <a:lnTo>
                          <a:pt x="147" y="137"/>
                        </a:lnTo>
                        <a:lnTo>
                          <a:pt x="150" y="135"/>
                        </a:lnTo>
                        <a:lnTo>
                          <a:pt x="150" y="133"/>
                        </a:lnTo>
                        <a:lnTo>
                          <a:pt x="151" y="133"/>
                        </a:lnTo>
                        <a:lnTo>
                          <a:pt x="154" y="133"/>
                        </a:lnTo>
                        <a:lnTo>
                          <a:pt x="154" y="133"/>
                        </a:lnTo>
                        <a:lnTo>
                          <a:pt x="155" y="131"/>
                        </a:lnTo>
                        <a:lnTo>
                          <a:pt x="154" y="130"/>
                        </a:lnTo>
                        <a:lnTo>
                          <a:pt x="156" y="130"/>
                        </a:lnTo>
                        <a:lnTo>
                          <a:pt x="157" y="128"/>
                        </a:lnTo>
                        <a:lnTo>
                          <a:pt x="154" y="124"/>
                        </a:lnTo>
                        <a:lnTo>
                          <a:pt x="154" y="123"/>
                        </a:lnTo>
                        <a:lnTo>
                          <a:pt x="157" y="126"/>
                        </a:lnTo>
                        <a:lnTo>
                          <a:pt x="158" y="128"/>
                        </a:lnTo>
                        <a:lnTo>
                          <a:pt x="159" y="128"/>
                        </a:lnTo>
                        <a:lnTo>
                          <a:pt x="159" y="123"/>
                        </a:lnTo>
                        <a:lnTo>
                          <a:pt x="159" y="124"/>
                        </a:lnTo>
                        <a:lnTo>
                          <a:pt x="160" y="123"/>
                        </a:lnTo>
                        <a:lnTo>
                          <a:pt x="160" y="118"/>
                        </a:lnTo>
                        <a:lnTo>
                          <a:pt x="161" y="118"/>
                        </a:lnTo>
                        <a:lnTo>
                          <a:pt x="162" y="118"/>
                        </a:lnTo>
                        <a:lnTo>
                          <a:pt x="162" y="119"/>
                        </a:lnTo>
                        <a:lnTo>
                          <a:pt x="163" y="120"/>
                        </a:lnTo>
                        <a:lnTo>
                          <a:pt x="164" y="121"/>
                        </a:lnTo>
                        <a:lnTo>
                          <a:pt x="166" y="118"/>
                        </a:lnTo>
                        <a:lnTo>
                          <a:pt x="167" y="119"/>
                        </a:lnTo>
                        <a:lnTo>
                          <a:pt x="169" y="121"/>
                        </a:lnTo>
                        <a:lnTo>
                          <a:pt x="170" y="121"/>
                        </a:lnTo>
                        <a:lnTo>
                          <a:pt x="171" y="122"/>
                        </a:lnTo>
                        <a:lnTo>
                          <a:pt x="172" y="119"/>
                        </a:lnTo>
                        <a:lnTo>
                          <a:pt x="179" y="119"/>
                        </a:lnTo>
                        <a:lnTo>
                          <a:pt x="181" y="120"/>
                        </a:lnTo>
                        <a:lnTo>
                          <a:pt x="183" y="122"/>
                        </a:lnTo>
                        <a:lnTo>
                          <a:pt x="184" y="120"/>
                        </a:lnTo>
                        <a:lnTo>
                          <a:pt x="185" y="120"/>
                        </a:lnTo>
                        <a:lnTo>
                          <a:pt x="180" y="102"/>
                        </a:lnTo>
                        <a:lnTo>
                          <a:pt x="181" y="98"/>
                        </a:lnTo>
                        <a:lnTo>
                          <a:pt x="183" y="94"/>
                        </a:lnTo>
                        <a:lnTo>
                          <a:pt x="183" y="88"/>
                        </a:lnTo>
                        <a:lnTo>
                          <a:pt x="178" y="77"/>
                        </a:lnTo>
                        <a:lnTo>
                          <a:pt x="177" y="72"/>
                        </a:lnTo>
                        <a:lnTo>
                          <a:pt x="179" y="67"/>
                        </a:lnTo>
                        <a:lnTo>
                          <a:pt x="178" y="63"/>
                        </a:lnTo>
                        <a:lnTo>
                          <a:pt x="177" y="61"/>
                        </a:lnTo>
                        <a:lnTo>
                          <a:pt x="177" y="52"/>
                        </a:lnTo>
                        <a:lnTo>
                          <a:pt x="178" y="45"/>
                        </a:lnTo>
                        <a:lnTo>
                          <a:pt x="169" y="28"/>
                        </a:lnTo>
                        <a:lnTo>
                          <a:pt x="164" y="24"/>
                        </a:lnTo>
                        <a:lnTo>
                          <a:pt x="155" y="21"/>
                        </a:lnTo>
                        <a:lnTo>
                          <a:pt x="137" y="2"/>
                        </a:lnTo>
                        <a:lnTo>
                          <a:pt x="136" y="0"/>
                        </a:lnTo>
                        <a:lnTo>
                          <a:pt x="130" y="0"/>
                        </a:lnTo>
                        <a:lnTo>
                          <a:pt x="128" y="1"/>
                        </a:lnTo>
                        <a:lnTo>
                          <a:pt x="129" y="3"/>
                        </a:lnTo>
                        <a:lnTo>
                          <a:pt x="130" y="5"/>
                        </a:lnTo>
                        <a:lnTo>
                          <a:pt x="130" y="7"/>
                        </a:lnTo>
                        <a:lnTo>
                          <a:pt x="130" y="10"/>
                        </a:lnTo>
                        <a:lnTo>
                          <a:pt x="129" y="11"/>
                        </a:lnTo>
                        <a:lnTo>
                          <a:pt x="128" y="15"/>
                        </a:lnTo>
                        <a:lnTo>
                          <a:pt x="126" y="18"/>
                        </a:lnTo>
                        <a:lnTo>
                          <a:pt x="126" y="21"/>
                        </a:lnTo>
                        <a:lnTo>
                          <a:pt x="129" y="23"/>
                        </a:lnTo>
                        <a:lnTo>
                          <a:pt x="127" y="25"/>
                        </a:lnTo>
                        <a:lnTo>
                          <a:pt x="125" y="26"/>
                        </a:lnTo>
                        <a:lnTo>
                          <a:pt x="106" y="21"/>
                        </a:lnTo>
                        <a:lnTo>
                          <a:pt x="103" y="21"/>
                        </a:lnTo>
                        <a:lnTo>
                          <a:pt x="102" y="22"/>
                        </a:lnTo>
                        <a:lnTo>
                          <a:pt x="101" y="25"/>
                        </a:lnTo>
                        <a:lnTo>
                          <a:pt x="101" y="31"/>
                        </a:lnTo>
                        <a:lnTo>
                          <a:pt x="99" y="39"/>
                        </a:lnTo>
                        <a:lnTo>
                          <a:pt x="97" y="43"/>
                        </a:lnTo>
                        <a:lnTo>
                          <a:pt x="96" y="43"/>
                        </a:lnTo>
                        <a:lnTo>
                          <a:pt x="93" y="40"/>
                        </a:lnTo>
                        <a:lnTo>
                          <a:pt x="90" y="38"/>
                        </a:lnTo>
                        <a:lnTo>
                          <a:pt x="87" y="39"/>
                        </a:lnTo>
                        <a:lnTo>
                          <a:pt x="80" y="46"/>
                        </a:lnTo>
                        <a:lnTo>
                          <a:pt x="78" y="54"/>
                        </a:lnTo>
                        <a:lnTo>
                          <a:pt x="73" y="61"/>
                        </a:lnTo>
                        <a:lnTo>
                          <a:pt x="72" y="65"/>
                        </a:lnTo>
                        <a:lnTo>
                          <a:pt x="76" y="71"/>
                        </a:lnTo>
                        <a:lnTo>
                          <a:pt x="76" y="74"/>
                        </a:lnTo>
                        <a:lnTo>
                          <a:pt x="63" y="95"/>
                        </a:lnTo>
                        <a:lnTo>
                          <a:pt x="59" y="107"/>
                        </a:lnTo>
                        <a:lnTo>
                          <a:pt x="55" y="111"/>
                        </a:lnTo>
                        <a:lnTo>
                          <a:pt x="52" y="111"/>
                        </a:lnTo>
                        <a:lnTo>
                          <a:pt x="50" y="112"/>
                        </a:lnTo>
                        <a:lnTo>
                          <a:pt x="48" y="142"/>
                        </a:lnTo>
                        <a:lnTo>
                          <a:pt x="38" y="159"/>
                        </a:lnTo>
                        <a:lnTo>
                          <a:pt x="39" y="162"/>
                        </a:lnTo>
                        <a:lnTo>
                          <a:pt x="44" y="169"/>
                        </a:lnTo>
                        <a:lnTo>
                          <a:pt x="44" y="177"/>
                        </a:lnTo>
                        <a:lnTo>
                          <a:pt x="41" y="180"/>
                        </a:lnTo>
                        <a:lnTo>
                          <a:pt x="33" y="179"/>
                        </a:lnTo>
                        <a:lnTo>
                          <a:pt x="27" y="181"/>
                        </a:lnTo>
                        <a:lnTo>
                          <a:pt x="23" y="183"/>
                        </a:lnTo>
                        <a:lnTo>
                          <a:pt x="16" y="191"/>
                        </a:lnTo>
                        <a:lnTo>
                          <a:pt x="14" y="200"/>
                        </a:lnTo>
                        <a:lnTo>
                          <a:pt x="14" y="205"/>
                        </a:lnTo>
                        <a:lnTo>
                          <a:pt x="16" y="209"/>
                        </a:lnTo>
                        <a:lnTo>
                          <a:pt x="17" y="210"/>
                        </a:lnTo>
                        <a:lnTo>
                          <a:pt x="16" y="213"/>
                        </a:lnTo>
                        <a:lnTo>
                          <a:pt x="14" y="229"/>
                        </a:lnTo>
                        <a:lnTo>
                          <a:pt x="15" y="230"/>
                        </a:lnTo>
                        <a:lnTo>
                          <a:pt x="16" y="233"/>
                        </a:lnTo>
                        <a:lnTo>
                          <a:pt x="16" y="250"/>
                        </a:lnTo>
                        <a:lnTo>
                          <a:pt x="18" y="254"/>
                        </a:lnTo>
                        <a:lnTo>
                          <a:pt x="23" y="258"/>
                        </a:lnTo>
                        <a:lnTo>
                          <a:pt x="24" y="263"/>
                        </a:lnTo>
                        <a:lnTo>
                          <a:pt x="23" y="268"/>
                        </a:lnTo>
                        <a:lnTo>
                          <a:pt x="20" y="271"/>
                        </a:lnTo>
                        <a:lnTo>
                          <a:pt x="16" y="272"/>
                        </a:lnTo>
                        <a:lnTo>
                          <a:pt x="15" y="274"/>
                        </a:lnTo>
                        <a:lnTo>
                          <a:pt x="18" y="277"/>
                        </a:lnTo>
                        <a:lnTo>
                          <a:pt x="20" y="286"/>
                        </a:lnTo>
                        <a:lnTo>
                          <a:pt x="18" y="293"/>
                        </a:lnTo>
                        <a:lnTo>
                          <a:pt x="19" y="296"/>
                        </a:lnTo>
                        <a:lnTo>
                          <a:pt x="19" y="300"/>
                        </a:lnTo>
                        <a:lnTo>
                          <a:pt x="17" y="302"/>
                        </a:lnTo>
                        <a:lnTo>
                          <a:pt x="10" y="305"/>
                        </a:lnTo>
                        <a:lnTo>
                          <a:pt x="10" y="309"/>
                        </a:lnTo>
                        <a:lnTo>
                          <a:pt x="7" y="314"/>
                        </a:lnTo>
                        <a:lnTo>
                          <a:pt x="8" y="322"/>
                        </a:lnTo>
                        <a:lnTo>
                          <a:pt x="6" y="331"/>
                        </a:lnTo>
                        <a:lnTo>
                          <a:pt x="4" y="333"/>
                        </a:lnTo>
                        <a:lnTo>
                          <a:pt x="3" y="331"/>
                        </a:lnTo>
                        <a:lnTo>
                          <a:pt x="2" y="334"/>
                        </a:lnTo>
                        <a:lnTo>
                          <a:pt x="2" y="328"/>
                        </a:lnTo>
                        <a:lnTo>
                          <a:pt x="2" y="327"/>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grpSp>
            <p:sp>
              <p:nvSpPr>
                <p:cNvPr id="769" name="Freeform 225">
                  <a:extLst>
                    <a:ext uri="{FF2B5EF4-FFF2-40B4-BE49-F238E27FC236}">
                      <a16:creationId xmlns:a16="http://schemas.microsoft.com/office/drawing/2014/main" xmlns="" id="{20AC458A-4044-0642-B58D-9BD3600CB5B6}"/>
                    </a:ext>
                  </a:extLst>
                </p:cNvPr>
                <p:cNvSpPr>
                  <a:spLocks noEditPoints="1"/>
                </p:cNvSpPr>
                <p:nvPr/>
              </p:nvSpPr>
              <p:spPr>
                <a:xfrm>
                  <a:off x="4621213" y="5138738"/>
                  <a:ext cx="368300" cy="325438"/>
                </a:xfrm>
                <a:custGeom>
                  <a:avLst/>
                  <a:gdLst>
                    <a:gd name="T0" fmla="*/ 218 w 232"/>
                    <a:gd name="T1" fmla="*/ 77 h 205"/>
                    <a:gd name="T2" fmla="*/ 204 w 232"/>
                    <a:gd name="T3" fmla="*/ 71 h 205"/>
                    <a:gd name="T4" fmla="*/ 218 w 232"/>
                    <a:gd name="T5" fmla="*/ 60 h 205"/>
                    <a:gd name="T6" fmla="*/ 214 w 232"/>
                    <a:gd name="T7" fmla="*/ 9 h 205"/>
                    <a:gd name="T8" fmla="*/ 203 w 232"/>
                    <a:gd name="T9" fmla="*/ 3 h 205"/>
                    <a:gd name="T10" fmla="*/ 182 w 232"/>
                    <a:gd name="T11" fmla="*/ 1 h 205"/>
                    <a:gd name="T12" fmla="*/ 152 w 232"/>
                    <a:gd name="T13" fmla="*/ 23 h 205"/>
                    <a:gd name="T14" fmla="*/ 133 w 232"/>
                    <a:gd name="T15" fmla="*/ 43 h 205"/>
                    <a:gd name="T16" fmla="*/ 117 w 232"/>
                    <a:gd name="T17" fmla="*/ 56 h 205"/>
                    <a:gd name="T18" fmla="*/ 100 w 232"/>
                    <a:gd name="T19" fmla="*/ 51 h 205"/>
                    <a:gd name="T20" fmla="*/ 84 w 232"/>
                    <a:gd name="T21" fmla="*/ 66 h 205"/>
                    <a:gd name="T22" fmla="*/ 60 w 232"/>
                    <a:gd name="T23" fmla="*/ 72 h 205"/>
                    <a:gd name="T24" fmla="*/ 61 w 232"/>
                    <a:gd name="T25" fmla="*/ 55 h 205"/>
                    <a:gd name="T26" fmla="*/ 48 w 232"/>
                    <a:gd name="T27" fmla="*/ 101 h 205"/>
                    <a:gd name="T28" fmla="*/ 26 w 232"/>
                    <a:gd name="T29" fmla="*/ 108 h 205"/>
                    <a:gd name="T30" fmla="*/ 15 w 232"/>
                    <a:gd name="T31" fmla="*/ 106 h 205"/>
                    <a:gd name="T32" fmla="*/ 5 w 232"/>
                    <a:gd name="T33" fmla="*/ 98 h 205"/>
                    <a:gd name="T34" fmla="*/ 0 w 232"/>
                    <a:gd name="T35" fmla="*/ 104 h 205"/>
                    <a:gd name="T36" fmla="*/ 4 w 232"/>
                    <a:gd name="T37" fmla="*/ 110 h 205"/>
                    <a:gd name="T38" fmla="*/ 23 w 232"/>
                    <a:gd name="T39" fmla="*/ 172 h 205"/>
                    <a:gd name="T40" fmla="*/ 19 w 232"/>
                    <a:gd name="T41" fmla="*/ 175 h 205"/>
                    <a:gd name="T42" fmla="*/ 22 w 232"/>
                    <a:gd name="T43" fmla="*/ 178 h 205"/>
                    <a:gd name="T44" fmla="*/ 24 w 232"/>
                    <a:gd name="T45" fmla="*/ 182 h 205"/>
                    <a:gd name="T46" fmla="*/ 27 w 232"/>
                    <a:gd name="T47" fmla="*/ 192 h 205"/>
                    <a:gd name="T48" fmla="*/ 29 w 232"/>
                    <a:gd name="T49" fmla="*/ 199 h 205"/>
                    <a:gd name="T50" fmla="*/ 33 w 232"/>
                    <a:gd name="T51" fmla="*/ 194 h 205"/>
                    <a:gd name="T52" fmla="*/ 34 w 232"/>
                    <a:gd name="T53" fmla="*/ 200 h 205"/>
                    <a:gd name="T54" fmla="*/ 40 w 232"/>
                    <a:gd name="T55" fmla="*/ 202 h 205"/>
                    <a:gd name="T56" fmla="*/ 47 w 232"/>
                    <a:gd name="T57" fmla="*/ 205 h 205"/>
                    <a:gd name="T58" fmla="*/ 55 w 232"/>
                    <a:gd name="T59" fmla="*/ 201 h 205"/>
                    <a:gd name="T60" fmla="*/ 63 w 232"/>
                    <a:gd name="T61" fmla="*/ 199 h 205"/>
                    <a:gd name="T62" fmla="*/ 74 w 232"/>
                    <a:gd name="T63" fmla="*/ 199 h 205"/>
                    <a:gd name="T64" fmla="*/ 80 w 232"/>
                    <a:gd name="T65" fmla="*/ 195 h 205"/>
                    <a:gd name="T66" fmla="*/ 94 w 232"/>
                    <a:gd name="T67" fmla="*/ 195 h 205"/>
                    <a:gd name="T68" fmla="*/ 102 w 232"/>
                    <a:gd name="T69" fmla="*/ 192 h 205"/>
                    <a:gd name="T70" fmla="*/ 124 w 232"/>
                    <a:gd name="T71" fmla="*/ 192 h 205"/>
                    <a:gd name="T72" fmla="*/ 130 w 232"/>
                    <a:gd name="T73" fmla="*/ 190 h 205"/>
                    <a:gd name="T74" fmla="*/ 216 w 232"/>
                    <a:gd name="T75" fmla="*/ 109 h 205"/>
                    <a:gd name="T76" fmla="*/ 226 w 232"/>
                    <a:gd name="T77" fmla="*/ 100 h 205"/>
                    <a:gd name="T78" fmla="*/ 184 w 232"/>
                    <a:gd name="T79" fmla="*/ 116 h 205"/>
                    <a:gd name="T80" fmla="*/ 168 w 232"/>
                    <a:gd name="T81" fmla="*/ 133 h 205"/>
                    <a:gd name="T82" fmla="*/ 154 w 232"/>
                    <a:gd name="T83" fmla="*/ 126 h 205"/>
                    <a:gd name="T84" fmla="*/ 169 w 232"/>
                    <a:gd name="T85" fmla="*/ 101 h 205"/>
                    <a:gd name="T86" fmla="*/ 183 w 232"/>
                    <a:gd name="T87" fmla="*/ 111 h 205"/>
                    <a:gd name="T88" fmla="*/ 184 w 232"/>
                    <a:gd name="T89" fmla="*/ 116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2" h="205">
                      <a:moveTo>
                        <a:pt x="221" y="73"/>
                      </a:moveTo>
                      <a:lnTo>
                        <a:pt x="220" y="73"/>
                      </a:lnTo>
                      <a:lnTo>
                        <a:pt x="218" y="77"/>
                      </a:lnTo>
                      <a:lnTo>
                        <a:pt x="216" y="80"/>
                      </a:lnTo>
                      <a:lnTo>
                        <a:pt x="207" y="79"/>
                      </a:lnTo>
                      <a:lnTo>
                        <a:pt x="204" y="71"/>
                      </a:lnTo>
                      <a:lnTo>
                        <a:pt x="209" y="59"/>
                      </a:lnTo>
                      <a:lnTo>
                        <a:pt x="213" y="56"/>
                      </a:lnTo>
                      <a:lnTo>
                        <a:pt x="218" y="60"/>
                      </a:lnTo>
                      <a:lnTo>
                        <a:pt x="220" y="58"/>
                      </a:lnTo>
                      <a:lnTo>
                        <a:pt x="214" y="9"/>
                      </a:lnTo>
                      <a:lnTo>
                        <a:pt x="214" y="9"/>
                      </a:lnTo>
                      <a:lnTo>
                        <a:pt x="213" y="8"/>
                      </a:lnTo>
                      <a:lnTo>
                        <a:pt x="208" y="4"/>
                      </a:lnTo>
                      <a:lnTo>
                        <a:pt x="203" y="3"/>
                      </a:lnTo>
                      <a:lnTo>
                        <a:pt x="197" y="3"/>
                      </a:lnTo>
                      <a:lnTo>
                        <a:pt x="185" y="0"/>
                      </a:lnTo>
                      <a:lnTo>
                        <a:pt x="182" y="1"/>
                      </a:lnTo>
                      <a:lnTo>
                        <a:pt x="182" y="2"/>
                      </a:lnTo>
                      <a:lnTo>
                        <a:pt x="166" y="10"/>
                      </a:lnTo>
                      <a:lnTo>
                        <a:pt x="152" y="23"/>
                      </a:lnTo>
                      <a:lnTo>
                        <a:pt x="144" y="33"/>
                      </a:lnTo>
                      <a:lnTo>
                        <a:pt x="137" y="38"/>
                      </a:lnTo>
                      <a:lnTo>
                        <a:pt x="133" y="43"/>
                      </a:lnTo>
                      <a:lnTo>
                        <a:pt x="130" y="52"/>
                      </a:lnTo>
                      <a:lnTo>
                        <a:pt x="128" y="54"/>
                      </a:lnTo>
                      <a:lnTo>
                        <a:pt x="117" y="56"/>
                      </a:lnTo>
                      <a:lnTo>
                        <a:pt x="113" y="56"/>
                      </a:lnTo>
                      <a:lnTo>
                        <a:pt x="104" y="52"/>
                      </a:lnTo>
                      <a:lnTo>
                        <a:pt x="100" y="51"/>
                      </a:lnTo>
                      <a:lnTo>
                        <a:pt x="97" y="52"/>
                      </a:lnTo>
                      <a:lnTo>
                        <a:pt x="87" y="64"/>
                      </a:lnTo>
                      <a:lnTo>
                        <a:pt x="84" y="66"/>
                      </a:lnTo>
                      <a:lnTo>
                        <a:pt x="81" y="72"/>
                      </a:lnTo>
                      <a:lnTo>
                        <a:pt x="72" y="74"/>
                      </a:lnTo>
                      <a:lnTo>
                        <a:pt x="60" y="72"/>
                      </a:lnTo>
                      <a:lnTo>
                        <a:pt x="59" y="70"/>
                      </a:lnTo>
                      <a:lnTo>
                        <a:pt x="62" y="61"/>
                      </a:lnTo>
                      <a:lnTo>
                        <a:pt x="61" y="55"/>
                      </a:lnTo>
                      <a:lnTo>
                        <a:pt x="50" y="41"/>
                      </a:lnTo>
                      <a:lnTo>
                        <a:pt x="48" y="41"/>
                      </a:lnTo>
                      <a:lnTo>
                        <a:pt x="48" y="101"/>
                      </a:lnTo>
                      <a:lnTo>
                        <a:pt x="44" y="103"/>
                      </a:lnTo>
                      <a:lnTo>
                        <a:pt x="36" y="109"/>
                      </a:lnTo>
                      <a:lnTo>
                        <a:pt x="26" y="108"/>
                      </a:lnTo>
                      <a:lnTo>
                        <a:pt x="22" y="109"/>
                      </a:lnTo>
                      <a:lnTo>
                        <a:pt x="18" y="109"/>
                      </a:lnTo>
                      <a:lnTo>
                        <a:pt x="15" y="106"/>
                      </a:lnTo>
                      <a:lnTo>
                        <a:pt x="15" y="102"/>
                      </a:lnTo>
                      <a:lnTo>
                        <a:pt x="8" y="98"/>
                      </a:lnTo>
                      <a:lnTo>
                        <a:pt x="5" y="98"/>
                      </a:lnTo>
                      <a:lnTo>
                        <a:pt x="2" y="103"/>
                      </a:lnTo>
                      <a:lnTo>
                        <a:pt x="1" y="103"/>
                      </a:lnTo>
                      <a:lnTo>
                        <a:pt x="0" y="104"/>
                      </a:lnTo>
                      <a:lnTo>
                        <a:pt x="0" y="105"/>
                      </a:lnTo>
                      <a:lnTo>
                        <a:pt x="0" y="107"/>
                      </a:lnTo>
                      <a:lnTo>
                        <a:pt x="4" y="110"/>
                      </a:lnTo>
                      <a:lnTo>
                        <a:pt x="25" y="157"/>
                      </a:lnTo>
                      <a:lnTo>
                        <a:pt x="26" y="168"/>
                      </a:lnTo>
                      <a:lnTo>
                        <a:pt x="23" y="172"/>
                      </a:lnTo>
                      <a:lnTo>
                        <a:pt x="20" y="171"/>
                      </a:lnTo>
                      <a:lnTo>
                        <a:pt x="19" y="172"/>
                      </a:lnTo>
                      <a:lnTo>
                        <a:pt x="19" y="175"/>
                      </a:lnTo>
                      <a:lnTo>
                        <a:pt x="20" y="175"/>
                      </a:lnTo>
                      <a:lnTo>
                        <a:pt x="22" y="177"/>
                      </a:lnTo>
                      <a:lnTo>
                        <a:pt x="22" y="178"/>
                      </a:lnTo>
                      <a:lnTo>
                        <a:pt x="21" y="179"/>
                      </a:lnTo>
                      <a:lnTo>
                        <a:pt x="23" y="181"/>
                      </a:lnTo>
                      <a:lnTo>
                        <a:pt x="24" y="182"/>
                      </a:lnTo>
                      <a:lnTo>
                        <a:pt x="28" y="188"/>
                      </a:lnTo>
                      <a:lnTo>
                        <a:pt x="28" y="190"/>
                      </a:lnTo>
                      <a:lnTo>
                        <a:pt x="27" y="192"/>
                      </a:lnTo>
                      <a:lnTo>
                        <a:pt x="27" y="197"/>
                      </a:lnTo>
                      <a:lnTo>
                        <a:pt x="28" y="199"/>
                      </a:lnTo>
                      <a:lnTo>
                        <a:pt x="29" y="199"/>
                      </a:lnTo>
                      <a:lnTo>
                        <a:pt x="28" y="195"/>
                      </a:lnTo>
                      <a:lnTo>
                        <a:pt x="29" y="194"/>
                      </a:lnTo>
                      <a:lnTo>
                        <a:pt x="33" y="194"/>
                      </a:lnTo>
                      <a:lnTo>
                        <a:pt x="33" y="197"/>
                      </a:lnTo>
                      <a:lnTo>
                        <a:pt x="33" y="199"/>
                      </a:lnTo>
                      <a:lnTo>
                        <a:pt x="34" y="200"/>
                      </a:lnTo>
                      <a:lnTo>
                        <a:pt x="39" y="199"/>
                      </a:lnTo>
                      <a:lnTo>
                        <a:pt x="40" y="200"/>
                      </a:lnTo>
                      <a:lnTo>
                        <a:pt x="40" y="202"/>
                      </a:lnTo>
                      <a:lnTo>
                        <a:pt x="43" y="204"/>
                      </a:lnTo>
                      <a:lnTo>
                        <a:pt x="45" y="204"/>
                      </a:lnTo>
                      <a:lnTo>
                        <a:pt x="47" y="205"/>
                      </a:lnTo>
                      <a:lnTo>
                        <a:pt x="50" y="205"/>
                      </a:lnTo>
                      <a:lnTo>
                        <a:pt x="53" y="204"/>
                      </a:lnTo>
                      <a:lnTo>
                        <a:pt x="55" y="201"/>
                      </a:lnTo>
                      <a:lnTo>
                        <a:pt x="60" y="200"/>
                      </a:lnTo>
                      <a:lnTo>
                        <a:pt x="61" y="200"/>
                      </a:lnTo>
                      <a:lnTo>
                        <a:pt x="63" y="199"/>
                      </a:lnTo>
                      <a:lnTo>
                        <a:pt x="68" y="200"/>
                      </a:lnTo>
                      <a:lnTo>
                        <a:pt x="69" y="199"/>
                      </a:lnTo>
                      <a:lnTo>
                        <a:pt x="74" y="199"/>
                      </a:lnTo>
                      <a:lnTo>
                        <a:pt x="76" y="199"/>
                      </a:lnTo>
                      <a:lnTo>
                        <a:pt x="76" y="197"/>
                      </a:lnTo>
                      <a:lnTo>
                        <a:pt x="80" y="195"/>
                      </a:lnTo>
                      <a:lnTo>
                        <a:pt x="82" y="193"/>
                      </a:lnTo>
                      <a:lnTo>
                        <a:pt x="88" y="193"/>
                      </a:lnTo>
                      <a:lnTo>
                        <a:pt x="94" y="195"/>
                      </a:lnTo>
                      <a:lnTo>
                        <a:pt x="96" y="195"/>
                      </a:lnTo>
                      <a:lnTo>
                        <a:pt x="98" y="193"/>
                      </a:lnTo>
                      <a:lnTo>
                        <a:pt x="102" y="192"/>
                      </a:lnTo>
                      <a:lnTo>
                        <a:pt x="119" y="196"/>
                      </a:lnTo>
                      <a:lnTo>
                        <a:pt x="121" y="193"/>
                      </a:lnTo>
                      <a:lnTo>
                        <a:pt x="124" y="192"/>
                      </a:lnTo>
                      <a:lnTo>
                        <a:pt x="131" y="194"/>
                      </a:lnTo>
                      <a:lnTo>
                        <a:pt x="131" y="192"/>
                      </a:lnTo>
                      <a:lnTo>
                        <a:pt x="130" y="190"/>
                      </a:lnTo>
                      <a:lnTo>
                        <a:pt x="132" y="188"/>
                      </a:lnTo>
                      <a:lnTo>
                        <a:pt x="146" y="188"/>
                      </a:lnTo>
                      <a:lnTo>
                        <a:pt x="216" y="109"/>
                      </a:lnTo>
                      <a:lnTo>
                        <a:pt x="218" y="108"/>
                      </a:lnTo>
                      <a:lnTo>
                        <a:pt x="224" y="104"/>
                      </a:lnTo>
                      <a:lnTo>
                        <a:pt x="226" y="100"/>
                      </a:lnTo>
                      <a:lnTo>
                        <a:pt x="232" y="73"/>
                      </a:lnTo>
                      <a:lnTo>
                        <a:pt x="221" y="73"/>
                      </a:lnTo>
                      <a:close/>
                      <a:moveTo>
                        <a:pt x="184" y="116"/>
                      </a:moveTo>
                      <a:lnTo>
                        <a:pt x="178" y="126"/>
                      </a:lnTo>
                      <a:lnTo>
                        <a:pt x="170" y="129"/>
                      </a:lnTo>
                      <a:lnTo>
                        <a:pt x="168" y="133"/>
                      </a:lnTo>
                      <a:lnTo>
                        <a:pt x="165" y="134"/>
                      </a:lnTo>
                      <a:lnTo>
                        <a:pt x="162" y="134"/>
                      </a:lnTo>
                      <a:lnTo>
                        <a:pt x="154" y="126"/>
                      </a:lnTo>
                      <a:lnTo>
                        <a:pt x="151" y="119"/>
                      </a:lnTo>
                      <a:lnTo>
                        <a:pt x="152" y="117"/>
                      </a:lnTo>
                      <a:lnTo>
                        <a:pt x="169" y="101"/>
                      </a:lnTo>
                      <a:lnTo>
                        <a:pt x="173" y="101"/>
                      </a:lnTo>
                      <a:lnTo>
                        <a:pt x="176" y="102"/>
                      </a:lnTo>
                      <a:lnTo>
                        <a:pt x="183" y="111"/>
                      </a:lnTo>
                      <a:lnTo>
                        <a:pt x="184" y="114"/>
                      </a:lnTo>
                      <a:lnTo>
                        <a:pt x="184" y="113"/>
                      </a:lnTo>
                      <a:lnTo>
                        <a:pt x="184" y="116"/>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770" name="Freeform 259">
                  <a:extLst>
                    <a:ext uri="{FF2B5EF4-FFF2-40B4-BE49-F238E27FC236}">
                      <a16:creationId xmlns:a16="http://schemas.microsoft.com/office/drawing/2014/main" xmlns="" id="{0BA773C1-4AB4-4B46-9988-FBAEEAFE0751}"/>
                    </a:ext>
                  </a:extLst>
                </p:cNvPr>
                <p:cNvSpPr/>
                <p:nvPr/>
              </p:nvSpPr>
              <p:spPr>
                <a:xfrm>
                  <a:off x="4905375" y="4656138"/>
                  <a:ext cx="42863" cy="38100"/>
                </a:xfrm>
                <a:custGeom>
                  <a:avLst/>
                  <a:gdLst>
                    <a:gd name="T0" fmla="*/ 2 w 27"/>
                    <a:gd name="T1" fmla="*/ 23 h 24"/>
                    <a:gd name="T2" fmla="*/ 2 w 27"/>
                    <a:gd name="T3" fmla="*/ 23 h 24"/>
                    <a:gd name="T4" fmla="*/ 2 w 27"/>
                    <a:gd name="T5" fmla="*/ 21 h 24"/>
                    <a:gd name="T6" fmla="*/ 3 w 27"/>
                    <a:gd name="T7" fmla="*/ 20 h 24"/>
                    <a:gd name="T8" fmla="*/ 4 w 27"/>
                    <a:gd name="T9" fmla="*/ 20 h 24"/>
                    <a:gd name="T10" fmla="*/ 5 w 27"/>
                    <a:gd name="T11" fmla="*/ 20 h 24"/>
                    <a:gd name="T12" fmla="*/ 6 w 27"/>
                    <a:gd name="T13" fmla="*/ 24 h 24"/>
                    <a:gd name="T14" fmla="*/ 7 w 27"/>
                    <a:gd name="T15" fmla="*/ 24 h 24"/>
                    <a:gd name="T16" fmla="*/ 9 w 27"/>
                    <a:gd name="T17" fmla="*/ 24 h 24"/>
                    <a:gd name="T18" fmla="*/ 10 w 27"/>
                    <a:gd name="T19" fmla="*/ 23 h 24"/>
                    <a:gd name="T20" fmla="*/ 12 w 27"/>
                    <a:gd name="T21" fmla="*/ 23 h 24"/>
                    <a:gd name="T22" fmla="*/ 13 w 27"/>
                    <a:gd name="T23" fmla="*/ 22 h 24"/>
                    <a:gd name="T24" fmla="*/ 13 w 27"/>
                    <a:gd name="T25" fmla="*/ 20 h 24"/>
                    <a:gd name="T26" fmla="*/ 13 w 27"/>
                    <a:gd name="T27" fmla="*/ 19 h 24"/>
                    <a:gd name="T28" fmla="*/ 14 w 27"/>
                    <a:gd name="T29" fmla="*/ 19 h 24"/>
                    <a:gd name="T30" fmla="*/ 16 w 27"/>
                    <a:gd name="T31" fmla="*/ 19 h 24"/>
                    <a:gd name="T32" fmla="*/ 20 w 27"/>
                    <a:gd name="T33" fmla="*/ 18 h 24"/>
                    <a:gd name="T34" fmla="*/ 21 w 27"/>
                    <a:gd name="T35" fmla="*/ 18 h 24"/>
                    <a:gd name="T36" fmla="*/ 21 w 27"/>
                    <a:gd name="T37" fmla="*/ 18 h 24"/>
                    <a:gd name="T38" fmla="*/ 22 w 27"/>
                    <a:gd name="T39" fmla="*/ 18 h 24"/>
                    <a:gd name="T40" fmla="*/ 23 w 27"/>
                    <a:gd name="T41" fmla="*/ 19 h 24"/>
                    <a:gd name="T42" fmla="*/ 26 w 27"/>
                    <a:gd name="T43" fmla="*/ 15 h 24"/>
                    <a:gd name="T44" fmla="*/ 27 w 27"/>
                    <a:gd name="T45" fmla="*/ 13 h 24"/>
                    <a:gd name="T46" fmla="*/ 20 w 27"/>
                    <a:gd name="T47" fmla="*/ 0 h 24"/>
                    <a:gd name="T48" fmla="*/ 19 w 27"/>
                    <a:gd name="T49" fmla="*/ 0 h 24"/>
                    <a:gd name="T50" fmla="*/ 17 w 27"/>
                    <a:gd name="T51" fmla="*/ 1 h 24"/>
                    <a:gd name="T52" fmla="*/ 16 w 27"/>
                    <a:gd name="T53" fmla="*/ 2 h 24"/>
                    <a:gd name="T54" fmla="*/ 15 w 27"/>
                    <a:gd name="T55" fmla="*/ 4 h 24"/>
                    <a:gd name="T56" fmla="*/ 12 w 27"/>
                    <a:gd name="T57" fmla="*/ 5 h 24"/>
                    <a:gd name="T58" fmla="*/ 11 w 27"/>
                    <a:gd name="T59" fmla="*/ 4 h 24"/>
                    <a:gd name="T60" fmla="*/ 10 w 27"/>
                    <a:gd name="T61" fmla="*/ 3 h 24"/>
                    <a:gd name="T62" fmla="*/ 9 w 27"/>
                    <a:gd name="T63" fmla="*/ 4 h 24"/>
                    <a:gd name="T64" fmla="*/ 0 w 27"/>
                    <a:gd name="T65" fmla="*/ 19 h 24"/>
                    <a:gd name="T66" fmla="*/ 0 w 27"/>
                    <a:gd name="T67" fmla="*/ 21 h 24"/>
                    <a:gd name="T68" fmla="*/ 2 w 27"/>
                    <a:gd name="T69"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 h="24">
                      <a:moveTo>
                        <a:pt x="2" y="23"/>
                      </a:moveTo>
                      <a:lnTo>
                        <a:pt x="2" y="23"/>
                      </a:lnTo>
                      <a:lnTo>
                        <a:pt x="2" y="21"/>
                      </a:lnTo>
                      <a:lnTo>
                        <a:pt x="3" y="20"/>
                      </a:lnTo>
                      <a:lnTo>
                        <a:pt x="4" y="20"/>
                      </a:lnTo>
                      <a:lnTo>
                        <a:pt x="5" y="20"/>
                      </a:lnTo>
                      <a:lnTo>
                        <a:pt x="6" y="24"/>
                      </a:lnTo>
                      <a:lnTo>
                        <a:pt x="7" y="24"/>
                      </a:lnTo>
                      <a:lnTo>
                        <a:pt x="9" y="24"/>
                      </a:lnTo>
                      <a:lnTo>
                        <a:pt x="10" y="23"/>
                      </a:lnTo>
                      <a:lnTo>
                        <a:pt x="12" y="23"/>
                      </a:lnTo>
                      <a:lnTo>
                        <a:pt x="13" y="22"/>
                      </a:lnTo>
                      <a:lnTo>
                        <a:pt x="13" y="20"/>
                      </a:lnTo>
                      <a:lnTo>
                        <a:pt x="13" y="19"/>
                      </a:lnTo>
                      <a:lnTo>
                        <a:pt x="14" y="19"/>
                      </a:lnTo>
                      <a:lnTo>
                        <a:pt x="16" y="19"/>
                      </a:lnTo>
                      <a:lnTo>
                        <a:pt x="20" y="18"/>
                      </a:lnTo>
                      <a:lnTo>
                        <a:pt x="21" y="18"/>
                      </a:lnTo>
                      <a:lnTo>
                        <a:pt x="21" y="18"/>
                      </a:lnTo>
                      <a:lnTo>
                        <a:pt x="22" y="18"/>
                      </a:lnTo>
                      <a:lnTo>
                        <a:pt x="23" y="19"/>
                      </a:lnTo>
                      <a:lnTo>
                        <a:pt x="26" y="15"/>
                      </a:lnTo>
                      <a:lnTo>
                        <a:pt x="27" y="13"/>
                      </a:lnTo>
                      <a:lnTo>
                        <a:pt x="20" y="0"/>
                      </a:lnTo>
                      <a:lnTo>
                        <a:pt x="19" y="0"/>
                      </a:lnTo>
                      <a:lnTo>
                        <a:pt x="17" y="1"/>
                      </a:lnTo>
                      <a:lnTo>
                        <a:pt x="16" y="2"/>
                      </a:lnTo>
                      <a:lnTo>
                        <a:pt x="15" y="4"/>
                      </a:lnTo>
                      <a:lnTo>
                        <a:pt x="12" y="5"/>
                      </a:lnTo>
                      <a:lnTo>
                        <a:pt x="11" y="4"/>
                      </a:lnTo>
                      <a:lnTo>
                        <a:pt x="10" y="3"/>
                      </a:lnTo>
                      <a:lnTo>
                        <a:pt x="9" y="4"/>
                      </a:lnTo>
                      <a:lnTo>
                        <a:pt x="0" y="19"/>
                      </a:lnTo>
                      <a:lnTo>
                        <a:pt x="0" y="21"/>
                      </a:lnTo>
                      <a:lnTo>
                        <a:pt x="2" y="23"/>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771" name="Freeform 332">
                  <a:extLst>
                    <a:ext uri="{FF2B5EF4-FFF2-40B4-BE49-F238E27FC236}">
                      <a16:creationId xmlns:a16="http://schemas.microsoft.com/office/drawing/2014/main" xmlns="" id="{E90845EB-581C-524B-811A-2D50C938AE1F}"/>
                    </a:ext>
                  </a:extLst>
                </p:cNvPr>
                <p:cNvSpPr/>
                <p:nvPr/>
              </p:nvSpPr>
              <p:spPr>
                <a:xfrm>
                  <a:off x="4041775" y="3592513"/>
                  <a:ext cx="73025" cy="146050"/>
                </a:xfrm>
                <a:custGeom>
                  <a:avLst/>
                  <a:gdLst>
                    <a:gd name="T0" fmla="*/ 29 w 46"/>
                    <a:gd name="T1" fmla="*/ 89 h 92"/>
                    <a:gd name="T2" fmla="*/ 28 w 46"/>
                    <a:gd name="T3" fmla="*/ 82 h 92"/>
                    <a:gd name="T4" fmla="*/ 35 w 46"/>
                    <a:gd name="T5" fmla="*/ 74 h 92"/>
                    <a:gd name="T6" fmla="*/ 34 w 46"/>
                    <a:gd name="T7" fmla="*/ 72 h 92"/>
                    <a:gd name="T8" fmla="*/ 32 w 46"/>
                    <a:gd name="T9" fmla="*/ 69 h 92"/>
                    <a:gd name="T10" fmla="*/ 31 w 46"/>
                    <a:gd name="T11" fmla="*/ 66 h 92"/>
                    <a:gd name="T12" fmla="*/ 31 w 46"/>
                    <a:gd name="T13" fmla="*/ 62 h 92"/>
                    <a:gd name="T14" fmla="*/ 34 w 46"/>
                    <a:gd name="T15" fmla="*/ 57 h 92"/>
                    <a:gd name="T16" fmla="*/ 31 w 46"/>
                    <a:gd name="T17" fmla="*/ 50 h 92"/>
                    <a:gd name="T18" fmla="*/ 30 w 46"/>
                    <a:gd name="T19" fmla="*/ 46 h 92"/>
                    <a:gd name="T20" fmla="*/ 32 w 46"/>
                    <a:gd name="T21" fmla="*/ 45 h 92"/>
                    <a:gd name="T22" fmla="*/ 35 w 46"/>
                    <a:gd name="T23" fmla="*/ 44 h 92"/>
                    <a:gd name="T24" fmla="*/ 37 w 46"/>
                    <a:gd name="T25" fmla="*/ 41 h 92"/>
                    <a:gd name="T26" fmla="*/ 37 w 46"/>
                    <a:gd name="T27" fmla="*/ 38 h 92"/>
                    <a:gd name="T28" fmla="*/ 36 w 46"/>
                    <a:gd name="T29" fmla="*/ 36 h 92"/>
                    <a:gd name="T30" fmla="*/ 38 w 46"/>
                    <a:gd name="T31" fmla="*/ 20 h 92"/>
                    <a:gd name="T32" fmla="*/ 44 w 46"/>
                    <a:gd name="T33" fmla="*/ 15 h 92"/>
                    <a:gd name="T34" fmla="*/ 46 w 46"/>
                    <a:gd name="T35" fmla="*/ 11 h 92"/>
                    <a:gd name="T36" fmla="*/ 46 w 46"/>
                    <a:gd name="T37" fmla="*/ 9 h 92"/>
                    <a:gd name="T38" fmla="*/ 42 w 46"/>
                    <a:gd name="T39" fmla="*/ 4 h 92"/>
                    <a:gd name="T40" fmla="*/ 34 w 46"/>
                    <a:gd name="T41" fmla="*/ 3 h 92"/>
                    <a:gd name="T42" fmla="*/ 31 w 46"/>
                    <a:gd name="T43" fmla="*/ 5 h 92"/>
                    <a:gd name="T44" fmla="*/ 21 w 46"/>
                    <a:gd name="T45" fmla="*/ 5 h 92"/>
                    <a:gd name="T46" fmla="*/ 19 w 46"/>
                    <a:gd name="T47" fmla="*/ 3 h 92"/>
                    <a:gd name="T48" fmla="*/ 19 w 46"/>
                    <a:gd name="T49" fmla="*/ 0 h 92"/>
                    <a:gd name="T50" fmla="*/ 11 w 46"/>
                    <a:gd name="T51" fmla="*/ 3 h 92"/>
                    <a:gd name="T52" fmla="*/ 9 w 46"/>
                    <a:gd name="T53" fmla="*/ 5 h 92"/>
                    <a:gd name="T54" fmla="*/ 12 w 46"/>
                    <a:gd name="T55" fmla="*/ 19 h 92"/>
                    <a:gd name="T56" fmla="*/ 11 w 46"/>
                    <a:gd name="T57" fmla="*/ 21 h 92"/>
                    <a:gd name="T58" fmla="*/ 6 w 46"/>
                    <a:gd name="T59" fmla="*/ 45 h 92"/>
                    <a:gd name="T60" fmla="*/ 1 w 46"/>
                    <a:gd name="T61" fmla="*/ 53 h 92"/>
                    <a:gd name="T62" fmla="*/ 1 w 46"/>
                    <a:gd name="T63" fmla="*/ 57 h 92"/>
                    <a:gd name="T64" fmla="*/ 0 w 46"/>
                    <a:gd name="T65" fmla="*/ 61 h 92"/>
                    <a:gd name="T66" fmla="*/ 0 w 46"/>
                    <a:gd name="T67" fmla="*/ 62 h 92"/>
                    <a:gd name="T68" fmla="*/ 2 w 46"/>
                    <a:gd name="T69" fmla="*/ 63 h 92"/>
                    <a:gd name="T70" fmla="*/ 5 w 46"/>
                    <a:gd name="T71" fmla="*/ 67 h 92"/>
                    <a:gd name="T72" fmla="*/ 10 w 46"/>
                    <a:gd name="T73" fmla="*/ 66 h 92"/>
                    <a:gd name="T74" fmla="*/ 10 w 46"/>
                    <a:gd name="T75" fmla="*/ 67 h 92"/>
                    <a:gd name="T76" fmla="*/ 9 w 46"/>
                    <a:gd name="T77" fmla="*/ 68 h 92"/>
                    <a:gd name="T78" fmla="*/ 9 w 46"/>
                    <a:gd name="T79" fmla="*/ 83 h 92"/>
                    <a:gd name="T80" fmla="*/ 8 w 46"/>
                    <a:gd name="T81" fmla="*/ 88 h 92"/>
                    <a:gd name="T82" fmla="*/ 8 w 46"/>
                    <a:gd name="T83" fmla="*/ 91 h 92"/>
                    <a:gd name="T84" fmla="*/ 8 w 46"/>
                    <a:gd name="T85" fmla="*/ 92 h 92"/>
                    <a:gd name="T86" fmla="*/ 11 w 46"/>
                    <a:gd name="T87" fmla="*/ 91 h 92"/>
                    <a:gd name="T88" fmla="*/ 17 w 46"/>
                    <a:gd name="T89" fmla="*/ 91 h 92"/>
                    <a:gd name="T90" fmla="*/ 20 w 46"/>
                    <a:gd name="T91" fmla="*/ 92 h 92"/>
                    <a:gd name="T92" fmla="*/ 23 w 46"/>
                    <a:gd name="T93" fmla="*/ 92 h 92"/>
                    <a:gd name="T94" fmla="*/ 29 w 46"/>
                    <a:gd name="T95" fmla="*/ 8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 h="92">
                      <a:moveTo>
                        <a:pt x="29" y="89"/>
                      </a:moveTo>
                      <a:lnTo>
                        <a:pt x="28" y="82"/>
                      </a:lnTo>
                      <a:lnTo>
                        <a:pt x="35" y="74"/>
                      </a:lnTo>
                      <a:lnTo>
                        <a:pt x="34" y="72"/>
                      </a:lnTo>
                      <a:lnTo>
                        <a:pt x="32" y="69"/>
                      </a:lnTo>
                      <a:lnTo>
                        <a:pt x="31" y="66"/>
                      </a:lnTo>
                      <a:lnTo>
                        <a:pt x="31" y="62"/>
                      </a:lnTo>
                      <a:lnTo>
                        <a:pt x="34" y="57"/>
                      </a:lnTo>
                      <a:lnTo>
                        <a:pt x="31" y="50"/>
                      </a:lnTo>
                      <a:lnTo>
                        <a:pt x="30" y="46"/>
                      </a:lnTo>
                      <a:lnTo>
                        <a:pt x="32" y="45"/>
                      </a:lnTo>
                      <a:lnTo>
                        <a:pt x="35" y="44"/>
                      </a:lnTo>
                      <a:lnTo>
                        <a:pt x="37" y="41"/>
                      </a:lnTo>
                      <a:lnTo>
                        <a:pt x="37" y="38"/>
                      </a:lnTo>
                      <a:lnTo>
                        <a:pt x="36" y="36"/>
                      </a:lnTo>
                      <a:lnTo>
                        <a:pt x="38" y="20"/>
                      </a:lnTo>
                      <a:lnTo>
                        <a:pt x="44" y="15"/>
                      </a:lnTo>
                      <a:lnTo>
                        <a:pt x="46" y="11"/>
                      </a:lnTo>
                      <a:lnTo>
                        <a:pt x="46" y="9"/>
                      </a:lnTo>
                      <a:lnTo>
                        <a:pt x="42" y="4"/>
                      </a:lnTo>
                      <a:lnTo>
                        <a:pt x="34" y="3"/>
                      </a:lnTo>
                      <a:lnTo>
                        <a:pt x="31" y="5"/>
                      </a:lnTo>
                      <a:lnTo>
                        <a:pt x="21" y="5"/>
                      </a:lnTo>
                      <a:lnTo>
                        <a:pt x="19" y="3"/>
                      </a:lnTo>
                      <a:lnTo>
                        <a:pt x="19" y="0"/>
                      </a:lnTo>
                      <a:lnTo>
                        <a:pt x="11" y="3"/>
                      </a:lnTo>
                      <a:lnTo>
                        <a:pt x="9" y="5"/>
                      </a:lnTo>
                      <a:lnTo>
                        <a:pt x="12" y="19"/>
                      </a:lnTo>
                      <a:lnTo>
                        <a:pt x="11" y="21"/>
                      </a:lnTo>
                      <a:lnTo>
                        <a:pt x="6" y="45"/>
                      </a:lnTo>
                      <a:lnTo>
                        <a:pt x="1" y="53"/>
                      </a:lnTo>
                      <a:lnTo>
                        <a:pt x="1" y="57"/>
                      </a:lnTo>
                      <a:lnTo>
                        <a:pt x="0" y="61"/>
                      </a:lnTo>
                      <a:lnTo>
                        <a:pt x="0" y="62"/>
                      </a:lnTo>
                      <a:lnTo>
                        <a:pt x="2" y="63"/>
                      </a:lnTo>
                      <a:lnTo>
                        <a:pt x="5" y="67"/>
                      </a:lnTo>
                      <a:lnTo>
                        <a:pt x="10" y="66"/>
                      </a:lnTo>
                      <a:lnTo>
                        <a:pt x="10" y="67"/>
                      </a:lnTo>
                      <a:lnTo>
                        <a:pt x="9" y="68"/>
                      </a:lnTo>
                      <a:lnTo>
                        <a:pt x="9" y="83"/>
                      </a:lnTo>
                      <a:lnTo>
                        <a:pt x="8" y="88"/>
                      </a:lnTo>
                      <a:lnTo>
                        <a:pt x="8" y="91"/>
                      </a:lnTo>
                      <a:lnTo>
                        <a:pt x="8" y="92"/>
                      </a:lnTo>
                      <a:lnTo>
                        <a:pt x="11" y="91"/>
                      </a:lnTo>
                      <a:lnTo>
                        <a:pt x="17" y="91"/>
                      </a:lnTo>
                      <a:lnTo>
                        <a:pt x="20" y="92"/>
                      </a:lnTo>
                      <a:lnTo>
                        <a:pt x="23" y="92"/>
                      </a:lnTo>
                      <a:lnTo>
                        <a:pt x="29" y="89"/>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grpSp>
              <p:nvGrpSpPr>
                <p:cNvPr id="772" name="Group 771">
                  <a:extLst>
                    <a:ext uri="{FF2B5EF4-FFF2-40B4-BE49-F238E27FC236}">
                      <a16:creationId xmlns:a16="http://schemas.microsoft.com/office/drawing/2014/main" xmlns="" id="{738D11FB-57B1-7341-A001-1B14290263E6}"/>
                    </a:ext>
                  </a:extLst>
                </p:cNvPr>
                <p:cNvGrpSpPr/>
                <p:nvPr/>
              </p:nvGrpSpPr>
              <p:grpSpPr>
                <a:xfrm>
                  <a:off x="4364038" y="2327275"/>
                  <a:ext cx="585787" cy="701675"/>
                  <a:chOff x="4364038" y="2327275"/>
                  <a:chExt cx="585787" cy="701675"/>
                </a:xfrm>
                <a:grpFill/>
              </p:grpSpPr>
              <p:sp>
                <p:nvSpPr>
                  <p:cNvPr id="812" name="Freeform 397">
                    <a:extLst>
                      <a:ext uri="{FF2B5EF4-FFF2-40B4-BE49-F238E27FC236}">
                        <a16:creationId xmlns:a16="http://schemas.microsoft.com/office/drawing/2014/main" xmlns="" id="{B544DEB2-81CC-0748-825F-CBCD8AE3A0E4}"/>
                      </a:ext>
                    </a:extLst>
                  </p:cNvPr>
                  <p:cNvSpPr/>
                  <p:nvPr/>
                </p:nvSpPr>
                <p:spPr>
                  <a:xfrm>
                    <a:off x="4572000" y="2470150"/>
                    <a:ext cx="50800" cy="47625"/>
                  </a:xfrm>
                  <a:custGeom>
                    <a:avLst/>
                    <a:gdLst>
                      <a:gd name="T0" fmla="*/ 20 w 32"/>
                      <a:gd name="T1" fmla="*/ 1 h 30"/>
                      <a:gd name="T2" fmla="*/ 21 w 32"/>
                      <a:gd name="T3" fmla="*/ 0 h 30"/>
                      <a:gd name="T4" fmla="*/ 23 w 32"/>
                      <a:gd name="T5" fmla="*/ 5 h 30"/>
                      <a:gd name="T6" fmla="*/ 22 w 32"/>
                      <a:gd name="T7" fmla="*/ 7 h 30"/>
                      <a:gd name="T8" fmla="*/ 23 w 32"/>
                      <a:gd name="T9" fmla="*/ 6 h 30"/>
                      <a:gd name="T10" fmla="*/ 23 w 32"/>
                      <a:gd name="T11" fmla="*/ 8 h 30"/>
                      <a:gd name="T12" fmla="*/ 21 w 32"/>
                      <a:gd name="T13" fmla="*/ 14 h 30"/>
                      <a:gd name="T14" fmla="*/ 22 w 32"/>
                      <a:gd name="T15" fmla="*/ 13 h 30"/>
                      <a:gd name="T16" fmla="*/ 24 w 32"/>
                      <a:gd name="T17" fmla="*/ 12 h 30"/>
                      <a:gd name="T18" fmla="*/ 25 w 32"/>
                      <a:gd name="T19" fmla="*/ 8 h 30"/>
                      <a:gd name="T20" fmla="*/ 27 w 32"/>
                      <a:gd name="T21" fmla="*/ 8 h 30"/>
                      <a:gd name="T22" fmla="*/ 26 w 32"/>
                      <a:gd name="T23" fmla="*/ 6 h 30"/>
                      <a:gd name="T24" fmla="*/ 28 w 32"/>
                      <a:gd name="T25" fmla="*/ 3 h 30"/>
                      <a:gd name="T26" fmla="*/ 30 w 32"/>
                      <a:gd name="T27" fmla="*/ 5 h 30"/>
                      <a:gd name="T28" fmla="*/ 32 w 32"/>
                      <a:gd name="T29" fmla="*/ 7 h 30"/>
                      <a:gd name="T30" fmla="*/ 32 w 32"/>
                      <a:gd name="T31" fmla="*/ 10 h 30"/>
                      <a:gd name="T32" fmla="*/ 32 w 32"/>
                      <a:gd name="T33" fmla="*/ 13 h 30"/>
                      <a:gd name="T34" fmla="*/ 30 w 32"/>
                      <a:gd name="T35" fmla="*/ 15 h 30"/>
                      <a:gd name="T36" fmla="*/ 28 w 32"/>
                      <a:gd name="T37" fmla="*/ 16 h 30"/>
                      <a:gd name="T38" fmla="*/ 26 w 32"/>
                      <a:gd name="T39" fmla="*/ 18 h 30"/>
                      <a:gd name="T40" fmla="*/ 25 w 32"/>
                      <a:gd name="T41" fmla="*/ 21 h 30"/>
                      <a:gd name="T42" fmla="*/ 23 w 32"/>
                      <a:gd name="T43" fmla="*/ 18 h 30"/>
                      <a:gd name="T44" fmla="*/ 20 w 32"/>
                      <a:gd name="T45" fmla="*/ 22 h 30"/>
                      <a:gd name="T46" fmla="*/ 20 w 32"/>
                      <a:gd name="T47" fmla="*/ 23 h 30"/>
                      <a:gd name="T48" fmla="*/ 19 w 32"/>
                      <a:gd name="T49" fmla="*/ 25 h 30"/>
                      <a:gd name="T50" fmla="*/ 18 w 32"/>
                      <a:gd name="T51" fmla="*/ 23 h 30"/>
                      <a:gd name="T52" fmla="*/ 17 w 32"/>
                      <a:gd name="T53" fmla="*/ 20 h 30"/>
                      <a:gd name="T54" fmla="*/ 18 w 32"/>
                      <a:gd name="T55" fmla="*/ 19 h 30"/>
                      <a:gd name="T56" fmla="*/ 13 w 32"/>
                      <a:gd name="T57" fmla="*/ 25 h 30"/>
                      <a:gd name="T58" fmla="*/ 8 w 32"/>
                      <a:gd name="T59" fmla="*/ 29 h 30"/>
                      <a:gd name="T60" fmla="*/ 8 w 32"/>
                      <a:gd name="T61" fmla="*/ 26 h 30"/>
                      <a:gd name="T62" fmla="*/ 6 w 32"/>
                      <a:gd name="T63" fmla="*/ 26 h 30"/>
                      <a:gd name="T64" fmla="*/ 5 w 32"/>
                      <a:gd name="T65" fmla="*/ 28 h 30"/>
                      <a:gd name="T66" fmla="*/ 0 w 32"/>
                      <a:gd name="T67" fmla="*/ 30 h 30"/>
                      <a:gd name="T68" fmla="*/ 0 w 32"/>
                      <a:gd name="T69" fmla="*/ 29 h 30"/>
                      <a:gd name="T70" fmla="*/ 0 w 32"/>
                      <a:gd name="T71" fmla="*/ 25 h 30"/>
                      <a:gd name="T72" fmla="*/ 2 w 32"/>
                      <a:gd name="T73" fmla="*/ 25 h 30"/>
                      <a:gd name="T74" fmla="*/ 2 w 32"/>
                      <a:gd name="T75" fmla="*/ 23 h 30"/>
                      <a:gd name="T76" fmla="*/ 4 w 32"/>
                      <a:gd name="T77" fmla="*/ 23 h 30"/>
                      <a:gd name="T78" fmla="*/ 6 w 32"/>
                      <a:gd name="T79" fmla="*/ 21 h 30"/>
                      <a:gd name="T80" fmla="*/ 8 w 32"/>
                      <a:gd name="T81" fmla="*/ 22 h 30"/>
                      <a:gd name="T82" fmla="*/ 9 w 32"/>
                      <a:gd name="T83" fmla="*/ 20 h 30"/>
                      <a:gd name="T84" fmla="*/ 14 w 32"/>
                      <a:gd name="T85" fmla="*/ 18 h 30"/>
                      <a:gd name="T86" fmla="*/ 14 w 32"/>
                      <a:gd name="T87" fmla="*/ 16 h 30"/>
                      <a:gd name="T88" fmla="*/ 17 w 32"/>
                      <a:gd name="T89" fmla="*/ 13 h 30"/>
                      <a:gd name="T90" fmla="*/ 17 w 32"/>
                      <a:gd name="T91" fmla="*/ 10 h 30"/>
                      <a:gd name="T92" fmla="*/ 18 w 32"/>
                      <a:gd name="T93" fmla="*/ 9 h 30"/>
                      <a:gd name="T94" fmla="*/ 18 w 32"/>
                      <a:gd name="T95" fmla="*/ 4 h 30"/>
                      <a:gd name="T96" fmla="*/ 20 w 32"/>
                      <a:gd name="T9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 h="30">
                        <a:moveTo>
                          <a:pt x="20" y="1"/>
                        </a:moveTo>
                        <a:lnTo>
                          <a:pt x="21" y="0"/>
                        </a:lnTo>
                        <a:lnTo>
                          <a:pt x="23" y="5"/>
                        </a:lnTo>
                        <a:lnTo>
                          <a:pt x="22" y="7"/>
                        </a:lnTo>
                        <a:lnTo>
                          <a:pt x="23" y="6"/>
                        </a:lnTo>
                        <a:lnTo>
                          <a:pt x="23" y="8"/>
                        </a:lnTo>
                        <a:lnTo>
                          <a:pt x="21" y="14"/>
                        </a:lnTo>
                        <a:lnTo>
                          <a:pt x="22" y="13"/>
                        </a:lnTo>
                        <a:lnTo>
                          <a:pt x="24" y="12"/>
                        </a:lnTo>
                        <a:lnTo>
                          <a:pt x="25" y="8"/>
                        </a:lnTo>
                        <a:lnTo>
                          <a:pt x="27" y="8"/>
                        </a:lnTo>
                        <a:lnTo>
                          <a:pt x="26" y="6"/>
                        </a:lnTo>
                        <a:lnTo>
                          <a:pt x="28" y="3"/>
                        </a:lnTo>
                        <a:lnTo>
                          <a:pt x="30" y="5"/>
                        </a:lnTo>
                        <a:lnTo>
                          <a:pt x="32" y="7"/>
                        </a:lnTo>
                        <a:lnTo>
                          <a:pt x="32" y="10"/>
                        </a:lnTo>
                        <a:lnTo>
                          <a:pt x="32" y="13"/>
                        </a:lnTo>
                        <a:lnTo>
                          <a:pt x="30" y="15"/>
                        </a:lnTo>
                        <a:lnTo>
                          <a:pt x="28" y="16"/>
                        </a:lnTo>
                        <a:lnTo>
                          <a:pt x="26" y="18"/>
                        </a:lnTo>
                        <a:lnTo>
                          <a:pt x="25" y="21"/>
                        </a:lnTo>
                        <a:lnTo>
                          <a:pt x="23" y="18"/>
                        </a:lnTo>
                        <a:lnTo>
                          <a:pt x="20" y="22"/>
                        </a:lnTo>
                        <a:lnTo>
                          <a:pt x="20" y="23"/>
                        </a:lnTo>
                        <a:lnTo>
                          <a:pt x="19" y="25"/>
                        </a:lnTo>
                        <a:lnTo>
                          <a:pt x="18" y="23"/>
                        </a:lnTo>
                        <a:lnTo>
                          <a:pt x="17" y="20"/>
                        </a:lnTo>
                        <a:lnTo>
                          <a:pt x="18" y="19"/>
                        </a:lnTo>
                        <a:lnTo>
                          <a:pt x="13" y="25"/>
                        </a:lnTo>
                        <a:lnTo>
                          <a:pt x="8" y="29"/>
                        </a:lnTo>
                        <a:lnTo>
                          <a:pt x="8" y="26"/>
                        </a:lnTo>
                        <a:lnTo>
                          <a:pt x="6" y="26"/>
                        </a:lnTo>
                        <a:lnTo>
                          <a:pt x="5" y="28"/>
                        </a:lnTo>
                        <a:lnTo>
                          <a:pt x="0" y="30"/>
                        </a:lnTo>
                        <a:lnTo>
                          <a:pt x="0" y="29"/>
                        </a:lnTo>
                        <a:lnTo>
                          <a:pt x="0" y="25"/>
                        </a:lnTo>
                        <a:lnTo>
                          <a:pt x="2" y="25"/>
                        </a:lnTo>
                        <a:lnTo>
                          <a:pt x="2" y="23"/>
                        </a:lnTo>
                        <a:lnTo>
                          <a:pt x="4" y="23"/>
                        </a:lnTo>
                        <a:lnTo>
                          <a:pt x="6" y="21"/>
                        </a:lnTo>
                        <a:lnTo>
                          <a:pt x="8" y="22"/>
                        </a:lnTo>
                        <a:lnTo>
                          <a:pt x="9" y="20"/>
                        </a:lnTo>
                        <a:lnTo>
                          <a:pt x="14" y="18"/>
                        </a:lnTo>
                        <a:lnTo>
                          <a:pt x="14" y="16"/>
                        </a:lnTo>
                        <a:lnTo>
                          <a:pt x="17" y="13"/>
                        </a:lnTo>
                        <a:lnTo>
                          <a:pt x="17" y="10"/>
                        </a:lnTo>
                        <a:lnTo>
                          <a:pt x="18" y="9"/>
                        </a:lnTo>
                        <a:lnTo>
                          <a:pt x="18" y="4"/>
                        </a:lnTo>
                        <a:lnTo>
                          <a:pt x="20" y="1"/>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13" name="Freeform 398">
                    <a:extLst>
                      <a:ext uri="{FF2B5EF4-FFF2-40B4-BE49-F238E27FC236}">
                        <a16:creationId xmlns:a16="http://schemas.microsoft.com/office/drawing/2014/main" xmlns="" id="{53EFED59-651E-774C-A71A-730BF14BE233}"/>
                      </a:ext>
                    </a:extLst>
                  </p:cNvPr>
                  <p:cNvSpPr/>
                  <p:nvPr/>
                </p:nvSpPr>
                <p:spPr>
                  <a:xfrm>
                    <a:off x="4572000" y="2470150"/>
                    <a:ext cx="50800" cy="47625"/>
                  </a:xfrm>
                  <a:custGeom>
                    <a:avLst/>
                    <a:gdLst>
                      <a:gd name="T0" fmla="*/ 20 w 32"/>
                      <a:gd name="T1" fmla="*/ 1 h 30"/>
                      <a:gd name="T2" fmla="*/ 21 w 32"/>
                      <a:gd name="T3" fmla="*/ 0 h 30"/>
                      <a:gd name="T4" fmla="*/ 23 w 32"/>
                      <a:gd name="T5" fmla="*/ 5 h 30"/>
                      <a:gd name="T6" fmla="*/ 22 w 32"/>
                      <a:gd name="T7" fmla="*/ 7 h 30"/>
                      <a:gd name="T8" fmla="*/ 23 w 32"/>
                      <a:gd name="T9" fmla="*/ 6 h 30"/>
                      <a:gd name="T10" fmla="*/ 23 w 32"/>
                      <a:gd name="T11" fmla="*/ 8 h 30"/>
                      <a:gd name="T12" fmla="*/ 21 w 32"/>
                      <a:gd name="T13" fmla="*/ 14 h 30"/>
                      <a:gd name="T14" fmla="*/ 22 w 32"/>
                      <a:gd name="T15" fmla="*/ 13 h 30"/>
                      <a:gd name="T16" fmla="*/ 24 w 32"/>
                      <a:gd name="T17" fmla="*/ 12 h 30"/>
                      <a:gd name="T18" fmla="*/ 25 w 32"/>
                      <a:gd name="T19" fmla="*/ 8 h 30"/>
                      <a:gd name="T20" fmla="*/ 27 w 32"/>
                      <a:gd name="T21" fmla="*/ 8 h 30"/>
                      <a:gd name="T22" fmla="*/ 26 w 32"/>
                      <a:gd name="T23" fmla="*/ 6 h 30"/>
                      <a:gd name="T24" fmla="*/ 28 w 32"/>
                      <a:gd name="T25" fmla="*/ 3 h 30"/>
                      <a:gd name="T26" fmla="*/ 30 w 32"/>
                      <a:gd name="T27" fmla="*/ 5 h 30"/>
                      <a:gd name="T28" fmla="*/ 32 w 32"/>
                      <a:gd name="T29" fmla="*/ 7 h 30"/>
                      <a:gd name="T30" fmla="*/ 32 w 32"/>
                      <a:gd name="T31" fmla="*/ 10 h 30"/>
                      <a:gd name="T32" fmla="*/ 32 w 32"/>
                      <a:gd name="T33" fmla="*/ 13 h 30"/>
                      <a:gd name="T34" fmla="*/ 30 w 32"/>
                      <a:gd name="T35" fmla="*/ 15 h 30"/>
                      <a:gd name="T36" fmla="*/ 28 w 32"/>
                      <a:gd name="T37" fmla="*/ 16 h 30"/>
                      <a:gd name="T38" fmla="*/ 26 w 32"/>
                      <a:gd name="T39" fmla="*/ 18 h 30"/>
                      <a:gd name="T40" fmla="*/ 25 w 32"/>
                      <a:gd name="T41" fmla="*/ 21 h 30"/>
                      <a:gd name="T42" fmla="*/ 23 w 32"/>
                      <a:gd name="T43" fmla="*/ 18 h 30"/>
                      <a:gd name="T44" fmla="*/ 20 w 32"/>
                      <a:gd name="T45" fmla="*/ 22 h 30"/>
                      <a:gd name="T46" fmla="*/ 20 w 32"/>
                      <a:gd name="T47" fmla="*/ 23 h 30"/>
                      <a:gd name="T48" fmla="*/ 19 w 32"/>
                      <a:gd name="T49" fmla="*/ 25 h 30"/>
                      <a:gd name="T50" fmla="*/ 18 w 32"/>
                      <a:gd name="T51" fmla="*/ 23 h 30"/>
                      <a:gd name="T52" fmla="*/ 17 w 32"/>
                      <a:gd name="T53" fmla="*/ 20 h 30"/>
                      <a:gd name="T54" fmla="*/ 18 w 32"/>
                      <a:gd name="T55" fmla="*/ 19 h 30"/>
                      <a:gd name="T56" fmla="*/ 13 w 32"/>
                      <a:gd name="T57" fmla="*/ 25 h 30"/>
                      <a:gd name="T58" fmla="*/ 8 w 32"/>
                      <a:gd name="T59" fmla="*/ 29 h 30"/>
                      <a:gd name="T60" fmla="*/ 8 w 32"/>
                      <a:gd name="T61" fmla="*/ 26 h 30"/>
                      <a:gd name="T62" fmla="*/ 6 w 32"/>
                      <a:gd name="T63" fmla="*/ 26 h 30"/>
                      <a:gd name="T64" fmla="*/ 5 w 32"/>
                      <a:gd name="T65" fmla="*/ 28 h 30"/>
                      <a:gd name="T66" fmla="*/ 0 w 32"/>
                      <a:gd name="T67" fmla="*/ 30 h 30"/>
                      <a:gd name="T68" fmla="*/ 0 w 32"/>
                      <a:gd name="T69" fmla="*/ 29 h 30"/>
                      <a:gd name="T70" fmla="*/ 0 w 32"/>
                      <a:gd name="T71" fmla="*/ 25 h 30"/>
                      <a:gd name="T72" fmla="*/ 2 w 32"/>
                      <a:gd name="T73" fmla="*/ 25 h 30"/>
                      <a:gd name="T74" fmla="*/ 2 w 32"/>
                      <a:gd name="T75" fmla="*/ 23 h 30"/>
                      <a:gd name="T76" fmla="*/ 4 w 32"/>
                      <a:gd name="T77" fmla="*/ 23 h 30"/>
                      <a:gd name="T78" fmla="*/ 6 w 32"/>
                      <a:gd name="T79" fmla="*/ 21 h 30"/>
                      <a:gd name="T80" fmla="*/ 8 w 32"/>
                      <a:gd name="T81" fmla="*/ 22 h 30"/>
                      <a:gd name="T82" fmla="*/ 9 w 32"/>
                      <a:gd name="T83" fmla="*/ 20 h 30"/>
                      <a:gd name="T84" fmla="*/ 14 w 32"/>
                      <a:gd name="T85" fmla="*/ 18 h 30"/>
                      <a:gd name="T86" fmla="*/ 14 w 32"/>
                      <a:gd name="T87" fmla="*/ 16 h 30"/>
                      <a:gd name="T88" fmla="*/ 17 w 32"/>
                      <a:gd name="T89" fmla="*/ 13 h 30"/>
                      <a:gd name="T90" fmla="*/ 17 w 32"/>
                      <a:gd name="T91" fmla="*/ 10 h 30"/>
                      <a:gd name="T92" fmla="*/ 18 w 32"/>
                      <a:gd name="T93" fmla="*/ 9 h 30"/>
                      <a:gd name="T94" fmla="*/ 18 w 32"/>
                      <a:gd name="T95" fmla="*/ 4 h 30"/>
                      <a:gd name="T96" fmla="*/ 20 w 32"/>
                      <a:gd name="T9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 h="30">
                        <a:moveTo>
                          <a:pt x="20" y="1"/>
                        </a:moveTo>
                        <a:lnTo>
                          <a:pt x="21" y="0"/>
                        </a:lnTo>
                        <a:lnTo>
                          <a:pt x="23" y="5"/>
                        </a:lnTo>
                        <a:lnTo>
                          <a:pt x="22" y="7"/>
                        </a:lnTo>
                        <a:lnTo>
                          <a:pt x="23" y="6"/>
                        </a:lnTo>
                        <a:lnTo>
                          <a:pt x="23" y="8"/>
                        </a:lnTo>
                        <a:lnTo>
                          <a:pt x="21" y="14"/>
                        </a:lnTo>
                        <a:lnTo>
                          <a:pt x="22" y="13"/>
                        </a:lnTo>
                        <a:lnTo>
                          <a:pt x="24" y="12"/>
                        </a:lnTo>
                        <a:lnTo>
                          <a:pt x="25" y="8"/>
                        </a:lnTo>
                        <a:lnTo>
                          <a:pt x="27" y="8"/>
                        </a:lnTo>
                        <a:lnTo>
                          <a:pt x="26" y="6"/>
                        </a:lnTo>
                        <a:lnTo>
                          <a:pt x="28" y="3"/>
                        </a:lnTo>
                        <a:lnTo>
                          <a:pt x="30" y="5"/>
                        </a:lnTo>
                        <a:lnTo>
                          <a:pt x="32" y="7"/>
                        </a:lnTo>
                        <a:lnTo>
                          <a:pt x="32" y="10"/>
                        </a:lnTo>
                        <a:lnTo>
                          <a:pt x="32" y="13"/>
                        </a:lnTo>
                        <a:lnTo>
                          <a:pt x="30" y="15"/>
                        </a:lnTo>
                        <a:lnTo>
                          <a:pt x="28" y="16"/>
                        </a:lnTo>
                        <a:lnTo>
                          <a:pt x="26" y="18"/>
                        </a:lnTo>
                        <a:lnTo>
                          <a:pt x="25" y="21"/>
                        </a:lnTo>
                        <a:lnTo>
                          <a:pt x="23" y="18"/>
                        </a:lnTo>
                        <a:lnTo>
                          <a:pt x="20" y="22"/>
                        </a:lnTo>
                        <a:lnTo>
                          <a:pt x="20" y="23"/>
                        </a:lnTo>
                        <a:lnTo>
                          <a:pt x="19" y="25"/>
                        </a:lnTo>
                        <a:lnTo>
                          <a:pt x="18" y="23"/>
                        </a:lnTo>
                        <a:lnTo>
                          <a:pt x="17" y="20"/>
                        </a:lnTo>
                        <a:lnTo>
                          <a:pt x="18" y="19"/>
                        </a:lnTo>
                        <a:lnTo>
                          <a:pt x="13" y="25"/>
                        </a:lnTo>
                        <a:lnTo>
                          <a:pt x="8" y="29"/>
                        </a:lnTo>
                        <a:lnTo>
                          <a:pt x="8" y="26"/>
                        </a:lnTo>
                        <a:lnTo>
                          <a:pt x="6" y="26"/>
                        </a:lnTo>
                        <a:lnTo>
                          <a:pt x="5" y="28"/>
                        </a:lnTo>
                        <a:lnTo>
                          <a:pt x="0" y="30"/>
                        </a:lnTo>
                        <a:lnTo>
                          <a:pt x="0" y="29"/>
                        </a:lnTo>
                        <a:lnTo>
                          <a:pt x="0" y="25"/>
                        </a:lnTo>
                        <a:lnTo>
                          <a:pt x="2" y="25"/>
                        </a:lnTo>
                        <a:lnTo>
                          <a:pt x="2" y="23"/>
                        </a:lnTo>
                        <a:lnTo>
                          <a:pt x="4" y="23"/>
                        </a:lnTo>
                        <a:lnTo>
                          <a:pt x="6" y="21"/>
                        </a:lnTo>
                        <a:lnTo>
                          <a:pt x="8" y="22"/>
                        </a:lnTo>
                        <a:lnTo>
                          <a:pt x="9" y="20"/>
                        </a:lnTo>
                        <a:lnTo>
                          <a:pt x="14" y="18"/>
                        </a:lnTo>
                        <a:lnTo>
                          <a:pt x="14" y="16"/>
                        </a:lnTo>
                        <a:lnTo>
                          <a:pt x="17" y="13"/>
                        </a:lnTo>
                        <a:lnTo>
                          <a:pt x="17" y="10"/>
                        </a:lnTo>
                        <a:lnTo>
                          <a:pt x="18" y="9"/>
                        </a:lnTo>
                        <a:lnTo>
                          <a:pt x="18" y="4"/>
                        </a:lnTo>
                        <a:lnTo>
                          <a:pt x="20" y="1"/>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14" name="Freeform 399">
                    <a:extLst>
                      <a:ext uri="{FF2B5EF4-FFF2-40B4-BE49-F238E27FC236}">
                        <a16:creationId xmlns:a16="http://schemas.microsoft.com/office/drawing/2014/main" xmlns="" id="{A04B6AA3-14C4-494A-812A-BC0E90FFE61D}"/>
                      </a:ext>
                    </a:extLst>
                  </p:cNvPr>
                  <p:cNvSpPr/>
                  <p:nvPr/>
                </p:nvSpPr>
                <p:spPr>
                  <a:xfrm>
                    <a:off x="4575175" y="2470150"/>
                    <a:ext cx="20638" cy="23813"/>
                  </a:xfrm>
                  <a:custGeom>
                    <a:avLst/>
                    <a:gdLst>
                      <a:gd name="T0" fmla="*/ 1 w 13"/>
                      <a:gd name="T1" fmla="*/ 10 h 15"/>
                      <a:gd name="T2" fmla="*/ 2 w 13"/>
                      <a:gd name="T3" fmla="*/ 10 h 15"/>
                      <a:gd name="T4" fmla="*/ 1 w 13"/>
                      <a:gd name="T5" fmla="*/ 9 h 15"/>
                      <a:gd name="T6" fmla="*/ 1 w 13"/>
                      <a:gd name="T7" fmla="*/ 7 h 15"/>
                      <a:gd name="T8" fmla="*/ 2 w 13"/>
                      <a:gd name="T9" fmla="*/ 8 h 15"/>
                      <a:gd name="T10" fmla="*/ 3 w 13"/>
                      <a:gd name="T11" fmla="*/ 7 h 15"/>
                      <a:gd name="T12" fmla="*/ 5 w 13"/>
                      <a:gd name="T13" fmla="*/ 7 h 15"/>
                      <a:gd name="T14" fmla="*/ 5 w 13"/>
                      <a:gd name="T15" fmla="*/ 6 h 15"/>
                      <a:gd name="T16" fmla="*/ 6 w 13"/>
                      <a:gd name="T17" fmla="*/ 3 h 15"/>
                      <a:gd name="T18" fmla="*/ 7 w 13"/>
                      <a:gd name="T19" fmla="*/ 5 h 15"/>
                      <a:gd name="T20" fmla="*/ 9 w 13"/>
                      <a:gd name="T21" fmla="*/ 5 h 15"/>
                      <a:gd name="T22" fmla="*/ 9 w 13"/>
                      <a:gd name="T23" fmla="*/ 0 h 15"/>
                      <a:gd name="T24" fmla="*/ 12 w 13"/>
                      <a:gd name="T25" fmla="*/ 5 h 15"/>
                      <a:gd name="T26" fmla="*/ 13 w 13"/>
                      <a:gd name="T27" fmla="*/ 12 h 15"/>
                      <a:gd name="T28" fmla="*/ 11 w 13"/>
                      <a:gd name="T29" fmla="*/ 13 h 15"/>
                      <a:gd name="T30" fmla="*/ 9 w 13"/>
                      <a:gd name="T31" fmla="*/ 14 h 15"/>
                      <a:gd name="T32" fmla="*/ 7 w 13"/>
                      <a:gd name="T33" fmla="*/ 15 h 15"/>
                      <a:gd name="T34" fmla="*/ 6 w 13"/>
                      <a:gd name="T35" fmla="*/ 13 h 15"/>
                      <a:gd name="T36" fmla="*/ 8 w 13"/>
                      <a:gd name="T37" fmla="*/ 11 h 15"/>
                      <a:gd name="T38" fmla="*/ 9 w 13"/>
                      <a:gd name="T39" fmla="*/ 9 h 15"/>
                      <a:gd name="T40" fmla="*/ 7 w 13"/>
                      <a:gd name="T41" fmla="*/ 11 h 15"/>
                      <a:gd name="T42" fmla="*/ 6 w 13"/>
                      <a:gd name="T43" fmla="*/ 11 h 15"/>
                      <a:gd name="T44" fmla="*/ 1 w 13"/>
                      <a:gd name="T45" fmla="*/ 14 h 15"/>
                      <a:gd name="T46" fmla="*/ 0 w 13"/>
                      <a:gd name="T47" fmla="*/ 13 h 15"/>
                      <a:gd name="T48" fmla="*/ 1 w 13"/>
                      <a:gd name="T49"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 h="15">
                        <a:moveTo>
                          <a:pt x="1" y="10"/>
                        </a:moveTo>
                        <a:lnTo>
                          <a:pt x="2" y="10"/>
                        </a:lnTo>
                        <a:lnTo>
                          <a:pt x="1" y="9"/>
                        </a:lnTo>
                        <a:lnTo>
                          <a:pt x="1" y="7"/>
                        </a:lnTo>
                        <a:lnTo>
                          <a:pt x="2" y="8"/>
                        </a:lnTo>
                        <a:lnTo>
                          <a:pt x="3" y="7"/>
                        </a:lnTo>
                        <a:lnTo>
                          <a:pt x="5" y="7"/>
                        </a:lnTo>
                        <a:lnTo>
                          <a:pt x="5" y="6"/>
                        </a:lnTo>
                        <a:lnTo>
                          <a:pt x="6" y="3"/>
                        </a:lnTo>
                        <a:lnTo>
                          <a:pt x="7" y="5"/>
                        </a:lnTo>
                        <a:lnTo>
                          <a:pt x="9" y="5"/>
                        </a:lnTo>
                        <a:lnTo>
                          <a:pt x="9" y="0"/>
                        </a:lnTo>
                        <a:lnTo>
                          <a:pt x="12" y="5"/>
                        </a:lnTo>
                        <a:lnTo>
                          <a:pt x="13" y="12"/>
                        </a:lnTo>
                        <a:lnTo>
                          <a:pt x="11" y="13"/>
                        </a:lnTo>
                        <a:lnTo>
                          <a:pt x="9" y="14"/>
                        </a:lnTo>
                        <a:lnTo>
                          <a:pt x="7" y="15"/>
                        </a:lnTo>
                        <a:lnTo>
                          <a:pt x="6" y="13"/>
                        </a:lnTo>
                        <a:lnTo>
                          <a:pt x="8" y="11"/>
                        </a:lnTo>
                        <a:lnTo>
                          <a:pt x="9" y="9"/>
                        </a:lnTo>
                        <a:lnTo>
                          <a:pt x="7" y="11"/>
                        </a:lnTo>
                        <a:lnTo>
                          <a:pt x="6" y="11"/>
                        </a:lnTo>
                        <a:lnTo>
                          <a:pt x="1" y="14"/>
                        </a:lnTo>
                        <a:lnTo>
                          <a:pt x="0" y="13"/>
                        </a:lnTo>
                        <a:lnTo>
                          <a:pt x="1" y="1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15" name="Freeform 400">
                    <a:extLst>
                      <a:ext uri="{FF2B5EF4-FFF2-40B4-BE49-F238E27FC236}">
                        <a16:creationId xmlns:a16="http://schemas.microsoft.com/office/drawing/2014/main" xmlns="" id="{C0F76101-97B1-9E41-AB8E-2C32C6B61065}"/>
                      </a:ext>
                    </a:extLst>
                  </p:cNvPr>
                  <p:cNvSpPr/>
                  <p:nvPr/>
                </p:nvSpPr>
                <p:spPr>
                  <a:xfrm>
                    <a:off x="4575175" y="2470150"/>
                    <a:ext cx="20638" cy="23813"/>
                  </a:xfrm>
                  <a:custGeom>
                    <a:avLst/>
                    <a:gdLst>
                      <a:gd name="T0" fmla="*/ 1 w 13"/>
                      <a:gd name="T1" fmla="*/ 10 h 15"/>
                      <a:gd name="T2" fmla="*/ 2 w 13"/>
                      <a:gd name="T3" fmla="*/ 10 h 15"/>
                      <a:gd name="T4" fmla="*/ 1 w 13"/>
                      <a:gd name="T5" fmla="*/ 9 h 15"/>
                      <a:gd name="T6" fmla="*/ 1 w 13"/>
                      <a:gd name="T7" fmla="*/ 7 h 15"/>
                      <a:gd name="T8" fmla="*/ 2 w 13"/>
                      <a:gd name="T9" fmla="*/ 8 h 15"/>
                      <a:gd name="T10" fmla="*/ 3 w 13"/>
                      <a:gd name="T11" fmla="*/ 7 h 15"/>
                      <a:gd name="T12" fmla="*/ 5 w 13"/>
                      <a:gd name="T13" fmla="*/ 7 h 15"/>
                      <a:gd name="T14" fmla="*/ 5 w 13"/>
                      <a:gd name="T15" fmla="*/ 6 h 15"/>
                      <a:gd name="T16" fmla="*/ 6 w 13"/>
                      <a:gd name="T17" fmla="*/ 3 h 15"/>
                      <a:gd name="T18" fmla="*/ 7 w 13"/>
                      <a:gd name="T19" fmla="*/ 5 h 15"/>
                      <a:gd name="T20" fmla="*/ 9 w 13"/>
                      <a:gd name="T21" fmla="*/ 5 h 15"/>
                      <a:gd name="T22" fmla="*/ 9 w 13"/>
                      <a:gd name="T23" fmla="*/ 0 h 15"/>
                      <a:gd name="T24" fmla="*/ 12 w 13"/>
                      <a:gd name="T25" fmla="*/ 5 h 15"/>
                      <a:gd name="T26" fmla="*/ 13 w 13"/>
                      <a:gd name="T27" fmla="*/ 12 h 15"/>
                      <a:gd name="T28" fmla="*/ 11 w 13"/>
                      <a:gd name="T29" fmla="*/ 13 h 15"/>
                      <a:gd name="T30" fmla="*/ 9 w 13"/>
                      <a:gd name="T31" fmla="*/ 14 h 15"/>
                      <a:gd name="T32" fmla="*/ 7 w 13"/>
                      <a:gd name="T33" fmla="*/ 15 h 15"/>
                      <a:gd name="T34" fmla="*/ 6 w 13"/>
                      <a:gd name="T35" fmla="*/ 13 h 15"/>
                      <a:gd name="T36" fmla="*/ 8 w 13"/>
                      <a:gd name="T37" fmla="*/ 11 h 15"/>
                      <a:gd name="T38" fmla="*/ 9 w 13"/>
                      <a:gd name="T39" fmla="*/ 9 h 15"/>
                      <a:gd name="T40" fmla="*/ 7 w 13"/>
                      <a:gd name="T41" fmla="*/ 11 h 15"/>
                      <a:gd name="T42" fmla="*/ 6 w 13"/>
                      <a:gd name="T43" fmla="*/ 11 h 15"/>
                      <a:gd name="T44" fmla="*/ 1 w 13"/>
                      <a:gd name="T45" fmla="*/ 14 h 15"/>
                      <a:gd name="T46" fmla="*/ 0 w 13"/>
                      <a:gd name="T47" fmla="*/ 13 h 15"/>
                      <a:gd name="T48" fmla="*/ 1 w 13"/>
                      <a:gd name="T49"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 h="15">
                        <a:moveTo>
                          <a:pt x="1" y="10"/>
                        </a:moveTo>
                        <a:lnTo>
                          <a:pt x="2" y="10"/>
                        </a:lnTo>
                        <a:lnTo>
                          <a:pt x="1" y="9"/>
                        </a:lnTo>
                        <a:lnTo>
                          <a:pt x="1" y="7"/>
                        </a:lnTo>
                        <a:lnTo>
                          <a:pt x="2" y="8"/>
                        </a:lnTo>
                        <a:lnTo>
                          <a:pt x="3" y="7"/>
                        </a:lnTo>
                        <a:lnTo>
                          <a:pt x="5" y="7"/>
                        </a:lnTo>
                        <a:lnTo>
                          <a:pt x="5" y="6"/>
                        </a:lnTo>
                        <a:lnTo>
                          <a:pt x="6" y="3"/>
                        </a:lnTo>
                        <a:lnTo>
                          <a:pt x="7" y="5"/>
                        </a:lnTo>
                        <a:lnTo>
                          <a:pt x="9" y="5"/>
                        </a:lnTo>
                        <a:lnTo>
                          <a:pt x="9" y="0"/>
                        </a:lnTo>
                        <a:lnTo>
                          <a:pt x="12" y="5"/>
                        </a:lnTo>
                        <a:lnTo>
                          <a:pt x="13" y="12"/>
                        </a:lnTo>
                        <a:lnTo>
                          <a:pt x="11" y="13"/>
                        </a:lnTo>
                        <a:lnTo>
                          <a:pt x="9" y="14"/>
                        </a:lnTo>
                        <a:lnTo>
                          <a:pt x="7" y="15"/>
                        </a:lnTo>
                        <a:lnTo>
                          <a:pt x="6" y="13"/>
                        </a:lnTo>
                        <a:lnTo>
                          <a:pt x="8" y="11"/>
                        </a:lnTo>
                        <a:lnTo>
                          <a:pt x="9" y="9"/>
                        </a:lnTo>
                        <a:lnTo>
                          <a:pt x="7" y="11"/>
                        </a:lnTo>
                        <a:lnTo>
                          <a:pt x="6" y="11"/>
                        </a:lnTo>
                        <a:lnTo>
                          <a:pt x="1" y="14"/>
                        </a:lnTo>
                        <a:lnTo>
                          <a:pt x="0" y="13"/>
                        </a:lnTo>
                        <a:lnTo>
                          <a:pt x="1" y="1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16" name="Freeform 401">
                    <a:extLst>
                      <a:ext uri="{FF2B5EF4-FFF2-40B4-BE49-F238E27FC236}">
                        <a16:creationId xmlns:a16="http://schemas.microsoft.com/office/drawing/2014/main" xmlns="" id="{DA71809F-32F2-434A-A1B5-43881985ABB0}"/>
                      </a:ext>
                    </a:extLst>
                  </p:cNvPr>
                  <p:cNvSpPr/>
                  <p:nvPr/>
                </p:nvSpPr>
                <p:spPr>
                  <a:xfrm>
                    <a:off x="4600575" y="2447925"/>
                    <a:ext cx="14288" cy="20638"/>
                  </a:xfrm>
                  <a:custGeom>
                    <a:avLst/>
                    <a:gdLst>
                      <a:gd name="T0" fmla="*/ 3 w 9"/>
                      <a:gd name="T1" fmla="*/ 4 h 13"/>
                      <a:gd name="T2" fmla="*/ 5 w 9"/>
                      <a:gd name="T3" fmla="*/ 4 h 13"/>
                      <a:gd name="T4" fmla="*/ 5 w 9"/>
                      <a:gd name="T5" fmla="*/ 0 h 13"/>
                      <a:gd name="T6" fmla="*/ 7 w 9"/>
                      <a:gd name="T7" fmla="*/ 0 h 13"/>
                      <a:gd name="T8" fmla="*/ 9 w 9"/>
                      <a:gd name="T9" fmla="*/ 1 h 13"/>
                      <a:gd name="T10" fmla="*/ 6 w 9"/>
                      <a:gd name="T11" fmla="*/ 10 h 13"/>
                      <a:gd name="T12" fmla="*/ 2 w 9"/>
                      <a:gd name="T13" fmla="*/ 13 h 13"/>
                      <a:gd name="T14" fmla="*/ 0 w 9"/>
                      <a:gd name="T15" fmla="*/ 13 h 13"/>
                      <a:gd name="T16" fmla="*/ 0 w 9"/>
                      <a:gd name="T17" fmla="*/ 11 h 13"/>
                      <a:gd name="T18" fmla="*/ 0 w 9"/>
                      <a:gd name="T19" fmla="*/ 8 h 13"/>
                      <a:gd name="T20" fmla="*/ 3 w 9"/>
                      <a:gd name="T21" fmla="*/ 6 h 13"/>
                      <a:gd name="T22" fmla="*/ 3 w 9"/>
                      <a:gd name="T23"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13">
                        <a:moveTo>
                          <a:pt x="3" y="4"/>
                        </a:moveTo>
                        <a:lnTo>
                          <a:pt x="5" y="4"/>
                        </a:lnTo>
                        <a:lnTo>
                          <a:pt x="5" y="0"/>
                        </a:lnTo>
                        <a:lnTo>
                          <a:pt x="7" y="0"/>
                        </a:lnTo>
                        <a:lnTo>
                          <a:pt x="9" y="1"/>
                        </a:lnTo>
                        <a:lnTo>
                          <a:pt x="6" y="10"/>
                        </a:lnTo>
                        <a:lnTo>
                          <a:pt x="2" y="13"/>
                        </a:lnTo>
                        <a:lnTo>
                          <a:pt x="0" y="13"/>
                        </a:lnTo>
                        <a:lnTo>
                          <a:pt x="0" y="11"/>
                        </a:lnTo>
                        <a:lnTo>
                          <a:pt x="0" y="8"/>
                        </a:lnTo>
                        <a:lnTo>
                          <a:pt x="3" y="6"/>
                        </a:lnTo>
                        <a:lnTo>
                          <a:pt x="3" y="4"/>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17" name="Freeform 402">
                    <a:extLst>
                      <a:ext uri="{FF2B5EF4-FFF2-40B4-BE49-F238E27FC236}">
                        <a16:creationId xmlns:a16="http://schemas.microsoft.com/office/drawing/2014/main" xmlns="" id="{4CB2E188-94F7-1E49-94D7-4B7FE39CE3DE}"/>
                      </a:ext>
                    </a:extLst>
                  </p:cNvPr>
                  <p:cNvSpPr/>
                  <p:nvPr/>
                </p:nvSpPr>
                <p:spPr>
                  <a:xfrm>
                    <a:off x="4600575" y="2447925"/>
                    <a:ext cx="14288" cy="20638"/>
                  </a:xfrm>
                  <a:custGeom>
                    <a:avLst/>
                    <a:gdLst>
                      <a:gd name="T0" fmla="*/ 3 w 9"/>
                      <a:gd name="T1" fmla="*/ 4 h 13"/>
                      <a:gd name="T2" fmla="*/ 5 w 9"/>
                      <a:gd name="T3" fmla="*/ 4 h 13"/>
                      <a:gd name="T4" fmla="*/ 5 w 9"/>
                      <a:gd name="T5" fmla="*/ 0 h 13"/>
                      <a:gd name="T6" fmla="*/ 7 w 9"/>
                      <a:gd name="T7" fmla="*/ 0 h 13"/>
                      <a:gd name="T8" fmla="*/ 9 w 9"/>
                      <a:gd name="T9" fmla="*/ 1 h 13"/>
                      <a:gd name="T10" fmla="*/ 6 w 9"/>
                      <a:gd name="T11" fmla="*/ 10 h 13"/>
                      <a:gd name="T12" fmla="*/ 2 w 9"/>
                      <a:gd name="T13" fmla="*/ 13 h 13"/>
                      <a:gd name="T14" fmla="*/ 0 w 9"/>
                      <a:gd name="T15" fmla="*/ 13 h 13"/>
                      <a:gd name="T16" fmla="*/ 0 w 9"/>
                      <a:gd name="T17" fmla="*/ 11 h 13"/>
                      <a:gd name="T18" fmla="*/ 0 w 9"/>
                      <a:gd name="T19" fmla="*/ 8 h 13"/>
                      <a:gd name="T20" fmla="*/ 3 w 9"/>
                      <a:gd name="T21" fmla="*/ 6 h 13"/>
                      <a:gd name="T22" fmla="*/ 3 w 9"/>
                      <a:gd name="T23"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13">
                        <a:moveTo>
                          <a:pt x="3" y="4"/>
                        </a:moveTo>
                        <a:lnTo>
                          <a:pt x="5" y="4"/>
                        </a:lnTo>
                        <a:lnTo>
                          <a:pt x="5" y="0"/>
                        </a:lnTo>
                        <a:lnTo>
                          <a:pt x="7" y="0"/>
                        </a:lnTo>
                        <a:lnTo>
                          <a:pt x="9" y="1"/>
                        </a:lnTo>
                        <a:lnTo>
                          <a:pt x="6" y="10"/>
                        </a:lnTo>
                        <a:lnTo>
                          <a:pt x="2" y="13"/>
                        </a:lnTo>
                        <a:lnTo>
                          <a:pt x="0" y="13"/>
                        </a:lnTo>
                        <a:lnTo>
                          <a:pt x="0" y="11"/>
                        </a:lnTo>
                        <a:lnTo>
                          <a:pt x="0" y="8"/>
                        </a:lnTo>
                        <a:lnTo>
                          <a:pt x="3" y="6"/>
                        </a:lnTo>
                        <a:lnTo>
                          <a:pt x="3" y="4"/>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18" name="Freeform 403">
                    <a:extLst>
                      <a:ext uri="{FF2B5EF4-FFF2-40B4-BE49-F238E27FC236}">
                        <a16:creationId xmlns:a16="http://schemas.microsoft.com/office/drawing/2014/main" xmlns="" id="{E601CE49-7482-4749-80AB-C10160F161AD}"/>
                      </a:ext>
                    </a:extLst>
                  </p:cNvPr>
                  <p:cNvSpPr/>
                  <p:nvPr/>
                </p:nvSpPr>
                <p:spPr>
                  <a:xfrm>
                    <a:off x="4581525" y="2533650"/>
                    <a:ext cx="14288" cy="14288"/>
                  </a:xfrm>
                  <a:custGeom>
                    <a:avLst/>
                    <a:gdLst>
                      <a:gd name="T0" fmla="*/ 3 w 9"/>
                      <a:gd name="T1" fmla="*/ 4 h 9"/>
                      <a:gd name="T2" fmla="*/ 3 w 9"/>
                      <a:gd name="T3" fmla="*/ 4 h 9"/>
                      <a:gd name="T4" fmla="*/ 2 w 9"/>
                      <a:gd name="T5" fmla="*/ 2 h 9"/>
                      <a:gd name="T6" fmla="*/ 4 w 9"/>
                      <a:gd name="T7" fmla="*/ 3 h 9"/>
                      <a:gd name="T8" fmla="*/ 6 w 9"/>
                      <a:gd name="T9" fmla="*/ 3 h 9"/>
                      <a:gd name="T10" fmla="*/ 8 w 9"/>
                      <a:gd name="T11" fmla="*/ 0 h 9"/>
                      <a:gd name="T12" fmla="*/ 9 w 9"/>
                      <a:gd name="T13" fmla="*/ 2 h 9"/>
                      <a:gd name="T14" fmla="*/ 9 w 9"/>
                      <a:gd name="T15" fmla="*/ 4 h 9"/>
                      <a:gd name="T16" fmla="*/ 7 w 9"/>
                      <a:gd name="T17" fmla="*/ 5 h 9"/>
                      <a:gd name="T18" fmla="*/ 6 w 9"/>
                      <a:gd name="T19" fmla="*/ 7 h 9"/>
                      <a:gd name="T20" fmla="*/ 3 w 9"/>
                      <a:gd name="T21" fmla="*/ 9 h 9"/>
                      <a:gd name="T22" fmla="*/ 2 w 9"/>
                      <a:gd name="T23" fmla="*/ 9 h 9"/>
                      <a:gd name="T24" fmla="*/ 0 w 9"/>
                      <a:gd name="T25" fmla="*/ 8 h 9"/>
                      <a:gd name="T26" fmla="*/ 2 w 9"/>
                      <a:gd name="T27" fmla="*/ 6 h 9"/>
                      <a:gd name="T28" fmla="*/ 3 w 9"/>
                      <a:gd name="T29" fmla="*/ 5 h 9"/>
                      <a:gd name="T30" fmla="*/ 3 w 9"/>
                      <a:gd name="T31"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9">
                        <a:moveTo>
                          <a:pt x="3" y="4"/>
                        </a:moveTo>
                        <a:lnTo>
                          <a:pt x="3" y="4"/>
                        </a:lnTo>
                        <a:lnTo>
                          <a:pt x="2" y="2"/>
                        </a:lnTo>
                        <a:lnTo>
                          <a:pt x="4" y="3"/>
                        </a:lnTo>
                        <a:lnTo>
                          <a:pt x="6" y="3"/>
                        </a:lnTo>
                        <a:lnTo>
                          <a:pt x="8" y="0"/>
                        </a:lnTo>
                        <a:lnTo>
                          <a:pt x="9" y="2"/>
                        </a:lnTo>
                        <a:lnTo>
                          <a:pt x="9" y="4"/>
                        </a:lnTo>
                        <a:lnTo>
                          <a:pt x="7" y="5"/>
                        </a:lnTo>
                        <a:lnTo>
                          <a:pt x="6" y="7"/>
                        </a:lnTo>
                        <a:lnTo>
                          <a:pt x="3" y="9"/>
                        </a:lnTo>
                        <a:lnTo>
                          <a:pt x="2" y="9"/>
                        </a:lnTo>
                        <a:lnTo>
                          <a:pt x="0" y="8"/>
                        </a:lnTo>
                        <a:lnTo>
                          <a:pt x="2" y="6"/>
                        </a:lnTo>
                        <a:lnTo>
                          <a:pt x="3" y="5"/>
                        </a:lnTo>
                        <a:lnTo>
                          <a:pt x="3" y="4"/>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19" name="Freeform 405">
                    <a:extLst>
                      <a:ext uri="{FF2B5EF4-FFF2-40B4-BE49-F238E27FC236}">
                        <a16:creationId xmlns:a16="http://schemas.microsoft.com/office/drawing/2014/main" xmlns="" id="{9897369C-02F9-BE47-9B48-2E52C44641AF}"/>
                      </a:ext>
                    </a:extLst>
                  </p:cNvPr>
                  <p:cNvSpPr/>
                  <p:nvPr/>
                </p:nvSpPr>
                <p:spPr>
                  <a:xfrm>
                    <a:off x="4629150" y="2430463"/>
                    <a:ext cx="26988" cy="34925"/>
                  </a:xfrm>
                  <a:custGeom>
                    <a:avLst/>
                    <a:gdLst>
                      <a:gd name="T0" fmla="*/ 2 w 17"/>
                      <a:gd name="T1" fmla="*/ 15 h 22"/>
                      <a:gd name="T2" fmla="*/ 0 w 17"/>
                      <a:gd name="T3" fmla="*/ 14 h 22"/>
                      <a:gd name="T4" fmla="*/ 2 w 17"/>
                      <a:gd name="T5" fmla="*/ 14 h 22"/>
                      <a:gd name="T6" fmla="*/ 3 w 17"/>
                      <a:gd name="T7" fmla="*/ 13 h 22"/>
                      <a:gd name="T8" fmla="*/ 3 w 17"/>
                      <a:gd name="T9" fmla="*/ 11 h 22"/>
                      <a:gd name="T10" fmla="*/ 1 w 17"/>
                      <a:gd name="T11" fmla="*/ 11 h 22"/>
                      <a:gd name="T12" fmla="*/ 3 w 17"/>
                      <a:gd name="T13" fmla="*/ 10 h 22"/>
                      <a:gd name="T14" fmla="*/ 2 w 17"/>
                      <a:gd name="T15" fmla="*/ 9 h 22"/>
                      <a:gd name="T16" fmla="*/ 4 w 17"/>
                      <a:gd name="T17" fmla="*/ 7 h 22"/>
                      <a:gd name="T18" fmla="*/ 6 w 17"/>
                      <a:gd name="T19" fmla="*/ 8 h 22"/>
                      <a:gd name="T20" fmla="*/ 7 w 17"/>
                      <a:gd name="T21" fmla="*/ 6 h 22"/>
                      <a:gd name="T22" fmla="*/ 6 w 17"/>
                      <a:gd name="T23" fmla="*/ 4 h 22"/>
                      <a:gd name="T24" fmla="*/ 7 w 17"/>
                      <a:gd name="T25" fmla="*/ 4 h 22"/>
                      <a:gd name="T26" fmla="*/ 9 w 17"/>
                      <a:gd name="T27" fmla="*/ 5 h 22"/>
                      <a:gd name="T28" fmla="*/ 10 w 17"/>
                      <a:gd name="T29" fmla="*/ 3 h 22"/>
                      <a:gd name="T30" fmla="*/ 9 w 17"/>
                      <a:gd name="T31" fmla="*/ 0 h 22"/>
                      <a:gd name="T32" fmla="*/ 11 w 17"/>
                      <a:gd name="T33" fmla="*/ 3 h 22"/>
                      <a:gd name="T34" fmla="*/ 11 w 17"/>
                      <a:gd name="T35" fmla="*/ 0 h 22"/>
                      <a:gd name="T36" fmla="*/ 13 w 17"/>
                      <a:gd name="T37" fmla="*/ 0 h 22"/>
                      <a:gd name="T38" fmla="*/ 15 w 17"/>
                      <a:gd name="T39" fmla="*/ 4 h 22"/>
                      <a:gd name="T40" fmla="*/ 16 w 17"/>
                      <a:gd name="T41" fmla="*/ 5 h 22"/>
                      <a:gd name="T42" fmla="*/ 17 w 17"/>
                      <a:gd name="T43" fmla="*/ 9 h 22"/>
                      <a:gd name="T44" fmla="*/ 15 w 17"/>
                      <a:gd name="T45" fmla="*/ 11 h 22"/>
                      <a:gd name="T46" fmla="*/ 15 w 17"/>
                      <a:gd name="T47" fmla="*/ 17 h 22"/>
                      <a:gd name="T48" fmla="*/ 11 w 17"/>
                      <a:gd name="T49" fmla="*/ 17 h 22"/>
                      <a:gd name="T50" fmla="*/ 11 w 17"/>
                      <a:gd name="T51" fmla="*/ 15 h 22"/>
                      <a:gd name="T52" fmla="*/ 9 w 17"/>
                      <a:gd name="T53" fmla="*/ 16 h 22"/>
                      <a:gd name="T54" fmla="*/ 7 w 17"/>
                      <a:gd name="T55" fmla="*/ 20 h 22"/>
                      <a:gd name="T56" fmla="*/ 3 w 17"/>
                      <a:gd name="T57" fmla="*/ 20 h 22"/>
                      <a:gd name="T58" fmla="*/ 1 w 17"/>
                      <a:gd name="T59" fmla="*/ 22 h 22"/>
                      <a:gd name="T60" fmla="*/ 0 w 17"/>
                      <a:gd name="T61" fmla="*/ 20 h 22"/>
                      <a:gd name="T62" fmla="*/ 2 w 17"/>
                      <a:gd name="T63" fmla="*/ 18 h 22"/>
                      <a:gd name="T64" fmla="*/ 3 w 17"/>
                      <a:gd name="T65" fmla="*/ 16 h 22"/>
                      <a:gd name="T66" fmla="*/ 2 w 17"/>
                      <a:gd name="T67" fmla="*/ 1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 h="22">
                        <a:moveTo>
                          <a:pt x="2" y="15"/>
                        </a:moveTo>
                        <a:lnTo>
                          <a:pt x="0" y="14"/>
                        </a:lnTo>
                        <a:lnTo>
                          <a:pt x="2" y="14"/>
                        </a:lnTo>
                        <a:lnTo>
                          <a:pt x="3" y="13"/>
                        </a:lnTo>
                        <a:lnTo>
                          <a:pt x="3" y="11"/>
                        </a:lnTo>
                        <a:lnTo>
                          <a:pt x="1" y="11"/>
                        </a:lnTo>
                        <a:lnTo>
                          <a:pt x="3" y="10"/>
                        </a:lnTo>
                        <a:lnTo>
                          <a:pt x="2" y="9"/>
                        </a:lnTo>
                        <a:lnTo>
                          <a:pt x="4" y="7"/>
                        </a:lnTo>
                        <a:lnTo>
                          <a:pt x="6" y="8"/>
                        </a:lnTo>
                        <a:lnTo>
                          <a:pt x="7" y="6"/>
                        </a:lnTo>
                        <a:lnTo>
                          <a:pt x="6" y="4"/>
                        </a:lnTo>
                        <a:lnTo>
                          <a:pt x="7" y="4"/>
                        </a:lnTo>
                        <a:lnTo>
                          <a:pt x="9" y="5"/>
                        </a:lnTo>
                        <a:lnTo>
                          <a:pt x="10" y="3"/>
                        </a:lnTo>
                        <a:lnTo>
                          <a:pt x="9" y="0"/>
                        </a:lnTo>
                        <a:lnTo>
                          <a:pt x="11" y="3"/>
                        </a:lnTo>
                        <a:lnTo>
                          <a:pt x="11" y="0"/>
                        </a:lnTo>
                        <a:lnTo>
                          <a:pt x="13" y="0"/>
                        </a:lnTo>
                        <a:lnTo>
                          <a:pt x="15" y="4"/>
                        </a:lnTo>
                        <a:lnTo>
                          <a:pt x="16" y="5"/>
                        </a:lnTo>
                        <a:lnTo>
                          <a:pt x="17" y="9"/>
                        </a:lnTo>
                        <a:lnTo>
                          <a:pt x="15" y="11"/>
                        </a:lnTo>
                        <a:lnTo>
                          <a:pt x="15" y="17"/>
                        </a:lnTo>
                        <a:lnTo>
                          <a:pt x="11" y="17"/>
                        </a:lnTo>
                        <a:lnTo>
                          <a:pt x="11" y="15"/>
                        </a:lnTo>
                        <a:lnTo>
                          <a:pt x="9" y="16"/>
                        </a:lnTo>
                        <a:lnTo>
                          <a:pt x="7" y="20"/>
                        </a:lnTo>
                        <a:lnTo>
                          <a:pt x="3" y="20"/>
                        </a:lnTo>
                        <a:lnTo>
                          <a:pt x="1" y="22"/>
                        </a:lnTo>
                        <a:lnTo>
                          <a:pt x="0" y="20"/>
                        </a:lnTo>
                        <a:lnTo>
                          <a:pt x="2" y="18"/>
                        </a:lnTo>
                        <a:lnTo>
                          <a:pt x="3" y="16"/>
                        </a:lnTo>
                        <a:lnTo>
                          <a:pt x="2" y="15"/>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20" name="Freeform 407">
                    <a:extLst>
                      <a:ext uri="{FF2B5EF4-FFF2-40B4-BE49-F238E27FC236}">
                        <a16:creationId xmlns:a16="http://schemas.microsoft.com/office/drawing/2014/main" xmlns="" id="{E5A2D289-FE53-FD4F-A45C-7E8857B9A3D5}"/>
                      </a:ext>
                    </a:extLst>
                  </p:cNvPr>
                  <p:cNvSpPr/>
                  <p:nvPr/>
                </p:nvSpPr>
                <p:spPr>
                  <a:xfrm>
                    <a:off x="4629150" y="2430463"/>
                    <a:ext cx="26987" cy="34925"/>
                  </a:xfrm>
                  <a:custGeom>
                    <a:avLst/>
                    <a:gdLst>
                      <a:gd name="T0" fmla="*/ 2 w 17"/>
                      <a:gd name="T1" fmla="*/ 15 h 22"/>
                      <a:gd name="T2" fmla="*/ 0 w 17"/>
                      <a:gd name="T3" fmla="*/ 14 h 22"/>
                      <a:gd name="T4" fmla="*/ 2 w 17"/>
                      <a:gd name="T5" fmla="*/ 14 h 22"/>
                      <a:gd name="T6" fmla="*/ 3 w 17"/>
                      <a:gd name="T7" fmla="*/ 13 h 22"/>
                      <a:gd name="T8" fmla="*/ 3 w 17"/>
                      <a:gd name="T9" fmla="*/ 11 h 22"/>
                      <a:gd name="T10" fmla="*/ 1 w 17"/>
                      <a:gd name="T11" fmla="*/ 11 h 22"/>
                      <a:gd name="T12" fmla="*/ 3 w 17"/>
                      <a:gd name="T13" fmla="*/ 10 h 22"/>
                      <a:gd name="T14" fmla="*/ 2 w 17"/>
                      <a:gd name="T15" fmla="*/ 9 h 22"/>
                      <a:gd name="T16" fmla="*/ 4 w 17"/>
                      <a:gd name="T17" fmla="*/ 7 h 22"/>
                      <a:gd name="T18" fmla="*/ 6 w 17"/>
                      <a:gd name="T19" fmla="*/ 8 h 22"/>
                      <a:gd name="T20" fmla="*/ 7 w 17"/>
                      <a:gd name="T21" fmla="*/ 6 h 22"/>
                      <a:gd name="T22" fmla="*/ 6 w 17"/>
                      <a:gd name="T23" fmla="*/ 4 h 22"/>
                      <a:gd name="T24" fmla="*/ 7 w 17"/>
                      <a:gd name="T25" fmla="*/ 4 h 22"/>
                      <a:gd name="T26" fmla="*/ 9 w 17"/>
                      <a:gd name="T27" fmla="*/ 5 h 22"/>
                      <a:gd name="T28" fmla="*/ 10 w 17"/>
                      <a:gd name="T29" fmla="*/ 3 h 22"/>
                      <a:gd name="T30" fmla="*/ 9 w 17"/>
                      <a:gd name="T31" fmla="*/ 0 h 22"/>
                      <a:gd name="T32" fmla="*/ 11 w 17"/>
                      <a:gd name="T33" fmla="*/ 3 h 22"/>
                      <a:gd name="T34" fmla="*/ 11 w 17"/>
                      <a:gd name="T35" fmla="*/ 0 h 22"/>
                      <a:gd name="T36" fmla="*/ 13 w 17"/>
                      <a:gd name="T37" fmla="*/ 0 h 22"/>
                      <a:gd name="T38" fmla="*/ 15 w 17"/>
                      <a:gd name="T39" fmla="*/ 4 h 22"/>
                      <a:gd name="T40" fmla="*/ 16 w 17"/>
                      <a:gd name="T41" fmla="*/ 5 h 22"/>
                      <a:gd name="T42" fmla="*/ 17 w 17"/>
                      <a:gd name="T43" fmla="*/ 9 h 22"/>
                      <a:gd name="T44" fmla="*/ 15 w 17"/>
                      <a:gd name="T45" fmla="*/ 11 h 22"/>
                      <a:gd name="T46" fmla="*/ 15 w 17"/>
                      <a:gd name="T47" fmla="*/ 17 h 22"/>
                      <a:gd name="T48" fmla="*/ 11 w 17"/>
                      <a:gd name="T49" fmla="*/ 17 h 22"/>
                      <a:gd name="T50" fmla="*/ 11 w 17"/>
                      <a:gd name="T51" fmla="*/ 15 h 22"/>
                      <a:gd name="T52" fmla="*/ 9 w 17"/>
                      <a:gd name="T53" fmla="*/ 16 h 22"/>
                      <a:gd name="T54" fmla="*/ 7 w 17"/>
                      <a:gd name="T55" fmla="*/ 20 h 22"/>
                      <a:gd name="T56" fmla="*/ 3 w 17"/>
                      <a:gd name="T57" fmla="*/ 20 h 22"/>
                      <a:gd name="T58" fmla="*/ 1 w 17"/>
                      <a:gd name="T59" fmla="*/ 22 h 22"/>
                      <a:gd name="T60" fmla="*/ 0 w 17"/>
                      <a:gd name="T61" fmla="*/ 20 h 22"/>
                      <a:gd name="T62" fmla="*/ 2 w 17"/>
                      <a:gd name="T63" fmla="*/ 18 h 22"/>
                      <a:gd name="T64" fmla="*/ 3 w 17"/>
                      <a:gd name="T65" fmla="*/ 16 h 22"/>
                      <a:gd name="T66" fmla="*/ 2 w 17"/>
                      <a:gd name="T67" fmla="*/ 1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 h="22">
                        <a:moveTo>
                          <a:pt x="2" y="15"/>
                        </a:moveTo>
                        <a:lnTo>
                          <a:pt x="0" y="14"/>
                        </a:lnTo>
                        <a:lnTo>
                          <a:pt x="2" y="14"/>
                        </a:lnTo>
                        <a:lnTo>
                          <a:pt x="3" y="13"/>
                        </a:lnTo>
                        <a:lnTo>
                          <a:pt x="3" y="11"/>
                        </a:lnTo>
                        <a:lnTo>
                          <a:pt x="1" y="11"/>
                        </a:lnTo>
                        <a:lnTo>
                          <a:pt x="3" y="10"/>
                        </a:lnTo>
                        <a:lnTo>
                          <a:pt x="2" y="9"/>
                        </a:lnTo>
                        <a:lnTo>
                          <a:pt x="4" y="7"/>
                        </a:lnTo>
                        <a:lnTo>
                          <a:pt x="6" y="8"/>
                        </a:lnTo>
                        <a:lnTo>
                          <a:pt x="7" y="6"/>
                        </a:lnTo>
                        <a:lnTo>
                          <a:pt x="6" y="4"/>
                        </a:lnTo>
                        <a:lnTo>
                          <a:pt x="7" y="4"/>
                        </a:lnTo>
                        <a:lnTo>
                          <a:pt x="9" y="5"/>
                        </a:lnTo>
                        <a:lnTo>
                          <a:pt x="10" y="3"/>
                        </a:lnTo>
                        <a:lnTo>
                          <a:pt x="9" y="0"/>
                        </a:lnTo>
                        <a:lnTo>
                          <a:pt x="11" y="3"/>
                        </a:lnTo>
                        <a:lnTo>
                          <a:pt x="11" y="0"/>
                        </a:lnTo>
                        <a:lnTo>
                          <a:pt x="13" y="0"/>
                        </a:lnTo>
                        <a:lnTo>
                          <a:pt x="15" y="4"/>
                        </a:lnTo>
                        <a:lnTo>
                          <a:pt x="16" y="5"/>
                        </a:lnTo>
                        <a:lnTo>
                          <a:pt x="17" y="9"/>
                        </a:lnTo>
                        <a:lnTo>
                          <a:pt x="15" y="11"/>
                        </a:lnTo>
                        <a:lnTo>
                          <a:pt x="15" y="17"/>
                        </a:lnTo>
                        <a:lnTo>
                          <a:pt x="11" y="17"/>
                        </a:lnTo>
                        <a:lnTo>
                          <a:pt x="11" y="15"/>
                        </a:lnTo>
                        <a:lnTo>
                          <a:pt x="9" y="16"/>
                        </a:lnTo>
                        <a:lnTo>
                          <a:pt x="7" y="20"/>
                        </a:lnTo>
                        <a:lnTo>
                          <a:pt x="3" y="20"/>
                        </a:lnTo>
                        <a:lnTo>
                          <a:pt x="1" y="22"/>
                        </a:lnTo>
                        <a:lnTo>
                          <a:pt x="0" y="20"/>
                        </a:lnTo>
                        <a:lnTo>
                          <a:pt x="2" y="18"/>
                        </a:lnTo>
                        <a:lnTo>
                          <a:pt x="3" y="16"/>
                        </a:lnTo>
                        <a:lnTo>
                          <a:pt x="2" y="15"/>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21" name="Freeform 408">
                    <a:extLst>
                      <a:ext uri="{FF2B5EF4-FFF2-40B4-BE49-F238E27FC236}">
                        <a16:creationId xmlns:a16="http://schemas.microsoft.com/office/drawing/2014/main" xmlns="" id="{20EC762D-15B6-BE41-8314-67F04BFDCB40}"/>
                      </a:ext>
                    </a:extLst>
                  </p:cNvPr>
                  <p:cNvSpPr/>
                  <p:nvPr/>
                </p:nvSpPr>
                <p:spPr>
                  <a:xfrm>
                    <a:off x="4657725" y="2411413"/>
                    <a:ext cx="20637" cy="20638"/>
                  </a:xfrm>
                  <a:custGeom>
                    <a:avLst/>
                    <a:gdLst>
                      <a:gd name="T0" fmla="*/ 2 w 13"/>
                      <a:gd name="T1" fmla="*/ 7 h 13"/>
                      <a:gd name="T2" fmla="*/ 6 w 13"/>
                      <a:gd name="T3" fmla="*/ 7 h 13"/>
                      <a:gd name="T4" fmla="*/ 6 w 13"/>
                      <a:gd name="T5" fmla="*/ 6 h 13"/>
                      <a:gd name="T6" fmla="*/ 7 w 13"/>
                      <a:gd name="T7" fmla="*/ 3 h 13"/>
                      <a:gd name="T8" fmla="*/ 8 w 13"/>
                      <a:gd name="T9" fmla="*/ 6 h 13"/>
                      <a:gd name="T10" fmla="*/ 9 w 13"/>
                      <a:gd name="T11" fmla="*/ 6 h 13"/>
                      <a:gd name="T12" fmla="*/ 9 w 13"/>
                      <a:gd name="T13" fmla="*/ 3 h 13"/>
                      <a:gd name="T14" fmla="*/ 9 w 13"/>
                      <a:gd name="T15" fmla="*/ 0 h 13"/>
                      <a:gd name="T16" fmla="*/ 12 w 13"/>
                      <a:gd name="T17" fmla="*/ 2 h 13"/>
                      <a:gd name="T18" fmla="*/ 13 w 13"/>
                      <a:gd name="T19" fmla="*/ 4 h 13"/>
                      <a:gd name="T20" fmla="*/ 11 w 13"/>
                      <a:gd name="T21" fmla="*/ 8 h 13"/>
                      <a:gd name="T22" fmla="*/ 11 w 13"/>
                      <a:gd name="T23" fmla="*/ 11 h 13"/>
                      <a:gd name="T24" fmla="*/ 4 w 13"/>
                      <a:gd name="T25" fmla="*/ 13 h 13"/>
                      <a:gd name="T26" fmla="*/ 0 w 13"/>
                      <a:gd name="T27" fmla="*/ 12 h 13"/>
                      <a:gd name="T28" fmla="*/ 0 w 13"/>
                      <a:gd name="T29" fmla="*/ 11 h 13"/>
                      <a:gd name="T30" fmla="*/ 2 w 13"/>
                      <a:gd name="T31" fmla="*/ 11 h 13"/>
                      <a:gd name="T32" fmla="*/ 3 w 13"/>
                      <a:gd name="T33" fmla="*/ 10 h 13"/>
                      <a:gd name="T34" fmla="*/ 2 w 13"/>
                      <a:gd name="T35"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 h="13">
                        <a:moveTo>
                          <a:pt x="2" y="7"/>
                        </a:moveTo>
                        <a:lnTo>
                          <a:pt x="6" y="7"/>
                        </a:lnTo>
                        <a:lnTo>
                          <a:pt x="6" y="6"/>
                        </a:lnTo>
                        <a:lnTo>
                          <a:pt x="7" y="3"/>
                        </a:lnTo>
                        <a:lnTo>
                          <a:pt x="8" y="6"/>
                        </a:lnTo>
                        <a:lnTo>
                          <a:pt x="9" y="6"/>
                        </a:lnTo>
                        <a:lnTo>
                          <a:pt x="9" y="3"/>
                        </a:lnTo>
                        <a:lnTo>
                          <a:pt x="9" y="0"/>
                        </a:lnTo>
                        <a:lnTo>
                          <a:pt x="12" y="2"/>
                        </a:lnTo>
                        <a:lnTo>
                          <a:pt x="13" y="4"/>
                        </a:lnTo>
                        <a:lnTo>
                          <a:pt x="11" y="8"/>
                        </a:lnTo>
                        <a:lnTo>
                          <a:pt x="11" y="11"/>
                        </a:lnTo>
                        <a:lnTo>
                          <a:pt x="4" y="13"/>
                        </a:lnTo>
                        <a:lnTo>
                          <a:pt x="0" y="12"/>
                        </a:lnTo>
                        <a:lnTo>
                          <a:pt x="0" y="11"/>
                        </a:lnTo>
                        <a:lnTo>
                          <a:pt x="2" y="11"/>
                        </a:lnTo>
                        <a:lnTo>
                          <a:pt x="3" y="10"/>
                        </a:lnTo>
                        <a:lnTo>
                          <a:pt x="2" y="7"/>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22" name="Freeform 409">
                    <a:extLst>
                      <a:ext uri="{FF2B5EF4-FFF2-40B4-BE49-F238E27FC236}">
                        <a16:creationId xmlns:a16="http://schemas.microsoft.com/office/drawing/2014/main" xmlns="" id="{B84EE7DF-C7A7-7B42-8DAD-92F2A8C76EA3}"/>
                      </a:ext>
                    </a:extLst>
                  </p:cNvPr>
                  <p:cNvSpPr/>
                  <p:nvPr/>
                </p:nvSpPr>
                <p:spPr>
                  <a:xfrm>
                    <a:off x="4657725" y="2411413"/>
                    <a:ext cx="20637" cy="20638"/>
                  </a:xfrm>
                  <a:custGeom>
                    <a:avLst/>
                    <a:gdLst>
                      <a:gd name="T0" fmla="*/ 2 w 13"/>
                      <a:gd name="T1" fmla="*/ 7 h 13"/>
                      <a:gd name="T2" fmla="*/ 6 w 13"/>
                      <a:gd name="T3" fmla="*/ 7 h 13"/>
                      <a:gd name="T4" fmla="*/ 6 w 13"/>
                      <a:gd name="T5" fmla="*/ 6 h 13"/>
                      <a:gd name="T6" fmla="*/ 7 w 13"/>
                      <a:gd name="T7" fmla="*/ 3 h 13"/>
                      <a:gd name="T8" fmla="*/ 8 w 13"/>
                      <a:gd name="T9" fmla="*/ 6 h 13"/>
                      <a:gd name="T10" fmla="*/ 9 w 13"/>
                      <a:gd name="T11" fmla="*/ 6 h 13"/>
                      <a:gd name="T12" fmla="*/ 9 w 13"/>
                      <a:gd name="T13" fmla="*/ 3 h 13"/>
                      <a:gd name="T14" fmla="*/ 9 w 13"/>
                      <a:gd name="T15" fmla="*/ 0 h 13"/>
                      <a:gd name="T16" fmla="*/ 12 w 13"/>
                      <a:gd name="T17" fmla="*/ 2 h 13"/>
                      <a:gd name="T18" fmla="*/ 13 w 13"/>
                      <a:gd name="T19" fmla="*/ 4 h 13"/>
                      <a:gd name="T20" fmla="*/ 11 w 13"/>
                      <a:gd name="T21" fmla="*/ 8 h 13"/>
                      <a:gd name="T22" fmla="*/ 11 w 13"/>
                      <a:gd name="T23" fmla="*/ 11 h 13"/>
                      <a:gd name="T24" fmla="*/ 4 w 13"/>
                      <a:gd name="T25" fmla="*/ 13 h 13"/>
                      <a:gd name="T26" fmla="*/ 0 w 13"/>
                      <a:gd name="T27" fmla="*/ 12 h 13"/>
                      <a:gd name="T28" fmla="*/ 0 w 13"/>
                      <a:gd name="T29" fmla="*/ 11 h 13"/>
                      <a:gd name="T30" fmla="*/ 2 w 13"/>
                      <a:gd name="T31" fmla="*/ 11 h 13"/>
                      <a:gd name="T32" fmla="*/ 3 w 13"/>
                      <a:gd name="T33" fmla="*/ 10 h 13"/>
                      <a:gd name="T34" fmla="*/ 2 w 13"/>
                      <a:gd name="T35"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 h="13">
                        <a:moveTo>
                          <a:pt x="2" y="7"/>
                        </a:moveTo>
                        <a:lnTo>
                          <a:pt x="6" y="7"/>
                        </a:lnTo>
                        <a:lnTo>
                          <a:pt x="6" y="6"/>
                        </a:lnTo>
                        <a:lnTo>
                          <a:pt x="7" y="3"/>
                        </a:lnTo>
                        <a:lnTo>
                          <a:pt x="8" y="6"/>
                        </a:lnTo>
                        <a:lnTo>
                          <a:pt x="9" y="6"/>
                        </a:lnTo>
                        <a:lnTo>
                          <a:pt x="9" y="3"/>
                        </a:lnTo>
                        <a:lnTo>
                          <a:pt x="9" y="0"/>
                        </a:lnTo>
                        <a:lnTo>
                          <a:pt x="12" y="2"/>
                        </a:lnTo>
                        <a:lnTo>
                          <a:pt x="13" y="4"/>
                        </a:lnTo>
                        <a:lnTo>
                          <a:pt x="11" y="8"/>
                        </a:lnTo>
                        <a:lnTo>
                          <a:pt x="11" y="11"/>
                        </a:lnTo>
                        <a:lnTo>
                          <a:pt x="4" y="13"/>
                        </a:lnTo>
                        <a:lnTo>
                          <a:pt x="0" y="12"/>
                        </a:lnTo>
                        <a:lnTo>
                          <a:pt x="0" y="11"/>
                        </a:lnTo>
                        <a:lnTo>
                          <a:pt x="2" y="11"/>
                        </a:lnTo>
                        <a:lnTo>
                          <a:pt x="3" y="10"/>
                        </a:lnTo>
                        <a:lnTo>
                          <a:pt x="2" y="7"/>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23" name="Freeform 410">
                    <a:extLst>
                      <a:ext uri="{FF2B5EF4-FFF2-40B4-BE49-F238E27FC236}">
                        <a16:creationId xmlns:a16="http://schemas.microsoft.com/office/drawing/2014/main" xmlns="" id="{13DF0274-7964-CD41-BAED-0BC8AF99F969}"/>
                      </a:ext>
                    </a:extLst>
                  </p:cNvPr>
                  <p:cNvSpPr/>
                  <p:nvPr/>
                </p:nvSpPr>
                <p:spPr>
                  <a:xfrm>
                    <a:off x="4672013" y="2397125"/>
                    <a:ext cx="19050" cy="19050"/>
                  </a:xfrm>
                  <a:custGeom>
                    <a:avLst/>
                    <a:gdLst>
                      <a:gd name="T0" fmla="*/ 2 w 12"/>
                      <a:gd name="T1" fmla="*/ 2 h 12"/>
                      <a:gd name="T2" fmla="*/ 1 w 12"/>
                      <a:gd name="T3" fmla="*/ 4 h 12"/>
                      <a:gd name="T4" fmla="*/ 0 w 12"/>
                      <a:gd name="T5" fmla="*/ 3 h 12"/>
                      <a:gd name="T6" fmla="*/ 0 w 12"/>
                      <a:gd name="T7" fmla="*/ 1 h 12"/>
                      <a:gd name="T8" fmla="*/ 0 w 12"/>
                      <a:gd name="T9" fmla="*/ 0 h 12"/>
                      <a:gd name="T10" fmla="*/ 2 w 12"/>
                      <a:gd name="T11" fmla="*/ 1 h 12"/>
                      <a:gd name="T12" fmla="*/ 5 w 12"/>
                      <a:gd name="T13" fmla="*/ 1 h 12"/>
                      <a:gd name="T14" fmla="*/ 6 w 12"/>
                      <a:gd name="T15" fmla="*/ 1 h 12"/>
                      <a:gd name="T16" fmla="*/ 6 w 12"/>
                      <a:gd name="T17" fmla="*/ 2 h 12"/>
                      <a:gd name="T18" fmla="*/ 6 w 12"/>
                      <a:gd name="T19" fmla="*/ 6 h 12"/>
                      <a:gd name="T20" fmla="*/ 7 w 12"/>
                      <a:gd name="T21" fmla="*/ 6 h 12"/>
                      <a:gd name="T22" fmla="*/ 7 w 12"/>
                      <a:gd name="T23" fmla="*/ 4 h 12"/>
                      <a:gd name="T24" fmla="*/ 9 w 12"/>
                      <a:gd name="T25" fmla="*/ 3 h 12"/>
                      <a:gd name="T26" fmla="*/ 12 w 12"/>
                      <a:gd name="T27" fmla="*/ 5 h 12"/>
                      <a:gd name="T28" fmla="*/ 9 w 12"/>
                      <a:gd name="T29" fmla="*/ 10 h 12"/>
                      <a:gd name="T30" fmla="*/ 7 w 12"/>
                      <a:gd name="T31" fmla="*/ 12 h 12"/>
                      <a:gd name="T32" fmla="*/ 2 w 12"/>
                      <a:gd name="T33" fmla="*/ 8 h 12"/>
                      <a:gd name="T34" fmla="*/ 1 w 12"/>
                      <a:gd name="T35" fmla="*/ 6 h 12"/>
                      <a:gd name="T36" fmla="*/ 3 w 12"/>
                      <a:gd name="T37" fmla="*/ 6 h 12"/>
                      <a:gd name="T38" fmla="*/ 3 w 12"/>
                      <a:gd name="T39" fmla="*/ 3 h 12"/>
                      <a:gd name="T40" fmla="*/ 2 w 12"/>
                      <a:gd name="T41"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 h="12">
                        <a:moveTo>
                          <a:pt x="2" y="2"/>
                        </a:moveTo>
                        <a:lnTo>
                          <a:pt x="1" y="4"/>
                        </a:lnTo>
                        <a:lnTo>
                          <a:pt x="0" y="3"/>
                        </a:lnTo>
                        <a:lnTo>
                          <a:pt x="0" y="1"/>
                        </a:lnTo>
                        <a:lnTo>
                          <a:pt x="0" y="0"/>
                        </a:lnTo>
                        <a:lnTo>
                          <a:pt x="2" y="1"/>
                        </a:lnTo>
                        <a:lnTo>
                          <a:pt x="5" y="1"/>
                        </a:lnTo>
                        <a:lnTo>
                          <a:pt x="6" y="1"/>
                        </a:lnTo>
                        <a:lnTo>
                          <a:pt x="6" y="2"/>
                        </a:lnTo>
                        <a:lnTo>
                          <a:pt x="6" y="6"/>
                        </a:lnTo>
                        <a:lnTo>
                          <a:pt x="7" y="6"/>
                        </a:lnTo>
                        <a:lnTo>
                          <a:pt x="7" y="4"/>
                        </a:lnTo>
                        <a:lnTo>
                          <a:pt x="9" y="3"/>
                        </a:lnTo>
                        <a:lnTo>
                          <a:pt x="12" y="5"/>
                        </a:lnTo>
                        <a:lnTo>
                          <a:pt x="9" y="10"/>
                        </a:lnTo>
                        <a:lnTo>
                          <a:pt x="7" y="12"/>
                        </a:lnTo>
                        <a:lnTo>
                          <a:pt x="2" y="8"/>
                        </a:lnTo>
                        <a:lnTo>
                          <a:pt x="1" y="6"/>
                        </a:lnTo>
                        <a:lnTo>
                          <a:pt x="3" y="6"/>
                        </a:lnTo>
                        <a:lnTo>
                          <a:pt x="3" y="3"/>
                        </a:lnTo>
                        <a:lnTo>
                          <a:pt x="2" y="2"/>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24" name="Freeform 411">
                    <a:extLst>
                      <a:ext uri="{FF2B5EF4-FFF2-40B4-BE49-F238E27FC236}">
                        <a16:creationId xmlns:a16="http://schemas.microsoft.com/office/drawing/2014/main" xmlns="" id="{DD8C1CFE-50E8-A145-84EE-DA485FFB3688}"/>
                      </a:ext>
                    </a:extLst>
                  </p:cNvPr>
                  <p:cNvSpPr/>
                  <p:nvPr/>
                </p:nvSpPr>
                <p:spPr>
                  <a:xfrm>
                    <a:off x="4672013" y="2397125"/>
                    <a:ext cx="19050" cy="19050"/>
                  </a:xfrm>
                  <a:custGeom>
                    <a:avLst/>
                    <a:gdLst>
                      <a:gd name="T0" fmla="*/ 2 w 12"/>
                      <a:gd name="T1" fmla="*/ 2 h 12"/>
                      <a:gd name="T2" fmla="*/ 1 w 12"/>
                      <a:gd name="T3" fmla="*/ 4 h 12"/>
                      <a:gd name="T4" fmla="*/ 0 w 12"/>
                      <a:gd name="T5" fmla="*/ 3 h 12"/>
                      <a:gd name="T6" fmla="*/ 0 w 12"/>
                      <a:gd name="T7" fmla="*/ 1 h 12"/>
                      <a:gd name="T8" fmla="*/ 0 w 12"/>
                      <a:gd name="T9" fmla="*/ 0 h 12"/>
                      <a:gd name="T10" fmla="*/ 2 w 12"/>
                      <a:gd name="T11" fmla="*/ 1 h 12"/>
                      <a:gd name="T12" fmla="*/ 5 w 12"/>
                      <a:gd name="T13" fmla="*/ 1 h 12"/>
                      <a:gd name="T14" fmla="*/ 6 w 12"/>
                      <a:gd name="T15" fmla="*/ 1 h 12"/>
                      <a:gd name="T16" fmla="*/ 6 w 12"/>
                      <a:gd name="T17" fmla="*/ 2 h 12"/>
                      <a:gd name="T18" fmla="*/ 6 w 12"/>
                      <a:gd name="T19" fmla="*/ 6 h 12"/>
                      <a:gd name="T20" fmla="*/ 7 w 12"/>
                      <a:gd name="T21" fmla="*/ 6 h 12"/>
                      <a:gd name="T22" fmla="*/ 7 w 12"/>
                      <a:gd name="T23" fmla="*/ 4 h 12"/>
                      <a:gd name="T24" fmla="*/ 9 w 12"/>
                      <a:gd name="T25" fmla="*/ 3 h 12"/>
                      <a:gd name="T26" fmla="*/ 12 w 12"/>
                      <a:gd name="T27" fmla="*/ 5 h 12"/>
                      <a:gd name="T28" fmla="*/ 9 w 12"/>
                      <a:gd name="T29" fmla="*/ 10 h 12"/>
                      <a:gd name="T30" fmla="*/ 7 w 12"/>
                      <a:gd name="T31" fmla="*/ 12 h 12"/>
                      <a:gd name="T32" fmla="*/ 2 w 12"/>
                      <a:gd name="T33" fmla="*/ 8 h 12"/>
                      <a:gd name="T34" fmla="*/ 1 w 12"/>
                      <a:gd name="T35" fmla="*/ 6 h 12"/>
                      <a:gd name="T36" fmla="*/ 3 w 12"/>
                      <a:gd name="T37" fmla="*/ 6 h 12"/>
                      <a:gd name="T38" fmla="*/ 3 w 12"/>
                      <a:gd name="T39" fmla="*/ 3 h 12"/>
                      <a:gd name="T40" fmla="*/ 2 w 12"/>
                      <a:gd name="T41"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 h="12">
                        <a:moveTo>
                          <a:pt x="2" y="2"/>
                        </a:moveTo>
                        <a:lnTo>
                          <a:pt x="1" y="4"/>
                        </a:lnTo>
                        <a:lnTo>
                          <a:pt x="0" y="3"/>
                        </a:lnTo>
                        <a:lnTo>
                          <a:pt x="0" y="1"/>
                        </a:lnTo>
                        <a:lnTo>
                          <a:pt x="0" y="0"/>
                        </a:lnTo>
                        <a:lnTo>
                          <a:pt x="2" y="1"/>
                        </a:lnTo>
                        <a:lnTo>
                          <a:pt x="5" y="1"/>
                        </a:lnTo>
                        <a:lnTo>
                          <a:pt x="6" y="1"/>
                        </a:lnTo>
                        <a:lnTo>
                          <a:pt x="6" y="2"/>
                        </a:lnTo>
                        <a:lnTo>
                          <a:pt x="6" y="6"/>
                        </a:lnTo>
                        <a:lnTo>
                          <a:pt x="7" y="6"/>
                        </a:lnTo>
                        <a:lnTo>
                          <a:pt x="7" y="4"/>
                        </a:lnTo>
                        <a:lnTo>
                          <a:pt x="9" y="3"/>
                        </a:lnTo>
                        <a:lnTo>
                          <a:pt x="12" y="5"/>
                        </a:lnTo>
                        <a:lnTo>
                          <a:pt x="9" y="10"/>
                        </a:lnTo>
                        <a:lnTo>
                          <a:pt x="7" y="12"/>
                        </a:lnTo>
                        <a:lnTo>
                          <a:pt x="2" y="8"/>
                        </a:lnTo>
                        <a:lnTo>
                          <a:pt x="1" y="6"/>
                        </a:lnTo>
                        <a:lnTo>
                          <a:pt x="3" y="6"/>
                        </a:lnTo>
                        <a:lnTo>
                          <a:pt x="3" y="3"/>
                        </a:lnTo>
                        <a:lnTo>
                          <a:pt x="2" y="2"/>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25" name="Freeform 412">
                    <a:extLst>
                      <a:ext uri="{FF2B5EF4-FFF2-40B4-BE49-F238E27FC236}">
                        <a16:creationId xmlns:a16="http://schemas.microsoft.com/office/drawing/2014/main" xmlns="" id="{60557B94-F06E-7C4A-BC06-EF7DE4B830B7}"/>
                      </a:ext>
                    </a:extLst>
                  </p:cNvPr>
                  <p:cNvSpPr/>
                  <p:nvPr/>
                </p:nvSpPr>
                <p:spPr>
                  <a:xfrm>
                    <a:off x="4691063" y="2387600"/>
                    <a:ext cx="11112" cy="12700"/>
                  </a:xfrm>
                  <a:custGeom>
                    <a:avLst/>
                    <a:gdLst>
                      <a:gd name="T0" fmla="*/ 4 w 7"/>
                      <a:gd name="T1" fmla="*/ 3 h 8"/>
                      <a:gd name="T2" fmla="*/ 4 w 7"/>
                      <a:gd name="T3" fmla="*/ 3 h 8"/>
                      <a:gd name="T4" fmla="*/ 4 w 7"/>
                      <a:gd name="T5" fmla="*/ 4 h 8"/>
                      <a:gd name="T6" fmla="*/ 6 w 7"/>
                      <a:gd name="T7" fmla="*/ 4 h 8"/>
                      <a:gd name="T8" fmla="*/ 7 w 7"/>
                      <a:gd name="T9" fmla="*/ 6 h 8"/>
                      <a:gd name="T10" fmla="*/ 6 w 7"/>
                      <a:gd name="T11" fmla="*/ 8 h 8"/>
                      <a:gd name="T12" fmla="*/ 2 w 7"/>
                      <a:gd name="T13" fmla="*/ 7 h 8"/>
                      <a:gd name="T14" fmla="*/ 0 w 7"/>
                      <a:gd name="T15" fmla="*/ 0 h 8"/>
                      <a:gd name="T16" fmla="*/ 1 w 7"/>
                      <a:gd name="T17" fmla="*/ 0 h 8"/>
                      <a:gd name="T18" fmla="*/ 2 w 7"/>
                      <a:gd name="T19" fmla="*/ 0 h 8"/>
                      <a:gd name="T20" fmla="*/ 3 w 7"/>
                      <a:gd name="T21" fmla="*/ 4 h 8"/>
                      <a:gd name="T22" fmla="*/ 4 w 7"/>
                      <a:gd name="T23"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8">
                        <a:moveTo>
                          <a:pt x="4" y="3"/>
                        </a:moveTo>
                        <a:lnTo>
                          <a:pt x="4" y="3"/>
                        </a:lnTo>
                        <a:lnTo>
                          <a:pt x="4" y="4"/>
                        </a:lnTo>
                        <a:lnTo>
                          <a:pt x="6" y="4"/>
                        </a:lnTo>
                        <a:lnTo>
                          <a:pt x="7" y="6"/>
                        </a:lnTo>
                        <a:lnTo>
                          <a:pt x="6" y="8"/>
                        </a:lnTo>
                        <a:lnTo>
                          <a:pt x="2" y="7"/>
                        </a:lnTo>
                        <a:lnTo>
                          <a:pt x="0" y="0"/>
                        </a:lnTo>
                        <a:lnTo>
                          <a:pt x="1" y="0"/>
                        </a:lnTo>
                        <a:lnTo>
                          <a:pt x="2" y="0"/>
                        </a:lnTo>
                        <a:lnTo>
                          <a:pt x="3" y="4"/>
                        </a:lnTo>
                        <a:lnTo>
                          <a:pt x="4" y="3"/>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26" name="Freeform 413">
                    <a:extLst>
                      <a:ext uri="{FF2B5EF4-FFF2-40B4-BE49-F238E27FC236}">
                        <a16:creationId xmlns:a16="http://schemas.microsoft.com/office/drawing/2014/main" xmlns="" id="{3142F24D-E764-D146-9AC1-C5179283568E}"/>
                      </a:ext>
                    </a:extLst>
                  </p:cNvPr>
                  <p:cNvSpPr/>
                  <p:nvPr/>
                </p:nvSpPr>
                <p:spPr>
                  <a:xfrm>
                    <a:off x="4691063" y="2387600"/>
                    <a:ext cx="11112" cy="12700"/>
                  </a:xfrm>
                  <a:custGeom>
                    <a:avLst/>
                    <a:gdLst>
                      <a:gd name="T0" fmla="*/ 4 w 7"/>
                      <a:gd name="T1" fmla="*/ 3 h 8"/>
                      <a:gd name="T2" fmla="*/ 4 w 7"/>
                      <a:gd name="T3" fmla="*/ 3 h 8"/>
                      <a:gd name="T4" fmla="*/ 4 w 7"/>
                      <a:gd name="T5" fmla="*/ 4 h 8"/>
                      <a:gd name="T6" fmla="*/ 6 w 7"/>
                      <a:gd name="T7" fmla="*/ 4 h 8"/>
                      <a:gd name="T8" fmla="*/ 7 w 7"/>
                      <a:gd name="T9" fmla="*/ 6 h 8"/>
                      <a:gd name="T10" fmla="*/ 6 w 7"/>
                      <a:gd name="T11" fmla="*/ 8 h 8"/>
                      <a:gd name="T12" fmla="*/ 2 w 7"/>
                      <a:gd name="T13" fmla="*/ 7 h 8"/>
                      <a:gd name="T14" fmla="*/ 0 w 7"/>
                      <a:gd name="T15" fmla="*/ 0 h 8"/>
                      <a:gd name="T16" fmla="*/ 1 w 7"/>
                      <a:gd name="T17" fmla="*/ 0 h 8"/>
                      <a:gd name="T18" fmla="*/ 2 w 7"/>
                      <a:gd name="T19" fmla="*/ 0 h 8"/>
                      <a:gd name="T20" fmla="*/ 3 w 7"/>
                      <a:gd name="T21" fmla="*/ 4 h 8"/>
                      <a:gd name="T22" fmla="*/ 4 w 7"/>
                      <a:gd name="T23"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8">
                        <a:moveTo>
                          <a:pt x="4" y="3"/>
                        </a:moveTo>
                        <a:lnTo>
                          <a:pt x="4" y="3"/>
                        </a:lnTo>
                        <a:lnTo>
                          <a:pt x="4" y="4"/>
                        </a:lnTo>
                        <a:lnTo>
                          <a:pt x="6" y="4"/>
                        </a:lnTo>
                        <a:lnTo>
                          <a:pt x="7" y="6"/>
                        </a:lnTo>
                        <a:lnTo>
                          <a:pt x="6" y="8"/>
                        </a:lnTo>
                        <a:lnTo>
                          <a:pt x="2" y="7"/>
                        </a:lnTo>
                        <a:lnTo>
                          <a:pt x="0" y="0"/>
                        </a:lnTo>
                        <a:lnTo>
                          <a:pt x="1" y="0"/>
                        </a:lnTo>
                        <a:lnTo>
                          <a:pt x="2" y="0"/>
                        </a:lnTo>
                        <a:lnTo>
                          <a:pt x="3" y="4"/>
                        </a:lnTo>
                        <a:lnTo>
                          <a:pt x="4" y="3"/>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27" name="Freeform 414">
                    <a:extLst>
                      <a:ext uri="{FF2B5EF4-FFF2-40B4-BE49-F238E27FC236}">
                        <a16:creationId xmlns:a16="http://schemas.microsoft.com/office/drawing/2014/main" xmlns="" id="{F23BAC5F-D32C-6E47-A8FB-96CF269A2BA6}"/>
                      </a:ext>
                    </a:extLst>
                  </p:cNvPr>
                  <p:cNvSpPr/>
                  <p:nvPr/>
                </p:nvSpPr>
                <p:spPr>
                  <a:xfrm>
                    <a:off x="4711700" y="2387600"/>
                    <a:ext cx="7937" cy="12700"/>
                  </a:xfrm>
                  <a:custGeom>
                    <a:avLst/>
                    <a:gdLst>
                      <a:gd name="T0" fmla="*/ 3 w 5"/>
                      <a:gd name="T1" fmla="*/ 0 h 8"/>
                      <a:gd name="T2" fmla="*/ 4 w 5"/>
                      <a:gd name="T3" fmla="*/ 0 h 8"/>
                      <a:gd name="T4" fmla="*/ 5 w 5"/>
                      <a:gd name="T5" fmla="*/ 2 h 8"/>
                      <a:gd name="T6" fmla="*/ 4 w 5"/>
                      <a:gd name="T7" fmla="*/ 8 h 8"/>
                      <a:gd name="T8" fmla="*/ 3 w 5"/>
                      <a:gd name="T9" fmla="*/ 8 h 8"/>
                      <a:gd name="T10" fmla="*/ 2 w 5"/>
                      <a:gd name="T11" fmla="*/ 8 h 8"/>
                      <a:gd name="T12" fmla="*/ 2 w 5"/>
                      <a:gd name="T13" fmla="*/ 5 h 8"/>
                      <a:gd name="T14" fmla="*/ 1 w 5"/>
                      <a:gd name="T15" fmla="*/ 7 h 8"/>
                      <a:gd name="T16" fmla="*/ 0 w 5"/>
                      <a:gd name="T17" fmla="*/ 6 h 8"/>
                      <a:gd name="T18" fmla="*/ 0 w 5"/>
                      <a:gd name="T19" fmla="*/ 3 h 8"/>
                      <a:gd name="T20" fmla="*/ 1 w 5"/>
                      <a:gd name="T21" fmla="*/ 1 h 8"/>
                      <a:gd name="T22" fmla="*/ 3 w 5"/>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8">
                        <a:moveTo>
                          <a:pt x="3" y="0"/>
                        </a:moveTo>
                        <a:lnTo>
                          <a:pt x="4" y="0"/>
                        </a:lnTo>
                        <a:lnTo>
                          <a:pt x="5" y="2"/>
                        </a:lnTo>
                        <a:lnTo>
                          <a:pt x="4" y="8"/>
                        </a:lnTo>
                        <a:lnTo>
                          <a:pt x="3" y="8"/>
                        </a:lnTo>
                        <a:lnTo>
                          <a:pt x="2" y="8"/>
                        </a:lnTo>
                        <a:lnTo>
                          <a:pt x="2" y="5"/>
                        </a:lnTo>
                        <a:lnTo>
                          <a:pt x="1" y="7"/>
                        </a:lnTo>
                        <a:lnTo>
                          <a:pt x="0" y="6"/>
                        </a:lnTo>
                        <a:lnTo>
                          <a:pt x="0" y="3"/>
                        </a:lnTo>
                        <a:lnTo>
                          <a:pt x="1" y="1"/>
                        </a:lnTo>
                        <a:lnTo>
                          <a:pt x="3"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28" name="Freeform 415">
                    <a:extLst>
                      <a:ext uri="{FF2B5EF4-FFF2-40B4-BE49-F238E27FC236}">
                        <a16:creationId xmlns:a16="http://schemas.microsoft.com/office/drawing/2014/main" xmlns="" id="{496346C7-5B14-A445-B545-E432470BAAB9}"/>
                      </a:ext>
                    </a:extLst>
                  </p:cNvPr>
                  <p:cNvSpPr/>
                  <p:nvPr/>
                </p:nvSpPr>
                <p:spPr>
                  <a:xfrm>
                    <a:off x="4711700" y="2387600"/>
                    <a:ext cx="7937" cy="12700"/>
                  </a:xfrm>
                  <a:custGeom>
                    <a:avLst/>
                    <a:gdLst>
                      <a:gd name="T0" fmla="*/ 3 w 5"/>
                      <a:gd name="T1" fmla="*/ 0 h 8"/>
                      <a:gd name="T2" fmla="*/ 4 w 5"/>
                      <a:gd name="T3" fmla="*/ 0 h 8"/>
                      <a:gd name="T4" fmla="*/ 5 w 5"/>
                      <a:gd name="T5" fmla="*/ 2 h 8"/>
                      <a:gd name="T6" fmla="*/ 4 w 5"/>
                      <a:gd name="T7" fmla="*/ 8 h 8"/>
                      <a:gd name="T8" fmla="*/ 3 w 5"/>
                      <a:gd name="T9" fmla="*/ 8 h 8"/>
                      <a:gd name="T10" fmla="*/ 2 w 5"/>
                      <a:gd name="T11" fmla="*/ 8 h 8"/>
                      <a:gd name="T12" fmla="*/ 2 w 5"/>
                      <a:gd name="T13" fmla="*/ 5 h 8"/>
                      <a:gd name="T14" fmla="*/ 1 w 5"/>
                      <a:gd name="T15" fmla="*/ 7 h 8"/>
                      <a:gd name="T16" fmla="*/ 0 w 5"/>
                      <a:gd name="T17" fmla="*/ 6 h 8"/>
                      <a:gd name="T18" fmla="*/ 0 w 5"/>
                      <a:gd name="T19" fmla="*/ 3 h 8"/>
                      <a:gd name="T20" fmla="*/ 1 w 5"/>
                      <a:gd name="T21" fmla="*/ 1 h 8"/>
                      <a:gd name="T22" fmla="*/ 3 w 5"/>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8">
                        <a:moveTo>
                          <a:pt x="3" y="0"/>
                        </a:moveTo>
                        <a:lnTo>
                          <a:pt x="4" y="0"/>
                        </a:lnTo>
                        <a:lnTo>
                          <a:pt x="5" y="2"/>
                        </a:lnTo>
                        <a:lnTo>
                          <a:pt x="4" y="8"/>
                        </a:lnTo>
                        <a:lnTo>
                          <a:pt x="3" y="8"/>
                        </a:lnTo>
                        <a:lnTo>
                          <a:pt x="2" y="8"/>
                        </a:lnTo>
                        <a:lnTo>
                          <a:pt x="2" y="5"/>
                        </a:lnTo>
                        <a:lnTo>
                          <a:pt x="1" y="7"/>
                        </a:lnTo>
                        <a:lnTo>
                          <a:pt x="0" y="6"/>
                        </a:lnTo>
                        <a:lnTo>
                          <a:pt x="0" y="3"/>
                        </a:lnTo>
                        <a:lnTo>
                          <a:pt x="1" y="1"/>
                        </a:lnTo>
                        <a:lnTo>
                          <a:pt x="3" y="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29" name="Freeform 416">
                    <a:extLst>
                      <a:ext uri="{FF2B5EF4-FFF2-40B4-BE49-F238E27FC236}">
                        <a16:creationId xmlns:a16="http://schemas.microsoft.com/office/drawing/2014/main" xmlns="" id="{DB3907C9-1150-9D4F-9428-570D02B04662}"/>
                      </a:ext>
                    </a:extLst>
                  </p:cNvPr>
                  <p:cNvSpPr/>
                  <p:nvPr/>
                </p:nvSpPr>
                <p:spPr>
                  <a:xfrm>
                    <a:off x="4756150" y="2379663"/>
                    <a:ext cx="11112" cy="7938"/>
                  </a:xfrm>
                  <a:custGeom>
                    <a:avLst/>
                    <a:gdLst>
                      <a:gd name="T0" fmla="*/ 4 w 7"/>
                      <a:gd name="T1" fmla="*/ 5 h 5"/>
                      <a:gd name="T2" fmla="*/ 0 w 7"/>
                      <a:gd name="T3" fmla="*/ 3 h 5"/>
                      <a:gd name="T4" fmla="*/ 0 w 7"/>
                      <a:gd name="T5" fmla="*/ 1 h 5"/>
                      <a:gd name="T6" fmla="*/ 1 w 7"/>
                      <a:gd name="T7" fmla="*/ 0 h 5"/>
                      <a:gd name="T8" fmla="*/ 5 w 7"/>
                      <a:gd name="T9" fmla="*/ 1 h 5"/>
                      <a:gd name="T10" fmla="*/ 7 w 7"/>
                      <a:gd name="T11" fmla="*/ 2 h 5"/>
                      <a:gd name="T12" fmla="*/ 7 w 7"/>
                      <a:gd name="T13" fmla="*/ 5 h 5"/>
                      <a:gd name="T14" fmla="*/ 4 w 7"/>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5">
                        <a:moveTo>
                          <a:pt x="4" y="5"/>
                        </a:moveTo>
                        <a:lnTo>
                          <a:pt x="0" y="3"/>
                        </a:lnTo>
                        <a:lnTo>
                          <a:pt x="0" y="1"/>
                        </a:lnTo>
                        <a:lnTo>
                          <a:pt x="1" y="0"/>
                        </a:lnTo>
                        <a:lnTo>
                          <a:pt x="5" y="1"/>
                        </a:lnTo>
                        <a:lnTo>
                          <a:pt x="7" y="2"/>
                        </a:lnTo>
                        <a:lnTo>
                          <a:pt x="7" y="5"/>
                        </a:lnTo>
                        <a:lnTo>
                          <a:pt x="4" y="5"/>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30" name="Freeform 417">
                    <a:extLst>
                      <a:ext uri="{FF2B5EF4-FFF2-40B4-BE49-F238E27FC236}">
                        <a16:creationId xmlns:a16="http://schemas.microsoft.com/office/drawing/2014/main" xmlns="" id="{E36EB659-B2B8-5043-B237-38CD1E7CC08C}"/>
                      </a:ext>
                    </a:extLst>
                  </p:cNvPr>
                  <p:cNvSpPr/>
                  <p:nvPr/>
                </p:nvSpPr>
                <p:spPr>
                  <a:xfrm>
                    <a:off x="4756150" y="2379663"/>
                    <a:ext cx="11112" cy="7938"/>
                  </a:xfrm>
                  <a:custGeom>
                    <a:avLst/>
                    <a:gdLst>
                      <a:gd name="T0" fmla="*/ 4 w 7"/>
                      <a:gd name="T1" fmla="*/ 5 h 5"/>
                      <a:gd name="T2" fmla="*/ 0 w 7"/>
                      <a:gd name="T3" fmla="*/ 3 h 5"/>
                      <a:gd name="T4" fmla="*/ 0 w 7"/>
                      <a:gd name="T5" fmla="*/ 1 h 5"/>
                      <a:gd name="T6" fmla="*/ 1 w 7"/>
                      <a:gd name="T7" fmla="*/ 0 h 5"/>
                      <a:gd name="T8" fmla="*/ 5 w 7"/>
                      <a:gd name="T9" fmla="*/ 1 h 5"/>
                      <a:gd name="T10" fmla="*/ 7 w 7"/>
                      <a:gd name="T11" fmla="*/ 2 h 5"/>
                      <a:gd name="T12" fmla="*/ 7 w 7"/>
                      <a:gd name="T13" fmla="*/ 5 h 5"/>
                      <a:gd name="T14" fmla="*/ 4 w 7"/>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5">
                        <a:moveTo>
                          <a:pt x="4" y="5"/>
                        </a:moveTo>
                        <a:lnTo>
                          <a:pt x="0" y="3"/>
                        </a:lnTo>
                        <a:lnTo>
                          <a:pt x="0" y="1"/>
                        </a:lnTo>
                        <a:lnTo>
                          <a:pt x="1" y="0"/>
                        </a:lnTo>
                        <a:lnTo>
                          <a:pt x="5" y="1"/>
                        </a:lnTo>
                        <a:lnTo>
                          <a:pt x="7" y="2"/>
                        </a:lnTo>
                        <a:lnTo>
                          <a:pt x="7" y="5"/>
                        </a:lnTo>
                        <a:lnTo>
                          <a:pt x="4" y="5"/>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31" name="Freeform 418">
                    <a:extLst>
                      <a:ext uri="{FF2B5EF4-FFF2-40B4-BE49-F238E27FC236}">
                        <a16:creationId xmlns:a16="http://schemas.microsoft.com/office/drawing/2014/main" xmlns="" id="{630115D6-9A0A-D544-B610-E4A2C1724268}"/>
                      </a:ext>
                    </a:extLst>
                  </p:cNvPr>
                  <p:cNvSpPr/>
                  <p:nvPr/>
                </p:nvSpPr>
                <p:spPr>
                  <a:xfrm>
                    <a:off x="4746625" y="2354263"/>
                    <a:ext cx="23812" cy="17463"/>
                  </a:xfrm>
                  <a:custGeom>
                    <a:avLst/>
                    <a:gdLst>
                      <a:gd name="T0" fmla="*/ 5 w 15"/>
                      <a:gd name="T1" fmla="*/ 3 h 11"/>
                      <a:gd name="T2" fmla="*/ 6 w 15"/>
                      <a:gd name="T3" fmla="*/ 3 h 11"/>
                      <a:gd name="T4" fmla="*/ 6 w 15"/>
                      <a:gd name="T5" fmla="*/ 2 h 11"/>
                      <a:gd name="T6" fmla="*/ 7 w 15"/>
                      <a:gd name="T7" fmla="*/ 2 h 11"/>
                      <a:gd name="T8" fmla="*/ 7 w 15"/>
                      <a:gd name="T9" fmla="*/ 1 h 11"/>
                      <a:gd name="T10" fmla="*/ 8 w 15"/>
                      <a:gd name="T11" fmla="*/ 1 h 11"/>
                      <a:gd name="T12" fmla="*/ 8 w 15"/>
                      <a:gd name="T13" fmla="*/ 4 h 11"/>
                      <a:gd name="T14" fmla="*/ 11 w 15"/>
                      <a:gd name="T15" fmla="*/ 3 h 11"/>
                      <a:gd name="T16" fmla="*/ 11 w 15"/>
                      <a:gd name="T17" fmla="*/ 0 h 11"/>
                      <a:gd name="T18" fmla="*/ 12 w 15"/>
                      <a:gd name="T19" fmla="*/ 0 h 11"/>
                      <a:gd name="T20" fmla="*/ 13 w 15"/>
                      <a:gd name="T21" fmla="*/ 2 h 11"/>
                      <a:gd name="T22" fmla="*/ 15 w 15"/>
                      <a:gd name="T23" fmla="*/ 3 h 11"/>
                      <a:gd name="T24" fmla="*/ 15 w 15"/>
                      <a:gd name="T25" fmla="*/ 4 h 11"/>
                      <a:gd name="T26" fmla="*/ 15 w 15"/>
                      <a:gd name="T27" fmla="*/ 6 h 11"/>
                      <a:gd name="T28" fmla="*/ 14 w 15"/>
                      <a:gd name="T29" fmla="*/ 6 h 11"/>
                      <a:gd name="T30" fmla="*/ 13 w 15"/>
                      <a:gd name="T31" fmla="*/ 8 h 11"/>
                      <a:gd name="T32" fmla="*/ 12 w 15"/>
                      <a:gd name="T33" fmla="*/ 9 h 11"/>
                      <a:gd name="T34" fmla="*/ 11 w 15"/>
                      <a:gd name="T35" fmla="*/ 8 h 11"/>
                      <a:gd name="T36" fmla="*/ 9 w 15"/>
                      <a:gd name="T37" fmla="*/ 10 h 11"/>
                      <a:gd name="T38" fmla="*/ 8 w 15"/>
                      <a:gd name="T39" fmla="*/ 10 h 11"/>
                      <a:gd name="T40" fmla="*/ 7 w 15"/>
                      <a:gd name="T41" fmla="*/ 9 h 11"/>
                      <a:gd name="T42" fmla="*/ 5 w 15"/>
                      <a:gd name="T43" fmla="*/ 10 h 11"/>
                      <a:gd name="T44" fmla="*/ 4 w 15"/>
                      <a:gd name="T45" fmla="*/ 9 h 11"/>
                      <a:gd name="T46" fmla="*/ 3 w 15"/>
                      <a:gd name="T47" fmla="*/ 11 h 11"/>
                      <a:gd name="T48" fmla="*/ 2 w 15"/>
                      <a:gd name="T49" fmla="*/ 6 h 11"/>
                      <a:gd name="T50" fmla="*/ 0 w 15"/>
                      <a:gd name="T51" fmla="*/ 6 h 11"/>
                      <a:gd name="T52" fmla="*/ 2 w 15"/>
                      <a:gd name="T53" fmla="*/ 4 h 11"/>
                      <a:gd name="T54" fmla="*/ 4 w 15"/>
                      <a:gd name="T55" fmla="*/ 4 h 11"/>
                      <a:gd name="T56" fmla="*/ 5 w 15"/>
                      <a:gd name="T57"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11">
                        <a:moveTo>
                          <a:pt x="5" y="3"/>
                        </a:moveTo>
                        <a:lnTo>
                          <a:pt x="6" y="3"/>
                        </a:lnTo>
                        <a:lnTo>
                          <a:pt x="6" y="2"/>
                        </a:lnTo>
                        <a:lnTo>
                          <a:pt x="7" y="2"/>
                        </a:lnTo>
                        <a:lnTo>
                          <a:pt x="7" y="1"/>
                        </a:lnTo>
                        <a:lnTo>
                          <a:pt x="8" y="1"/>
                        </a:lnTo>
                        <a:lnTo>
                          <a:pt x="8" y="4"/>
                        </a:lnTo>
                        <a:lnTo>
                          <a:pt x="11" y="3"/>
                        </a:lnTo>
                        <a:lnTo>
                          <a:pt x="11" y="0"/>
                        </a:lnTo>
                        <a:lnTo>
                          <a:pt x="12" y="0"/>
                        </a:lnTo>
                        <a:lnTo>
                          <a:pt x="13" y="2"/>
                        </a:lnTo>
                        <a:lnTo>
                          <a:pt x="15" y="3"/>
                        </a:lnTo>
                        <a:lnTo>
                          <a:pt x="15" y="4"/>
                        </a:lnTo>
                        <a:lnTo>
                          <a:pt x="15" y="6"/>
                        </a:lnTo>
                        <a:lnTo>
                          <a:pt x="14" y="6"/>
                        </a:lnTo>
                        <a:lnTo>
                          <a:pt x="13" y="8"/>
                        </a:lnTo>
                        <a:lnTo>
                          <a:pt x="12" y="9"/>
                        </a:lnTo>
                        <a:lnTo>
                          <a:pt x="11" y="8"/>
                        </a:lnTo>
                        <a:lnTo>
                          <a:pt x="9" y="10"/>
                        </a:lnTo>
                        <a:lnTo>
                          <a:pt x="8" y="10"/>
                        </a:lnTo>
                        <a:lnTo>
                          <a:pt x="7" y="9"/>
                        </a:lnTo>
                        <a:lnTo>
                          <a:pt x="5" y="10"/>
                        </a:lnTo>
                        <a:lnTo>
                          <a:pt x="4" y="9"/>
                        </a:lnTo>
                        <a:lnTo>
                          <a:pt x="3" y="11"/>
                        </a:lnTo>
                        <a:lnTo>
                          <a:pt x="2" y="6"/>
                        </a:lnTo>
                        <a:lnTo>
                          <a:pt x="0" y="6"/>
                        </a:lnTo>
                        <a:lnTo>
                          <a:pt x="2" y="4"/>
                        </a:lnTo>
                        <a:lnTo>
                          <a:pt x="4" y="4"/>
                        </a:lnTo>
                        <a:lnTo>
                          <a:pt x="5" y="3"/>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32" name="Freeform 419">
                    <a:extLst>
                      <a:ext uri="{FF2B5EF4-FFF2-40B4-BE49-F238E27FC236}">
                        <a16:creationId xmlns:a16="http://schemas.microsoft.com/office/drawing/2014/main" xmlns="" id="{2ED88E7C-DBEE-E145-A779-F54362B6B19F}"/>
                      </a:ext>
                    </a:extLst>
                  </p:cNvPr>
                  <p:cNvSpPr/>
                  <p:nvPr/>
                </p:nvSpPr>
                <p:spPr>
                  <a:xfrm>
                    <a:off x="4746625" y="2354263"/>
                    <a:ext cx="23812" cy="17463"/>
                  </a:xfrm>
                  <a:custGeom>
                    <a:avLst/>
                    <a:gdLst>
                      <a:gd name="T0" fmla="*/ 5 w 15"/>
                      <a:gd name="T1" fmla="*/ 3 h 11"/>
                      <a:gd name="T2" fmla="*/ 6 w 15"/>
                      <a:gd name="T3" fmla="*/ 3 h 11"/>
                      <a:gd name="T4" fmla="*/ 6 w 15"/>
                      <a:gd name="T5" fmla="*/ 2 h 11"/>
                      <a:gd name="T6" fmla="*/ 7 w 15"/>
                      <a:gd name="T7" fmla="*/ 2 h 11"/>
                      <a:gd name="T8" fmla="*/ 7 w 15"/>
                      <a:gd name="T9" fmla="*/ 1 h 11"/>
                      <a:gd name="T10" fmla="*/ 8 w 15"/>
                      <a:gd name="T11" fmla="*/ 1 h 11"/>
                      <a:gd name="T12" fmla="*/ 8 w 15"/>
                      <a:gd name="T13" fmla="*/ 4 h 11"/>
                      <a:gd name="T14" fmla="*/ 11 w 15"/>
                      <a:gd name="T15" fmla="*/ 3 h 11"/>
                      <a:gd name="T16" fmla="*/ 11 w 15"/>
                      <a:gd name="T17" fmla="*/ 0 h 11"/>
                      <a:gd name="T18" fmla="*/ 12 w 15"/>
                      <a:gd name="T19" fmla="*/ 0 h 11"/>
                      <a:gd name="T20" fmla="*/ 13 w 15"/>
                      <a:gd name="T21" fmla="*/ 2 h 11"/>
                      <a:gd name="T22" fmla="*/ 15 w 15"/>
                      <a:gd name="T23" fmla="*/ 3 h 11"/>
                      <a:gd name="T24" fmla="*/ 15 w 15"/>
                      <a:gd name="T25" fmla="*/ 4 h 11"/>
                      <a:gd name="T26" fmla="*/ 15 w 15"/>
                      <a:gd name="T27" fmla="*/ 6 h 11"/>
                      <a:gd name="T28" fmla="*/ 14 w 15"/>
                      <a:gd name="T29" fmla="*/ 6 h 11"/>
                      <a:gd name="T30" fmla="*/ 13 w 15"/>
                      <a:gd name="T31" fmla="*/ 8 h 11"/>
                      <a:gd name="T32" fmla="*/ 12 w 15"/>
                      <a:gd name="T33" fmla="*/ 9 h 11"/>
                      <a:gd name="T34" fmla="*/ 11 w 15"/>
                      <a:gd name="T35" fmla="*/ 8 h 11"/>
                      <a:gd name="T36" fmla="*/ 9 w 15"/>
                      <a:gd name="T37" fmla="*/ 10 h 11"/>
                      <a:gd name="T38" fmla="*/ 8 w 15"/>
                      <a:gd name="T39" fmla="*/ 10 h 11"/>
                      <a:gd name="T40" fmla="*/ 7 w 15"/>
                      <a:gd name="T41" fmla="*/ 9 h 11"/>
                      <a:gd name="T42" fmla="*/ 5 w 15"/>
                      <a:gd name="T43" fmla="*/ 10 h 11"/>
                      <a:gd name="T44" fmla="*/ 4 w 15"/>
                      <a:gd name="T45" fmla="*/ 9 h 11"/>
                      <a:gd name="T46" fmla="*/ 3 w 15"/>
                      <a:gd name="T47" fmla="*/ 11 h 11"/>
                      <a:gd name="T48" fmla="*/ 2 w 15"/>
                      <a:gd name="T49" fmla="*/ 6 h 11"/>
                      <a:gd name="T50" fmla="*/ 0 w 15"/>
                      <a:gd name="T51" fmla="*/ 6 h 11"/>
                      <a:gd name="T52" fmla="*/ 2 w 15"/>
                      <a:gd name="T53" fmla="*/ 4 h 11"/>
                      <a:gd name="T54" fmla="*/ 4 w 15"/>
                      <a:gd name="T55" fmla="*/ 4 h 11"/>
                      <a:gd name="T56" fmla="*/ 5 w 15"/>
                      <a:gd name="T57"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11">
                        <a:moveTo>
                          <a:pt x="5" y="3"/>
                        </a:moveTo>
                        <a:lnTo>
                          <a:pt x="6" y="3"/>
                        </a:lnTo>
                        <a:lnTo>
                          <a:pt x="6" y="2"/>
                        </a:lnTo>
                        <a:lnTo>
                          <a:pt x="7" y="2"/>
                        </a:lnTo>
                        <a:lnTo>
                          <a:pt x="7" y="1"/>
                        </a:lnTo>
                        <a:lnTo>
                          <a:pt x="8" y="1"/>
                        </a:lnTo>
                        <a:lnTo>
                          <a:pt x="8" y="4"/>
                        </a:lnTo>
                        <a:lnTo>
                          <a:pt x="11" y="3"/>
                        </a:lnTo>
                        <a:lnTo>
                          <a:pt x="11" y="0"/>
                        </a:lnTo>
                        <a:lnTo>
                          <a:pt x="12" y="0"/>
                        </a:lnTo>
                        <a:lnTo>
                          <a:pt x="13" y="2"/>
                        </a:lnTo>
                        <a:lnTo>
                          <a:pt x="15" y="3"/>
                        </a:lnTo>
                        <a:lnTo>
                          <a:pt x="15" y="4"/>
                        </a:lnTo>
                        <a:lnTo>
                          <a:pt x="15" y="6"/>
                        </a:lnTo>
                        <a:lnTo>
                          <a:pt x="14" y="6"/>
                        </a:lnTo>
                        <a:lnTo>
                          <a:pt x="13" y="8"/>
                        </a:lnTo>
                        <a:lnTo>
                          <a:pt x="12" y="9"/>
                        </a:lnTo>
                        <a:lnTo>
                          <a:pt x="11" y="8"/>
                        </a:lnTo>
                        <a:lnTo>
                          <a:pt x="9" y="10"/>
                        </a:lnTo>
                        <a:lnTo>
                          <a:pt x="8" y="10"/>
                        </a:lnTo>
                        <a:lnTo>
                          <a:pt x="7" y="9"/>
                        </a:lnTo>
                        <a:lnTo>
                          <a:pt x="5" y="10"/>
                        </a:lnTo>
                        <a:lnTo>
                          <a:pt x="4" y="9"/>
                        </a:lnTo>
                        <a:lnTo>
                          <a:pt x="3" y="11"/>
                        </a:lnTo>
                        <a:lnTo>
                          <a:pt x="2" y="6"/>
                        </a:lnTo>
                        <a:lnTo>
                          <a:pt x="0" y="6"/>
                        </a:lnTo>
                        <a:lnTo>
                          <a:pt x="2" y="4"/>
                        </a:lnTo>
                        <a:lnTo>
                          <a:pt x="4" y="4"/>
                        </a:lnTo>
                        <a:lnTo>
                          <a:pt x="5" y="3"/>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33" name="Freeform 420">
                    <a:extLst>
                      <a:ext uri="{FF2B5EF4-FFF2-40B4-BE49-F238E27FC236}">
                        <a16:creationId xmlns:a16="http://schemas.microsoft.com/office/drawing/2014/main" xmlns="" id="{891CBB14-E8B4-1445-8E9E-D70156EFB750}"/>
                      </a:ext>
                    </a:extLst>
                  </p:cNvPr>
                  <p:cNvSpPr/>
                  <p:nvPr/>
                </p:nvSpPr>
                <p:spPr>
                  <a:xfrm>
                    <a:off x="4767263" y="2365375"/>
                    <a:ext cx="14287" cy="19050"/>
                  </a:xfrm>
                  <a:custGeom>
                    <a:avLst/>
                    <a:gdLst>
                      <a:gd name="T0" fmla="*/ 6 w 9"/>
                      <a:gd name="T1" fmla="*/ 10 h 12"/>
                      <a:gd name="T2" fmla="*/ 6 w 9"/>
                      <a:gd name="T3" fmla="*/ 9 h 12"/>
                      <a:gd name="T4" fmla="*/ 6 w 9"/>
                      <a:gd name="T5" fmla="*/ 11 h 12"/>
                      <a:gd name="T6" fmla="*/ 5 w 9"/>
                      <a:gd name="T7" fmla="*/ 12 h 12"/>
                      <a:gd name="T8" fmla="*/ 2 w 9"/>
                      <a:gd name="T9" fmla="*/ 11 h 12"/>
                      <a:gd name="T10" fmla="*/ 1 w 9"/>
                      <a:gd name="T11" fmla="*/ 10 h 12"/>
                      <a:gd name="T12" fmla="*/ 0 w 9"/>
                      <a:gd name="T13" fmla="*/ 8 h 12"/>
                      <a:gd name="T14" fmla="*/ 1 w 9"/>
                      <a:gd name="T15" fmla="*/ 7 h 12"/>
                      <a:gd name="T16" fmla="*/ 0 w 9"/>
                      <a:gd name="T17" fmla="*/ 5 h 12"/>
                      <a:gd name="T18" fmla="*/ 1 w 9"/>
                      <a:gd name="T19" fmla="*/ 3 h 12"/>
                      <a:gd name="T20" fmla="*/ 2 w 9"/>
                      <a:gd name="T21" fmla="*/ 4 h 12"/>
                      <a:gd name="T22" fmla="*/ 3 w 9"/>
                      <a:gd name="T23" fmla="*/ 1 h 12"/>
                      <a:gd name="T24" fmla="*/ 6 w 9"/>
                      <a:gd name="T25" fmla="*/ 2 h 12"/>
                      <a:gd name="T26" fmla="*/ 7 w 9"/>
                      <a:gd name="T27" fmla="*/ 0 h 12"/>
                      <a:gd name="T28" fmla="*/ 9 w 9"/>
                      <a:gd name="T29" fmla="*/ 3 h 12"/>
                      <a:gd name="T30" fmla="*/ 9 w 9"/>
                      <a:gd name="T31" fmla="*/ 5 h 12"/>
                      <a:gd name="T32" fmla="*/ 6 w 9"/>
                      <a:gd name="T33"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12">
                        <a:moveTo>
                          <a:pt x="6" y="10"/>
                        </a:moveTo>
                        <a:lnTo>
                          <a:pt x="6" y="9"/>
                        </a:lnTo>
                        <a:lnTo>
                          <a:pt x="6" y="11"/>
                        </a:lnTo>
                        <a:lnTo>
                          <a:pt x="5" y="12"/>
                        </a:lnTo>
                        <a:lnTo>
                          <a:pt x="2" y="11"/>
                        </a:lnTo>
                        <a:lnTo>
                          <a:pt x="1" y="10"/>
                        </a:lnTo>
                        <a:lnTo>
                          <a:pt x="0" y="8"/>
                        </a:lnTo>
                        <a:lnTo>
                          <a:pt x="1" y="7"/>
                        </a:lnTo>
                        <a:lnTo>
                          <a:pt x="0" y="5"/>
                        </a:lnTo>
                        <a:lnTo>
                          <a:pt x="1" y="3"/>
                        </a:lnTo>
                        <a:lnTo>
                          <a:pt x="2" y="4"/>
                        </a:lnTo>
                        <a:lnTo>
                          <a:pt x="3" y="1"/>
                        </a:lnTo>
                        <a:lnTo>
                          <a:pt x="6" y="2"/>
                        </a:lnTo>
                        <a:lnTo>
                          <a:pt x="7" y="0"/>
                        </a:lnTo>
                        <a:lnTo>
                          <a:pt x="9" y="3"/>
                        </a:lnTo>
                        <a:lnTo>
                          <a:pt x="9" y="5"/>
                        </a:lnTo>
                        <a:lnTo>
                          <a:pt x="6" y="1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34" name="Freeform 421">
                    <a:extLst>
                      <a:ext uri="{FF2B5EF4-FFF2-40B4-BE49-F238E27FC236}">
                        <a16:creationId xmlns:a16="http://schemas.microsoft.com/office/drawing/2014/main" xmlns="" id="{16F77906-835F-BD4F-9140-1B462F527FEC}"/>
                      </a:ext>
                    </a:extLst>
                  </p:cNvPr>
                  <p:cNvSpPr/>
                  <p:nvPr/>
                </p:nvSpPr>
                <p:spPr>
                  <a:xfrm>
                    <a:off x="4767263" y="2365375"/>
                    <a:ext cx="14287" cy="19050"/>
                  </a:xfrm>
                  <a:custGeom>
                    <a:avLst/>
                    <a:gdLst>
                      <a:gd name="T0" fmla="*/ 6 w 9"/>
                      <a:gd name="T1" fmla="*/ 10 h 12"/>
                      <a:gd name="T2" fmla="*/ 6 w 9"/>
                      <a:gd name="T3" fmla="*/ 9 h 12"/>
                      <a:gd name="T4" fmla="*/ 6 w 9"/>
                      <a:gd name="T5" fmla="*/ 11 h 12"/>
                      <a:gd name="T6" fmla="*/ 5 w 9"/>
                      <a:gd name="T7" fmla="*/ 12 h 12"/>
                      <a:gd name="T8" fmla="*/ 2 w 9"/>
                      <a:gd name="T9" fmla="*/ 11 h 12"/>
                      <a:gd name="T10" fmla="*/ 1 w 9"/>
                      <a:gd name="T11" fmla="*/ 10 h 12"/>
                      <a:gd name="T12" fmla="*/ 0 w 9"/>
                      <a:gd name="T13" fmla="*/ 8 h 12"/>
                      <a:gd name="T14" fmla="*/ 1 w 9"/>
                      <a:gd name="T15" fmla="*/ 7 h 12"/>
                      <a:gd name="T16" fmla="*/ 0 w 9"/>
                      <a:gd name="T17" fmla="*/ 5 h 12"/>
                      <a:gd name="T18" fmla="*/ 1 w 9"/>
                      <a:gd name="T19" fmla="*/ 3 h 12"/>
                      <a:gd name="T20" fmla="*/ 2 w 9"/>
                      <a:gd name="T21" fmla="*/ 4 h 12"/>
                      <a:gd name="T22" fmla="*/ 3 w 9"/>
                      <a:gd name="T23" fmla="*/ 1 h 12"/>
                      <a:gd name="T24" fmla="*/ 6 w 9"/>
                      <a:gd name="T25" fmla="*/ 2 h 12"/>
                      <a:gd name="T26" fmla="*/ 7 w 9"/>
                      <a:gd name="T27" fmla="*/ 0 h 12"/>
                      <a:gd name="T28" fmla="*/ 9 w 9"/>
                      <a:gd name="T29" fmla="*/ 3 h 12"/>
                      <a:gd name="T30" fmla="*/ 9 w 9"/>
                      <a:gd name="T31" fmla="*/ 5 h 12"/>
                      <a:gd name="T32" fmla="*/ 6 w 9"/>
                      <a:gd name="T33"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12">
                        <a:moveTo>
                          <a:pt x="6" y="10"/>
                        </a:moveTo>
                        <a:lnTo>
                          <a:pt x="6" y="9"/>
                        </a:lnTo>
                        <a:lnTo>
                          <a:pt x="6" y="11"/>
                        </a:lnTo>
                        <a:lnTo>
                          <a:pt x="5" y="12"/>
                        </a:lnTo>
                        <a:lnTo>
                          <a:pt x="2" y="11"/>
                        </a:lnTo>
                        <a:lnTo>
                          <a:pt x="1" y="10"/>
                        </a:lnTo>
                        <a:lnTo>
                          <a:pt x="0" y="8"/>
                        </a:lnTo>
                        <a:lnTo>
                          <a:pt x="1" y="7"/>
                        </a:lnTo>
                        <a:lnTo>
                          <a:pt x="0" y="5"/>
                        </a:lnTo>
                        <a:lnTo>
                          <a:pt x="1" y="3"/>
                        </a:lnTo>
                        <a:lnTo>
                          <a:pt x="2" y="4"/>
                        </a:lnTo>
                        <a:lnTo>
                          <a:pt x="3" y="1"/>
                        </a:lnTo>
                        <a:lnTo>
                          <a:pt x="6" y="2"/>
                        </a:lnTo>
                        <a:lnTo>
                          <a:pt x="7" y="0"/>
                        </a:lnTo>
                        <a:lnTo>
                          <a:pt x="9" y="3"/>
                        </a:lnTo>
                        <a:lnTo>
                          <a:pt x="9" y="5"/>
                        </a:lnTo>
                        <a:lnTo>
                          <a:pt x="6" y="1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35" name="Freeform 422">
                    <a:extLst>
                      <a:ext uri="{FF2B5EF4-FFF2-40B4-BE49-F238E27FC236}">
                        <a16:creationId xmlns:a16="http://schemas.microsoft.com/office/drawing/2014/main" xmlns="" id="{23032ECD-D3F1-994D-84F4-EEBC2399F088}"/>
                      </a:ext>
                    </a:extLst>
                  </p:cNvPr>
                  <p:cNvSpPr/>
                  <p:nvPr/>
                </p:nvSpPr>
                <p:spPr>
                  <a:xfrm>
                    <a:off x="4784725" y="2354263"/>
                    <a:ext cx="7937" cy="15875"/>
                  </a:xfrm>
                  <a:custGeom>
                    <a:avLst/>
                    <a:gdLst>
                      <a:gd name="T0" fmla="*/ 3 w 5"/>
                      <a:gd name="T1" fmla="*/ 9 h 10"/>
                      <a:gd name="T2" fmla="*/ 2 w 5"/>
                      <a:gd name="T3" fmla="*/ 10 h 10"/>
                      <a:gd name="T4" fmla="*/ 0 w 5"/>
                      <a:gd name="T5" fmla="*/ 1 h 10"/>
                      <a:gd name="T6" fmla="*/ 1 w 5"/>
                      <a:gd name="T7" fmla="*/ 0 h 10"/>
                      <a:gd name="T8" fmla="*/ 1 w 5"/>
                      <a:gd name="T9" fmla="*/ 2 h 10"/>
                      <a:gd name="T10" fmla="*/ 2 w 5"/>
                      <a:gd name="T11" fmla="*/ 1 h 10"/>
                      <a:gd name="T12" fmla="*/ 4 w 5"/>
                      <a:gd name="T13" fmla="*/ 3 h 10"/>
                      <a:gd name="T14" fmla="*/ 5 w 5"/>
                      <a:gd name="T15" fmla="*/ 6 h 10"/>
                      <a:gd name="T16" fmla="*/ 5 w 5"/>
                      <a:gd name="T17" fmla="*/ 9 h 10"/>
                      <a:gd name="T18" fmla="*/ 3 w 5"/>
                      <a:gd name="T19"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10">
                        <a:moveTo>
                          <a:pt x="3" y="9"/>
                        </a:moveTo>
                        <a:lnTo>
                          <a:pt x="2" y="10"/>
                        </a:lnTo>
                        <a:lnTo>
                          <a:pt x="0" y="1"/>
                        </a:lnTo>
                        <a:lnTo>
                          <a:pt x="1" y="0"/>
                        </a:lnTo>
                        <a:lnTo>
                          <a:pt x="1" y="2"/>
                        </a:lnTo>
                        <a:lnTo>
                          <a:pt x="2" y="1"/>
                        </a:lnTo>
                        <a:lnTo>
                          <a:pt x="4" y="3"/>
                        </a:lnTo>
                        <a:lnTo>
                          <a:pt x="5" y="6"/>
                        </a:lnTo>
                        <a:lnTo>
                          <a:pt x="5" y="9"/>
                        </a:lnTo>
                        <a:lnTo>
                          <a:pt x="3" y="9"/>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36" name="Freeform 423">
                    <a:extLst>
                      <a:ext uri="{FF2B5EF4-FFF2-40B4-BE49-F238E27FC236}">
                        <a16:creationId xmlns:a16="http://schemas.microsoft.com/office/drawing/2014/main" xmlns="" id="{808DA27B-4995-A248-ACDD-13361DDB69A5}"/>
                      </a:ext>
                    </a:extLst>
                  </p:cNvPr>
                  <p:cNvSpPr/>
                  <p:nvPr/>
                </p:nvSpPr>
                <p:spPr>
                  <a:xfrm>
                    <a:off x="4784725" y="2354263"/>
                    <a:ext cx="7937" cy="15875"/>
                  </a:xfrm>
                  <a:custGeom>
                    <a:avLst/>
                    <a:gdLst>
                      <a:gd name="T0" fmla="*/ 3 w 5"/>
                      <a:gd name="T1" fmla="*/ 9 h 10"/>
                      <a:gd name="T2" fmla="*/ 2 w 5"/>
                      <a:gd name="T3" fmla="*/ 10 h 10"/>
                      <a:gd name="T4" fmla="*/ 0 w 5"/>
                      <a:gd name="T5" fmla="*/ 1 h 10"/>
                      <a:gd name="T6" fmla="*/ 1 w 5"/>
                      <a:gd name="T7" fmla="*/ 0 h 10"/>
                      <a:gd name="T8" fmla="*/ 1 w 5"/>
                      <a:gd name="T9" fmla="*/ 2 h 10"/>
                      <a:gd name="T10" fmla="*/ 2 w 5"/>
                      <a:gd name="T11" fmla="*/ 1 h 10"/>
                      <a:gd name="T12" fmla="*/ 4 w 5"/>
                      <a:gd name="T13" fmla="*/ 3 h 10"/>
                      <a:gd name="T14" fmla="*/ 5 w 5"/>
                      <a:gd name="T15" fmla="*/ 6 h 10"/>
                      <a:gd name="T16" fmla="*/ 5 w 5"/>
                      <a:gd name="T17" fmla="*/ 9 h 10"/>
                      <a:gd name="T18" fmla="*/ 3 w 5"/>
                      <a:gd name="T19"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10">
                        <a:moveTo>
                          <a:pt x="3" y="9"/>
                        </a:moveTo>
                        <a:lnTo>
                          <a:pt x="2" y="10"/>
                        </a:lnTo>
                        <a:lnTo>
                          <a:pt x="0" y="1"/>
                        </a:lnTo>
                        <a:lnTo>
                          <a:pt x="1" y="0"/>
                        </a:lnTo>
                        <a:lnTo>
                          <a:pt x="1" y="2"/>
                        </a:lnTo>
                        <a:lnTo>
                          <a:pt x="2" y="1"/>
                        </a:lnTo>
                        <a:lnTo>
                          <a:pt x="4" y="3"/>
                        </a:lnTo>
                        <a:lnTo>
                          <a:pt x="5" y="6"/>
                        </a:lnTo>
                        <a:lnTo>
                          <a:pt x="5" y="9"/>
                        </a:lnTo>
                        <a:lnTo>
                          <a:pt x="3" y="9"/>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37" name="Freeform 424">
                    <a:extLst>
                      <a:ext uri="{FF2B5EF4-FFF2-40B4-BE49-F238E27FC236}">
                        <a16:creationId xmlns:a16="http://schemas.microsoft.com/office/drawing/2014/main" xmlns="" id="{56085E46-AE46-BF47-BBB0-1485BCCC2674}"/>
                      </a:ext>
                    </a:extLst>
                  </p:cNvPr>
                  <p:cNvSpPr/>
                  <p:nvPr/>
                </p:nvSpPr>
                <p:spPr>
                  <a:xfrm>
                    <a:off x="4819650" y="2327275"/>
                    <a:ext cx="17462" cy="14288"/>
                  </a:xfrm>
                  <a:custGeom>
                    <a:avLst/>
                    <a:gdLst>
                      <a:gd name="T0" fmla="*/ 8 w 11"/>
                      <a:gd name="T1" fmla="*/ 2 h 9"/>
                      <a:gd name="T2" fmla="*/ 10 w 11"/>
                      <a:gd name="T3" fmla="*/ 5 h 9"/>
                      <a:gd name="T4" fmla="*/ 11 w 11"/>
                      <a:gd name="T5" fmla="*/ 7 h 9"/>
                      <a:gd name="T6" fmla="*/ 8 w 11"/>
                      <a:gd name="T7" fmla="*/ 7 h 9"/>
                      <a:gd name="T8" fmla="*/ 7 w 11"/>
                      <a:gd name="T9" fmla="*/ 9 h 9"/>
                      <a:gd name="T10" fmla="*/ 5 w 11"/>
                      <a:gd name="T11" fmla="*/ 8 h 9"/>
                      <a:gd name="T12" fmla="*/ 2 w 11"/>
                      <a:gd name="T13" fmla="*/ 8 h 9"/>
                      <a:gd name="T14" fmla="*/ 2 w 11"/>
                      <a:gd name="T15" fmla="*/ 7 h 9"/>
                      <a:gd name="T16" fmla="*/ 4 w 11"/>
                      <a:gd name="T17" fmla="*/ 6 h 9"/>
                      <a:gd name="T18" fmla="*/ 4 w 11"/>
                      <a:gd name="T19" fmla="*/ 4 h 9"/>
                      <a:gd name="T20" fmla="*/ 0 w 11"/>
                      <a:gd name="T21" fmla="*/ 5 h 9"/>
                      <a:gd name="T22" fmla="*/ 1 w 11"/>
                      <a:gd name="T23" fmla="*/ 3 h 9"/>
                      <a:gd name="T24" fmla="*/ 3 w 11"/>
                      <a:gd name="T25" fmla="*/ 3 h 9"/>
                      <a:gd name="T26" fmla="*/ 5 w 11"/>
                      <a:gd name="T27" fmla="*/ 3 h 9"/>
                      <a:gd name="T28" fmla="*/ 6 w 11"/>
                      <a:gd name="T29" fmla="*/ 2 h 9"/>
                      <a:gd name="T30" fmla="*/ 5 w 11"/>
                      <a:gd name="T31" fmla="*/ 0 h 9"/>
                      <a:gd name="T32" fmla="*/ 8 w 11"/>
                      <a:gd name="T33"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9">
                        <a:moveTo>
                          <a:pt x="8" y="2"/>
                        </a:moveTo>
                        <a:lnTo>
                          <a:pt x="10" y="5"/>
                        </a:lnTo>
                        <a:lnTo>
                          <a:pt x="11" y="7"/>
                        </a:lnTo>
                        <a:lnTo>
                          <a:pt x="8" y="7"/>
                        </a:lnTo>
                        <a:lnTo>
                          <a:pt x="7" y="9"/>
                        </a:lnTo>
                        <a:lnTo>
                          <a:pt x="5" y="8"/>
                        </a:lnTo>
                        <a:lnTo>
                          <a:pt x="2" y="8"/>
                        </a:lnTo>
                        <a:lnTo>
                          <a:pt x="2" y="7"/>
                        </a:lnTo>
                        <a:lnTo>
                          <a:pt x="4" y="6"/>
                        </a:lnTo>
                        <a:lnTo>
                          <a:pt x="4" y="4"/>
                        </a:lnTo>
                        <a:lnTo>
                          <a:pt x="0" y="5"/>
                        </a:lnTo>
                        <a:lnTo>
                          <a:pt x="1" y="3"/>
                        </a:lnTo>
                        <a:lnTo>
                          <a:pt x="3" y="3"/>
                        </a:lnTo>
                        <a:lnTo>
                          <a:pt x="5" y="3"/>
                        </a:lnTo>
                        <a:lnTo>
                          <a:pt x="6" y="2"/>
                        </a:lnTo>
                        <a:lnTo>
                          <a:pt x="5" y="0"/>
                        </a:lnTo>
                        <a:lnTo>
                          <a:pt x="8" y="2"/>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38" name="Freeform 425">
                    <a:extLst>
                      <a:ext uri="{FF2B5EF4-FFF2-40B4-BE49-F238E27FC236}">
                        <a16:creationId xmlns:a16="http://schemas.microsoft.com/office/drawing/2014/main" xmlns="" id="{948BE718-320D-4A47-BAC0-408C104AACF5}"/>
                      </a:ext>
                    </a:extLst>
                  </p:cNvPr>
                  <p:cNvSpPr/>
                  <p:nvPr/>
                </p:nvSpPr>
                <p:spPr>
                  <a:xfrm>
                    <a:off x="4819650" y="2327275"/>
                    <a:ext cx="17462" cy="14288"/>
                  </a:xfrm>
                  <a:custGeom>
                    <a:avLst/>
                    <a:gdLst>
                      <a:gd name="T0" fmla="*/ 8 w 11"/>
                      <a:gd name="T1" fmla="*/ 2 h 9"/>
                      <a:gd name="T2" fmla="*/ 10 w 11"/>
                      <a:gd name="T3" fmla="*/ 5 h 9"/>
                      <a:gd name="T4" fmla="*/ 11 w 11"/>
                      <a:gd name="T5" fmla="*/ 7 h 9"/>
                      <a:gd name="T6" fmla="*/ 8 w 11"/>
                      <a:gd name="T7" fmla="*/ 7 h 9"/>
                      <a:gd name="T8" fmla="*/ 7 w 11"/>
                      <a:gd name="T9" fmla="*/ 9 h 9"/>
                      <a:gd name="T10" fmla="*/ 5 w 11"/>
                      <a:gd name="T11" fmla="*/ 8 h 9"/>
                      <a:gd name="T12" fmla="*/ 2 w 11"/>
                      <a:gd name="T13" fmla="*/ 8 h 9"/>
                      <a:gd name="T14" fmla="*/ 2 w 11"/>
                      <a:gd name="T15" fmla="*/ 7 h 9"/>
                      <a:gd name="T16" fmla="*/ 4 w 11"/>
                      <a:gd name="T17" fmla="*/ 6 h 9"/>
                      <a:gd name="T18" fmla="*/ 4 w 11"/>
                      <a:gd name="T19" fmla="*/ 4 h 9"/>
                      <a:gd name="T20" fmla="*/ 0 w 11"/>
                      <a:gd name="T21" fmla="*/ 5 h 9"/>
                      <a:gd name="T22" fmla="*/ 1 w 11"/>
                      <a:gd name="T23" fmla="*/ 3 h 9"/>
                      <a:gd name="T24" fmla="*/ 3 w 11"/>
                      <a:gd name="T25" fmla="*/ 3 h 9"/>
                      <a:gd name="T26" fmla="*/ 5 w 11"/>
                      <a:gd name="T27" fmla="*/ 3 h 9"/>
                      <a:gd name="T28" fmla="*/ 6 w 11"/>
                      <a:gd name="T29" fmla="*/ 2 h 9"/>
                      <a:gd name="T30" fmla="*/ 5 w 11"/>
                      <a:gd name="T31" fmla="*/ 0 h 9"/>
                      <a:gd name="T32" fmla="*/ 8 w 11"/>
                      <a:gd name="T33"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9">
                        <a:moveTo>
                          <a:pt x="8" y="2"/>
                        </a:moveTo>
                        <a:lnTo>
                          <a:pt x="10" y="5"/>
                        </a:lnTo>
                        <a:lnTo>
                          <a:pt x="11" y="7"/>
                        </a:lnTo>
                        <a:lnTo>
                          <a:pt x="8" y="7"/>
                        </a:lnTo>
                        <a:lnTo>
                          <a:pt x="7" y="9"/>
                        </a:lnTo>
                        <a:lnTo>
                          <a:pt x="5" y="8"/>
                        </a:lnTo>
                        <a:lnTo>
                          <a:pt x="2" y="8"/>
                        </a:lnTo>
                        <a:lnTo>
                          <a:pt x="2" y="7"/>
                        </a:lnTo>
                        <a:lnTo>
                          <a:pt x="4" y="6"/>
                        </a:lnTo>
                        <a:lnTo>
                          <a:pt x="4" y="4"/>
                        </a:lnTo>
                        <a:lnTo>
                          <a:pt x="0" y="5"/>
                        </a:lnTo>
                        <a:lnTo>
                          <a:pt x="1" y="3"/>
                        </a:lnTo>
                        <a:lnTo>
                          <a:pt x="3" y="3"/>
                        </a:lnTo>
                        <a:lnTo>
                          <a:pt x="5" y="3"/>
                        </a:lnTo>
                        <a:lnTo>
                          <a:pt x="6" y="2"/>
                        </a:lnTo>
                        <a:lnTo>
                          <a:pt x="5" y="0"/>
                        </a:lnTo>
                        <a:lnTo>
                          <a:pt x="8" y="2"/>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39" name="Freeform 426">
                    <a:extLst>
                      <a:ext uri="{FF2B5EF4-FFF2-40B4-BE49-F238E27FC236}">
                        <a16:creationId xmlns:a16="http://schemas.microsoft.com/office/drawing/2014/main" xmlns="" id="{DDA1BCC9-B788-E149-9BD5-88EDA771EABD}"/>
                      </a:ext>
                    </a:extLst>
                  </p:cNvPr>
                  <p:cNvSpPr/>
                  <p:nvPr/>
                </p:nvSpPr>
                <p:spPr>
                  <a:xfrm>
                    <a:off x="4364038" y="2330450"/>
                    <a:ext cx="585787" cy="698500"/>
                  </a:xfrm>
                  <a:custGeom>
                    <a:avLst/>
                    <a:gdLst>
                      <a:gd name="T0" fmla="*/ 349 w 369"/>
                      <a:gd name="T1" fmla="*/ 57 h 440"/>
                      <a:gd name="T2" fmla="*/ 336 w 369"/>
                      <a:gd name="T3" fmla="*/ 39 h 440"/>
                      <a:gd name="T4" fmla="*/ 354 w 369"/>
                      <a:gd name="T5" fmla="*/ 16 h 440"/>
                      <a:gd name="T6" fmla="*/ 338 w 369"/>
                      <a:gd name="T7" fmla="*/ 10 h 440"/>
                      <a:gd name="T8" fmla="*/ 326 w 369"/>
                      <a:gd name="T9" fmla="*/ 17 h 440"/>
                      <a:gd name="T10" fmla="*/ 315 w 369"/>
                      <a:gd name="T11" fmla="*/ 20 h 440"/>
                      <a:gd name="T12" fmla="*/ 290 w 369"/>
                      <a:gd name="T13" fmla="*/ 34 h 440"/>
                      <a:gd name="T14" fmla="*/ 286 w 369"/>
                      <a:gd name="T15" fmla="*/ 9 h 440"/>
                      <a:gd name="T16" fmla="*/ 272 w 369"/>
                      <a:gd name="T17" fmla="*/ 23 h 440"/>
                      <a:gd name="T18" fmla="*/ 253 w 369"/>
                      <a:gd name="T19" fmla="*/ 42 h 440"/>
                      <a:gd name="T20" fmla="*/ 238 w 369"/>
                      <a:gd name="T21" fmla="*/ 35 h 440"/>
                      <a:gd name="T22" fmla="*/ 229 w 369"/>
                      <a:gd name="T23" fmla="*/ 53 h 440"/>
                      <a:gd name="T24" fmla="*/ 214 w 369"/>
                      <a:gd name="T25" fmla="*/ 73 h 440"/>
                      <a:gd name="T26" fmla="*/ 205 w 369"/>
                      <a:gd name="T27" fmla="*/ 78 h 440"/>
                      <a:gd name="T28" fmla="*/ 187 w 369"/>
                      <a:gd name="T29" fmla="*/ 72 h 440"/>
                      <a:gd name="T30" fmla="*/ 180 w 369"/>
                      <a:gd name="T31" fmla="*/ 96 h 440"/>
                      <a:gd name="T32" fmla="*/ 168 w 369"/>
                      <a:gd name="T33" fmla="*/ 106 h 440"/>
                      <a:gd name="T34" fmla="*/ 160 w 369"/>
                      <a:gd name="T35" fmla="*/ 111 h 440"/>
                      <a:gd name="T36" fmla="*/ 151 w 369"/>
                      <a:gd name="T37" fmla="*/ 121 h 440"/>
                      <a:gd name="T38" fmla="*/ 146 w 369"/>
                      <a:gd name="T39" fmla="*/ 140 h 440"/>
                      <a:gd name="T40" fmla="*/ 132 w 369"/>
                      <a:gd name="T41" fmla="*/ 152 h 440"/>
                      <a:gd name="T42" fmla="*/ 118 w 369"/>
                      <a:gd name="T43" fmla="*/ 172 h 440"/>
                      <a:gd name="T44" fmla="*/ 114 w 369"/>
                      <a:gd name="T45" fmla="*/ 188 h 440"/>
                      <a:gd name="T46" fmla="*/ 110 w 369"/>
                      <a:gd name="T47" fmla="*/ 203 h 440"/>
                      <a:gd name="T48" fmla="*/ 103 w 369"/>
                      <a:gd name="T49" fmla="*/ 217 h 440"/>
                      <a:gd name="T50" fmla="*/ 97 w 369"/>
                      <a:gd name="T51" fmla="*/ 226 h 440"/>
                      <a:gd name="T52" fmla="*/ 88 w 369"/>
                      <a:gd name="T53" fmla="*/ 248 h 440"/>
                      <a:gd name="T54" fmla="*/ 69 w 369"/>
                      <a:gd name="T55" fmla="*/ 275 h 440"/>
                      <a:gd name="T56" fmla="*/ 73 w 369"/>
                      <a:gd name="T57" fmla="*/ 281 h 440"/>
                      <a:gd name="T58" fmla="*/ 62 w 369"/>
                      <a:gd name="T59" fmla="*/ 282 h 440"/>
                      <a:gd name="T60" fmla="*/ 45 w 369"/>
                      <a:gd name="T61" fmla="*/ 288 h 440"/>
                      <a:gd name="T62" fmla="*/ 30 w 369"/>
                      <a:gd name="T63" fmla="*/ 302 h 440"/>
                      <a:gd name="T64" fmla="*/ 19 w 369"/>
                      <a:gd name="T65" fmla="*/ 311 h 440"/>
                      <a:gd name="T66" fmla="*/ 15 w 369"/>
                      <a:gd name="T67" fmla="*/ 324 h 440"/>
                      <a:gd name="T68" fmla="*/ 17 w 369"/>
                      <a:gd name="T69" fmla="*/ 328 h 440"/>
                      <a:gd name="T70" fmla="*/ 0 w 369"/>
                      <a:gd name="T71" fmla="*/ 337 h 440"/>
                      <a:gd name="T72" fmla="*/ 18 w 369"/>
                      <a:gd name="T73" fmla="*/ 351 h 440"/>
                      <a:gd name="T74" fmla="*/ 32 w 369"/>
                      <a:gd name="T75" fmla="*/ 350 h 440"/>
                      <a:gd name="T76" fmla="*/ 17 w 369"/>
                      <a:gd name="T77" fmla="*/ 354 h 440"/>
                      <a:gd name="T78" fmla="*/ 0 w 369"/>
                      <a:gd name="T79" fmla="*/ 362 h 440"/>
                      <a:gd name="T80" fmla="*/ 4 w 369"/>
                      <a:gd name="T81" fmla="*/ 380 h 440"/>
                      <a:gd name="T82" fmla="*/ 18 w 369"/>
                      <a:gd name="T83" fmla="*/ 370 h 440"/>
                      <a:gd name="T84" fmla="*/ 15 w 369"/>
                      <a:gd name="T85" fmla="*/ 383 h 440"/>
                      <a:gd name="T86" fmla="*/ 3 w 369"/>
                      <a:gd name="T87" fmla="*/ 403 h 440"/>
                      <a:gd name="T88" fmla="*/ 15 w 369"/>
                      <a:gd name="T89" fmla="*/ 404 h 440"/>
                      <a:gd name="T90" fmla="*/ 24 w 369"/>
                      <a:gd name="T91" fmla="*/ 430 h 440"/>
                      <a:gd name="T92" fmla="*/ 54 w 369"/>
                      <a:gd name="T93" fmla="*/ 425 h 440"/>
                      <a:gd name="T94" fmla="*/ 74 w 369"/>
                      <a:gd name="T95" fmla="*/ 400 h 440"/>
                      <a:gd name="T96" fmla="*/ 77 w 369"/>
                      <a:gd name="T97" fmla="*/ 389 h 440"/>
                      <a:gd name="T98" fmla="*/ 91 w 369"/>
                      <a:gd name="T99" fmla="*/ 414 h 440"/>
                      <a:gd name="T100" fmla="*/ 105 w 369"/>
                      <a:gd name="T101" fmla="*/ 354 h 440"/>
                      <a:gd name="T102" fmla="*/ 99 w 369"/>
                      <a:gd name="T103" fmla="*/ 283 h 440"/>
                      <a:gd name="T104" fmla="*/ 140 w 369"/>
                      <a:gd name="T105" fmla="*/ 194 h 440"/>
                      <a:gd name="T106" fmla="*/ 182 w 369"/>
                      <a:gd name="T107" fmla="*/ 126 h 440"/>
                      <a:gd name="T108" fmla="*/ 215 w 369"/>
                      <a:gd name="T109" fmla="*/ 93 h 440"/>
                      <a:gd name="T110" fmla="*/ 234 w 369"/>
                      <a:gd name="T111" fmla="*/ 74 h 440"/>
                      <a:gd name="T112" fmla="*/ 287 w 369"/>
                      <a:gd name="T113" fmla="*/ 91 h 440"/>
                      <a:gd name="T114" fmla="*/ 338 w 369"/>
                      <a:gd name="T115" fmla="*/ 79 h 440"/>
                      <a:gd name="T116" fmla="*/ 367 w 369"/>
                      <a:gd name="T117" fmla="*/ 59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9" h="440">
                        <a:moveTo>
                          <a:pt x="367" y="56"/>
                        </a:moveTo>
                        <a:lnTo>
                          <a:pt x="361" y="54"/>
                        </a:lnTo>
                        <a:lnTo>
                          <a:pt x="360" y="60"/>
                        </a:lnTo>
                        <a:lnTo>
                          <a:pt x="359" y="60"/>
                        </a:lnTo>
                        <a:lnTo>
                          <a:pt x="359" y="59"/>
                        </a:lnTo>
                        <a:lnTo>
                          <a:pt x="357" y="58"/>
                        </a:lnTo>
                        <a:lnTo>
                          <a:pt x="356" y="56"/>
                        </a:lnTo>
                        <a:lnTo>
                          <a:pt x="356" y="59"/>
                        </a:lnTo>
                        <a:lnTo>
                          <a:pt x="355" y="60"/>
                        </a:lnTo>
                        <a:lnTo>
                          <a:pt x="354" y="58"/>
                        </a:lnTo>
                        <a:lnTo>
                          <a:pt x="351" y="58"/>
                        </a:lnTo>
                        <a:lnTo>
                          <a:pt x="348" y="60"/>
                        </a:lnTo>
                        <a:lnTo>
                          <a:pt x="349" y="57"/>
                        </a:lnTo>
                        <a:lnTo>
                          <a:pt x="351" y="55"/>
                        </a:lnTo>
                        <a:lnTo>
                          <a:pt x="353" y="55"/>
                        </a:lnTo>
                        <a:lnTo>
                          <a:pt x="354" y="53"/>
                        </a:lnTo>
                        <a:lnTo>
                          <a:pt x="353" y="51"/>
                        </a:lnTo>
                        <a:lnTo>
                          <a:pt x="352" y="50"/>
                        </a:lnTo>
                        <a:lnTo>
                          <a:pt x="346" y="50"/>
                        </a:lnTo>
                        <a:lnTo>
                          <a:pt x="347" y="49"/>
                        </a:lnTo>
                        <a:lnTo>
                          <a:pt x="346" y="47"/>
                        </a:lnTo>
                        <a:lnTo>
                          <a:pt x="343" y="45"/>
                        </a:lnTo>
                        <a:lnTo>
                          <a:pt x="340" y="43"/>
                        </a:lnTo>
                        <a:lnTo>
                          <a:pt x="336" y="42"/>
                        </a:lnTo>
                        <a:lnTo>
                          <a:pt x="335" y="40"/>
                        </a:lnTo>
                        <a:lnTo>
                          <a:pt x="336" y="39"/>
                        </a:lnTo>
                        <a:lnTo>
                          <a:pt x="336" y="38"/>
                        </a:lnTo>
                        <a:lnTo>
                          <a:pt x="354" y="43"/>
                        </a:lnTo>
                        <a:lnTo>
                          <a:pt x="364" y="35"/>
                        </a:lnTo>
                        <a:lnTo>
                          <a:pt x="367" y="34"/>
                        </a:lnTo>
                        <a:lnTo>
                          <a:pt x="369" y="32"/>
                        </a:lnTo>
                        <a:lnTo>
                          <a:pt x="368" y="28"/>
                        </a:lnTo>
                        <a:lnTo>
                          <a:pt x="365" y="27"/>
                        </a:lnTo>
                        <a:lnTo>
                          <a:pt x="363" y="24"/>
                        </a:lnTo>
                        <a:lnTo>
                          <a:pt x="359" y="23"/>
                        </a:lnTo>
                        <a:lnTo>
                          <a:pt x="357" y="22"/>
                        </a:lnTo>
                        <a:lnTo>
                          <a:pt x="359" y="20"/>
                        </a:lnTo>
                        <a:lnTo>
                          <a:pt x="355" y="18"/>
                        </a:lnTo>
                        <a:lnTo>
                          <a:pt x="354" y="16"/>
                        </a:lnTo>
                        <a:lnTo>
                          <a:pt x="352" y="18"/>
                        </a:lnTo>
                        <a:lnTo>
                          <a:pt x="350" y="19"/>
                        </a:lnTo>
                        <a:lnTo>
                          <a:pt x="350" y="17"/>
                        </a:lnTo>
                        <a:lnTo>
                          <a:pt x="349" y="16"/>
                        </a:lnTo>
                        <a:lnTo>
                          <a:pt x="345" y="18"/>
                        </a:lnTo>
                        <a:lnTo>
                          <a:pt x="344" y="17"/>
                        </a:lnTo>
                        <a:lnTo>
                          <a:pt x="344" y="16"/>
                        </a:lnTo>
                        <a:lnTo>
                          <a:pt x="344" y="15"/>
                        </a:lnTo>
                        <a:lnTo>
                          <a:pt x="344" y="12"/>
                        </a:lnTo>
                        <a:lnTo>
                          <a:pt x="343" y="11"/>
                        </a:lnTo>
                        <a:lnTo>
                          <a:pt x="342" y="10"/>
                        </a:lnTo>
                        <a:lnTo>
                          <a:pt x="340" y="11"/>
                        </a:lnTo>
                        <a:lnTo>
                          <a:pt x="338" y="10"/>
                        </a:lnTo>
                        <a:lnTo>
                          <a:pt x="336" y="10"/>
                        </a:lnTo>
                        <a:lnTo>
                          <a:pt x="334" y="14"/>
                        </a:lnTo>
                        <a:lnTo>
                          <a:pt x="334" y="26"/>
                        </a:lnTo>
                        <a:lnTo>
                          <a:pt x="331" y="28"/>
                        </a:lnTo>
                        <a:lnTo>
                          <a:pt x="328" y="26"/>
                        </a:lnTo>
                        <a:lnTo>
                          <a:pt x="325" y="27"/>
                        </a:lnTo>
                        <a:lnTo>
                          <a:pt x="325" y="26"/>
                        </a:lnTo>
                        <a:lnTo>
                          <a:pt x="328" y="23"/>
                        </a:lnTo>
                        <a:lnTo>
                          <a:pt x="330" y="19"/>
                        </a:lnTo>
                        <a:lnTo>
                          <a:pt x="329" y="17"/>
                        </a:lnTo>
                        <a:lnTo>
                          <a:pt x="325" y="20"/>
                        </a:lnTo>
                        <a:lnTo>
                          <a:pt x="322" y="20"/>
                        </a:lnTo>
                        <a:lnTo>
                          <a:pt x="326" y="17"/>
                        </a:lnTo>
                        <a:lnTo>
                          <a:pt x="324" y="14"/>
                        </a:lnTo>
                        <a:lnTo>
                          <a:pt x="325" y="12"/>
                        </a:lnTo>
                        <a:lnTo>
                          <a:pt x="330" y="12"/>
                        </a:lnTo>
                        <a:lnTo>
                          <a:pt x="332" y="9"/>
                        </a:lnTo>
                        <a:lnTo>
                          <a:pt x="332" y="5"/>
                        </a:lnTo>
                        <a:lnTo>
                          <a:pt x="329" y="5"/>
                        </a:lnTo>
                        <a:lnTo>
                          <a:pt x="330" y="2"/>
                        </a:lnTo>
                        <a:lnTo>
                          <a:pt x="328" y="0"/>
                        </a:lnTo>
                        <a:lnTo>
                          <a:pt x="326" y="0"/>
                        </a:lnTo>
                        <a:lnTo>
                          <a:pt x="323" y="3"/>
                        </a:lnTo>
                        <a:lnTo>
                          <a:pt x="320" y="0"/>
                        </a:lnTo>
                        <a:lnTo>
                          <a:pt x="315" y="17"/>
                        </a:lnTo>
                        <a:lnTo>
                          <a:pt x="315" y="20"/>
                        </a:lnTo>
                        <a:lnTo>
                          <a:pt x="313" y="20"/>
                        </a:lnTo>
                        <a:lnTo>
                          <a:pt x="312" y="23"/>
                        </a:lnTo>
                        <a:lnTo>
                          <a:pt x="312" y="26"/>
                        </a:lnTo>
                        <a:lnTo>
                          <a:pt x="309" y="26"/>
                        </a:lnTo>
                        <a:lnTo>
                          <a:pt x="306" y="30"/>
                        </a:lnTo>
                        <a:lnTo>
                          <a:pt x="307" y="22"/>
                        </a:lnTo>
                        <a:lnTo>
                          <a:pt x="305" y="18"/>
                        </a:lnTo>
                        <a:lnTo>
                          <a:pt x="307" y="16"/>
                        </a:lnTo>
                        <a:lnTo>
                          <a:pt x="307" y="7"/>
                        </a:lnTo>
                        <a:lnTo>
                          <a:pt x="306" y="7"/>
                        </a:lnTo>
                        <a:lnTo>
                          <a:pt x="304" y="8"/>
                        </a:lnTo>
                        <a:lnTo>
                          <a:pt x="288" y="36"/>
                        </a:lnTo>
                        <a:lnTo>
                          <a:pt x="290" y="34"/>
                        </a:lnTo>
                        <a:lnTo>
                          <a:pt x="285" y="43"/>
                        </a:lnTo>
                        <a:lnTo>
                          <a:pt x="282" y="44"/>
                        </a:lnTo>
                        <a:lnTo>
                          <a:pt x="282" y="38"/>
                        </a:lnTo>
                        <a:lnTo>
                          <a:pt x="284" y="36"/>
                        </a:lnTo>
                        <a:lnTo>
                          <a:pt x="285" y="35"/>
                        </a:lnTo>
                        <a:lnTo>
                          <a:pt x="285" y="33"/>
                        </a:lnTo>
                        <a:lnTo>
                          <a:pt x="286" y="28"/>
                        </a:lnTo>
                        <a:lnTo>
                          <a:pt x="285" y="27"/>
                        </a:lnTo>
                        <a:lnTo>
                          <a:pt x="295" y="11"/>
                        </a:lnTo>
                        <a:lnTo>
                          <a:pt x="292" y="9"/>
                        </a:lnTo>
                        <a:lnTo>
                          <a:pt x="288" y="12"/>
                        </a:lnTo>
                        <a:lnTo>
                          <a:pt x="286" y="13"/>
                        </a:lnTo>
                        <a:lnTo>
                          <a:pt x="286" y="9"/>
                        </a:lnTo>
                        <a:lnTo>
                          <a:pt x="284" y="8"/>
                        </a:lnTo>
                        <a:lnTo>
                          <a:pt x="283" y="7"/>
                        </a:lnTo>
                        <a:lnTo>
                          <a:pt x="283" y="5"/>
                        </a:lnTo>
                        <a:lnTo>
                          <a:pt x="280" y="8"/>
                        </a:lnTo>
                        <a:lnTo>
                          <a:pt x="279" y="7"/>
                        </a:lnTo>
                        <a:lnTo>
                          <a:pt x="278" y="7"/>
                        </a:lnTo>
                        <a:lnTo>
                          <a:pt x="277" y="13"/>
                        </a:lnTo>
                        <a:lnTo>
                          <a:pt x="274" y="11"/>
                        </a:lnTo>
                        <a:lnTo>
                          <a:pt x="275" y="15"/>
                        </a:lnTo>
                        <a:lnTo>
                          <a:pt x="277" y="17"/>
                        </a:lnTo>
                        <a:lnTo>
                          <a:pt x="278" y="18"/>
                        </a:lnTo>
                        <a:lnTo>
                          <a:pt x="274" y="20"/>
                        </a:lnTo>
                        <a:lnTo>
                          <a:pt x="272" y="23"/>
                        </a:lnTo>
                        <a:lnTo>
                          <a:pt x="273" y="27"/>
                        </a:lnTo>
                        <a:lnTo>
                          <a:pt x="267" y="27"/>
                        </a:lnTo>
                        <a:lnTo>
                          <a:pt x="263" y="30"/>
                        </a:lnTo>
                        <a:lnTo>
                          <a:pt x="262" y="33"/>
                        </a:lnTo>
                        <a:lnTo>
                          <a:pt x="259" y="37"/>
                        </a:lnTo>
                        <a:lnTo>
                          <a:pt x="259" y="39"/>
                        </a:lnTo>
                        <a:lnTo>
                          <a:pt x="259" y="41"/>
                        </a:lnTo>
                        <a:lnTo>
                          <a:pt x="258" y="47"/>
                        </a:lnTo>
                        <a:lnTo>
                          <a:pt x="256" y="48"/>
                        </a:lnTo>
                        <a:lnTo>
                          <a:pt x="255" y="46"/>
                        </a:lnTo>
                        <a:lnTo>
                          <a:pt x="255" y="43"/>
                        </a:lnTo>
                        <a:lnTo>
                          <a:pt x="256" y="43"/>
                        </a:lnTo>
                        <a:lnTo>
                          <a:pt x="253" y="42"/>
                        </a:lnTo>
                        <a:lnTo>
                          <a:pt x="254" y="39"/>
                        </a:lnTo>
                        <a:lnTo>
                          <a:pt x="254" y="39"/>
                        </a:lnTo>
                        <a:lnTo>
                          <a:pt x="246" y="37"/>
                        </a:lnTo>
                        <a:lnTo>
                          <a:pt x="247" y="41"/>
                        </a:lnTo>
                        <a:lnTo>
                          <a:pt x="246" y="41"/>
                        </a:lnTo>
                        <a:lnTo>
                          <a:pt x="244" y="40"/>
                        </a:lnTo>
                        <a:lnTo>
                          <a:pt x="244" y="39"/>
                        </a:lnTo>
                        <a:lnTo>
                          <a:pt x="243" y="36"/>
                        </a:lnTo>
                        <a:lnTo>
                          <a:pt x="242" y="36"/>
                        </a:lnTo>
                        <a:lnTo>
                          <a:pt x="242" y="34"/>
                        </a:lnTo>
                        <a:lnTo>
                          <a:pt x="240" y="35"/>
                        </a:lnTo>
                        <a:lnTo>
                          <a:pt x="239" y="34"/>
                        </a:lnTo>
                        <a:lnTo>
                          <a:pt x="238" y="35"/>
                        </a:lnTo>
                        <a:lnTo>
                          <a:pt x="238" y="40"/>
                        </a:lnTo>
                        <a:lnTo>
                          <a:pt x="235" y="35"/>
                        </a:lnTo>
                        <a:lnTo>
                          <a:pt x="234" y="34"/>
                        </a:lnTo>
                        <a:lnTo>
                          <a:pt x="234" y="40"/>
                        </a:lnTo>
                        <a:lnTo>
                          <a:pt x="239" y="43"/>
                        </a:lnTo>
                        <a:lnTo>
                          <a:pt x="240" y="43"/>
                        </a:lnTo>
                        <a:lnTo>
                          <a:pt x="240" y="51"/>
                        </a:lnTo>
                        <a:lnTo>
                          <a:pt x="241" y="54"/>
                        </a:lnTo>
                        <a:lnTo>
                          <a:pt x="241" y="58"/>
                        </a:lnTo>
                        <a:lnTo>
                          <a:pt x="230" y="45"/>
                        </a:lnTo>
                        <a:lnTo>
                          <a:pt x="231" y="50"/>
                        </a:lnTo>
                        <a:lnTo>
                          <a:pt x="230" y="50"/>
                        </a:lnTo>
                        <a:lnTo>
                          <a:pt x="229" y="53"/>
                        </a:lnTo>
                        <a:lnTo>
                          <a:pt x="228" y="52"/>
                        </a:lnTo>
                        <a:lnTo>
                          <a:pt x="227" y="54"/>
                        </a:lnTo>
                        <a:lnTo>
                          <a:pt x="226" y="54"/>
                        </a:lnTo>
                        <a:lnTo>
                          <a:pt x="225" y="52"/>
                        </a:lnTo>
                        <a:lnTo>
                          <a:pt x="226" y="49"/>
                        </a:lnTo>
                        <a:lnTo>
                          <a:pt x="225" y="50"/>
                        </a:lnTo>
                        <a:lnTo>
                          <a:pt x="223" y="52"/>
                        </a:lnTo>
                        <a:lnTo>
                          <a:pt x="222" y="56"/>
                        </a:lnTo>
                        <a:lnTo>
                          <a:pt x="220" y="56"/>
                        </a:lnTo>
                        <a:lnTo>
                          <a:pt x="221" y="62"/>
                        </a:lnTo>
                        <a:lnTo>
                          <a:pt x="217" y="66"/>
                        </a:lnTo>
                        <a:lnTo>
                          <a:pt x="216" y="71"/>
                        </a:lnTo>
                        <a:lnTo>
                          <a:pt x="214" y="73"/>
                        </a:lnTo>
                        <a:lnTo>
                          <a:pt x="216" y="68"/>
                        </a:lnTo>
                        <a:lnTo>
                          <a:pt x="217" y="49"/>
                        </a:lnTo>
                        <a:lnTo>
                          <a:pt x="214" y="50"/>
                        </a:lnTo>
                        <a:lnTo>
                          <a:pt x="210" y="57"/>
                        </a:lnTo>
                        <a:lnTo>
                          <a:pt x="207" y="69"/>
                        </a:lnTo>
                        <a:lnTo>
                          <a:pt x="207" y="55"/>
                        </a:lnTo>
                        <a:lnTo>
                          <a:pt x="201" y="56"/>
                        </a:lnTo>
                        <a:lnTo>
                          <a:pt x="198" y="60"/>
                        </a:lnTo>
                        <a:lnTo>
                          <a:pt x="199" y="67"/>
                        </a:lnTo>
                        <a:lnTo>
                          <a:pt x="201" y="71"/>
                        </a:lnTo>
                        <a:lnTo>
                          <a:pt x="203" y="72"/>
                        </a:lnTo>
                        <a:lnTo>
                          <a:pt x="205" y="75"/>
                        </a:lnTo>
                        <a:lnTo>
                          <a:pt x="205" y="78"/>
                        </a:lnTo>
                        <a:lnTo>
                          <a:pt x="203" y="77"/>
                        </a:lnTo>
                        <a:lnTo>
                          <a:pt x="201" y="73"/>
                        </a:lnTo>
                        <a:lnTo>
                          <a:pt x="198" y="71"/>
                        </a:lnTo>
                        <a:lnTo>
                          <a:pt x="194" y="65"/>
                        </a:lnTo>
                        <a:lnTo>
                          <a:pt x="191" y="65"/>
                        </a:lnTo>
                        <a:lnTo>
                          <a:pt x="193" y="70"/>
                        </a:lnTo>
                        <a:lnTo>
                          <a:pt x="196" y="73"/>
                        </a:lnTo>
                        <a:lnTo>
                          <a:pt x="193" y="76"/>
                        </a:lnTo>
                        <a:lnTo>
                          <a:pt x="191" y="74"/>
                        </a:lnTo>
                        <a:lnTo>
                          <a:pt x="190" y="75"/>
                        </a:lnTo>
                        <a:lnTo>
                          <a:pt x="190" y="72"/>
                        </a:lnTo>
                        <a:lnTo>
                          <a:pt x="188" y="73"/>
                        </a:lnTo>
                        <a:lnTo>
                          <a:pt x="187" y="72"/>
                        </a:lnTo>
                        <a:lnTo>
                          <a:pt x="188" y="69"/>
                        </a:lnTo>
                        <a:lnTo>
                          <a:pt x="187" y="67"/>
                        </a:lnTo>
                        <a:lnTo>
                          <a:pt x="184" y="75"/>
                        </a:lnTo>
                        <a:lnTo>
                          <a:pt x="185" y="77"/>
                        </a:lnTo>
                        <a:lnTo>
                          <a:pt x="186" y="79"/>
                        </a:lnTo>
                        <a:lnTo>
                          <a:pt x="178" y="83"/>
                        </a:lnTo>
                        <a:lnTo>
                          <a:pt x="177" y="88"/>
                        </a:lnTo>
                        <a:lnTo>
                          <a:pt x="178" y="90"/>
                        </a:lnTo>
                        <a:lnTo>
                          <a:pt x="180" y="89"/>
                        </a:lnTo>
                        <a:lnTo>
                          <a:pt x="182" y="92"/>
                        </a:lnTo>
                        <a:lnTo>
                          <a:pt x="179" y="92"/>
                        </a:lnTo>
                        <a:lnTo>
                          <a:pt x="180" y="94"/>
                        </a:lnTo>
                        <a:lnTo>
                          <a:pt x="180" y="96"/>
                        </a:lnTo>
                        <a:lnTo>
                          <a:pt x="176" y="95"/>
                        </a:lnTo>
                        <a:lnTo>
                          <a:pt x="175" y="95"/>
                        </a:lnTo>
                        <a:lnTo>
                          <a:pt x="177" y="97"/>
                        </a:lnTo>
                        <a:lnTo>
                          <a:pt x="176" y="99"/>
                        </a:lnTo>
                        <a:lnTo>
                          <a:pt x="173" y="98"/>
                        </a:lnTo>
                        <a:lnTo>
                          <a:pt x="172" y="100"/>
                        </a:lnTo>
                        <a:lnTo>
                          <a:pt x="170" y="99"/>
                        </a:lnTo>
                        <a:lnTo>
                          <a:pt x="166" y="101"/>
                        </a:lnTo>
                        <a:lnTo>
                          <a:pt x="165" y="103"/>
                        </a:lnTo>
                        <a:lnTo>
                          <a:pt x="163" y="104"/>
                        </a:lnTo>
                        <a:lnTo>
                          <a:pt x="163" y="105"/>
                        </a:lnTo>
                        <a:lnTo>
                          <a:pt x="166" y="107"/>
                        </a:lnTo>
                        <a:lnTo>
                          <a:pt x="168" y="106"/>
                        </a:lnTo>
                        <a:lnTo>
                          <a:pt x="169" y="104"/>
                        </a:lnTo>
                        <a:lnTo>
                          <a:pt x="174" y="107"/>
                        </a:lnTo>
                        <a:lnTo>
                          <a:pt x="177" y="105"/>
                        </a:lnTo>
                        <a:lnTo>
                          <a:pt x="177" y="105"/>
                        </a:lnTo>
                        <a:lnTo>
                          <a:pt x="178" y="108"/>
                        </a:lnTo>
                        <a:lnTo>
                          <a:pt x="176" y="108"/>
                        </a:lnTo>
                        <a:lnTo>
                          <a:pt x="174" y="110"/>
                        </a:lnTo>
                        <a:lnTo>
                          <a:pt x="174" y="113"/>
                        </a:lnTo>
                        <a:lnTo>
                          <a:pt x="170" y="111"/>
                        </a:lnTo>
                        <a:lnTo>
                          <a:pt x="167" y="111"/>
                        </a:lnTo>
                        <a:lnTo>
                          <a:pt x="167" y="109"/>
                        </a:lnTo>
                        <a:lnTo>
                          <a:pt x="163" y="109"/>
                        </a:lnTo>
                        <a:lnTo>
                          <a:pt x="160" y="111"/>
                        </a:lnTo>
                        <a:lnTo>
                          <a:pt x="159" y="113"/>
                        </a:lnTo>
                        <a:lnTo>
                          <a:pt x="161" y="117"/>
                        </a:lnTo>
                        <a:lnTo>
                          <a:pt x="161" y="119"/>
                        </a:lnTo>
                        <a:lnTo>
                          <a:pt x="160" y="119"/>
                        </a:lnTo>
                        <a:lnTo>
                          <a:pt x="161" y="123"/>
                        </a:lnTo>
                        <a:lnTo>
                          <a:pt x="161" y="125"/>
                        </a:lnTo>
                        <a:lnTo>
                          <a:pt x="159" y="125"/>
                        </a:lnTo>
                        <a:lnTo>
                          <a:pt x="159" y="127"/>
                        </a:lnTo>
                        <a:lnTo>
                          <a:pt x="157" y="128"/>
                        </a:lnTo>
                        <a:lnTo>
                          <a:pt x="156" y="118"/>
                        </a:lnTo>
                        <a:lnTo>
                          <a:pt x="154" y="119"/>
                        </a:lnTo>
                        <a:lnTo>
                          <a:pt x="153" y="122"/>
                        </a:lnTo>
                        <a:lnTo>
                          <a:pt x="151" y="121"/>
                        </a:lnTo>
                        <a:lnTo>
                          <a:pt x="151" y="123"/>
                        </a:lnTo>
                        <a:lnTo>
                          <a:pt x="153" y="124"/>
                        </a:lnTo>
                        <a:lnTo>
                          <a:pt x="152" y="125"/>
                        </a:lnTo>
                        <a:lnTo>
                          <a:pt x="150" y="125"/>
                        </a:lnTo>
                        <a:lnTo>
                          <a:pt x="148" y="126"/>
                        </a:lnTo>
                        <a:lnTo>
                          <a:pt x="148" y="129"/>
                        </a:lnTo>
                        <a:lnTo>
                          <a:pt x="148" y="131"/>
                        </a:lnTo>
                        <a:lnTo>
                          <a:pt x="150" y="133"/>
                        </a:lnTo>
                        <a:lnTo>
                          <a:pt x="148" y="134"/>
                        </a:lnTo>
                        <a:lnTo>
                          <a:pt x="150" y="135"/>
                        </a:lnTo>
                        <a:lnTo>
                          <a:pt x="148" y="136"/>
                        </a:lnTo>
                        <a:lnTo>
                          <a:pt x="147" y="139"/>
                        </a:lnTo>
                        <a:lnTo>
                          <a:pt x="146" y="140"/>
                        </a:lnTo>
                        <a:lnTo>
                          <a:pt x="145" y="140"/>
                        </a:lnTo>
                        <a:lnTo>
                          <a:pt x="145" y="141"/>
                        </a:lnTo>
                        <a:lnTo>
                          <a:pt x="147" y="142"/>
                        </a:lnTo>
                        <a:lnTo>
                          <a:pt x="152" y="140"/>
                        </a:lnTo>
                        <a:lnTo>
                          <a:pt x="147" y="145"/>
                        </a:lnTo>
                        <a:lnTo>
                          <a:pt x="143" y="144"/>
                        </a:lnTo>
                        <a:lnTo>
                          <a:pt x="141" y="143"/>
                        </a:lnTo>
                        <a:lnTo>
                          <a:pt x="141" y="141"/>
                        </a:lnTo>
                        <a:lnTo>
                          <a:pt x="139" y="141"/>
                        </a:lnTo>
                        <a:lnTo>
                          <a:pt x="136" y="144"/>
                        </a:lnTo>
                        <a:lnTo>
                          <a:pt x="135" y="148"/>
                        </a:lnTo>
                        <a:lnTo>
                          <a:pt x="132" y="150"/>
                        </a:lnTo>
                        <a:lnTo>
                          <a:pt x="132" y="152"/>
                        </a:lnTo>
                        <a:lnTo>
                          <a:pt x="134" y="152"/>
                        </a:lnTo>
                        <a:lnTo>
                          <a:pt x="133" y="156"/>
                        </a:lnTo>
                        <a:lnTo>
                          <a:pt x="131" y="157"/>
                        </a:lnTo>
                        <a:lnTo>
                          <a:pt x="130" y="162"/>
                        </a:lnTo>
                        <a:lnTo>
                          <a:pt x="128" y="161"/>
                        </a:lnTo>
                        <a:lnTo>
                          <a:pt x="127" y="162"/>
                        </a:lnTo>
                        <a:lnTo>
                          <a:pt x="125" y="162"/>
                        </a:lnTo>
                        <a:lnTo>
                          <a:pt x="123" y="165"/>
                        </a:lnTo>
                        <a:lnTo>
                          <a:pt x="124" y="168"/>
                        </a:lnTo>
                        <a:lnTo>
                          <a:pt x="123" y="169"/>
                        </a:lnTo>
                        <a:lnTo>
                          <a:pt x="121" y="169"/>
                        </a:lnTo>
                        <a:lnTo>
                          <a:pt x="121" y="172"/>
                        </a:lnTo>
                        <a:lnTo>
                          <a:pt x="118" y="172"/>
                        </a:lnTo>
                        <a:lnTo>
                          <a:pt x="118" y="174"/>
                        </a:lnTo>
                        <a:lnTo>
                          <a:pt x="117" y="175"/>
                        </a:lnTo>
                        <a:lnTo>
                          <a:pt x="117" y="177"/>
                        </a:lnTo>
                        <a:lnTo>
                          <a:pt x="120" y="178"/>
                        </a:lnTo>
                        <a:lnTo>
                          <a:pt x="119" y="179"/>
                        </a:lnTo>
                        <a:lnTo>
                          <a:pt x="117" y="180"/>
                        </a:lnTo>
                        <a:lnTo>
                          <a:pt x="115" y="179"/>
                        </a:lnTo>
                        <a:lnTo>
                          <a:pt x="116" y="184"/>
                        </a:lnTo>
                        <a:lnTo>
                          <a:pt x="117" y="186"/>
                        </a:lnTo>
                        <a:lnTo>
                          <a:pt x="118" y="184"/>
                        </a:lnTo>
                        <a:lnTo>
                          <a:pt x="120" y="185"/>
                        </a:lnTo>
                        <a:lnTo>
                          <a:pt x="119" y="187"/>
                        </a:lnTo>
                        <a:lnTo>
                          <a:pt x="114" y="188"/>
                        </a:lnTo>
                        <a:lnTo>
                          <a:pt x="113" y="189"/>
                        </a:lnTo>
                        <a:lnTo>
                          <a:pt x="112" y="193"/>
                        </a:lnTo>
                        <a:lnTo>
                          <a:pt x="110" y="195"/>
                        </a:lnTo>
                        <a:lnTo>
                          <a:pt x="108" y="196"/>
                        </a:lnTo>
                        <a:lnTo>
                          <a:pt x="106" y="199"/>
                        </a:lnTo>
                        <a:lnTo>
                          <a:pt x="108" y="199"/>
                        </a:lnTo>
                        <a:lnTo>
                          <a:pt x="110" y="197"/>
                        </a:lnTo>
                        <a:lnTo>
                          <a:pt x="113" y="195"/>
                        </a:lnTo>
                        <a:lnTo>
                          <a:pt x="113" y="198"/>
                        </a:lnTo>
                        <a:lnTo>
                          <a:pt x="115" y="201"/>
                        </a:lnTo>
                        <a:lnTo>
                          <a:pt x="110" y="199"/>
                        </a:lnTo>
                        <a:lnTo>
                          <a:pt x="110" y="202"/>
                        </a:lnTo>
                        <a:lnTo>
                          <a:pt x="110" y="203"/>
                        </a:lnTo>
                        <a:lnTo>
                          <a:pt x="109" y="204"/>
                        </a:lnTo>
                        <a:lnTo>
                          <a:pt x="108" y="206"/>
                        </a:lnTo>
                        <a:lnTo>
                          <a:pt x="109" y="208"/>
                        </a:lnTo>
                        <a:lnTo>
                          <a:pt x="108" y="209"/>
                        </a:lnTo>
                        <a:lnTo>
                          <a:pt x="106" y="208"/>
                        </a:lnTo>
                        <a:lnTo>
                          <a:pt x="105" y="209"/>
                        </a:lnTo>
                        <a:lnTo>
                          <a:pt x="106" y="212"/>
                        </a:lnTo>
                        <a:lnTo>
                          <a:pt x="108" y="213"/>
                        </a:lnTo>
                        <a:lnTo>
                          <a:pt x="108" y="218"/>
                        </a:lnTo>
                        <a:lnTo>
                          <a:pt x="106" y="216"/>
                        </a:lnTo>
                        <a:lnTo>
                          <a:pt x="105" y="215"/>
                        </a:lnTo>
                        <a:lnTo>
                          <a:pt x="103" y="212"/>
                        </a:lnTo>
                        <a:lnTo>
                          <a:pt x="103" y="217"/>
                        </a:lnTo>
                        <a:lnTo>
                          <a:pt x="102" y="218"/>
                        </a:lnTo>
                        <a:lnTo>
                          <a:pt x="101" y="219"/>
                        </a:lnTo>
                        <a:lnTo>
                          <a:pt x="100" y="221"/>
                        </a:lnTo>
                        <a:lnTo>
                          <a:pt x="101" y="222"/>
                        </a:lnTo>
                        <a:lnTo>
                          <a:pt x="103" y="221"/>
                        </a:lnTo>
                        <a:lnTo>
                          <a:pt x="104" y="219"/>
                        </a:lnTo>
                        <a:lnTo>
                          <a:pt x="104" y="220"/>
                        </a:lnTo>
                        <a:lnTo>
                          <a:pt x="104" y="223"/>
                        </a:lnTo>
                        <a:lnTo>
                          <a:pt x="105" y="225"/>
                        </a:lnTo>
                        <a:lnTo>
                          <a:pt x="103" y="227"/>
                        </a:lnTo>
                        <a:lnTo>
                          <a:pt x="100" y="225"/>
                        </a:lnTo>
                        <a:lnTo>
                          <a:pt x="99" y="227"/>
                        </a:lnTo>
                        <a:lnTo>
                          <a:pt x="97" y="226"/>
                        </a:lnTo>
                        <a:lnTo>
                          <a:pt x="95" y="229"/>
                        </a:lnTo>
                        <a:lnTo>
                          <a:pt x="95" y="231"/>
                        </a:lnTo>
                        <a:lnTo>
                          <a:pt x="93" y="233"/>
                        </a:lnTo>
                        <a:lnTo>
                          <a:pt x="91" y="234"/>
                        </a:lnTo>
                        <a:lnTo>
                          <a:pt x="89" y="239"/>
                        </a:lnTo>
                        <a:lnTo>
                          <a:pt x="92" y="238"/>
                        </a:lnTo>
                        <a:lnTo>
                          <a:pt x="94" y="236"/>
                        </a:lnTo>
                        <a:lnTo>
                          <a:pt x="95" y="237"/>
                        </a:lnTo>
                        <a:lnTo>
                          <a:pt x="91" y="239"/>
                        </a:lnTo>
                        <a:lnTo>
                          <a:pt x="91" y="242"/>
                        </a:lnTo>
                        <a:lnTo>
                          <a:pt x="92" y="245"/>
                        </a:lnTo>
                        <a:lnTo>
                          <a:pt x="91" y="247"/>
                        </a:lnTo>
                        <a:lnTo>
                          <a:pt x="88" y="248"/>
                        </a:lnTo>
                        <a:lnTo>
                          <a:pt x="84" y="244"/>
                        </a:lnTo>
                        <a:lnTo>
                          <a:pt x="83" y="244"/>
                        </a:lnTo>
                        <a:lnTo>
                          <a:pt x="81" y="248"/>
                        </a:lnTo>
                        <a:lnTo>
                          <a:pt x="78" y="250"/>
                        </a:lnTo>
                        <a:lnTo>
                          <a:pt x="78" y="252"/>
                        </a:lnTo>
                        <a:lnTo>
                          <a:pt x="71" y="261"/>
                        </a:lnTo>
                        <a:lnTo>
                          <a:pt x="72" y="264"/>
                        </a:lnTo>
                        <a:lnTo>
                          <a:pt x="72" y="265"/>
                        </a:lnTo>
                        <a:lnTo>
                          <a:pt x="67" y="268"/>
                        </a:lnTo>
                        <a:lnTo>
                          <a:pt x="66" y="271"/>
                        </a:lnTo>
                        <a:lnTo>
                          <a:pt x="68" y="272"/>
                        </a:lnTo>
                        <a:lnTo>
                          <a:pt x="71" y="271"/>
                        </a:lnTo>
                        <a:lnTo>
                          <a:pt x="69" y="275"/>
                        </a:lnTo>
                        <a:lnTo>
                          <a:pt x="71" y="278"/>
                        </a:lnTo>
                        <a:lnTo>
                          <a:pt x="73" y="279"/>
                        </a:lnTo>
                        <a:lnTo>
                          <a:pt x="88" y="269"/>
                        </a:lnTo>
                        <a:lnTo>
                          <a:pt x="89" y="267"/>
                        </a:lnTo>
                        <a:lnTo>
                          <a:pt x="91" y="268"/>
                        </a:lnTo>
                        <a:lnTo>
                          <a:pt x="90" y="270"/>
                        </a:lnTo>
                        <a:lnTo>
                          <a:pt x="86" y="272"/>
                        </a:lnTo>
                        <a:lnTo>
                          <a:pt x="84" y="272"/>
                        </a:lnTo>
                        <a:lnTo>
                          <a:pt x="79" y="276"/>
                        </a:lnTo>
                        <a:lnTo>
                          <a:pt x="81" y="278"/>
                        </a:lnTo>
                        <a:lnTo>
                          <a:pt x="81" y="279"/>
                        </a:lnTo>
                        <a:lnTo>
                          <a:pt x="76" y="281"/>
                        </a:lnTo>
                        <a:lnTo>
                          <a:pt x="73" y="281"/>
                        </a:lnTo>
                        <a:lnTo>
                          <a:pt x="72" y="281"/>
                        </a:lnTo>
                        <a:lnTo>
                          <a:pt x="73" y="283"/>
                        </a:lnTo>
                        <a:lnTo>
                          <a:pt x="72" y="284"/>
                        </a:lnTo>
                        <a:lnTo>
                          <a:pt x="70" y="283"/>
                        </a:lnTo>
                        <a:lnTo>
                          <a:pt x="70" y="281"/>
                        </a:lnTo>
                        <a:lnTo>
                          <a:pt x="68" y="277"/>
                        </a:lnTo>
                        <a:lnTo>
                          <a:pt x="67" y="276"/>
                        </a:lnTo>
                        <a:lnTo>
                          <a:pt x="65" y="276"/>
                        </a:lnTo>
                        <a:lnTo>
                          <a:pt x="64" y="277"/>
                        </a:lnTo>
                        <a:lnTo>
                          <a:pt x="62" y="277"/>
                        </a:lnTo>
                        <a:lnTo>
                          <a:pt x="61" y="279"/>
                        </a:lnTo>
                        <a:lnTo>
                          <a:pt x="61" y="281"/>
                        </a:lnTo>
                        <a:lnTo>
                          <a:pt x="62" y="282"/>
                        </a:lnTo>
                        <a:lnTo>
                          <a:pt x="62" y="283"/>
                        </a:lnTo>
                        <a:lnTo>
                          <a:pt x="59" y="285"/>
                        </a:lnTo>
                        <a:lnTo>
                          <a:pt x="58" y="283"/>
                        </a:lnTo>
                        <a:lnTo>
                          <a:pt x="58" y="281"/>
                        </a:lnTo>
                        <a:lnTo>
                          <a:pt x="58" y="280"/>
                        </a:lnTo>
                        <a:lnTo>
                          <a:pt x="51" y="282"/>
                        </a:lnTo>
                        <a:lnTo>
                          <a:pt x="50" y="284"/>
                        </a:lnTo>
                        <a:lnTo>
                          <a:pt x="49" y="287"/>
                        </a:lnTo>
                        <a:lnTo>
                          <a:pt x="47" y="286"/>
                        </a:lnTo>
                        <a:lnTo>
                          <a:pt x="47" y="288"/>
                        </a:lnTo>
                        <a:lnTo>
                          <a:pt x="47" y="289"/>
                        </a:lnTo>
                        <a:lnTo>
                          <a:pt x="45" y="289"/>
                        </a:lnTo>
                        <a:lnTo>
                          <a:pt x="45" y="288"/>
                        </a:lnTo>
                        <a:lnTo>
                          <a:pt x="44" y="287"/>
                        </a:lnTo>
                        <a:lnTo>
                          <a:pt x="43" y="288"/>
                        </a:lnTo>
                        <a:lnTo>
                          <a:pt x="43" y="289"/>
                        </a:lnTo>
                        <a:lnTo>
                          <a:pt x="43" y="290"/>
                        </a:lnTo>
                        <a:lnTo>
                          <a:pt x="43" y="290"/>
                        </a:lnTo>
                        <a:lnTo>
                          <a:pt x="40" y="290"/>
                        </a:lnTo>
                        <a:lnTo>
                          <a:pt x="36" y="292"/>
                        </a:lnTo>
                        <a:lnTo>
                          <a:pt x="35" y="299"/>
                        </a:lnTo>
                        <a:lnTo>
                          <a:pt x="33" y="297"/>
                        </a:lnTo>
                        <a:lnTo>
                          <a:pt x="30" y="297"/>
                        </a:lnTo>
                        <a:lnTo>
                          <a:pt x="28" y="299"/>
                        </a:lnTo>
                        <a:lnTo>
                          <a:pt x="27" y="301"/>
                        </a:lnTo>
                        <a:lnTo>
                          <a:pt x="30" y="302"/>
                        </a:lnTo>
                        <a:lnTo>
                          <a:pt x="29" y="304"/>
                        </a:lnTo>
                        <a:lnTo>
                          <a:pt x="31" y="305"/>
                        </a:lnTo>
                        <a:lnTo>
                          <a:pt x="34" y="304"/>
                        </a:lnTo>
                        <a:lnTo>
                          <a:pt x="35" y="305"/>
                        </a:lnTo>
                        <a:lnTo>
                          <a:pt x="36" y="306"/>
                        </a:lnTo>
                        <a:lnTo>
                          <a:pt x="35" y="308"/>
                        </a:lnTo>
                        <a:lnTo>
                          <a:pt x="35" y="310"/>
                        </a:lnTo>
                        <a:lnTo>
                          <a:pt x="33" y="309"/>
                        </a:lnTo>
                        <a:lnTo>
                          <a:pt x="23" y="308"/>
                        </a:lnTo>
                        <a:lnTo>
                          <a:pt x="22" y="309"/>
                        </a:lnTo>
                        <a:lnTo>
                          <a:pt x="20" y="309"/>
                        </a:lnTo>
                        <a:lnTo>
                          <a:pt x="19" y="310"/>
                        </a:lnTo>
                        <a:lnTo>
                          <a:pt x="19" y="311"/>
                        </a:lnTo>
                        <a:lnTo>
                          <a:pt x="21" y="312"/>
                        </a:lnTo>
                        <a:lnTo>
                          <a:pt x="19" y="312"/>
                        </a:lnTo>
                        <a:lnTo>
                          <a:pt x="19" y="313"/>
                        </a:lnTo>
                        <a:lnTo>
                          <a:pt x="21" y="313"/>
                        </a:lnTo>
                        <a:lnTo>
                          <a:pt x="23" y="313"/>
                        </a:lnTo>
                        <a:lnTo>
                          <a:pt x="21" y="315"/>
                        </a:lnTo>
                        <a:lnTo>
                          <a:pt x="22" y="321"/>
                        </a:lnTo>
                        <a:lnTo>
                          <a:pt x="21" y="321"/>
                        </a:lnTo>
                        <a:lnTo>
                          <a:pt x="20" y="318"/>
                        </a:lnTo>
                        <a:lnTo>
                          <a:pt x="18" y="316"/>
                        </a:lnTo>
                        <a:lnTo>
                          <a:pt x="16" y="318"/>
                        </a:lnTo>
                        <a:lnTo>
                          <a:pt x="14" y="322"/>
                        </a:lnTo>
                        <a:lnTo>
                          <a:pt x="15" y="324"/>
                        </a:lnTo>
                        <a:lnTo>
                          <a:pt x="16" y="325"/>
                        </a:lnTo>
                        <a:lnTo>
                          <a:pt x="13" y="324"/>
                        </a:lnTo>
                        <a:lnTo>
                          <a:pt x="12" y="322"/>
                        </a:lnTo>
                        <a:lnTo>
                          <a:pt x="10" y="323"/>
                        </a:lnTo>
                        <a:lnTo>
                          <a:pt x="7" y="322"/>
                        </a:lnTo>
                        <a:lnTo>
                          <a:pt x="7" y="324"/>
                        </a:lnTo>
                        <a:lnTo>
                          <a:pt x="7" y="325"/>
                        </a:lnTo>
                        <a:lnTo>
                          <a:pt x="3" y="322"/>
                        </a:lnTo>
                        <a:lnTo>
                          <a:pt x="2" y="323"/>
                        </a:lnTo>
                        <a:lnTo>
                          <a:pt x="4" y="327"/>
                        </a:lnTo>
                        <a:lnTo>
                          <a:pt x="2" y="328"/>
                        </a:lnTo>
                        <a:lnTo>
                          <a:pt x="3" y="329"/>
                        </a:lnTo>
                        <a:lnTo>
                          <a:pt x="17" y="328"/>
                        </a:lnTo>
                        <a:lnTo>
                          <a:pt x="13" y="330"/>
                        </a:lnTo>
                        <a:lnTo>
                          <a:pt x="13" y="330"/>
                        </a:lnTo>
                        <a:lnTo>
                          <a:pt x="19" y="329"/>
                        </a:lnTo>
                        <a:lnTo>
                          <a:pt x="20" y="330"/>
                        </a:lnTo>
                        <a:lnTo>
                          <a:pt x="17" y="332"/>
                        </a:lnTo>
                        <a:lnTo>
                          <a:pt x="9" y="332"/>
                        </a:lnTo>
                        <a:lnTo>
                          <a:pt x="7" y="331"/>
                        </a:lnTo>
                        <a:lnTo>
                          <a:pt x="6" y="331"/>
                        </a:lnTo>
                        <a:lnTo>
                          <a:pt x="3" y="334"/>
                        </a:lnTo>
                        <a:lnTo>
                          <a:pt x="3" y="335"/>
                        </a:lnTo>
                        <a:lnTo>
                          <a:pt x="1" y="335"/>
                        </a:lnTo>
                        <a:lnTo>
                          <a:pt x="0" y="335"/>
                        </a:lnTo>
                        <a:lnTo>
                          <a:pt x="0" y="337"/>
                        </a:lnTo>
                        <a:lnTo>
                          <a:pt x="4" y="338"/>
                        </a:lnTo>
                        <a:lnTo>
                          <a:pt x="4" y="340"/>
                        </a:lnTo>
                        <a:lnTo>
                          <a:pt x="4" y="342"/>
                        </a:lnTo>
                        <a:lnTo>
                          <a:pt x="0" y="345"/>
                        </a:lnTo>
                        <a:lnTo>
                          <a:pt x="1" y="347"/>
                        </a:lnTo>
                        <a:lnTo>
                          <a:pt x="0" y="348"/>
                        </a:lnTo>
                        <a:lnTo>
                          <a:pt x="0" y="350"/>
                        </a:lnTo>
                        <a:lnTo>
                          <a:pt x="1" y="351"/>
                        </a:lnTo>
                        <a:lnTo>
                          <a:pt x="1" y="353"/>
                        </a:lnTo>
                        <a:lnTo>
                          <a:pt x="6" y="353"/>
                        </a:lnTo>
                        <a:lnTo>
                          <a:pt x="13" y="350"/>
                        </a:lnTo>
                        <a:lnTo>
                          <a:pt x="15" y="351"/>
                        </a:lnTo>
                        <a:lnTo>
                          <a:pt x="18" y="351"/>
                        </a:lnTo>
                        <a:lnTo>
                          <a:pt x="21" y="344"/>
                        </a:lnTo>
                        <a:lnTo>
                          <a:pt x="22" y="347"/>
                        </a:lnTo>
                        <a:lnTo>
                          <a:pt x="21" y="351"/>
                        </a:lnTo>
                        <a:lnTo>
                          <a:pt x="22" y="351"/>
                        </a:lnTo>
                        <a:lnTo>
                          <a:pt x="25" y="351"/>
                        </a:lnTo>
                        <a:lnTo>
                          <a:pt x="27" y="351"/>
                        </a:lnTo>
                        <a:lnTo>
                          <a:pt x="28" y="351"/>
                        </a:lnTo>
                        <a:lnTo>
                          <a:pt x="31" y="348"/>
                        </a:lnTo>
                        <a:lnTo>
                          <a:pt x="32" y="342"/>
                        </a:lnTo>
                        <a:lnTo>
                          <a:pt x="35" y="340"/>
                        </a:lnTo>
                        <a:lnTo>
                          <a:pt x="36" y="342"/>
                        </a:lnTo>
                        <a:lnTo>
                          <a:pt x="33" y="346"/>
                        </a:lnTo>
                        <a:lnTo>
                          <a:pt x="32" y="350"/>
                        </a:lnTo>
                        <a:lnTo>
                          <a:pt x="34" y="350"/>
                        </a:lnTo>
                        <a:lnTo>
                          <a:pt x="36" y="349"/>
                        </a:lnTo>
                        <a:lnTo>
                          <a:pt x="37" y="349"/>
                        </a:lnTo>
                        <a:lnTo>
                          <a:pt x="33" y="352"/>
                        </a:lnTo>
                        <a:lnTo>
                          <a:pt x="29" y="353"/>
                        </a:lnTo>
                        <a:lnTo>
                          <a:pt x="29" y="356"/>
                        </a:lnTo>
                        <a:lnTo>
                          <a:pt x="30" y="358"/>
                        </a:lnTo>
                        <a:lnTo>
                          <a:pt x="27" y="360"/>
                        </a:lnTo>
                        <a:lnTo>
                          <a:pt x="27" y="357"/>
                        </a:lnTo>
                        <a:lnTo>
                          <a:pt x="26" y="356"/>
                        </a:lnTo>
                        <a:lnTo>
                          <a:pt x="23" y="353"/>
                        </a:lnTo>
                        <a:lnTo>
                          <a:pt x="21" y="353"/>
                        </a:lnTo>
                        <a:lnTo>
                          <a:pt x="17" y="354"/>
                        </a:lnTo>
                        <a:lnTo>
                          <a:pt x="14" y="354"/>
                        </a:lnTo>
                        <a:lnTo>
                          <a:pt x="12" y="354"/>
                        </a:lnTo>
                        <a:lnTo>
                          <a:pt x="9" y="354"/>
                        </a:lnTo>
                        <a:lnTo>
                          <a:pt x="7" y="356"/>
                        </a:lnTo>
                        <a:lnTo>
                          <a:pt x="2" y="355"/>
                        </a:lnTo>
                        <a:lnTo>
                          <a:pt x="1" y="358"/>
                        </a:lnTo>
                        <a:lnTo>
                          <a:pt x="1" y="361"/>
                        </a:lnTo>
                        <a:lnTo>
                          <a:pt x="3" y="361"/>
                        </a:lnTo>
                        <a:lnTo>
                          <a:pt x="4" y="361"/>
                        </a:lnTo>
                        <a:lnTo>
                          <a:pt x="4" y="364"/>
                        </a:lnTo>
                        <a:lnTo>
                          <a:pt x="2" y="364"/>
                        </a:lnTo>
                        <a:lnTo>
                          <a:pt x="0" y="362"/>
                        </a:lnTo>
                        <a:lnTo>
                          <a:pt x="0" y="362"/>
                        </a:lnTo>
                        <a:lnTo>
                          <a:pt x="0" y="362"/>
                        </a:lnTo>
                        <a:lnTo>
                          <a:pt x="0" y="364"/>
                        </a:lnTo>
                        <a:lnTo>
                          <a:pt x="2" y="368"/>
                        </a:lnTo>
                        <a:lnTo>
                          <a:pt x="4" y="369"/>
                        </a:lnTo>
                        <a:lnTo>
                          <a:pt x="7" y="366"/>
                        </a:lnTo>
                        <a:lnTo>
                          <a:pt x="9" y="366"/>
                        </a:lnTo>
                        <a:lnTo>
                          <a:pt x="5" y="371"/>
                        </a:lnTo>
                        <a:lnTo>
                          <a:pt x="6" y="372"/>
                        </a:lnTo>
                        <a:lnTo>
                          <a:pt x="3" y="374"/>
                        </a:lnTo>
                        <a:lnTo>
                          <a:pt x="2" y="375"/>
                        </a:lnTo>
                        <a:lnTo>
                          <a:pt x="2" y="377"/>
                        </a:lnTo>
                        <a:lnTo>
                          <a:pt x="4" y="379"/>
                        </a:lnTo>
                        <a:lnTo>
                          <a:pt x="4" y="380"/>
                        </a:lnTo>
                        <a:lnTo>
                          <a:pt x="6" y="379"/>
                        </a:lnTo>
                        <a:lnTo>
                          <a:pt x="7" y="377"/>
                        </a:lnTo>
                        <a:lnTo>
                          <a:pt x="7" y="380"/>
                        </a:lnTo>
                        <a:lnTo>
                          <a:pt x="10" y="383"/>
                        </a:lnTo>
                        <a:lnTo>
                          <a:pt x="8" y="383"/>
                        </a:lnTo>
                        <a:lnTo>
                          <a:pt x="6" y="385"/>
                        </a:lnTo>
                        <a:lnTo>
                          <a:pt x="6" y="386"/>
                        </a:lnTo>
                        <a:lnTo>
                          <a:pt x="7" y="387"/>
                        </a:lnTo>
                        <a:lnTo>
                          <a:pt x="9" y="386"/>
                        </a:lnTo>
                        <a:lnTo>
                          <a:pt x="11" y="383"/>
                        </a:lnTo>
                        <a:lnTo>
                          <a:pt x="11" y="380"/>
                        </a:lnTo>
                        <a:lnTo>
                          <a:pt x="13" y="378"/>
                        </a:lnTo>
                        <a:lnTo>
                          <a:pt x="18" y="370"/>
                        </a:lnTo>
                        <a:lnTo>
                          <a:pt x="21" y="368"/>
                        </a:lnTo>
                        <a:lnTo>
                          <a:pt x="22" y="369"/>
                        </a:lnTo>
                        <a:lnTo>
                          <a:pt x="22" y="370"/>
                        </a:lnTo>
                        <a:lnTo>
                          <a:pt x="25" y="369"/>
                        </a:lnTo>
                        <a:lnTo>
                          <a:pt x="28" y="369"/>
                        </a:lnTo>
                        <a:lnTo>
                          <a:pt x="24" y="372"/>
                        </a:lnTo>
                        <a:lnTo>
                          <a:pt x="23" y="376"/>
                        </a:lnTo>
                        <a:lnTo>
                          <a:pt x="22" y="373"/>
                        </a:lnTo>
                        <a:lnTo>
                          <a:pt x="21" y="373"/>
                        </a:lnTo>
                        <a:lnTo>
                          <a:pt x="16" y="379"/>
                        </a:lnTo>
                        <a:lnTo>
                          <a:pt x="18" y="380"/>
                        </a:lnTo>
                        <a:lnTo>
                          <a:pt x="18" y="381"/>
                        </a:lnTo>
                        <a:lnTo>
                          <a:pt x="15" y="383"/>
                        </a:lnTo>
                        <a:lnTo>
                          <a:pt x="10" y="389"/>
                        </a:lnTo>
                        <a:lnTo>
                          <a:pt x="12" y="391"/>
                        </a:lnTo>
                        <a:lnTo>
                          <a:pt x="17" y="390"/>
                        </a:lnTo>
                        <a:lnTo>
                          <a:pt x="18" y="389"/>
                        </a:lnTo>
                        <a:lnTo>
                          <a:pt x="18" y="390"/>
                        </a:lnTo>
                        <a:lnTo>
                          <a:pt x="13" y="392"/>
                        </a:lnTo>
                        <a:lnTo>
                          <a:pt x="12" y="394"/>
                        </a:lnTo>
                        <a:lnTo>
                          <a:pt x="12" y="395"/>
                        </a:lnTo>
                        <a:lnTo>
                          <a:pt x="9" y="395"/>
                        </a:lnTo>
                        <a:lnTo>
                          <a:pt x="8" y="396"/>
                        </a:lnTo>
                        <a:lnTo>
                          <a:pt x="6" y="395"/>
                        </a:lnTo>
                        <a:lnTo>
                          <a:pt x="3" y="400"/>
                        </a:lnTo>
                        <a:lnTo>
                          <a:pt x="3" y="403"/>
                        </a:lnTo>
                        <a:lnTo>
                          <a:pt x="4" y="403"/>
                        </a:lnTo>
                        <a:lnTo>
                          <a:pt x="4" y="404"/>
                        </a:lnTo>
                        <a:lnTo>
                          <a:pt x="6" y="404"/>
                        </a:lnTo>
                        <a:lnTo>
                          <a:pt x="7" y="402"/>
                        </a:lnTo>
                        <a:lnTo>
                          <a:pt x="8" y="404"/>
                        </a:lnTo>
                        <a:lnTo>
                          <a:pt x="10" y="404"/>
                        </a:lnTo>
                        <a:lnTo>
                          <a:pt x="10" y="402"/>
                        </a:lnTo>
                        <a:lnTo>
                          <a:pt x="10" y="401"/>
                        </a:lnTo>
                        <a:lnTo>
                          <a:pt x="12" y="402"/>
                        </a:lnTo>
                        <a:lnTo>
                          <a:pt x="16" y="400"/>
                        </a:lnTo>
                        <a:lnTo>
                          <a:pt x="17" y="398"/>
                        </a:lnTo>
                        <a:lnTo>
                          <a:pt x="18" y="399"/>
                        </a:lnTo>
                        <a:lnTo>
                          <a:pt x="15" y="404"/>
                        </a:lnTo>
                        <a:lnTo>
                          <a:pt x="16" y="403"/>
                        </a:lnTo>
                        <a:lnTo>
                          <a:pt x="16" y="406"/>
                        </a:lnTo>
                        <a:lnTo>
                          <a:pt x="14" y="410"/>
                        </a:lnTo>
                        <a:lnTo>
                          <a:pt x="13" y="412"/>
                        </a:lnTo>
                        <a:lnTo>
                          <a:pt x="13" y="415"/>
                        </a:lnTo>
                        <a:lnTo>
                          <a:pt x="11" y="414"/>
                        </a:lnTo>
                        <a:lnTo>
                          <a:pt x="10" y="415"/>
                        </a:lnTo>
                        <a:lnTo>
                          <a:pt x="9" y="413"/>
                        </a:lnTo>
                        <a:lnTo>
                          <a:pt x="8" y="413"/>
                        </a:lnTo>
                        <a:lnTo>
                          <a:pt x="6" y="421"/>
                        </a:lnTo>
                        <a:lnTo>
                          <a:pt x="18" y="433"/>
                        </a:lnTo>
                        <a:lnTo>
                          <a:pt x="22" y="433"/>
                        </a:lnTo>
                        <a:lnTo>
                          <a:pt x="24" y="430"/>
                        </a:lnTo>
                        <a:lnTo>
                          <a:pt x="23" y="438"/>
                        </a:lnTo>
                        <a:lnTo>
                          <a:pt x="25" y="437"/>
                        </a:lnTo>
                        <a:lnTo>
                          <a:pt x="27" y="438"/>
                        </a:lnTo>
                        <a:lnTo>
                          <a:pt x="28" y="436"/>
                        </a:lnTo>
                        <a:lnTo>
                          <a:pt x="32" y="436"/>
                        </a:lnTo>
                        <a:lnTo>
                          <a:pt x="30" y="438"/>
                        </a:lnTo>
                        <a:lnTo>
                          <a:pt x="34" y="440"/>
                        </a:lnTo>
                        <a:lnTo>
                          <a:pt x="37" y="438"/>
                        </a:lnTo>
                        <a:lnTo>
                          <a:pt x="40" y="436"/>
                        </a:lnTo>
                        <a:lnTo>
                          <a:pt x="42" y="433"/>
                        </a:lnTo>
                        <a:lnTo>
                          <a:pt x="44" y="435"/>
                        </a:lnTo>
                        <a:lnTo>
                          <a:pt x="49" y="432"/>
                        </a:lnTo>
                        <a:lnTo>
                          <a:pt x="54" y="425"/>
                        </a:lnTo>
                        <a:lnTo>
                          <a:pt x="57" y="423"/>
                        </a:lnTo>
                        <a:lnTo>
                          <a:pt x="58" y="420"/>
                        </a:lnTo>
                        <a:lnTo>
                          <a:pt x="60" y="419"/>
                        </a:lnTo>
                        <a:lnTo>
                          <a:pt x="60" y="417"/>
                        </a:lnTo>
                        <a:lnTo>
                          <a:pt x="64" y="413"/>
                        </a:lnTo>
                        <a:lnTo>
                          <a:pt x="64" y="411"/>
                        </a:lnTo>
                        <a:lnTo>
                          <a:pt x="67" y="413"/>
                        </a:lnTo>
                        <a:lnTo>
                          <a:pt x="71" y="413"/>
                        </a:lnTo>
                        <a:lnTo>
                          <a:pt x="72" y="412"/>
                        </a:lnTo>
                        <a:lnTo>
                          <a:pt x="74" y="407"/>
                        </a:lnTo>
                        <a:lnTo>
                          <a:pt x="76" y="405"/>
                        </a:lnTo>
                        <a:lnTo>
                          <a:pt x="76" y="402"/>
                        </a:lnTo>
                        <a:lnTo>
                          <a:pt x="74" y="400"/>
                        </a:lnTo>
                        <a:lnTo>
                          <a:pt x="73" y="398"/>
                        </a:lnTo>
                        <a:lnTo>
                          <a:pt x="74" y="398"/>
                        </a:lnTo>
                        <a:lnTo>
                          <a:pt x="74" y="396"/>
                        </a:lnTo>
                        <a:lnTo>
                          <a:pt x="73" y="393"/>
                        </a:lnTo>
                        <a:lnTo>
                          <a:pt x="74" y="394"/>
                        </a:lnTo>
                        <a:lnTo>
                          <a:pt x="75" y="396"/>
                        </a:lnTo>
                        <a:lnTo>
                          <a:pt x="75" y="398"/>
                        </a:lnTo>
                        <a:lnTo>
                          <a:pt x="77" y="398"/>
                        </a:lnTo>
                        <a:lnTo>
                          <a:pt x="77" y="396"/>
                        </a:lnTo>
                        <a:lnTo>
                          <a:pt x="76" y="394"/>
                        </a:lnTo>
                        <a:lnTo>
                          <a:pt x="76" y="390"/>
                        </a:lnTo>
                        <a:lnTo>
                          <a:pt x="76" y="389"/>
                        </a:lnTo>
                        <a:lnTo>
                          <a:pt x="77" y="389"/>
                        </a:lnTo>
                        <a:lnTo>
                          <a:pt x="78" y="388"/>
                        </a:lnTo>
                        <a:lnTo>
                          <a:pt x="80" y="389"/>
                        </a:lnTo>
                        <a:lnTo>
                          <a:pt x="80" y="391"/>
                        </a:lnTo>
                        <a:lnTo>
                          <a:pt x="78" y="392"/>
                        </a:lnTo>
                        <a:lnTo>
                          <a:pt x="80" y="407"/>
                        </a:lnTo>
                        <a:lnTo>
                          <a:pt x="82" y="406"/>
                        </a:lnTo>
                        <a:lnTo>
                          <a:pt x="84" y="408"/>
                        </a:lnTo>
                        <a:lnTo>
                          <a:pt x="86" y="408"/>
                        </a:lnTo>
                        <a:lnTo>
                          <a:pt x="87" y="411"/>
                        </a:lnTo>
                        <a:lnTo>
                          <a:pt x="87" y="417"/>
                        </a:lnTo>
                        <a:lnTo>
                          <a:pt x="88" y="414"/>
                        </a:lnTo>
                        <a:lnTo>
                          <a:pt x="89" y="416"/>
                        </a:lnTo>
                        <a:lnTo>
                          <a:pt x="91" y="414"/>
                        </a:lnTo>
                        <a:lnTo>
                          <a:pt x="93" y="405"/>
                        </a:lnTo>
                        <a:lnTo>
                          <a:pt x="92" y="397"/>
                        </a:lnTo>
                        <a:lnTo>
                          <a:pt x="95" y="392"/>
                        </a:lnTo>
                        <a:lnTo>
                          <a:pt x="95" y="388"/>
                        </a:lnTo>
                        <a:lnTo>
                          <a:pt x="102" y="385"/>
                        </a:lnTo>
                        <a:lnTo>
                          <a:pt x="104" y="383"/>
                        </a:lnTo>
                        <a:lnTo>
                          <a:pt x="104" y="379"/>
                        </a:lnTo>
                        <a:lnTo>
                          <a:pt x="103" y="376"/>
                        </a:lnTo>
                        <a:lnTo>
                          <a:pt x="105" y="369"/>
                        </a:lnTo>
                        <a:lnTo>
                          <a:pt x="103" y="360"/>
                        </a:lnTo>
                        <a:lnTo>
                          <a:pt x="100" y="357"/>
                        </a:lnTo>
                        <a:lnTo>
                          <a:pt x="101" y="355"/>
                        </a:lnTo>
                        <a:lnTo>
                          <a:pt x="105" y="354"/>
                        </a:lnTo>
                        <a:lnTo>
                          <a:pt x="108" y="351"/>
                        </a:lnTo>
                        <a:lnTo>
                          <a:pt x="109" y="346"/>
                        </a:lnTo>
                        <a:lnTo>
                          <a:pt x="108" y="341"/>
                        </a:lnTo>
                        <a:lnTo>
                          <a:pt x="103" y="337"/>
                        </a:lnTo>
                        <a:lnTo>
                          <a:pt x="101" y="333"/>
                        </a:lnTo>
                        <a:lnTo>
                          <a:pt x="101" y="317"/>
                        </a:lnTo>
                        <a:lnTo>
                          <a:pt x="100" y="313"/>
                        </a:lnTo>
                        <a:lnTo>
                          <a:pt x="99" y="312"/>
                        </a:lnTo>
                        <a:lnTo>
                          <a:pt x="101" y="296"/>
                        </a:lnTo>
                        <a:lnTo>
                          <a:pt x="102" y="293"/>
                        </a:lnTo>
                        <a:lnTo>
                          <a:pt x="101" y="292"/>
                        </a:lnTo>
                        <a:lnTo>
                          <a:pt x="99" y="288"/>
                        </a:lnTo>
                        <a:lnTo>
                          <a:pt x="99" y="283"/>
                        </a:lnTo>
                        <a:lnTo>
                          <a:pt x="101" y="274"/>
                        </a:lnTo>
                        <a:lnTo>
                          <a:pt x="108" y="266"/>
                        </a:lnTo>
                        <a:lnTo>
                          <a:pt x="112" y="264"/>
                        </a:lnTo>
                        <a:lnTo>
                          <a:pt x="118" y="262"/>
                        </a:lnTo>
                        <a:lnTo>
                          <a:pt x="126" y="263"/>
                        </a:lnTo>
                        <a:lnTo>
                          <a:pt x="128" y="260"/>
                        </a:lnTo>
                        <a:lnTo>
                          <a:pt x="129" y="252"/>
                        </a:lnTo>
                        <a:lnTo>
                          <a:pt x="124" y="245"/>
                        </a:lnTo>
                        <a:lnTo>
                          <a:pt x="123" y="242"/>
                        </a:lnTo>
                        <a:lnTo>
                          <a:pt x="133" y="225"/>
                        </a:lnTo>
                        <a:lnTo>
                          <a:pt x="135" y="195"/>
                        </a:lnTo>
                        <a:lnTo>
                          <a:pt x="137" y="194"/>
                        </a:lnTo>
                        <a:lnTo>
                          <a:pt x="140" y="194"/>
                        </a:lnTo>
                        <a:lnTo>
                          <a:pt x="144" y="190"/>
                        </a:lnTo>
                        <a:lnTo>
                          <a:pt x="148" y="178"/>
                        </a:lnTo>
                        <a:lnTo>
                          <a:pt x="161" y="157"/>
                        </a:lnTo>
                        <a:lnTo>
                          <a:pt x="161" y="154"/>
                        </a:lnTo>
                        <a:lnTo>
                          <a:pt x="157" y="148"/>
                        </a:lnTo>
                        <a:lnTo>
                          <a:pt x="158" y="144"/>
                        </a:lnTo>
                        <a:lnTo>
                          <a:pt x="163" y="137"/>
                        </a:lnTo>
                        <a:lnTo>
                          <a:pt x="165" y="130"/>
                        </a:lnTo>
                        <a:lnTo>
                          <a:pt x="172" y="122"/>
                        </a:lnTo>
                        <a:lnTo>
                          <a:pt x="175" y="121"/>
                        </a:lnTo>
                        <a:lnTo>
                          <a:pt x="178" y="123"/>
                        </a:lnTo>
                        <a:lnTo>
                          <a:pt x="181" y="126"/>
                        </a:lnTo>
                        <a:lnTo>
                          <a:pt x="182" y="126"/>
                        </a:lnTo>
                        <a:lnTo>
                          <a:pt x="186" y="114"/>
                        </a:lnTo>
                        <a:lnTo>
                          <a:pt x="186" y="108"/>
                        </a:lnTo>
                        <a:lnTo>
                          <a:pt x="187" y="105"/>
                        </a:lnTo>
                        <a:lnTo>
                          <a:pt x="188" y="104"/>
                        </a:lnTo>
                        <a:lnTo>
                          <a:pt x="191" y="104"/>
                        </a:lnTo>
                        <a:lnTo>
                          <a:pt x="210" y="109"/>
                        </a:lnTo>
                        <a:lnTo>
                          <a:pt x="212" y="108"/>
                        </a:lnTo>
                        <a:lnTo>
                          <a:pt x="214" y="106"/>
                        </a:lnTo>
                        <a:lnTo>
                          <a:pt x="211" y="104"/>
                        </a:lnTo>
                        <a:lnTo>
                          <a:pt x="211" y="101"/>
                        </a:lnTo>
                        <a:lnTo>
                          <a:pt x="213" y="98"/>
                        </a:lnTo>
                        <a:lnTo>
                          <a:pt x="214" y="94"/>
                        </a:lnTo>
                        <a:lnTo>
                          <a:pt x="215" y="93"/>
                        </a:lnTo>
                        <a:lnTo>
                          <a:pt x="215" y="91"/>
                        </a:lnTo>
                        <a:lnTo>
                          <a:pt x="215" y="88"/>
                        </a:lnTo>
                        <a:lnTo>
                          <a:pt x="214" y="87"/>
                        </a:lnTo>
                        <a:lnTo>
                          <a:pt x="213" y="84"/>
                        </a:lnTo>
                        <a:lnTo>
                          <a:pt x="215" y="83"/>
                        </a:lnTo>
                        <a:lnTo>
                          <a:pt x="221" y="83"/>
                        </a:lnTo>
                        <a:lnTo>
                          <a:pt x="221" y="81"/>
                        </a:lnTo>
                        <a:lnTo>
                          <a:pt x="223" y="81"/>
                        </a:lnTo>
                        <a:lnTo>
                          <a:pt x="225" y="82"/>
                        </a:lnTo>
                        <a:lnTo>
                          <a:pt x="228" y="81"/>
                        </a:lnTo>
                        <a:lnTo>
                          <a:pt x="227" y="74"/>
                        </a:lnTo>
                        <a:lnTo>
                          <a:pt x="230" y="73"/>
                        </a:lnTo>
                        <a:lnTo>
                          <a:pt x="234" y="74"/>
                        </a:lnTo>
                        <a:lnTo>
                          <a:pt x="245" y="89"/>
                        </a:lnTo>
                        <a:lnTo>
                          <a:pt x="246" y="94"/>
                        </a:lnTo>
                        <a:lnTo>
                          <a:pt x="247" y="96"/>
                        </a:lnTo>
                        <a:lnTo>
                          <a:pt x="254" y="97"/>
                        </a:lnTo>
                        <a:lnTo>
                          <a:pt x="258" y="99"/>
                        </a:lnTo>
                        <a:lnTo>
                          <a:pt x="261" y="98"/>
                        </a:lnTo>
                        <a:lnTo>
                          <a:pt x="265" y="96"/>
                        </a:lnTo>
                        <a:lnTo>
                          <a:pt x="269" y="91"/>
                        </a:lnTo>
                        <a:lnTo>
                          <a:pt x="272" y="93"/>
                        </a:lnTo>
                        <a:lnTo>
                          <a:pt x="275" y="98"/>
                        </a:lnTo>
                        <a:lnTo>
                          <a:pt x="278" y="99"/>
                        </a:lnTo>
                        <a:lnTo>
                          <a:pt x="285" y="95"/>
                        </a:lnTo>
                        <a:lnTo>
                          <a:pt x="287" y="91"/>
                        </a:lnTo>
                        <a:lnTo>
                          <a:pt x="294" y="86"/>
                        </a:lnTo>
                        <a:lnTo>
                          <a:pt x="295" y="63"/>
                        </a:lnTo>
                        <a:lnTo>
                          <a:pt x="298" y="55"/>
                        </a:lnTo>
                        <a:lnTo>
                          <a:pt x="301" y="51"/>
                        </a:lnTo>
                        <a:lnTo>
                          <a:pt x="326" y="43"/>
                        </a:lnTo>
                        <a:lnTo>
                          <a:pt x="328" y="44"/>
                        </a:lnTo>
                        <a:lnTo>
                          <a:pt x="330" y="50"/>
                        </a:lnTo>
                        <a:lnTo>
                          <a:pt x="333" y="52"/>
                        </a:lnTo>
                        <a:lnTo>
                          <a:pt x="338" y="54"/>
                        </a:lnTo>
                        <a:lnTo>
                          <a:pt x="342" y="58"/>
                        </a:lnTo>
                        <a:lnTo>
                          <a:pt x="345" y="69"/>
                        </a:lnTo>
                        <a:lnTo>
                          <a:pt x="339" y="76"/>
                        </a:lnTo>
                        <a:lnTo>
                          <a:pt x="338" y="79"/>
                        </a:lnTo>
                        <a:lnTo>
                          <a:pt x="339" y="82"/>
                        </a:lnTo>
                        <a:lnTo>
                          <a:pt x="341" y="83"/>
                        </a:lnTo>
                        <a:lnTo>
                          <a:pt x="342" y="83"/>
                        </a:lnTo>
                        <a:lnTo>
                          <a:pt x="344" y="81"/>
                        </a:lnTo>
                        <a:lnTo>
                          <a:pt x="345" y="80"/>
                        </a:lnTo>
                        <a:lnTo>
                          <a:pt x="345" y="77"/>
                        </a:lnTo>
                        <a:lnTo>
                          <a:pt x="345" y="76"/>
                        </a:lnTo>
                        <a:lnTo>
                          <a:pt x="354" y="71"/>
                        </a:lnTo>
                        <a:lnTo>
                          <a:pt x="355" y="69"/>
                        </a:lnTo>
                        <a:lnTo>
                          <a:pt x="357" y="61"/>
                        </a:lnTo>
                        <a:lnTo>
                          <a:pt x="363" y="65"/>
                        </a:lnTo>
                        <a:lnTo>
                          <a:pt x="366" y="64"/>
                        </a:lnTo>
                        <a:lnTo>
                          <a:pt x="367" y="59"/>
                        </a:lnTo>
                        <a:lnTo>
                          <a:pt x="368" y="57"/>
                        </a:lnTo>
                        <a:lnTo>
                          <a:pt x="367" y="56"/>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grpSp>
            <p:grpSp>
              <p:nvGrpSpPr>
                <p:cNvPr id="773" name="Group 772">
                  <a:extLst>
                    <a:ext uri="{FF2B5EF4-FFF2-40B4-BE49-F238E27FC236}">
                      <a16:creationId xmlns:a16="http://schemas.microsoft.com/office/drawing/2014/main" xmlns="" id="{16FFAFF6-5E84-0041-B668-78024CE0FB3F}"/>
                    </a:ext>
                  </a:extLst>
                </p:cNvPr>
                <p:cNvGrpSpPr/>
                <p:nvPr/>
              </p:nvGrpSpPr>
              <p:grpSpPr>
                <a:xfrm>
                  <a:off x="7999413" y="5456238"/>
                  <a:ext cx="268287" cy="361950"/>
                  <a:chOff x="7999413" y="5456238"/>
                  <a:chExt cx="268287" cy="361950"/>
                </a:xfrm>
                <a:grpFill/>
              </p:grpSpPr>
              <p:sp>
                <p:nvSpPr>
                  <p:cNvPr id="810" name="Freeform 434">
                    <a:extLst>
                      <a:ext uri="{FF2B5EF4-FFF2-40B4-BE49-F238E27FC236}">
                        <a16:creationId xmlns:a16="http://schemas.microsoft.com/office/drawing/2014/main" xmlns="" id="{93337BBD-B5CE-634C-A873-860A579552B7}"/>
                      </a:ext>
                    </a:extLst>
                  </p:cNvPr>
                  <p:cNvSpPr/>
                  <p:nvPr/>
                </p:nvSpPr>
                <p:spPr>
                  <a:xfrm>
                    <a:off x="7999413" y="5629275"/>
                    <a:ext cx="173037" cy="188913"/>
                  </a:xfrm>
                  <a:custGeom>
                    <a:avLst/>
                    <a:gdLst>
                      <a:gd name="T0" fmla="*/ 80 w 109"/>
                      <a:gd name="T1" fmla="*/ 5 h 119"/>
                      <a:gd name="T2" fmla="*/ 85 w 109"/>
                      <a:gd name="T3" fmla="*/ 1 h 119"/>
                      <a:gd name="T4" fmla="*/ 87 w 109"/>
                      <a:gd name="T5" fmla="*/ 1 h 119"/>
                      <a:gd name="T6" fmla="*/ 90 w 109"/>
                      <a:gd name="T7" fmla="*/ 5 h 119"/>
                      <a:gd name="T8" fmla="*/ 92 w 109"/>
                      <a:gd name="T9" fmla="*/ 11 h 119"/>
                      <a:gd name="T10" fmla="*/ 98 w 109"/>
                      <a:gd name="T11" fmla="*/ 11 h 119"/>
                      <a:gd name="T12" fmla="*/ 103 w 109"/>
                      <a:gd name="T13" fmla="*/ 7 h 119"/>
                      <a:gd name="T14" fmla="*/ 104 w 109"/>
                      <a:gd name="T15" fmla="*/ 9 h 119"/>
                      <a:gd name="T16" fmla="*/ 103 w 109"/>
                      <a:gd name="T17" fmla="*/ 14 h 119"/>
                      <a:gd name="T18" fmla="*/ 106 w 109"/>
                      <a:gd name="T19" fmla="*/ 9 h 119"/>
                      <a:gd name="T20" fmla="*/ 107 w 109"/>
                      <a:gd name="T21" fmla="*/ 13 h 119"/>
                      <a:gd name="T22" fmla="*/ 107 w 109"/>
                      <a:gd name="T23" fmla="*/ 18 h 119"/>
                      <a:gd name="T24" fmla="*/ 106 w 109"/>
                      <a:gd name="T25" fmla="*/ 29 h 119"/>
                      <a:gd name="T26" fmla="*/ 102 w 109"/>
                      <a:gd name="T27" fmla="*/ 33 h 119"/>
                      <a:gd name="T28" fmla="*/ 95 w 109"/>
                      <a:gd name="T29" fmla="*/ 45 h 119"/>
                      <a:gd name="T30" fmla="*/ 90 w 109"/>
                      <a:gd name="T31" fmla="*/ 49 h 119"/>
                      <a:gd name="T32" fmla="*/ 92 w 109"/>
                      <a:gd name="T33" fmla="*/ 61 h 119"/>
                      <a:gd name="T34" fmla="*/ 91 w 109"/>
                      <a:gd name="T35" fmla="*/ 62 h 119"/>
                      <a:gd name="T36" fmla="*/ 83 w 109"/>
                      <a:gd name="T37" fmla="*/ 61 h 119"/>
                      <a:gd name="T38" fmla="*/ 81 w 109"/>
                      <a:gd name="T39" fmla="*/ 63 h 119"/>
                      <a:gd name="T40" fmla="*/ 74 w 109"/>
                      <a:gd name="T41" fmla="*/ 68 h 119"/>
                      <a:gd name="T42" fmla="*/ 70 w 109"/>
                      <a:gd name="T43" fmla="*/ 66 h 119"/>
                      <a:gd name="T44" fmla="*/ 67 w 109"/>
                      <a:gd name="T45" fmla="*/ 82 h 119"/>
                      <a:gd name="T46" fmla="*/ 63 w 109"/>
                      <a:gd name="T47" fmla="*/ 89 h 119"/>
                      <a:gd name="T48" fmla="*/ 60 w 109"/>
                      <a:gd name="T49" fmla="*/ 100 h 119"/>
                      <a:gd name="T50" fmla="*/ 58 w 109"/>
                      <a:gd name="T51" fmla="*/ 104 h 119"/>
                      <a:gd name="T52" fmla="*/ 57 w 109"/>
                      <a:gd name="T53" fmla="*/ 105 h 119"/>
                      <a:gd name="T54" fmla="*/ 47 w 109"/>
                      <a:gd name="T55" fmla="*/ 113 h 119"/>
                      <a:gd name="T56" fmla="*/ 45 w 109"/>
                      <a:gd name="T57" fmla="*/ 116 h 119"/>
                      <a:gd name="T58" fmla="*/ 38 w 109"/>
                      <a:gd name="T59" fmla="*/ 118 h 119"/>
                      <a:gd name="T60" fmla="*/ 33 w 109"/>
                      <a:gd name="T61" fmla="*/ 117 h 119"/>
                      <a:gd name="T62" fmla="*/ 29 w 109"/>
                      <a:gd name="T63" fmla="*/ 118 h 119"/>
                      <a:gd name="T64" fmla="*/ 26 w 109"/>
                      <a:gd name="T65" fmla="*/ 117 h 119"/>
                      <a:gd name="T66" fmla="*/ 25 w 109"/>
                      <a:gd name="T67" fmla="*/ 115 h 119"/>
                      <a:gd name="T68" fmla="*/ 17 w 109"/>
                      <a:gd name="T69" fmla="*/ 110 h 119"/>
                      <a:gd name="T70" fmla="*/ 12 w 109"/>
                      <a:gd name="T71" fmla="*/ 111 h 119"/>
                      <a:gd name="T72" fmla="*/ 2 w 109"/>
                      <a:gd name="T73" fmla="*/ 109 h 119"/>
                      <a:gd name="T74" fmla="*/ 6 w 109"/>
                      <a:gd name="T75" fmla="*/ 104 h 119"/>
                      <a:gd name="T76" fmla="*/ 3 w 109"/>
                      <a:gd name="T77" fmla="*/ 104 h 119"/>
                      <a:gd name="T78" fmla="*/ 0 w 109"/>
                      <a:gd name="T79" fmla="*/ 105 h 119"/>
                      <a:gd name="T80" fmla="*/ 4 w 109"/>
                      <a:gd name="T81" fmla="*/ 101 h 119"/>
                      <a:gd name="T82" fmla="*/ 5 w 109"/>
                      <a:gd name="T83" fmla="*/ 99 h 119"/>
                      <a:gd name="T84" fmla="*/ 5 w 109"/>
                      <a:gd name="T85" fmla="*/ 96 h 119"/>
                      <a:gd name="T86" fmla="*/ 5 w 109"/>
                      <a:gd name="T87" fmla="*/ 94 h 119"/>
                      <a:gd name="T88" fmla="*/ 5 w 109"/>
                      <a:gd name="T89" fmla="*/ 91 h 119"/>
                      <a:gd name="T90" fmla="*/ 8 w 109"/>
                      <a:gd name="T91" fmla="*/ 92 h 119"/>
                      <a:gd name="T92" fmla="*/ 10 w 109"/>
                      <a:gd name="T93" fmla="*/ 91 h 119"/>
                      <a:gd name="T94" fmla="*/ 8 w 109"/>
                      <a:gd name="T95" fmla="*/ 85 h 119"/>
                      <a:gd name="T96" fmla="*/ 12 w 109"/>
                      <a:gd name="T97" fmla="*/ 84 h 119"/>
                      <a:gd name="T98" fmla="*/ 13 w 109"/>
                      <a:gd name="T99" fmla="*/ 86 h 119"/>
                      <a:gd name="T100" fmla="*/ 14 w 109"/>
                      <a:gd name="T101" fmla="*/ 81 h 119"/>
                      <a:gd name="T102" fmla="*/ 17 w 109"/>
                      <a:gd name="T103" fmla="*/ 78 h 119"/>
                      <a:gd name="T104" fmla="*/ 21 w 109"/>
                      <a:gd name="T105" fmla="*/ 72 h 119"/>
                      <a:gd name="T106" fmla="*/ 24 w 109"/>
                      <a:gd name="T107" fmla="*/ 67 h 119"/>
                      <a:gd name="T108" fmla="*/ 30 w 109"/>
                      <a:gd name="T109" fmla="*/ 65 h 119"/>
                      <a:gd name="T110" fmla="*/ 52 w 109"/>
                      <a:gd name="T111" fmla="*/ 49 h 119"/>
                      <a:gd name="T112" fmla="*/ 62 w 109"/>
                      <a:gd name="T113" fmla="*/ 42 h 119"/>
                      <a:gd name="T114" fmla="*/ 74 w 109"/>
                      <a:gd name="T115" fmla="*/ 20 h 119"/>
                      <a:gd name="T116" fmla="*/ 79 w 109"/>
                      <a:gd name="T117" fmla="*/ 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9" h="119">
                        <a:moveTo>
                          <a:pt x="79" y="9"/>
                        </a:moveTo>
                        <a:lnTo>
                          <a:pt x="80" y="9"/>
                        </a:lnTo>
                        <a:lnTo>
                          <a:pt x="80" y="5"/>
                        </a:lnTo>
                        <a:lnTo>
                          <a:pt x="82" y="4"/>
                        </a:lnTo>
                        <a:lnTo>
                          <a:pt x="84" y="1"/>
                        </a:lnTo>
                        <a:lnTo>
                          <a:pt x="85" y="1"/>
                        </a:lnTo>
                        <a:lnTo>
                          <a:pt x="86" y="0"/>
                        </a:lnTo>
                        <a:lnTo>
                          <a:pt x="87" y="0"/>
                        </a:lnTo>
                        <a:lnTo>
                          <a:pt x="87" y="1"/>
                        </a:lnTo>
                        <a:lnTo>
                          <a:pt x="87" y="4"/>
                        </a:lnTo>
                        <a:lnTo>
                          <a:pt x="88" y="5"/>
                        </a:lnTo>
                        <a:lnTo>
                          <a:pt x="90" y="5"/>
                        </a:lnTo>
                        <a:lnTo>
                          <a:pt x="91" y="5"/>
                        </a:lnTo>
                        <a:lnTo>
                          <a:pt x="92" y="7"/>
                        </a:lnTo>
                        <a:lnTo>
                          <a:pt x="92" y="11"/>
                        </a:lnTo>
                        <a:lnTo>
                          <a:pt x="93" y="13"/>
                        </a:lnTo>
                        <a:lnTo>
                          <a:pt x="95" y="14"/>
                        </a:lnTo>
                        <a:lnTo>
                          <a:pt x="98" y="11"/>
                        </a:lnTo>
                        <a:lnTo>
                          <a:pt x="99" y="10"/>
                        </a:lnTo>
                        <a:lnTo>
                          <a:pt x="101" y="9"/>
                        </a:lnTo>
                        <a:lnTo>
                          <a:pt x="103" y="7"/>
                        </a:lnTo>
                        <a:lnTo>
                          <a:pt x="104" y="7"/>
                        </a:lnTo>
                        <a:lnTo>
                          <a:pt x="105" y="7"/>
                        </a:lnTo>
                        <a:lnTo>
                          <a:pt x="104" y="9"/>
                        </a:lnTo>
                        <a:lnTo>
                          <a:pt x="104" y="9"/>
                        </a:lnTo>
                        <a:lnTo>
                          <a:pt x="104" y="11"/>
                        </a:lnTo>
                        <a:lnTo>
                          <a:pt x="103" y="14"/>
                        </a:lnTo>
                        <a:lnTo>
                          <a:pt x="106" y="12"/>
                        </a:lnTo>
                        <a:lnTo>
                          <a:pt x="105" y="11"/>
                        </a:lnTo>
                        <a:lnTo>
                          <a:pt x="106" y="9"/>
                        </a:lnTo>
                        <a:lnTo>
                          <a:pt x="108" y="8"/>
                        </a:lnTo>
                        <a:lnTo>
                          <a:pt x="109" y="10"/>
                        </a:lnTo>
                        <a:lnTo>
                          <a:pt x="107" y="13"/>
                        </a:lnTo>
                        <a:lnTo>
                          <a:pt x="107" y="13"/>
                        </a:lnTo>
                        <a:lnTo>
                          <a:pt x="108" y="15"/>
                        </a:lnTo>
                        <a:lnTo>
                          <a:pt x="107" y="18"/>
                        </a:lnTo>
                        <a:lnTo>
                          <a:pt x="109" y="22"/>
                        </a:lnTo>
                        <a:lnTo>
                          <a:pt x="106" y="27"/>
                        </a:lnTo>
                        <a:lnTo>
                          <a:pt x="106" y="29"/>
                        </a:lnTo>
                        <a:lnTo>
                          <a:pt x="104" y="32"/>
                        </a:lnTo>
                        <a:lnTo>
                          <a:pt x="102" y="32"/>
                        </a:lnTo>
                        <a:lnTo>
                          <a:pt x="102" y="33"/>
                        </a:lnTo>
                        <a:lnTo>
                          <a:pt x="99" y="36"/>
                        </a:lnTo>
                        <a:lnTo>
                          <a:pt x="96" y="43"/>
                        </a:lnTo>
                        <a:lnTo>
                          <a:pt x="95" y="45"/>
                        </a:lnTo>
                        <a:lnTo>
                          <a:pt x="94" y="45"/>
                        </a:lnTo>
                        <a:lnTo>
                          <a:pt x="93" y="47"/>
                        </a:lnTo>
                        <a:lnTo>
                          <a:pt x="90" y="49"/>
                        </a:lnTo>
                        <a:lnTo>
                          <a:pt x="89" y="49"/>
                        </a:lnTo>
                        <a:lnTo>
                          <a:pt x="88" y="59"/>
                        </a:lnTo>
                        <a:lnTo>
                          <a:pt x="92" y="61"/>
                        </a:lnTo>
                        <a:lnTo>
                          <a:pt x="93" y="63"/>
                        </a:lnTo>
                        <a:lnTo>
                          <a:pt x="93" y="64"/>
                        </a:lnTo>
                        <a:lnTo>
                          <a:pt x="91" y="62"/>
                        </a:lnTo>
                        <a:lnTo>
                          <a:pt x="91" y="64"/>
                        </a:lnTo>
                        <a:lnTo>
                          <a:pt x="84" y="61"/>
                        </a:lnTo>
                        <a:lnTo>
                          <a:pt x="83" y="61"/>
                        </a:lnTo>
                        <a:lnTo>
                          <a:pt x="83" y="63"/>
                        </a:lnTo>
                        <a:lnTo>
                          <a:pt x="82" y="64"/>
                        </a:lnTo>
                        <a:lnTo>
                          <a:pt x="81" y="63"/>
                        </a:lnTo>
                        <a:lnTo>
                          <a:pt x="80" y="63"/>
                        </a:lnTo>
                        <a:lnTo>
                          <a:pt x="80" y="64"/>
                        </a:lnTo>
                        <a:lnTo>
                          <a:pt x="74" y="68"/>
                        </a:lnTo>
                        <a:lnTo>
                          <a:pt x="72" y="67"/>
                        </a:lnTo>
                        <a:lnTo>
                          <a:pt x="72" y="66"/>
                        </a:lnTo>
                        <a:lnTo>
                          <a:pt x="70" y="66"/>
                        </a:lnTo>
                        <a:lnTo>
                          <a:pt x="70" y="71"/>
                        </a:lnTo>
                        <a:lnTo>
                          <a:pt x="68" y="75"/>
                        </a:lnTo>
                        <a:lnTo>
                          <a:pt x="67" y="82"/>
                        </a:lnTo>
                        <a:lnTo>
                          <a:pt x="66" y="84"/>
                        </a:lnTo>
                        <a:lnTo>
                          <a:pt x="66" y="87"/>
                        </a:lnTo>
                        <a:lnTo>
                          <a:pt x="63" y="89"/>
                        </a:lnTo>
                        <a:lnTo>
                          <a:pt x="63" y="95"/>
                        </a:lnTo>
                        <a:lnTo>
                          <a:pt x="61" y="98"/>
                        </a:lnTo>
                        <a:lnTo>
                          <a:pt x="60" y="100"/>
                        </a:lnTo>
                        <a:lnTo>
                          <a:pt x="59" y="101"/>
                        </a:lnTo>
                        <a:lnTo>
                          <a:pt x="59" y="103"/>
                        </a:lnTo>
                        <a:lnTo>
                          <a:pt x="58" y="104"/>
                        </a:lnTo>
                        <a:lnTo>
                          <a:pt x="60" y="104"/>
                        </a:lnTo>
                        <a:lnTo>
                          <a:pt x="59" y="106"/>
                        </a:lnTo>
                        <a:lnTo>
                          <a:pt x="57" y="105"/>
                        </a:lnTo>
                        <a:lnTo>
                          <a:pt x="55" y="107"/>
                        </a:lnTo>
                        <a:lnTo>
                          <a:pt x="52" y="111"/>
                        </a:lnTo>
                        <a:lnTo>
                          <a:pt x="47" y="113"/>
                        </a:lnTo>
                        <a:lnTo>
                          <a:pt x="47" y="114"/>
                        </a:lnTo>
                        <a:lnTo>
                          <a:pt x="46" y="114"/>
                        </a:lnTo>
                        <a:lnTo>
                          <a:pt x="45" y="116"/>
                        </a:lnTo>
                        <a:lnTo>
                          <a:pt x="44" y="117"/>
                        </a:lnTo>
                        <a:lnTo>
                          <a:pt x="39" y="119"/>
                        </a:lnTo>
                        <a:lnTo>
                          <a:pt x="38" y="118"/>
                        </a:lnTo>
                        <a:lnTo>
                          <a:pt x="35" y="119"/>
                        </a:lnTo>
                        <a:lnTo>
                          <a:pt x="34" y="119"/>
                        </a:lnTo>
                        <a:lnTo>
                          <a:pt x="33" y="117"/>
                        </a:lnTo>
                        <a:lnTo>
                          <a:pt x="32" y="116"/>
                        </a:lnTo>
                        <a:lnTo>
                          <a:pt x="30" y="117"/>
                        </a:lnTo>
                        <a:lnTo>
                          <a:pt x="29" y="118"/>
                        </a:lnTo>
                        <a:lnTo>
                          <a:pt x="28" y="117"/>
                        </a:lnTo>
                        <a:lnTo>
                          <a:pt x="28" y="117"/>
                        </a:lnTo>
                        <a:lnTo>
                          <a:pt x="26" y="117"/>
                        </a:lnTo>
                        <a:lnTo>
                          <a:pt x="26" y="116"/>
                        </a:lnTo>
                        <a:lnTo>
                          <a:pt x="26" y="115"/>
                        </a:lnTo>
                        <a:lnTo>
                          <a:pt x="25" y="115"/>
                        </a:lnTo>
                        <a:lnTo>
                          <a:pt x="23" y="114"/>
                        </a:lnTo>
                        <a:lnTo>
                          <a:pt x="18" y="113"/>
                        </a:lnTo>
                        <a:lnTo>
                          <a:pt x="17" y="110"/>
                        </a:lnTo>
                        <a:lnTo>
                          <a:pt x="16" y="109"/>
                        </a:lnTo>
                        <a:lnTo>
                          <a:pt x="14" y="109"/>
                        </a:lnTo>
                        <a:lnTo>
                          <a:pt x="12" y="111"/>
                        </a:lnTo>
                        <a:lnTo>
                          <a:pt x="9" y="111"/>
                        </a:lnTo>
                        <a:lnTo>
                          <a:pt x="4" y="110"/>
                        </a:lnTo>
                        <a:lnTo>
                          <a:pt x="2" y="109"/>
                        </a:lnTo>
                        <a:lnTo>
                          <a:pt x="3" y="107"/>
                        </a:lnTo>
                        <a:lnTo>
                          <a:pt x="5" y="105"/>
                        </a:lnTo>
                        <a:lnTo>
                          <a:pt x="6" y="104"/>
                        </a:lnTo>
                        <a:lnTo>
                          <a:pt x="3" y="107"/>
                        </a:lnTo>
                        <a:lnTo>
                          <a:pt x="2" y="107"/>
                        </a:lnTo>
                        <a:lnTo>
                          <a:pt x="3" y="104"/>
                        </a:lnTo>
                        <a:lnTo>
                          <a:pt x="3" y="104"/>
                        </a:lnTo>
                        <a:lnTo>
                          <a:pt x="2" y="104"/>
                        </a:lnTo>
                        <a:lnTo>
                          <a:pt x="0" y="105"/>
                        </a:lnTo>
                        <a:lnTo>
                          <a:pt x="0" y="103"/>
                        </a:lnTo>
                        <a:lnTo>
                          <a:pt x="0" y="102"/>
                        </a:lnTo>
                        <a:lnTo>
                          <a:pt x="4" y="101"/>
                        </a:lnTo>
                        <a:lnTo>
                          <a:pt x="6" y="100"/>
                        </a:lnTo>
                        <a:lnTo>
                          <a:pt x="5" y="100"/>
                        </a:lnTo>
                        <a:lnTo>
                          <a:pt x="5" y="99"/>
                        </a:lnTo>
                        <a:lnTo>
                          <a:pt x="6" y="98"/>
                        </a:lnTo>
                        <a:lnTo>
                          <a:pt x="6" y="96"/>
                        </a:lnTo>
                        <a:lnTo>
                          <a:pt x="5" y="96"/>
                        </a:lnTo>
                        <a:lnTo>
                          <a:pt x="4" y="96"/>
                        </a:lnTo>
                        <a:lnTo>
                          <a:pt x="4" y="94"/>
                        </a:lnTo>
                        <a:lnTo>
                          <a:pt x="5" y="94"/>
                        </a:lnTo>
                        <a:lnTo>
                          <a:pt x="6" y="93"/>
                        </a:lnTo>
                        <a:lnTo>
                          <a:pt x="5" y="92"/>
                        </a:lnTo>
                        <a:lnTo>
                          <a:pt x="5" y="91"/>
                        </a:lnTo>
                        <a:lnTo>
                          <a:pt x="6" y="91"/>
                        </a:lnTo>
                        <a:lnTo>
                          <a:pt x="7" y="92"/>
                        </a:lnTo>
                        <a:lnTo>
                          <a:pt x="8" y="92"/>
                        </a:lnTo>
                        <a:lnTo>
                          <a:pt x="9" y="92"/>
                        </a:lnTo>
                        <a:lnTo>
                          <a:pt x="10" y="91"/>
                        </a:lnTo>
                        <a:lnTo>
                          <a:pt x="10" y="91"/>
                        </a:lnTo>
                        <a:lnTo>
                          <a:pt x="8" y="90"/>
                        </a:lnTo>
                        <a:lnTo>
                          <a:pt x="7" y="89"/>
                        </a:lnTo>
                        <a:lnTo>
                          <a:pt x="8" y="85"/>
                        </a:lnTo>
                        <a:lnTo>
                          <a:pt x="10" y="83"/>
                        </a:lnTo>
                        <a:lnTo>
                          <a:pt x="11" y="83"/>
                        </a:lnTo>
                        <a:lnTo>
                          <a:pt x="12" y="84"/>
                        </a:lnTo>
                        <a:lnTo>
                          <a:pt x="12" y="85"/>
                        </a:lnTo>
                        <a:lnTo>
                          <a:pt x="13" y="86"/>
                        </a:lnTo>
                        <a:lnTo>
                          <a:pt x="13" y="86"/>
                        </a:lnTo>
                        <a:lnTo>
                          <a:pt x="14" y="85"/>
                        </a:lnTo>
                        <a:lnTo>
                          <a:pt x="13" y="82"/>
                        </a:lnTo>
                        <a:lnTo>
                          <a:pt x="14" y="81"/>
                        </a:lnTo>
                        <a:lnTo>
                          <a:pt x="14" y="81"/>
                        </a:lnTo>
                        <a:lnTo>
                          <a:pt x="15" y="79"/>
                        </a:lnTo>
                        <a:lnTo>
                          <a:pt x="17" y="78"/>
                        </a:lnTo>
                        <a:lnTo>
                          <a:pt x="19" y="76"/>
                        </a:lnTo>
                        <a:lnTo>
                          <a:pt x="19" y="74"/>
                        </a:lnTo>
                        <a:lnTo>
                          <a:pt x="21" y="72"/>
                        </a:lnTo>
                        <a:lnTo>
                          <a:pt x="22" y="71"/>
                        </a:lnTo>
                        <a:lnTo>
                          <a:pt x="23" y="67"/>
                        </a:lnTo>
                        <a:lnTo>
                          <a:pt x="24" y="67"/>
                        </a:lnTo>
                        <a:lnTo>
                          <a:pt x="26" y="66"/>
                        </a:lnTo>
                        <a:lnTo>
                          <a:pt x="28" y="66"/>
                        </a:lnTo>
                        <a:lnTo>
                          <a:pt x="30" y="65"/>
                        </a:lnTo>
                        <a:lnTo>
                          <a:pt x="34" y="64"/>
                        </a:lnTo>
                        <a:lnTo>
                          <a:pt x="52" y="51"/>
                        </a:lnTo>
                        <a:lnTo>
                          <a:pt x="52" y="49"/>
                        </a:lnTo>
                        <a:lnTo>
                          <a:pt x="56" y="46"/>
                        </a:lnTo>
                        <a:lnTo>
                          <a:pt x="58" y="46"/>
                        </a:lnTo>
                        <a:lnTo>
                          <a:pt x="62" y="42"/>
                        </a:lnTo>
                        <a:lnTo>
                          <a:pt x="66" y="37"/>
                        </a:lnTo>
                        <a:lnTo>
                          <a:pt x="69" y="24"/>
                        </a:lnTo>
                        <a:lnTo>
                          <a:pt x="74" y="20"/>
                        </a:lnTo>
                        <a:lnTo>
                          <a:pt x="76" y="20"/>
                        </a:lnTo>
                        <a:lnTo>
                          <a:pt x="78" y="15"/>
                        </a:lnTo>
                        <a:lnTo>
                          <a:pt x="79" y="9"/>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11" name="Freeform 436">
                    <a:extLst>
                      <a:ext uri="{FF2B5EF4-FFF2-40B4-BE49-F238E27FC236}">
                        <a16:creationId xmlns:a16="http://schemas.microsoft.com/office/drawing/2014/main" xmlns="" id="{05CA0797-7D19-4C46-80C4-6CEE95FF8B03}"/>
                      </a:ext>
                    </a:extLst>
                  </p:cNvPr>
                  <p:cNvSpPr/>
                  <p:nvPr/>
                </p:nvSpPr>
                <p:spPr>
                  <a:xfrm>
                    <a:off x="8139113" y="5456238"/>
                    <a:ext cx="128587" cy="203200"/>
                  </a:xfrm>
                  <a:custGeom>
                    <a:avLst/>
                    <a:gdLst>
                      <a:gd name="T0" fmla="*/ 35 w 81"/>
                      <a:gd name="T1" fmla="*/ 105 h 128"/>
                      <a:gd name="T2" fmla="*/ 28 w 81"/>
                      <a:gd name="T3" fmla="*/ 96 h 128"/>
                      <a:gd name="T4" fmla="*/ 14 w 81"/>
                      <a:gd name="T5" fmla="*/ 87 h 128"/>
                      <a:gd name="T6" fmla="*/ 23 w 81"/>
                      <a:gd name="T7" fmla="*/ 79 h 128"/>
                      <a:gd name="T8" fmla="*/ 29 w 81"/>
                      <a:gd name="T9" fmla="*/ 64 h 128"/>
                      <a:gd name="T10" fmla="*/ 31 w 81"/>
                      <a:gd name="T11" fmla="*/ 58 h 128"/>
                      <a:gd name="T12" fmla="*/ 30 w 81"/>
                      <a:gd name="T13" fmla="*/ 50 h 128"/>
                      <a:gd name="T14" fmla="*/ 26 w 81"/>
                      <a:gd name="T15" fmla="*/ 47 h 128"/>
                      <a:gd name="T16" fmla="*/ 29 w 81"/>
                      <a:gd name="T17" fmla="*/ 45 h 128"/>
                      <a:gd name="T18" fmla="*/ 25 w 81"/>
                      <a:gd name="T19" fmla="*/ 44 h 128"/>
                      <a:gd name="T20" fmla="*/ 23 w 81"/>
                      <a:gd name="T21" fmla="*/ 37 h 128"/>
                      <a:gd name="T22" fmla="*/ 21 w 81"/>
                      <a:gd name="T23" fmla="*/ 33 h 128"/>
                      <a:gd name="T24" fmla="*/ 21 w 81"/>
                      <a:gd name="T25" fmla="*/ 29 h 128"/>
                      <a:gd name="T26" fmla="*/ 18 w 81"/>
                      <a:gd name="T27" fmla="*/ 31 h 128"/>
                      <a:gd name="T28" fmla="*/ 9 w 81"/>
                      <a:gd name="T29" fmla="*/ 18 h 128"/>
                      <a:gd name="T30" fmla="*/ 10 w 81"/>
                      <a:gd name="T31" fmla="*/ 16 h 128"/>
                      <a:gd name="T32" fmla="*/ 5 w 81"/>
                      <a:gd name="T33" fmla="*/ 12 h 128"/>
                      <a:gd name="T34" fmla="*/ 0 w 81"/>
                      <a:gd name="T35" fmla="*/ 0 h 128"/>
                      <a:gd name="T36" fmla="*/ 3 w 81"/>
                      <a:gd name="T37" fmla="*/ 0 h 128"/>
                      <a:gd name="T38" fmla="*/ 5 w 81"/>
                      <a:gd name="T39" fmla="*/ 7 h 128"/>
                      <a:gd name="T40" fmla="*/ 9 w 81"/>
                      <a:gd name="T41" fmla="*/ 7 h 128"/>
                      <a:gd name="T42" fmla="*/ 12 w 81"/>
                      <a:gd name="T43" fmla="*/ 9 h 128"/>
                      <a:gd name="T44" fmla="*/ 16 w 81"/>
                      <a:gd name="T45" fmla="*/ 10 h 128"/>
                      <a:gd name="T46" fmla="*/ 20 w 81"/>
                      <a:gd name="T47" fmla="*/ 15 h 128"/>
                      <a:gd name="T48" fmla="*/ 21 w 81"/>
                      <a:gd name="T49" fmla="*/ 16 h 128"/>
                      <a:gd name="T50" fmla="*/ 25 w 81"/>
                      <a:gd name="T51" fmla="*/ 21 h 128"/>
                      <a:gd name="T52" fmla="*/ 25 w 81"/>
                      <a:gd name="T53" fmla="*/ 24 h 128"/>
                      <a:gd name="T54" fmla="*/ 22 w 81"/>
                      <a:gd name="T55" fmla="*/ 25 h 128"/>
                      <a:gd name="T56" fmla="*/ 24 w 81"/>
                      <a:gd name="T57" fmla="*/ 26 h 128"/>
                      <a:gd name="T58" fmla="*/ 28 w 81"/>
                      <a:gd name="T59" fmla="*/ 36 h 128"/>
                      <a:gd name="T60" fmla="*/ 29 w 81"/>
                      <a:gd name="T61" fmla="*/ 41 h 128"/>
                      <a:gd name="T62" fmla="*/ 28 w 81"/>
                      <a:gd name="T63" fmla="*/ 42 h 128"/>
                      <a:gd name="T64" fmla="*/ 31 w 81"/>
                      <a:gd name="T65" fmla="*/ 43 h 128"/>
                      <a:gd name="T66" fmla="*/ 35 w 81"/>
                      <a:gd name="T67" fmla="*/ 43 h 128"/>
                      <a:gd name="T68" fmla="*/ 39 w 81"/>
                      <a:gd name="T69" fmla="*/ 47 h 128"/>
                      <a:gd name="T70" fmla="*/ 38 w 81"/>
                      <a:gd name="T71" fmla="*/ 36 h 128"/>
                      <a:gd name="T72" fmla="*/ 42 w 81"/>
                      <a:gd name="T73" fmla="*/ 41 h 128"/>
                      <a:gd name="T74" fmla="*/ 44 w 81"/>
                      <a:gd name="T75" fmla="*/ 50 h 128"/>
                      <a:gd name="T76" fmla="*/ 50 w 81"/>
                      <a:gd name="T77" fmla="*/ 56 h 128"/>
                      <a:gd name="T78" fmla="*/ 62 w 81"/>
                      <a:gd name="T79" fmla="*/ 62 h 128"/>
                      <a:gd name="T80" fmla="*/ 66 w 81"/>
                      <a:gd name="T81" fmla="*/ 60 h 128"/>
                      <a:gd name="T82" fmla="*/ 75 w 81"/>
                      <a:gd name="T83" fmla="*/ 54 h 128"/>
                      <a:gd name="T84" fmla="*/ 78 w 81"/>
                      <a:gd name="T85" fmla="*/ 72 h 128"/>
                      <a:gd name="T86" fmla="*/ 73 w 81"/>
                      <a:gd name="T87" fmla="*/ 79 h 128"/>
                      <a:gd name="T88" fmla="*/ 74 w 81"/>
                      <a:gd name="T89" fmla="*/ 83 h 128"/>
                      <a:gd name="T90" fmla="*/ 71 w 81"/>
                      <a:gd name="T91" fmla="*/ 81 h 128"/>
                      <a:gd name="T92" fmla="*/ 58 w 81"/>
                      <a:gd name="T93" fmla="*/ 89 h 128"/>
                      <a:gd name="T94" fmla="*/ 59 w 81"/>
                      <a:gd name="T95" fmla="*/ 92 h 128"/>
                      <a:gd name="T96" fmla="*/ 37 w 81"/>
                      <a:gd name="T97" fmla="*/ 128 h 128"/>
                      <a:gd name="T98" fmla="*/ 28 w 81"/>
                      <a:gd name="T99" fmla="*/ 12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1" h="128">
                        <a:moveTo>
                          <a:pt x="28" y="121"/>
                        </a:moveTo>
                        <a:lnTo>
                          <a:pt x="33" y="114"/>
                        </a:lnTo>
                        <a:lnTo>
                          <a:pt x="35" y="105"/>
                        </a:lnTo>
                        <a:lnTo>
                          <a:pt x="35" y="103"/>
                        </a:lnTo>
                        <a:lnTo>
                          <a:pt x="31" y="97"/>
                        </a:lnTo>
                        <a:lnTo>
                          <a:pt x="28" y="96"/>
                        </a:lnTo>
                        <a:lnTo>
                          <a:pt x="20" y="90"/>
                        </a:lnTo>
                        <a:lnTo>
                          <a:pt x="17" y="90"/>
                        </a:lnTo>
                        <a:lnTo>
                          <a:pt x="14" y="87"/>
                        </a:lnTo>
                        <a:lnTo>
                          <a:pt x="15" y="84"/>
                        </a:lnTo>
                        <a:lnTo>
                          <a:pt x="17" y="81"/>
                        </a:lnTo>
                        <a:lnTo>
                          <a:pt x="23" y="79"/>
                        </a:lnTo>
                        <a:lnTo>
                          <a:pt x="26" y="77"/>
                        </a:lnTo>
                        <a:lnTo>
                          <a:pt x="28" y="64"/>
                        </a:lnTo>
                        <a:lnTo>
                          <a:pt x="29" y="64"/>
                        </a:lnTo>
                        <a:lnTo>
                          <a:pt x="30" y="64"/>
                        </a:lnTo>
                        <a:lnTo>
                          <a:pt x="29" y="59"/>
                        </a:lnTo>
                        <a:lnTo>
                          <a:pt x="31" y="58"/>
                        </a:lnTo>
                        <a:lnTo>
                          <a:pt x="30" y="57"/>
                        </a:lnTo>
                        <a:lnTo>
                          <a:pt x="29" y="53"/>
                        </a:lnTo>
                        <a:lnTo>
                          <a:pt x="30" y="50"/>
                        </a:lnTo>
                        <a:lnTo>
                          <a:pt x="29" y="51"/>
                        </a:lnTo>
                        <a:lnTo>
                          <a:pt x="27" y="49"/>
                        </a:lnTo>
                        <a:lnTo>
                          <a:pt x="26" y="47"/>
                        </a:lnTo>
                        <a:lnTo>
                          <a:pt x="28" y="47"/>
                        </a:lnTo>
                        <a:lnTo>
                          <a:pt x="28" y="46"/>
                        </a:lnTo>
                        <a:lnTo>
                          <a:pt x="29" y="45"/>
                        </a:lnTo>
                        <a:lnTo>
                          <a:pt x="28" y="44"/>
                        </a:lnTo>
                        <a:lnTo>
                          <a:pt x="27" y="43"/>
                        </a:lnTo>
                        <a:lnTo>
                          <a:pt x="25" y="44"/>
                        </a:lnTo>
                        <a:lnTo>
                          <a:pt x="20" y="35"/>
                        </a:lnTo>
                        <a:lnTo>
                          <a:pt x="22" y="38"/>
                        </a:lnTo>
                        <a:lnTo>
                          <a:pt x="23" y="37"/>
                        </a:lnTo>
                        <a:lnTo>
                          <a:pt x="23" y="34"/>
                        </a:lnTo>
                        <a:lnTo>
                          <a:pt x="22" y="34"/>
                        </a:lnTo>
                        <a:lnTo>
                          <a:pt x="21" y="33"/>
                        </a:lnTo>
                        <a:lnTo>
                          <a:pt x="22" y="33"/>
                        </a:lnTo>
                        <a:lnTo>
                          <a:pt x="22" y="30"/>
                        </a:lnTo>
                        <a:lnTo>
                          <a:pt x="21" y="29"/>
                        </a:lnTo>
                        <a:lnTo>
                          <a:pt x="20" y="30"/>
                        </a:lnTo>
                        <a:lnTo>
                          <a:pt x="18" y="30"/>
                        </a:lnTo>
                        <a:lnTo>
                          <a:pt x="18" y="31"/>
                        </a:lnTo>
                        <a:lnTo>
                          <a:pt x="19" y="33"/>
                        </a:lnTo>
                        <a:lnTo>
                          <a:pt x="9" y="19"/>
                        </a:lnTo>
                        <a:lnTo>
                          <a:pt x="9" y="18"/>
                        </a:lnTo>
                        <a:lnTo>
                          <a:pt x="11" y="15"/>
                        </a:lnTo>
                        <a:lnTo>
                          <a:pt x="10" y="15"/>
                        </a:lnTo>
                        <a:lnTo>
                          <a:pt x="10" y="16"/>
                        </a:lnTo>
                        <a:lnTo>
                          <a:pt x="8" y="17"/>
                        </a:lnTo>
                        <a:lnTo>
                          <a:pt x="6" y="15"/>
                        </a:lnTo>
                        <a:lnTo>
                          <a:pt x="5" y="12"/>
                        </a:lnTo>
                        <a:lnTo>
                          <a:pt x="5" y="11"/>
                        </a:lnTo>
                        <a:lnTo>
                          <a:pt x="5" y="9"/>
                        </a:lnTo>
                        <a:lnTo>
                          <a:pt x="0" y="0"/>
                        </a:lnTo>
                        <a:lnTo>
                          <a:pt x="2" y="0"/>
                        </a:lnTo>
                        <a:lnTo>
                          <a:pt x="2" y="0"/>
                        </a:lnTo>
                        <a:lnTo>
                          <a:pt x="3" y="0"/>
                        </a:lnTo>
                        <a:lnTo>
                          <a:pt x="3" y="2"/>
                        </a:lnTo>
                        <a:lnTo>
                          <a:pt x="5" y="5"/>
                        </a:lnTo>
                        <a:lnTo>
                          <a:pt x="5" y="7"/>
                        </a:lnTo>
                        <a:lnTo>
                          <a:pt x="6" y="9"/>
                        </a:lnTo>
                        <a:lnTo>
                          <a:pt x="7" y="8"/>
                        </a:lnTo>
                        <a:lnTo>
                          <a:pt x="9" y="7"/>
                        </a:lnTo>
                        <a:lnTo>
                          <a:pt x="9" y="7"/>
                        </a:lnTo>
                        <a:lnTo>
                          <a:pt x="9" y="9"/>
                        </a:lnTo>
                        <a:lnTo>
                          <a:pt x="12" y="9"/>
                        </a:lnTo>
                        <a:lnTo>
                          <a:pt x="13" y="10"/>
                        </a:lnTo>
                        <a:lnTo>
                          <a:pt x="15" y="10"/>
                        </a:lnTo>
                        <a:lnTo>
                          <a:pt x="16" y="10"/>
                        </a:lnTo>
                        <a:lnTo>
                          <a:pt x="19" y="12"/>
                        </a:lnTo>
                        <a:lnTo>
                          <a:pt x="17" y="13"/>
                        </a:lnTo>
                        <a:lnTo>
                          <a:pt x="20" y="15"/>
                        </a:lnTo>
                        <a:lnTo>
                          <a:pt x="20" y="14"/>
                        </a:lnTo>
                        <a:lnTo>
                          <a:pt x="21" y="15"/>
                        </a:lnTo>
                        <a:lnTo>
                          <a:pt x="21" y="16"/>
                        </a:lnTo>
                        <a:lnTo>
                          <a:pt x="22" y="18"/>
                        </a:lnTo>
                        <a:lnTo>
                          <a:pt x="24" y="20"/>
                        </a:lnTo>
                        <a:lnTo>
                          <a:pt x="25" y="21"/>
                        </a:lnTo>
                        <a:lnTo>
                          <a:pt x="25" y="22"/>
                        </a:lnTo>
                        <a:lnTo>
                          <a:pt x="26" y="24"/>
                        </a:lnTo>
                        <a:lnTo>
                          <a:pt x="25" y="24"/>
                        </a:lnTo>
                        <a:lnTo>
                          <a:pt x="23" y="23"/>
                        </a:lnTo>
                        <a:lnTo>
                          <a:pt x="21" y="23"/>
                        </a:lnTo>
                        <a:lnTo>
                          <a:pt x="22" y="25"/>
                        </a:lnTo>
                        <a:lnTo>
                          <a:pt x="22" y="25"/>
                        </a:lnTo>
                        <a:lnTo>
                          <a:pt x="23" y="25"/>
                        </a:lnTo>
                        <a:lnTo>
                          <a:pt x="24" y="26"/>
                        </a:lnTo>
                        <a:lnTo>
                          <a:pt x="24" y="27"/>
                        </a:lnTo>
                        <a:lnTo>
                          <a:pt x="30" y="34"/>
                        </a:lnTo>
                        <a:lnTo>
                          <a:pt x="28" y="36"/>
                        </a:lnTo>
                        <a:lnTo>
                          <a:pt x="28" y="38"/>
                        </a:lnTo>
                        <a:lnTo>
                          <a:pt x="29" y="39"/>
                        </a:lnTo>
                        <a:lnTo>
                          <a:pt x="29" y="41"/>
                        </a:lnTo>
                        <a:lnTo>
                          <a:pt x="28" y="41"/>
                        </a:lnTo>
                        <a:lnTo>
                          <a:pt x="27" y="42"/>
                        </a:lnTo>
                        <a:lnTo>
                          <a:pt x="28" y="42"/>
                        </a:lnTo>
                        <a:lnTo>
                          <a:pt x="28" y="42"/>
                        </a:lnTo>
                        <a:lnTo>
                          <a:pt x="30" y="43"/>
                        </a:lnTo>
                        <a:lnTo>
                          <a:pt x="31" y="43"/>
                        </a:lnTo>
                        <a:lnTo>
                          <a:pt x="32" y="43"/>
                        </a:lnTo>
                        <a:lnTo>
                          <a:pt x="34" y="43"/>
                        </a:lnTo>
                        <a:lnTo>
                          <a:pt x="35" y="43"/>
                        </a:lnTo>
                        <a:lnTo>
                          <a:pt x="36" y="48"/>
                        </a:lnTo>
                        <a:lnTo>
                          <a:pt x="37" y="48"/>
                        </a:lnTo>
                        <a:lnTo>
                          <a:pt x="39" y="47"/>
                        </a:lnTo>
                        <a:lnTo>
                          <a:pt x="38" y="39"/>
                        </a:lnTo>
                        <a:lnTo>
                          <a:pt x="37" y="36"/>
                        </a:lnTo>
                        <a:lnTo>
                          <a:pt x="38" y="36"/>
                        </a:lnTo>
                        <a:lnTo>
                          <a:pt x="39" y="38"/>
                        </a:lnTo>
                        <a:lnTo>
                          <a:pt x="42" y="39"/>
                        </a:lnTo>
                        <a:lnTo>
                          <a:pt x="42" y="41"/>
                        </a:lnTo>
                        <a:lnTo>
                          <a:pt x="43" y="42"/>
                        </a:lnTo>
                        <a:lnTo>
                          <a:pt x="43" y="49"/>
                        </a:lnTo>
                        <a:lnTo>
                          <a:pt x="44" y="50"/>
                        </a:lnTo>
                        <a:lnTo>
                          <a:pt x="45" y="55"/>
                        </a:lnTo>
                        <a:lnTo>
                          <a:pt x="48" y="56"/>
                        </a:lnTo>
                        <a:lnTo>
                          <a:pt x="50" y="56"/>
                        </a:lnTo>
                        <a:lnTo>
                          <a:pt x="53" y="58"/>
                        </a:lnTo>
                        <a:lnTo>
                          <a:pt x="60" y="60"/>
                        </a:lnTo>
                        <a:lnTo>
                          <a:pt x="62" y="62"/>
                        </a:lnTo>
                        <a:lnTo>
                          <a:pt x="64" y="62"/>
                        </a:lnTo>
                        <a:lnTo>
                          <a:pt x="65" y="60"/>
                        </a:lnTo>
                        <a:lnTo>
                          <a:pt x="66" y="60"/>
                        </a:lnTo>
                        <a:lnTo>
                          <a:pt x="68" y="58"/>
                        </a:lnTo>
                        <a:lnTo>
                          <a:pt x="74" y="54"/>
                        </a:lnTo>
                        <a:lnTo>
                          <a:pt x="75" y="54"/>
                        </a:lnTo>
                        <a:lnTo>
                          <a:pt x="77" y="54"/>
                        </a:lnTo>
                        <a:lnTo>
                          <a:pt x="81" y="56"/>
                        </a:lnTo>
                        <a:lnTo>
                          <a:pt x="78" y="72"/>
                        </a:lnTo>
                        <a:lnTo>
                          <a:pt x="74" y="75"/>
                        </a:lnTo>
                        <a:lnTo>
                          <a:pt x="73" y="78"/>
                        </a:lnTo>
                        <a:lnTo>
                          <a:pt x="73" y="79"/>
                        </a:lnTo>
                        <a:lnTo>
                          <a:pt x="73" y="81"/>
                        </a:lnTo>
                        <a:lnTo>
                          <a:pt x="74" y="82"/>
                        </a:lnTo>
                        <a:lnTo>
                          <a:pt x="74" y="83"/>
                        </a:lnTo>
                        <a:lnTo>
                          <a:pt x="73" y="85"/>
                        </a:lnTo>
                        <a:lnTo>
                          <a:pt x="72" y="81"/>
                        </a:lnTo>
                        <a:lnTo>
                          <a:pt x="71" y="81"/>
                        </a:lnTo>
                        <a:lnTo>
                          <a:pt x="65" y="81"/>
                        </a:lnTo>
                        <a:lnTo>
                          <a:pt x="64" y="82"/>
                        </a:lnTo>
                        <a:lnTo>
                          <a:pt x="58" y="89"/>
                        </a:lnTo>
                        <a:lnTo>
                          <a:pt x="58" y="90"/>
                        </a:lnTo>
                        <a:lnTo>
                          <a:pt x="59" y="90"/>
                        </a:lnTo>
                        <a:lnTo>
                          <a:pt x="59" y="92"/>
                        </a:lnTo>
                        <a:lnTo>
                          <a:pt x="61" y="93"/>
                        </a:lnTo>
                        <a:lnTo>
                          <a:pt x="44" y="124"/>
                        </a:lnTo>
                        <a:lnTo>
                          <a:pt x="37" y="128"/>
                        </a:lnTo>
                        <a:lnTo>
                          <a:pt x="34" y="124"/>
                        </a:lnTo>
                        <a:lnTo>
                          <a:pt x="29" y="124"/>
                        </a:lnTo>
                        <a:lnTo>
                          <a:pt x="28" y="122"/>
                        </a:lnTo>
                        <a:lnTo>
                          <a:pt x="28" y="121"/>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grpSp>
            <p:sp>
              <p:nvSpPr>
                <p:cNvPr id="774" name="Freeform 450">
                  <a:extLst>
                    <a:ext uri="{FF2B5EF4-FFF2-40B4-BE49-F238E27FC236}">
                      <a16:creationId xmlns:a16="http://schemas.microsoft.com/office/drawing/2014/main" xmlns="" id="{7B52365E-E830-B042-A025-E0D60821C56F}"/>
                    </a:ext>
                  </a:extLst>
                </p:cNvPr>
                <p:cNvSpPr/>
                <p:nvPr/>
              </p:nvSpPr>
              <p:spPr>
                <a:xfrm>
                  <a:off x="4511675" y="5016500"/>
                  <a:ext cx="303212" cy="295275"/>
                </a:xfrm>
                <a:custGeom>
                  <a:avLst/>
                  <a:gdLst>
                    <a:gd name="T0" fmla="*/ 32 w 191"/>
                    <a:gd name="T1" fmla="*/ 7 h 186"/>
                    <a:gd name="T2" fmla="*/ 25 w 191"/>
                    <a:gd name="T3" fmla="*/ 2 h 186"/>
                    <a:gd name="T4" fmla="*/ 16 w 191"/>
                    <a:gd name="T5" fmla="*/ 0 h 186"/>
                    <a:gd name="T6" fmla="*/ 10 w 191"/>
                    <a:gd name="T7" fmla="*/ 3 h 186"/>
                    <a:gd name="T8" fmla="*/ 6 w 191"/>
                    <a:gd name="T9" fmla="*/ 2 h 186"/>
                    <a:gd name="T10" fmla="*/ 0 w 191"/>
                    <a:gd name="T11" fmla="*/ 14 h 186"/>
                    <a:gd name="T12" fmla="*/ 1 w 191"/>
                    <a:gd name="T13" fmla="*/ 19 h 186"/>
                    <a:gd name="T14" fmla="*/ 8 w 191"/>
                    <a:gd name="T15" fmla="*/ 27 h 186"/>
                    <a:gd name="T16" fmla="*/ 31 w 191"/>
                    <a:gd name="T17" fmla="*/ 72 h 186"/>
                    <a:gd name="T18" fmla="*/ 40 w 191"/>
                    <a:gd name="T19" fmla="*/ 112 h 186"/>
                    <a:gd name="T20" fmla="*/ 45 w 191"/>
                    <a:gd name="T21" fmla="*/ 134 h 186"/>
                    <a:gd name="T22" fmla="*/ 47 w 191"/>
                    <a:gd name="T23" fmla="*/ 143 h 186"/>
                    <a:gd name="T24" fmla="*/ 67 w 191"/>
                    <a:gd name="T25" fmla="*/ 180 h 186"/>
                    <a:gd name="T26" fmla="*/ 69 w 191"/>
                    <a:gd name="T27" fmla="*/ 181 h 186"/>
                    <a:gd name="T28" fmla="*/ 71 w 191"/>
                    <a:gd name="T29" fmla="*/ 180 h 186"/>
                    <a:gd name="T30" fmla="*/ 77 w 191"/>
                    <a:gd name="T31" fmla="*/ 175 h 186"/>
                    <a:gd name="T32" fmla="*/ 84 w 191"/>
                    <a:gd name="T33" fmla="*/ 183 h 186"/>
                    <a:gd name="T34" fmla="*/ 91 w 191"/>
                    <a:gd name="T35" fmla="*/ 186 h 186"/>
                    <a:gd name="T36" fmla="*/ 105 w 191"/>
                    <a:gd name="T37" fmla="*/ 186 h 186"/>
                    <a:gd name="T38" fmla="*/ 117 w 191"/>
                    <a:gd name="T39" fmla="*/ 178 h 186"/>
                    <a:gd name="T40" fmla="*/ 132 w 191"/>
                    <a:gd name="T41" fmla="*/ 76 h 186"/>
                    <a:gd name="T42" fmla="*/ 133 w 191"/>
                    <a:gd name="T43" fmla="*/ 22 h 186"/>
                    <a:gd name="T44" fmla="*/ 167 w 191"/>
                    <a:gd name="T45" fmla="*/ 18 h 186"/>
                    <a:gd name="T46" fmla="*/ 169 w 191"/>
                    <a:gd name="T47" fmla="*/ 26 h 186"/>
                    <a:gd name="T48" fmla="*/ 177 w 191"/>
                    <a:gd name="T49" fmla="*/ 18 h 186"/>
                    <a:gd name="T50" fmla="*/ 186 w 191"/>
                    <a:gd name="T51" fmla="*/ 14 h 186"/>
                    <a:gd name="T52" fmla="*/ 191 w 191"/>
                    <a:gd name="T53" fmla="*/ 13 h 186"/>
                    <a:gd name="T54" fmla="*/ 187 w 191"/>
                    <a:gd name="T55" fmla="*/ 9 h 186"/>
                    <a:gd name="T56" fmla="*/ 178 w 191"/>
                    <a:gd name="T57" fmla="*/ 7 h 186"/>
                    <a:gd name="T58" fmla="*/ 164 w 191"/>
                    <a:gd name="T59" fmla="*/ 11 h 186"/>
                    <a:gd name="T60" fmla="*/ 139 w 191"/>
                    <a:gd name="T61" fmla="*/ 16 h 186"/>
                    <a:gd name="T62" fmla="*/ 99 w 191"/>
                    <a:gd name="T63" fmla="*/ 9 h 186"/>
                    <a:gd name="T64" fmla="*/ 90 w 191"/>
                    <a:gd name="T6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1" h="186">
                      <a:moveTo>
                        <a:pt x="90" y="6"/>
                      </a:moveTo>
                      <a:lnTo>
                        <a:pt x="32" y="7"/>
                      </a:lnTo>
                      <a:lnTo>
                        <a:pt x="29" y="3"/>
                      </a:lnTo>
                      <a:lnTo>
                        <a:pt x="25" y="2"/>
                      </a:lnTo>
                      <a:lnTo>
                        <a:pt x="24" y="0"/>
                      </a:lnTo>
                      <a:lnTo>
                        <a:pt x="16" y="0"/>
                      </a:lnTo>
                      <a:lnTo>
                        <a:pt x="13" y="1"/>
                      </a:lnTo>
                      <a:lnTo>
                        <a:pt x="10" y="3"/>
                      </a:lnTo>
                      <a:lnTo>
                        <a:pt x="9" y="4"/>
                      </a:lnTo>
                      <a:lnTo>
                        <a:pt x="6" y="2"/>
                      </a:lnTo>
                      <a:lnTo>
                        <a:pt x="1" y="6"/>
                      </a:lnTo>
                      <a:lnTo>
                        <a:pt x="0" y="14"/>
                      </a:lnTo>
                      <a:lnTo>
                        <a:pt x="1" y="16"/>
                      </a:lnTo>
                      <a:lnTo>
                        <a:pt x="1" y="19"/>
                      </a:lnTo>
                      <a:lnTo>
                        <a:pt x="6" y="26"/>
                      </a:lnTo>
                      <a:lnTo>
                        <a:pt x="8" y="27"/>
                      </a:lnTo>
                      <a:lnTo>
                        <a:pt x="31" y="70"/>
                      </a:lnTo>
                      <a:lnTo>
                        <a:pt x="31" y="72"/>
                      </a:lnTo>
                      <a:lnTo>
                        <a:pt x="39" y="85"/>
                      </a:lnTo>
                      <a:lnTo>
                        <a:pt x="40" y="112"/>
                      </a:lnTo>
                      <a:lnTo>
                        <a:pt x="45" y="123"/>
                      </a:lnTo>
                      <a:lnTo>
                        <a:pt x="45" y="134"/>
                      </a:lnTo>
                      <a:lnTo>
                        <a:pt x="47" y="141"/>
                      </a:lnTo>
                      <a:lnTo>
                        <a:pt x="47" y="143"/>
                      </a:lnTo>
                      <a:lnTo>
                        <a:pt x="51" y="161"/>
                      </a:lnTo>
                      <a:lnTo>
                        <a:pt x="67" y="180"/>
                      </a:lnTo>
                      <a:lnTo>
                        <a:pt x="68" y="180"/>
                      </a:lnTo>
                      <a:lnTo>
                        <a:pt x="69" y="181"/>
                      </a:lnTo>
                      <a:lnTo>
                        <a:pt x="70" y="180"/>
                      </a:lnTo>
                      <a:lnTo>
                        <a:pt x="71" y="180"/>
                      </a:lnTo>
                      <a:lnTo>
                        <a:pt x="74" y="175"/>
                      </a:lnTo>
                      <a:lnTo>
                        <a:pt x="77" y="175"/>
                      </a:lnTo>
                      <a:lnTo>
                        <a:pt x="84" y="179"/>
                      </a:lnTo>
                      <a:lnTo>
                        <a:pt x="84" y="183"/>
                      </a:lnTo>
                      <a:lnTo>
                        <a:pt x="87" y="186"/>
                      </a:lnTo>
                      <a:lnTo>
                        <a:pt x="91" y="186"/>
                      </a:lnTo>
                      <a:lnTo>
                        <a:pt x="95" y="185"/>
                      </a:lnTo>
                      <a:lnTo>
                        <a:pt x="105" y="186"/>
                      </a:lnTo>
                      <a:lnTo>
                        <a:pt x="113" y="180"/>
                      </a:lnTo>
                      <a:lnTo>
                        <a:pt x="117" y="178"/>
                      </a:lnTo>
                      <a:lnTo>
                        <a:pt x="117" y="76"/>
                      </a:lnTo>
                      <a:lnTo>
                        <a:pt x="132" y="76"/>
                      </a:lnTo>
                      <a:lnTo>
                        <a:pt x="132" y="23"/>
                      </a:lnTo>
                      <a:lnTo>
                        <a:pt x="133" y="22"/>
                      </a:lnTo>
                      <a:lnTo>
                        <a:pt x="164" y="18"/>
                      </a:lnTo>
                      <a:lnTo>
                        <a:pt x="167" y="18"/>
                      </a:lnTo>
                      <a:lnTo>
                        <a:pt x="169" y="22"/>
                      </a:lnTo>
                      <a:lnTo>
                        <a:pt x="169" y="26"/>
                      </a:lnTo>
                      <a:lnTo>
                        <a:pt x="173" y="21"/>
                      </a:lnTo>
                      <a:lnTo>
                        <a:pt x="177" y="18"/>
                      </a:lnTo>
                      <a:lnTo>
                        <a:pt x="185" y="16"/>
                      </a:lnTo>
                      <a:lnTo>
                        <a:pt x="186" y="14"/>
                      </a:lnTo>
                      <a:lnTo>
                        <a:pt x="188" y="13"/>
                      </a:lnTo>
                      <a:lnTo>
                        <a:pt x="191" y="13"/>
                      </a:lnTo>
                      <a:lnTo>
                        <a:pt x="189" y="9"/>
                      </a:lnTo>
                      <a:lnTo>
                        <a:pt x="187" y="9"/>
                      </a:lnTo>
                      <a:lnTo>
                        <a:pt x="178" y="8"/>
                      </a:lnTo>
                      <a:lnTo>
                        <a:pt x="178" y="7"/>
                      </a:lnTo>
                      <a:lnTo>
                        <a:pt x="165" y="10"/>
                      </a:lnTo>
                      <a:lnTo>
                        <a:pt x="164" y="11"/>
                      </a:lnTo>
                      <a:lnTo>
                        <a:pt x="140" y="17"/>
                      </a:lnTo>
                      <a:lnTo>
                        <a:pt x="139" y="16"/>
                      </a:lnTo>
                      <a:lnTo>
                        <a:pt x="101" y="12"/>
                      </a:lnTo>
                      <a:lnTo>
                        <a:pt x="99" y="9"/>
                      </a:lnTo>
                      <a:lnTo>
                        <a:pt x="95" y="6"/>
                      </a:lnTo>
                      <a:lnTo>
                        <a:pt x="90" y="6"/>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775" name="Freeform 454">
                  <a:extLst>
                    <a:ext uri="{FF2B5EF4-FFF2-40B4-BE49-F238E27FC236}">
                      <a16:creationId xmlns:a16="http://schemas.microsoft.com/office/drawing/2014/main" xmlns="" id="{D247AAB5-D07E-B14C-99DA-652691722CA9}"/>
                    </a:ext>
                  </a:extLst>
                </p:cNvPr>
                <p:cNvSpPr/>
                <p:nvPr/>
              </p:nvSpPr>
              <p:spPr>
                <a:xfrm>
                  <a:off x="4926013" y="4870450"/>
                  <a:ext cx="241300" cy="384175"/>
                </a:xfrm>
                <a:custGeom>
                  <a:avLst/>
                  <a:gdLst>
                    <a:gd name="T0" fmla="*/ 152 w 152"/>
                    <a:gd name="T1" fmla="*/ 1 h 242"/>
                    <a:gd name="T2" fmla="*/ 147 w 152"/>
                    <a:gd name="T3" fmla="*/ 18 h 242"/>
                    <a:gd name="T4" fmla="*/ 147 w 152"/>
                    <a:gd name="T5" fmla="*/ 36 h 242"/>
                    <a:gd name="T6" fmla="*/ 148 w 152"/>
                    <a:gd name="T7" fmla="*/ 53 h 242"/>
                    <a:gd name="T8" fmla="*/ 151 w 152"/>
                    <a:gd name="T9" fmla="*/ 54 h 242"/>
                    <a:gd name="T10" fmla="*/ 152 w 152"/>
                    <a:gd name="T11" fmla="*/ 57 h 242"/>
                    <a:gd name="T12" fmla="*/ 147 w 152"/>
                    <a:gd name="T13" fmla="*/ 67 h 242"/>
                    <a:gd name="T14" fmla="*/ 146 w 152"/>
                    <a:gd name="T15" fmla="*/ 74 h 242"/>
                    <a:gd name="T16" fmla="*/ 138 w 152"/>
                    <a:gd name="T17" fmla="*/ 84 h 242"/>
                    <a:gd name="T18" fmla="*/ 127 w 152"/>
                    <a:gd name="T19" fmla="*/ 94 h 242"/>
                    <a:gd name="T20" fmla="*/ 97 w 152"/>
                    <a:gd name="T21" fmla="*/ 108 h 242"/>
                    <a:gd name="T22" fmla="*/ 93 w 152"/>
                    <a:gd name="T23" fmla="*/ 112 h 242"/>
                    <a:gd name="T24" fmla="*/ 88 w 152"/>
                    <a:gd name="T25" fmla="*/ 122 h 242"/>
                    <a:gd name="T26" fmla="*/ 84 w 152"/>
                    <a:gd name="T27" fmla="*/ 123 h 242"/>
                    <a:gd name="T28" fmla="*/ 66 w 152"/>
                    <a:gd name="T29" fmla="*/ 137 h 242"/>
                    <a:gd name="T30" fmla="*/ 70 w 152"/>
                    <a:gd name="T31" fmla="*/ 152 h 242"/>
                    <a:gd name="T32" fmla="*/ 75 w 152"/>
                    <a:gd name="T33" fmla="*/ 172 h 242"/>
                    <a:gd name="T34" fmla="*/ 74 w 152"/>
                    <a:gd name="T35" fmla="*/ 199 h 242"/>
                    <a:gd name="T36" fmla="*/ 77 w 152"/>
                    <a:gd name="T37" fmla="*/ 197 h 242"/>
                    <a:gd name="T38" fmla="*/ 67 w 152"/>
                    <a:gd name="T39" fmla="*/ 212 h 242"/>
                    <a:gd name="T40" fmla="*/ 41 w 152"/>
                    <a:gd name="T41" fmla="*/ 223 h 242"/>
                    <a:gd name="T42" fmla="*/ 39 w 152"/>
                    <a:gd name="T43" fmla="*/ 235 h 242"/>
                    <a:gd name="T44" fmla="*/ 40 w 152"/>
                    <a:gd name="T45" fmla="*/ 242 h 242"/>
                    <a:gd name="T46" fmla="*/ 22 w 152"/>
                    <a:gd name="T47" fmla="*/ 177 h 242"/>
                    <a:gd name="T48" fmla="*/ 25 w 152"/>
                    <a:gd name="T49" fmla="*/ 168 h 242"/>
                    <a:gd name="T50" fmla="*/ 38 w 152"/>
                    <a:gd name="T51" fmla="*/ 123 h 242"/>
                    <a:gd name="T52" fmla="*/ 40 w 152"/>
                    <a:gd name="T53" fmla="*/ 88 h 242"/>
                    <a:gd name="T54" fmla="*/ 4 w 152"/>
                    <a:gd name="T55" fmla="*/ 78 h 242"/>
                    <a:gd name="T56" fmla="*/ 0 w 152"/>
                    <a:gd name="T57" fmla="*/ 65 h 242"/>
                    <a:gd name="T58" fmla="*/ 47 w 152"/>
                    <a:gd name="T59" fmla="*/ 51 h 242"/>
                    <a:gd name="T60" fmla="*/ 53 w 152"/>
                    <a:gd name="T61" fmla="*/ 58 h 242"/>
                    <a:gd name="T62" fmla="*/ 64 w 152"/>
                    <a:gd name="T63" fmla="*/ 58 h 242"/>
                    <a:gd name="T64" fmla="*/ 63 w 152"/>
                    <a:gd name="T65" fmla="*/ 72 h 242"/>
                    <a:gd name="T66" fmla="*/ 61 w 152"/>
                    <a:gd name="T67" fmla="*/ 78 h 242"/>
                    <a:gd name="T68" fmla="*/ 64 w 152"/>
                    <a:gd name="T69" fmla="*/ 84 h 242"/>
                    <a:gd name="T70" fmla="*/ 72 w 152"/>
                    <a:gd name="T71" fmla="*/ 91 h 242"/>
                    <a:gd name="T72" fmla="*/ 72 w 152"/>
                    <a:gd name="T73" fmla="*/ 94 h 242"/>
                    <a:gd name="T74" fmla="*/ 76 w 152"/>
                    <a:gd name="T75" fmla="*/ 95 h 242"/>
                    <a:gd name="T76" fmla="*/ 75 w 152"/>
                    <a:gd name="T77" fmla="*/ 88 h 242"/>
                    <a:gd name="T78" fmla="*/ 75 w 152"/>
                    <a:gd name="T79" fmla="*/ 84 h 242"/>
                    <a:gd name="T80" fmla="*/ 83 w 152"/>
                    <a:gd name="T81" fmla="*/ 78 h 242"/>
                    <a:gd name="T82" fmla="*/ 83 w 152"/>
                    <a:gd name="T83" fmla="*/ 67 h 242"/>
                    <a:gd name="T84" fmla="*/ 69 w 152"/>
                    <a:gd name="T85" fmla="*/ 43 h 242"/>
                    <a:gd name="T86" fmla="*/ 67 w 152"/>
                    <a:gd name="T87" fmla="*/ 29 h 242"/>
                    <a:gd name="T88" fmla="*/ 83 w 152"/>
                    <a:gd name="T89" fmla="*/ 15 h 242"/>
                    <a:gd name="T90" fmla="*/ 88 w 152"/>
                    <a:gd name="T91" fmla="*/ 14 h 242"/>
                    <a:gd name="T92" fmla="*/ 94 w 152"/>
                    <a:gd name="T93" fmla="*/ 16 h 242"/>
                    <a:gd name="T94" fmla="*/ 109 w 152"/>
                    <a:gd name="T95" fmla="*/ 14 h 242"/>
                    <a:gd name="T96" fmla="*/ 119 w 152"/>
                    <a:gd name="T97" fmla="*/ 10 h 242"/>
                    <a:gd name="T98" fmla="*/ 141 w 152"/>
                    <a:gd name="T99" fmla="*/ 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2" h="242">
                      <a:moveTo>
                        <a:pt x="150" y="0"/>
                      </a:moveTo>
                      <a:lnTo>
                        <a:pt x="151" y="0"/>
                      </a:lnTo>
                      <a:lnTo>
                        <a:pt x="152" y="1"/>
                      </a:lnTo>
                      <a:lnTo>
                        <a:pt x="151" y="2"/>
                      </a:lnTo>
                      <a:lnTo>
                        <a:pt x="152" y="7"/>
                      </a:lnTo>
                      <a:lnTo>
                        <a:pt x="147" y="18"/>
                      </a:lnTo>
                      <a:lnTo>
                        <a:pt x="148" y="32"/>
                      </a:lnTo>
                      <a:lnTo>
                        <a:pt x="146" y="34"/>
                      </a:lnTo>
                      <a:lnTo>
                        <a:pt x="147" y="36"/>
                      </a:lnTo>
                      <a:lnTo>
                        <a:pt x="148" y="36"/>
                      </a:lnTo>
                      <a:lnTo>
                        <a:pt x="148" y="51"/>
                      </a:lnTo>
                      <a:lnTo>
                        <a:pt x="148" y="53"/>
                      </a:lnTo>
                      <a:lnTo>
                        <a:pt x="149" y="53"/>
                      </a:lnTo>
                      <a:lnTo>
                        <a:pt x="150" y="53"/>
                      </a:lnTo>
                      <a:lnTo>
                        <a:pt x="151" y="54"/>
                      </a:lnTo>
                      <a:lnTo>
                        <a:pt x="149" y="56"/>
                      </a:lnTo>
                      <a:lnTo>
                        <a:pt x="150" y="56"/>
                      </a:lnTo>
                      <a:lnTo>
                        <a:pt x="152" y="57"/>
                      </a:lnTo>
                      <a:lnTo>
                        <a:pt x="152" y="60"/>
                      </a:lnTo>
                      <a:lnTo>
                        <a:pt x="149" y="65"/>
                      </a:lnTo>
                      <a:lnTo>
                        <a:pt x="147" y="67"/>
                      </a:lnTo>
                      <a:lnTo>
                        <a:pt x="149" y="68"/>
                      </a:lnTo>
                      <a:lnTo>
                        <a:pt x="148" y="72"/>
                      </a:lnTo>
                      <a:lnTo>
                        <a:pt x="146" y="74"/>
                      </a:lnTo>
                      <a:lnTo>
                        <a:pt x="141" y="81"/>
                      </a:lnTo>
                      <a:lnTo>
                        <a:pt x="137" y="83"/>
                      </a:lnTo>
                      <a:lnTo>
                        <a:pt x="138" y="84"/>
                      </a:lnTo>
                      <a:lnTo>
                        <a:pt x="137" y="86"/>
                      </a:lnTo>
                      <a:lnTo>
                        <a:pt x="129" y="91"/>
                      </a:lnTo>
                      <a:lnTo>
                        <a:pt x="127" y="94"/>
                      </a:lnTo>
                      <a:lnTo>
                        <a:pt x="124" y="96"/>
                      </a:lnTo>
                      <a:lnTo>
                        <a:pt x="119" y="96"/>
                      </a:lnTo>
                      <a:lnTo>
                        <a:pt x="97" y="108"/>
                      </a:lnTo>
                      <a:lnTo>
                        <a:pt x="97" y="111"/>
                      </a:lnTo>
                      <a:lnTo>
                        <a:pt x="95" y="112"/>
                      </a:lnTo>
                      <a:lnTo>
                        <a:pt x="93" y="112"/>
                      </a:lnTo>
                      <a:lnTo>
                        <a:pt x="92" y="113"/>
                      </a:lnTo>
                      <a:lnTo>
                        <a:pt x="94" y="114"/>
                      </a:lnTo>
                      <a:lnTo>
                        <a:pt x="88" y="122"/>
                      </a:lnTo>
                      <a:lnTo>
                        <a:pt x="86" y="121"/>
                      </a:lnTo>
                      <a:lnTo>
                        <a:pt x="86" y="119"/>
                      </a:lnTo>
                      <a:lnTo>
                        <a:pt x="84" y="123"/>
                      </a:lnTo>
                      <a:lnTo>
                        <a:pt x="82" y="124"/>
                      </a:lnTo>
                      <a:lnTo>
                        <a:pt x="69" y="137"/>
                      </a:lnTo>
                      <a:lnTo>
                        <a:pt x="66" y="137"/>
                      </a:lnTo>
                      <a:lnTo>
                        <a:pt x="66" y="148"/>
                      </a:lnTo>
                      <a:lnTo>
                        <a:pt x="69" y="150"/>
                      </a:lnTo>
                      <a:lnTo>
                        <a:pt x="70" y="152"/>
                      </a:lnTo>
                      <a:lnTo>
                        <a:pt x="70" y="154"/>
                      </a:lnTo>
                      <a:lnTo>
                        <a:pt x="71" y="154"/>
                      </a:lnTo>
                      <a:lnTo>
                        <a:pt x="75" y="172"/>
                      </a:lnTo>
                      <a:lnTo>
                        <a:pt x="77" y="171"/>
                      </a:lnTo>
                      <a:lnTo>
                        <a:pt x="78" y="172"/>
                      </a:lnTo>
                      <a:lnTo>
                        <a:pt x="74" y="199"/>
                      </a:lnTo>
                      <a:lnTo>
                        <a:pt x="74" y="202"/>
                      </a:lnTo>
                      <a:lnTo>
                        <a:pt x="75" y="200"/>
                      </a:lnTo>
                      <a:lnTo>
                        <a:pt x="77" y="197"/>
                      </a:lnTo>
                      <a:lnTo>
                        <a:pt x="76" y="202"/>
                      </a:lnTo>
                      <a:lnTo>
                        <a:pt x="71" y="209"/>
                      </a:lnTo>
                      <a:lnTo>
                        <a:pt x="67" y="212"/>
                      </a:lnTo>
                      <a:lnTo>
                        <a:pt x="62" y="214"/>
                      </a:lnTo>
                      <a:lnTo>
                        <a:pt x="59" y="214"/>
                      </a:lnTo>
                      <a:lnTo>
                        <a:pt x="41" y="223"/>
                      </a:lnTo>
                      <a:lnTo>
                        <a:pt x="35" y="231"/>
                      </a:lnTo>
                      <a:lnTo>
                        <a:pt x="35" y="231"/>
                      </a:lnTo>
                      <a:lnTo>
                        <a:pt x="39" y="235"/>
                      </a:lnTo>
                      <a:lnTo>
                        <a:pt x="40" y="234"/>
                      </a:lnTo>
                      <a:lnTo>
                        <a:pt x="41" y="232"/>
                      </a:lnTo>
                      <a:lnTo>
                        <a:pt x="40" y="242"/>
                      </a:lnTo>
                      <a:lnTo>
                        <a:pt x="29" y="242"/>
                      </a:lnTo>
                      <a:lnTo>
                        <a:pt x="22" y="178"/>
                      </a:lnTo>
                      <a:lnTo>
                        <a:pt x="22" y="177"/>
                      </a:lnTo>
                      <a:lnTo>
                        <a:pt x="22" y="174"/>
                      </a:lnTo>
                      <a:lnTo>
                        <a:pt x="23" y="171"/>
                      </a:lnTo>
                      <a:lnTo>
                        <a:pt x="25" y="168"/>
                      </a:lnTo>
                      <a:lnTo>
                        <a:pt x="30" y="164"/>
                      </a:lnTo>
                      <a:lnTo>
                        <a:pt x="41" y="138"/>
                      </a:lnTo>
                      <a:lnTo>
                        <a:pt x="38" y="123"/>
                      </a:lnTo>
                      <a:lnTo>
                        <a:pt x="41" y="118"/>
                      </a:lnTo>
                      <a:lnTo>
                        <a:pt x="43" y="100"/>
                      </a:lnTo>
                      <a:lnTo>
                        <a:pt x="40" y="88"/>
                      </a:lnTo>
                      <a:lnTo>
                        <a:pt x="38" y="86"/>
                      </a:lnTo>
                      <a:lnTo>
                        <a:pt x="15" y="78"/>
                      </a:lnTo>
                      <a:lnTo>
                        <a:pt x="4" y="78"/>
                      </a:lnTo>
                      <a:lnTo>
                        <a:pt x="4" y="73"/>
                      </a:lnTo>
                      <a:lnTo>
                        <a:pt x="3" y="72"/>
                      </a:lnTo>
                      <a:lnTo>
                        <a:pt x="0" y="65"/>
                      </a:lnTo>
                      <a:lnTo>
                        <a:pt x="45" y="50"/>
                      </a:lnTo>
                      <a:lnTo>
                        <a:pt x="46" y="51"/>
                      </a:lnTo>
                      <a:lnTo>
                        <a:pt x="47" y="51"/>
                      </a:lnTo>
                      <a:lnTo>
                        <a:pt x="49" y="55"/>
                      </a:lnTo>
                      <a:lnTo>
                        <a:pt x="52" y="58"/>
                      </a:lnTo>
                      <a:lnTo>
                        <a:pt x="53" y="58"/>
                      </a:lnTo>
                      <a:lnTo>
                        <a:pt x="62" y="56"/>
                      </a:lnTo>
                      <a:lnTo>
                        <a:pt x="63" y="57"/>
                      </a:lnTo>
                      <a:lnTo>
                        <a:pt x="64" y="58"/>
                      </a:lnTo>
                      <a:lnTo>
                        <a:pt x="66" y="68"/>
                      </a:lnTo>
                      <a:lnTo>
                        <a:pt x="65" y="70"/>
                      </a:lnTo>
                      <a:lnTo>
                        <a:pt x="63" y="72"/>
                      </a:lnTo>
                      <a:lnTo>
                        <a:pt x="64" y="74"/>
                      </a:lnTo>
                      <a:lnTo>
                        <a:pt x="62" y="75"/>
                      </a:lnTo>
                      <a:lnTo>
                        <a:pt x="61" y="78"/>
                      </a:lnTo>
                      <a:lnTo>
                        <a:pt x="62" y="79"/>
                      </a:lnTo>
                      <a:lnTo>
                        <a:pt x="64" y="83"/>
                      </a:lnTo>
                      <a:lnTo>
                        <a:pt x="64" y="84"/>
                      </a:lnTo>
                      <a:lnTo>
                        <a:pt x="65" y="84"/>
                      </a:lnTo>
                      <a:lnTo>
                        <a:pt x="70" y="89"/>
                      </a:lnTo>
                      <a:lnTo>
                        <a:pt x="72" y="91"/>
                      </a:lnTo>
                      <a:lnTo>
                        <a:pt x="73" y="92"/>
                      </a:lnTo>
                      <a:lnTo>
                        <a:pt x="73" y="93"/>
                      </a:lnTo>
                      <a:lnTo>
                        <a:pt x="72" y="94"/>
                      </a:lnTo>
                      <a:lnTo>
                        <a:pt x="72" y="95"/>
                      </a:lnTo>
                      <a:lnTo>
                        <a:pt x="76" y="95"/>
                      </a:lnTo>
                      <a:lnTo>
                        <a:pt x="76" y="95"/>
                      </a:lnTo>
                      <a:lnTo>
                        <a:pt x="76" y="90"/>
                      </a:lnTo>
                      <a:lnTo>
                        <a:pt x="75" y="89"/>
                      </a:lnTo>
                      <a:lnTo>
                        <a:pt x="75" y="88"/>
                      </a:lnTo>
                      <a:lnTo>
                        <a:pt x="74" y="87"/>
                      </a:lnTo>
                      <a:lnTo>
                        <a:pt x="75" y="85"/>
                      </a:lnTo>
                      <a:lnTo>
                        <a:pt x="75" y="84"/>
                      </a:lnTo>
                      <a:lnTo>
                        <a:pt x="76" y="83"/>
                      </a:lnTo>
                      <a:lnTo>
                        <a:pt x="82" y="80"/>
                      </a:lnTo>
                      <a:lnTo>
                        <a:pt x="83" y="78"/>
                      </a:lnTo>
                      <a:lnTo>
                        <a:pt x="83" y="73"/>
                      </a:lnTo>
                      <a:lnTo>
                        <a:pt x="84" y="71"/>
                      </a:lnTo>
                      <a:lnTo>
                        <a:pt x="83" y="67"/>
                      </a:lnTo>
                      <a:lnTo>
                        <a:pt x="85" y="63"/>
                      </a:lnTo>
                      <a:lnTo>
                        <a:pt x="84" y="60"/>
                      </a:lnTo>
                      <a:lnTo>
                        <a:pt x="69" y="43"/>
                      </a:lnTo>
                      <a:lnTo>
                        <a:pt x="69" y="43"/>
                      </a:lnTo>
                      <a:lnTo>
                        <a:pt x="68" y="31"/>
                      </a:lnTo>
                      <a:lnTo>
                        <a:pt x="67" y="29"/>
                      </a:lnTo>
                      <a:lnTo>
                        <a:pt x="67" y="27"/>
                      </a:lnTo>
                      <a:lnTo>
                        <a:pt x="71" y="15"/>
                      </a:lnTo>
                      <a:lnTo>
                        <a:pt x="83" y="15"/>
                      </a:lnTo>
                      <a:lnTo>
                        <a:pt x="84" y="13"/>
                      </a:lnTo>
                      <a:lnTo>
                        <a:pt x="86" y="13"/>
                      </a:lnTo>
                      <a:lnTo>
                        <a:pt x="88" y="14"/>
                      </a:lnTo>
                      <a:lnTo>
                        <a:pt x="91" y="16"/>
                      </a:lnTo>
                      <a:lnTo>
                        <a:pt x="92" y="17"/>
                      </a:lnTo>
                      <a:lnTo>
                        <a:pt x="94" y="16"/>
                      </a:lnTo>
                      <a:lnTo>
                        <a:pt x="96" y="16"/>
                      </a:lnTo>
                      <a:lnTo>
                        <a:pt x="99" y="14"/>
                      </a:lnTo>
                      <a:lnTo>
                        <a:pt x="109" y="14"/>
                      </a:lnTo>
                      <a:lnTo>
                        <a:pt x="113" y="11"/>
                      </a:lnTo>
                      <a:lnTo>
                        <a:pt x="117" y="10"/>
                      </a:lnTo>
                      <a:lnTo>
                        <a:pt x="119" y="10"/>
                      </a:lnTo>
                      <a:lnTo>
                        <a:pt x="122" y="11"/>
                      </a:lnTo>
                      <a:lnTo>
                        <a:pt x="127" y="11"/>
                      </a:lnTo>
                      <a:lnTo>
                        <a:pt x="141" y="6"/>
                      </a:lnTo>
                      <a:lnTo>
                        <a:pt x="150" y="0"/>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776" name="Freeform 465">
                  <a:extLst>
                    <a:ext uri="{FF2B5EF4-FFF2-40B4-BE49-F238E27FC236}">
                      <a16:creationId xmlns:a16="http://schemas.microsoft.com/office/drawing/2014/main" xmlns="" id="{743F6B7B-B198-4148-93D1-793AD34A1727}"/>
                    </a:ext>
                  </a:extLst>
                </p:cNvPr>
                <p:cNvSpPr/>
                <p:nvPr/>
              </p:nvSpPr>
              <p:spPr>
                <a:xfrm>
                  <a:off x="5510213" y="5086350"/>
                  <a:ext cx="25400" cy="25400"/>
                </a:xfrm>
                <a:custGeom>
                  <a:avLst/>
                  <a:gdLst>
                    <a:gd name="T0" fmla="*/ 6 w 16"/>
                    <a:gd name="T1" fmla="*/ 0 h 16"/>
                    <a:gd name="T2" fmla="*/ 7 w 16"/>
                    <a:gd name="T3" fmla="*/ 0 h 16"/>
                    <a:gd name="T4" fmla="*/ 12 w 16"/>
                    <a:gd name="T5" fmla="*/ 0 h 16"/>
                    <a:gd name="T6" fmla="*/ 14 w 16"/>
                    <a:gd name="T7" fmla="*/ 4 h 16"/>
                    <a:gd name="T8" fmla="*/ 16 w 16"/>
                    <a:gd name="T9" fmla="*/ 6 h 16"/>
                    <a:gd name="T10" fmla="*/ 16 w 16"/>
                    <a:gd name="T11" fmla="*/ 10 h 16"/>
                    <a:gd name="T12" fmla="*/ 15 w 16"/>
                    <a:gd name="T13" fmla="*/ 13 h 16"/>
                    <a:gd name="T14" fmla="*/ 13 w 16"/>
                    <a:gd name="T15" fmla="*/ 15 h 16"/>
                    <a:gd name="T16" fmla="*/ 10 w 16"/>
                    <a:gd name="T17" fmla="*/ 16 h 16"/>
                    <a:gd name="T18" fmla="*/ 7 w 16"/>
                    <a:gd name="T19" fmla="*/ 16 h 16"/>
                    <a:gd name="T20" fmla="*/ 6 w 16"/>
                    <a:gd name="T21" fmla="*/ 16 h 16"/>
                    <a:gd name="T22" fmla="*/ 3 w 16"/>
                    <a:gd name="T23" fmla="*/ 15 h 16"/>
                    <a:gd name="T24" fmla="*/ 1 w 16"/>
                    <a:gd name="T25" fmla="*/ 14 h 16"/>
                    <a:gd name="T26" fmla="*/ 0 w 16"/>
                    <a:gd name="T27" fmla="*/ 8 h 16"/>
                    <a:gd name="T28" fmla="*/ 4 w 16"/>
                    <a:gd name="T29" fmla="*/ 4 h 16"/>
                    <a:gd name="T30" fmla="*/ 5 w 16"/>
                    <a:gd name="T31" fmla="*/ 1 h 16"/>
                    <a:gd name="T32" fmla="*/ 6 w 16"/>
                    <a:gd name="T3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16">
                      <a:moveTo>
                        <a:pt x="6" y="0"/>
                      </a:moveTo>
                      <a:lnTo>
                        <a:pt x="7" y="0"/>
                      </a:lnTo>
                      <a:lnTo>
                        <a:pt x="12" y="0"/>
                      </a:lnTo>
                      <a:lnTo>
                        <a:pt x="14" y="4"/>
                      </a:lnTo>
                      <a:lnTo>
                        <a:pt x="16" y="6"/>
                      </a:lnTo>
                      <a:lnTo>
                        <a:pt x="16" y="10"/>
                      </a:lnTo>
                      <a:lnTo>
                        <a:pt x="15" y="13"/>
                      </a:lnTo>
                      <a:lnTo>
                        <a:pt x="13" y="15"/>
                      </a:lnTo>
                      <a:lnTo>
                        <a:pt x="10" y="16"/>
                      </a:lnTo>
                      <a:lnTo>
                        <a:pt x="7" y="16"/>
                      </a:lnTo>
                      <a:lnTo>
                        <a:pt x="6" y="16"/>
                      </a:lnTo>
                      <a:lnTo>
                        <a:pt x="3" y="15"/>
                      </a:lnTo>
                      <a:lnTo>
                        <a:pt x="1" y="14"/>
                      </a:lnTo>
                      <a:lnTo>
                        <a:pt x="0" y="8"/>
                      </a:lnTo>
                      <a:lnTo>
                        <a:pt x="4" y="4"/>
                      </a:lnTo>
                      <a:lnTo>
                        <a:pt x="5" y="1"/>
                      </a:lnTo>
                      <a:lnTo>
                        <a:pt x="6" y="0"/>
                      </a:lnTo>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777" name="Freeform 513">
                  <a:extLst>
                    <a:ext uri="{FF2B5EF4-FFF2-40B4-BE49-F238E27FC236}">
                      <a16:creationId xmlns:a16="http://schemas.microsoft.com/office/drawing/2014/main" xmlns="" id="{28AE7435-C1B0-B24E-8A68-95E28B2DE37D}"/>
                    </a:ext>
                  </a:extLst>
                </p:cNvPr>
                <p:cNvSpPr/>
                <p:nvPr/>
              </p:nvSpPr>
              <p:spPr>
                <a:xfrm>
                  <a:off x="5014913" y="4529138"/>
                  <a:ext cx="179387" cy="207963"/>
                </a:xfrm>
                <a:custGeom>
                  <a:avLst/>
                  <a:gdLst>
                    <a:gd name="T0" fmla="*/ 101 w 113"/>
                    <a:gd name="T1" fmla="*/ 67 h 131"/>
                    <a:gd name="T2" fmla="*/ 101 w 113"/>
                    <a:gd name="T3" fmla="*/ 78 h 131"/>
                    <a:gd name="T4" fmla="*/ 108 w 113"/>
                    <a:gd name="T5" fmla="*/ 87 h 131"/>
                    <a:gd name="T6" fmla="*/ 108 w 113"/>
                    <a:gd name="T7" fmla="*/ 89 h 131"/>
                    <a:gd name="T8" fmla="*/ 108 w 113"/>
                    <a:gd name="T9" fmla="*/ 90 h 131"/>
                    <a:gd name="T10" fmla="*/ 105 w 113"/>
                    <a:gd name="T11" fmla="*/ 93 h 131"/>
                    <a:gd name="T12" fmla="*/ 103 w 113"/>
                    <a:gd name="T13" fmla="*/ 93 h 131"/>
                    <a:gd name="T14" fmla="*/ 101 w 113"/>
                    <a:gd name="T15" fmla="*/ 94 h 131"/>
                    <a:gd name="T16" fmla="*/ 99 w 113"/>
                    <a:gd name="T17" fmla="*/ 96 h 131"/>
                    <a:gd name="T18" fmla="*/ 98 w 113"/>
                    <a:gd name="T19" fmla="*/ 99 h 131"/>
                    <a:gd name="T20" fmla="*/ 93 w 113"/>
                    <a:gd name="T21" fmla="*/ 102 h 131"/>
                    <a:gd name="T22" fmla="*/ 90 w 113"/>
                    <a:gd name="T23" fmla="*/ 107 h 131"/>
                    <a:gd name="T24" fmla="*/ 89 w 113"/>
                    <a:gd name="T25" fmla="*/ 111 h 131"/>
                    <a:gd name="T26" fmla="*/ 80 w 113"/>
                    <a:gd name="T27" fmla="*/ 129 h 131"/>
                    <a:gd name="T28" fmla="*/ 77 w 113"/>
                    <a:gd name="T29" fmla="*/ 131 h 131"/>
                    <a:gd name="T30" fmla="*/ 57 w 113"/>
                    <a:gd name="T31" fmla="*/ 119 h 131"/>
                    <a:gd name="T32" fmla="*/ 54 w 113"/>
                    <a:gd name="T33" fmla="*/ 108 h 131"/>
                    <a:gd name="T34" fmla="*/ 5 w 113"/>
                    <a:gd name="T35" fmla="*/ 79 h 131"/>
                    <a:gd name="T36" fmla="*/ 3 w 113"/>
                    <a:gd name="T37" fmla="*/ 77 h 131"/>
                    <a:gd name="T38" fmla="*/ 5 w 113"/>
                    <a:gd name="T39" fmla="*/ 73 h 131"/>
                    <a:gd name="T40" fmla="*/ 7 w 113"/>
                    <a:gd name="T41" fmla="*/ 73 h 131"/>
                    <a:gd name="T42" fmla="*/ 9 w 113"/>
                    <a:gd name="T43" fmla="*/ 72 h 131"/>
                    <a:gd name="T44" fmla="*/ 13 w 113"/>
                    <a:gd name="T45" fmla="*/ 70 h 131"/>
                    <a:gd name="T46" fmla="*/ 13 w 113"/>
                    <a:gd name="T47" fmla="*/ 69 h 131"/>
                    <a:gd name="T48" fmla="*/ 7 w 113"/>
                    <a:gd name="T49" fmla="*/ 69 h 131"/>
                    <a:gd name="T50" fmla="*/ 5 w 113"/>
                    <a:gd name="T51" fmla="*/ 70 h 131"/>
                    <a:gd name="T52" fmla="*/ 4 w 113"/>
                    <a:gd name="T53" fmla="*/ 70 h 131"/>
                    <a:gd name="T54" fmla="*/ 3 w 113"/>
                    <a:gd name="T55" fmla="*/ 68 h 131"/>
                    <a:gd name="T56" fmla="*/ 1 w 113"/>
                    <a:gd name="T57" fmla="*/ 66 h 131"/>
                    <a:gd name="T58" fmla="*/ 1 w 113"/>
                    <a:gd name="T59" fmla="*/ 62 h 131"/>
                    <a:gd name="T60" fmla="*/ 15 w 113"/>
                    <a:gd name="T61" fmla="*/ 44 h 131"/>
                    <a:gd name="T62" fmla="*/ 15 w 113"/>
                    <a:gd name="T63" fmla="*/ 41 h 131"/>
                    <a:gd name="T64" fmla="*/ 15 w 113"/>
                    <a:gd name="T65" fmla="*/ 26 h 131"/>
                    <a:gd name="T66" fmla="*/ 13 w 113"/>
                    <a:gd name="T67" fmla="*/ 24 h 131"/>
                    <a:gd name="T68" fmla="*/ 10 w 113"/>
                    <a:gd name="T69" fmla="*/ 23 h 131"/>
                    <a:gd name="T70" fmla="*/ 8 w 113"/>
                    <a:gd name="T71" fmla="*/ 21 h 131"/>
                    <a:gd name="T72" fmla="*/ 7 w 113"/>
                    <a:gd name="T73" fmla="*/ 13 h 131"/>
                    <a:gd name="T74" fmla="*/ 6 w 113"/>
                    <a:gd name="T75" fmla="*/ 12 h 131"/>
                    <a:gd name="T76" fmla="*/ 6 w 113"/>
                    <a:gd name="T77" fmla="*/ 12 h 131"/>
                    <a:gd name="T78" fmla="*/ 6 w 113"/>
                    <a:gd name="T79" fmla="*/ 10 h 131"/>
                    <a:gd name="T80" fmla="*/ 5 w 113"/>
                    <a:gd name="T81" fmla="*/ 9 h 131"/>
                    <a:gd name="T82" fmla="*/ 2 w 113"/>
                    <a:gd name="T83" fmla="*/ 9 h 131"/>
                    <a:gd name="T84" fmla="*/ 1 w 113"/>
                    <a:gd name="T85" fmla="*/ 8 h 131"/>
                    <a:gd name="T86" fmla="*/ 0 w 113"/>
                    <a:gd name="T87" fmla="*/ 8 h 131"/>
                    <a:gd name="T88" fmla="*/ 5 w 113"/>
                    <a:gd name="T89" fmla="*/ 3 h 131"/>
                    <a:gd name="T90" fmla="*/ 8 w 113"/>
                    <a:gd name="T91" fmla="*/ 1 h 131"/>
                    <a:gd name="T92" fmla="*/ 27 w 113"/>
                    <a:gd name="T93" fmla="*/ 0 h 131"/>
                    <a:gd name="T94" fmla="*/ 31 w 113"/>
                    <a:gd name="T95" fmla="*/ 2 h 131"/>
                    <a:gd name="T96" fmla="*/ 39 w 113"/>
                    <a:gd name="T97" fmla="*/ 1 h 131"/>
                    <a:gd name="T98" fmla="*/ 56 w 113"/>
                    <a:gd name="T99" fmla="*/ 12 h 131"/>
                    <a:gd name="T100" fmla="*/ 77 w 113"/>
                    <a:gd name="T101" fmla="*/ 16 h 131"/>
                    <a:gd name="T102" fmla="*/ 84 w 113"/>
                    <a:gd name="T103" fmla="*/ 13 h 131"/>
                    <a:gd name="T104" fmla="*/ 88 w 113"/>
                    <a:gd name="T105" fmla="*/ 9 h 131"/>
                    <a:gd name="T106" fmla="*/ 98 w 113"/>
                    <a:gd name="T107" fmla="*/ 6 h 131"/>
                    <a:gd name="T108" fmla="*/ 106 w 113"/>
                    <a:gd name="T109" fmla="*/ 10 h 131"/>
                    <a:gd name="T110" fmla="*/ 113 w 113"/>
                    <a:gd name="T111" fmla="*/ 10 h 131"/>
                    <a:gd name="T112" fmla="*/ 113 w 113"/>
                    <a:gd name="T113" fmla="*/ 11 h 131"/>
                    <a:gd name="T114" fmla="*/ 102 w 113"/>
                    <a:gd name="T115" fmla="*/ 25 h 131"/>
                    <a:gd name="T116" fmla="*/ 101 w 113"/>
                    <a:gd name="T117" fmla="*/ 26 h 131"/>
                    <a:gd name="T118" fmla="*/ 101 w 113"/>
                    <a:gd name="T119" fmla="*/ 6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 h="131">
                      <a:moveTo>
                        <a:pt x="101" y="67"/>
                      </a:moveTo>
                      <a:lnTo>
                        <a:pt x="101" y="78"/>
                      </a:lnTo>
                      <a:lnTo>
                        <a:pt x="108" y="87"/>
                      </a:lnTo>
                      <a:lnTo>
                        <a:pt x="108" y="89"/>
                      </a:lnTo>
                      <a:lnTo>
                        <a:pt x="108" y="90"/>
                      </a:lnTo>
                      <a:lnTo>
                        <a:pt x="105" y="93"/>
                      </a:lnTo>
                      <a:lnTo>
                        <a:pt x="103" y="93"/>
                      </a:lnTo>
                      <a:lnTo>
                        <a:pt x="101" y="94"/>
                      </a:lnTo>
                      <a:lnTo>
                        <a:pt x="99" y="96"/>
                      </a:lnTo>
                      <a:lnTo>
                        <a:pt x="98" y="99"/>
                      </a:lnTo>
                      <a:lnTo>
                        <a:pt x="93" y="102"/>
                      </a:lnTo>
                      <a:lnTo>
                        <a:pt x="90" y="107"/>
                      </a:lnTo>
                      <a:lnTo>
                        <a:pt x="89" y="111"/>
                      </a:lnTo>
                      <a:lnTo>
                        <a:pt x="80" y="129"/>
                      </a:lnTo>
                      <a:lnTo>
                        <a:pt x="77" y="131"/>
                      </a:lnTo>
                      <a:lnTo>
                        <a:pt x="57" y="119"/>
                      </a:lnTo>
                      <a:lnTo>
                        <a:pt x="54" y="108"/>
                      </a:lnTo>
                      <a:lnTo>
                        <a:pt x="5" y="79"/>
                      </a:lnTo>
                      <a:lnTo>
                        <a:pt x="3" y="77"/>
                      </a:lnTo>
                      <a:lnTo>
                        <a:pt x="5" y="73"/>
                      </a:lnTo>
                      <a:lnTo>
                        <a:pt x="7" y="73"/>
                      </a:lnTo>
                      <a:lnTo>
                        <a:pt x="9" y="72"/>
                      </a:lnTo>
                      <a:lnTo>
                        <a:pt x="13" y="70"/>
                      </a:lnTo>
                      <a:lnTo>
                        <a:pt x="13" y="69"/>
                      </a:lnTo>
                      <a:lnTo>
                        <a:pt x="7" y="69"/>
                      </a:lnTo>
                      <a:lnTo>
                        <a:pt x="5" y="70"/>
                      </a:lnTo>
                      <a:lnTo>
                        <a:pt x="4" y="70"/>
                      </a:lnTo>
                      <a:lnTo>
                        <a:pt x="3" y="68"/>
                      </a:lnTo>
                      <a:lnTo>
                        <a:pt x="1" y="66"/>
                      </a:lnTo>
                      <a:lnTo>
                        <a:pt x="1" y="62"/>
                      </a:lnTo>
                      <a:lnTo>
                        <a:pt x="15" y="44"/>
                      </a:lnTo>
                      <a:lnTo>
                        <a:pt x="15" y="41"/>
                      </a:lnTo>
                      <a:lnTo>
                        <a:pt x="15" y="26"/>
                      </a:lnTo>
                      <a:lnTo>
                        <a:pt x="13" y="24"/>
                      </a:lnTo>
                      <a:lnTo>
                        <a:pt x="10" y="23"/>
                      </a:lnTo>
                      <a:lnTo>
                        <a:pt x="8" y="21"/>
                      </a:lnTo>
                      <a:lnTo>
                        <a:pt x="7" y="13"/>
                      </a:lnTo>
                      <a:lnTo>
                        <a:pt x="6" y="12"/>
                      </a:lnTo>
                      <a:lnTo>
                        <a:pt x="6" y="12"/>
                      </a:lnTo>
                      <a:lnTo>
                        <a:pt x="6" y="10"/>
                      </a:lnTo>
                      <a:lnTo>
                        <a:pt x="5" y="9"/>
                      </a:lnTo>
                      <a:lnTo>
                        <a:pt x="2" y="9"/>
                      </a:lnTo>
                      <a:lnTo>
                        <a:pt x="1" y="8"/>
                      </a:lnTo>
                      <a:lnTo>
                        <a:pt x="0" y="8"/>
                      </a:lnTo>
                      <a:lnTo>
                        <a:pt x="5" y="3"/>
                      </a:lnTo>
                      <a:lnTo>
                        <a:pt x="8" y="1"/>
                      </a:lnTo>
                      <a:lnTo>
                        <a:pt x="27" y="0"/>
                      </a:lnTo>
                      <a:lnTo>
                        <a:pt x="31" y="2"/>
                      </a:lnTo>
                      <a:lnTo>
                        <a:pt x="39" y="1"/>
                      </a:lnTo>
                      <a:lnTo>
                        <a:pt x="56" y="12"/>
                      </a:lnTo>
                      <a:lnTo>
                        <a:pt x="77" y="16"/>
                      </a:lnTo>
                      <a:lnTo>
                        <a:pt x="84" y="13"/>
                      </a:lnTo>
                      <a:lnTo>
                        <a:pt x="88" y="9"/>
                      </a:lnTo>
                      <a:lnTo>
                        <a:pt x="98" y="6"/>
                      </a:lnTo>
                      <a:lnTo>
                        <a:pt x="106" y="10"/>
                      </a:lnTo>
                      <a:lnTo>
                        <a:pt x="113" y="10"/>
                      </a:lnTo>
                      <a:lnTo>
                        <a:pt x="113" y="11"/>
                      </a:lnTo>
                      <a:lnTo>
                        <a:pt x="102" y="25"/>
                      </a:lnTo>
                      <a:lnTo>
                        <a:pt x="101" y="26"/>
                      </a:lnTo>
                      <a:lnTo>
                        <a:pt x="101" y="67"/>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778" name="Freeform 550">
                  <a:extLst>
                    <a:ext uri="{FF2B5EF4-FFF2-40B4-BE49-F238E27FC236}">
                      <a16:creationId xmlns:a16="http://schemas.microsoft.com/office/drawing/2014/main" xmlns="" id="{150B7F6E-3370-B14F-8F93-B94E2E5AC396}"/>
                    </a:ext>
                  </a:extLst>
                </p:cNvPr>
                <p:cNvSpPr/>
                <p:nvPr/>
              </p:nvSpPr>
              <p:spPr>
                <a:xfrm>
                  <a:off x="4019550" y="3143250"/>
                  <a:ext cx="96837" cy="141288"/>
                </a:xfrm>
                <a:custGeom>
                  <a:avLst/>
                  <a:gdLst>
                    <a:gd name="T0" fmla="*/ 58 w 61"/>
                    <a:gd name="T1" fmla="*/ 28 h 89"/>
                    <a:gd name="T2" fmla="*/ 54 w 61"/>
                    <a:gd name="T3" fmla="*/ 19 h 89"/>
                    <a:gd name="T4" fmla="*/ 45 w 61"/>
                    <a:gd name="T5" fmla="*/ 24 h 89"/>
                    <a:gd name="T6" fmla="*/ 39 w 61"/>
                    <a:gd name="T7" fmla="*/ 25 h 89"/>
                    <a:gd name="T8" fmla="*/ 33 w 61"/>
                    <a:gd name="T9" fmla="*/ 18 h 89"/>
                    <a:gd name="T10" fmla="*/ 36 w 61"/>
                    <a:gd name="T11" fmla="*/ 12 h 89"/>
                    <a:gd name="T12" fmla="*/ 40 w 61"/>
                    <a:gd name="T13" fmla="*/ 10 h 89"/>
                    <a:gd name="T14" fmla="*/ 39 w 61"/>
                    <a:gd name="T15" fmla="*/ 0 h 89"/>
                    <a:gd name="T16" fmla="*/ 36 w 61"/>
                    <a:gd name="T17" fmla="*/ 1 h 89"/>
                    <a:gd name="T18" fmla="*/ 30 w 61"/>
                    <a:gd name="T19" fmla="*/ 4 h 89"/>
                    <a:gd name="T20" fmla="*/ 28 w 61"/>
                    <a:gd name="T21" fmla="*/ 7 h 89"/>
                    <a:gd name="T22" fmla="*/ 28 w 61"/>
                    <a:gd name="T23" fmla="*/ 9 h 89"/>
                    <a:gd name="T24" fmla="*/ 24 w 61"/>
                    <a:gd name="T25" fmla="*/ 15 h 89"/>
                    <a:gd name="T26" fmla="*/ 28 w 61"/>
                    <a:gd name="T27" fmla="*/ 15 h 89"/>
                    <a:gd name="T28" fmla="*/ 31 w 61"/>
                    <a:gd name="T29" fmla="*/ 15 h 89"/>
                    <a:gd name="T30" fmla="*/ 30 w 61"/>
                    <a:gd name="T31" fmla="*/ 18 h 89"/>
                    <a:gd name="T32" fmla="*/ 26 w 61"/>
                    <a:gd name="T33" fmla="*/ 22 h 89"/>
                    <a:gd name="T34" fmla="*/ 17 w 61"/>
                    <a:gd name="T35" fmla="*/ 25 h 89"/>
                    <a:gd name="T36" fmla="*/ 10 w 61"/>
                    <a:gd name="T37" fmla="*/ 22 h 89"/>
                    <a:gd name="T38" fmla="*/ 8 w 61"/>
                    <a:gd name="T39" fmla="*/ 31 h 89"/>
                    <a:gd name="T40" fmla="*/ 4 w 61"/>
                    <a:gd name="T41" fmla="*/ 31 h 89"/>
                    <a:gd name="T42" fmla="*/ 11 w 61"/>
                    <a:gd name="T43" fmla="*/ 33 h 89"/>
                    <a:gd name="T44" fmla="*/ 8 w 61"/>
                    <a:gd name="T45" fmla="*/ 37 h 89"/>
                    <a:gd name="T46" fmla="*/ 5 w 61"/>
                    <a:gd name="T47" fmla="*/ 41 h 89"/>
                    <a:gd name="T48" fmla="*/ 6 w 61"/>
                    <a:gd name="T49" fmla="*/ 44 h 89"/>
                    <a:gd name="T50" fmla="*/ 8 w 61"/>
                    <a:gd name="T51" fmla="*/ 46 h 89"/>
                    <a:gd name="T52" fmla="*/ 11 w 61"/>
                    <a:gd name="T53" fmla="*/ 48 h 89"/>
                    <a:gd name="T54" fmla="*/ 21 w 61"/>
                    <a:gd name="T55" fmla="*/ 49 h 89"/>
                    <a:gd name="T56" fmla="*/ 16 w 61"/>
                    <a:gd name="T57" fmla="*/ 51 h 89"/>
                    <a:gd name="T58" fmla="*/ 14 w 61"/>
                    <a:gd name="T59" fmla="*/ 57 h 89"/>
                    <a:gd name="T60" fmla="*/ 9 w 61"/>
                    <a:gd name="T61" fmla="*/ 64 h 89"/>
                    <a:gd name="T62" fmla="*/ 21 w 61"/>
                    <a:gd name="T63" fmla="*/ 58 h 89"/>
                    <a:gd name="T64" fmla="*/ 23 w 61"/>
                    <a:gd name="T65" fmla="*/ 62 h 89"/>
                    <a:gd name="T66" fmla="*/ 11 w 61"/>
                    <a:gd name="T67" fmla="*/ 64 h 89"/>
                    <a:gd name="T68" fmla="*/ 8 w 61"/>
                    <a:gd name="T69" fmla="*/ 71 h 89"/>
                    <a:gd name="T70" fmla="*/ 6 w 61"/>
                    <a:gd name="T71" fmla="*/ 71 h 89"/>
                    <a:gd name="T72" fmla="*/ 2 w 61"/>
                    <a:gd name="T73" fmla="*/ 71 h 89"/>
                    <a:gd name="T74" fmla="*/ 0 w 61"/>
                    <a:gd name="T75" fmla="*/ 75 h 89"/>
                    <a:gd name="T76" fmla="*/ 7 w 61"/>
                    <a:gd name="T77" fmla="*/ 75 h 89"/>
                    <a:gd name="T78" fmla="*/ 2 w 61"/>
                    <a:gd name="T79" fmla="*/ 79 h 89"/>
                    <a:gd name="T80" fmla="*/ 3 w 61"/>
                    <a:gd name="T81" fmla="*/ 81 h 89"/>
                    <a:gd name="T82" fmla="*/ 4 w 61"/>
                    <a:gd name="T83" fmla="*/ 82 h 89"/>
                    <a:gd name="T84" fmla="*/ 10 w 61"/>
                    <a:gd name="T85" fmla="*/ 82 h 89"/>
                    <a:gd name="T86" fmla="*/ 6 w 61"/>
                    <a:gd name="T87" fmla="*/ 86 h 89"/>
                    <a:gd name="T88" fmla="*/ 13 w 61"/>
                    <a:gd name="T89" fmla="*/ 85 h 89"/>
                    <a:gd name="T90" fmla="*/ 11 w 61"/>
                    <a:gd name="T91" fmla="*/ 86 h 89"/>
                    <a:gd name="T92" fmla="*/ 9 w 61"/>
                    <a:gd name="T93" fmla="*/ 88 h 89"/>
                    <a:gd name="T94" fmla="*/ 12 w 61"/>
                    <a:gd name="T95" fmla="*/ 88 h 89"/>
                    <a:gd name="T96" fmla="*/ 15 w 61"/>
                    <a:gd name="T97" fmla="*/ 88 h 89"/>
                    <a:gd name="T98" fmla="*/ 18 w 61"/>
                    <a:gd name="T99" fmla="*/ 87 h 89"/>
                    <a:gd name="T100" fmla="*/ 27 w 61"/>
                    <a:gd name="T101" fmla="*/ 85 h 89"/>
                    <a:gd name="T102" fmla="*/ 29 w 61"/>
                    <a:gd name="T103" fmla="*/ 79 h 89"/>
                    <a:gd name="T104" fmla="*/ 30 w 61"/>
                    <a:gd name="T105" fmla="*/ 81 h 89"/>
                    <a:gd name="T106" fmla="*/ 35 w 61"/>
                    <a:gd name="T107" fmla="*/ 80 h 89"/>
                    <a:gd name="T108" fmla="*/ 38 w 61"/>
                    <a:gd name="T109" fmla="*/ 79 h 89"/>
                    <a:gd name="T110" fmla="*/ 39 w 61"/>
                    <a:gd name="T111" fmla="*/ 76 h 89"/>
                    <a:gd name="T112" fmla="*/ 52 w 61"/>
                    <a:gd name="T113" fmla="*/ 72 h 89"/>
                    <a:gd name="T114" fmla="*/ 56 w 61"/>
                    <a:gd name="T115" fmla="*/ 73 h 89"/>
                    <a:gd name="T116" fmla="*/ 56 w 61"/>
                    <a:gd name="T117" fmla="*/ 69 h 89"/>
                    <a:gd name="T118" fmla="*/ 59 w 61"/>
                    <a:gd name="T119" fmla="*/ 46 h 89"/>
                    <a:gd name="T120" fmla="*/ 61 w 61"/>
                    <a:gd name="T121" fmla="*/ 41 h 89"/>
                    <a:gd name="T122" fmla="*/ 57 w 61"/>
                    <a:gd name="T123" fmla="*/ 3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 h="89">
                      <a:moveTo>
                        <a:pt x="59" y="30"/>
                      </a:moveTo>
                      <a:lnTo>
                        <a:pt x="58" y="28"/>
                      </a:lnTo>
                      <a:lnTo>
                        <a:pt x="58" y="23"/>
                      </a:lnTo>
                      <a:lnTo>
                        <a:pt x="54" y="19"/>
                      </a:lnTo>
                      <a:lnTo>
                        <a:pt x="46" y="21"/>
                      </a:lnTo>
                      <a:lnTo>
                        <a:pt x="45" y="24"/>
                      </a:lnTo>
                      <a:lnTo>
                        <a:pt x="42" y="27"/>
                      </a:lnTo>
                      <a:lnTo>
                        <a:pt x="39" y="25"/>
                      </a:lnTo>
                      <a:lnTo>
                        <a:pt x="37" y="21"/>
                      </a:lnTo>
                      <a:lnTo>
                        <a:pt x="33" y="18"/>
                      </a:lnTo>
                      <a:lnTo>
                        <a:pt x="36" y="16"/>
                      </a:lnTo>
                      <a:lnTo>
                        <a:pt x="36" y="12"/>
                      </a:lnTo>
                      <a:lnTo>
                        <a:pt x="38" y="12"/>
                      </a:lnTo>
                      <a:lnTo>
                        <a:pt x="40" y="10"/>
                      </a:lnTo>
                      <a:lnTo>
                        <a:pt x="40" y="0"/>
                      </a:lnTo>
                      <a:lnTo>
                        <a:pt x="39" y="0"/>
                      </a:lnTo>
                      <a:lnTo>
                        <a:pt x="38" y="0"/>
                      </a:lnTo>
                      <a:lnTo>
                        <a:pt x="36" y="1"/>
                      </a:lnTo>
                      <a:lnTo>
                        <a:pt x="35" y="0"/>
                      </a:lnTo>
                      <a:lnTo>
                        <a:pt x="30" y="4"/>
                      </a:lnTo>
                      <a:lnTo>
                        <a:pt x="29" y="5"/>
                      </a:lnTo>
                      <a:lnTo>
                        <a:pt x="28" y="7"/>
                      </a:lnTo>
                      <a:lnTo>
                        <a:pt x="28" y="8"/>
                      </a:lnTo>
                      <a:lnTo>
                        <a:pt x="28" y="9"/>
                      </a:lnTo>
                      <a:lnTo>
                        <a:pt x="23" y="13"/>
                      </a:lnTo>
                      <a:lnTo>
                        <a:pt x="24" y="15"/>
                      </a:lnTo>
                      <a:lnTo>
                        <a:pt x="26" y="15"/>
                      </a:lnTo>
                      <a:lnTo>
                        <a:pt x="28" y="15"/>
                      </a:lnTo>
                      <a:lnTo>
                        <a:pt x="29" y="15"/>
                      </a:lnTo>
                      <a:lnTo>
                        <a:pt x="31" y="15"/>
                      </a:lnTo>
                      <a:lnTo>
                        <a:pt x="31" y="16"/>
                      </a:lnTo>
                      <a:lnTo>
                        <a:pt x="30" y="18"/>
                      </a:lnTo>
                      <a:lnTo>
                        <a:pt x="26" y="21"/>
                      </a:lnTo>
                      <a:lnTo>
                        <a:pt x="26" y="22"/>
                      </a:lnTo>
                      <a:lnTo>
                        <a:pt x="26" y="24"/>
                      </a:lnTo>
                      <a:lnTo>
                        <a:pt x="17" y="25"/>
                      </a:lnTo>
                      <a:lnTo>
                        <a:pt x="16" y="23"/>
                      </a:lnTo>
                      <a:lnTo>
                        <a:pt x="10" y="22"/>
                      </a:lnTo>
                      <a:lnTo>
                        <a:pt x="7" y="27"/>
                      </a:lnTo>
                      <a:lnTo>
                        <a:pt x="8" y="31"/>
                      </a:lnTo>
                      <a:lnTo>
                        <a:pt x="6" y="30"/>
                      </a:lnTo>
                      <a:lnTo>
                        <a:pt x="4" y="31"/>
                      </a:lnTo>
                      <a:lnTo>
                        <a:pt x="6" y="33"/>
                      </a:lnTo>
                      <a:lnTo>
                        <a:pt x="11" y="33"/>
                      </a:lnTo>
                      <a:lnTo>
                        <a:pt x="12" y="35"/>
                      </a:lnTo>
                      <a:lnTo>
                        <a:pt x="8" y="37"/>
                      </a:lnTo>
                      <a:lnTo>
                        <a:pt x="7" y="39"/>
                      </a:lnTo>
                      <a:lnTo>
                        <a:pt x="5" y="41"/>
                      </a:lnTo>
                      <a:lnTo>
                        <a:pt x="5" y="42"/>
                      </a:lnTo>
                      <a:lnTo>
                        <a:pt x="6" y="44"/>
                      </a:lnTo>
                      <a:lnTo>
                        <a:pt x="8" y="45"/>
                      </a:lnTo>
                      <a:lnTo>
                        <a:pt x="8" y="46"/>
                      </a:lnTo>
                      <a:lnTo>
                        <a:pt x="11" y="46"/>
                      </a:lnTo>
                      <a:lnTo>
                        <a:pt x="11" y="48"/>
                      </a:lnTo>
                      <a:lnTo>
                        <a:pt x="20" y="48"/>
                      </a:lnTo>
                      <a:lnTo>
                        <a:pt x="21" y="49"/>
                      </a:lnTo>
                      <a:lnTo>
                        <a:pt x="20" y="50"/>
                      </a:lnTo>
                      <a:lnTo>
                        <a:pt x="16" y="51"/>
                      </a:lnTo>
                      <a:lnTo>
                        <a:pt x="14" y="54"/>
                      </a:lnTo>
                      <a:lnTo>
                        <a:pt x="14" y="57"/>
                      </a:lnTo>
                      <a:lnTo>
                        <a:pt x="13" y="60"/>
                      </a:lnTo>
                      <a:lnTo>
                        <a:pt x="9" y="64"/>
                      </a:lnTo>
                      <a:lnTo>
                        <a:pt x="17" y="62"/>
                      </a:lnTo>
                      <a:lnTo>
                        <a:pt x="21" y="58"/>
                      </a:lnTo>
                      <a:lnTo>
                        <a:pt x="21" y="61"/>
                      </a:lnTo>
                      <a:lnTo>
                        <a:pt x="23" y="62"/>
                      </a:lnTo>
                      <a:lnTo>
                        <a:pt x="24" y="62"/>
                      </a:lnTo>
                      <a:lnTo>
                        <a:pt x="11" y="64"/>
                      </a:lnTo>
                      <a:lnTo>
                        <a:pt x="8" y="69"/>
                      </a:lnTo>
                      <a:lnTo>
                        <a:pt x="8" y="71"/>
                      </a:lnTo>
                      <a:lnTo>
                        <a:pt x="7" y="71"/>
                      </a:lnTo>
                      <a:lnTo>
                        <a:pt x="6" y="71"/>
                      </a:lnTo>
                      <a:lnTo>
                        <a:pt x="4" y="72"/>
                      </a:lnTo>
                      <a:lnTo>
                        <a:pt x="2" y="71"/>
                      </a:lnTo>
                      <a:lnTo>
                        <a:pt x="1" y="73"/>
                      </a:lnTo>
                      <a:lnTo>
                        <a:pt x="0" y="75"/>
                      </a:lnTo>
                      <a:lnTo>
                        <a:pt x="7" y="74"/>
                      </a:lnTo>
                      <a:lnTo>
                        <a:pt x="7" y="75"/>
                      </a:lnTo>
                      <a:lnTo>
                        <a:pt x="4" y="77"/>
                      </a:lnTo>
                      <a:lnTo>
                        <a:pt x="2" y="79"/>
                      </a:lnTo>
                      <a:lnTo>
                        <a:pt x="1" y="81"/>
                      </a:lnTo>
                      <a:lnTo>
                        <a:pt x="3" y="81"/>
                      </a:lnTo>
                      <a:lnTo>
                        <a:pt x="4" y="82"/>
                      </a:lnTo>
                      <a:lnTo>
                        <a:pt x="4" y="82"/>
                      </a:lnTo>
                      <a:lnTo>
                        <a:pt x="10" y="80"/>
                      </a:lnTo>
                      <a:lnTo>
                        <a:pt x="10" y="82"/>
                      </a:lnTo>
                      <a:lnTo>
                        <a:pt x="5" y="86"/>
                      </a:lnTo>
                      <a:lnTo>
                        <a:pt x="6" y="86"/>
                      </a:lnTo>
                      <a:lnTo>
                        <a:pt x="12" y="84"/>
                      </a:lnTo>
                      <a:lnTo>
                        <a:pt x="13" y="85"/>
                      </a:lnTo>
                      <a:lnTo>
                        <a:pt x="12" y="86"/>
                      </a:lnTo>
                      <a:lnTo>
                        <a:pt x="11" y="86"/>
                      </a:lnTo>
                      <a:lnTo>
                        <a:pt x="9" y="87"/>
                      </a:lnTo>
                      <a:lnTo>
                        <a:pt x="9" y="88"/>
                      </a:lnTo>
                      <a:lnTo>
                        <a:pt x="9" y="89"/>
                      </a:lnTo>
                      <a:lnTo>
                        <a:pt x="12" y="88"/>
                      </a:lnTo>
                      <a:lnTo>
                        <a:pt x="14" y="87"/>
                      </a:lnTo>
                      <a:lnTo>
                        <a:pt x="15" y="88"/>
                      </a:lnTo>
                      <a:lnTo>
                        <a:pt x="16" y="88"/>
                      </a:lnTo>
                      <a:lnTo>
                        <a:pt x="18" y="87"/>
                      </a:lnTo>
                      <a:lnTo>
                        <a:pt x="19" y="87"/>
                      </a:lnTo>
                      <a:lnTo>
                        <a:pt x="27" y="85"/>
                      </a:lnTo>
                      <a:lnTo>
                        <a:pt x="29" y="83"/>
                      </a:lnTo>
                      <a:lnTo>
                        <a:pt x="29" y="79"/>
                      </a:lnTo>
                      <a:lnTo>
                        <a:pt x="30" y="80"/>
                      </a:lnTo>
                      <a:lnTo>
                        <a:pt x="30" y="81"/>
                      </a:lnTo>
                      <a:lnTo>
                        <a:pt x="31" y="82"/>
                      </a:lnTo>
                      <a:lnTo>
                        <a:pt x="35" y="80"/>
                      </a:lnTo>
                      <a:lnTo>
                        <a:pt x="36" y="78"/>
                      </a:lnTo>
                      <a:lnTo>
                        <a:pt x="38" y="79"/>
                      </a:lnTo>
                      <a:lnTo>
                        <a:pt x="39" y="78"/>
                      </a:lnTo>
                      <a:lnTo>
                        <a:pt x="39" y="76"/>
                      </a:lnTo>
                      <a:lnTo>
                        <a:pt x="40" y="75"/>
                      </a:lnTo>
                      <a:lnTo>
                        <a:pt x="52" y="72"/>
                      </a:lnTo>
                      <a:lnTo>
                        <a:pt x="54" y="73"/>
                      </a:lnTo>
                      <a:lnTo>
                        <a:pt x="56" y="73"/>
                      </a:lnTo>
                      <a:lnTo>
                        <a:pt x="57" y="71"/>
                      </a:lnTo>
                      <a:lnTo>
                        <a:pt x="56" y="69"/>
                      </a:lnTo>
                      <a:lnTo>
                        <a:pt x="61" y="56"/>
                      </a:lnTo>
                      <a:lnTo>
                        <a:pt x="59" y="46"/>
                      </a:lnTo>
                      <a:lnTo>
                        <a:pt x="60" y="45"/>
                      </a:lnTo>
                      <a:lnTo>
                        <a:pt x="61" y="41"/>
                      </a:lnTo>
                      <a:lnTo>
                        <a:pt x="57" y="33"/>
                      </a:lnTo>
                      <a:lnTo>
                        <a:pt x="57" y="31"/>
                      </a:lnTo>
                      <a:lnTo>
                        <a:pt x="59" y="30"/>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779" name="Freeform 611">
                  <a:extLst>
                    <a:ext uri="{FF2B5EF4-FFF2-40B4-BE49-F238E27FC236}">
                      <a16:creationId xmlns:a16="http://schemas.microsoft.com/office/drawing/2014/main" xmlns="" id="{46ECB5C2-52D0-6540-9267-FC19B76DC54B}"/>
                    </a:ext>
                  </a:extLst>
                </p:cNvPr>
                <p:cNvSpPr/>
                <p:nvPr/>
              </p:nvSpPr>
              <p:spPr>
                <a:xfrm>
                  <a:off x="6705600" y="4535488"/>
                  <a:ext cx="223838" cy="190500"/>
                </a:xfrm>
                <a:custGeom>
                  <a:avLst/>
                  <a:gdLst>
                    <a:gd name="T0" fmla="*/ 122 w 141"/>
                    <a:gd name="T1" fmla="*/ 3 h 120"/>
                    <a:gd name="T2" fmla="*/ 122 w 141"/>
                    <a:gd name="T3" fmla="*/ 6 h 120"/>
                    <a:gd name="T4" fmla="*/ 125 w 141"/>
                    <a:gd name="T5" fmla="*/ 9 h 120"/>
                    <a:gd name="T6" fmla="*/ 121 w 141"/>
                    <a:gd name="T7" fmla="*/ 10 h 120"/>
                    <a:gd name="T8" fmla="*/ 119 w 141"/>
                    <a:gd name="T9" fmla="*/ 14 h 120"/>
                    <a:gd name="T10" fmla="*/ 119 w 141"/>
                    <a:gd name="T11" fmla="*/ 17 h 120"/>
                    <a:gd name="T12" fmla="*/ 128 w 141"/>
                    <a:gd name="T13" fmla="*/ 30 h 120"/>
                    <a:gd name="T14" fmla="*/ 127 w 141"/>
                    <a:gd name="T15" fmla="*/ 35 h 120"/>
                    <a:gd name="T16" fmla="*/ 134 w 141"/>
                    <a:gd name="T17" fmla="*/ 50 h 120"/>
                    <a:gd name="T18" fmla="*/ 127 w 141"/>
                    <a:gd name="T19" fmla="*/ 48 h 120"/>
                    <a:gd name="T20" fmla="*/ 125 w 141"/>
                    <a:gd name="T21" fmla="*/ 52 h 120"/>
                    <a:gd name="T22" fmla="*/ 119 w 141"/>
                    <a:gd name="T23" fmla="*/ 71 h 120"/>
                    <a:gd name="T24" fmla="*/ 112 w 141"/>
                    <a:gd name="T25" fmla="*/ 79 h 120"/>
                    <a:gd name="T26" fmla="*/ 106 w 141"/>
                    <a:gd name="T27" fmla="*/ 88 h 120"/>
                    <a:gd name="T28" fmla="*/ 107 w 141"/>
                    <a:gd name="T29" fmla="*/ 98 h 120"/>
                    <a:gd name="T30" fmla="*/ 105 w 141"/>
                    <a:gd name="T31" fmla="*/ 101 h 120"/>
                    <a:gd name="T32" fmla="*/ 102 w 141"/>
                    <a:gd name="T33" fmla="*/ 105 h 120"/>
                    <a:gd name="T34" fmla="*/ 101 w 141"/>
                    <a:gd name="T35" fmla="*/ 107 h 120"/>
                    <a:gd name="T36" fmla="*/ 81 w 141"/>
                    <a:gd name="T37" fmla="*/ 120 h 120"/>
                    <a:gd name="T38" fmla="*/ 77 w 141"/>
                    <a:gd name="T39" fmla="*/ 111 h 120"/>
                    <a:gd name="T40" fmla="*/ 67 w 141"/>
                    <a:gd name="T41" fmla="*/ 109 h 120"/>
                    <a:gd name="T42" fmla="*/ 59 w 141"/>
                    <a:gd name="T43" fmla="*/ 105 h 120"/>
                    <a:gd name="T44" fmla="*/ 57 w 141"/>
                    <a:gd name="T45" fmla="*/ 107 h 120"/>
                    <a:gd name="T46" fmla="*/ 44 w 141"/>
                    <a:gd name="T47" fmla="*/ 110 h 120"/>
                    <a:gd name="T48" fmla="*/ 41 w 141"/>
                    <a:gd name="T49" fmla="*/ 111 h 120"/>
                    <a:gd name="T50" fmla="*/ 37 w 141"/>
                    <a:gd name="T51" fmla="*/ 103 h 120"/>
                    <a:gd name="T52" fmla="*/ 32 w 141"/>
                    <a:gd name="T53" fmla="*/ 104 h 120"/>
                    <a:gd name="T54" fmla="*/ 27 w 141"/>
                    <a:gd name="T55" fmla="*/ 104 h 120"/>
                    <a:gd name="T56" fmla="*/ 20 w 141"/>
                    <a:gd name="T57" fmla="*/ 103 h 120"/>
                    <a:gd name="T58" fmla="*/ 18 w 141"/>
                    <a:gd name="T59" fmla="*/ 97 h 120"/>
                    <a:gd name="T60" fmla="*/ 15 w 141"/>
                    <a:gd name="T61" fmla="*/ 86 h 120"/>
                    <a:gd name="T62" fmla="*/ 7 w 141"/>
                    <a:gd name="T63" fmla="*/ 70 h 120"/>
                    <a:gd name="T64" fmla="*/ 3 w 141"/>
                    <a:gd name="T65" fmla="*/ 68 h 120"/>
                    <a:gd name="T66" fmla="*/ 0 w 141"/>
                    <a:gd name="T67" fmla="*/ 56 h 120"/>
                    <a:gd name="T68" fmla="*/ 6 w 141"/>
                    <a:gd name="T69" fmla="*/ 34 h 120"/>
                    <a:gd name="T70" fmla="*/ 18 w 141"/>
                    <a:gd name="T71" fmla="*/ 47 h 120"/>
                    <a:gd name="T72" fmla="*/ 28 w 141"/>
                    <a:gd name="T73" fmla="*/ 47 h 120"/>
                    <a:gd name="T74" fmla="*/ 38 w 141"/>
                    <a:gd name="T75" fmla="*/ 48 h 120"/>
                    <a:gd name="T76" fmla="*/ 47 w 141"/>
                    <a:gd name="T77" fmla="*/ 40 h 120"/>
                    <a:gd name="T78" fmla="*/ 56 w 141"/>
                    <a:gd name="T79" fmla="*/ 42 h 120"/>
                    <a:gd name="T80" fmla="*/ 76 w 141"/>
                    <a:gd name="T81" fmla="*/ 41 h 120"/>
                    <a:gd name="T82" fmla="*/ 92 w 141"/>
                    <a:gd name="T83" fmla="*/ 15 h 120"/>
                    <a:gd name="T84" fmla="*/ 115 w 141"/>
                    <a:gd name="T8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1" h="120">
                      <a:moveTo>
                        <a:pt x="122" y="3"/>
                      </a:moveTo>
                      <a:lnTo>
                        <a:pt x="122" y="3"/>
                      </a:lnTo>
                      <a:lnTo>
                        <a:pt x="122" y="3"/>
                      </a:lnTo>
                      <a:lnTo>
                        <a:pt x="121" y="4"/>
                      </a:lnTo>
                      <a:lnTo>
                        <a:pt x="120" y="4"/>
                      </a:lnTo>
                      <a:lnTo>
                        <a:pt x="122" y="6"/>
                      </a:lnTo>
                      <a:lnTo>
                        <a:pt x="123" y="7"/>
                      </a:lnTo>
                      <a:lnTo>
                        <a:pt x="125" y="7"/>
                      </a:lnTo>
                      <a:lnTo>
                        <a:pt x="125" y="9"/>
                      </a:lnTo>
                      <a:lnTo>
                        <a:pt x="123" y="10"/>
                      </a:lnTo>
                      <a:lnTo>
                        <a:pt x="122" y="10"/>
                      </a:lnTo>
                      <a:lnTo>
                        <a:pt x="121" y="10"/>
                      </a:lnTo>
                      <a:lnTo>
                        <a:pt x="118" y="11"/>
                      </a:lnTo>
                      <a:lnTo>
                        <a:pt x="117" y="12"/>
                      </a:lnTo>
                      <a:lnTo>
                        <a:pt x="119" y="14"/>
                      </a:lnTo>
                      <a:lnTo>
                        <a:pt x="120" y="15"/>
                      </a:lnTo>
                      <a:lnTo>
                        <a:pt x="120" y="16"/>
                      </a:lnTo>
                      <a:lnTo>
                        <a:pt x="119" y="17"/>
                      </a:lnTo>
                      <a:lnTo>
                        <a:pt x="120" y="18"/>
                      </a:lnTo>
                      <a:lnTo>
                        <a:pt x="122" y="20"/>
                      </a:lnTo>
                      <a:lnTo>
                        <a:pt x="128" y="30"/>
                      </a:lnTo>
                      <a:lnTo>
                        <a:pt x="126" y="32"/>
                      </a:lnTo>
                      <a:lnTo>
                        <a:pt x="126" y="34"/>
                      </a:lnTo>
                      <a:lnTo>
                        <a:pt x="127" y="35"/>
                      </a:lnTo>
                      <a:lnTo>
                        <a:pt x="141" y="48"/>
                      </a:lnTo>
                      <a:lnTo>
                        <a:pt x="141" y="49"/>
                      </a:lnTo>
                      <a:lnTo>
                        <a:pt x="134" y="50"/>
                      </a:lnTo>
                      <a:lnTo>
                        <a:pt x="130" y="49"/>
                      </a:lnTo>
                      <a:lnTo>
                        <a:pt x="128" y="47"/>
                      </a:lnTo>
                      <a:lnTo>
                        <a:pt x="127" y="48"/>
                      </a:lnTo>
                      <a:lnTo>
                        <a:pt x="128" y="50"/>
                      </a:lnTo>
                      <a:lnTo>
                        <a:pt x="128" y="50"/>
                      </a:lnTo>
                      <a:lnTo>
                        <a:pt x="125" y="52"/>
                      </a:lnTo>
                      <a:lnTo>
                        <a:pt x="122" y="56"/>
                      </a:lnTo>
                      <a:lnTo>
                        <a:pt x="121" y="68"/>
                      </a:lnTo>
                      <a:lnTo>
                        <a:pt x="119" y="71"/>
                      </a:lnTo>
                      <a:lnTo>
                        <a:pt x="115" y="78"/>
                      </a:lnTo>
                      <a:lnTo>
                        <a:pt x="113" y="80"/>
                      </a:lnTo>
                      <a:lnTo>
                        <a:pt x="112" y="79"/>
                      </a:lnTo>
                      <a:lnTo>
                        <a:pt x="104" y="86"/>
                      </a:lnTo>
                      <a:lnTo>
                        <a:pt x="104" y="87"/>
                      </a:lnTo>
                      <a:lnTo>
                        <a:pt x="106" y="88"/>
                      </a:lnTo>
                      <a:lnTo>
                        <a:pt x="106" y="92"/>
                      </a:lnTo>
                      <a:lnTo>
                        <a:pt x="109" y="93"/>
                      </a:lnTo>
                      <a:lnTo>
                        <a:pt x="107" y="98"/>
                      </a:lnTo>
                      <a:lnTo>
                        <a:pt x="106" y="97"/>
                      </a:lnTo>
                      <a:lnTo>
                        <a:pt x="105" y="98"/>
                      </a:lnTo>
                      <a:lnTo>
                        <a:pt x="105" y="101"/>
                      </a:lnTo>
                      <a:lnTo>
                        <a:pt x="104" y="103"/>
                      </a:lnTo>
                      <a:lnTo>
                        <a:pt x="103" y="103"/>
                      </a:lnTo>
                      <a:lnTo>
                        <a:pt x="102" y="105"/>
                      </a:lnTo>
                      <a:lnTo>
                        <a:pt x="103" y="106"/>
                      </a:lnTo>
                      <a:lnTo>
                        <a:pt x="102" y="107"/>
                      </a:lnTo>
                      <a:lnTo>
                        <a:pt x="101" y="107"/>
                      </a:lnTo>
                      <a:lnTo>
                        <a:pt x="100" y="108"/>
                      </a:lnTo>
                      <a:lnTo>
                        <a:pt x="100" y="111"/>
                      </a:lnTo>
                      <a:lnTo>
                        <a:pt x="81" y="120"/>
                      </a:lnTo>
                      <a:lnTo>
                        <a:pt x="79" y="112"/>
                      </a:lnTo>
                      <a:lnTo>
                        <a:pt x="79" y="111"/>
                      </a:lnTo>
                      <a:lnTo>
                        <a:pt x="77" y="111"/>
                      </a:lnTo>
                      <a:lnTo>
                        <a:pt x="75" y="109"/>
                      </a:lnTo>
                      <a:lnTo>
                        <a:pt x="67" y="110"/>
                      </a:lnTo>
                      <a:lnTo>
                        <a:pt x="67" y="109"/>
                      </a:lnTo>
                      <a:lnTo>
                        <a:pt x="66" y="107"/>
                      </a:lnTo>
                      <a:lnTo>
                        <a:pt x="62" y="107"/>
                      </a:lnTo>
                      <a:lnTo>
                        <a:pt x="59" y="105"/>
                      </a:lnTo>
                      <a:lnTo>
                        <a:pt x="57" y="104"/>
                      </a:lnTo>
                      <a:lnTo>
                        <a:pt x="57" y="105"/>
                      </a:lnTo>
                      <a:lnTo>
                        <a:pt x="57" y="107"/>
                      </a:lnTo>
                      <a:lnTo>
                        <a:pt x="51" y="109"/>
                      </a:lnTo>
                      <a:lnTo>
                        <a:pt x="47" y="109"/>
                      </a:lnTo>
                      <a:lnTo>
                        <a:pt x="44" y="110"/>
                      </a:lnTo>
                      <a:lnTo>
                        <a:pt x="43" y="110"/>
                      </a:lnTo>
                      <a:lnTo>
                        <a:pt x="42" y="111"/>
                      </a:lnTo>
                      <a:lnTo>
                        <a:pt x="41" y="111"/>
                      </a:lnTo>
                      <a:lnTo>
                        <a:pt x="39" y="101"/>
                      </a:lnTo>
                      <a:lnTo>
                        <a:pt x="37" y="103"/>
                      </a:lnTo>
                      <a:lnTo>
                        <a:pt x="37" y="103"/>
                      </a:lnTo>
                      <a:lnTo>
                        <a:pt x="34" y="102"/>
                      </a:lnTo>
                      <a:lnTo>
                        <a:pt x="33" y="103"/>
                      </a:lnTo>
                      <a:lnTo>
                        <a:pt x="32" y="104"/>
                      </a:lnTo>
                      <a:lnTo>
                        <a:pt x="30" y="104"/>
                      </a:lnTo>
                      <a:lnTo>
                        <a:pt x="28" y="104"/>
                      </a:lnTo>
                      <a:lnTo>
                        <a:pt x="27" y="104"/>
                      </a:lnTo>
                      <a:lnTo>
                        <a:pt x="24" y="104"/>
                      </a:lnTo>
                      <a:lnTo>
                        <a:pt x="21" y="102"/>
                      </a:lnTo>
                      <a:lnTo>
                        <a:pt x="20" y="103"/>
                      </a:lnTo>
                      <a:lnTo>
                        <a:pt x="19" y="103"/>
                      </a:lnTo>
                      <a:lnTo>
                        <a:pt x="18" y="100"/>
                      </a:lnTo>
                      <a:lnTo>
                        <a:pt x="18" y="97"/>
                      </a:lnTo>
                      <a:lnTo>
                        <a:pt x="17" y="96"/>
                      </a:lnTo>
                      <a:lnTo>
                        <a:pt x="14" y="86"/>
                      </a:lnTo>
                      <a:lnTo>
                        <a:pt x="15" y="86"/>
                      </a:lnTo>
                      <a:lnTo>
                        <a:pt x="14" y="80"/>
                      </a:lnTo>
                      <a:lnTo>
                        <a:pt x="10" y="71"/>
                      </a:lnTo>
                      <a:lnTo>
                        <a:pt x="7" y="70"/>
                      </a:lnTo>
                      <a:lnTo>
                        <a:pt x="6" y="69"/>
                      </a:lnTo>
                      <a:lnTo>
                        <a:pt x="4" y="69"/>
                      </a:lnTo>
                      <a:lnTo>
                        <a:pt x="3" y="68"/>
                      </a:lnTo>
                      <a:lnTo>
                        <a:pt x="3" y="59"/>
                      </a:lnTo>
                      <a:lnTo>
                        <a:pt x="1" y="57"/>
                      </a:lnTo>
                      <a:lnTo>
                        <a:pt x="0" y="56"/>
                      </a:lnTo>
                      <a:lnTo>
                        <a:pt x="0" y="50"/>
                      </a:lnTo>
                      <a:lnTo>
                        <a:pt x="3" y="39"/>
                      </a:lnTo>
                      <a:lnTo>
                        <a:pt x="6" y="34"/>
                      </a:lnTo>
                      <a:lnTo>
                        <a:pt x="8" y="33"/>
                      </a:lnTo>
                      <a:lnTo>
                        <a:pt x="8" y="34"/>
                      </a:lnTo>
                      <a:lnTo>
                        <a:pt x="18" y="47"/>
                      </a:lnTo>
                      <a:lnTo>
                        <a:pt x="22" y="48"/>
                      </a:lnTo>
                      <a:lnTo>
                        <a:pt x="25" y="47"/>
                      </a:lnTo>
                      <a:lnTo>
                        <a:pt x="28" y="47"/>
                      </a:lnTo>
                      <a:lnTo>
                        <a:pt x="30" y="49"/>
                      </a:lnTo>
                      <a:lnTo>
                        <a:pt x="35" y="48"/>
                      </a:lnTo>
                      <a:lnTo>
                        <a:pt x="38" y="48"/>
                      </a:lnTo>
                      <a:lnTo>
                        <a:pt x="40" y="47"/>
                      </a:lnTo>
                      <a:lnTo>
                        <a:pt x="46" y="40"/>
                      </a:lnTo>
                      <a:lnTo>
                        <a:pt x="47" y="40"/>
                      </a:lnTo>
                      <a:lnTo>
                        <a:pt x="54" y="40"/>
                      </a:lnTo>
                      <a:lnTo>
                        <a:pt x="55" y="41"/>
                      </a:lnTo>
                      <a:lnTo>
                        <a:pt x="56" y="42"/>
                      </a:lnTo>
                      <a:lnTo>
                        <a:pt x="63" y="44"/>
                      </a:lnTo>
                      <a:lnTo>
                        <a:pt x="65" y="44"/>
                      </a:lnTo>
                      <a:lnTo>
                        <a:pt x="76" y="41"/>
                      </a:lnTo>
                      <a:lnTo>
                        <a:pt x="79" y="39"/>
                      </a:lnTo>
                      <a:lnTo>
                        <a:pt x="85" y="23"/>
                      </a:lnTo>
                      <a:lnTo>
                        <a:pt x="92" y="15"/>
                      </a:lnTo>
                      <a:lnTo>
                        <a:pt x="95" y="2"/>
                      </a:lnTo>
                      <a:lnTo>
                        <a:pt x="97" y="0"/>
                      </a:lnTo>
                      <a:lnTo>
                        <a:pt x="115" y="0"/>
                      </a:lnTo>
                      <a:lnTo>
                        <a:pt x="117" y="1"/>
                      </a:lnTo>
                      <a:lnTo>
                        <a:pt x="122" y="3"/>
                      </a:lnTo>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grpSp>
              <p:nvGrpSpPr>
                <p:cNvPr id="780" name="Group 779">
                  <a:extLst>
                    <a:ext uri="{FF2B5EF4-FFF2-40B4-BE49-F238E27FC236}">
                      <a16:creationId xmlns:a16="http://schemas.microsoft.com/office/drawing/2014/main" xmlns="" id="{EB57C9F1-3543-1D4D-BBB9-025745467F35}"/>
                    </a:ext>
                  </a:extLst>
                </p:cNvPr>
                <p:cNvGrpSpPr/>
                <p:nvPr/>
              </p:nvGrpSpPr>
              <p:grpSpPr>
                <a:xfrm>
                  <a:off x="4833938" y="3590925"/>
                  <a:ext cx="425450" cy="180975"/>
                  <a:chOff x="4833938" y="3590925"/>
                  <a:chExt cx="425450" cy="180975"/>
                </a:xfrm>
                <a:grpFill/>
              </p:grpSpPr>
              <p:sp>
                <p:nvSpPr>
                  <p:cNvPr id="803" name="Freeform 184">
                    <a:extLst>
                      <a:ext uri="{FF2B5EF4-FFF2-40B4-BE49-F238E27FC236}">
                        <a16:creationId xmlns:a16="http://schemas.microsoft.com/office/drawing/2014/main" xmlns="" id="{AA822F99-DD6B-304A-AFA6-A4C172659D83}"/>
                      </a:ext>
                    </a:extLst>
                  </p:cNvPr>
                  <p:cNvSpPr/>
                  <p:nvPr/>
                </p:nvSpPr>
                <p:spPr>
                  <a:xfrm>
                    <a:off x="4840288" y="3590925"/>
                    <a:ext cx="419100" cy="180975"/>
                  </a:xfrm>
                  <a:custGeom>
                    <a:avLst/>
                    <a:gdLst>
                      <a:gd name="T0" fmla="*/ 142 w 264"/>
                      <a:gd name="T1" fmla="*/ 101 h 114"/>
                      <a:gd name="T2" fmla="*/ 136 w 264"/>
                      <a:gd name="T3" fmla="*/ 101 h 114"/>
                      <a:gd name="T4" fmla="*/ 123 w 264"/>
                      <a:gd name="T5" fmla="*/ 97 h 114"/>
                      <a:gd name="T6" fmla="*/ 113 w 264"/>
                      <a:gd name="T7" fmla="*/ 106 h 114"/>
                      <a:gd name="T8" fmla="*/ 103 w 264"/>
                      <a:gd name="T9" fmla="*/ 108 h 114"/>
                      <a:gd name="T10" fmla="*/ 73 w 264"/>
                      <a:gd name="T11" fmla="*/ 97 h 114"/>
                      <a:gd name="T12" fmla="*/ 62 w 264"/>
                      <a:gd name="T13" fmla="*/ 103 h 114"/>
                      <a:gd name="T14" fmla="*/ 45 w 264"/>
                      <a:gd name="T15" fmla="*/ 106 h 114"/>
                      <a:gd name="T16" fmla="*/ 40 w 264"/>
                      <a:gd name="T17" fmla="*/ 99 h 114"/>
                      <a:gd name="T18" fmla="*/ 36 w 264"/>
                      <a:gd name="T19" fmla="*/ 97 h 114"/>
                      <a:gd name="T20" fmla="*/ 28 w 264"/>
                      <a:gd name="T21" fmla="*/ 100 h 114"/>
                      <a:gd name="T22" fmla="*/ 19 w 264"/>
                      <a:gd name="T23" fmla="*/ 100 h 114"/>
                      <a:gd name="T24" fmla="*/ 28 w 264"/>
                      <a:gd name="T25" fmla="*/ 96 h 114"/>
                      <a:gd name="T26" fmla="*/ 18 w 264"/>
                      <a:gd name="T27" fmla="*/ 94 h 114"/>
                      <a:gd name="T28" fmla="*/ 16 w 264"/>
                      <a:gd name="T29" fmla="*/ 86 h 114"/>
                      <a:gd name="T30" fmla="*/ 15 w 264"/>
                      <a:gd name="T31" fmla="*/ 83 h 114"/>
                      <a:gd name="T32" fmla="*/ 14 w 264"/>
                      <a:gd name="T33" fmla="*/ 76 h 114"/>
                      <a:gd name="T34" fmla="*/ 5 w 264"/>
                      <a:gd name="T35" fmla="*/ 73 h 114"/>
                      <a:gd name="T36" fmla="*/ 4 w 264"/>
                      <a:gd name="T37" fmla="*/ 69 h 114"/>
                      <a:gd name="T38" fmla="*/ 6 w 264"/>
                      <a:gd name="T39" fmla="*/ 64 h 114"/>
                      <a:gd name="T40" fmla="*/ 14 w 264"/>
                      <a:gd name="T41" fmla="*/ 67 h 114"/>
                      <a:gd name="T42" fmla="*/ 12 w 264"/>
                      <a:gd name="T43" fmla="*/ 60 h 114"/>
                      <a:gd name="T44" fmla="*/ 8 w 264"/>
                      <a:gd name="T45" fmla="*/ 54 h 114"/>
                      <a:gd name="T46" fmla="*/ 0 w 264"/>
                      <a:gd name="T47" fmla="*/ 48 h 114"/>
                      <a:gd name="T48" fmla="*/ 3 w 264"/>
                      <a:gd name="T49" fmla="*/ 39 h 114"/>
                      <a:gd name="T50" fmla="*/ 17 w 264"/>
                      <a:gd name="T51" fmla="*/ 32 h 114"/>
                      <a:gd name="T52" fmla="*/ 25 w 264"/>
                      <a:gd name="T53" fmla="*/ 30 h 114"/>
                      <a:gd name="T54" fmla="*/ 41 w 264"/>
                      <a:gd name="T55" fmla="*/ 30 h 114"/>
                      <a:gd name="T56" fmla="*/ 53 w 264"/>
                      <a:gd name="T57" fmla="*/ 27 h 114"/>
                      <a:gd name="T58" fmla="*/ 46 w 264"/>
                      <a:gd name="T59" fmla="*/ 25 h 114"/>
                      <a:gd name="T60" fmla="*/ 42 w 264"/>
                      <a:gd name="T61" fmla="*/ 21 h 114"/>
                      <a:gd name="T62" fmla="*/ 50 w 264"/>
                      <a:gd name="T63" fmla="*/ 19 h 114"/>
                      <a:gd name="T64" fmla="*/ 71 w 264"/>
                      <a:gd name="T65" fmla="*/ 20 h 114"/>
                      <a:gd name="T66" fmla="*/ 123 w 264"/>
                      <a:gd name="T67" fmla="*/ 3 h 114"/>
                      <a:gd name="T68" fmla="*/ 129 w 264"/>
                      <a:gd name="T69" fmla="*/ 3 h 114"/>
                      <a:gd name="T70" fmla="*/ 145 w 264"/>
                      <a:gd name="T71" fmla="*/ 15 h 114"/>
                      <a:gd name="T72" fmla="*/ 170 w 264"/>
                      <a:gd name="T73" fmla="*/ 22 h 114"/>
                      <a:gd name="T74" fmla="*/ 217 w 264"/>
                      <a:gd name="T75" fmla="*/ 11 h 114"/>
                      <a:gd name="T76" fmla="*/ 224 w 264"/>
                      <a:gd name="T77" fmla="*/ 10 h 114"/>
                      <a:gd name="T78" fmla="*/ 233 w 264"/>
                      <a:gd name="T79" fmla="*/ 9 h 114"/>
                      <a:gd name="T80" fmla="*/ 246 w 264"/>
                      <a:gd name="T81" fmla="*/ 20 h 114"/>
                      <a:gd name="T82" fmla="*/ 256 w 264"/>
                      <a:gd name="T83" fmla="*/ 37 h 114"/>
                      <a:gd name="T84" fmla="*/ 259 w 264"/>
                      <a:gd name="T85" fmla="*/ 48 h 114"/>
                      <a:gd name="T86" fmla="*/ 261 w 264"/>
                      <a:gd name="T87" fmla="*/ 80 h 114"/>
                      <a:gd name="T88" fmla="*/ 259 w 264"/>
                      <a:gd name="T89" fmla="*/ 90 h 114"/>
                      <a:gd name="T90" fmla="*/ 232 w 264"/>
                      <a:gd name="T91" fmla="*/ 91 h 114"/>
                      <a:gd name="T92" fmla="*/ 229 w 264"/>
                      <a:gd name="T93" fmla="*/ 88 h 114"/>
                      <a:gd name="T94" fmla="*/ 212 w 264"/>
                      <a:gd name="T95" fmla="*/ 92 h 114"/>
                      <a:gd name="T96" fmla="*/ 195 w 264"/>
                      <a:gd name="T97" fmla="*/ 97 h 114"/>
                      <a:gd name="T98" fmla="*/ 175 w 264"/>
                      <a:gd name="T99" fmla="*/ 95 h 114"/>
                      <a:gd name="T100" fmla="*/ 161 w 264"/>
                      <a:gd name="T101" fmla="*/ 100 h 114"/>
                      <a:gd name="T102" fmla="*/ 154 w 264"/>
                      <a:gd name="T103" fmla="*/ 99 h 114"/>
                      <a:gd name="T104" fmla="*/ 149 w 264"/>
                      <a:gd name="T105" fmla="*/ 96 h 114"/>
                      <a:gd name="T106" fmla="*/ 147 w 264"/>
                      <a:gd name="T107" fmla="*/ 103 h 114"/>
                      <a:gd name="T108" fmla="*/ 147 w 264"/>
                      <a:gd name="T109" fmla="*/ 107 h 114"/>
                      <a:gd name="T110" fmla="*/ 142 w 264"/>
                      <a:gd name="T111" fmla="*/ 112 h 114"/>
                      <a:gd name="T112" fmla="*/ 139 w 264"/>
                      <a:gd name="T113" fmla="*/ 11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4" h="114">
                        <a:moveTo>
                          <a:pt x="139" y="110"/>
                        </a:moveTo>
                        <a:lnTo>
                          <a:pt x="138" y="107"/>
                        </a:lnTo>
                        <a:lnTo>
                          <a:pt x="139" y="102"/>
                        </a:lnTo>
                        <a:lnTo>
                          <a:pt x="142" y="101"/>
                        </a:lnTo>
                        <a:lnTo>
                          <a:pt x="143" y="99"/>
                        </a:lnTo>
                        <a:lnTo>
                          <a:pt x="140" y="97"/>
                        </a:lnTo>
                        <a:lnTo>
                          <a:pt x="136" y="98"/>
                        </a:lnTo>
                        <a:lnTo>
                          <a:pt x="136" y="101"/>
                        </a:lnTo>
                        <a:lnTo>
                          <a:pt x="133" y="102"/>
                        </a:lnTo>
                        <a:lnTo>
                          <a:pt x="130" y="101"/>
                        </a:lnTo>
                        <a:lnTo>
                          <a:pt x="125" y="98"/>
                        </a:lnTo>
                        <a:lnTo>
                          <a:pt x="123" y="97"/>
                        </a:lnTo>
                        <a:lnTo>
                          <a:pt x="122" y="97"/>
                        </a:lnTo>
                        <a:lnTo>
                          <a:pt x="119" y="99"/>
                        </a:lnTo>
                        <a:lnTo>
                          <a:pt x="114" y="103"/>
                        </a:lnTo>
                        <a:lnTo>
                          <a:pt x="113" y="106"/>
                        </a:lnTo>
                        <a:lnTo>
                          <a:pt x="110" y="106"/>
                        </a:lnTo>
                        <a:lnTo>
                          <a:pt x="108" y="108"/>
                        </a:lnTo>
                        <a:lnTo>
                          <a:pt x="106" y="109"/>
                        </a:lnTo>
                        <a:lnTo>
                          <a:pt x="103" y="108"/>
                        </a:lnTo>
                        <a:lnTo>
                          <a:pt x="95" y="111"/>
                        </a:lnTo>
                        <a:lnTo>
                          <a:pt x="91" y="109"/>
                        </a:lnTo>
                        <a:lnTo>
                          <a:pt x="87" y="105"/>
                        </a:lnTo>
                        <a:lnTo>
                          <a:pt x="73" y="97"/>
                        </a:lnTo>
                        <a:lnTo>
                          <a:pt x="64" y="96"/>
                        </a:lnTo>
                        <a:lnTo>
                          <a:pt x="63" y="99"/>
                        </a:lnTo>
                        <a:lnTo>
                          <a:pt x="63" y="102"/>
                        </a:lnTo>
                        <a:lnTo>
                          <a:pt x="62" y="103"/>
                        </a:lnTo>
                        <a:lnTo>
                          <a:pt x="62" y="106"/>
                        </a:lnTo>
                        <a:lnTo>
                          <a:pt x="53" y="108"/>
                        </a:lnTo>
                        <a:lnTo>
                          <a:pt x="48" y="108"/>
                        </a:lnTo>
                        <a:lnTo>
                          <a:pt x="45" y="106"/>
                        </a:lnTo>
                        <a:lnTo>
                          <a:pt x="43" y="104"/>
                        </a:lnTo>
                        <a:lnTo>
                          <a:pt x="42" y="99"/>
                        </a:lnTo>
                        <a:lnTo>
                          <a:pt x="40" y="98"/>
                        </a:lnTo>
                        <a:lnTo>
                          <a:pt x="40" y="99"/>
                        </a:lnTo>
                        <a:lnTo>
                          <a:pt x="40" y="100"/>
                        </a:lnTo>
                        <a:lnTo>
                          <a:pt x="39" y="100"/>
                        </a:lnTo>
                        <a:lnTo>
                          <a:pt x="37" y="99"/>
                        </a:lnTo>
                        <a:lnTo>
                          <a:pt x="36" y="97"/>
                        </a:lnTo>
                        <a:lnTo>
                          <a:pt x="35" y="97"/>
                        </a:lnTo>
                        <a:lnTo>
                          <a:pt x="31" y="97"/>
                        </a:lnTo>
                        <a:lnTo>
                          <a:pt x="30" y="99"/>
                        </a:lnTo>
                        <a:lnTo>
                          <a:pt x="28" y="100"/>
                        </a:lnTo>
                        <a:lnTo>
                          <a:pt x="27" y="100"/>
                        </a:lnTo>
                        <a:lnTo>
                          <a:pt x="28" y="99"/>
                        </a:lnTo>
                        <a:lnTo>
                          <a:pt x="28" y="98"/>
                        </a:lnTo>
                        <a:lnTo>
                          <a:pt x="19" y="100"/>
                        </a:lnTo>
                        <a:lnTo>
                          <a:pt x="20" y="98"/>
                        </a:lnTo>
                        <a:lnTo>
                          <a:pt x="23" y="97"/>
                        </a:lnTo>
                        <a:lnTo>
                          <a:pt x="26" y="97"/>
                        </a:lnTo>
                        <a:lnTo>
                          <a:pt x="28" y="96"/>
                        </a:lnTo>
                        <a:lnTo>
                          <a:pt x="29" y="95"/>
                        </a:lnTo>
                        <a:lnTo>
                          <a:pt x="31" y="94"/>
                        </a:lnTo>
                        <a:lnTo>
                          <a:pt x="31" y="93"/>
                        </a:lnTo>
                        <a:lnTo>
                          <a:pt x="18" y="94"/>
                        </a:lnTo>
                        <a:lnTo>
                          <a:pt x="17" y="92"/>
                        </a:lnTo>
                        <a:lnTo>
                          <a:pt x="20" y="90"/>
                        </a:lnTo>
                        <a:lnTo>
                          <a:pt x="17" y="87"/>
                        </a:lnTo>
                        <a:lnTo>
                          <a:pt x="16" y="86"/>
                        </a:lnTo>
                        <a:lnTo>
                          <a:pt x="16" y="84"/>
                        </a:lnTo>
                        <a:lnTo>
                          <a:pt x="18" y="84"/>
                        </a:lnTo>
                        <a:lnTo>
                          <a:pt x="18" y="82"/>
                        </a:lnTo>
                        <a:lnTo>
                          <a:pt x="15" y="83"/>
                        </a:lnTo>
                        <a:lnTo>
                          <a:pt x="14" y="81"/>
                        </a:lnTo>
                        <a:lnTo>
                          <a:pt x="15" y="80"/>
                        </a:lnTo>
                        <a:lnTo>
                          <a:pt x="16" y="78"/>
                        </a:lnTo>
                        <a:lnTo>
                          <a:pt x="14" y="76"/>
                        </a:lnTo>
                        <a:lnTo>
                          <a:pt x="13" y="75"/>
                        </a:lnTo>
                        <a:lnTo>
                          <a:pt x="9" y="74"/>
                        </a:lnTo>
                        <a:lnTo>
                          <a:pt x="8" y="72"/>
                        </a:lnTo>
                        <a:lnTo>
                          <a:pt x="5" y="73"/>
                        </a:lnTo>
                        <a:lnTo>
                          <a:pt x="4" y="72"/>
                        </a:lnTo>
                        <a:lnTo>
                          <a:pt x="2" y="71"/>
                        </a:lnTo>
                        <a:lnTo>
                          <a:pt x="2" y="70"/>
                        </a:lnTo>
                        <a:lnTo>
                          <a:pt x="4" y="69"/>
                        </a:lnTo>
                        <a:lnTo>
                          <a:pt x="5" y="67"/>
                        </a:lnTo>
                        <a:lnTo>
                          <a:pt x="4" y="65"/>
                        </a:lnTo>
                        <a:lnTo>
                          <a:pt x="5" y="64"/>
                        </a:lnTo>
                        <a:lnTo>
                          <a:pt x="6" y="64"/>
                        </a:lnTo>
                        <a:lnTo>
                          <a:pt x="7" y="68"/>
                        </a:lnTo>
                        <a:lnTo>
                          <a:pt x="9" y="69"/>
                        </a:lnTo>
                        <a:lnTo>
                          <a:pt x="14" y="68"/>
                        </a:lnTo>
                        <a:lnTo>
                          <a:pt x="14" y="67"/>
                        </a:lnTo>
                        <a:lnTo>
                          <a:pt x="11" y="66"/>
                        </a:lnTo>
                        <a:lnTo>
                          <a:pt x="9" y="64"/>
                        </a:lnTo>
                        <a:lnTo>
                          <a:pt x="10" y="62"/>
                        </a:lnTo>
                        <a:lnTo>
                          <a:pt x="12" y="60"/>
                        </a:lnTo>
                        <a:lnTo>
                          <a:pt x="11" y="59"/>
                        </a:lnTo>
                        <a:lnTo>
                          <a:pt x="10" y="57"/>
                        </a:lnTo>
                        <a:lnTo>
                          <a:pt x="10" y="56"/>
                        </a:lnTo>
                        <a:lnTo>
                          <a:pt x="8" y="54"/>
                        </a:lnTo>
                        <a:lnTo>
                          <a:pt x="9" y="51"/>
                        </a:lnTo>
                        <a:lnTo>
                          <a:pt x="11" y="49"/>
                        </a:lnTo>
                        <a:lnTo>
                          <a:pt x="10" y="47"/>
                        </a:lnTo>
                        <a:lnTo>
                          <a:pt x="0" y="48"/>
                        </a:lnTo>
                        <a:lnTo>
                          <a:pt x="0" y="47"/>
                        </a:lnTo>
                        <a:lnTo>
                          <a:pt x="1" y="42"/>
                        </a:lnTo>
                        <a:lnTo>
                          <a:pt x="2" y="39"/>
                        </a:lnTo>
                        <a:lnTo>
                          <a:pt x="3" y="39"/>
                        </a:lnTo>
                        <a:lnTo>
                          <a:pt x="9" y="32"/>
                        </a:lnTo>
                        <a:lnTo>
                          <a:pt x="12" y="32"/>
                        </a:lnTo>
                        <a:lnTo>
                          <a:pt x="16" y="31"/>
                        </a:lnTo>
                        <a:lnTo>
                          <a:pt x="17" y="32"/>
                        </a:lnTo>
                        <a:lnTo>
                          <a:pt x="21" y="33"/>
                        </a:lnTo>
                        <a:lnTo>
                          <a:pt x="23" y="33"/>
                        </a:lnTo>
                        <a:lnTo>
                          <a:pt x="23" y="29"/>
                        </a:lnTo>
                        <a:lnTo>
                          <a:pt x="25" y="30"/>
                        </a:lnTo>
                        <a:lnTo>
                          <a:pt x="26" y="31"/>
                        </a:lnTo>
                        <a:lnTo>
                          <a:pt x="26" y="32"/>
                        </a:lnTo>
                        <a:lnTo>
                          <a:pt x="42" y="31"/>
                        </a:lnTo>
                        <a:lnTo>
                          <a:pt x="41" y="30"/>
                        </a:lnTo>
                        <a:lnTo>
                          <a:pt x="39" y="29"/>
                        </a:lnTo>
                        <a:lnTo>
                          <a:pt x="39" y="28"/>
                        </a:lnTo>
                        <a:lnTo>
                          <a:pt x="41" y="27"/>
                        </a:lnTo>
                        <a:lnTo>
                          <a:pt x="53" y="27"/>
                        </a:lnTo>
                        <a:lnTo>
                          <a:pt x="53" y="25"/>
                        </a:lnTo>
                        <a:lnTo>
                          <a:pt x="51" y="25"/>
                        </a:lnTo>
                        <a:lnTo>
                          <a:pt x="49" y="25"/>
                        </a:lnTo>
                        <a:lnTo>
                          <a:pt x="46" y="25"/>
                        </a:lnTo>
                        <a:lnTo>
                          <a:pt x="45" y="24"/>
                        </a:lnTo>
                        <a:lnTo>
                          <a:pt x="44" y="23"/>
                        </a:lnTo>
                        <a:lnTo>
                          <a:pt x="43" y="22"/>
                        </a:lnTo>
                        <a:lnTo>
                          <a:pt x="42" y="21"/>
                        </a:lnTo>
                        <a:lnTo>
                          <a:pt x="44" y="16"/>
                        </a:lnTo>
                        <a:lnTo>
                          <a:pt x="44" y="17"/>
                        </a:lnTo>
                        <a:lnTo>
                          <a:pt x="46" y="17"/>
                        </a:lnTo>
                        <a:lnTo>
                          <a:pt x="50" y="19"/>
                        </a:lnTo>
                        <a:lnTo>
                          <a:pt x="62" y="19"/>
                        </a:lnTo>
                        <a:lnTo>
                          <a:pt x="64" y="20"/>
                        </a:lnTo>
                        <a:lnTo>
                          <a:pt x="65" y="20"/>
                        </a:lnTo>
                        <a:lnTo>
                          <a:pt x="71" y="20"/>
                        </a:lnTo>
                        <a:lnTo>
                          <a:pt x="75" y="19"/>
                        </a:lnTo>
                        <a:lnTo>
                          <a:pt x="76" y="15"/>
                        </a:lnTo>
                        <a:lnTo>
                          <a:pt x="103" y="2"/>
                        </a:lnTo>
                        <a:lnTo>
                          <a:pt x="123" y="3"/>
                        </a:lnTo>
                        <a:lnTo>
                          <a:pt x="126" y="1"/>
                        </a:lnTo>
                        <a:lnTo>
                          <a:pt x="128" y="0"/>
                        </a:lnTo>
                        <a:lnTo>
                          <a:pt x="129" y="1"/>
                        </a:lnTo>
                        <a:lnTo>
                          <a:pt x="129" y="3"/>
                        </a:lnTo>
                        <a:lnTo>
                          <a:pt x="131" y="6"/>
                        </a:lnTo>
                        <a:lnTo>
                          <a:pt x="138" y="9"/>
                        </a:lnTo>
                        <a:lnTo>
                          <a:pt x="141" y="7"/>
                        </a:lnTo>
                        <a:lnTo>
                          <a:pt x="145" y="15"/>
                        </a:lnTo>
                        <a:lnTo>
                          <a:pt x="152" y="16"/>
                        </a:lnTo>
                        <a:lnTo>
                          <a:pt x="161" y="21"/>
                        </a:lnTo>
                        <a:lnTo>
                          <a:pt x="164" y="20"/>
                        </a:lnTo>
                        <a:lnTo>
                          <a:pt x="170" y="22"/>
                        </a:lnTo>
                        <a:lnTo>
                          <a:pt x="187" y="19"/>
                        </a:lnTo>
                        <a:lnTo>
                          <a:pt x="196" y="21"/>
                        </a:lnTo>
                        <a:lnTo>
                          <a:pt x="201" y="21"/>
                        </a:lnTo>
                        <a:lnTo>
                          <a:pt x="217" y="11"/>
                        </a:lnTo>
                        <a:lnTo>
                          <a:pt x="217" y="9"/>
                        </a:lnTo>
                        <a:lnTo>
                          <a:pt x="219" y="11"/>
                        </a:lnTo>
                        <a:lnTo>
                          <a:pt x="221" y="11"/>
                        </a:lnTo>
                        <a:lnTo>
                          <a:pt x="224" y="10"/>
                        </a:lnTo>
                        <a:lnTo>
                          <a:pt x="229" y="12"/>
                        </a:lnTo>
                        <a:lnTo>
                          <a:pt x="231" y="12"/>
                        </a:lnTo>
                        <a:lnTo>
                          <a:pt x="232" y="10"/>
                        </a:lnTo>
                        <a:lnTo>
                          <a:pt x="233" y="9"/>
                        </a:lnTo>
                        <a:lnTo>
                          <a:pt x="236" y="10"/>
                        </a:lnTo>
                        <a:lnTo>
                          <a:pt x="241" y="15"/>
                        </a:lnTo>
                        <a:lnTo>
                          <a:pt x="242" y="16"/>
                        </a:lnTo>
                        <a:lnTo>
                          <a:pt x="246" y="20"/>
                        </a:lnTo>
                        <a:lnTo>
                          <a:pt x="248" y="23"/>
                        </a:lnTo>
                        <a:lnTo>
                          <a:pt x="249" y="32"/>
                        </a:lnTo>
                        <a:lnTo>
                          <a:pt x="251" y="35"/>
                        </a:lnTo>
                        <a:lnTo>
                          <a:pt x="256" y="37"/>
                        </a:lnTo>
                        <a:lnTo>
                          <a:pt x="259" y="40"/>
                        </a:lnTo>
                        <a:lnTo>
                          <a:pt x="261" y="41"/>
                        </a:lnTo>
                        <a:lnTo>
                          <a:pt x="262" y="42"/>
                        </a:lnTo>
                        <a:lnTo>
                          <a:pt x="259" y="48"/>
                        </a:lnTo>
                        <a:lnTo>
                          <a:pt x="255" y="51"/>
                        </a:lnTo>
                        <a:lnTo>
                          <a:pt x="257" y="57"/>
                        </a:lnTo>
                        <a:lnTo>
                          <a:pt x="257" y="78"/>
                        </a:lnTo>
                        <a:lnTo>
                          <a:pt x="261" y="80"/>
                        </a:lnTo>
                        <a:lnTo>
                          <a:pt x="264" y="84"/>
                        </a:lnTo>
                        <a:lnTo>
                          <a:pt x="264" y="89"/>
                        </a:lnTo>
                        <a:lnTo>
                          <a:pt x="262" y="91"/>
                        </a:lnTo>
                        <a:lnTo>
                          <a:pt x="259" y="90"/>
                        </a:lnTo>
                        <a:lnTo>
                          <a:pt x="256" y="87"/>
                        </a:lnTo>
                        <a:lnTo>
                          <a:pt x="244" y="87"/>
                        </a:lnTo>
                        <a:lnTo>
                          <a:pt x="238" y="85"/>
                        </a:lnTo>
                        <a:lnTo>
                          <a:pt x="232" y="91"/>
                        </a:lnTo>
                        <a:lnTo>
                          <a:pt x="230" y="91"/>
                        </a:lnTo>
                        <a:lnTo>
                          <a:pt x="230" y="90"/>
                        </a:lnTo>
                        <a:lnTo>
                          <a:pt x="230" y="89"/>
                        </a:lnTo>
                        <a:lnTo>
                          <a:pt x="229" y="88"/>
                        </a:lnTo>
                        <a:lnTo>
                          <a:pt x="228" y="88"/>
                        </a:lnTo>
                        <a:lnTo>
                          <a:pt x="226" y="90"/>
                        </a:lnTo>
                        <a:lnTo>
                          <a:pt x="221" y="92"/>
                        </a:lnTo>
                        <a:lnTo>
                          <a:pt x="212" y="92"/>
                        </a:lnTo>
                        <a:lnTo>
                          <a:pt x="209" y="91"/>
                        </a:lnTo>
                        <a:lnTo>
                          <a:pt x="203" y="92"/>
                        </a:lnTo>
                        <a:lnTo>
                          <a:pt x="198" y="96"/>
                        </a:lnTo>
                        <a:lnTo>
                          <a:pt x="195" y="97"/>
                        </a:lnTo>
                        <a:lnTo>
                          <a:pt x="194" y="97"/>
                        </a:lnTo>
                        <a:lnTo>
                          <a:pt x="185" y="99"/>
                        </a:lnTo>
                        <a:lnTo>
                          <a:pt x="178" y="98"/>
                        </a:lnTo>
                        <a:lnTo>
                          <a:pt x="175" y="95"/>
                        </a:lnTo>
                        <a:lnTo>
                          <a:pt x="173" y="95"/>
                        </a:lnTo>
                        <a:lnTo>
                          <a:pt x="170" y="95"/>
                        </a:lnTo>
                        <a:lnTo>
                          <a:pt x="162" y="99"/>
                        </a:lnTo>
                        <a:lnTo>
                          <a:pt x="161" y="100"/>
                        </a:lnTo>
                        <a:lnTo>
                          <a:pt x="157" y="99"/>
                        </a:lnTo>
                        <a:lnTo>
                          <a:pt x="155" y="100"/>
                        </a:lnTo>
                        <a:lnTo>
                          <a:pt x="154" y="99"/>
                        </a:lnTo>
                        <a:lnTo>
                          <a:pt x="154" y="99"/>
                        </a:lnTo>
                        <a:lnTo>
                          <a:pt x="155" y="98"/>
                        </a:lnTo>
                        <a:lnTo>
                          <a:pt x="153" y="97"/>
                        </a:lnTo>
                        <a:lnTo>
                          <a:pt x="151" y="97"/>
                        </a:lnTo>
                        <a:lnTo>
                          <a:pt x="149" y="96"/>
                        </a:lnTo>
                        <a:lnTo>
                          <a:pt x="148" y="99"/>
                        </a:lnTo>
                        <a:lnTo>
                          <a:pt x="148" y="99"/>
                        </a:lnTo>
                        <a:lnTo>
                          <a:pt x="148" y="100"/>
                        </a:lnTo>
                        <a:lnTo>
                          <a:pt x="147" y="103"/>
                        </a:lnTo>
                        <a:lnTo>
                          <a:pt x="149" y="106"/>
                        </a:lnTo>
                        <a:lnTo>
                          <a:pt x="150" y="107"/>
                        </a:lnTo>
                        <a:lnTo>
                          <a:pt x="149" y="107"/>
                        </a:lnTo>
                        <a:lnTo>
                          <a:pt x="147" y="107"/>
                        </a:lnTo>
                        <a:lnTo>
                          <a:pt x="145" y="108"/>
                        </a:lnTo>
                        <a:lnTo>
                          <a:pt x="145" y="111"/>
                        </a:lnTo>
                        <a:lnTo>
                          <a:pt x="143" y="112"/>
                        </a:lnTo>
                        <a:lnTo>
                          <a:pt x="142" y="112"/>
                        </a:lnTo>
                        <a:lnTo>
                          <a:pt x="142" y="114"/>
                        </a:lnTo>
                        <a:lnTo>
                          <a:pt x="140" y="113"/>
                        </a:lnTo>
                        <a:lnTo>
                          <a:pt x="140" y="112"/>
                        </a:lnTo>
                        <a:lnTo>
                          <a:pt x="139" y="112"/>
                        </a:lnTo>
                        <a:lnTo>
                          <a:pt x="139" y="11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04" name="Freeform 186">
                    <a:extLst>
                      <a:ext uri="{FF2B5EF4-FFF2-40B4-BE49-F238E27FC236}">
                        <a16:creationId xmlns:a16="http://schemas.microsoft.com/office/drawing/2014/main" xmlns="" id="{3B274151-6629-9048-8F45-5715F02B8F1D}"/>
                      </a:ext>
                    </a:extLst>
                  </p:cNvPr>
                  <p:cNvSpPr/>
                  <p:nvPr/>
                </p:nvSpPr>
                <p:spPr>
                  <a:xfrm>
                    <a:off x="4837113" y="3594100"/>
                    <a:ext cx="68262" cy="57150"/>
                  </a:xfrm>
                  <a:custGeom>
                    <a:avLst/>
                    <a:gdLst>
                      <a:gd name="T0" fmla="*/ 28 w 43"/>
                      <a:gd name="T1" fmla="*/ 2 h 36"/>
                      <a:gd name="T2" fmla="*/ 26 w 43"/>
                      <a:gd name="T3" fmla="*/ 2 h 36"/>
                      <a:gd name="T4" fmla="*/ 20 w 43"/>
                      <a:gd name="T5" fmla="*/ 3 h 36"/>
                      <a:gd name="T6" fmla="*/ 16 w 43"/>
                      <a:gd name="T7" fmla="*/ 0 h 36"/>
                      <a:gd name="T8" fmla="*/ 7 w 43"/>
                      <a:gd name="T9" fmla="*/ 3 h 36"/>
                      <a:gd name="T10" fmla="*/ 4 w 43"/>
                      <a:gd name="T11" fmla="*/ 4 h 36"/>
                      <a:gd name="T12" fmla="*/ 5 w 43"/>
                      <a:gd name="T13" fmla="*/ 6 h 36"/>
                      <a:gd name="T14" fmla="*/ 8 w 43"/>
                      <a:gd name="T15" fmla="*/ 8 h 36"/>
                      <a:gd name="T16" fmla="*/ 7 w 43"/>
                      <a:gd name="T17" fmla="*/ 11 h 36"/>
                      <a:gd name="T18" fmla="*/ 4 w 43"/>
                      <a:gd name="T19" fmla="*/ 13 h 36"/>
                      <a:gd name="T20" fmla="*/ 3 w 43"/>
                      <a:gd name="T21" fmla="*/ 21 h 36"/>
                      <a:gd name="T22" fmla="*/ 0 w 43"/>
                      <a:gd name="T23" fmla="*/ 25 h 36"/>
                      <a:gd name="T24" fmla="*/ 1 w 43"/>
                      <a:gd name="T25" fmla="*/ 26 h 36"/>
                      <a:gd name="T26" fmla="*/ 3 w 43"/>
                      <a:gd name="T27" fmla="*/ 27 h 36"/>
                      <a:gd name="T28" fmla="*/ 11 w 43"/>
                      <a:gd name="T29" fmla="*/ 26 h 36"/>
                      <a:gd name="T30" fmla="*/ 10 w 43"/>
                      <a:gd name="T31" fmla="*/ 27 h 36"/>
                      <a:gd name="T32" fmla="*/ 3 w 43"/>
                      <a:gd name="T33" fmla="*/ 31 h 36"/>
                      <a:gd name="T34" fmla="*/ 3 w 43"/>
                      <a:gd name="T35" fmla="*/ 36 h 36"/>
                      <a:gd name="T36" fmla="*/ 5 w 43"/>
                      <a:gd name="T37" fmla="*/ 35 h 36"/>
                      <a:gd name="T38" fmla="*/ 7 w 43"/>
                      <a:gd name="T39" fmla="*/ 32 h 36"/>
                      <a:gd name="T40" fmla="*/ 22 w 43"/>
                      <a:gd name="T41" fmla="*/ 19 h 36"/>
                      <a:gd name="T42" fmla="*/ 36 w 43"/>
                      <a:gd name="T43" fmla="*/ 19 h 36"/>
                      <a:gd name="T44" fmla="*/ 38 w 43"/>
                      <a:gd name="T45" fmla="*/ 20 h 36"/>
                      <a:gd name="T46" fmla="*/ 42 w 43"/>
                      <a:gd name="T47" fmla="*/ 19 h 36"/>
                      <a:gd name="T48" fmla="*/ 43 w 43"/>
                      <a:gd name="T49" fmla="*/ 17 h 36"/>
                      <a:gd name="T50" fmla="*/ 43 w 43"/>
                      <a:gd name="T51" fmla="*/ 14 h 36"/>
                      <a:gd name="T52" fmla="*/ 41 w 43"/>
                      <a:gd name="T53" fmla="*/ 14 h 36"/>
                      <a:gd name="T54" fmla="*/ 33 w 43"/>
                      <a:gd name="T55" fmla="*/ 11 h 36"/>
                      <a:gd name="T56" fmla="*/ 29 w 43"/>
                      <a:gd name="T57" fmla="*/ 7 h 36"/>
                      <a:gd name="T58" fmla="*/ 28 w 43"/>
                      <a:gd name="T59" fmla="*/ 4 h 36"/>
                      <a:gd name="T60" fmla="*/ 28 w 43"/>
                      <a:gd name="T61" fmla="*/ 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 h="36">
                        <a:moveTo>
                          <a:pt x="28" y="2"/>
                        </a:moveTo>
                        <a:lnTo>
                          <a:pt x="26" y="2"/>
                        </a:lnTo>
                        <a:lnTo>
                          <a:pt x="20" y="3"/>
                        </a:lnTo>
                        <a:lnTo>
                          <a:pt x="16" y="0"/>
                        </a:lnTo>
                        <a:lnTo>
                          <a:pt x="7" y="3"/>
                        </a:lnTo>
                        <a:lnTo>
                          <a:pt x="4" y="4"/>
                        </a:lnTo>
                        <a:lnTo>
                          <a:pt x="5" y="6"/>
                        </a:lnTo>
                        <a:lnTo>
                          <a:pt x="8" y="8"/>
                        </a:lnTo>
                        <a:lnTo>
                          <a:pt x="7" y="11"/>
                        </a:lnTo>
                        <a:lnTo>
                          <a:pt x="4" y="13"/>
                        </a:lnTo>
                        <a:lnTo>
                          <a:pt x="3" y="21"/>
                        </a:lnTo>
                        <a:lnTo>
                          <a:pt x="0" y="25"/>
                        </a:lnTo>
                        <a:lnTo>
                          <a:pt x="1" y="26"/>
                        </a:lnTo>
                        <a:lnTo>
                          <a:pt x="3" y="27"/>
                        </a:lnTo>
                        <a:lnTo>
                          <a:pt x="11" y="26"/>
                        </a:lnTo>
                        <a:lnTo>
                          <a:pt x="10" y="27"/>
                        </a:lnTo>
                        <a:lnTo>
                          <a:pt x="3" y="31"/>
                        </a:lnTo>
                        <a:lnTo>
                          <a:pt x="3" y="36"/>
                        </a:lnTo>
                        <a:lnTo>
                          <a:pt x="5" y="35"/>
                        </a:lnTo>
                        <a:lnTo>
                          <a:pt x="7" y="32"/>
                        </a:lnTo>
                        <a:lnTo>
                          <a:pt x="22" y="19"/>
                        </a:lnTo>
                        <a:lnTo>
                          <a:pt x="36" y="19"/>
                        </a:lnTo>
                        <a:lnTo>
                          <a:pt x="38" y="20"/>
                        </a:lnTo>
                        <a:lnTo>
                          <a:pt x="42" y="19"/>
                        </a:lnTo>
                        <a:lnTo>
                          <a:pt x="43" y="17"/>
                        </a:lnTo>
                        <a:lnTo>
                          <a:pt x="43" y="14"/>
                        </a:lnTo>
                        <a:lnTo>
                          <a:pt x="41" y="14"/>
                        </a:lnTo>
                        <a:lnTo>
                          <a:pt x="33" y="11"/>
                        </a:lnTo>
                        <a:lnTo>
                          <a:pt x="29" y="7"/>
                        </a:lnTo>
                        <a:lnTo>
                          <a:pt x="28" y="4"/>
                        </a:lnTo>
                        <a:lnTo>
                          <a:pt x="28" y="2"/>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05" name="Freeform 774">
                    <a:extLst>
                      <a:ext uri="{FF2B5EF4-FFF2-40B4-BE49-F238E27FC236}">
                        <a16:creationId xmlns:a16="http://schemas.microsoft.com/office/drawing/2014/main" xmlns="" id="{2C2EEDD0-A1F7-A244-A405-25579FEADD3C}"/>
                      </a:ext>
                    </a:extLst>
                  </p:cNvPr>
                  <p:cNvSpPr/>
                  <p:nvPr/>
                </p:nvSpPr>
                <p:spPr>
                  <a:xfrm>
                    <a:off x="4833938" y="3670300"/>
                    <a:ext cx="17463" cy="12700"/>
                  </a:xfrm>
                  <a:custGeom>
                    <a:avLst/>
                    <a:gdLst>
                      <a:gd name="T0" fmla="*/ 9 w 11"/>
                      <a:gd name="T1" fmla="*/ 7 h 8"/>
                      <a:gd name="T2" fmla="*/ 11 w 11"/>
                      <a:gd name="T3" fmla="*/ 8 h 8"/>
                      <a:gd name="T4" fmla="*/ 7 w 11"/>
                      <a:gd name="T5" fmla="*/ 0 h 8"/>
                      <a:gd name="T6" fmla="*/ 0 w 11"/>
                      <a:gd name="T7" fmla="*/ 3 h 8"/>
                      <a:gd name="T8" fmla="*/ 0 w 11"/>
                      <a:gd name="T9" fmla="*/ 5 h 8"/>
                      <a:gd name="T10" fmla="*/ 1 w 11"/>
                      <a:gd name="T11" fmla="*/ 6 h 8"/>
                      <a:gd name="T12" fmla="*/ 3 w 11"/>
                      <a:gd name="T13" fmla="*/ 5 h 8"/>
                      <a:gd name="T14" fmla="*/ 5 w 11"/>
                      <a:gd name="T15" fmla="*/ 4 h 8"/>
                      <a:gd name="T16" fmla="*/ 4 w 11"/>
                      <a:gd name="T17" fmla="*/ 7 h 8"/>
                      <a:gd name="T18" fmla="*/ 6 w 11"/>
                      <a:gd name="T19" fmla="*/ 8 h 8"/>
                      <a:gd name="T20" fmla="*/ 8 w 11"/>
                      <a:gd name="T21" fmla="*/ 7 h 8"/>
                      <a:gd name="T22" fmla="*/ 8 w 11"/>
                      <a:gd name="T23" fmla="*/ 6 h 8"/>
                      <a:gd name="T24" fmla="*/ 9 w 11"/>
                      <a:gd name="T25"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8">
                        <a:moveTo>
                          <a:pt x="9" y="7"/>
                        </a:moveTo>
                        <a:lnTo>
                          <a:pt x="11" y="8"/>
                        </a:lnTo>
                        <a:lnTo>
                          <a:pt x="7" y="0"/>
                        </a:lnTo>
                        <a:lnTo>
                          <a:pt x="0" y="3"/>
                        </a:lnTo>
                        <a:lnTo>
                          <a:pt x="0" y="5"/>
                        </a:lnTo>
                        <a:lnTo>
                          <a:pt x="1" y="6"/>
                        </a:lnTo>
                        <a:lnTo>
                          <a:pt x="3" y="5"/>
                        </a:lnTo>
                        <a:lnTo>
                          <a:pt x="5" y="4"/>
                        </a:lnTo>
                        <a:lnTo>
                          <a:pt x="4" y="7"/>
                        </a:lnTo>
                        <a:lnTo>
                          <a:pt x="6" y="8"/>
                        </a:lnTo>
                        <a:lnTo>
                          <a:pt x="8" y="7"/>
                        </a:lnTo>
                        <a:lnTo>
                          <a:pt x="8" y="6"/>
                        </a:lnTo>
                        <a:lnTo>
                          <a:pt x="9" y="7"/>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06" name="Freeform 776">
                    <a:extLst>
                      <a:ext uri="{FF2B5EF4-FFF2-40B4-BE49-F238E27FC236}">
                        <a16:creationId xmlns:a16="http://schemas.microsoft.com/office/drawing/2014/main" xmlns="" id="{3FE4B726-800A-054C-B056-6147C3E6FCF6}"/>
                      </a:ext>
                    </a:extLst>
                  </p:cNvPr>
                  <p:cNvSpPr/>
                  <p:nvPr/>
                </p:nvSpPr>
                <p:spPr>
                  <a:xfrm>
                    <a:off x="4833938" y="3694113"/>
                    <a:ext cx="4763" cy="11113"/>
                  </a:xfrm>
                  <a:custGeom>
                    <a:avLst/>
                    <a:gdLst>
                      <a:gd name="T0" fmla="*/ 1 w 3"/>
                      <a:gd name="T1" fmla="*/ 7 h 7"/>
                      <a:gd name="T2" fmla="*/ 3 w 3"/>
                      <a:gd name="T3" fmla="*/ 6 h 7"/>
                      <a:gd name="T4" fmla="*/ 3 w 3"/>
                      <a:gd name="T5" fmla="*/ 1 h 7"/>
                      <a:gd name="T6" fmla="*/ 3 w 3"/>
                      <a:gd name="T7" fmla="*/ 0 h 7"/>
                      <a:gd name="T8" fmla="*/ 0 w 3"/>
                      <a:gd name="T9" fmla="*/ 0 h 7"/>
                      <a:gd name="T10" fmla="*/ 0 w 3"/>
                      <a:gd name="T11" fmla="*/ 2 h 7"/>
                      <a:gd name="T12" fmla="*/ 1 w 3"/>
                      <a:gd name="T13" fmla="*/ 4 h 7"/>
                      <a:gd name="T14" fmla="*/ 0 w 3"/>
                      <a:gd name="T15" fmla="*/ 6 h 7"/>
                      <a:gd name="T16" fmla="*/ 0 w 3"/>
                      <a:gd name="T17" fmla="*/ 7 h 7"/>
                      <a:gd name="T18" fmla="*/ 1 w 3"/>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7">
                        <a:moveTo>
                          <a:pt x="1" y="7"/>
                        </a:moveTo>
                        <a:lnTo>
                          <a:pt x="3" y="6"/>
                        </a:lnTo>
                        <a:lnTo>
                          <a:pt x="3" y="1"/>
                        </a:lnTo>
                        <a:lnTo>
                          <a:pt x="3" y="0"/>
                        </a:lnTo>
                        <a:lnTo>
                          <a:pt x="0" y="0"/>
                        </a:lnTo>
                        <a:lnTo>
                          <a:pt x="0" y="2"/>
                        </a:lnTo>
                        <a:lnTo>
                          <a:pt x="1" y="4"/>
                        </a:lnTo>
                        <a:lnTo>
                          <a:pt x="0" y="6"/>
                        </a:lnTo>
                        <a:lnTo>
                          <a:pt x="0" y="7"/>
                        </a:lnTo>
                        <a:lnTo>
                          <a:pt x="1" y="7"/>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07" name="Freeform 777">
                    <a:extLst>
                      <a:ext uri="{FF2B5EF4-FFF2-40B4-BE49-F238E27FC236}">
                        <a16:creationId xmlns:a16="http://schemas.microsoft.com/office/drawing/2014/main" xmlns="" id="{84A65282-EA48-AA46-8899-AD5CB78A2C14}"/>
                      </a:ext>
                    </a:extLst>
                  </p:cNvPr>
                  <p:cNvSpPr/>
                  <p:nvPr/>
                </p:nvSpPr>
                <p:spPr>
                  <a:xfrm>
                    <a:off x="4833938" y="3694113"/>
                    <a:ext cx="4763" cy="11113"/>
                  </a:xfrm>
                  <a:custGeom>
                    <a:avLst/>
                    <a:gdLst>
                      <a:gd name="T0" fmla="*/ 1 w 3"/>
                      <a:gd name="T1" fmla="*/ 7 h 7"/>
                      <a:gd name="T2" fmla="*/ 3 w 3"/>
                      <a:gd name="T3" fmla="*/ 6 h 7"/>
                      <a:gd name="T4" fmla="*/ 3 w 3"/>
                      <a:gd name="T5" fmla="*/ 1 h 7"/>
                      <a:gd name="T6" fmla="*/ 3 w 3"/>
                      <a:gd name="T7" fmla="*/ 0 h 7"/>
                      <a:gd name="T8" fmla="*/ 0 w 3"/>
                      <a:gd name="T9" fmla="*/ 0 h 7"/>
                      <a:gd name="T10" fmla="*/ 0 w 3"/>
                      <a:gd name="T11" fmla="*/ 2 h 7"/>
                      <a:gd name="T12" fmla="*/ 1 w 3"/>
                      <a:gd name="T13" fmla="*/ 4 h 7"/>
                      <a:gd name="T14" fmla="*/ 0 w 3"/>
                      <a:gd name="T15" fmla="*/ 6 h 7"/>
                      <a:gd name="T16" fmla="*/ 0 w 3"/>
                      <a:gd name="T17" fmla="*/ 7 h 7"/>
                      <a:gd name="T18" fmla="*/ 1 w 3"/>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7">
                        <a:moveTo>
                          <a:pt x="1" y="7"/>
                        </a:moveTo>
                        <a:lnTo>
                          <a:pt x="3" y="6"/>
                        </a:lnTo>
                        <a:lnTo>
                          <a:pt x="3" y="1"/>
                        </a:lnTo>
                        <a:lnTo>
                          <a:pt x="3" y="0"/>
                        </a:lnTo>
                        <a:lnTo>
                          <a:pt x="0" y="0"/>
                        </a:lnTo>
                        <a:lnTo>
                          <a:pt x="0" y="2"/>
                        </a:lnTo>
                        <a:lnTo>
                          <a:pt x="1" y="4"/>
                        </a:lnTo>
                        <a:lnTo>
                          <a:pt x="0" y="6"/>
                        </a:lnTo>
                        <a:lnTo>
                          <a:pt x="0" y="7"/>
                        </a:lnTo>
                        <a:lnTo>
                          <a:pt x="1" y="7"/>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08" name="Freeform 778">
                    <a:extLst>
                      <a:ext uri="{FF2B5EF4-FFF2-40B4-BE49-F238E27FC236}">
                        <a16:creationId xmlns:a16="http://schemas.microsoft.com/office/drawing/2014/main" xmlns="" id="{483F4970-6E5C-B94B-9544-FCE737B0E0F7}"/>
                      </a:ext>
                    </a:extLst>
                  </p:cNvPr>
                  <p:cNvSpPr/>
                  <p:nvPr/>
                </p:nvSpPr>
                <p:spPr>
                  <a:xfrm>
                    <a:off x="4876800" y="3756025"/>
                    <a:ext cx="11113" cy="14288"/>
                  </a:xfrm>
                  <a:custGeom>
                    <a:avLst/>
                    <a:gdLst>
                      <a:gd name="T0" fmla="*/ 4 w 7"/>
                      <a:gd name="T1" fmla="*/ 6 h 9"/>
                      <a:gd name="T2" fmla="*/ 5 w 7"/>
                      <a:gd name="T3" fmla="*/ 6 h 9"/>
                      <a:gd name="T4" fmla="*/ 6 w 7"/>
                      <a:gd name="T5" fmla="*/ 5 h 9"/>
                      <a:gd name="T6" fmla="*/ 7 w 7"/>
                      <a:gd name="T7" fmla="*/ 3 h 9"/>
                      <a:gd name="T8" fmla="*/ 7 w 7"/>
                      <a:gd name="T9" fmla="*/ 0 h 9"/>
                      <a:gd name="T10" fmla="*/ 3 w 7"/>
                      <a:gd name="T11" fmla="*/ 2 h 9"/>
                      <a:gd name="T12" fmla="*/ 0 w 7"/>
                      <a:gd name="T13" fmla="*/ 5 h 9"/>
                      <a:gd name="T14" fmla="*/ 0 w 7"/>
                      <a:gd name="T15" fmla="*/ 6 h 9"/>
                      <a:gd name="T16" fmla="*/ 0 w 7"/>
                      <a:gd name="T17" fmla="*/ 9 h 9"/>
                      <a:gd name="T18" fmla="*/ 4 w 7"/>
                      <a:gd name="T19"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9">
                        <a:moveTo>
                          <a:pt x="4" y="6"/>
                        </a:moveTo>
                        <a:lnTo>
                          <a:pt x="5" y="6"/>
                        </a:lnTo>
                        <a:lnTo>
                          <a:pt x="6" y="5"/>
                        </a:lnTo>
                        <a:lnTo>
                          <a:pt x="7" y="3"/>
                        </a:lnTo>
                        <a:lnTo>
                          <a:pt x="7" y="0"/>
                        </a:lnTo>
                        <a:lnTo>
                          <a:pt x="3" y="2"/>
                        </a:lnTo>
                        <a:lnTo>
                          <a:pt x="0" y="5"/>
                        </a:lnTo>
                        <a:lnTo>
                          <a:pt x="0" y="6"/>
                        </a:lnTo>
                        <a:lnTo>
                          <a:pt x="0" y="9"/>
                        </a:lnTo>
                        <a:lnTo>
                          <a:pt x="4" y="6"/>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09" name="Freeform 779">
                    <a:extLst>
                      <a:ext uri="{FF2B5EF4-FFF2-40B4-BE49-F238E27FC236}">
                        <a16:creationId xmlns:a16="http://schemas.microsoft.com/office/drawing/2014/main" xmlns="" id="{2FEA0C7E-9721-5D40-A9FB-873F13751048}"/>
                      </a:ext>
                    </a:extLst>
                  </p:cNvPr>
                  <p:cNvSpPr/>
                  <p:nvPr/>
                </p:nvSpPr>
                <p:spPr>
                  <a:xfrm>
                    <a:off x="4876800" y="3756025"/>
                    <a:ext cx="11113" cy="14288"/>
                  </a:xfrm>
                  <a:custGeom>
                    <a:avLst/>
                    <a:gdLst>
                      <a:gd name="T0" fmla="*/ 4 w 7"/>
                      <a:gd name="T1" fmla="*/ 6 h 9"/>
                      <a:gd name="T2" fmla="*/ 5 w 7"/>
                      <a:gd name="T3" fmla="*/ 6 h 9"/>
                      <a:gd name="T4" fmla="*/ 6 w 7"/>
                      <a:gd name="T5" fmla="*/ 5 h 9"/>
                      <a:gd name="T6" fmla="*/ 7 w 7"/>
                      <a:gd name="T7" fmla="*/ 3 h 9"/>
                      <a:gd name="T8" fmla="*/ 7 w 7"/>
                      <a:gd name="T9" fmla="*/ 0 h 9"/>
                      <a:gd name="T10" fmla="*/ 3 w 7"/>
                      <a:gd name="T11" fmla="*/ 2 h 9"/>
                      <a:gd name="T12" fmla="*/ 0 w 7"/>
                      <a:gd name="T13" fmla="*/ 5 h 9"/>
                      <a:gd name="T14" fmla="*/ 0 w 7"/>
                      <a:gd name="T15" fmla="*/ 6 h 9"/>
                      <a:gd name="T16" fmla="*/ 0 w 7"/>
                      <a:gd name="T17" fmla="*/ 9 h 9"/>
                      <a:gd name="T18" fmla="*/ 4 w 7"/>
                      <a:gd name="T19"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9">
                        <a:moveTo>
                          <a:pt x="4" y="6"/>
                        </a:moveTo>
                        <a:lnTo>
                          <a:pt x="5" y="6"/>
                        </a:lnTo>
                        <a:lnTo>
                          <a:pt x="6" y="5"/>
                        </a:lnTo>
                        <a:lnTo>
                          <a:pt x="7" y="3"/>
                        </a:lnTo>
                        <a:lnTo>
                          <a:pt x="7" y="0"/>
                        </a:lnTo>
                        <a:lnTo>
                          <a:pt x="3" y="2"/>
                        </a:lnTo>
                        <a:lnTo>
                          <a:pt x="0" y="5"/>
                        </a:lnTo>
                        <a:lnTo>
                          <a:pt x="0" y="6"/>
                        </a:lnTo>
                        <a:lnTo>
                          <a:pt x="0" y="9"/>
                        </a:lnTo>
                        <a:lnTo>
                          <a:pt x="4" y="6"/>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grpSp>
            <p:sp>
              <p:nvSpPr>
                <p:cNvPr id="781" name="Freeform 787">
                  <a:extLst>
                    <a:ext uri="{FF2B5EF4-FFF2-40B4-BE49-F238E27FC236}">
                      <a16:creationId xmlns:a16="http://schemas.microsoft.com/office/drawing/2014/main" xmlns="" id="{11A12CAC-4175-CC40-A4E9-774BBBE86EFB}"/>
                    </a:ext>
                  </a:extLst>
                </p:cNvPr>
                <p:cNvSpPr/>
                <p:nvPr/>
              </p:nvSpPr>
              <p:spPr>
                <a:xfrm>
                  <a:off x="4179888" y="4381500"/>
                  <a:ext cx="100013" cy="146050"/>
                </a:xfrm>
                <a:custGeom>
                  <a:avLst/>
                  <a:gdLst>
                    <a:gd name="T0" fmla="*/ 62 w 63"/>
                    <a:gd name="T1" fmla="*/ 73 h 92"/>
                    <a:gd name="T2" fmla="*/ 52 w 63"/>
                    <a:gd name="T3" fmla="*/ 25 h 92"/>
                    <a:gd name="T4" fmla="*/ 50 w 63"/>
                    <a:gd name="T5" fmla="*/ 14 h 92"/>
                    <a:gd name="T6" fmla="*/ 43 w 63"/>
                    <a:gd name="T7" fmla="*/ 7 h 92"/>
                    <a:gd name="T8" fmla="*/ 44 w 63"/>
                    <a:gd name="T9" fmla="*/ 4 h 92"/>
                    <a:gd name="T10" fmla="*/ 45 w 63"/>
                    <a:gd name="T11" fmla="*/ 2 h 92"/>
                    <a:gd name="T12" fmla="*/ 42 w 63"/>
                    <a:gd name="T13" fmla="*/ 1 h 92"/>
                    <a:gd name="T14" fmla="*/ 42 w 63"/>
                    <a:gd name="T15" fmla="*/ 0 h 92"/>
                    <a:gd name="T16" fmla="*/ 34 w 63"/>
                    <a:gd name="T17" fmla="*/ 3 h 92"/>
                    <a:gd name="T18" fmla="*/ 5 w 63"/>
                    <a:gd name="T19" fmla="*/ 2 h 92"/>
                    <a:gd name="T20" fmla="*/ 4 w 63"/>
                    <a:gd name="T21" fmla="*/ 6 h 92"/>
                    <a:gd name="T22" fmla="*/ 5 w 63"/>
                    <a:gd name="T23" fmla="*/ 9 h 92"/>
                    <a:gd name="T24" fmla="*/ 6 w 63"/>
                    <a:gd name="T25" fmla="*/ 12 h 92"/>
                    <a:gd name="T26" fmla="*/ 7 w 63"/>
                    <a:gd name="T27" fmla="*/ 17 h 92"/>
                    <a:gd name="T28" fmla="*/ 7 w 63"/>
                    <a:gd name="T29" fmla="*/ 23 h 92"/>
                    <a:gd name="T30" fmla="*/ 7 w 63"/>
                    <a:gd name="T31" fmla="*/ 26 h 92"/>
                    <a:gd name="T32" fmla="*/ 7 w 63"/>
                    <a:gd name="T33" fmla="*/ 28 h 92"/>
                    <a:gd name="T34" fmla="*/ 7 w 63"/>
                    <a:gd name="T35" fmla="*/ 29 h 92"/>
                    <a:gd name="T36" fmla="*/ 11 w 63"/>
                    <a:gd name="T37" fmla="*/ 41 h 92"/>
                    <a:gd name="T38" fmla="*/ 9 w 63"/>
                    <a:gd name="T39" fmla="*/ 43 h 92"/>
                    <a:gd name="T40" fmla="*/ 8 w 63"/>
                    <a:gd name="T41" fmla="*/ 45 h 92"/>
                    <a:gd name="T42" fmla="*/ 4 w 63"/>
                    <a:gd name="T43" fmla="*/ 51 h 92"/>
                    <a:gd name="T44" fmla="*/ 3 w 63"/>
                    <a:gd name="T45" fmla="*/ 57 h 92"/>
                    <a:gd name="T46" fmla="*/ 0 w 63"/>
                    <a:gd name="T47" fmla="*/ 61 h 92"/>
                    <a:gd name="T48" fmla="*/ 3 w 63"/>
                    <a:gd name="T49" fmla="*/ 77 h 92"/>
                    <a:gd name="T50" fmla="*/ 6 w 63"/>
                    <a:gd name="T51" fmla="*/ 78 h 92"/>
                    <a:gd name="T52" fmla="*/ 7 w 63"/>
                    <a:gd name="T53" fmla="*/ 85 h 92"/>
                    <a:gd name="T54" fmla="*/ 5 w 63"/>
                    <a:gd name="T55" fmla="*/ 85 h 92"/>
                    <a:gd name="T56" fmla="*/ 3 w 63"/>
                    <a:gd name="T57" fmla="*/ 85 h 92"/>
                    <a:gd name="T58" fmla="*/ 17 w 63"/>
                    <a:gd name="T59" fmla="*/ 92 h 92"/>
                    <a:gd name="T60" fmla="*/ 36 w 63"/>
                    <a:gd name="T61" fmla="*/ 85 h 92"/>
                    <a:gd name="T62" fmla="*/ 56 w 63"/>
                    <a:gd name="T63" fmla="*/ 77 h 92"/>
                    <a:gd name="T64" fmla="*/ 59 w 63"/>
                    <a:gd name="T65" fmla="*/ 77 h 92"/>
                    <a:gd name="T66" fmla="*/ 63 w 63"/>
                    <a:gd name="T67" fmla="*/ 7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 h="92">
                      <a:moveTo>
                        <a:pt x="63" y="73"/>
                      </a:moveTo>
                      <a:lnTo>
                        <a:pt x="62" y="73"/>
                      </a:lnTo>
                      <a:lnTo>
                        <a:pt x="56" y="66"/>
                      </a:lnTo>
                      <a:lnTo>
                        <a:pt x="52" y="25"/>
                      </a:lnTo>
                      <a:lnTo>
                        <a:pt x="51" y="23"/>
                      </a:lnTo>
                      <a:lnTo>
                        <a:pt x="50" y="14"/>
                      </a:lnTo>
                      <a:lnTo>
                        <a:pt x="45" y="9"/>
                      </a:lnTo>
                      <a:lnTo>
                        <a:pt x="43" y="7"/>
                      </a:lnTo>
                      <a:lnTo>
                        <a:pt x="43" y="6"/>
                      </a:lnTo>
                      <a:lnTo>
                        <a:pt x="44" y="4"/>
                      </a:lnTo>
                      <a:lnTo>
                        <a:pt x="44" y="3"/>
                      </a:lnTo>
                      <a:lnTo>
                        <a:pt x="45" y="2"/>
                      </a:lnTo>
                      <a:lnTo>
                        <a:pt x="45" y="1"/>
                      </a:lnTo>
                      <a:lnTo>
                        <a:pt x="42" y="1"/>
                      </a:lnTo>
                      <a:lnTo>
                        <a:pt x="42" y="1"/>
                      </a:lnTo>
                      <a:lnTo>
                        <a:pt x="42" y="0"/>
                      </a:lnTo>
                      <a:lnTo>
                        <a:pt x="38" y="1"/>
                      </a:lnTo>
                      <a:lnTo>
                        <a:pt x="34" y="3"/>
                      </a:lnTo>
                      <a:lnTo>
                        <a:pt x="34" y="3"/>
                      </a:lnTo>
                      <a:lnTo>
                        <a:pt x="5" y="2"/>
                      </a:lnTo>
                      <a:lnTo>
                        <a:pt x="4" y="5"/>
                      </a:lnTo>
                      <a:lnTo>
                        <a:pt x="4" y="6"/>
                      </a:lnTo>
                      <a:lnTo>
                        <a:pt x="5" y="9"/>
                      </a:lnTo>
                      <a:lnTo>
                        <a:pt x="5" y="9"/>
                      </a:lnTo>
                      <a:lnTo>
                        <a:pt x="5" y="11"/>
                      </a:lnTo>
                      <a:lnTo>
                        <a:pt x="6" y="12"/>
                      </a:lnTo>
                      <a:lnTo>
                        <a:pt x="6" y="15"/>
                      </a:lnTo>
                      <a:lnTo>
                        <a:pt x="7" y="17"/>
                      </a:lnTo>
                      <a:lnTo>
                        <a:pt x="7" y="21"/>
                      </a:lnTo>
                      <a:lnTo>
                        <a:pt x="7" y="23"/>
                      </a:lnTo>
                      <a:lnTo>
                        <a:pt x="8" y="25"/>
                      </a:lnTo>
                      <a:lnTo>
                        <a:pt x="7" y="26"/>
                      </a:lnTo>
                      <a:lnTo>
                        <a:pt x="8" y="27"/>
                      </a:lnTo>
                      <a:lnTo>
                        <a:pt x="7" y="28"/>
                      </a:lnTo>
                      <a:lnTo>
                        <a:pt x="6" y="29"/>
                      </a:lnTo>
                      <a:lnTo>
                        <a:pt x="7" y="29"/>
                      </a:lnTo>
                      <a:lnTo>
                        <a:pt x="8" y="30"/>
                      </a:lnTo>
                      <a:lnTo>
                        <a:pt x="11" y="41"/>
                      </a:lnTo>
                      <a:lnTo>
                        <a:pt x="9" y="42"/>
                      </a:lnTo>
                      <a:lnTo>
                        <a:pt x="9" y="43"/>
                      </a:lnTo>
                      <a:lnTo>
                        <a:pt x="8" y="43"/>
                      </a:lnTo>
                      <a:lnTo>
                        <a:pt x="8" y="45"/>
                      </a:lnTo>
                      <a:lnTo>
                        <a:pt x="7" y="45"/>
                      </a:lnTo>
                      <a:lnTo>
                        <a:pt x="4" y="51"/>
                      </a:lnTo>
                      <a:lnTo>
                        <a:pt x="4" y="56"/>
                      </a:lnTo>
                      <a:lnTo>
                        <a:pt x="3" y="57"/>
                      </a:lnTo>
                      <a:lnTo>
                        <a:pt x="1" y="59"/>
                      </a:lnTo>
                      <a:lnTo>
                        <a:pt x="0" y="61"/>
                      </a:lnTo>
                      <a:lnTo>
                        <a:pt x="0" y="67"/>
                      </a:lnTo>
                      <a:lnTo>
                        <a:pt x="3" y="77"/>
                      </a:lnTo>
                      <a:lnTo>
                        <a:pt x="4" y="78"/>
                      </a:lnTo>
                      <a:lnTo>
                        <a:pt x="6" y="78"/>
                      </a:lnTo>
                      <a:lnTo>
                        <a:pt x="6" y="79"/>
                      </a:lnTo>
                      <a:lnTo>
                        <a:pt x="7" y="85"/>
                      </a:lnTo>
                      <a:lnTo>
                        <a:pt x="5" y="86"/>
                      </a:lnTo>
                      <a:lnTo>
                        <a:pt x="5" y="85"/>
                      </a:lnTo>
                      <a:lnTo>
                        <a:pt x="3" y="85"/>
                      </a:lnTo>
                      <a:lnTo>
                        <a:pt x="3" y="85"/>
                      </a:lnTo>
                      <a:lnTo>
                        <a:pt x="1" y="87"/>
                      </a:lnTo>
                      <a:lnTo>
                        <a:pt x="17" y="92"/>
                      </a:lnTo>
                      <a:lnTo>
                        <a:pt x="25" y="88"/>
                      </a:lnTo>
                      <a:lnTo>
                        <a:pt x="36" y="85"/>
                      </a:lnTo>
                      <a:lnTo>
                        <a:pt x="49" y="78"/>
                      </a:lnTo>
                      <a:lnTo>
                        <a:pt x="56" y="77"/>
                      </a:lnTo>
                      <a:lnTo>
                        <a:pt x="57" y="78"/>
                      </a:lnTo>
                      <a:lnTo>
                        <a:pt x="59" y="77"/>
                      </a:lnTo>
                      <a:lnTo>
                        <a:pt x="62" y="73"/>
                      </a:lnTo>
                      <a:lnTo>
                        <a:pt x="63" y="73"/>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782" name="Freeform 820">
                  <a:extLst>
                    <a:ext uri="{FF2B5EF4-FFF2-40B4-BE49-F238E27FC236}">
                      <a16:creationId xmlns:a16="http://schemas.microsoft.com/office/drawing/2014/main" xmlns="" id="{AB044178-2E22-8D48-BD6A-7706C53214D7}"/>
                    </a:ext>
                  </a:extLst>
                </p:cNvPr>
                <p:cNvSpPr/>
                <p:nvPr/>
              </p:nvSpPr>
              <p:spPr>
                <a:xfrm>
                  <a:off x="4994275" y="4297363"/>
                  <a:ext cx="338138" cy="257175"/>
                </a:xfrm>
                <a:custGeom>
                  <a:avLst/>
                  <a:gdLst>
                    <a:gd name="T0" fmla="*/ 45 w 213"/>
                    <a:gd name="T1" fmla="*/ 27 h 162"/>
                    <a:gd name="T2" fmla="*/ 41 w 213"/>
                    <a:gd name="T3" fmla="*/ 30 h 162"/>
                    <a:gd name="T4" fmla="*/ 27 w 213"/>
                    <a:gd name="T5" fmla="*/ 56 h 162"/>
                    <a:gd name="T6" fmla="*/ 23 w 213"/>
                    <a:gd name="T7" fmla="*/ 57 h 162"/>
                    <a:gd name="T8" fmla="*/ 18 w 213"/>
                    <a:gd name="T9" fmla="*/ 63 h 162"/>
                    <a:gd name="T10" fmla="*/ 16 w 213"/>
                    <a:gd name="T11" fmla="*/ 90 h 162"/>
                    <a:gd name="T12" fmla="*/ 11 w 213"/>
                    <a:gd name="T13" fmla="*/ 92 h 162"/>
                    <a:gd name="T14" fmla="*/ 3 w 213"/>
                    <a:gd name="T15" fmla="*/ 93 h 162"/>
                    <a:gd name="T16" fmla="*/ 1 w 213"/>
                    <a:gd name="T17" fmla="*/ 98 h 162"/>
                    <a:gd name="T18" fmla="*/ 1 w 213"/>
                    <a:gd name="T19" fmla="*/ 101 h 162"/>
                    <a:gd name="T20" fmla="*/ 5 w 213"/>
                    <a:gd name="T21" fmla="*/ 103 h 162"/>
                    <a:gd name="T22" fmla="*/ 10 w 213"/>
                    <a:gd name="T23" fmla="*/ 103 h 162"/>
                    <a:gd name="T24" fmla="*/ 14 w 213"/>
                    <a:gd name="T25" fmla="*/ 107 h 162"/>
                    <a:gd name="T26" fmla="*/ 18 w 213"/>
                    <a:gd name="T27" fmla="*/ 114 h 162"/>
                    <a:gd name="T28" fmla="*/ 31 w 213"/>
                    <a:gd name="T29" fmla="*/ 132 h 162"/>
                    <a:gd name="T30" fmla="*/ 39 w 213"/>
                    <a:gd name="T31" fmla="*/ 135 h 162"/>
                    <a:gd name="T32" fmla="*/ 40 w 213"/>
                    <a:gd name="T33" fmla="*/ 146 h 162"/>
                    <a:gd name="T34" fmla="*/ 52 w 213"/>
                    <a:gd name="T35" fmla="*/ 147 h 162"/>
                    <a:gd name="T36" fmla="*/ 69 w 213"/>
                    <a:gd name="T37" fmla="*/ 158 h 162"/>
                    <a:gd name="T38" fmla="*/ 97 w 213"/>
                    <a:gd name="T39" fmla="*/ 159 h 162"/>
                    <a:gd name="T40" fmla="*/ 111 w 213"/>
                    <a:gd name="T41" fmla="*/ 152 h 162"/>
                    <a:gd name="T42" fmla="*/ 126 w 213"/>
                    <a:gd name="T43" fmla="*/ 156 h 162"/>
                    <a:gd name="T44" fmla="*/ 140 w 213"/>
                    <a:gd name="T45" fmla="*/ 150 h 162"/>
                    <a:gd name="T46" fmla="*/ 154 w 213"/>
                    <a:gd name="T47" fmla="*/ 141 h 162"/>
                    <a:gd name="T48" fmla="*/ 213 w 213"/>
                    <a:gd name="T49" fmla="*/ 99 h 162"/>
                    <a:gd name="T50" fmla="*/ 199 w 213"/>
                    <a:gd name="T51" fmla="*/ 98 h 162"/>
                    <a:gd name="T52" fmla="*/ 155 w 213"/>
                    <a:gd name="T53" fmla="*/ 81 h 162"/>
                    <a:gd name="T54" fmla="*/ 148 w 213"/>
                    <a:gd name="T55" fmla="*/ 75 h 162"/>
                    <a:gd name="T56" fmla="*/ 146 w 213"/>
                    <a:gd name="T57" fmla="*/ 72 h 162"/>
                    <a:gd name="T58" fmla="*/ 142 w 213"/>
                    <a:gd name="T59" fmla="*/ 68 h 162"/>
                    <a:gd name="T60" fmla="*/ 139 w 213"/>
                    <a:gd name="T61" fmla="*/ 60 h 162"/>
                    <a:gd name="T62" fmla="*/ 141 w 213"/>
                    <a:gd name="T63" fmla="*/ 57 h 162"/>
                    <a:gd name="T64" fmla="*/ 138 w 213"/>
                    <a:gd name="T65" fmla="*/ 55 h 162"/>
                    <a:gd name="T66" fmla="*/ 134 w 213"/>
                    <a:gd name="T67" fmla="*/ 56 h 162"/>
                    <a:gd name="T68" fmla="*/ 133 w 213"/>
                    <a:gd name="T69" fmla="*/ 57 h 162"/>
                    <a:gd name="T70" fmla="*/ 130 w 213"/>
                    <a:gd name="T71" fmla="*/ 57 h 162"/>
                    <a:gd name="T72" fmla="*/ 125 w 213"/>
                    <a:gd name="T73" fmla="*/ 55 h 162"/>
                    <a:gd name="T74" fmla="*/ 129 w 213"/>
                    <a:gd name="T75" fmla="*/ 46 h 162"/>
                    <a:gd name="T76" fmla="*/ 133 w 213"/>
                    <a:gd name="T77" fmla="*/ 36 h 162"/>
                    <a:gd name="T78" fmla="*/ 126 w 213"/>
                    <a:gd name="T79" fmla="*/ 30 h 162"/>
                    <a:gd name="T80" fmla="*/ 109 w 213"/>
                    <a:gd name="T81" fmla="*/ 10 h 162"/>
                    <a:gd name="T82" fmla="*/ 101 w 213"/>
                    <a:gd name="T83" fmla="*/ 6 h 162"/>
                    <a:gd name="T84" fmla="*/ 97 w 213"/>
                    <a:gd name="T85" fmla="*/ 6 h 162"/>
                    <a:gd name="T86" fmla="*/ 96 w 213"/>
                    <a:gd name="T87" fmla="*/ 6 h 162"/>
                    <a:gd name="T88" fmla="*/ 92 w 213"/>
                    <a:gd name="T89" fmla="*/ 5 h 162"/>
                    <a:gd name="T90" fmla="*/ 90 w 213"/>
                    <a:gd name="T91" fmla="*/ 6 h 162"/>
                    <a:gd name="T92" fmla="*/ 88 w 213"/>
                    <a:gd name="T93" fmla="*/ 6 h 162"/>
                    <a:gd name="T94" fmla="*/ 86 w 213"/>
                    <a:gd name="T95" fmla="*/ 5 h 162"/>
                    <a:gd name="T96" fmla="*/ 84 w 213"/>
                    <a:gd name="T97" fmla="*/ 4 h 162"/>
                    <a:gd name="T98" fmla="*/ 82 w 213"/>
                    <a:gd name="T99" fmla="*/ 6 h 162"/>
                    <a:gd name="T100" fmla="*/ 78 w 213"/>
                    <a:gd name="T101" fmla="*/ 7 h 162"/>
                    <a:gd name="T102" fmla="*/ 73 w 213"/>
                    <a:gd name="T103" fmla="*/ 4 h 162"/>
                    <a:gd name="T104" fmla="*/ 73 w 213"/>
                    <a:gd name="T105" fmla="*/ 3 h 162"/>
                    <a:gd name="T106" fmla="*/ 68 w 213"/>
                    <a:gd name="T107" fmla="*/ 0 h 162"/>
                    <a:gd name="T108" fmla="*/ 61 w 213"/>
                    <a:gd name="T109" fmla="*/ 9 h 162"/>
                    <a:gd name="T110" fmla="*/ 60 w 213"/>
                    <a:gd name="T111" fmla="*/ 6 h 162"/>
                    <a:gd name="T112" fmla="*/ 57 w 213"/>
                    <a:gd name="T113" fmla="*/ 7 h 162"/>
                    <a:gd name="T114" fmla="*/ 56 w 213"/>
                    <a:gd name="T115" fmla="*/ 9 h 162"/>
                    <a:gd name="T116" fmla="*/ 54 w 213"/>
                    <a:gd name="T117" fmla="*/ 9 h 162"/>
                    <a:gd name="T118" fmla="*/ 50 w 213"/>
                    <a:gd name="T119" fmla="*/ 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3" h="162">
                      <a:moveTo>
                        <a:pt x="50" y="8"/>
                      </a:moveTo>
                      <a:lnTo>
                        <a:pt x="45" y="27"/>
                      </a:lnTo>
                      <a:lnTo>
                        <a:pt x="43" y="29"/>
                      </a:lnTo>
                      <a:lnTo>
                        <a:pt x="41" y="30"/>
                      </a:lnTo>
                      <a:lnTo>
                        <a:pt x="29" y="45"/>
                      </a:lnTo>
                      <a:lnTo>
                        <a:pt x="27" y="56"/>
                      </a:lnTo>
                      <a:lnTo>
                        <a:pt x="26" y="57"/>
                      </a:lnTo>
                      <a:lnTo>
                        <a:pt x="23" y="57"/>
                      </a:lnTo>
                      <a:lnTo>
                        <a:pt x="21" y="58"/>
                      </a:lnTo>
                      <a:lnTo>
                        <a:pt x="18" y="63"/>
                      </a:lnTo>
                      <a:lnTo>
                        <a:pt x="17" y="63"/>
                      </a:lnTo>
                      <a:lnTo>
                        <a:pt x="16" y="90"/>
                      </a:lnTo>
                      <a:lnTo>
                        <a:pt x="14" y="91"/>
                      </a:lnTo>
                      <a:lnTo>
                        <a:pt x="11" y="92"/>
                      </a:lnTo>
                      <a:lnTo>
                        <a:pt x="5" y="92"/>
                      </a:lnTo>
                      <a:lnTo>
                        <a:pt x="3" y="93"/>
                      </a:lnTo>
                      <a:lnTo>
                        <a:pt x="3" y="97"/>
                      </a:lnTo>
                      <a:lnTo>
                        <a:pt x="1" y="98"/>
                      </a:lnTo>
                      <a:lnTo>
                        <a:pt x="0" y="100"/>
                      </a:lnTo>
                      <a:lnTo>
                        <a:pt x="1" y="101"/>
                      </a:lnTo>
                      <a:lnTo>
                        <a:pt x="3" y="101"/>
                      </a:lnTo>
                      <a:lnTo>
                        <a:pt x="5" y="103"/>
                      </a:lnTo>
                      <a:lnTo>
                        <a:pt x="7" y="102"/>
                      </a:lnTo>
                      <a:lnTo>
                        <a:pt x="10" y="103"/>
                      </a:lnTo>
                      <a:lnTo>
                        <a:pt x="12" y="105"/>
                      </a:lnTo>
                      <a:lnTo>
                        <a:pt x="14" y="107"/>
                      </a:lnTo>
                      <a:lnTo>
                        <a:pt x="15" y="110"/>
                      </a:lnTo>
                      <a:lnTo>
                        <a:pt x="18" y="114"/>
                      </a:lnTo>
                      <a:lnTo>
                        <a:pt x="24" y="117"/>
                      </a:lnTo>
                      <a:lnTo>
                        <a:pt x="31" y="132"/>
                      </a:lnTo>
                      <a:lnTo>
                        <a:pt x="33" y="134"/>
                      </a:lnTo>
                      <a:lnTo>
                        <a:pt x="39" y="135"/>
                      </a:lnTo>
                      <a:lnTo>
                        <a:pt x="41" y="136"/>
                      </a:lnTo>
                      <a:lnTo>
                        <a:pt x="40" y="146"/>
                      </a:lnTo>
                      <a:lnTo>
                        <a:pt x="44" y="148"/>
                      </a:lnTo>
                      <a:lnTo>
                        <a:pt x="52" y="147"/>
                      </a:lnTo>
                      <a:lnTo>
                        <a:pt x="66" y="156"/>
                      </a:lnTo>
                      <a:lnTo>
                        <a:pt x="69" y="158"/>
                      </a:lnTo>
                      <a:lnTo>
                        <a:pt x="90" y="162"/>
                      </a:lnTo>
                      <a:lnTo>
                        <a:pt x="97" y="159"/>
                      </a:lnTo>
                      <a:lnTo>
                        <a:pt x="101" y="155"/>
                      </a:lnTo>
                      <a:lnTo>
                        <a:pt x="111" y="152"/>
                      </a:lnTo>
                      <a:lnTo>
                        <a:pt x="119" y="156"/>
                      </a:lnTo>
                      <a:lnTo>
                        <a:pt x="126" y="156"/>
                      </a:lnTo>
                      <a:lnTo>
                        <a:pt x="127" y="155"/>
                      </a:lnTo>
                      <a:lnTo>
                        <a:pt x="140" y="150"/>
                      </a:lnTo>
                      <a:lnTo>
                        <a:pt x="147" y="145"/>
                      </a:lnTo>
                      <a:lnTo>
                        <a:pt x="154" y="141"/>
                      </a:lnTo>
                      <a:lnTo>
                        <a:pt x="171" y="141"/>
                      </a:lnTo>
                      <a:lnTo>
                        <a:pt x="213" y="99"/>
                      </a:lnTo>
                      <a:lnTo>
                        <a:pt x="213" y="98"/>
                      </a:lnTo>
                      <a:lnTo>
                        <a:pt x="199" y="98"/>
                      </a:lnTo>
                      <a:lnTo>
                        <a:pt x="157" y="83"/>
                      </a:lnTo>
                      <a:lnTo>
                        <a:pt x="155" y="81"/>
                      </a:lnTo>
                      <a:lnTo>
                        <a:pt x="150" y="77"/>
                      </a:lnTo>
                      <a:lnTo>
                        <a:pt x="148" y="75"/>
                      </a:lnTo>
                      <a:lnTo>
                        <a:pt x="146" y="73"/>
                      </a:lnTo>
                      <a:lnTo>
                        <a:pt x="146" y="72"/>
                      </a:lnTo>
                      <a:lnTo>
                        <a:pt x="143" y="69"/>
                      </a:lnTo>
                      <a:lnTo>
                        <a:pt x="142" y="68"/>
                      </a:lnTo>
                      <a:lnTo>
                        <a:pt x="141" y="66"/>
                      </a:lnTo>
                      <a:lnTo>
                        <a:pt x="139" y="60"/>
                      </a:lnTo>
                      <a:lnTo>
                        <a:pt x="139" y="59"/>
                      </a:lnTo>
                      <a:lnTo>
                        <a:pt x="141" y="57"/>
                      </a:lnTo>
                      <a:lnTo>
                        <a:pt x="141" y="57"/>
                      </a:lnTo>
                      <a:lnTo>
                        <a:pt x="138" y="55"/>
                      </a:lnTo>
                      <a:lnTo>
                        <a:pt x="137" y="54"/>
                      </a:lnTo>
                      <a:lnTo>
                        <a:pt x="134" y="56"/>
                      </a:lnTo>
                      <a:lnTo>
                        <a:pt x="133" y="57"/>
                      </a:lnTo>
                      <a:lnTo>
                        <a:pt x="133" y="57"/>
                      </a:lnTo>
                      <a:lnTo>
                        <a:pt x="132" y="56"/>
                      </a:lnTo>
                      <a:lnTo>
                        <a:pt x="130" y="57"/>
                      </a:lnTo>
                      <a:lnTo>
                        <a:pt x="127" y="57"/>
                      </a:lnTo>
                      <a:lnTo>
                        <a:pt x="125" y="55"/>
                      </a:lnTo>
                      <a:lnTo>
                        <a:pt x="125" y="52"/>
                      </a:lnTo>
                      <a:lnTo>
                        <a:pt x="129" y="46"/>
                      </a:lnTo>
                      <a:lnTo>
                        <a:pt x="131" y="37"/>
                      </a:lnTo>
                      <a:lnTo>
                        <a:pt x="133" y="36"/>
                      </a:lnTo>
                      <a:lnTo>
                        <a:pt x="130" y="32"/>
                      </a:lnTo>
                      <a:lnTo>
                        <a:pt x="126" y="30"/>
                      </a:lnTo>
                      <a:lnTo>
                        <a:pt x="124" y="26"/>
                      </a:lnTo>
                      <a:lnTo>
                        <a:pt x="109" y="10"/>
                      </a:lnTo>
                      <a:lnTo>
                        <a:pt x="107" y="10"/>
                      </a:lnTo>
                      <a:lnTo>
                        <a:pt x="101" y="6"/>
                      </a:lnTo>
                      <a:lnTo>
                        <a:pt x="98" y="6"/>
                      </a:lnTo>
                      <a:lnTo>
                        <a:pt x="97" y="6"/>
                      </a:lnTo>
                      <a:lnTo>
                        <a:pt x="96" y="6"/>
                      </a:lnTo>
                      <a:lnTo>
                        <a:pt x="96" y="6"/>
                      </a:lnTo>
                      <a:lnTo>
                        <a:pt x="93" y="6"/>
                      </a:lnTo>
                      <a:lnTo>
                        <a:pt x="92" y="5"/>
                      </a:lnTo>
                      <a:lnTo>
                        <a:pt x="91" y="5"/>
                      </a:lnTo>
                      <a:lnTo>
                        <a:pt x="90" y="6"/>
                      </a:lnTo>
                      <a:lnTo>
                        <a:pt x="88" y="6"/>
                      </a:lnTo>
                      <a:lnTo>
                        <a:pt x="88" y="6"/>
                      </a:lnTo>
                      <a:lnTo>
                        <a:pt x="87" y="6"/>
                      </a:lnTo>
                      <a:lnTo>
                        <a:pt x="86" y="5"/>
                      </a:lnTo>
                      <a:lnTo>
                        <a:pt x="85" y="4"/>
                      </a:lnTo>
                      <a:lnTo>
                        <a:pt x="84" y="4"/>
                      </a:lnTo>
                      <a:lnTo>
                        <a:pt x="84" y="5"/>
                      </a:lnTo>
                      <a:lnTo>
                        <a:pt x="82" y="6"/>
                      </a:lnTo>
                      <a:lnTo>
                        <a:pt x="79" y="6"/>
                      </a:lnTo>
                      <a:lnTo>
                        <a:pt x="78" y="7"/>
                      </a:lnTo>
                      <a:lnTo>
                        <a:pt x="75" y="7"/>
                      </a:lnTo>
                      <a:lnTo>
                        <a:pt x="73" y="4"/>
                      </a:lnTo>
                      <a:lnTo>
                        <a:pt x="73" y="3"/>
                      </a:lnTo>
                      <a:lnTo>
                        <a:pt x="73" y="3"/>
                      </a:lnTo>
                      <a:lnTo>
                        <a:pt x="71" y="3"/>
                      </a:lnTo>
                      <a:lnTo>
                        <a:pt x="68" y="0"/>
                      </a:lnTo>
                      <a:lnTo>
                        <a:pt x="63" y="11"/>
                      </a:lnTo>
                      <a:lnTo>
                        <a:pt x="61" y="9"/>
                      </a:lnTo>
                      <a:lnTo>
                        <a:pt x="61" y="8"/>
                      </a:lnTo>
                      <a:lnTo>
                        <a:pt x="60" y="6"/>
                      </a:lnTo>
                      <a:lnTo>
                        <a:pt x="58" y="6"/>
                      </a:lnTo>
                      <a:lnTo>
                        <a:pt x="57" y="7"/>
                      </a:lnTo>
                      <a:lnTo>
                        <a:pt x="57" y="9"/>
                      </a:lnTo>
                      <a:lnTo>
                        <a:pt x="56" y="9"/>
                      </a:lnTo>
                      <a:lnTo>
                        <a:pt x="55" y="9"/>
                      </a:lnTo>
                      <a:lnTo>
                        <a:pt x="54" y="9"/>
                      </a:lnTo>
                      <a:lnTo>
                        <a:pt x="50" y="9"/>
                      </a:lnTo>
                      <a:lnTo>
                        <a:pt x="50" y="8"/>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783" name="Freeform 836">
                  <a:extLst>
                    <a:ext uri="{FF2B5EF4-FFF2-40B4-BE49-F238E27FC236}">
                      <a16:creationId xmlns:a16="http://schemas.microsoft.com/office/drawing/2014/main" xmlns="" id="{D4F62CC9-94E1-4B4F-800F-B002E0967C85}"/>
                    </a:ext>
                  </a:extLst>
                </p:cNvPr>
                <p:cNvSpPr/>
                <p:nvPr/>
              </p:nvSpPr>
              <p:spPr>
                <a:xfrm>
                  <a:off x="4803775" y="3886200"/>
                  <a:ext cx="252413" cy="247650"/>
                </a:xfrm>
                <a:custGeom>
                  <a:avLst/>
                  <a:gdLst>
                    <a:gd name="T0" fmla="*/ 7 w 159"/>
                    <a:gd name="T1" fmla="*/ 42 h 156"/>
                    <a:gd name="T2" fmla="*/ 3 w 159"/>
                    <a:gd name="T3" fmla="*/ 35 h 156"/>
                    <a:gd name="T4" fmla="*/ 0 w 159"/>
                    <a:gd name="T5" fmla="*/ 26 h 156"/>
                    <a:gd name="T6" fmla="*/ 1 w 159"/>
                    <a:gd name="T7" fmla="*/ 23 h 156"/>
                    <a:gd name="T8" fmla="*/ 4 w 159"/>
                    <a:gd name="T9" fmla="*/ 22 h 156"/>
                    <a:gd name="T10" fmla="*/ 2 w 159"/>
                    <a:gd name="T11" fmla="*/ 6 h 156"/>
                    <a:gd name="T12" fmla="*/ 4 w 159"/>
                    <a:gd name="T13" fmla="*/ 3 h 156"/>
                    <a:gd name="T14" fmla="*/ 7 w 159"/>
                    <a:gd name="T15" fmla="*/ 0 h 156"/>
                    <a:gd name="T16" fmla="*/ 9 w 159"/>
                    <a:gd name="T17" fmla="*/ 2 h 156"/>
                    <a:gd name="T18" fmla="*/ 32 w 159"/>
                    <a:gd name="T19" fmla="*/ 3 h 156"/>
                    <a:gd name="T20" fmla="*/ 46 w 159"/>
                    <a:gd name="T21" fmla="*/ 8 h 156"/>
                    <a:gd name="T22" fmla="*/ 55 w 159"/>
                    <a:gd name="T23" fmla="*/ 10 h 156"/>
                    <a:gd name="T24" fmla="*/ 81 w 159"/>
                    <a:gd name="T25" fmla="*/ 3 h 156"/>
                    <a:gd name="T26" fmla="*/ 87 w 159"/>
                    <a:gd name="T27" fmla="*/ 3 h 156"/>
                    <a:gd name="T28" fmla="*/ 83 w 159"/>
                    <a:gd name="T29" fmla="*/ 5 h 156"/>
                    <a:gd name="T30" fmla="*/ 89 w 159"/>
                    <a:gd name="T31" fmla="*/ 4 h 156"/>
                    <a:gd name="T32" fmla="*/ 92 w 159"/>
                    <a:gd name="T33" fmla="*/ 2 h 156"/>
                    <a:gd name="T34" fmla="*/ 101 w 159"/>
                    <a:gd name="T35" fmla="*/ 3 h 156"/>
                    <a:gd name="T36" fmla="*/ 104 w 159"/>
                    <a:gd name="T37" fmla="*/ 2 h 156"/>
                    <a:gd name="T38" fmla="*/ 106 w 159"/>
                    <a:gd name="T39" fmla="*/ 4 h 156"/>
                    <a:gd name="T40" fmla="*/ 108 w 159"/>
                    <a:gd name="T41" fmla="*/ 6 h 156"/>
                    <a:gd name="T42" fmla="*/ 113 w 159"/>
                    <a:gd name="T43" fmla="*/ 10 h 156"/>
                    <a:gd name="T44" fmla="*/ 119 w 159"/>
                    <a:gd name="T45" fmla="*/ 9 h 156"/>
                    <a:gd name="T46" fmla="*/ 121 w 159"/>
                    <a:gd name="T47" fmla="*/ 10 h 156"/>
                    <a:gd name="T48" fmla="*/ 135 w 159"/>
                    <a:gd name="T49" fmla="*/ 5 h 156"/>
                    <a:gd name="T50" fmla="*/ 139 w 159"/>
                    <a:gd name="T51" fmla="*/ 57 h 156"/>
                    <a:gd name="T52" fmla="*/ 139 w 159"/>
                    <a:gd name="T53" fmla="*/ 60 h 156"/>
                    <a:gd name="T54" fmla="*/ 136 w 159"/>
                    <a:gd name="T55" fmla="*/ 62 h 156"/>
                    <a:gd name="T56" fmla="*/ 123 w 159"/>
                    <a:gd name="T57" fmla="*/ 49 h 156"/>
                    <a:gd name="T58" fmla="*/ 116 w 159"/>
                    <a:gd name="T59" fmla="*/ 35 h 156"/>
                    <a:gd name="T60" fmla="*/ 114 w 159"/>
                    <a:gd name="T61" fmla="*/ 28 h 156"/>
                    <a:gd name="T62" fmla="*/ 113 w 159"/>
                    <a:gd name="T63" fmla="*/ 27 h 156"/>
                    <a:gd name="T64" fmla="*/ 112 w 159"/>
                    <a:gd name="T65" fmla="*/ 29 h 156"/>
                    <a:gd name="T66" fmla="*/ 111 w 159"/>
                    <a:gd name="T67" fmla="*/ 34 h 156"/>
                    <a:gd name="T68" fmla="*/ 113 w 159"/>
                    <a:gd name="T69" fmla="*/ 37 h 156"/>
                    <a:gd name="T70" fmla="*/ 114 w 159"/>
                    <a:gd name="T71" fmla="*/ 43 h 156"/>
                    <a:gd name="T72" fmla="*/ 125 w 159"/>
                    <a:gd name="T73" fmla="*/ 60 h 156"/>
                    <a:gd name="T74" fmla="*/ 127 w 159"/>
                    <a:gd name="T75" fmla="*/ 66 h 156"/>
                    <a:gd name="T76" fmla="*/ 156 w 159"/>
                    <a:gd name="T77" fmla="*/ 121 h 156"/>
                    <a:gd name="T78" fmla="*/ 159 w 159"/>
                    <a:gd name="T79" fmla="*/ 123 h 156"/>
                    <a:gd name="T80" fmla="*/ 155 w 159"/>
                    <a:gd name="T81" fmla="*/ 123 h 156"/>
                    <a:gd name="T82" fmla="*/ 154 w 159"/>
                    <a:gd name="T83" fmla="*/ 124 h 156"/>
                    <a:gd name="T84" fmla="*/ 155 w 159"/>
                    <a:gd name="T85" fmla="*/ 133 h 156"/>
                    <a:gd name="T86" fmla="*/ 151 w 159"/>
                    <a:gd name="T87" fmla="*/ 141 h 156"/>
                    <a:gd name="T88" fmla="*/ 144 w 159"/>
                    <a:gd name="T89" fmla="*/ 147 h 156"/>
                    <a:gd name="T90" fmla="*/ 134 w 159"/>
                    <a:gd name="T91" fmla="*/ 156 h 156"/>
                    <a:gd name="T92" fmla="*/ 122 w 159"/>
                    <a:gd name="T93" fmla="*/ 153 h 156"/>
                    <a:gd name="T94" fmla="*/ 99 w 159"/>
                    <a:gd name="T95" fmla="*/ 150 h 156"/>
                    <a:gd name="T96" fmla="*/ 98 w 159"/>
                    <a:gd name="T97" fmla="*/ 149 h 156"/>
                    <a:gd name="T98" fmla="*/ 95 w 159"/>
                    <a:gd name="T99" fmla="*/ 153 h 156"/>
                    <a:gd name="T100" fmla="*/ 7 w 159"/>
                    <a:gd name="T101" fmla="*/ 14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9" h="156">
                      <a:moveTo>
                        <a:pt x="7" y="143"/>
                      </a:moveTo>
                      <a:lnTo>
                        <a:pt x="7" y="42"/>
                      </a:lnTo>
                      <a:lnTo>
                        <a:pt x="2" y="38"/>
                      </a:lnTo>
                      <a:lnTo>
                        <a:pt x="3" y="35"/>
                      </a:lnTo>
                      <a:lnTo>
                        <a:pt x="1" y="31"/>
                      </a:lnTo>
                      <a:lnTo>
                        <a:pt x="0" y="26"/>
                      </a:lnTo>
                      <a:lnTo>
                        <a:pt x="0" y="24"/>
                      </a:lnTo>
                      <a:lnTo>
                        <a:pt x="1" y="23"/>
                      </a:lnTo>
                      <a:lnTo>
                        <a:pt x="3" y="22"/>
                      </a:lnTo>
                      <a:lnTo>
                        <a:pt x="4" y="22"/>
                      </a:lnTo>
                      <a:lnTo>
                        <a:pt x="3" y="8"/>
                      </a:lnTo>
                      <a:lnTo>
                        <a:pt x="2" y="6"/>
                      </a:lnTo>
                      <a:lnTo>
                        <a:pt x="2" y="5"/>
                      </a:lnTo>
                      <a:lnTo>
                        <a:pt x="4" y="3"/>
                      </a:lnTo>
                      <a:lnTo>
                        <a:pt x="5" y="0"/>
                      </a:lnTo>
                      <a:lnTo>
                        <a:pt x="7" y="0"/>
                      </a:lnTo>
                      <a:lnTo>
                        <a:pt x="8" y="1"/>
                      </a:lnTo>
                      <a:lnTo>
                        <a:pt x="9" y="2"/>
                      </a:lnTo>
                      <a:lnTo>
                        <a:pt x="18" y="1"/>
                      </a:lnTo>
                      <a:lnTo>
                        <a:pt x="32" y="3"/>
                      </a:lnTo>
                      <a:lnTo>
                        <a:pt x="40" y="7"/>
                      </a:lnTo>
                      <a:lnTo>
                        <a:pt x="46" y="8"/>
                      </a:lnTo>
                      <a:lnTo>
                        <a:pt x="48" y="9"/>
                      </a:lnTo>
                      <a:lnTo>
                        <a:pt x="55" y="10"/>
                      </a:lnTo>
                      <a:lnTo>
                        <a:pt x="62" y="13"/>
                      </a:lnTo>
                      <a:lnTo>
                        <a:pt x="81" y="3"/>
                      </a:lnTo>
                      <a:lnTo>
                        <a:pt x="87" y="2"/>
                      </a:lnTo>
                      <a:lnTo>
                        <a:pt x="87" y="3"/>
                      </a:lnTo>
                      <a:lnTo>
                        <a:pt x="84" y="4"/>
                      </a:lnTo>
                      <a:lnTo>
                        <a:pt x="83" y="5"/>
                      </a:lnTo>
                      <a:lnTo>
                        <a:pt x="84" y="5"/>
                      </a:lnTo>
                      <a:lnTo>
                        <a:pt x="89" y="4"/>
                      </a:lnTo>
                      <a:lnTo>
                        <a:pt x="91" y="3"/>
                      </a:lnTo>
                      <a:lnTo>
                        <a:pt x="92" y="2"/>
                      </a:lnTo>
                      <a:lnTo>
                        <a:pt x="93" y="3"/>
                      </a:lnTo>
                      <a:lnTo>
                        <a:pt x="101" y="3"/>
                      </a:lnTo>
                      <a:lnTo>
                        <a:pt x="104" y="1"/>
                      </a:lnTo>
                      <a:lnTo>
                        <a:pt x="104" y="2"/>
                      </a:lnTo>
                      <a:lnTo>
                        <a:pt x="105" y="4"/>
                      </a:lnTo>
                      <a:lnTo>
                        <a:pt x="106" y="4"/>
                      </a:lnTo>
                      <a:lnTo>
                        <a:pt x="107" y="5"/>
                      </a:lnTo>
                      <a:lnTo>
                        <a:pt x="108" y="6"/>
                      </a:lnTo>
                      <a:lnTo>
                        <a:pt x="110" y="7"/>
                      </a:lnTo>
                      <a:lnTo>
                        <a:pt x="113" y="10"/>
                      </a:lnTo>
                      <a:lnTo>
                        <a:pt x="118" y="10"/>
                      </a:lnTo>
                      <a:lnTo>
                        <a:pt x="119" y="9"/>
                      </a:lnTo>
                      <a:lnTo>
                        <a:pt x="120" y="9"/>
                      </a:lnTo>
                      <a:lnTo>
                        <a:pt x="121" y="10"/>
                      </a:lnTo>
                      <a:lnTo>
                        <a:pt x="127" y="9"/>
                      </a:lnTo>
                      <a:lnTo>
                        <a:pt x="135" y="5"/>
                      </a:lnTo>
                      <a:lnTo>
                        <a:pt x="145" y="37"/>
                      </a:lnTo>
                      <a:lnTo>
                        <a:pt x="139" y="57"/>
                      </a:lnTo>
                      <a:lnTo>
                        <a:pt x="140" y="59"/>
                      </a:lnTo>
                      <a:lnTo>
                        <a:pt x="139" y="60"/>
                      </a:lnTo>
                      <a:lnTo>
                        <a:pt x="138" y="61"/>
                      </a:lnTo>
                      <a:lnTo>
                        <a:pt x="136" y="62"/>
                      </a:lnTo>
                      <a:lnTo>
                        <a:pt x="134" y="62"/>
                      </a:lnTo>
                      <a:lnTo>
                        <a:pt x="123" y="49"/>
                      </a:lnTo>
                      <a:lnTo>
                        <a:pt x="123" y="45"/>
                      </a:lnTo>
                      <a:lnTo>
                        <a:pt x="116" y="35"/>
                      </a:lnTo>
                      <a:lnTo>
                        <a:pt x="115" y="30"/>
                      </a:lnTo>
                      <a:lnTo>
                        <a:pt x="114" y="28"/>
                      </a:lnTo>
                      <a:lnTo>
                        <a:pt x="114" y="27"/>
                      </a:lnTo>
                      <a:lnTo>
                        <a:pt x="113" y="27"/>
                      </a:lnTo>
                      <a:lnTo>
                        <a:pt x="112" y="28"/>
                      </a:lnTo>
                      <a:lnTo>
                        <a:pt x="112" y="29"/>
                      </a:lnTo>
                      <a:lnTo>
                        <a:pt x="111" y="31"/>
                      </a:lnTo>
                      <a:lnTo>
                        <a:pt x="111" y="34"/>
                      </a:lnTo>
                      <a:lnTo>
                        <a:pt x="111" y="35"/>
                      </a:lnTo>
                      <a:lnTo>
                        <a:pt x="113" y="37"/>
                      </a:lnTo>
                      <a:lnTo>
                        <a:pt x="114" y="40"/>
                      </a:lnTo>
                      <a:lnTo>
                        <a:pt x="114" y="43"/>
                      </a:lnTo>
                      <a:lnTo>
                        <a:pt x="119" y="52"/>
                      </a:lnTo>
                      <a:lnTo>
                        <a:pt x="125" y="60"/>
                      </a:lnTo>
                      <a:lnTo>
                        <a:pt x="126" y="60"/>
                      </a:lnTo>
                      <a:lnTo>
                        <a:pt x="127" y="66"/>
                      </a:lnTo>
                      <a:lnTo>
                        <a:pt x="150" y="115"/>
                      </a:lnTo>
                      <a:lnTo>
                        <a:pt x="156" y="121"/>
                      </a:lnTo>
                      <a:lnTo>
                        <a:pt x="157" y="122"/>
                      </a:lnTo>
                      <a:lnTo>
                        <a:pt x="159" y="123"/>
                      </a:lnTo>
                      <a:lnTo>
                        <a:pt x="158" y="124"/>
                      </a:lnTo>
                      <a:lnTo>
                        <a:pt x="155" y="123"/>
                      </a:lnTo>
                      <a:lnTo>
                        <a:pt x="154" y="123"/>
                      </a:lnTo>
                      <a:lnTo>
                        <a:pt x="154" y="124"/>
                      </a:lnTo>
                      <a:lnTo>
                        <a:pt x="155" y="126"/>
                      </a:lnTo>
                      <a:lnTo>
                        <a:pt x="155" y="133"/>
                      </a:lnTo>
                      <a:lnTo>
                        <a:pt x="156" y="136"/>
                      </a:lnTo>
                      <a:lnTo>
                        <a:pt x="151" y="141"/>
                      </a:lnTo>
                      <a:lnTo>
                        <a:pt x="147" y="140"/>
                      </a:lnTo>
                      <a:lnTo>
                        <a:pt x="144" y="147"/>
                      </a:lnTo>
                      <a:lnTo>
                        <a:pt x="136" y="149"/>
                      </a:lnTo>
                      <a:lnTo>
                        <a:pt x="134" y="156"/>
                      </a:lnTo>
                      <a:lnTo>
                        <a:pt x="127" y="156"/>
                      </a:lnTo>
                      <a:lnTo>
                        <a:pt x="122" y="153"/>
                      </a:lnTo>
                      <a:lnTo>
                        <a:pt x="98" y="153"/>
                      </a:lnTo>
                      <a:lnTo>
                        <a:pt x="99" y="150"/>
                      </a:lnTo>
                      <a:lnTo>
                        <a:pt x="98" y="150"/>
                      </a:lnTo>
                      <a:lnTo>
                        <a:pt x="98" y="149"/>
                      </a:lnTo>
                      <a:lnTo>
                        <a:pt x="97" y="149"/>
                      </a:lnTo>
                      <a:lnTo>
                        <a:pt x="95" y="153"/>
                      </a:lnTo>
                      <a:lnTo>
                        <a:pt x="7" y="153"/>
                      </a:lnTo>
                      <a:lnTo>
                        <a:pt x="7" y="143"/>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grpSp>
              <p:nvGrpSpPr>
                <p:cNvPr id="784" name="Group 783">
                  <a:extLst>
                    <a:ext uri="{FF2B5EF4-FFF2-40B4-BE49-F238E27FC236}">
                      <a16:creationId xmlns:a16="http://schemas.microsoft.com/office/drawing/2014/main" xmlns="" id="{AD6DEFBF-24DD-2146-A4AA-3E76A2D24B85}"/>
                    </a:ext>
                  </a:extLst>
                </p:cNvPr>
                <p:cNvGrpSpPr/>
                <p:nvPr/>
              </p:nvGrpSpPr>
              <p:grpSpPr>
                <a:xfrm>
                  <a:off x="4433888" y="3043238"/>
                  <a:ext cx="103188" cy="123825"/>
                  <a:chOff x="4433888" y="3043238"/>
                  <a:chExt cx="103188" cy="123825"/>
                </a:xfrm>
                <a:grpFill/>
              </p:grpSpPr>
              <p:sp>
                <p:nvSpPr>
                  <p:cNvPr id="791" name="Freeform 843">
                    <a:extLst>
                      <a:ext uri="{FF2B5EF4-FFF2-40B4-BE49-F238E27FC236}">
                        <a16:creationId xmlns:a16="http://schemas.microsoft.com/office/drawing/2014/main" xmlns="" id="{4AE8EDBF-399C-1949-A3E2-8E14F34D4933}"/>
                      </a:ext>
                    </a:extLst>
                  </p:cNvPr>
                  <p:cNvSpPr/>
                  <p:nvPr/>
                </p:nvSpPr>
                <p:spPr>
                  <a:xfrm>
                    <a:off x="4471988" y="3128963"/>
                    <a:ext cx="25400" cy="22225"/>
                  </a:xfrm>
                  <a:custGeom>
                    <a:avLst/>
                    <a:gdLst>
                      <a:gd name="T0" fmla="*/ 12 w 16"/>
                      <a:gd name="T1" fmla="*/ 0 h 14"/>
                      <a:gd name="T2" fmla="*/ 12 w 16"/>
                      <a:gd name="T3" fmla="*/ 0 h 14"/>
                      <a:gd name="T4" fmla="*/ 12 w 16"/>
                      <a:gd name="T5" fmla="*/ 2 h 14"/>
                      <a:gd name="T6" fmla="*/ 11 w 16"/>
                      <a:gd name="T7" fmla="*/ 2 h 14"/>
                      <a:gd name="T8" fmla="*/ 9 w 16"/>
                      <a:gd name="T9" fmla="*/ 0 h 14"/>
                      <a:gd name="T10" fmla="*/ 6 w 16"/>
                      <a:gd name="T11" fmla="*/ 1 h 14"/>
                      <a:gd name="T12" fmla="*/ 4 w 16"/>
                      <a:gd name="T13" fmla="*/ 2 h 14"/>
                      <a:gd name="T14" fmla="*/ 3 w 16"/>
                      <a:gd name="T15" fmla="*/ 3 h 14"/>
                      <a:gd name="T16" fmla="*/ 1 w 16"/>
                      <a:gd name="T17" fmla="*/ 2 h 14"/>
                      <a:gd name="T18" fmla="*/ 0 w 16"/>
                      <a:gd name="T19" fmla="*/ 2 h 14"/>
                      <a:gd name="T20" fmla="*/ 0 w 16"/>
                      <a:gd name="T21" fmla="*/ 3 h 14"/>
                      <a:gd name="T22" fmla="*/ 1 w 16"/>
                      <a:gd name="T23" fmla="*/ 4 h 14"/>
                      <a:gd name="T24" fmla="*/ 1 w 16"/>
                      <a:gd name="T25" fmla="*/ 4 h 14"/>
                      <a:gd name="T26" fmla="*/ 0 w 16"/>
                      <a:gd name="T27" fmla="*/ 4 h 14"/>
                      <a:gd name="T28" fmla="*/ 1 w 16"/>
                      <a:gd name="T29" fmla="*/ 5 h 14"/>
                      <a:gd name="T30" fmla="*/ 1 w 16"/>
                      <a:gd name="T31" fmla="*/ 6 h 14"/>
                      <a:gd name="T32" fmla="*/ 2 w 16"/>
                      <a:gd name="T33" fmla="*/ 8 h 14"/>
                      <a:gd name="T34" fmla="*/ 2 w 16"/>
                      <a:gd name="T35" fmla="*/ 10 h 14"/>
                      <a:gd name="T36" fmla="*/ 6 w 16"/>
                      <a:gd name="T37" fmla="*/ 11 h 14"/>
                      <a:gd name="T38" fmla="*/ 7 w 16"/>
                      <a:gd name="T39" fmla="*/ 11 h 14"/>
                      <a:gd name="T40" fmla="*/ 6 w 16"/>
                      <a:gd name="T41" fmla="*/ 12 h 14"/>
                      <a:gd name="T42" fmla="*/ 6 w 16"/>
                      <a:gd name="T43" fmla="*/ 13 h 14"/>
                      <a:gd name="T44" fmla="*/ 8 w 16"/>
                      <a:gd name="T45" fmla="*/ 13 h 14"/>
                      <a:gd name="T46" fmla="*/ 10 w 16"/>
                      <a:gd name="T47" fmla="*/ 14 h 14"/>
                      <a:gd name="T48" fmla="*/ 11 w 16"/>
                      <a:gd name="T49" fmla="*/ 14 h 14"/>
                      <a:gd name="T50" fmla="*/ 13 w 16"/>
                      <a:gd name="T51" fmla="*/ 13 h 14"/>
                      <a:gd name="T52" fmla="*/ 15 w 16"/>
                      <a:gd name="T53" fmla="*/ 13 h 14"/>
                      <a:gd name="T54" fmla="*/ 16 w 16"/>
                      <a:gd name="T55" fmla="*/ 8 h 14"/>
                      <a:gd name="T56" fmla="*/ 16 w 16"/>
                      <a:gd name="T57" fmla="*/ 8 h 14"/>
                      <a:gd name="T58" fmla="*/ 16 w 16"/>
                      <a:gd name="T59" fmla="*/ 8 h 14"/>
                      <a:gd name="T60" fmla="*/ 15 w 16"/>
                      <a:gd name="T61" fmla="*/ 7 h 14"/>
                      <a:gd name="T62" fmla="*/ 15 w 16"/>
                      <a:gd name="T63" fmla="*/ 7 h 14"/>
                      <a:gd name="T64" fmla="*/ 14 w 16"/>
                      <a:gd name="T65" fmla="*/ 5 h 14"/>
                      <a:gd name="T66" fmla="*/ 14 w 16"/>
                      <a:gd name="T67" fmla="*/ 3 h 14"/>
                      <a:gd name="T68" fmla="*/ 12 w 16"/>
                      <a:gd name="T6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 h="14">
                        <a:moveTo>
                          <a:pt x="12" y="0"/>
                        </a:moveTo>
                        <a:lnTo>
                          <a:pt x="12" y="0"/>
                        </a:lnTo>
                        <a:lnTo>
                          <a:pt x="12" y="2"/>
                        </a:lnTo>
                        <a:lnTo>
                          <a:pt x="11" y="2"/>
                        </a:lnTo>
                        <a:lnTo>
                          <a:pt x="9" y="0"/>
                        </a:lnTo>
                        <a:lnTo>
                          <a:pt x="6" y="1"/>
                        </a:lnTo>
                        <a:lnTo>
                          <a:pt x="4" y="2"/>
                        </a:lnTo>
                        <a:lnTo>
                          <a:pt x="3" y="3"/>
                        </a:lnTo>
                        <a:lnTo>
                          <a:pt x="1" y="2"/>
                        </a:lnTo>
                        <a:lnTo>
                          <a:pt x="0" y="2"/>
                        </a:lnTo>
                        <a:lnTo>
                          <a:pt x="0" y="3"/>
                        </a:lnTo>
                        <a:lnTo>
                          <a:pt x="1" y="4"/>
                        </a:lnTo>
                        <a:lnTo>
                          <a:pt x="1" y="4"/>
                        </a:lnTo>
                        <a:lnTo>
                          <a:pt x="0" y="4"/>
                        </a:lnTo>
                        <a:lnTo>
                          <a:pt x="1" y="5"/>
                        </a:lnTo>
                        <a:lnTo>
                          <a:pt x="1" y="6"/>
                        </a:lnTo>
                        <a:lnTo>
                          <a:pt x="2" y="8"/>
                        </a:lnTo>
                        <a:lnTo>
                          <a:pt x="2" y="10"/>
                        </a:lnTo>
                        <a:lnTo>
                          <a:pt x="6" y="11"/>
                        </a:lnTo>
                        <a:lnTo>
                          <a:pt x="7" y="11"/>
                        </a:lnTo>
                        <a:lnTo>
                          <a:pt x="6" y="12"/>
                        </a:lnTo>
                        <a:lnTo>
                          <a:pt x="6" y="13"/>
                        </a:lnTo>
                        <a:lnTo>
                          <a:pt x="8" y="13"/>
                        </a:lnTo>
                        <a:lnTo>
                          <a:pt x="10" y="14"/>
                        </a:lnTo>
                        <a:lnTo>
                          <a:pt x="11" y="14"/>
                        </a:lnTo>
                        <a:lnTo>
                          <a:pt x="13" y="13"/>
                        </a:lnTo>
                        <a:lnTo>
                          <a:pt x="15" y="13"/>
                        </a:lnTo>
                        <a:lnTo>
                          <a:pt x="16" y="8"/>
                        </a:lnTo>
                        <a:lnTo>
                          <a:pt x="16" y="8"/>
                        </a:lnTo>
                        <a:lnTo>
                          <a:pt x="16" y="8"/>
                        </a:lnTo>
                        <a:lnTo>
                          <a:pt x="15" y="7"/>
                        </a:lnTo>
                        <a:lnTo>
                          <a:pt x="15" y="7"/>
                        </a:lnTo>
                        <a:lnTo>
                          <a:pt x="14" y="5"/>
                        </a:lnTo>
                        <a:lnTo>
                          <a:pt x="14" y="3"/>
                        </a:lnTo>
                        <a:lnTo>
                          <a:pt x="12"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792" name="Freeform 844">
                    <a:extLst>
                      <a:ext uri="{FF2B5EF4-FFF2-40B4-BE49-F238E27FC236}">
                        <a16:creationId xmlns:a16="http://schemas.microsoft.com/office/drawing/2014/main" xmlns="" id="{9C512DB2-6621-AE46-8F94-C9DFA188B4BC}"/>
                      </a:ext>
                    </a:extLst>
                  </p:cNvPr>
                  <p:cNvSpPr/>
                  <p:nvPr/>
                </p:nvSpPr>
                <p:spPr>
                  <a:xfrm>
                    <a:off x="4471988" y="3128963"/>
                    <a:ext cx="25400" cy="22225"/>
                  </a:xfrm>
                  <a:custGeom>
                    <a:avLst/>
                    <a:gdLst>
                      <a:gd name="T0" fmla="*/ 12 w 16"/>
                      <a:gd name="T1" fmla="*/ 0 h 14"/>
                      <a:gd name="T2" fmla="*/ 12 w 16"/>
                      <a:gd name="T3" fmla="*/ 0 h 14"/>
                      <a:gd name="T4" fmla="*/ 12 w 16"/>
                      <a:gd name="T5" fmla="*/ 2 h 14"/>
                      <a:gd name="T6" fmla="*/ 11 w 16"/>
                      <a:gd name="T7" fmla="*/ 2 h 14"/>
                      <a:gd name="T8" fmla="*/ 9 w 16"/>
                      <a:gd name="T9" fmla="*/ 0 h 14"/>
                      <a:gd name="T10" fmla="*/ 6 w 16"/>
                      <a:gd name="T11" fmla="*/ 1 h 14"/>
                      <a:gd name="T12" fmla="*/ 4 w 16"/>
                      <a:gd name="T13" fmla="*/ 2 h 14"/>
                      <a:gd name="T14" fmla="*/ 3 w 16"/>
                      <a:gd name="T15" fmla="*/ 3 h 14"/>
                      <a:gd name="T16" fmla="*/ 1 w 16"/>
                      <a:gd name="T17" fmla="*/ 2 h 14"/>
                      <a:gd name="T18" fmla="*/ 0 w 16"/>
                      <a:gd name="T19" fmla="*/ 2 h 14"/>
                      <a:gd name="T20" fmla="*/ 0 w 16"/>
                      <a:gd name="T21" fmla="*/ 3 h 14"/>
                      <a:gd name="T22" fmla="*/ 1 w 16"/>
                      <a:gd name="T23" fmla="*/ 4 h 14"/>
                      <a:gd name="T24" fmla="*/ 1 w 16"/>
                      <a:gd name="T25" fmla="*/ 4 h 14"/>
                      <a:gd name="T26" fmla="*/ 0 w 16"/>
                      <a:gd name="T27" fmla="*/ 4 h 14"/>
                      <a:gd name="T28" fmla="*/ 1 w 16"/>
                      <a:gd name="T29" fmla="*/ 5 h 14"/>
                      <a:gd name="T30" fmla="*/ 1 w 16"/>
                      <a:gd name="T31" fmla="*/ 6 h 14"/>
                      <a:gd name="T32" fmla="*/ 2 w 16"/>
                      <a:gd name="T33" fmla="*/ 8 h 14"/>
                      <a:gd name="T34" fmla="*/ 2 w 16"/>
                      <a:gd name="T35" fmla="*/ 10 h 14"/>
                      <a:gd name="T36" fmla="*/ 6 w 16"/>
                      <a:gd name="T37" fmla="*/ 11 h 14"/>
                      <a:gd name="T38" fmla="*/ 7 w 16"/>
                      <a:gd name="T39" fmla="*/ 11 h 14"/>
                      <a:gd name="T40" fmla="*/ 6 w 16"/>
                      <a:gd name="T41" fmla="*/ 12 h 14"/>
                      <a:gd name="T42" fmla="*/ 6 w 16"/>
                      <a:gd name="T43" fmla="*/ 13 h 14"/>
                      <a:gd name="T44" fmla="*/ 8 w 16"/>
                      <a:gd name="T45" fmla="*/ 13 h 14"/>
                      <a:gd name="T46" fmla="*/ 10 w 16"/>
                      <a:gd name="T47" fmla="*/ 14 h 14"/>
                      <a:gd name="T48" fmla="*/ 11 w 16"/>
                      <a:gd name="T49" fmla="*/ 14 h 14"/>
                      <a:gd name="T50" fmla="*/ 13 w 16"/>
                      <a:gd name="T51" fmla="*/ 13 h 14"/>
                      <a:gd name="T52" fmla="*/ 15 w 16"/>
                      <a:gd name="T53" fmla="*/ 13 h 14"/>
                      <a:gd name="T54" fmla="*/ 16 w 16"/>
                      <a:gd name="T55" fmla="*/ 8 h 14"/>
                      <a:gd name="T56" fmla="*/ 16 w 16"/>
                      <a:gd name="T57" fmla="*/ 8 h 14"/>
                      <a:gd name="T58" fmla="*/ 16 w 16"/>
                      <a:gd name="T59" fmla="*/ 8 h 14"/>
                      <a:gd name="T60" fmla="*/ 15 w 16"/>
                      <a:gd name="T61" fmla="*/ 7 h 14"/>
                      <a:gd name="T62" fmla="*/ 15 w 16"/>
                      <a:gd name="T63" fmla="*/ 7 h 14"/>
                      <a:gd name="T64" fmla="*/ 14 w 16"/>
                      <a:gd name="T65" fmla="*/ 5 h 14"/>
                      <a:gd name="T66" fmla="*/ 14 w 16"/>
                      <a:gd name="T67" fmla="*/ 3 h 14"/>
                      <a:gd name="T68" fmla="*/ 12 w 16"/>
                      <a:gd name="T6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 h="14">
                        <a:moveTo>
                          <a:pt x="12" y="0"/>
                        </a:moveTo>
                        <a:lnTo>
                          <a:pt x="12" y="0"/>
                        </a:lnTo>
                        <a:lnTo>
                          <a:pt x="12" y="2"/>
                        </a:lnTo>
                        <a:lnTo>
                          <a:pt x="11" y="2"/>
                        </a:lnTo>
                        <a:lnTo>
                          <a:pt x="9" y="0"/>
                        </a:lnTo>
                        <a:lnTo>
                          <a:pt x="6" y="1"/>
                        </a:lnTo>
                        <a:lnTo>
                          <a:pt x="4" y="2"/>
                        </a:lnTo>
                        <a:lnTo>
                          <a:pt x="3" y="3"/>
                        </a:lnTo>
                        <a:lnTo>
                          <a:pt x="1" y="2"/>
                        </a:lnTo>
                        <a:lnTo>
                          <a:pt x="0" y="2"/>
                        </a:lnTo>
                        <a:lnTo>
                          <a:pt x="0" y="3"/>
                        </a:lnTo>
                        <a:lnTo>
                          <a:pt x="1" y="4"/>
                        </a:lnTo>
                        <a:lnTo>
                          <a:pt x="1" y="4"/>
                        </a:lnTo>
                        <a:lnTo>
                          <a:pt x="0" y="4"/>
                        </a:lnTo>
                        <a:lnTo>
                          <a:pt x="1" y="5"/>
                        </a:lnTo>
                        <a:lnTo>
                          <a:pt x="1" y="6"/>
                        </a:lnTo>
                        <a:lnTo>
                          <a:pt x="2" y="8"/>
                        </a:lnTo>
                        <a:lnTo>
                          <a:pt x="2" y="10"/>
                        </a:lnTo>
                        <a:lnTo>
                          <a:pt x="6" y="11"/>
                        </a:lnTo>
                        <a:lnTo>
                          <a:pt x="7" y="11"/>
                        </a:lnTo>
                        <a:lnTo>
                          <a:pt x="6" y="12"/>
                        </a:lnTo>
                        <a:lnTo>
                          <a:pt x="6" y="13"/>
                        </a:lnTo>
                        <a:lnTo>
                          <a:pt x="8" y="13"/>
                        </a:lnTo>
                        <a:lnTo>
                          <a:pt x="10" y="14"/>
                        </a:lnTo>
                        <a:lnTo>
                          <a:pt x="11" y="14"/>
                        </a:lnTo>
                        <a:lnTo>
                          <a:pt x="13" y="13"/>
                        </a:lnTo>
                        <a:lnTo>
                          <a:pt x="15" y="13"/>
                        </a:lnTo>
                        <a:lnTo>
                          <a:pt x="16" y="8"/>
                        </a:lnTo>
                        <a:lnTo>
                          <a:pt x="16" y="8"/>
                        </a:lnTo>
                        <a:lnTo>
                          <a:pt x="16" y="8"/>
                        </a:lnTo>
                        <a:lnTo>
                          <a:pt x="15" y="7"/>
                        </a:lnTo>
                        <a:lnTo>
                          <a:pt x="15" y="7"/>
                        </a:lnTo>
                        <a:lnTo>
                          <a:pt x="14" y="5"/>
                        </a:lnTo>
                        <a:lnTo>
                          <a:pt x="14" y="3"/>
                        </a:lnTo>
                        <a:lnTo>
                          <a:pt x="12" y="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793" name="Freeform 845">
                    <a:extLst>
                      <a:ext uri="{FF2B5EF4-FFF2-40B4-BE49-F238E27FC236}">
                        <a16:creationId xmlns:a16="http://schemas.microsoft.com/office/drawing/2014/main" xmlns="" id="{FC6A30B2-B451-634E-825C-043EB7991B07}"/>
                      </a:ext>
                    </a:extLst>
                  </p:cNvPr>
                  <p:cNvSpPr/>
                  <p:nvPr/>
                </p:nvSpPr>
                <p:spPr>
                  <a:xfrm>
                    <a:off x="4497388" y="3105150"/>
                    <a:ext cx="39688" cy="46038"/>
                  </a:xfrm>
                  <a:custGeom>
                    <a:avLst/>
                    <a:gdLst>
                      <a:gd name="T0" fmla="*/ 13 w 25"/>
                      <a:gd name="T1" fmla="*/ 4 h 29"/>
                      <a:gd name="T2" fmla="*/ 12 w 25"/>
                      <a:gd name="T3" fmla="*/ 6 h 29"/>
                      <a:gd name="T4" fmla="*/ 11 w 25"/>
                      <a:gd name="T5" fmla="*/ 9 h 29"/>
                      <a:gd name="T6" fmla="*/ 12 w 25"/>
                      <a:gd name="T7" fmla="*/ 9 h 29"/>
                      <a:gd name="T8" fmla="*/ 13 w 25"/>
                      <a:gd name="T9" fmla="*/ 11 h 29"/>
                      <a:gd name="T10" fmla="*/ 14 w 25"/>
                      <a:gd name="T11" fmla="*/ 8 h 29"/>
                      <a:gd name="T12" fmla="*/ 14 w 25"/>
                      <a:gd name="T13" fmla="*/ 7 h 29"/>
                      <a:gd name="T14" fmla="*/ 15 w 25"/>
                      <a:gd name="T15" fmla="*/ 6 h 29"/>
                      <a:gd name="T16" fmla="*/ 16 w 25"/>
                      <a:gd name="T17" fmla="*/ 10 h 29"/>
                      <a:gd name="T18" fmla="*/ 15 w 25"/>
                      <a:gd name="T19" fmla="*/ 11 h 29"/>
                      <a:gd name="T20" fmla="*/ 15 w 25"/>
                      <a:gd name="T21" fmla="*/ 12 h 29"/>
                      <a:gd name="T22" fmla="*/ 16 w 25"/>
                      <a:gd name="T23" fmla="*/ 6 h 29"/>
                      <a:gd name="T24" fmla="*/ 14 w 25"/>
                      <a:gd name="T25" fmla="*/ 5 h 29"/>
                      <a:gd name="T26" fmla="*/ 16 w 25"/>
                      <a:gd name="T27" fmla="*/ 2 h 29"/>
                      <a:gd name="T28" fmla="*/ 19 w 25"/>
                      <a:gd name="T29" fmla="*/ 0 h 29"/>
                      <a:gd name="T30" fmla="*/ 22 w 25"/>
                      <a:gd name="T31" fmla="*/ 2 h 29"/>
                      <a:gd name="T32" fmla="*/ 24 w 25"/>
                      <a:gd name="T33" fmla="*/ 5 h 29"/>
                      <a:gd name="T34" fmla="*/ 24 w 25"/>
                      <a:gd name="T35" fmla="*/ 8 h 29"/>
                      <a:gd name="T36" fmla="*/ 24 w 25"/>
                      <a:gd name="T37" fmla="*/ 10 h 29"/>
                      <a:gd name="T38" fmla="*/ 23 w 25"/>
                      <a:gd name="T39" fmla="*/ 12 h 29"/>
                      <a:gd name="T40" fmla="*/ 21 w 25"/>
                      <a:gd name="T41" fmla="*/ 13 h 29"/>
                      <a:gd name="T42" fmla="*/ 19 w 25"/>
                      <a:gd name="T43" fmla="*/ 18 h 29"/>
                      <a:gd name="T44" fmla="*/ 22 w 25"/>
                      <a:gd name="T45" fmla="*/ 20 h 29"/>
                      <a:gd name="T46" fmla="*/ 18 w 25"/>
                      <a:gd name="T47" fmla="*/ 24 h 29"/>
                      <a:gd name="T48" fmla="*/ 17 w 25"/>
                      <a:gd name="T49" fmla="*/ 25 h 29"/>
                      <a:gd name="T50" fmla="*/ 18 w 25"/>
                      <a:gd name="T51" fmla="*/ 26 h 29"/>
                      <a:gd name="T52" fmla="*/ 17 w 25"/>
                      <a:gd name="T53" fmla="*/ 27 h 29"/>
                      <a:gd name="T54" fmla="*/ 16 w 25"/>
                      <a:gd name="T55" fmla="*/ 29 h 29"/>
                      <a:gd name="T56" fmla="*/ 11 w 25"/>
                      <a:gd name="T57" fmla="*/ 28 h 29"/>
                      <a:gd name="T58" fmla="*/ 10 w 25"/>
                      <a:gd name="T59" fmla="*/ 26 h 29"/>
                      <a:gd name="T60" fmla="*/ 11 w 25"/>
                      <a:gd name="T61" fmla="*/ 25 h 29"/>
                      <a:gd name="T62" fmla="*/ 12 w 25"/>
                      <a:gd name="T63" fmla="*/ 24 h 29"/>
                      <a:gd name="T64" fmla="*/ 5 w 25"/>
                      <a:gd name="T65" fmla="*/ 24 h 29"/>
                      <a:gd name="T66" fmla="*/ 3 w 25"/>
                      <a:gd name="T67" fmla="*/ 21 h 29"/>
                      <a:gd name="T68" fmla="*/ 3 w 25"/>
                      <a:gd name="T69" fmla="*/ 20 h 29"/>
                      <a:gd name="T70" fmla="*/ 4 w 25"/>
                      <a:gd name="T71" fmla="*/ 14 h 29"/>
                      <a:gd name="T72" fmla="*/ 1 w 25"/>
                      <a:gd name="T73" fmla="*/ 13 h 29"/>
                      <a:gd name="T74" fmla="*/ 2 w 25"/>
                      <a:gd name="T75" fmla="*/ 12 h 29"/>
                      <a:gd name="T76" fmla="*/ 0 w 25"/>
                      <a:gd name="T77" fmla="*/ 11 h 29"/>
                      <a:gd name="T78" fmla="*/ 5 w 25"/>
                      <a:gd name="T79" fmla="*/ 10 h 29"/>
                      <a:gd name="T80" fmla="*/ 7 w 25"/>
                      <a:gd name="T81" fmla="*/ 8 h 29"/>
                      <a:gd name="T82" fmla="*/ 9 w 25"/>
                      <a:gd name="T83" fmla="*/ 7 h 29"/>
                      <a:gd name="T84" fmla="*/ 7 w 25"/>
                      <a:gd name="T85"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 h="29">
                        <a:moveTo>
                          <a:pt x="7" y="4"/>
                        </a:moveTo>
                        <a:lnTo>
                          <a:pt x="13" y="4"/>
                        </a:lnTo>
                        <a:lnTo>
                          <a:pt x="13" y="6"/>
                        </a:lnTo>
                        <a:lnTo>
                          <a:pt x="12" y="6"/>
                        </a:lnTo>
                        <a:lnTo>
                          <a:pt x="11" y="8"/>
                        </a:lnTo>
                        <a:lnTo>
                          <a:pt x="11" y="9"/>
                        </a:lnTo>
                        <a:lnTo>
                          <a:pt x="11" y="9"/>
                        </a:lnTo>
                        <a:lnTo>
                          <a:pt x="12" y="9"/>
                        </a:lnTo>
                        <a:lnTo>
                          <a:pt x="12" y="12"/>
                        </a:lnTo>
                        <a:lnTo>
                          <a:pt x="13" y="11"/>
                        </a:lnTo>
                        <a:lnTo>
                          <a:pt x="14" y="9"/>
                        </a:lnTo>
                        <a:lnTo>
                          <a:pt x="14" y="8"/>
                        </a:lnTo>
                        <a:lnTo>
                          <a:pt x="14" y="7"/>
                        </a:lnTo>
                        <a:lnTo>
                          <a:pt x="14" y="7"/>
                        </a:lnTo>
                        <a:lnTo>
                          <a:pt x="14" y="6"/>
                        </a:lnTo>
                        <a:lnTo>
                          <a:pt x="15" y="6"/>
                        </a:lnTo>
                        <a:lnTo>
                          <a:pt x="16" y="9"/>
                        </a:lnTo>
                        <a:lnTo>
                          <a:pt x="16" y="10"/>
                        </a:lnTo>
                        <a:lnTo>
                          <a:pt x="15" y="10"/>
                        </a:lnTo>
                        <a:lnTo>
                          <a:pt x="15" y="11"/>
                        </a:lnTo>
                        <a:lnTo>
                          <a:pt x="15" y="11"/>
                        </a:lnTo>
                        <a:lnTo>
                          <a:pt x="15" y="12"/>
                        </a:lnTo>
                        <a:lnTo>
                          <a:pt x="16" y="12"/>
                        </a:lnTo>
                        <a:lnTo>
                          <a:pt x="16" y="6"/>
                        </a:lnTo>
                        <a:lnTo>
                          <a:pt x="16" y="5"/>
                        </a:lnTo>
                        <a:lnTo>
                          <a:pt x="14" y="5"/>
                        </a:lnTo>
                        <a:lnTo>
                          <a:pt x="14" y="4"/>
                        </a:lnTo>
                        <a:lnTo>
                          <a:pt x="16" y="2"/>
                        </a:lnTo>
                        <a:lnTo>
                          <a:pt x="18" y="1"/>
                        </a:lnTo>
                        <a:lnTo>
                          <a:pt x="19" y="0"/>
                        </a:lnTo>
                        <a:lnTo>
                          <a:pt x="21" y="0"/>
                        </a:lnTo>
                        <a:lnTo>
                          <a:pt x="22" y="2"/>
                        </a:lnTo>
                        <a:lnTo>
                          <a:pt x="23" y="5"/>
                        </a:lnTo>
                        <a:lnTo>
                          <a:pt x="24" y="5"/>
                        </a:lnTo>
                        <a:lnTo>
                          <a:pt x="23" y="7"/>
                        </a:lnTo>
                        <a:lnTo>
                          <a:pt x="24" y="8"/>
                        </a:lnTo>
                        <a:lnTo>
                          <a:pt x="24" y="8"/>
                        </a:lnTo>
                        <a:lnTo>
                          <a:pt x="24" y="10"/>
                        </a:lnTo>
                        <a:lnTo>
                          <a:pt x="25" y="12"/>
                        </a:lnTo>
                        <a:lnTo>
                          <a:pt x="23" y="12"/>
                        </a:lnTo>
                        <a:lnTo>
                          <a:pt x="22" y="13"/>
                        </a:lnTo>
                        <a:lnTo>
                          <a:pt x="21" y="13"/>
                        </a:lnTo>
                        <a:lnTo>
                          <a:pt x="19" y="16"/>
                        </a:lnTo>
                        <a:lnTo>
                          <a:pt x="19" y="18"/>
                        </a:lnTo>
                        <a:lnTo>
                          <a:pt x="21" y="18"/>
                        </a:lnTo>
                        <a:lnTo>
                          <a:pt x="22" y="20"/>
                        </a:lnTo>
                        <a:lnTo>
                          <a:pt x="22" y="23"/>
                        </a:lnTo>
                        <a:lnTo>
                          <a:pt x="18" y="24"/>
                        </a:lnTo>
                        <a:lnTo>
                          <a:pt x="17" y="24"/>
                        </a:lnTo>
                        <a:lnTo>
                          <a:pt x="17" y="25"/>
                        </a:lnTo>
                        <a:lnTo>
                          <a:pt x="18" y="25"/>
                        </a:lnTo>
                        <a:lnTo>
                          <a:pt x="18" y="26"/>
                        </a:lnTo>
                        <a:lnTo>
                          <a:pt x="18" y="26"/>
                        </a:lnTo>
                        <a:lnTo>
                          <a:pt x="17" y="27"/>
                        </a:lnTo>
                        <a:lnTo>
                          <a:pt x="17" y="29"/>
                        </a:lnTo>
                        <a:lnTo>
                          <a:pt x="16" y="29"/>
                        </a:lnTo>
                        <a:lnTo>
                          <a:pt x="15" y="28"/>
                        </a:lnTo>
                        <a:lnTo>
                          <a:pt x="11" y="28"/>
                        </a:lnTo>
                        <a:lnTo>
                          <a:pt x="10" y="27"/>
                        </a:lnTo>
                        <a:lnTo>
                          <a:pt x="10" y="26"/>
                        </a:lnTo>
                        <a:lnTo>
                          <a:pt x="12" y="27"/>
                        </a:lnTo>
                        <a:lnTo>
                          <a:pt x="11" y="25"/>
                        </a:lnTo>
                        <a:lnTo>
                          <a:pt x="12" y="25"/>
                        </a:lnTo>
                        <a:lnTo>
                          <a:pt x="12" y="24"/>
                        </a:lnTo>
                        <a:lnTo>
                          <a:pt x="8" y="24"/>
                        </a:lnTo>
                        <a:lnTo>
                          <a:pt x="5" y="24"/>
                        </a:lnTo>
                        <a:lnTo>
                          <a:pt x="5" y="21"/>
                        </a:lnTo>
                        <a:lnTo>
                          <a:pt x="3" y="21"/>
                        </a:lnTo>
                        <a:lnTo>
                          <a:pt x="3" y="20"/>
                        </a:lnTo>
                        <a:lnTo>
                          <a:pt x="3" y="20"/>
                        </a:lnTo>
                        <a:lnTo>
                          <a:pt x="3" y="20"/>
                        </a:lnTo>
                        <a:lnTo>
                          <a:pt x="4" y="14"/>
                        </a:lnTo>
                        <a:lnTo>
                          <a:pt x="3" y="13"/>
                        </a:lnTo>
                        <a:lnTo>
                          <a:pt x="1" y="13"/>
                        </a:lnTo>
                        <a:lnTo>
                          <a:pt x="1" y="12"/>
                        </a:lnTo>
                        <a:lnTo>
                          <a:pt x="2" y="12"/>
                        </a:lnTo>
                        <a:lnTo>
                          <a:pt x="0" y="11"/>
                        </a:lnTo>
                        <a:lnTo>
                          <a:pt x="0" y="11"/>
                        </a:lnTo>
                        <a:lnTo>
                          <a:pt x="1" y="10"/>
                        </a:lnTo>
                        <a:lnTo>
                          <a:pt x="5" y="10"/>
                        </a:lnTo>
                        <a:lnTo>
                          <a:pt x="6" y="10"/>
                        </a:lnTo>
                        <a:lnTo>
                          <a:pt x="7" y="8"/>
                        </a:lnTo>
                        <a:lnTo>
                          <a:pt x="8" y="8"/>
                        </a:lnTo>
                        <a:lnTo>
                          <a:pt x="9" y="7"/>
                        </a:lnTo>
                        <a:lnTo>
                          <a:pt x="9" y="6"/>
                        </a:lnTo>
                        <a:lnTo>
                          <a:pt x="7" y="4"/>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794" name="Freeform 847">
                    <a:extLst>
                      <a:ext uri="{FF2B5EF4-FFF2-40B4-BE49-F238E27FC236}">
                        <a16:creationId xmlns:a16="http://schemas.microsoft.com/office/drawing/2014/main" xmlns="" id="{4B8750AE-CC66-F249-A75C-E2968A941664}"/>
                      </a:ext>
                    </a:extLst>
                  </p:cNvPr>
                  <p:cNvSpPr/>
                  <p:nvPr/>
                </p:nvSpPr>
                <p:spPr>
                  <a:xfrm>
                    <a:off x="4498975" y="3152775"/>
                    <a:ext cx="19050" cy="12700"/>
                  </a:xfrm>
                  <a:custGeom>
                    <a:avLst/>
                    <a:gdLst>
                      <a:gd name="T0" fmla="*/ 4 w 12"/>
                      <a:gd name="T1" fmla="*/ 0 h 8"/>
                      <a:gd name="T2" fmla="*/ 4 w 12"/>
                      <a:gd name="T3" fmla="*/ 0 h 8"/>
                      <a:gd name="T4" fmla="*/ 5 w 12"/>
                      <a:gd name="T5" fmla="*/ 1 h 8"/>
                      <a:gd name="T6" fmla="*/ 6 w 12"/>
                      <a:gd name="T7" fmla="*/ 1 h 8"/>
                      <a:gd name="T8" fmla="*/ 7 w 12"/>
                      <a:gd name="T9" fmla="*/ 3 h 8"/>
                      <a:gd name="T10" fmla="*/ 7 w 12"/>
                      <a:gd name="T11" fmla="*/ 3 h 8"/>
                      <a:gd name="T12" fmla="*/ 7 w 12"/>
                      <a:gd name="T13" fmla="*/ 2 h 8"/>
                      <a:gd name="T14" fmla="*/ 8 w 12"/>
                      <a:gd name="T15" fmla="*/ 2 h 8"/>
                      <a:gd name="T16" fmla="*/ 8 w 12"/>
                      <a:gd name="T17" fmla="*/ 2 h 8"/>
                      <a:gd name="T18" fmla="*/ 9 w 12"/>
                      <a:gd name="T19" fmla="*/ 2 h 8"/>
                      <a:gd name="T20" fmla="*/ 10 w 12"/>
                      <a:gd name="T21" fmla="*/ 2 h 8"/>
                      <a:gd name="T22" fmla="*/ 10 w 12"/>
                      <a:gd name="T23" fmla="*/ 4 h 8"/>
                      <a:gd name="T24" fmla="*/ 12 w 12"/>
                      <a:gd name="T25" fmla="*/ 7 h 8"/>
                      <a:gd name="T26" fmla="*/ 10 w 12"/>
                      <a:gd name="T27" fmla="*/ 7 h 8"/>
                      <a:gd name="T28" fmla="*/ 8 w 12"/>
                      <a:gd name="T29" fmla="*/ 7 h 8"/>
                      <a:gd name="T30" fmla="*/ 7 w 12"/>
                      <a:gd name="T31" fmla="*/ 8 h 8"/>
                      <a:gd name="T32" fmla="*/ 6 w 12"/>
                      <a:gd name="T33" fmla="*/ 8 h 8"/>
                      <a:gd name="T34" fmla="*/ 4 w 12"/>
                      <a:gd name="T35" fmla="*/ 6 h 8"/>
                      <a:gd name="T36" fmla="*/ 1 w 12"/>
                      <a:gd name="T37" fmla="*/ 4 h 8"/>
                      <a:gd name="T38" fmla="*/ 0 w 12"/>
                      <a:gd name="T39" fmla="*/ 3 h 8"/>
                      <a:gd name="T40" fmla="*/ 1 w 12"/>
                      <a:gd name="T41" fmla="*/ 3 h 8"/>
                      <a:gd name="T42" fmla="*/ 2 w 12"/>
                      <a:gd name="T43" fmla="*/ 2 h 8"/>
                      <a:gd name="T44" fmla="*/ 1 w 12"/>
                      <a:gd name="T45" fmla="*/ 2 h 8"/>
                      <a:gd name="T46" fmla="*/ 0 w 12"/>
                      <a:gd name="T47" fmla="*/ 1 h 8"/>
                      <a:gd name="T48" fmla="*/ 1 w 12"/>
                      <a:gd name="T49" fmla="*/ 0 h 8"/>
                      <a:gd name="T50" fmla="*/ 4 w 12"/>
                      <a:gd name="T51" fmla="*/ 0 h 8"/>
                      <a:gd name="T52" fmla="*/ 4 w 12"/>
                      <a:gd name="T5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 h="8">
                        <a:moveTo>
                          <a:pt x="4" y="0"/>
                        </a:moveTo>
                        <a:lnTo>
                          <a:pt x="4" y="0"/>
                        </a:lnTo>
                        <a:lnTo>
                          <a:pt x="5" y="1"/>
                        </a:lnTo>
                        <a:lnTo>
                          <a:pt x="6" y="1"/>
                        </a:lnTo>
                        <a:lnTo>
                          <a:pt x="7" y="3"/>
                        </a:lnTo>
                        <a:lnTo>
                          <a:pt x="7" y="3"/>
                        </a:lnTo>
                        <a:lnTo>
                          <a:pt x="7" y="2"/>
                        </a:lnTo>
                        <a:lnTo>
                          <a:pt x="8" y="2"/>
                        </a:lnTo>
                        <a:lnTo>
                          <a:pt x="8" y="2"/>
                        </a:lnTo>
                        <a:lnTo>
                          <a:pt x="9" y="2"/>
                        </a:lnTo>
                        <a:lnTo>
                          <a:pt x="10" y="2"/>
                        </a:lnTo>
                        <a:lnTo>
                          <a:pt x="10" y="4"/>
                        </a:lnTo>
                        <a:lnTo>
                          <a:pt x="12" y="7"/>
                        </a:lnTo>
                        <a:lnTo>
                          <a:pt x="10" y="7"/>
                        </a:lnTo>
                        <a:lnTo>
                          <a:pt x="8" y="7"/>
                        </a:lnTo>
                        <a:lnTo>
                          <a:pt x="7" y="8"/>
                        </a:lnTo>
                        <a:lnTo>
                          <a:pt x="6" y="8"/>
                        </a:lnTo>
                        <a:lnTo>
                          <a:pt x="4" y="6"/>
                        </a:lnTo>
                        <a:lnTo>
                          <a:pt x="1" y="4"/>
                        </a:lnTo>
                        <a:lnTo>
                          <a:pt x="0" y="3"/>
                        </a:lnTo>
                        <a:lnTo>
                          <a:pt x="1" y="3"/>
                        </a:lnTo>
                        <a:lnTo>
                          <a:pt x="2" y="2"/>
                        </a:lnTo>
                        <a:lnTo>
                          <a:pt x="1" y="2"/>
                        </a:lnTo>
                        <a:lnTo>
                          <a:pt x="0" y="1"/>
                        </a:lnTo>
                        <a:lnTo>
                          <a:pt x="1" y="0"/>
                        </a:lnTo>
                        <a:lnTo>
                          <a:pt x="4" y="0"/>
                        </a:lnTo>
                        <a:lnTo>
                          <a:pt x="4"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795" name="Freeform 848">
                    <a:extLst>
                      <a:ext uri="{FF2B5EF4-FFF2-40B4-BE49-F238E27FC236}">
                        <a16:creationId xmlns:a16="http://schemas.microsoft.com/office/drawing/2014/main" xmlns="" id="{CC97F0E2-ECCB-564F-AAA2-A68722FB8082}"/>
                      </a:ext>
                    </a:extLst>
                  </p:cNvPr>
                  <p:cNvSpPr/>
                  <p:nvPr/>
                </p:nvSpPr>
                <p:spPr>
                  <a:xfrm>
                    <a:off x="4498975" y="3152775"/>
                    <a:ext cx="19050" cy="12700"/>
                  </a:xfrm>
                  <a:custGeom>
                    <a:avLst/>
                    <a:gdLst>
                      <a:gd name="T0" fmla="*/ 4 w 12"/>
                      <a:gd name="T1" fmla="*/ 0 h 8"/>
                      <a:gd name="T2" fmla="*/ 4 w 12"/>
                      <a:gd name="T3" fmla="*/ 0 h 8"/>
                      <a:gd name="T4" fmla="*/ 5 w 12"/>
                      <a:gd name="T5" fmla="*/ 1 h 8"/>
                      <a:gd name="T6" fmla="*/ 6 w 12"/>
                      <a:gd name="T7" fmla="*/ 1 h 8"/>
                      <a:gd name="T8" fmla="*/ 7 w 12"/>
                      <a:gd name="T9" fmla="*/ 3 h 8"/>
                      <a:gd name="T10" fmla="*/ 7 w 12"/>
                      <a:gd name="T11" fmla="*/ 3 h 8"/>
                      <a:gd name="T12" fmla="*/ 7 w 12"/>
                      <a:gd name="T13" fmla="*/ 2 h 8"/>
                      <a:gd name="T14" fmla="*/ 8 w 12"/>
                      <a:gd name="T15" fmla="*/ 2 h 8"/>
                      <a:gd name="T16" fmla="*/ 8 w 12"/>
                      <a:gd name="T17" fmla="*/ 2 h 8"/>
                      <a:gd name="T18" fmla="*/ 9 w 12"/>
                      <a:gd name="T19" fmla="*/ 2 h 8"/>
                      <a:gd name="T20" fmla="*/ 10 w 12"/>
                      <a:gd name="T21" fmla="*/ 2 h 8"/>
                      <a:gd name="T22" fmla="*/ 10 w 12"/>
                      <a:gd name="T23" fmla="*/ 4 h 8"/>
                      <a:gd name="T24" fmla="*/ 12 w 12"/>
                      <a:gd name="T25" fmla="*/ 7 h 8"/>
                      <a:gd name="T26" fmla="*/ 10 w 12"/>
                      <a:gd name="T27" fmla="*/ 7 h 8"/>
                      <a:gd name="T28" fmla="*/ 8 w 12"/>
                      <a:gd name="T29" fmla="*/ 7 h 8"/>
                      <a:gd name="T30" fmla="*/ 7 w 12"/>
                      <a:gd name="T31" fmla="*/ 8 h 8"/>
                      <a:gd name="T32" fmla="*/ 6 w 12"/>
                      <a:gd name="T33" fmla="*/ 8 h 8"/>
                      <a:gd name="T34" fmla="*/ 4 w 12"/>
                      <a:gd name="T35" fmla="*/ 6 h 8"/>
                      <a:gd name="T36" fmla="*/ 1 w 12"/>
                      <a:gd name="T37" fmla="*/ 4 h 8"/>
                      <a:gd name="T38" fmla="*/ 0 w 12"/>
                      <a:gd name="T39" fmla="*/ 3 h 8"/>
                      <a:gd name="T40" fmla="*/ 1 w 12"/>
                      <a:gd name="T41" fmla="*/ 3 h 8"/>
                      <a:gd name="T42" fmla="*/ 2 w 12"/>
                      <a:gd name="T43" fmla="*/ 2 h 8"/>
                      <a:gd name="T44" fmla="*/ 1 w 12"/>
                      <a:gd name="T45" fmla="*/ 2 h 8"/>
                      <a:gd name="T46" fmla="*/ 0 w 12"/>
                      <a:gd name="T47" fmla="*/ 1 h 8"/>
                      <a:gd name="T48" fmla="*/ 1 w 12"/>
                      <a:gd name="T49" fmla="*/ 0 h 8"/>
                      <a:gd name="T50" fmla="*/ 4 w 12"/>
                      <a:gd name="T51" fmla="*/ 0 h 8"/>
                      <a:gd name="T52" fmla="*/ 4 w 12"/>
                      <a:gd name="T5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 h="8">
                        <a:moveTo>
                          <a:pt x="4" y="0"/>
                        </a:moveTo>
                        <a:lnTo>
                          <a:pt x="4" y="0"/>
                        </a:lnTo>
                        <a:lnTo>
                          <a:pt x="5" y="1"/>
                        </a:lnTo>
                        <a:lnTo>
                          <a:pt x="6" y="1"/>
                        </a:lnTo>
                        <a:lnTo>
                          <a:pt x="7" y="3"/>
                        </a:lnTo>
                        <a:lnTo>
                          <a:pt x="7" y="3"/>
                        </a:lnTo>
                        <a:lnTo>
                          <a:pt x="7" y="2"/>
                        </a:lnTo>
                        <a:lnTo>
                          <a:pt x="8" y="2"/>
                        </a:lnTo>
                        <a:lnTo>
                          <a:pt x="8" y="2"/>
                        </a:lnTo>
                        <a:lnTo>
                          <a:pt x="9" y="2"/>
                        </a:lnTo>
                        <a:lnTo>
                          <a:pt x="10" y="2"/>
                        </a:lnTo>
                        <a:lnTo>
                          <a:pt x="10" y="4"/>
                        </a:lnTo>
                        <a:lnTo>
                          <a:pt x="12" y="7"/>
                        </a:lnTo>
                        <a:lnTo>
                          <a:pt x="10" y="7"/>
                        </a:lnTo>
                        <a:lnTo>
                          <a:pt x="8" y="7"/>
                        </a:lnTo>
                        <a:lnTo>
                          <a:pt x="7" y="8"/>
                        </a:lnTo>
                        <a:lnTo>
                          <a:pt x="6" y="8"/>
                        </a:lnTo>
                        <a:lnTo>
                          <a:pt x="4" y="6"/>
                        </a:lnTo>
                        <a:lnTo>
                          <a:pt x="1" y="4"/>
                        </a:lnTo>
                        <a:lnTo>
                          <a:pt x="0" y="3"/>
                        </a:lnTo>
                        <a:lnTo>
                          <a:pt x="1" y="3"/>
                        </a:lnTo>
                        <a:lnTo>
                          <a:pt x="2" y="2"/>
                        </a:lnTo>
                        <a:lnTo>
                          <a:pt x="1" y="2"/>
                        </a:lnTo>
                        <a:lnTo>
                          <a:pt x="0" y="1"/>
                        </a:lnTo>
                        <a:lnTo>
                          <a:pt x="1" y="0"/>
                        </a:lnTo>
                        <a:lnTo>
                          <a:pt x="4" y="0"/>
                        </a:lnTo>
                        <a:lnTo>
                          <a:pt x="4" y="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796" name="Freeform 849">
                    <a:extLst>
                      <a:ext uri="{FF2B5EF4-FFF2-40B4-BE49-F238E27FC236}">
                        <a16:creationId xmlns:a16="http://schemas.microsoft.com/office/drawing/2014/main" xmlns="" id="{25A45735-8DD1-8347-B03A-25F1C79084CF}"/>
                      </a:ext>
                    </a:extLst>
                  </p:cNvPr>
                  <p:cNvSpPr/>
                  <p:nvPr/>
                </p:nvSpPr>
                <p:spPr>
                  <a:xfrm>
                    <a:off x="4433888" y="3043238"/>
                    <a:ext cx="61913" cy="115888"/>
                  </a:xfrm>
                  <a:custGeom>
                    <a:avLst/>
                    <a:gdLst>
                      <a:gd name="T0" fmla="*/ 11 w 39"/>
                      <a:gd name="T1" fmla="*/ 71 h 73"/>
                      <a:gd name="T2" fmla="*/ 20 w 39"/>
                      <a:gd name="T3" fmla="*/ 72 h 73"/>
                      <a:gd name="T4" fmla="*/ 21 w 39"/>
                      <a:gd name="T5" fmla="*/ 71 h 73"/>
                      <a:gd name="T6" fmla="*/ 23 w 39"/>
                      <a:gd name="T7" fmla="*/ 72 h 73"/>
                      <a:gd name="T8" fmla="*/ 21 w 39"/>
                      <a:gd name="T9" fmla="*/ 69 h 73"/>
                      <a:gd name="T10" fmla="*/ 19 w 39"/>
                      <a:gd name="T11" fmla="*/ 65 h 73"/>
                      <a:gd name="T12" fmla="*/ 22 w 39"/>
                      <a:gd name="T13" fmla="*/ 62 h 73"/>
                      <a:gd name="T14" fmla="*/ 21 w 39"/>
                      <a:gd name="T15" fmla="*/ 60 h 73"/>
                      <a:gd name="T16" fmla="*/ 21 w 39"/>
                      <a:gd name="T17" fmla="*/ 56 h 73"/>
                      <a:gd name="T18" fmla="*/ 23 w 39"/>
                      <a:gd name="T19" fmla="*/ 53 h 73"/>
                      <a:gd name="T20" fmla="*/ 23 w 39"/>
                      <a:gd name="T21" fmla="*/ 51 h 73"/>
                      <a:gd name="T22" fmla="*/ 26 w 39"/>
                      <a:gd name="T23" fmla="*/ 49 h 73"/>
                      <a:gd name="T24" fmla="*/ 26 w 39"/>
                      <a:gd name="T25" fmla="*/ 46 h 73"/>
                      <a:gd name="T26" fmla="*/ 31 w 39"/>
                      <a:gd name="T27" fmla="*/ 45 h 73"/>
                      <a:gd name="T28" fmla="*/ 31 w 39"/>
                      <a:gd name="T29" fmla="*/ 39 h 73"/>
                      <a:gd name="T30" fmla="*/ 33 w 39"/>
                      <a:gd name="T31" fmla="*/ 39 h 73"/>
                      <a:gd name="T32" fmla="*/ 35 w 39"/>
                      <a:gd name="T33" fmla="*/ 39 h 73"/>
                      <a:gd name="T34" fmla="*/ 39 w 39"/>
                      <a:gd name="T35" fmla="*/ 36 h 73"/>
                      <a:gd name="T36" fmla="*/ 39 w 39"/>
                      <a:gd name="T37" fmla="*/ 32 h 73"/>
                      <a:gd name="T38" fmla="*/ 35 w 39"/>
                      <a:gd name="T39" fmla="*/ 32 h 73"/>
                      <a:gd name="T40" fmla="*/ 32 w 39"/>
                      <a:gd name="T41" fmla="*/ 31 h 73"/>
                      <a:gd name="T42" fmla="*/ 30 w 39"/>
                      <a:gd name="T43" fmla="*/ 32 h 73"/>
                      <a:gd name="T44" fmla="*/ 29 w 39"/>
                      <a:gd name="T45" fmla="*/ 30 h 73"/>
                      <a:gd name="T46" fmla="*/ 30 w 39"/>
                      <a:gd name="T47" fmla="*/ 27 h 73"/>
                      <a:gd name="T48" fmla="*/ 28 w 39"/>
                      <a:gd name="T49" fmla="*/ 27 h 73"/>
                      <a:gd name="T50" fmla="*/ 30 w 39"/>
                      <a:gd name="T51" fmla="*/ 24 h 73"/>
                      <a:gd name="T52" fmla="*/ 30 w 39"/>
                      <a:gd name="T53" fmla="*/ 20 h 73"/>
                      <a:gd name="T54" fmla="*/ 34 w 39"/>
                      <a:gd name="T55" fmla="*/ 10 h 73"/>
                      <a:gd name="T56" fmla="*/ 34 w 39"/>
                      <a:gd name="T57" fmla="*/ 0 h 73"/>
                      <a:gd name="T58" fmla="*/ 26 w 39"/>
                      <a:gd name="T59" fmla="*/ 4 h 73"/>
                      <a:gd name="T60" fmla="*/ 21 w 39"/>
                      <a:gd name="T61" fmla="*/ 11 h 73"/>
                      <a:gd name="T62" fmla="*/ 7 w 39"/>
                      <a:gd name="T63" fmla="*/ 16 h 73"/>
                      <a:gd name="T64" fmla="*/ 0 w 39"/>
                      <a:gd name="T65" fmla="*/ 34 h 73"/>
                      <a:gd name="T66" fmla="*/ 1 w 39"/>
                      <a:gd name="T67" fmla="*/ 47 h 73"/>
                      <a:gd name="T68" fmla="*/ 2 w 39"/>
                      <a:gd name="T69" fmla="*/ 55 h 73"/>
                      <a:gd name="T70" fmla="*/ 5 w 39"/>
                      <a:gd name="T71" fmla="*/ 56 h 73"/>
                      <a:gd name="T72" fmla="*/ 9 w 39"/>
                      <a:gd name="T73"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 h="73">
                        <a:moveTo>
                          <a:pt x="9" y="72"/>
                        </a:moveTo>
                        <a:lnTo>
                          <a:pt x="11" y="71"/>
                        </a:lnTo>
                        <a:lnTo>
                          <a:pt x="17" y="73"/>
                        </a:lnTo>
                        <a:lnTo>
                          <a:pt x="20" y="72"/>
                        </a:lnTo>
                        <a:lnTo>
                          <a:pt x="20" y="71"/>
                        </a:lnTo>
                        <a:lnTo>
                          <a:pt x="21" y="71"/>
                        </a:lnTo>
                        <a:lnTo>
                          <a:pt x="22" y="72"/>
                        </a:lnTo>
                        <a:lnTo>
                          <a:pt x="23" y="72"/>
                        </a:lnTo>
                        <a:lnTo>
                          <a:pt x="23" y="71"/>
                        </a:lnTo>
                        <a:lnTo>
                          <a:pt x="21" y="69"/>
                        </a:lnTo>
                        <a:lnTo>
                          <a:pt x="19" y="69"/>
                        </a:lnTo>
                        <a:lnTo>
                          <a:pt x="19" y="65"/>
                        </a:lnTo>
                        <a:lnTo>
                          <a:pt x="22" y="63"/>
                        </a:lnTo>
                        <a:lnTo>
                          <a:pt x="22" y="62"/>
                        </a:lnTo>
                        <a:lnTo>
                          <a:pt x="21" y="62"/>
                        </a:lnTo>
                        <a:lnTo>
                          <a:pt x="21" y="60"/>
                        </a:lnTo>
                        <a:lnTo>
                          <a:pt x="22" y="57"/>
                        </a:lnTo>
                        <a:lnTo>
                          <a:pt x="21" y="56"/>
                        </a:lnTo>
                        <a:lnTo>
                          <a:pt x="23" y="54"/>
                        </a:lnTo>
                        <a:lnTo>
                          <a:pt x="23" y="53"/>
                        </a:lnTo>
                        <a:lnTo>
                          <a:pt x="21" y="51"/>
                        </a:lnTo>
                        <a:lnTo>
                          <a:pt x="23" y="51"/>
                        </a:lnTo>
                        <a:lnTo>
                          <a:pt x="26" y="51"/>
                        </a:lnTo>
                        <a:lnTo>
                          <a:pt x="26" y="49"/>
                        </a:lnTo>
                        <a:lnTo>
                          <a:pt x="25" y="47"/>
                        </a:lnTo>
                        <a:lnTo>
                          <a:pt x="26" y="46"/>
                        </a:lnTo>
                        <a:lnTo>
                          <a:pt x="30" y="47"/>
                        </a:lnTo>
                        <a:lnTo>
                          <a:pt x="31" y="45"/>
                        </a:lnTo>
                        <a:lnTo>
                          <a:pt x="30" y="42"/>
                        </a:lnTo>
                        <a:lnTo>
                          <a:pt x="31" y="39"/>
                        </a:lnTo>
                        <a:lnTo>
                          <a:pt x="33" y="38"/>
                        </a:lnTo>
                        <a:lnTo>
                          <a:pt x="33" y="39"/>
                        </a:lnTo>
                        <a:lnTo>
                          <a:pt x="34" y="41"/>
                        </a:lnTo>
                        <a:lnTo>
                          <a:pt x="35" y="39"/>
                        </a:lnTo>
                        <a:lnTo>
                          <a:pt x="35" y="40"/>
                        </a:lnTo>
                        <a:lnTo>
                          <a:pt x="39" y="36"/>
                        </a:lnTo>
                        <a:lnTo>
                          <a:pt x="39" y="34"/>
                        </a:lnTo>
                        <a:lnTo>
                          <a:pt x="39" y="32"/>
                        </a:lnTo>
                        <a:lnTo>
                          <a:pt x="38" y="31"/>
                        </a:lnTo>
                        <a:lnTo>
                          <a:pt x="35" y="32"/>
                        </a:lnTo>
                        <a:lnTo>
                          <a:pt x="33" y="32"/>
                        </a:lnTo>
                        <a:lnTo>
                          <a:pt x="32" y="31"/>
                        </a:lnTo>
                        <a:lnTo>
                          <a:pt x="31" y="31"/>
                        </a:lnTo>
                        <a:lnTo>
                          <a:pt x="30" y="32"/>
                        </a:lnTo>
                        <a:lnTo>
                          <a:pt x="29" y="31"/>
                        </a:lnTo>
                        <a:lnTo>
                          <a:pt x="29" y="30"/>
                        </a:lnTo>
                        <a:lnTo>
                          <a:pt x="31" y="28"/>
                        </a:lnTo>
                        <a:lnTo>
                          <a:pt x="30" y="27"/>
                        </a:lnTo>
                        <a:lnTo>
                          <a:pt x="28" y="28"/>
                        </a:lnTo>
                        <a:lnTo>
                          <a:pt x="28" y="27"/>
                        </a:lnTo>
                        <a:lnTo>
                          <a:pt x="30" y="26"/>
                        </a:lnTo>
                        <a:lnTo>
                          <a:pt x="30" y="24"/>
                        </a:lnTo>
                        <a:lnTo>
                          <a:pt x="30" y="24"/>
                        </a:lnTo>
                        <a:lnTo>
                          <a:pt x="30" y="20"/>
                        </a:lnTo>
                        <a:lnTo>
                          <a:pt x="34" y="12"/>
                        </a:lnTo>
                        <a:lnTo>
                          <a:pt x="34" y="10"/>
                        </a:lnTo>
                        <a:lnTo>
                          <a:pt x="32" y="4"/>
                        </a:lnTo>
                        <a:lnTo>
                          <a:pt x="34" y="0"/>
                        </a:lnTo>
                        <a:lnTo>
                          <a:pt x="33" y="0"/>
                        </a:lnTo>
                        <a:lnTo>
                          <a:pt x="26" y="4"/>
                        </a:lnTo>
                        <a:lnTo>
                          <a:pt x="22" y="9"/>
                        </a:lnTo>
                        <a:lnTo>
                          <a:pt x="21" y="11"/>
                        </a:lnTo>
                        <a:lnTo>
                          <a:pt x="18" y="13"/>
                        </a:lnTo>
                        <a:lnTo>
                          <a:pt x="7" y="16"/>
                        </a:lnTo>
                        <a:lnTo>
                          <a:pt x="5" y="18"/>
                        </a:lnTo>
                        <a:lnTo>
                          <a:pt x="0" y="34"/>
                        </a:lnTo>
                        <a:lnTo>
                          <a:pt x="0" y="45"/>
                        </a:lnTo>
                        <a:lnTo>
                          <a:pt x="1" y="47"/>
                        </a:lnTo>
                        <a:lnTo>
                          <a:pt x="1" y="55"/>
                        </a:lnTo>
                        <a:lnTo>
                          <a:pt x="2" y="55"/>
                        </a:lnTo>
                        <a:lnTo>
                          <a:pt x="3" y="55"/>
                        </a:lnTo>
                        <a:lnTo>
                          <a:pt x="5" y="56"/>
                        </a:lnTo>
                        <a:lnTo>
                          <a:pt x="8" y="60"/>
                        </a:lnTo>
                        <a:lnTo>
                          <a:pt x="9" y="72"/>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797" name="Freeform 851">
                    <a:extLst>
                      <a:ext uri="{FF2B5EF4-FFF2-40B4-BE49-F238E27FC236}">
                        <a16:creationId xmlns:a16="http://schemas.microsoft.com/office/drawing/2014/main" xmlns="" id="{9DE86A0A-1155-AE47-ACB4-99E74963E917}"/>
                      </a:ext>
                    </a:extLst>
                  </p:cNvPr>
                  <p:cNvSpPr/>
                  <p:nvPr/>
                </p:nvSpPr>
                <p:spPr>
                  <a:xfrm>
                    <a:off x="4471988" y="3128963"/>
                    <a:ext cx="25400" cy="22225"/>
                  </a:xfrm>
                  <a:custGeom>
                    <a:avLst/>
                    <a:gdLst>
                      <a:gd name="T0" fmla="*/ 4 w 16"/>
                      <a:gd name="T1" fmla="*/ 2 h 14"/>
                      <a:gd name="T2" fmla="*/ 6 w 16"/>
                      <a:gd name="T3" fmla="*/ 1 h 14"/>
                      <a:gd name="T4" fmla="*/ 9 w 16"/>
                      <a:gd name="T5" fmla="*/ 0 h 14"/>
                      <a:gd name="T6" fmla="*/ 11 w 16"/>
                      <a:gd name="T7" fmla="*/ 2 h 14"/>
                      <a:gd name="T8" fmla="*/ 12 w 16"/>
                      <a:gd name="T9" fmla="*/ 2 h 14"/>
                      <a:gd name="T10" fmla="*/ 12 w 16"/>
                      <a:gd name="T11" fmla="*/ 0 h 14"/>
                      <a:gd name="T12" fmla="*/ 12 w 16"/>
                      <a:gd name="T13" fmla="*/ 0 h 14"/>
                      <a:gd name="T14" fmla="*/ 14 w 16"/>
                      <a:gd name="T15" fmla="*/ 3 h 14"/>
                      <a:gd name="T16" fmla="*/ 14 w 16"/>
                      <a:gd name="T17" fmla="*/ 5 h 14"/>
                      <a:gd name="T18" fmla="*/ 15 w 16"/>
                      <a:gd name="T19" fmla="*/ 7 h 14"/>
                      <a:gd name="T20" fmla="*/ 15 w 16"/>
                      <a:gd name="T21" fmla="*/ 7 h 14"/>
                      <a:gd name="T22" fmla="*/ 16 w 16"/>
                      <a:gd name="T23" fmla="*/ 8 h 14"/>
                      <a:gd name="T24" fmla="*/ 16 w 16"/>
                      <a:gd name="T25" fmla="*/ 8 h 14"/>
                      <a:gd name="T26" fmla="*/ 16 w 16"/>
                      <a:gd name="T27" fmla="*/ 8 h 14"/>
                      <a:gd name="T28" fmla="*/ 15 w 16"/>
                      <a:gd name="T29" fmla="*/ 13 h 14"/>
                      <a:gd name="T30" fmla="*/ 13 w 16"/>
                      <a:gd name="T31" fmla="*/ 13 h 14"/>
                      <a:gd name="T32" fmla="*/ 11 w 16"/>
                      <a:gd name="T33" fmla="*/ 14 h 14"/>
                      <a:gd name="T34" fmla="*/ 10 w 16"/>
                      <a:gd name="T35" fmla="*/ 14 h 14"/>
                      <a:gd name="T36" fmla="*/ 8 w 16"/>
                      <a:gd name="T37" fmla="*/ 13 h 14"/>
                      <a:gd name="T38" fmla="*/ 6 w 16"/>
                      <a:gd name="T39" fmla="*/ 13 h 14"/>
                      <a:gd name="T40" fmla="*/ 6 w 16"/>
                      <a:gd name="T41" fmla="*/ 12 h 14"/>
                      <a:gd name="T42" fmla="*/ 7 w 16"/>
                      <a:gd name="T43" fmla="*/ 11 h 14"/>
                      <a:gd name="T44" fmla="*/ 6 w 16"/>
                      <a:gd name="T45" fmla="*/ 11 h 14"/>
                      <a:gd name="T46" fmla="*/ 2 w 16"/>
                      <a:gd name="T47" fmla="*/ 10 h 14"/>
                      <a:gd name="T48" fmla="*/ 2 w 16"/>
                      <a:gd name="T49" fmla="*/ 8 h 14"/>
                      <a:gd name="T50" fmla="*/ 1 w 16"/>
                      <a:gd name="T51" fmla="*/ 6 h 14"/>
                      <a:gd name="T52" fmla="*/ 1 w 16"/>
                      <a:gd name="T53" fmla="*/ 5 h 14"/>
                      <a:gd name="T54" fmla="*/ 0 w 16"/>
                      <a:gd name="T55" fmla="*/ 4 h 14"/>
                      <a:gd name="T56" fmla="*/ 1 w 16"/>
                      <a:gd name="T57" fmla="*/ 4 h 14"/>
                      <a:gd name="T58" fmla="*/ 1 w 16"/>
                      <a:gd name="T59" fmla="*/ 4 h 14"/>
                      <a:gd name="T60" fmla="*/ 0 w 16"/>
                      <a:gd name="T61" fmla="*/ 3 h 14"/>
                      <a:gd name="T62" fmla="*/ 0 w 16"/>
                      <a:gd name="T63" fmla="*/ 2 h 14"/>
                      <a:gd name="T64" fmla="*/ 1 w 16"/>
                      <a:gd name="T65" fmla="*/ 2 h 14"/>
                      <a:gd name="T66" fmla="*/ 3 w 16"/>
                      <a:gd name="T67" fmla="*/ 3 h 14"/>
                      <a:gd name="T68" fmla="*/ 4 w 16"/>
                      <a:gd name="T69"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 h="14">
                        <a:moveTo>
                          <a:pt x="4" y="2"/>
                        </a:moveTo>
                        <a:lnTo>
                          <a:pt x="6" y="1"/>
                        </a:lnTo>
                        <a:lnTo>
                          <a:pt x="9" y="0"/>
                        </a:lnTo>
                        <a:lnTo>
                          <a:pt x="11" y="2"/>
                        </a:lnTo>
                        <a:lnTo>
                          <a:pt x="12" y="2"/>
                        </a:lnTo>
                        <a:lnTo>
                          <a:pt x="12" y="0"/>
                        </a:lnTo>
                        <a:lnTo>
                          <a:pt x="12" y="0"/>
                        </a:lnTo>
                        <a:lnTo>
                          <a:pt x="14" y="3"/>
                        </a:lnTo>
                        <a:lnTo>
                          <a:pt x="14" y="5"/>
                        </a:lnTo>
                        <a:lnTo>
                          <a:pt x="15" y="7"/>
                        </a:lnTo>
                        <a:lnTo>
                          <a:pt x="15" y="7"/>
                        </a:lnTo>
                        <a:lnTo>
                          <a:pt x="16" y="8"/>
                        </a:lnTo>
                        <a:lnTo>
                          <a:pt x="16" y="8"/>
                        </a:lnTo>
                        <a:lnTo>
                          <a:pt x="16" y="8"/>
                        </a:lnTo>
                        <a:lnTo>
                          <a:pt x="15" y="13"/>
                        </a:lnTo>
                        <a:lnTo>
                          <a:pt x="13" y="13"/>
                        </a:lnTo>
                        <a:lnTo>
                          <a:pt x="11" y="14"/>
                        </a:lnTo>
                        <a:lnTo>
                          <a:pt x="10" y="14"/>
                        </a:lnTo>
                        <a:lnTo>
                          <a:pt x="8" y="13"/>
                        </a:lnTo>
                        <a:lnTo>
                          <a:pt x="6" y="13"/>
                        </a:lnTo>
                        <a:lnTo>
                          <a:pt x="6" y="12"/>
                        </a:lnTo>
                        <a:lnTo>
                          <a:pt x="7" y="11"/>
                        </a:lnTo>
                        <a:lnTo>
                          <a:pt x="6" y="11"/>
                        </a:lnTo>
                        <a:lnTo>
                          <a:pt x="2" y="10"/>
                        </a:lnTo>
                        <a:lnTo>
                          <a:pt x="2" y="8"/>
                        </a:lnTo>
                        <a:lnTo>
                          <a:pt x="1" y="6"/>
                        </a:lnTo>
                        <a:lnTo>
                          <a:pt x="1" y="5"/>
                        </a:lnTo>
                        <a:lnTo>
                          <a:pt x="0" y="4"/>
                        </a:lnTo>
                        <a:lnTo>
                          <a:pt x="1" y="4"/>
                        </a:lnTo>
                        <a:lnTo>
                          <a:pt x="1" y="4"/>
                        </a:lnTo>
                        <a:lnTo>
                          <a:pt x="0" y="3"/>
                        </a:lnTo>
                        <a:lnTo>
                          <a:pt x="0" y="2"/>
                        </a:lnTo>
                        <a:lnTo>
                          <a:pt x="1" y="2"/>
                        </a:lnTo>
                        <a:lnTo>
                          <a:pt x="3" y="3"/>
                        </a:lnTo>
                        <a:lnTo>
                          <a:pt x="4" y="2"/>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798" name="Freeform 852">
                    <a:extLst>
                      <a:ext uri="{FF2B5EF4-FFF2-40B4-BE49-F238E27FC236}">
                        <a16:creationId xmlns:a16="http://schemas.microsoft.com/office/drawing/2014/main" xmlns="" id="{5CB321C1-48D9-8249-9D30-E4532FF9CB62}"/>
                      </a:ext>
                    </a:extLst>
                  </p:cNvPr>
                  <p:cNvSpPr/>
                  <p:nvPr/>
                </p:nvSpPr>
                <p:spPr>
                  <a:xfrm>
                    <a:off x="4471988" y="3128963"/>
                    <a:ext cx="25400" cy="22225"/>
                  </a:xfrm>
                  <a:custGeom>
                    <a:avLst/>
                    <a:gdLst>
                      <a:gd name="T0" fmla="*/ 4 w 16"/>
                      <a:gd name="T1" fmla="*/ 2 h 14"/>
                      <a:gd name="T2" fmla="*/ 6 w 16"/>
                      <a:gd name="T3" fmla="*/ 1 h 14"/>
                      <a:gd name="T4" fmla="*/ 9 w 16"/>
                      <a:gd name="T5" fmla="*/ 0 h 14"/>
                      <a:gd name="T6" fmla="*/ 11 w 16"/>
                      <a:gd name="T7" fmla="*/ 2 h 14"/>
                      <a:gd name="T8" fmla="*/ 12 w 16"/>
                      <a:gd name="T9" fmla="*/ 2 h 14"/>
                      <a:gd name="T10" fmla="*/ 12 w 16"/>
                      <a:gd name="T11" fmla="*/ 0 h 14"/>
                      <a:gd name="T12" fmla="*/ 12 w 16"/>
                      <a:gd name="T13" fmla="*/ 0 h 14"/>
                      <a:gd name="T14" fmla="*/ 14 w 16"/>
                      <a:gd name="T15" fmla="*/ 3 h 14"/>
                      <a:gd name="T16" fmla="*/ 14 w 16"/>
                      <a:gd name="T17" fmla="*/ 5 h 14"/>
                      <a:gd name="T18" fmla="*/ 15 w 16"/>
                      <a:gd name="T19" fmla="*/ 7 h 14"/>
                      <a:gd name="T20" fmla="*/ 15 w 16"/>
                      <a:gd name="T21" fmla="*/ 7 h 14"/>
                      <a:gd name="T22" fmla="*/ 16 w 16"/>
                      <a:gd name="T23" fmla="*/ 8 h 14"/>
                      <a:gd name="T24" fmla="*/ 16 w 16"/>
                      <a:gd name="T25" fmla="*/ 8 h 14"/>
                      <a:gd name="T26" fmla="*/ 16 w 16"/>
                      <a:gd name="T27" fmla="*/ 8 h 14"/>
                      <a:gd name="T28" fmla="*/ 15 w 16"/>
                      <a:gd name="T29" fmla="*/ 13 h 14"/>
                      <a:gd name="T30" fmla="*/ 13 w 16"/>
                      <a:gd name="T31" fmla="*/ 13 h 14"/>
                      <a:gd name="T32" fmla="*/ 11 w 16"/>
                      <a:gd name="T33" fmla="*/ 14 h 14"/>
                      <a:gd name="T34" fmla="*/ 10 w 16"/>
                      <a:gd name="T35" fmla="*/ 14 h 14"/>
                      <a:gd name="T36" fmla="*/ 8 w 16"/>
                      <a:gd name="T37" fmla="*/ 13 h 14"/>
                      <a:gd name="T38" fmla="*/ 6 w 16"/>
                      <a:gd name="T39" fmla="*/ 13 h 14"/>
                      <a:gd name="T40" fmla="*/ 6 w 16"/>
                      <a:gd name="T41" fmla="*/ 12 h 14"/>
                      <a:gd name="T42" fmla="*/ 7 w 16"/>
                      <a:gd name="T43" fmla="*/ 11 h 14"/>
                      <a:gd name="T44" fmla="*/ 6 w 16"/>
                      <a:gd name="T45" fmla="*/ 11 h 14"/>
                      <a:gd name="T46" fmla="*/ 2 w 16"/>
                      <a:gd name="T47" fmla="*/ 10 h 14"/>
                      <a:gd name="T48" fmla="*/ 2 w 16"/>
                      <a:gd name="T49" fmla="*/ 8 h 14"/>
                      <a:gd name="T50" fmla="*/ 1 w 16"/>
                      <a:gd name="T51" fmla="*/ 6 h 14"/>
                      <a:gd name="T52" fmla="*/ 1 w 16"/>
                      <a:gd name="T53" fmla="*/ 5 h 14"/>
                      <a:gd name="T54" fmla="*/ 0 w 16"/>
                      <a:gd name="T55" fmla="*/ 4 h 14"/>
                      <a:gd name="T56" fmla="*/ 1 w 16"/>
                      <a:gd name="T57" fmla="*/ 4 h 14"/>
                      <a:gd name="T58" fmla="*/ 1 w 16"/>
                      <a:gd name="T59" fmla="*/ 4 h 14"/>
                      <a:gd name="T60" fmla="*/ 0 w 16"/>
                      <a:gd name="T61" fmla="*/ 3 h 14"/>
                      <a:gd name="T62" fmla="*/ 0 w 16"/>
                      <a:gd name="T63" fmla="*/ 2 h 14"/>
                      <a:gd name="T64" fmla="*/ 1 w 16"/>
                      <a:gd name="T65" fmla="*/ 2 h 14"/>
                      <a:gd name="T66" fmla="*/ 3 w 16"/>
                      <a:gd name="T67" fmla="*/ 3 h 14"/>
                      <a:gd name="T68" fmla="*/ 4 w 16"/>
                      <a:gd name="T69"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 h="14">
                        <a:moveTo>
                          <a:pt x="4" y="2"/>
                        </a:moveTo>
                        <a:lnTo>
                          <a:pt x="6" y="1"/>
                        </a:lnTo>
                        <a:lnTo>
                          <a:pt x="9" y="0"/>
                        </a:lnTo>
                        <a:lnTo>
                          <a:pt x="11" y="2"/>
                        </a:lnTo>
                        <a:lnTo>
                          <a:pt x="12" y="2"/>
                        </a:lnTo>
                        <a:lnTo>
                          <a:pt x="12" y="0"/>
                        </a:lnTo>
                        <a:lnTo>
                          <a:pt x="12" y="0"/>
                        </a:lnTo>
                        <a:lnTo>
                          <a:pt x="14" y="3"/>
                        </a:lnTo>
                        <a:lnTo>
                          <a:pt x="14" y="5"/>
                        </a:lnTo>
                        <a:lnTo>
                          <a:pt x="15" y="7"/>
                        </a:lnTo>
                        <a:lnTo>
                          <a:pt x="15" y="7"/>
                        </a:lnTo>
                        <a:lnTo>
                          <a:pt x="16" y="8"/>
                        </a:lnTo>
                        <a:lnTo>
                          <a:pt x="16" y="8"/>
                        </a:lnTo>
                        <a:lnTo>
                          <a:pt x="16" y="8"/>
                        </a:lnTo>
                        <a:lnTo>
                          <a:pt x="15" y="13"/>
                        </a:lnTo>
                        <a:lnTo>
                          <a:pt x="13" y="13"/>
                        </a:lnTo>
                        <a:lnTo>
                          <a:pt x="11" y="14"/>
                        </a:lnTo>
                        <a:lnTo>
                          <a:pt x="10" y="14"/>
                        </a:lnTo>
                        <a:lnTo>
                          <a:pt x="8" y="13"/>
                        </a:lnTo>
                        <a:lnTo>
                          <a:pt x="6" y="13"/>
                        </a:lnTo>
                        <a:lnTo>
                          <a:pt x="6" y="12"/>
                        </a:lnTo>
                        <a:lnTo>
                          <a:pt x="7" y="11"/>
                        </a:lnTo>
                        <a:lnTo>
                          <a:pt x="6" y="11"/>
                        </a:lnTo>
                        <a:lnTo>
                          <a:pt x="2" y="10"/>
                        </a:lnTo>
                        <a:lnTo>
                          <a:pt x="2" y="8"/>
                        </a:lnTo>
                        <a:lnTo>
                          <a:pt x="1" y="6"/>
                        </a:lnTo>
                        <a:lnTo>
                          <a:pt x="1" y="5"/>
                        </a:lnTo>
                        <a:lnTo>
                          <a:pt x="0" y="4"/>
                        </a:lnTo>
                        <a:lnTo>
                          <a:pt x="1" y="4"/>
                        </a:lnTo>
                        <a:lnTo>
                          <a:pt x="1" y="4"/>
                        </a:lnTo>
                        <a:lnTo>
                          <a:pt x="0" y="3"/>
                        </a:lnTo>
                        <a:lnTo>
                          <a:pt x="0" y="2"/>
                        </a:lnTo>
                        <a:lnTo>
                          <a:pt x="1" y="2"/>
                        </a:lnTo>
                        <a:lnTo>
                          <a:pt x="3" y="3"/>
                        </a:lnTo>
                        <a:lnTo>
                          <a:pt x="4" y="2"/>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799" name="Freeform 853">
                    <a:extLst>
                      <a:ext uri="{FF2B5EF4-FFF2-40B4-BE49-F238E27FC236}">
                        <a16:creationId xmlns:a16="http://schemas.microsoft.com/office/drawing/2014/main" xmlns="" id="{1C143117-2D0F-0046-BA4B-71C62CAA1C17}"/>
                      </a:ext>
                    </a:extLst>
                  </p:cNvPr>
                  <p:cNvSpPr/>
                  <p:nvPr/>
                </p:nvSpPr>
                <p:spPr>
                  <a:xfrm>
                    <a:off x="4516438" y="3152775"/>
                    <a:ext cx="7938" cy="14288"/>
                  </a:xfrm>
                  <a:custGeom>
                    <a:avLst/>
                    <a:gdLst>
                      <a:gd name="T0" fmla="*/ 1 w 5"/>
                      <a:gd name="T1" fmla="*/ 0 h 9"/>
                      <a:gd name="T2" fmla="*/ 1 w 5"/>
                      <a:gd name="T3" fmla="*/ 0 h 9"/>
                      <a:gd name="T4" fmla="*/ 2 w 5"/>
                      <a:gd name="T5" fmla="*/ 0 h 9"/>
                      <a:gd name="T6" fmla="*/ 3 w 5"/>
                      <a:gd name="T7" fmla="*/ 1 h 9"/>
                      <a:gd name="T8" fmla="*/ 5 w 5"/>
                      <a:gd name="T9" fmla="*/ 2 h 9"/>
                      <a:gd name="T10" fmla="*/ 5 w 5"/>
                      <a:gd name="T11" fmla="*/ 4 h 9"/>
                      <a:gd name="T12" fmla="*/ 4 w 5"/>
                      <a:gd name="T13" fmla="*/ 5 h 9"/>
                      <a:gd name="T14" fmla="*/ 3 w 5"/>
                      <a:gd name="T15" fmla="*/ 9 h 9"/>
                      <a:gd name="T16" fmla="*/ 2 w 5"/>
                      <a:gd name="T17" fmla="*/ 8 h 9"/>
                      <a:gd name="T18" fmla="*/ 2 w 5"/>
                      <a:gd name="T19" fmla="*/ 5 h 9"/>
                      <a:gd name="T20" fmla="*/ 2 w 5"/>
                      <a:gd name="T21" fmla="*/ 4 h 9"/>
                      <a:gd name="T22" fmla="*/ 1 w 5"/>
                      <a:gd name="T23" fmla="*/ 3 h 9"/>
                      <a:gd name="T24" fmla="*/ 1 w 5"/>
                      <a:gd name="T25" fmla="*/ 2 h 9"/>
                      <a:gd name="T26" fmla="*/ 0 w 5"/>
                      <a:gd name="T27" fmla="*/ 0 h 9"/>
                      <a:gd name="T28" fmla="*/ 0 w 5"/>
                      <a:gd name="T29" fmla="*/ 0 h 9"/>
                      <a:gd name="T30" fmla="*/ 1 w 5"/>
                      <a:gd name="T3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9">
                        <a:moveTo>
                          <a:pt x="1" y="0"/>
                        </a:moveTo>
                        <a:lnTo>
                          <a:pt x="1" y="0"/>
                        </a:lnTo>
                        <a:lnTo>
                          <a:pt x="2" y="0"/>
                        </a:lnTo>
                        <a:lnTo>
                          <a:pt x="3" y="1"/>
                        </a:lnTo>
                        <a:lnTo>
                          <a:pt x="5" y="2"/>
                        </a:lnTo>
                        <a:lnTo>
                          <a:pt x="5" y="4"/>
                        </a:lnTo>
                        <a:lnTo>
                          <a:pt x="4" y="5"/>
                        </a:lnTo>
                        <a:lnTo>
                          <a:pt x="3" y="9"/>
                        </a:lnTo>
                        <a:lnTo>
                          <a:pt x="2" y="8"/>
                        </a:lnTo>
                        <a:lnTo>
                          <a:pt x="2" y="5"/>
                        </a:lnTo>
                        <a:lnTo>
                          <a:pt x="2" y="4"/>
                        </a:lnTo>
                        <a:lnTo>
                          <a:pt x="1" y="3"/>
                        </a:lnTo>
                        <a:lnTo>
                          <a:pt x="1" y="2"/>
                        </a:lnTo>
                        <a:lnTo>
                          <a:pt x="0" y="0"/>
                        </a:lnTo>
                        <a:lnTo>
                          <a:pt x="0" y="0"/>
                        </a:lnTo>
                        <a:lnTo>
                          <a:pt x="1"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00" name="Freeform 854">
                    <a:extLst>
                      <a:ext uri="{FF2B5EF4-FFF2-40B4-BE49-F238E27FC236}">
                        <a16:creationId xmlns:a16="http://schemas.microsoft.com/office/drawing/2014/main" xmlns="" id="{53FBB538-C771-5E4F-BCD5-40116044831B}"/>
                      </a:ext>
                    </a:extLst>
                  </p:cNvPr>
                  <p:cNvSpPr/>
                  <p:nvPr/>
                </p:nvSpPr>
                <p:spPr>
                  <a:xfrm>
                    <a:off x="4516438" y="3152775"/>
                    <a:ext cx="7938" cy="14288"/>
                  </a:xfrm>
                  <a:custGeom>
                    <a:avLst/>
                    <a:gdLst>
                      <a:gd name="T0" fmla="*/ 1 w 5"/>
                      <a:gd name="T1" fmla="*/ 0 h 9"/>
                      <a:gd name="T2" fmla="*/ 1 w 5"/>
                      <a:gd name="T3" fmla="*/ 0 h 9"/>
                      <a:gd name="T4" fmla="*/ 2 w 5"/>
                      <a:gd name="T5" fmla="*/ 0 h 9"/>
                      <a:gd name="T6" fmla="*/ 3 w 5"/>
                      <a:gd name="T7" fmla="*/ 1 h 9"/>
                      <a:gd name="T8" fmla="*/ 5 w 5"/>
                      <a:gd name="T9" fmla="*/ 2 h 9"/>
                      <a:gd name="T10" fmla="*/ 5 w 5"/>
                      <a:gd name="T11" fmla="*/ 4 h 9"/>
                      <a:gd name="T12" fmla="*/ 4 w 5"/>
                      <a:gd name="T13" fmla="*/ 5 h 9"/>
                      <a:gd name="T14" fmla="*/ 3 w 5"/>
                      <a:gd name="T15" fmla="*/ 9 h 9"/>
                      <a:gd name="T16" fmla="*/ 2 w 5"/>
                      <a:gd name="T17" fmla="*/ 8 h 9"/>
                      <a:gd name="T18" fmla="*/ 2 w 5"/>
                      <a:gd name="T19" fmla="*/ 5 h 9"/>
                      <a:gd name="T20" fmla="*/ 2 w 5"/>
                      <a:gd name="T21" fmla="*/ 4 h 9"/>
                      <a:gd name="T22" fmla="*/ 1 w 5"/>
                      <a:gd name="T23" fmla="*/ 3 h 9"/>
                      <a:gd name="T24" fmla="*/ 1 w 5"/>
                      <a:gd name="T25" fmla="*/ 2 h 9"/>
                      <a:gd name="T26" fmla="*/ 0 w 5"/>
                      <a:gd name="T27" fmla="*/ 0 h 9"/>
                      <a:gd name="T28" fmla="*/ 0 w 5"/>
                      <a:gd name="T29" fmla="*/ 0 h 9"/>
                      <a:gd name="T30" fmla="*/ 1 w 5"/>
                      <a:gd name="T3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9">
                        <a:moveTo>
                          <a:pt x="1" y="0"/>
                        </a:moveTo>
                        <a:lnTo>
                          <a:pt x="1" y="0"/>
                        </a:lnTo>
                        <a:lnTo>
                          <a:pt x="2" y="0"/>
                        </a:lnTo>
                        <a:lnTo>
                          <a:pt x="3" y="1"/>
                        </a:lnTo>
                        <a:lnTo>
                          <a:pt x="5" y="2"/>
                        </a:lnTo>
                        <a:lnTo>
                          <a:pt x="5" y="4"/>
                        </a:lnTo>
                        <a:lnTo>
                          <a:pt x="4" y="5"/>
                        </a:lnTo>
                        <a:lnTo>
                          <a:pt x="3" y="9"/>
                        </a:lnTo>
                        <a:lnTo>
                          <a:pt x="2" y="8"/>
                        </a:lnTo>
                        <a:lnTo>
                          <a:pt x="2" y="5"/>
                        </a:lnTo>
                        <a:lnTo>
                          <a:pt x="2" y="4"/>
                        </a:lnTo>
                        <a:lnTo>
                          <a:pt x="1" y="3"/>
                        </a:lnTo>
                        <a:lnTo>
                          <a:pt x="1" y="2"/>
                        </a:lnTo>
                        <a:lnTo>
                          <a:pt x="0" y="0"/>
                        </a:lnTo>
                        <a:lnTo>
                          <a:pt x="0" y="0"/>
                        </a:lnTo>
                        <a:lnTo>
                          <a:pt x="1" y="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01" name="Freeform 855">
                    <a:extLst>
                      <a:ext uri="{FF2B5EF4-FFF2-40B4-BE49-F238E27FC236}">
                        <a16:creationId xmlns:a16="http://schemas.microsoft.com/office/drawing/2014/main" xmlns="" id="{921281FE-5B38-894F-9713-6F5A496F3365}"/>
                      </a:ext>
                    </a:extLst>
                  </p:cNvPr>
                  <p:cNvSpPr/>
                  <p:nvPr/>
                </p:nvSpPr>
                <p:spPr>
                  <a:xfrm>
                    <a:off x="4491038" y="3144838"/>
                    <a:ext cx="7938" cy="17463"/>
                  </a:xfrm>
                  <a:custGeom>
                    <a:avLst/>
                    <a:gdLst>
                      <a:gd name="T0" fmla="*/ 3 w 5"/>
                      <a:gd name="T1" fmla="*/ 2 h 11"/>
                      <a:gd name="T2" fmla="*/ 3 w 5"/>
                      <a:gd name="T3" fmla="*/ 1 h 11"/>
                      <a:gd name="T4" fmla="*/ 4 w 5"/>
                      <a:gd name="T5" fmla="*/ 0 h 11"/>
                      <a:gd name="T6" fmla="*/ 4 w 5"/>
                      <a:gd name="T7" fmla="*/ 0 h 11"/>
                      <a:gd name="T8" fmla="*/ 5 w 5"/>
                      <a:gd name="T9" fmla="*/ 3 h 11"/>
                      <a:gd name="T10" fmla="*/ 3 w 5"/>
                      <a:gd name="T11" fmla="*/ 6 h 11"/>
                      <a:gd name="T12" fmla="*/ 3 w 5"/>
                      <a:gd name="T13" fmla="*/ 8 h 11"/>
                      <a:gd name="T14" fmla="*/ 2 w 5"/>
                      <a:gd name="T15" fmla="*/ 8 h 11"/>
                      <a:gd name="T16" fmla="*/ 2 w 5"/>
                      <a:gd name="T17" fmla="*/ 10 h 11"/>
                      <a:gd name="T18" fmla="*/ 1 w 5"/>
                      <a:gd name="T19" fmla="*/ 11 h 11"/>
                      <a:gd name="T20" fmla="*/ 1 w 5"/>
                      <a:gd name="T21" fmla="*/ 9 h 11"/>
                      <a:gd name="T22" fmla="*/ 0 w 5"/>
                      <a:gd name="T23" fmla="*/ 7 h 11"/>
                      <a:gd name="T24" fmla="*/ 1 w 5"/>
                      <a:gd name="T25" fmla="*/ 7 h 11"/>
                      <a:gd name="T26" fmla="*/ 1 w 5"/>
                      <a:gd name="T27" fmla="*/ 5 h 11"/>
                      <a:gd name="T28" fmla="*/ 2 w 5"/>
                      <a:gd name="T29" fmla="*/ 3 h 11"/>
                      <a:gd name="T30" fmla="*/ 3 w 5"/>
                      <a:gd name="T31"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11">
                        <a:moveTo>
                          <a:pt x="3" y="2"/>
                        </a:moveTo>
                        <a:lnTo>
                          <a:pt x="3" y="1"/>
                        </a:lnTo>
                        <a:lnTo>
                          <a:pt x="4" y="0"/>
                        </a:lnTo>
                        <a:lnTo>
                          <a:pt x="4" y="0"/>
                        </a:lnTo>
                        <a:lnTo>
                          <a:pt x="5" y="3"/>
                        </a:lnTo>
                        <a:lnTo>
                          <a:pt x="3" y="6"/>
                        </a:lnTo>
                        <a:lnTo>
                          <a:pt x="3" y="8"/>
                        </a:lnTo>
                        <a:lnTo>
                          <a:pt x="2" y="8"/>
                        </a:lnTo>
                        <a:lnTo>
                          <a:pt x="2" y="10"/>
                        </a:lnTo>
                        <a:lnTo>
                          <a:pt x="1" y="11"/>
                        </a:lnTo>
                        <a:lnTo>
                          <a:pt x="1" y="9"/>
                        </a:lnTo>
                        <a:lnTo>
                          <a:pt x="0" y="7"/>
                        </a:lnTo>
                        <a:lnTo>
                          <a:pt x="1" y="7"/>
                        </a:lnTo>
                        <a:lnTo>
                          <a:pt x="1" y="5"/>
                        </a:lnTo>
                        <a:lnTo>
                          <a:pt x="2" y="3"/>
                        </a:lnTo>
                        <a:lnTo>
                          <a:pt x="3" y="2"/>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02" name="Freeform 856">
                    <a:extLst>
                      <a:ext uri="{FF2B5EF4-FFF2-40B4-BE49-F238E27FC236}">
                        <a16:creationId xmlns:a16="http://schemas.microsoft.com/office/drawing/2014/main" xmlns="" id="{DCA7BE79-3467-C94F-875E-E72582715F6F}"/>
                      </a:ext>
                    </a:extLst>
                  </p:cNvPr>
                  <p:cNvSpPr/>
                  <p:nvPr/>
                </p:nvSpPr>
                <p:spPr>
                  <a:xfrm>
                    <a:off x="4491038" y="3144838"/>
                    <a:ext cx="7938" cy="17463"/>
                  </a:xfrm>
                  <a:custGeom>
                    <a:avLst/>
                    <a:gdLst>
                      <a:gd name="T0" fmla="*/ 3 w 5"/>
                      <a:gd name="T1" fmla="*/ 2 h 11"/>
                      <a:gd name="T2" fmla="*/ 3 w 5"/>
                      <a:gd name="T3" fmla="*/ 1 h 11"/>
                      <a:gd name="T4" fmla="*/ 4 w 5"/>
                      <a:gd name="T5" fmla="*/ 0 h 11"/>
                      <a:gd name="T6" fmla="*/ 4 w 5"/>
                      <a:gd name="T7" fmla="*/ 0 h 11"/>
                      <a:gd name="T8" fmla="*/ 5 w 5"/>
                      <a:gd name="T9" fmla="*/ 3 h 11"/>
                      <a:gd name="T10" fmla="*/ 3 w 5"/>
                      <a:gd name="T11" fmla="*/ 6 h 11"/>
                      <a:gd name="T12" fmla="*/ 3 w 5"/>
                      <a:gd name="T13" fmla="*/ 8 h 11"/>
                      <a:gd name="T14" fmla="*/ 2 w 5"/>
                      <a:gd name="T15" fmla="*/ 8 h 11"/>
                      <a:gd name="T16" fmla="*/ 2 w 5"/>
                      <a:gd name="T17" fmla="*/ 10 h 11"/>
                      <a:gd name="T18" fmla="*/ 1 w 5"/>
                      <a:gd name="T19" fmla="*/ 11 h 11"/>
                      <a:gd name="T20" fmla="*/ 1 w 5"/>
                      <a:gd name="T21" fmla="*/ 9 h 11"/>
                      <a:gd name="T22" fmla="*/ 0 w 5"/>
                      <a:gd name="T23" fmla="*/ 7 h 11"/>
                      <a:gd name="T24" fmla="*/ 1 w 5"/>
                      <a:gd name="T25" fmla="*/ 7 h 11"/>
                      <a:gd name="T26" fmla="*/ 1 w 5"/>
                      <a:gd name="T27" fmla="*/ 5 h 11"/>
                      <a:gd name="T28" fmla="*/ 2 w 5"/>
                      <a:gd name="T29" fmla="*/ 3 h 11"/>
                      <a:gd name="T30" fmla="*/ 3 w 5"/>
                      <a:gd name="T31"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11">
                        <a:moveTo>
                          <a:pt x="3" y="2"/>
                        </a:moveTo>
                        <a:lnTo>
                          <a:pt x="3" y="1"/>
                        </a:lnTo>
                        <a:lnTo>
                          <a:pt x="4" y="0"/>
                        </a:lnTo>
                        <a:lnTo>
                          <a:pt x="4" y="0"/>
                        </a:lnTo>
                        <a:lnTo>
                          <a:pt x="5" y="3"/>
                        </a:lnTo>
                        <a:lnTo>
                          <a:pt x="3" y="6"/>
                        </a:lnTo>
                        <a:lnTo>
                          <a:pt x="3" y="8"/>
                        </a:lnTo>
                        <a:lnTo>
                          <a:pt x="2" y="8"/>
                        </a:lnTo>
                        <a:lnTo>
                          <a:pt x="2" y="10"/>
                        </a:lnTo>
                        <a:lnTo>
                          <a:pt x="1" y="11"/>
                        </a:lnTo>
                        <a:lnTo>
                          <a:pt x="1" y="9"/>
                        </a:lnTo>
                        <a:lnTo>
                          <a:pt x="0" y="7"/>
                        </a:lnTo>
                        <a:lnTo>
                          <a:pt x="1" y="7"/>
                        </a:lnTo>
                        <a:lnTo>
                          <a:pt x="1" y="5"/>
                        </a:lnTo>
                        <a:lnTo>
                          <a:pt x="2" y="3"/>
                        </a:lnTo>
                        <a:lnTo>
                          <a:pt x="3" y="2"/>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grpSp>
            <p:sp>
              <p:nvSpPr>
                <p:cNvPr id="785" name="Freeform 868">
                  <a:extLst>
                    <a:ext uri="{FF2B5EF4-FFF2-40B4-BE49-F238E27FC236}">
                      <a16:creationId xmlns:a16="http://schemas.microsoft.com/office/drawing/2014/main" xmlns="" id="{5567FDE1-9D96-8A42-8469-874BC61FD020}"/>
                    </a:ext>
                  </a:extLst>
                </p:cNvPr>
                <p:cNvSpPr/>
                <p:nvPr/>
              </p:nvSpPr>
              <p:spPr>
                <a:xfrm>
                  <a:off x="4554538" y="3451225"/>
                  <a:ext cx="133350" cy="112713"/>
                </a:xfrm>
                <a:custGeom>
                  <a:avLst/>
                  <a:gdLst>
                    <a:gd name="T0" fmla="*/ 63 w 84"/>
                    <a:gd name="T1" fmla="*/ 16 h 71"/>
                    <a:gd name="T2" fmla="*/ 53 w 84"/>
                    <a:gd name="T3" fmla="*/ 9 h 71"/>
                    <a:gd name="T4" fmla="*/ 44 w 84"/>
                    <a:gd name="T5" fmla="*/ 2 h 71"/>
                    <a:gd name="T6" fmla="*/ 41 w 84"/>
                    <a:gd name="T7" fmla="*/ 0 h 71"/>
                    <a:gd name="T8" fmla="*/ 39 w 84"/>
                    <a:gd name="T9" fmla="*/ 2 h 71"/>
                    <a:gd name="T10" fmla="*/ 38 w 84"/>
                    <a:gd name="T11" fmla="*/ 3 h 71"/>
                    <a:gd name="T12" fmla="*/ 35 w 84"/>
                    <a:gd name="T13" fmla="*/ 6 h 71"/>
                    <a:gd name="T14" fmla="*/ 29 w 84"/>
                    <a:gd name="T15" fmla="*/ 10 h 71"/>
                    <a:gd name="T16" fmla="*/ 30 w 84"/>
                    <a:gd name="T17" fmla="*/ 16 h 71"/>
                    <a:gd name="T18" fmla="*/ 26 w 84"/>
                    <a:gd name="T19" fmla="*/ 20 h 71"/>
                    <a:gd name="T20" fmla="*/ 24 w 84"/>
                    <a:gd name="T21" fmla="*/ 25 h 71"/>
                    <a:gd name="T22" fmla="*/ 20 w 84"/>
                    <a:gd name="T23" fmla="*/ 24 h 71"/>
                    <a:gd name="T24" fmla="*/ 19 w 84"/>
                    <a:gd name="T25" fmla="*/ 24 h 71"/>
                    <a:gd name="T26" fmla="*/ 14 w 84"/>
                    <a:gd name="T27" fmla="*/ 19 h 71"/>
                    <a:gd name="T28" fmla="*/ 6 w 84"/>
                    <a:gd name="T29" fmla="*/ 22 h 71"/>
                    <a:gd name="T30" fmla="*/ 0 w 84"/>
                    <a:gd name="T31" fmla="*/ 22 h 71"/>
                    <a:gd name="T32" fmla="*/ 6 w 84"/>
                    <a:gd name="T33" fmla="*/ 35 h 71"/>
                    <a:gd name="T34" fmla="*/ 15 w 84"/>
                    <a:gd name="T35" fmla="*/ 26 h 71"/>
                    <a:gd name="T36" fmla="*/ 19 w 84"/>
                    <a:gd name="T37" fmla="*/ 30 h 71"/>
                    <a:gd name="T38" fmla="*/ 22 w 84"/>
                    <a:gd name="T39" fmla="*/ 41 h 71"/>
                    <a:gd name="T40" fmla="*/ 24 w 84"/>
                    <a:gd name="T41" fmla="*/ 47 h 71"/>
                    <a:gd name="T42" fmla="*/ 34 w 84"/>
                    <a:gd name="T43" fmla="*/ 57 h 71"/>
                    <a:gd name="T44" fmla="*/ 57 w 84"/>
                    <a:gd name="T45" fmla="*/ 71 h 71"/>
                    <a:gd name="T46" fmla="*/ 53 w 84"/>
                    <a:gd name="T47" fmla="*/ 61 h 71"/>
                    <a:gd name="T48" fmla="*/ 45 w 84"/>
                    <a:gd name="T49" fmla="*/ 54 h 71"/>
                    <a:gd name="T50" fmla="*/ 41 w 84"/>
                    <a:gd name="T51" fmla="*/ 49 h 71"/>
                    <a:gd name="T52" fmla="*/ 37 w 84"/>
                    <a:gd name="T53" fmla="*/ 44 h 71"/>
                    <a:gd name="T54" fmla="*/ 37 w 84"/>
                    <a:gd name="T55" fmla="*/ 40 h 71"/>
                    <a:gd name="T56" fmla="*/ 34 w 84"/>
                    <a:gd name="T57" fmla="*/ 35 h 71"/>
                    <a:gd name="T58" fmla="*/ 33 w 84"/>
                    <a:gd name="T59" fmla="*/ 32 h 71"/>
                    <a:gd name="T60" fmla="*/ 34 w 84"/>
                    <a:gd name="T61" fmla="*/ 25 h 71"/>
                    <a:gd name="T62" fmla="*/ 40 w 84"/>
                    <a:gd name="T63" fmla="*/ 30 h 71"/>
                    <a:gd name="T64" fmla="*/ 48 w 84"/>
                    <a:gd name="T65" fmla="*/ 26 h 71"/>
                    <a:gd name="T66" fmla="*/ 52 w 84"/>
                    <a:gd name="T67" fmla="*/ 27 h 71"/>
                    <a:gd name="T68" fmla="*/ 55 w 84"/>
                    <a:gd name="T69" fmla="*/ 27 h 71"/>
                    <a:gd name="T70" fmla="*/ 60 w 84"/>
                    <a:gd name="T71" fmla="*/ 27 h 71"/>
                    <a:gd name="T72" fmla="*/ 64 w 84"/>
                    <a:gd name="T73" fmla="*/ 27 h 71"/>
                    <a:gd name="T74" fmla="*/ 67 w 84"/>
                    <a:gd name="T75" fmla="*/ 29 h 71"/>
                    <a:gd name="T76" fmla="*/ 71 w 84"/>
                    <a:gd name="T77" fmla="*/ 30 h 71"/>
                    <a:gd name="T78" fmla="*/ 73 w 84"/>
                    <a:gd name="T79" fmla="*/ 29 h 71"/>
                    <a:gd name="T80" fmla="*/ 75 w 84"/>
                    <a:gd name="T81" fmla="*/ 32 h 71"/>
                    <a:gd name="T82" fmla="*/ 80 w 84"/>
                    <a:gd name="T83" fmla="*/ 32 h 71"/>
                    <a:gd name="T84" fmla="*/ 79 w 84"/>
                    <a:gd name="T85" fmla="*/ 28 h 71"/>
                    <a:gd name="T86" fmla="*/ 81 w 84"/>
                    <a:gd name="T87" fmla="*/ 26 h 71"/>
                    <a:gd name="T88" fmla="*/ 84 w 84"/>
                    <a:gd name="T89" fmla="*/ 25 h 71"/>
                    <a:gd name="T90" fmla="*/ 81 w 84"/>
                    <a:gd name="T91" fmla="*/ 25 h 71"/>
                    <a:gd name="T92" fmla="*/ 78 w 84"/>
                    <a:gd name="T93" fmla="*/ 23 h 71"/>
                    <a:gd name="T94" fmla="*/ 77 w 84"/>
                    <a:gd name="T95" fmla="*/ 21 h 71"/>
                    <a:gd name="T96" fmla="*/ 79 w 84"/>
                    <a:gd name="T97" fmla="*/ 20 h 71"/>
                    <a:gd name="T98" fmla="*/ 77 w 84"/>
                    <a:gd name="T99" fmla="*/ 19 h 71"/>
                    <a:gd name="T100" fmla="*/ 76 w 84"/>
                    <a:gd name="T101" fmla="*/ 19 h 71"/>
                    <a:gd name="T102" fmla="*/ 76 w 84"/>
                    <a:gd name="T103" fmla="*/ 16 h 71"/>
                    <a:gd name="T104" fmla="*/ 74 w 84"/>
                    <a:gd name="T105" fmla="*/ 1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 h="71">
                      <a:moveTo>
                        <a:pt x="74" y="13"/>
                      </a:moveTo>
                      <a:lnTo>
                        <a:pt x="71" y="15"/>
                      </a:lnTo>
                      <a:lnTo>
                        <a:pt x="63" y="16"/>
                      </a:lnTo>
                      <a:lnTo>
                        <a:pt x="59" y="14"/>
                      </a:lnTo>
                      <a:lnTo>
                        <a:pt x="56" y="12"/>
                      </a:lnTo>
                      <a:lnTo>
                        <a:pt x="53" y="9"/>
                      </a:lnTo>
                      <a:lnTo>
                        <a:pt x="49" y="7"/>
                      </a:lnTo>
                      <a:lnTo>
                        <a:pt x="47" y="3"/>
                      </a:lnTo>
                      <a:lnTo>
                        <a:pt x="44" y="2"/>
                      </a:lnTo>
                      <a:lnTo>
                        <a:pt x="43" y="1"/>
                      </a:lnTo>
                      <a:lnTo>
                        <a:pt x="43" y="2"/>
                      </a:lnTo>
                      <a:lnTo>
                        <a:pt x="41" y="0"/>
                      </a:lnTo>
                      <a:lnTo>
                        <a:pt x="39" y="0"/>
                      </a:lnTo>
                      <a:lnTo>
                        <a:pt x="39" y="1"/>
                      </a:lnTo>
                      <a:lnTo>
                        <a:pt x="39" y="2"/>
                      </a:lnTo>
                      <a:lnTo>
                        <a:pt x="39" y="4"/>
                      </a:lnTo>
                      <a:lnTo>
                        <a:pt x="39" y="4"/>
                      </a:lnTo>
                      <a:lnTo>
                        <a:pt x="38" y="3"/>
                      </a:lnTo>
                      <a:lnTo>
                        <a:pt x="36" y="3"/>
                      </a:lnTo>
                      <a:lnTo>
                        <a:pt x="36" y="5"/>
                      </a:lnTo>
                      <a:lnTo>
                        <a:pt x="35" y="6"/>
                      </a:lnTo>
                      <a:lnTo>
                        <a:pt x="30" y="7"/>
                      </a:lnTo>
                      <a:lnTo>
                        <a:pt x="29" y="9"/>
                      </a:lnTo>
                      <a:lnTo>
                        <a:pt x="29" y="10"/>
                      </a:lnTo>
                      <a:lnTo>
                        <a:pt x="31" y="11"/>
                      </a:lnTo>
                      <a:lnTo>
                        <a:pt x="31" y="14"/>
                      </a:lnTo>
                      <a:lnTo>
                        <a:pt x="30" y="16"/>
                      </a:lnTo>
                      <a:lnTo>
                        <a:pt x="27" y="16"/>
                      </a:lnTo>
                      <a:lnTo>
                        <a:pt x="25" y="19"/>
                      </a:lnTo>
                      <a:lnTo>
                        <a:pt x="26" y="20"/>
                      </a:lnTo>
                      <a:lnTo>
                        <a:pt x="25" y="21"/>
                      </a:lnTo>
                      <a:lnTo>
                        <a:pt x="25" y="24"/>
                      </a:lnTo>
                      <a:lnTo>
                        <a:pt x="24" y="25"/>
                      </a:lnTo>
                      <a:lnTo>
                        <a:pt x="23" y="25"/>
                      </a:lnTo>
                      <a:lnTo>
                        <a:pt x="21" y="24"/>
                      </a:lnTo>
                      <a:lnTo>
                        <a:pt x="20" y="24"/>
                      </a:lnTo>
                      <a:lnTo>
                        <a:pt x="20" y="23"/>
                      </a:lnTo>
                      <a:lnTo>
                        <a:pt x="19" y="23"/>
                      </a:lnTo>
                      <a:lnTo>
                        <a:pt x="19" y="24"/>
                      </a:lnTo>
                      <a:lnTo>
                        <a:pt x="18" y="24"/>
                      </a:lnTo>
                      <a:lnTo>
                        <a:pt x="15" y="19"/>
                      </a:lnTo>
                      <a:lnTo>
                        <a:pt x="14" y="19"/>
                      </a:lnTo>
                      <a:lnTo>
                        <a:pt x="12" y="23"/>
                      </a:lnTo>
                      <a:lnTo>
                        <a:pt x="8" y="24"/>
                      </a:lnTo>
                      <a:lnTo>
                        <a:pt x="6" y="22"/>
                      </a:lnTo>
                      <a:lnTo>
                        <a:pt x="6" y="24"/>
                      </a:lnTo>
                      <a:lnTo>
                        <a:pt x="2" y="24"/>
                      </a:lnTo>
                      <a:lnTo>
                        <a:pt x="0" y="22"/>
                      </a:lnTo>
                      <a:lnTo>
                        <a:pt x="1" y="27"/>
                      </a:lnTo>
                      <a:lnTo>
                        <a:pt x="5" y="34"/>
                      </a:lnTo>
                      <a:lnTo>
                        <a:pt x="6" y="35"/>
                      </a:lnTo>
                      <a:lnTo>
                        <a:pt x="8" y="35"/>
                      </a:lnTo>
                      <a:lnTo>
                        <a:pt x="12" y="25"/>
                      </a:lnTo>
                      <a:lnTo>
                        <a:pt x="15" y="26"/>
                      </a:lnTo>
                      <a:lnTo>
                        <a:pt x="17" y="29"/>
                      </a:lnTo>
                      <a:lnTo>
                        <a:pt x="18" y="29"/>
                      </a:lnTo>
                      <a:lnTo>
                        <a:pt x="19" y="30"/>
                      </a:lnTo>
                      <a:lnTo>
                        <a:pt x="20" y="33"/>
                      </a:lnTo>
                      <a:lnTo>
                        <a:pt x="20" y="37"/>
                      </a:lnTo>
                      <a:lnTo>
                        <a:pt x="22" y="41"/>
                      </a:lnTo>
                      <a:lnTo>
                        <a:pt x="27" y="45"/>
                      </a:lnTo>
                      <a:lnTo>
                        <a:pt x="25" y="46"/>
                      </a:lnTo>
                      <a:lnTo>
                        <a:pt x="24" y="47"/>
                      </a:lnTo>
                      <a:lnTo>
                        <a:pt x="24" y="48"/>
                      </a:lnTo>
                      <a:lnTo>
                        <a:pt x="27" y="52"/>
                      </a:lnTo>
                      <a:lnTo>
                        <a:pt x="34" y="57"/>
                      </a:lnTo>
                      <a:lnTo>
                        <a:pt x="35" y="61"/>
                      </a:lnTo>
                      <a:lnTo>
                        <a:pt x="43" y="61"/>
                      </a:lnTo>
                      <a:lnTo>
                        <a:pt x="57" y="71"/>
                      </a:lnTo>
                      <a:lnTo>
                        <a:pt x="59" y="70"/>
                      </a:lnTo>
                      <a:lnTo>
                        <a:pt x="53" y="64"/>
                      </a:lnTo>
                      <a:lnTo>
                        <a:pt x="53" y="61"/>
                      </a:lnTo>
                      <a:lnTo>
                        <a:pt x="52" y="60"/>
                      </a:lnTo>
                      <a:lnTo>
                        <a:pt x="50" y="60"/>
                      </a:lnTo>
                      <a:lnTo>
                        <a:pt x="45" y="54"/>
                      </a:lnTo>
                      <a:lnTo>
                        <a:pt x="45" y="53"/>
                      </a:lnTo>
                      <a:lnTo>
                        <a:pt x="43" y="49"/>
                      </a:lnTo>
                      <a:lnTo>
                        <a:pt x="41" y="49"/>
                      </a:lnTo>
                      <a:lnTo>
                        <a:pt x="39" y="46"/>
                      </a:lnTo>
                      <a:lnTo>
                        <a:pt x="37" y="46"/>
                      </a:lnTo>
                      <a:lnTo>
                        <a:pt x="37" y="44"/>
                      </a:lnTo>
                      <a:lnTo>
                        <a:pt x="38" y="43"/>
                      </a:lnTo>
                      <a:lnTo>
                        <a:pt x="37" y="42"/>
                      </a:lnTo>
                      <a:lnTo>
                        <a:pt x="37" y="40"/>
                      </a:lnTo>
                      <a:lnTo>
                        <a:pt x="36" y="39"/>
                      </a:lnTo>
                      <a:lnTo>
                        <a:pt x="35" y="35"/>
                      </a:lnTo>
                      <a:lnTo>
                        <a:pt x="34" y="35"/>
                      </a:lnTo>
                      <a:lnTo>
                        <a:pt x="32" y="33"/>
                      </a:lnTo>
                      <a:lnTo>
                        <a:pt x="32" y="33"/>
                      </a:lnTo>
                      <a:lnTo>
                        <a:pt x="33" y="32"/>
                      </a:lnTo>
                      <a:lnTo>
                        <a:pt x="32" y="31"/>
                      </a:lnTo>
                      <a:lnTo>
                        <a:pt x="32" y="26"/>
                      </a:lnTo>
                      <a:lnTo>
                        <a:pt x="34" y="25"/>
                      </a:lnTo>
                      <a:lnTo>
                        <a:pt x="36" y="25"/>
                      </a:lnTo>
                      <a:lnTo>
                        <a:pt x="36" y="26"/>
                      </a:lnTo>
                      <a:lnTo>
                        <a:pt x="40" y="30"/>
                      </a:lnTo>
                      <a:lnTo>
                        <a:pt x="40" y="30"/>
                      </a:lnTo>
                      <a:lnTo>
                        <a:pt x="43" y="25"/>
                      </a:lnTo>
                      <a:lnTo>
                        <a:pt x="48" y="26"/>
                      </a:lnTo>
                      <a:lnTo>
                        <a:pt x="49" y="25"/>
                      </a:lnTo>
                      <a:lnTo>
                        <a:pt x="49" y="25"/>
                      </a:lnTo>
                      <a:lnTo>
                        <a:pt x="52" y="27"/>
                      </a:lnTo>
                      <a:lnTo>
                        <a:pt x="53" y="27"/>
                      </a:lnTo>
                      <a:lnTo>
                        <a:pt x="54" y="26"/>
                      </a:lnTo>
                      <a:lnTo>
                        <a:pt x="55" y="27"/>
                      </a:lnTo>
                      <a:lnTo>
                        <a:pt x="59" y="28"/>
                      </a:lnTo>
                      <a:lnTo>
                        <a:pt x="59" y="27"/>
                      </a:lnTo>
                      <a:lnTo>
                        <a:pt x="60" y="27"/>
                      </a:lnTo>
                      <a:lnTo>
                        <a:pt x="62" y="29"/>
                      </a:lnTo>
                      <a:lnTo>
                        <a:pt x="62" y="29"/>
                      </a:lnTo>
                      <a:lnTo>
                        <a:pt x="64" y="27"/>
                      </a:lnTo>
                      <a:lnTo>
                        <a:pt x="65" y="27"/>
                      </a:lnTo>
                      <a:lnTo>
                        <a:pt x="66" y="29"/>
                      </a:lnTo>
                      <a:lnTo>
                        <a:pt x="67" y="29"/>
                      </a:lnTo>
                      <a:lnTo>
                        <a:pt x="67" y="28"/>
                      </a:lnTo>
                      <a:lnTo>
                        <a:pt x="70" y="28"/>
                      </a:lnTo>
                      <a:lnTo>
                        <a:pt x="71" y="30"/>
                      </a:lnTo>
                      <a:lnTo>
                        <a:pt x="72" y="29"/>
                      </a:lnTo>
                      <a:lnTo>
                        <a:pt x="72" y="29"/>
                      </a:lnTo>
                      <a:lnTo>
                        <a:pt x="73" y="29"/>
                      </a:lnTo>
                      <a:lnTo>
                        <a:pt x="75" y="31"/>
                      </a:lnTo>
                      <a:lnTo>
                        <a:pt x="75" y="32"/>
                      </a:lnTo>
                      <a:lnTo>
                        <a:pt x="75" y="32"/>
                      </a:lnTo>
                      <a:lnTo>
                        <a:pt x="76" y="33"/>
                      </a:lnTo>
                      <a:lnTo>
                        <a:pt x="78" y="33"/>
                      </a:lnTo>
                      <a:lnTo>
                        <a:pt x="80" y="32"/>
                      </a:lnTo>
                      <a:lnTo>
                        <a:pt x="80" y="31"/>
                      </a:lnTo>
                      <a:lnTo>
                        <a:pt x="80" y="30"/>
                      </a:lnTo>
                      <a:lnTo>
                        <a:pt x="79" y="28"/>
                      </a:lnTo>
                      <a:lnTo>
                        <a:pt x="80" y="27"/>
                      </a:lnTo>
                      <a:lnTo>
                        <a:pt x="80" y="26"/>
                      </a:lnTo>
                      <a:lnTo>
                        <a:pt x="81" y="26"/>
                      </a:lnTo>
                      <a:lnTo>
                        <a:pt x="83" y="26"/>
                      </a:lnTo>
                      <a:lnTo>
                        <a:pt x="84" y="26"/>
                      </a:lnTo>
                      <a:lnTo>
                        <a:pt x="84" y="25"/>
                      </a:lnTo>
                      <a:lnTo>
                        <a:pt x="83" y="25"/>
                      </a:lnTo>
                      <a:lnTo>
                        <a:pt x="82" y="25"/>
                      </a:lnTo>
                      <a:lnTo>
                        <a:pt x="81" y="25"/>
                      </a:lnTo>
                      <a:lnTo>
                        <a:pt x="80" y="25"/>
                      </a:lnTo>
                      <a:lnTo>
                        <a:pt x="79" y="23"/>
                      </a:lnTo>
                      <a:lnTo>
                        <a:pt x="78" y="23"/>
                      </a:lnTo>
                      <a:lnTo>
                        <a:pt x="77" y="23"/>
                      </a:lnTo>
                      <a:lnTo>
                        <a:pt x="78" y="22"/>
                      </a:lnTo>
                      <a:lnTo>
                        <a:pt x="77" y="21"/>
                      </a:lnTo>
                      <a:lnTo>
                        <a:pt x="78" y="20"/>
                      </a:lnTo>
                      <a:lnTo>
                        <a:pt x="78" y="20"/>
                      </a:lnTo>
                      <a:lnTo>
                        <a:pt x="79" y="20"/>
                      </a:lnTo>
                      <a:lnTo>
                        <a:pt x="79" y="20"/>
                      </a:lnTo>
                      <a:lnTo>
                        <a:pt x="78" y="19"/>
                      </a:lnTo>
                      <a:lnTo>
                        <a:pt x="77" y="19"/>
                      </a:lnTo>
                      <a:lnTo>
                        <a:pt x="77" y="20"/>
                      </a:lnTo>
                      <a:lnTo>
                        <a:pt x="76" y="19"/>
                      </a:lnTo>
                      <a:lnTo>
                        <a:pt x="76" y="19"/>
                      </a:lnTo>
                      <a:lnTo>
                        <a:pt x="77" y="18"/>
                      </a:lnTo>
                      <a:lnTo>
                        <a:pt x="77" y="17"/>
                      </a:lnTo>
                      <a:lnTo>
                        <a:pt x="76" y="16"/>
                      </a:lnTo>
                      <a:lnTo>
                        <a:pt x="76" y="16"/>
                      </a:lnTo>
                      <a:lnTo>
                        <a:pt x="76" y="15"/>
                      </a:lnTo>
                      <a:lnTo>
                        <a:pt x="74" y="13"/>
                      </a:lnTo>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786" name="Freeform 881">
                  <a:extLst>
                    <a:ext uri="{FF2B5EF4-FFF2-40B4-BE49-F238E27FC236}">
                      <a16:creationId xmlns:a16="http://schemas.microsoft.com/office/drawing/2014/main" xmlns="" id="{90C4C8BF-93EB-9A42-9779-7A95C05BE20E}"/>
                    </a:ext>
                  </a:extLst>
                </p:cNvPr>
                <p:cNvSpPr/>
                <p:nvPr/>
              </p:nvSpPr>
              <p:spPr>
                <a:xfrm>
                  <a:off x="2473325" y="4352925"/>
                  <a:ext cx="271463" cy="373063"/>
                </a:xfrm>
                <a:custGeom>
                  <a:avLst/>
                  <a:gdLst>
                    <a:gd name="T0" fmla="*/ 110 w 171"/>
                    <a:gd name="T1" fmla="*/ 3 h 235"/>
                    <a:gd name="T2" fmla="*/ 101 w 171"/>
                    <a:gd name="T3" fmla="*/ 1 h 235"/>
                    <a:gd name="T4" fmla="*/ 98 w 171"/>
                    <a:gd name="T5" fmla="*/ 3 h 235"/>
                    <a:gd name="T6" fmla="*/ 74 w 171"/>
                    <a:gd name="T7" fmla="*/ 17 h 235"/>
                    <a:gd name="T8" fmla="*/ 63 w 171"/>
                    <a:gd name="T9" fmla="*/ 24 h 235"/>
                    <a:gd name="T10" fmla="*/ 56 w 171"/>
                    <a:gd name="T11" fmla="*/ 21 h 235"/>
                    <a:gd name="T12" fmla="*/ 46 w 171"/>
                    <a:gd name="T13" fmla="*/ 41 h 235"/>
                    <a:gd name="T14" fmla="*/ 30 w 171"/>
                    <a:gd name="T15" fmla="*/ 54 h 235"/>
                    <a:gd name="T16" fmla="*/ 31 w 171"/>
                    <a:gd name="T17" fmla="*/ 62 h 235"/>
                    <a:gd name="T18" fmla="*/ 22 w 171"/>
                    <a:gd name="T19" fmla="*/ 54 h 235"/>
                    <a:gd name="T20" fmla="*/ 23 w 171"/>
                    <a:gd name="T21" fmla="*/ 58 h 235"/>
                    <a:gd name="T22" fmla="*/ 24 w 171"/>
                    <a:gd name="T23" fmla="*/ 63 h 235"/>
                    <a:gd name="T24" fmla="*/ 17 w 171"/>
                    <a:gd name="T25" fmla="*/ 69 h 235"/>
                    <a:gd name="T26" fmla="*/ 15 w 171"/>
                    <a:gd name="T27" fmla="*/ 73 h 235"/>
                    <a:gd name="T28" fmla="*/ 23 w 171"/>
                    <a:gd name="T29" fmla="*/ 96 h 235"/>
                    <a:gd name="T30" fmla="*/ 21 w 171"/>
                    <a:gd name="T31" fmla="*/ 120 h 235"/>
                    <a:gd name="T32" fmla="*/ 28 w 171"/>
                    <a:gd name="T33" fmla="*/ 121 h 235"/>
                    <a:gd name="T34" fmla="*/ 18 w 171"/>
                    <a:gd name="T35" fmla="*/ 138 h 235"/>
                    <a:gd name="T36" fmla="*/ 6 w 171"/>
                    <a:gd name="T37" fmla="*/ 142 h 235"/>
                    <a:gd name="T38" fmla="*/ 1 w 171"/>
                    <a:gd name="T39" fmla="*/ 152 h 235"/>
                    <a:gd name="T40" fmla="*/ 1 w 171"/>
                    <a:gd name="T41" fmla="*/ 157 h 235"/>
                    <a:gd name="T42" fmla="*/ 24 w 171"/>
                    <a:gd name="T43" fmla="*/ 174 h 235"/>
                    <a:gd name="T44" fmla="*/ 41 w 171"/>
                    <a:gd name="T45" fmla="*/ 172 h 235"/>
                    <a:gd name="T46" fmla="*/ 60 w 171"/>
                    <a:gd name="T47" fmla="*/ 182 h 235"/>
                    <a:gd name="T48" fmla="*/ 68 w 171"/>
                    <a:gd name="T49" fmla="*/ 191 h 235"/>
                    <a:gd name="T50" fmla="*/ 73 w 171"/>
                    <a:gd name="T51" fmla="*/ 193 h 235"/>
                    <a:gd name="T52" fmla="*/ 77 w 171"/>
                    <a:gd name="T53" fmla="*/ 202 h 235"/>
                    <a:gd name="T54" fmla="*/ 81 w 171"/>
                    <a:gd name="T55" fmla="*/ 209 h 235"/>
                    <a:gd name="T56" fmla="*/ 91 w 171"/>
                    <a:gd name="T57" fmla="*/ 211 h 235"/>
                    <a:gd name="T58" fmla="*/ 97 w 171"/>
                    <a:gd name="T59" fmla="*/ 211 h 235"/>
                    <a:gd name="T60" fmla="*/ 104 w 171"/>
                    <a:gd name="T61" fmla="*/ 209 h 235"/>
                    <a:gd name="T62" fmla="*/ 112 w 171"/>
                    <a:gd name="T63" fmla="*/ 209 h 235"/>
                    <a:gd name="T64" fmla="*/ 126 w 171"/>
                    <a:gd name="T65" fmla="*/ 218 h 235"/>
                    <a:gd name="T66" fmla="*/ 120 w 171"/>
                    <a:gd name="T67" fmla="*/ 231 h 235"/>
                    <a:gd name="T68" fmla="*/ 127 w 171"/>
                    <a:gd name="T69" fmla="*/ 235 h 235"/>
                    <a:gd name="T70" fmla="*/ 130 w 171"/>
                    <a:gd name="T71" fmla="*/ 225 h 235"/>
                    <a:gd name="T72" fmla="*/ 133 w 171"/>
                    <a:gd name="T73" fmla="*/ 187 h 235"/>
                    <a:gd name="T74" fmla="*/ 136 w 171"/>
                    <a:gd name="T75" fmla="*/ 168 h 235"/>
                    <a:gd name="T76" fmla="*/ 139 w 171"/>
                    <a:gd name="T77" fmla="*/ 168 h 235"/>
                    <a:gd name="T78" fmla="*/ 133 w 171"/>
                    <a:gd name="T79" fmla="*/ 163 h 235"/>
                    <a:gd name="T80" fmla="*/ 129 w 171"/>
                    <a:gd name="T81" fmla="*/ 161 h 235"/>
                    <a:gd name="T82" fmla="*/ 150 w 171"/>
                    <a:gd name="T83" fmla="*/ 153 h 235"/>
                    <a:gd name="T84" fmla="*/ 153 w 171"/>
                    <a:gd name="T85" fmla="*/ 149 h 235"/>
                    <a:gd name="T86" fmla="*/ 161 w 171"/>
                    <a:gd name="T87" fmla="*/ 149 h 235"/>
                    <a:gd name="T88" fmla="*/ 168 w 171"/>
                    <a:gd name="T89" fmla="*/ 160 h 235"/>
                    <a:gd name="T90" fmla="*/ 158 w 171"/>
                    <a:gd name="T91" fmla="*/ 138 h 235"/>
                    <a:gd name="T92" fmla="*/ 164 w 171"/>
                    <a:gd name="T93" fmla="*/ 131 h 235"/>
                    <a:gd name="T94" fmla="*/ 164 w 171"/>
                    <a:gd name="T95" fmla="*/ 126 h 235"/>
                    <a:gd name="T96" fmla="*/ 159 w 171"/>
                    <a:gd name="T97" fmla="*/ 120 h 235"/>
                    <a:gd name="T98" fmla="*/ 158 w 171"/>
                    <a:gd name="T99" fmla="*/ 107 h 235"/>
                    <a:gd name="T100" fmla="*/ 161 w 171"/>
                    <a:gd name="T101" fmla="*/ 95 h 235"/>
                    <a:gd name="T102" fmla="*/ 163 w 171"/>
                    <a:gd name="T103" fmla="*/ 89 h 235"/>
                    <a:gd name="T104" fmla="*/ 146 w 171"/>
                    <a:gd name="T105" fmla="*/ 91 h 235"/>
                    <a:gd name="T106" fmla="*/ 136 w 171"/>
                    <a:gd name="T107" fmla="*/ 91 h 235"/>
                    <a:gd name="T108" fmla="*/ 127 w 171"/>
                    <a:gd name="T109" fmla="*/ 79 h 235"/>
                    <a:gd name="T110" fmla="*/ 97 w 171"/>
                    <a:gd name="T111" fmla="*/ 74 h 235"/>
                    <a:gd name="T112" fmla="*/ 93 w 171"/>
                    <a:gd name="T113" fmla="*/ 60 h 235"/>
                    <a:gd name="T114" fmla="*/ 88 w 171"/>
                    <a:gd name="T115" fmla="*/ 55 h 235"/>
                    <a:gd name="T116" fmla="*/ 87 w 171"/>
                    <a:gd name="T117" fmla="*/ 2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1" h="235">
                      <a:moveTo>
                        <a:pt x="108" y="9"/>
                      </a:moveTo>
                      <a:lnTo>
                        <a:pt x="109" y="8"/>
                      </a:lnTo>
                      <a:lnTo>
                        <a:pt x="110" y="6"/>
                      </a:lnTo>
                      <a:lnTo>
                        <a:pt x="110" y="3"/>
                      </a:lnTo>
                      <a:lnTo>
                        <a:pt x="108" y="2"/>
                      </a:lnTo>
                      <a:lnTo>
                        <a:pt x="104" y="0"/>
                      </a:lnTo>
                      <a:lnTo>
                        <a:pt x="102" y="2"/>
                      </a:lnTo>
                      <a:lnTo>
                        <a:pt x="101" y="1"/>
                      </a:lnTo>
                      <a:lnTo>
                        <a:pt x="101" y="2"/>
                      </a:lnTo>
                      <a:lnTo>
                        <a:pt x="101" y="4"/>
                      </a:lnTo>
                      <a:lnTo>
                        <a:pt x="99" y="4"/>
                      </a:lnTo>
                      <a:lnTo>
                        <a:pt x="98" y="3"/>
                      </a:lnTo>
                      <a:lnTo>
                        <a:pt x="97" y="5"/>
                      </a:lnTo>
                      <a:lnTo>
                        <a:pt x="97" y="6"/>
                      </a:lnTo>
                      <a:lnTo>
                        <a:pt x="96" y="8"/>
                      </a:lnTo>
                      <a:lnTo>
                        <a:pt x="74" y="17"/>
                      </a:lnTo>
                      <a:lnTo>
                        <a:pt x="68" y="17"/>
                      </a:lnTo>
                      <a:lnTo>
                        <a:pt x="67" y="17"/>
                      </a:lnTo>
                      <a:lnTo>
                        <a:pt x="64" y="23"/>
                      </a:lnTo>
                      <a:lnTo>
                        <a:pt x="63" y="24"/>
                      </a:lnTo>
                      <a:lnTo>
                        <a:pt x="63" y="24"/>
                      </a:lnTo>
                      <a:lnTo>
                        <a:pt x="63" y="22"/>
                      </a:lnTo>
                      <a:lnTo>
                        <a:pt x="62" y="21"/>
                      </a:lnTo>
                      <a:lnTo>
                        <a:pt x="56" y="21"/>
                      </a:lnTo>
                      <a:lnTo>
                        <a:pt x="56" y="21"/>
                      </a:lnTo>
                      <a:lnTo>
                        <a:pt x="48" y="27"/>
                      </a:lnTo>
                      <a:lnTo>
                        <a:pt x="47" y="28"/>
                      </a:lnTo>
                      <a:lnTo>
                        <a:pt x="46" y="41"/>
                      </a:lnTo>
                      <a:lnTo>
                        <a:pt x="44" y="43"/>
                      </a:lnTo>
                      <a:lnTo>
                        <a:pt x="41" y="44"/>
                      </a:lnTo>
                      <a:lnTo>
                        <a:pt x="34" y="51"/>
                      </a:lnTo>
                      <a:lnTo>
                        <a:pt x="30" y="54"/>
                      </a:lnTo>
                      <a:lnTo>
                        <a:pt x="29" y="55"/>
                      </a:lnTo>
                      <a:lnTo>
                        <a:pt x="30" y="56"/>
                      </a:lnTo>
                      <a:lnTo>
                        <a:pt x="30" y="57"/>
                      </a:lnTo>
                      <a:lnTo>
                        <a:pt x="31" y="62"/>
                      </a:lnTo>
                      <a:lnTo>
                        <a:pt x="30" y="64"/>
                      </a:lnTo>
                      <a:lnTo>
                        <a:pt x="30" y="64"/>
                      </a:lnTo>
                      <a:lnTo>
                        <a:pt x="29" y="63"/>
                      </a:lnTo>
                      <a:lnTo>
                        <a:pt x="22" y="54"/>
                      </a:lnTo>
                      <a:lnTo>
                        <a:pt x="21" y="55"/>
                      </a:lnTo>
                      <a:lnTo>
                        <a:pt x="21" y="57"/>
                      </a:lnTo>
                      <a:lnTo>
                        <a:pt x="21" y="58"/>
                      </a:lnTo>
                      <a:lnTo>
                        <a:pt x="23" y="58"/>
                      </a:lnTo>
                      <a:lnTo>
                        <a:pt x="23" y="60"/>
                      </a:lnTo>
                      <a:lnTo>
                        <a:pt x="23" y="62"/>
                      </a:lnTo>
                      <a:lnTo>
                        <a:pt x="24" y="62"/>
                      </a:lnTo>
                      <a:lnTo>
                        <a:pt x="24" y="63"/>
                      </a:lnTo>
                      <a:lnTo>
                        <a:pt x="24" y="64"/>
                      </a:lnTo>
                      <a:lnTo>
                        <a:pt x="20" y="69"/>
                      </a:lnTo>
                      <a:lnTo>
                        <a:pt x="18" y="68"/>
                      </a:lnTo>
                      <a:lnTo>
                        <a:pt x="17" y="69"/>
                      </a:lnTo>
                      <a:lnTo>
                        <a:pt x="17" y="71"/>
                      </a:lnTo>
                      <a:lnTo>
                        <a:pt x="15" y="72"/>
                      </a:lnTo>
                      <a:lnTo>
                        <a:pt x="15" y="73"/>
                      </a:lnTo>
                      <a:lnTo>
                        <a:pt x="15" y="73"/>
                      </a:lnTo>
                      <a:lnTo>
                        <a:pt x="17" y="81"/>
                      </a:lnTo>
                      <a:lnTo>
                        <a:pt x="20" y="83"/>
                      </a:lnTo>
                      <a:lnTo>
                        <a:pt x="22" y="85"/>
                      </a:lnTo>
                      <a:lnTo>
                        <a:pt x="23" y="96"/>
                      </a:lnTo>
                      <a:lnTo>
                        <a:pt x="21" y="98"/>
                      </a:lnTo>
                      <a:lnTo>
                        <a:pt x="20" y="100"/>
                      </a:lnTo>
                      <a:lnTo>
                        <a:pt x="23" y="114"/>
                      </a:lnTo>
                      <a:lnTo>
                        <a:pt x="21" y="120"/>
                      </a:lnTo>
                      <a:lnTo>
                        <a:pt x="21" y="122"/>
                      </a:lnTo>
                      <a:lnTo>
                        <a:pt x="23" y="122"/>
                      </a:lnTo>
                      <a:lnTo>
                        <a:pt x="26" y="122"/>
                      </a:lnTo>
                      <a:lnTo>
                        <a:pt x="28" y="121"/>
                      </a:lnTo>
                      <a:lnTo>
                        <a:pt x="28" y="122"/>
                      </a:lnTo>
                      <a:lnTo>
                        <a:pt x="27" y="124"/>
                      </a:lnTo>
                      <a:lnTo>
                        <a:pt x="20" y="131"/>
                      </a:lnTo>
                      <a:lnTo>
                        <a:pt x="18" y="138"/>
                      </a:lnTo>
                      <a:lnTo>
                        <a:pt x="17" y="139"/>
                      </a:lnTo>
                      <a:lnTo>
                        <a:pt x="14" y="140"/>
                      </a:lnTo>
                      <a:lnTo>
                        <a:pt x="10" y="140"/>
                      </a:lnTo>
                      <a:lnTo>
                        <a:pt x="6" y="142"/>
                      </a:lnTo>
                      <a:lnTo>
                        <a:pt x="4" y="147"/>
                      </a:lnTo>
                      <a:lnTo>
                        <a:pt x="5" y="149"/>
                      </a:lnTo>
                      <a:lnTo>
                        <a:pt x="5" y="151"/>
                      </a:lnTo>
                      <a:lnTo>
                        <a:pt x="1" y="152"/>
                      </a:lnTo>
                      <a:lnTo>
                        <a:pt x="0" y="153"/>
                      </a:lnTo>
                      <a:lnTo>
                        <a:pt x="0" y="154"/>
                      </a:lnTo>
                      <a:lnTo>
                        <a:pt x="0" y="156"/>
                      </a:lnTo>
                      <a:lnTo>
                        <a:pt x="1" y="157"/>
                      </a:lnTo>
                      <a:lnTo>
                        <a:pt x="1" y="158"/>
                      </a:lnTo>
                      <a:lnTo>
                        <a:pt x="2" y="159"/>
                      </a:lnTo>
                      <a:lnTo>
                        <a:pt x="22" y="169"/>
                      </a:lnTo>
                      <a:lnTo>
                        <a:pt x="24" y="174"/>
                      </a:lnTo>
                      <a:lnTo>
                        <a:pt x="38" y="174"/>
                      </a:lnTo>
                      <a:lnTo>
                        <a:pt x="39" y="174"/>
                      </a:lnTo>
                      <a:lnTo>
                        <a:pt x="40" y="172"/>
                      </a:lnTo>
                      <a:lnTo>
                        <a:pt x="41" y="172"/>
                      </a:lnTo>
                      <a:lnTo>
                        <a:pt x="50" y="178"/>
                      </a:lnTo>
                      <a:lnTo>
                        <a:pt x="57" y="179"/>
                      </a:lnTo>
                      <a:lnTo>
                        <a:pt x="59" y="180"/>
                      </a:lnTo>
                      <a:lnTo>
                        <a:pt x="60" y="182"/>
                      </a:lnTo>
                      <a:lnTo>
                        <a:pt x="61" y="183"/>
                      </a:lnTo>
                      <a:lnTo>
                        <a:pt x="64" y="184"/>
                      </a:lnTo>
                      <a:lnTo>
                        <a:pt x="66" y="190"/>
                      </a:lnTo>
                      <a:lnTo>
                        <a:pt x="68" y="191"/>
                      </a:lnTo>
                      <a:lnTo>
                        <a:pt x="69" y="192"/>
                      </a:lnTo>
                      <a:lnTo>
                        <a:pt x="70" y="193"/>
                      </a:lnTo>
                      <a:lnTo>
                        <a:pt x="71" y="193"/>
                      </a:lnTo>
                      <a:lnTo>
                        <a:pt x="73" y="193"/>
                      </a:lnTo>
                      <a:lnTo>
                        <a:pt x="74" y="194"/>
                      </a:lnTo>
                      <a:lnTo>
                        <a:pt x="75" y="196"/>
                      </a:lnTo>
                      <a:lnTo>
                        <a:pt x="76" y="201"/>
                      </a:lnTo>
                      <a:lnTo>
                        <a:pt x="77" y="202"/>
                      </a:lnTo>
                      <a:lnTo>
                        <a:pt x="78" y="202"/>
                      </a:lnTo>
                      <a:lnTo>
                        <a:pt x="80" y="202"/>
                      </a:lnTo>
                      <a:lnTo>
                        <a:pt x="81" y="203"/>
                      </a:lnTo>
                      <a:lnTo>
                        <a:pt x="81" y="209"/>
                      </a:lnTo>
                      <a:lnTo>
                        <a:pt x="84" y="211"/>
                      </a:lnTo>
                      <a:lnTo>
                        <a:pt x="86" y="212"/>
                      </a:lnTo>
                      <a:lnTo>
                        <a:pt x="87" y="211"/>
                      </a:lnTo>
                      <a:lnTo>
                        <a:pt x="91" y="211"/>
                      </a:lnTo>
                      <a:lnTo>
                        <a:pt x="93" y="212"/>
                      </a:lnTo>
                      <a:lnTo>
                        <a:pt x="96" y="212"/>
                      </a:lnTo>
                      <a:lnTo>
                        <a:pt x="97" y="212"/>
                      </a:lnTo>
                      <a:lnTo>
                        <a:pt x="97" y="211"/>
                      </a:lnTo>
                      <a:lnTo>
                        <a:pt x="98" y="210"/>
                      </a:lnTo>
                      <a:lnTo>
                        <a:pt x="99" y="209"/>
                      </a:lnTo>
                      <a:lnTo>
                        <a:pt x="100" y="209"/>
                      </a:lnTo>
                      <a:lnTo>
                        <a:pt x="104" y="209"/>
                      </a:lnTo>
                      <a:lnTo>
                        <a:pt x="106" y="210"/>
                      </a:lnTo>
                      <a:lnTo>
                        <a:pt x="108" y="211"/>
                      </a:lnTo>
                      <a:lnTo>
                        <a:pt x="110" y="210"/>
                      </a:lnTo>
                      <a:lnTo>
                        <a:pt x="112" y="209"/>
                      </a:lnTo>
                      <a:lnTo>
                        <a:pt x="115" y="209"/>
                      </a:lnTo>
                      <a:lnTo>
                        <a:pt x="123" y="214"/>
                      </a:lnTo>
                      <a:lnTo>
                        <a:pt x="126" y="217"/>
                      </a:lnTo>
                      <a:lnTo>
                        <a:pt x="126" y="218"/>
                      </a:lnTo>
                      <a:lnTo>
                        <a:pt x="118" y="228"/>
                      </a:lnTo>
                      <a:lnTo>
                        <a:pt x="118" y="231"/>
                      </a:lnTo>
                      <a:lnTo>
                        <a:pt x="118" y="231"/>
                      </a:lnTo>
                      <a:lnTo>
                        <a:pt x="120" y="231"/>
                      </a:lnTo>
                      <a:lnTo>
                        <a:pt x="121" y="231"/>
                      </a:lnTo>
                      <a:lnTo>
                        <a:pt x="122" y="231"/>
                      </a:lnTo>
                      <a:lnTo>
                        <a:pt x="125" y="235"/>
                      </a:lnTo>
                      <a:lnTo>
                        <a:pt x="127" y="235"/>
                      </a:lnTo>
                      <a:lnTo>
                        <a:pt x="127" y="233"/>
                      </a:lnTo>
                      <a:lnTo>
                        <a:pt x="128" y="232"/>
                      </a:lnTo>
                      <a:lnTo>
                        <a:pt x="129" y="226"/>
                      </a:lnTo>
                      <a:lnTo>
                        <a:pt x="130" y="225"/>
                      </a:lnTo>
                      <a:lnTo>
                        <a:pt x="132" y="215"/>
                      </a:lnTo>
                      <a:lnTo>
                        <a:pt x="132" y="215"/>
                      </a:lnTo>
                      <a:lnTo>
                        <a:pt x="135" y="195"/>
                      </a:lnTo>
                      <a:lnTo>
                        <a:pt x="133" y="187"/>
                      </a:lnTo>
                      <a:lnTo>
                        <a:pt x="126" y="179"/>
                      </a:lnTo>
                      <a:lnTo>
                        <a:pt x="126" y="170"/>
                      </a:lnTo>
                      <a:lnTo>
                        <a:pt x="133" y="168"/>
                      </a:lnTo>
                      <a:lnTo>
                        <a:pt x="136" y="168"/>
                      </a:lnTo>
                      <a:lnTo>
                        <a:pt x="137" y="169"/>
                      </a:lnTo>
                      <a:lnTo>
                        <a:pt x="137" y="169"/>
                      </a:lnTo>
                      <a:lnTo>
                        <a:pt x="139" y="169"/>
                      </a:lnTo>
                      <a:lnTo>
                        <a:pt x="139" y="168"/>
                      </a:lnTo>
                      <a:lnTo>
                        <a:pt x="137" y="164"/>
                      </a:lnTo>
                      <a:lnTo>
                        <a:pt x="136" y="162"/>
                      </a:lnTo>
                      <a:lnTo>
                        <a:pt x="134" y="162"/>
                      </a:lnTo>
                      <a:lnTo>
                        <a:pt x="133" y="163"/>
                      </a:lnTo>
                      <a:lnTo>
                        <a:pt x="131" y="163"/>
                      </a:lnTo>
                      <a:lnTo>
                        <a:pt x="130" y="162"/>
                      </a:lnTo>
                      <a:lnTo>
                        <a:pt x="129" y="162"/>
                      </a:lnTo>
                      <a:lnTo>
                        <a:pt x="129" y="161"/>
                      </a:lnTo>
                      <a:lnTo>
                        <a:pt x="129" y="161"/>
                      </a:lnTo>
                      <a:lnTo>
                        <a:pt x="129" y="153"/>
                      </a:lnTo>
                      <a:lnTo>
                        <a:pt x="130" y="153"/>
                      </a:lnTo>
                      <a:lnTo>
                        <a:pt x="150" y="153"/>
                      </a:lnTo>
                      <a:lnTo>
                        <a:pt x="151" y="152"/>
                      </a:lnTo>
                      <a:lnTo>
                        <a:pt x="151" y="150"/>
                      </a:lnTo>
                      <a:lnTo>
                        <a:pt x="152" y="149"/>
                      </a:lnTo>
                      <a:lnTo>
                        <a:pt x="153" y="149"/>
                      </a:lnTo>
                      <a:lnTo>
                        <a:pt x="154" y="150"/>
                      </a:lnTo>
                      <a:lnTo>
                        <a:pt x="155" y="151"/>
                      </a:lnTo>
                      <a:lnTo>
                        <a:pt x="156" y="151"/>
                      </a:lnTo>
                      <a:lnTo>
                        <a:pt x="161" y="149"/>
                      </a:lnTo>
                      <a:lnTo>
                        <a:pt x="163" y="149"/>
                      </a:lnTo>
                      <a:lnTo>
                        <a:pt x="164" y="150"/>
                      </a:lnTo>
                      <a:lnTo>
                        <a:pt x="166" y="153"/>
                      </a:lnTo>
                      <a:lnTo>
                        <a:pt x="168" y="160"/>
                      </a:lnTo>
                      <a:lnTo>
                        <a:pt x="171" y="159"/>
                      </a:lnTo>
                      <a:lnTo>
                        <a:pt x="171" y="158"/>
                      </a:lnTo>
                      <a:lnTo>
                        <a:pt x="163" y="141"/>
                      </a:lnTo>
                      <a:lnTo>
                        <a:pt x="158" y="138"/>
                      </a:lnTo>
                      <a:lnTo>
                        <a:pt x="158" y="137"/>
                      </a:lnTo>
                      <a:lnTo>
                        <a:pt x="163" y="132"/>
                      </a:lnTo>
                      <a:lnTo>
                        <a:pt x="164" y="132"/>
                      </a:lnTo>
                      <a:lnTo>
                        <a:pt x="164" y="131"/>
                      </a:lnTo>
                      <a:lnTo>
                        <a:pt x="165" y="130"/>
                      </a:lnTo>
                      <a:lnTo>
                        <a:pt x="165" y="130"/>
                      </a:lnTo>
                      <a:lnTo>
                        <a:pt x="165" y="127"/>
                      </a:lnTo>
                      <a:lnTo>
                        <a:pt x="164" y="126"/>
                      </a:lnTo>
                      <a:lnTo>
                        <a:pt x="163" y="124"/>
                      </a:lnTo>
                      <a:lnTo>
                        <a:pt x="161" y="122"/>
                      </a:lnTo>
                      <a:lnTo>
                        <a:pt x="159" y="121"/>
                      </a:lnTo>
                      <a:lnTo>
                        <a:pt x="159" y="120"/>
                      </a:lnTo>
                      <a:lnTo>
                        <a:pt x="158" y="114"/>
                      </a:lnTo>
                      <a:lnTo>
                        <a:pt x="157" y="112"/>
                      </a:lnTo>
                      <a:lnTo>
                        <a:pt x="157" y="109"/>
                      </a:lnTo>
                      <a:lnTo>
                        <a:pt x="158" y="107"/>
                      </a:lnTo>
                      <a:lnTo>
                        <a:pt x="159" y="104"/>
                      </a:lnTo>
                      <a:lnTo>
                        <a:pt x="159" y="102"/>
                      </a:lnTo>
                      <a:lnTo>
                        <a:pt x="161" y="99"/>
                      </a:lnTo>
                      <a:lnTo>
                        <a:pt x="161" y="95"/>
                      </a:lnTo>
                      <a:lnTo>
                        <a:pt x="162" y="94"/>
                      </a:lnTo>
                      <a:lnTo>
                        <a:pt x="163" y="93"/>
                      </a:lnTo>
                      <a:lnTo>
                        <a:pt x="163" y="92"/>
                      </a:lnTo>
                      <a:lnTo>
                        <a:pt x="163" y="89"/>
                      </a:lnTo>
                      <a:lnTo>
                        <a:pt x="162" y="89"/>
                      </a:lnTo>
                      <a:lnTo>
                        <a:pt x="161" y="88"/>
                      </a:lnTo>
                      <a:lnTo>
                        <a:pt x="150" y="91"/>
                      </a:lnTo>
                      <a:lnTo>
                        <a:pt x="146" y="91"/>
                      </a:lnTo>
                      <a:lnTo>
                        <a:pt x="142" y="89"/>
                      </a:lnTo>
                      <a:lnTo>
                        <a:pt x="140" y="90"/>
                      </a:lnTo>
                      <a:lnTo>
                        <a:pt x="140" y="91"/>
                      </a:lnTo>
                      <a:lnTo>
                        <a:pt x="136" y="91"/>
                      </a:lnTo>
                      <a:lnTo>
                        <a:pt x="135" y="90"/>
                      </a:lnTo>
                      <a:lnTo>
                        <a:pt x="134" y="90"/>
                      </a:lnTo>
                      <a:lnTo>
                        <a:pt x="127" y="80"/>
                      </a:lnTo>
                      <a:lnTo>
                        <a:pt x="127" y="79"/>
                      </a:lnTo>
                      <a:lnTo>
                        <a:pt x="119" y="76"/>
                      </a:lnTo>
                      <a:lnTo>
                        <a:pt x="107" y="78"/>
                      </a:lnTo>
                      <a:lnTo>
                        <a:pt x="99" y="76"/>
                      </a:lnTo>
                      <a:lnTo>
                        <a:pt x="97" y="74"/>
                      </a:lnTo>
                      <a:lnTo>
                        <a:pt x="97" y="73"/>
                      </a:lnTo>
                      <a:lnTo>
                        <a:pt x="93" y="72"/>
                      </a:lnTo>
                      <a:lnTo>
                        <a:pt x="93" y="71"/>
                      </a:lnTo>
                      <a:lnTo>
                        <a:pt x="93" y="60"/>
                      </a:lnTo>
                      <a:lnTo>
                        <a:pt x="92" y="59"/>
                      </a:lnTo>
                      <a:lnTo>
                        <a:pt x="91" y="58"/>
                      </a:lnTo>
                      <a:lnTo>
                        <a:pt x="90" y="57"/>
                      </a:lnTo>
                      <a:lnTo>
                        <a:pt x="88" y="55"/>
                      </a:lnTo>
                      <a:lnTo>
                        <a:pt x="86" y="47"/>
                      </a:lnTo>
                      <a:lnTo>
                        <a:pt x="86" y="47"/>
                      </a:lnTo>
                      <a:lnTo>
                        <a:pt x="80" y="47"/>
                      </a:lnTo>
                      <a:lnTo>
                        <a:pt x="87" y="28"/>
                      </a:lnTo>
                      <a:lnTo>
                        <a:pt x="100" y="11"/>
                      </a:lnTo>
                      <a:lnTo>
                        <a:pt x="104" y="9"/>
                      </a:lnTo>
                      <a:lnTo>
                        <a:pt x="108" y="9"/>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787" name="Freeform 1184">
                  <a:extLst>
                    <a:ext uri="{FF2B5EF4-FFF2-40B4-BE49-F238E27FC236}">
                      <a16:creationId xmlns:a16="http://schemas.microsoft.com/office/drawing/2014/main" xmlns="" id="{F95BAC56-B328-3747-9843-9EEF37F230BA}"/>
                    </a:ext>
                  </a:extLst>
                </p:cNvPr>
                <p:cNvSpPr/>
                <p:nvPr/>
              </p:nvSpPr>
              <p:spPr>
                <a:xfrm>
                  <a:off x="4908550" y="4684713"/>
                  <a:ext cx="36513" cy="46038"/>
                </a:xfrm>
                <a:custGeom>
                  <a:avLst/>
                  <a:gdLst>
                    <a:gd name="T0" fmla="*/ 21 w 23"/>
                    <a:gd name="T1" fmla="*/ 1 h 29"/>
                    <a:gd name="T2" fmla="*/ 20 w 23"/>
                    <a:gd name="T3" fmla="*/ 0 h 29"/>
                    <a:gd name="T4" fmla="*/ 19 w 23"/>
                    <a:gd name="T5" fmla="*/ 0 h 29"/>
                    <a:gd name="T6" fmla="*/ 19 w 23"/>
                    <a:gd name="T7" fmla="*/ 0 h 29"/>
                    <a:gd name="T8" fmla="*/ 18 w 23"/>
                    <a:gd name="T9" fmla="*/ 0 h 29"/>
                    <a:gd name="T10" fmla="*/ 14 w 23"/>
                    <a:gd name="T11" fmla="*/ 1 h 29"/>
                    <a:gd name="T12" fmla="*/ 12 w 23"/>
                    <a:gd name="T13" fmla="*/ 1 h 29"/>
                    <a:gd name="T14" fmla="*/ 11 w 23"/>
                    <a:gd name="T15" fmla="*/ 1 h 29"/>
                    <a:gd name="T16" fmla="*/ 11 w 23"/>
                    <a:gd name="T17" fmla="*/ 2 h 29"/>
                    <a:gd name="T18" fmla="*/ 11 w 23"/>
                    <a:gd name="T19" fmla="*/ 4 h 29"/>
                    <a:gd name="T20" fmla="*/ 10 w 23"/>
                    <a:gd name="T21" fmla="*/ 5 h 29"/>
                    <a:gd name="T22" fmla="*/ 8 w 23"/>
                    <a:gd name="T23" fmla="*/ 5 h 29"/>
                    <a:gd name="T24" fmla="*/ 7 w 23"/>
                    <a:gd name="T25" fmla="*/ 6 h 29"/>
                    <a:gd name="T26" fmla="*/ 5 w 23"/>
                    <a:gd name="T27" fmla="*/ 6 h 29"/>
                    <a:gd name="T28" fmla="*/ 4 w 23"/>
                    <a:gd name="T29" fmla="*/ 6 h 29"/>
                    <a:gd name="T30" fmla="*/ 3 w 23"/>
                    <a:gd name="T31" fmla="*/ 2 h 29"/>
                    <a:gd name="T32" fmla="*/ 2 w 23"/>
                    <a:gd name="T33" fmla="*/ 2 h 29"/>
                    <a:gd name="T34" fmla="*/ 1 w 23"/>
                    <a:gd name="T35" fmla="*/ 2 h 29"/>
                    <a:gd name="T36" fmla="*/ 0 w 23"/>
                    <a:gd name="T37" fmla="*/ 3 h 29"/>
                    <a:gd name="T38" fmla="*/ 0 w 23"/>
                    <a:gd name="T39" fmla="*/ 5 h 29"/>
                    <a:gd name="T40" fmla="*/ 0 w 23"/>
                    <a:gd name="T41" fmla="*/ 5 h 29"/>
                    <a:gd name="T42" fmla="*/ 2 w 23"/>
                    <a:gd name="T43" fmla="*/ 8 h 29"/>
                    <a:gd name="T44" fmla="*/ 2 w 23"/>
                    <a:gd name="T45" fmla="*/ 15 h 29"/>
                    <a:gd name="T46" fmla="*/ 3 w 23"/>
                    <a:gd name="T47" fmla="*/ 16 h 29"/>
                    <a:gd name="T48" fmla="*/ 4 w 23"/>
                    <a:gd name="T49" fmla="*/ 26 h 29"/>
                    <a:gd name="T50" fmla="*/ 7 w 23"/>
                    <a:gd name="T51" fmla="*/ 29 h 29"/>
                    <a:gd name="T52" fmla="*/ 8 w 23"/>
                    <a:gd name="T53" fmla="*/ 29 h 29"/>
                    <a:gd name="T54" fmla="*/ 14 w 23"/>
                    <a:gd name="T55" fmla="*/ 27 h 29"/>
                    <a:gd name="T56" fmla="*/ 23 w 23"/>
                    <a:gd name="T57" fmla="*/ 12 h 29"/>
                    <a:gd name="T58" fmla="*/ 23 w 23"/>
                    <a:gd name="T59" fmla="*/ 10 h 29"/>
                    <a:gd name="T60" fmla="*/ 23 w 23"/>
                    <a:gd name="T61" fmla="*/ 8 h 29"/>
                    <a:gd name="T62" fmla="*/ 22 w 23"/>
                    <a:gd name="T63" fmla="*/ 8 h 29"/>
                    <a:gd name="T64" fmla="*/ 20 w 23"/>
                    <a:gd name="T65" fmla="*/ 7 h 29"/>
                    <a:gd name="T66" fmla="*/ 19 w 23"/>
                    <a:gd name="T67" fmla="*/ 6 h 29"/>
                    <a:gd name="T68" fmla="*/ 19 w 23"/>
                    <a:gd name="T69" fmla="*/ 4 h 29"/>
                    <a:gd name="T70" fmla="*/ 20 w 23"/>
                    <a:gd name="T71" fmla="*/ 2 h 29"/>
                    <a:gd name="T72" fmla="*/ 21 w 23"/>
                    <a:gd name="T73"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 h="29">
                      <a:moveTo>
                        <a:pt x="21" y="1"/>
                      </a:moveTo>
                      <a:lnTo>
                        <a:pt x="20" y="0"/>
                      </a:lnTo>
                      <a:lnTo>
                        <a:pt x="19" y="0"/>
                      </a:lnTo>
                      <a:lnTo>
                        <a:pt x="19" y="0"/>
                      </a:lnTo>
                      <a:lnTo>
                        <a:pt x="18" y="0"/>
                      </a:lnTo>
                      <a:lnTo>
                        <a:pt x="14" y="1"/>
                      </a:lnTo>
                      <a:lnTo>
                        <a:pt x="12" y="1"/>
                      </a:lnTo>
                      <a:lnTo>
                        <a:pt x="11" y="1"/>
                      </a:lnTo>
                      <a:lnTo>
                        <a:pt x="11" y="2"/>
                      </a:lnTo>
                      <a:lnTo>
                        <a:pt x="11" y="4"/>
                      </a:lnTo>
                      <a:lnTo>
                        <a:pt x="10" y="5"/>
                      </a:lnTo>
                      <a:lnTo>
                        <a:pt x="8" y="5"/>
                      </a:lnTo>
                      <a:lnTo>
                        <a:pt x="7" y="6"/>
                      </a:lnTo>
                      <a:lnTo>
                        <a:pt x="5" y="6"/>
                      </a:lnTo>
                      <a:lnTo>
                        <a:pt x="4" y="6"/>
                      </a:lnTo>
                      <a:lnTo>
                        <a:pt x="3" y="2"/>
                      </a:lnTo>
                      <a:lnTo>
                        <a:pt x="2" y="2"/>
                      </a:lnTo>
                      <a:lnTo>
                        <a:pt x="1" y="2"/>
                      </a:lnTo>
                      <a:lnTo>
                        <a:pt x="0" y="3"/>
                      </a:lnTo>
                      <a:lnTo>
                        <a:pt x="0" y="5"/>
                      </a:lnTo>
                      <a:lnTo>
                        <a:pt x="0" y="5"/>
                      </a:lnTo>
                      <a:lnTo>
                        <a:pt x="2" y="8"/>
                      </a:lnTo>
                      <a:lnTo>
                        <a:pt x="2" y="15"/>
                      </a:lnTo>
                      <a:lnTo>
                        <a:pt x="3" y="16"/>
                      </a:lnTo>
                      <a:lnTo>
                        <a:pt x="4" y="26"/>
                      </a:lnTo>
                      <a:lnTo>
                        <a:pt x="7" y="29"/>
                      </a:lnTo>
                      <a:lnTo>
                        <a:pt x="8" y="29"/>
                      </a:lnTo>
                      <a:lnTo>
                        <a:pt x="14" y="27"/>
                      </a:lnTo>
                      <a:lnTo>
                        <a:pt x="23" y="12"/>
                      </a:lnTo>
                      <a:lnTo>
                        <a:pt x="23" y="10"/>
                      </a:lnTo>
                      <a:lnTo>
                        <a:pt x="23" y="8"/>
                      </a:lnTo>
                      <a:lnTo>
                        <a:pt x="22" y="8"/>
                      </a:lnTo>
                      <a:lnTo>
                        <a:pt x="20" y="7"/>
                      </a:lnTo>
                      <a:lnTo>
                        <a:pt x="19" y="6"/>
                      </a:lnTo>
                      <a:lnTo>
                        <a:pt x="19" y="4"/>
                      </a:lnTo>
                      <a:lnTo>
                        <a:pt x="20" y="2"/>
                      </a:lnTo>
                      <a:lnTo>
                        <a:pt x="21" y="1"/>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788" name="Freeform 1202">
                  <a:extLst>
                    <a:ext uri="{FF2B5EF4-FFF2-40B4-BE49-F238E27FC236}">
                      <a16:creationId xmlns:a16="http://schemas.microsoft.com/office/drawing/2014/main" xmlns="" id="{B3EE713A-4511-9A4F-89E5-A5BF93303A94}"/>
                    </a:ext>
                  </a:extLst>
                </p:cNvPr>
                <p:cNvSpPr/>
                <p:nvPr/>
              </p:nvSpPr>
              <p:spPr>
                <a:xfrm>
                  <a:off x="4697413" y="5037138"/>
                  <a:ext cx="212725" cy="219075"/>
                </a:xfrm>
                <a:custGeom>
                  <a:avLst/>
                  <a:gdLst>
                    <a:gd name="T0" fmla="*/ 0 w 134"/>
                    <a:gd name="T1" fmla="*/ 105 h 138"/>
                    <a:gd name="T2" fmla="*/ 0 w 134"/>
                    <a:gd name="T3" fmla="*/ 63 h 138"/>
                    <a:gd name="T4" fmla="*/ 15 w 134"/>
                    <a:gd name="T5" fmla="*/ 63 h 138"/>
                    <a:gd name="T6" fmla="*/ 15 w 134"/>
                    <a:gd name="T7" fmla="*/ 10 h 138"/>
                    <a:gd name="T8" fmla="*/ 16 w 134"/>
                    <a:gd name="T9" fmla="*/ 9 h 138"/>
                    <a:gd name="T10" fmla="*/ 47 w 134"/>
                    <a:gd name="T11" fmla="*/ 5 h 138"/>
                    <a:gd name="T12" fmla="*/ 50 w 134"/>
                    <a:gd name="T13" fmla="*/ 5 h 138"/>
                    <a:gd name="T14" fmla="*/ 52 w 134"/>
                    <a:gd name="T15" fmla="*/ 9 h 138"/>
                    <a:gd name="T16" fmla="*/ 52 w 134"/>
                    <a:gd name="T17" fmla="*/ 13 h 138"/>
                    <a:gd name="T18" fmla="*/ 56 w 134"/>
                    <a:gd name="T19" fmla="*/ 8 h 138"/>
                    <a:gd name="T20" fmla="*/ 60 w 134"/>
                    <a:gd name="T21" fmla="*/ 5 h 138"/>
                    <a:gd name="T22" fmla="*/ 68 w 134"/>
                    <a:gd name="T23" fmla="*/ 3 h 138"/>
                    <a:gd name="T24" fmla="*/ 69 w 134"/>
                    <a:gd name="T25" fmla="*/ 1 h 138"/>
                    <a:gd name="T26" fmla="*/ 71 w 134"/>
                    <a:gd name="T27" fmla="*/ 0 h 138"/>
                    <a:gd name="T28" fmla="*/ 74 w 134"/>
                    <a:gd name="T29" fmla="*/ 0 h 138"/>
                    <a:gd name="T30" fmla="*/ 75 w 134"/>
                    <a:gd name="T31" fmla="*/ 0 h 138"/>
                    <a:gd name="T32" fmla="*/ 75 w 134"/>
                    <a:gd name="T33" fmla="*/ 2 h 138"/>
                    <a:gd name="T34" fmla="*/ 80 w 134"/>
                    <a:gd name="T35" fmla="*/ 10 h 138"/>
                    <a:gd name="T36" fmla="*/ 82 w 134"/>
                    <a:gd name="T37" fmla="*/ 12 h 138"/>
                    <a:gd name="T38" fmla="*/ 84 w 134"/>
                    <a:gd name="T39" fmla="*/ 19 h 138"/>
                    <a:gd name="T40" fmla="*/ 96 w 134"/>
                    <a:gd name="T41" fmla="*/ 32 h 138"/>
                    <a:gd name="T42" fmla="*/ 100 w 134"/>
                    <a:gd name="T43" fmla="*/ 33 h 138"/>
                    <a:gd name="T44" fmla="*/ 103 w 134"/>
                    <a:gd name="T45" fmla="*/ 35 h 138"/>
                    <a:gd name="T46" fmla="*/ 106 w 134"/>
                    <a:gd name="T47" fmla="*/ 39 h 138"/>
                    <a:gd name="T48" fmla="*/ 109 w 134"/>
                    <a:gd name="T49" fmla="*/ 40 h 138"/>
                    <a:gd name="T50" fmla="*/ 111 w 134"/>
                    <a:gd name="T51" fmla="*/ 42 h 138"/>
                    <a:gd name="T52" fmla="*/ 113 w 134"/>
                    <a:gd name="T53" fmla="*/ 53 h 138"/>
                    <a:gd name="T54" fmla="*/ 114 w 134"/>
                    <a:gd name="T55" fmla="*/ 56 h 138"/>
                    <a:gd name="T56" fmla="*/ 116 w 134"/>
                    <a:gd name="T57" fmla="*/ 58 h 138"/>
                    <a:gd name="T58" fmla="*/ 119 w 134"/>
                    <a:gd name="T59" fmla="*/ 60 h 138"/>
                    <a:gd name="T60" fmla="*/ 126 w 134"/>
                    <a:gd name="T61" fmla="*/ 60 h 138"/>
                    <a:gd name="T62" fmla="*/ 134 w 134"/>
                    <a:gd name="T63" fmla="*/ 65 h 138"/>
                    <a:gd name="T64" fmla="*/ 134 w 134"/>
                    <a:gd name="T65" fmla="*/ 66 h 138"/>
                    <a:gd name="T66" fmla="*/ 118 w 134"/>
                    <a:gd name="T67" fmla="*/ 74 h 138"/>
                    <a:gd name="T68" fmla="*/ 85 w 134"/>
                    <a:gd name="T69" fmla="*/ 107 h 138"/>
                    <a:gd name="T70" fmla="*/ 81 w 134"/>
                    <a:gd name="T71" fmla="*/ 116 h 138"/>
                    <a:gd name="T72" fmla="*/ 80 w 134"/>
                    <a:gd name="T73" fmla="*/ 118 h 138"/>
                    <a:gd name="T74" fmla="*/ 69 w 134"/>
                    <a:gd name="T75" fmla="*/ 120 h 138"/>
                    <a:gd name="T76" fmla="*/ 65 w 134"/>
                    <a:gd name="T77" fmla="*/ 120 h 138"/>
                    <a:gd name="T78" fmla="*/ 56 w 134"/>
                    <a:gd name="T79" fmla="*/ 116 h 138"/>
                    <a:gd name="T80" fmla="*/ 52 w 134"/>
                    <a:gd name="T81" fmla="*/ 115 h 138"/>
                    <a:gd name="T82" fmla="*/ 49 w 134"/>
                    <a:gd name="T83" fmla="*/ 116 h 138"/>
                    <a:gd name="T84" fmla="*/ 42 w 134"/>
                    <a:gd name="T85" fmla="*/ 123 h 138"/>
                    <a:gd name="T86" fmla="*/ 42 w 134"/>
                    <a:gd name="T87" fmla="*/ 125 h 138"/>
                    <a:gd name="T88" fmla="*/ 39 w 134"/>
                    <a:gd name="T89" fmla="*/ 128 h 138"/>
                    <a:gd name="T90" fmla="*/ 36 w 134"/>
                    <a:gd name="T91" fmla="*/ 130 h 138"/>
                    <a:gd name="T92" fmla="*/ 33 w 134"/>
                    <a:gd name="T93" fmla="*/ 136 h 138"/>
                    <a:gd name="T94" fmla="*/ 24 w 134"/>
                    <a:gd name="T95" fmla="*/ 138 h 138"/>
                    <a:gd name="T96" fmla="*/ 12 w 134"/>
                    <a:gd name="T97" fmla="*/ 136 h 138"/>
                    <a:gd name="T98" fmla="*/ 11 w 134"/>
                    <a:gd name="T99" fmla="*/ 134 h 138"/>
                    <a:gd name="T100" fmla="*/ 14 w 134"/>
                    <a:gd name="T101" fmla="*/ 125 h 138"/>
                    <a:gd name="T102" fmla="*/ 13 w 134"/>
                    <a:gd name="T103" fmla="*/ 119 h 138"/>
                    <a:gd name="T104" fmla="*/ 11 w 134"/>
                    <a:gd name="T105" fmla="*/ 116 h 138"/>
                    <a:gd name="T106" fmla="*/ 8 w 134"/>
                    <a:gd name="T107" fmla="*/ 113 h 138"/>
                    <a:gd name="T108" fmla="*/ 7 w 134"/>
                    <a:gd name="T109" fmla="*/ 111 h 138"/>
                    <a:gd name="T110" fmla="*/ 4 w 134"/>
                    <a:gd name="T111" fmla="*/ 108 h 138"/>
                    <a:gd name="T112" fmla="*/ 3 w 134"/>
                    <a:gd name="T113" fmla="*/ 107 h 138"/>
                    <a:gd name="T114" fmla="*/ 1 w 134"/>
                    <a:gd name="T115" fmla="*/ 105 h 138"/>
                    <a:gd name="T116" fmla="*/ 0 w 134"/>
                    <a:gd name="T117" fmla="*/ 10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4" h="138">
                      <a:moveTo>
                        <a:pt x="0" y="105"/>
                      </a:moveTo>
                      <a:lnTo>
                        <a:pt x="0" y="63"/>
                      </a:lnTo>
                      <a:lnTo>
                        <a:pt x="15" y="63"/>
                      </a:lnTo>
                      <a:lnTo>
                        <a:pt x="15" y="10"/>
                      </a:lnTo>
                      <a:lnTo>
                        <a:pt x="16" y="9"/>
                      </a:lnTo>
                      <a:lnTo>
                        <a:pt x="47" y="5"/>
                      </a:lnTo>
                      <a:lnTo>
                        <a:pt x="50" y="5"/>
                      </a:lnTo>
                      <a:lnTo>
                        <a:pt x="52" y="9"/>
                      </a:lnTo>
                      <a:lnTo>
                        <a:pt x="52" y="13"/>
                      </a:lnTo>
                      <a:lnTo>
                        <a:pt x="56" y="8"/>
                      </a:lnTo>
                      <a:lnTo>
                        <a:pt x="60" y="5"/>
                      </a:lnTo>
                      <a:lnTo>
                        <a:pt x="68" y="3"/>
                      </a:lnTo>
                      <a:lnTo>
                        <a:pt x="69" y="1"/>
                      </a:lnTo>
                      <a:lnTo>
                        <a:pt x="71" y="0"/>
                      </a:lnTo>
                      <a:lnTo>
                        <a:pt x="74" y="0"/>
                      </a:lnTo>
                      <a:lnTo>
                        <a:pt x="75" y="0"/>
                      </a:lnTo>
                      <a:lnTo>
                        <a:pt x="75" y="2"/>
                      </a:lnTo>
                      <a:lnTo>
                        <a:pt x="80" y="10"/>
                      </a:lnTo>
                      <a:lnTo>
                        <a:pt x="82" y="12"/>
                      </a:lnTo>
                      <a:lnTo>
                        <a:pt x="84" y="19"/>
                      </a:lnTo>
                      <a:lnTo>
                        <a:pt x="96" y="32"/>
                      </a:lnTo>
                      <a:lnTo>
                        <a:pt x="100" y="33"/>
                      </a:lnTo>
                      <a:lnTo>
                        <a:pt x="103" y="35"/>
                      </a:lnTo>
                      <a:lnTo>
                        <a:pt x="106" y="39"/>
                      </a:lnTo>
                      <a:lnTo>
                        <a:pt x="109" y="40"/>
                      </a:lnTo>
                      <a:lnTo>
                        <a:pt x="111" y="42"/>
                      </a:lnTo>
                      <a:lnTo>
                        <a:pt x="113" y="53"/>
                      </a:lnTo>
                      <a:lnTo>
                        <a:pt x="114" y="56"/>
                      </a:lnTo>
                      <a:lnTo>
                        <a:pt x="116" y="58"/>
                      </a:lnTo>
                      <a:lnTo>
                        <a:pt x="119" y="60"/>
                      </a:lnTo>
                      <a:lnTo>
                        <a:pt x="126" y="60"/>
                      </a:lnTo>
                      <a:lnTo>
                        <a:pt x="134" y="65"/>
                      </a:lnTo>
                      <a:lnTo>
                        <a:pt x="134" y="66"/>
                      </a:lnTo>
                      <a:lnTo>
                        <a:pt x="118" y="74"/>
                      </a:lnTo>
                      <a:lnTo>
                        <a:pt x="85" y="107"/>
                      </a:lnTo>
                      <a:lnTo>
                        <a:pt x="81" y="116"/>
                      </a:lnTo>
                      <a:lnTo>
                        <a:pt x="80" y="118"/>
                      </a:lnTo>
                      <a:lnTo>
                        <a:pt x="69" y="120"/>
                      </a:lnTo>
                      <a:lnTo>
                        <a:pt x="65" y="120"/>
                      </a:lnTo>
                      <a:lnTo>
                        <a:pt x="56" y="116"/>
                      </a:lnTo>
                      <a:lnTo>
                        <a:pt x="52" y="115"/>
                      </a:lnTo>
                      <a:lnTo>
                        <a:pt x="49" y="116"/>
                      </a:lnTo>
                      <a:lnTo>
                        <a:pt x="42" y="123"/>
                      </a:lnTo>
                      <a:lnTo>
                        <a:pt x="42" y="125"/>
                      </a:lnTo>
                      <a:lnTo>
                        <a:pt x="39" y="128"/>
                      </a:lnTo>
                      <a:lnTo>
                        <a:pt x="36" y="130"/>
                      </a:lnTo>
                      <a:lnTo>
                        <a:pt x="33" y="136"/>
                      </a:lnTo>
                      <a:lnTo>
                        <a:pt x="24" y="138"/>
                      </a:lnTo>
                      <a:lnTo>
                        <a:pt x="12" y="136"/>
                      </a:lnTo>
                      <a:lnTo>
                        <a:pt x="11" y="134"/>
                      </a:lnTo>
                      <a:lnTo>
                        <a:pt x="14" y="125"/>
                      </a:lnTo>
                      <a:lnTo>
                        <a:pt x="13" y="119"/>
                      </a:lnTo>
                      <a:lnTo>
                        <a:pt x="11" y="116"/>
                      </a:lnTo>
                      <a:lnTo>
                        <a:pt x="8" y="113"/>
                      </a:lnTo>
                      <a:lnTo>
                        <a:pt x="7" y="111"/>
                      </a:lnTo>
                      <a:lnTo>
                        <a:pt x="4" y="108"/>
                      </a:lnTo>
                      <a:lnTo>
                        <a:pt x="3" y="107"/>
                      </a:lnTo>
                      <a:lnTo>
                        <a:pt x="1" y="105"/>
                      </a:lnTo>
                      <a:lnTo>
                        <a:pt x="0" y="105"/>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789" name="Freeform 1204">
                  <a:extLst>
                    <a:ext uri="{FF2B5EF4-FFF2-40B4-BE49-F238E27FC236}">
                      <a16:creationId xmlns:a16="http://schemas.microsoft.com/office/drawing/2014/main" xmlns="" id="{018F95EE-E3A9-6841-AB2C-14BCAD9029B3}"/>
                    </a:ext>
                  </a:extLst>
                </p:cNvPr>
                <p:cNvSpPr/>
                <p:nvPr/>
              </p:nvSpPr>
              <p:spPr>
                <a:xfrm>
                  <a:off x="4605338" y="3490913"/>
                  <a:ext cx="87313" cy="88900"/>
                </a:xfrm>
                <a:custGeom>
                  <a:avLst/>
                  <a:gdLst>
                    <a:gd name="T0" fmla="*/ 37 w 55"/>
                    <a:gd name="T1" fmla="*/ 54 h 56"/>
                    <a:gd name="T2" fmla="*/ 33 w 55"/>
                    <a:gd name="T3" fmla="*/ 50 h 56"/>
                    <a:gd name="T4" fmla="*/ 29 w 55"/>
                    <a:gd name="T5" fmla="*/ 47 h 56"/>
                    <a:gd name="T6" fmla="*/ 25 w 55"/>
                    <a:gd name="T7" fmla="*/ 46 h 56"/>
                    <a:gd name="T8" fmla="*/ 21 w 55"/>
                    <a:gd name="T9" fmla="*/ 36 h 56"/>
                    <a:gd name="T10" fmla="*/ 13 w 55"/>
                    <a:gd name="T11" fmla="*/ 29 h 56"/>
                    <a:gd name="T12" fmla="*/ 9 w 55"/>
                    <a:gd name="T13" fmla="*/ 24 h 56"/>
                    <a:gd name="T14" fmla="*/ 5 w 55"/>
                    <a:gd name="T15" fmla="*/ 19 h 56"/>
                    <a:gd name="T16" fmla="*/ 5 w 55"/>
                    <a:gd name="T17" fmla="*/ 15 h 56"/>
                    <a:gd name="T18" fmla="*/ 2 w 55"/>
                    <a:gd name="T19" fmla="*/ 10 h 56"/>
                    <a:gd name="T20" fmla="*/ 1 w 55"/>
                    <a:gd name="T21" fmla="*/ 7 h 56"/>
                    <a:gd name="T22" fmla="*/ 2 w 55"/>
                    <a:gd name="T23" fmla="*/ 0 h 56"/>
                    <a:gd name="T24" fmla="*/ 8 w 55"/>
                    <a:gd name="T25" fmla="*/ 5 h 56"/>
                    <a:gd name="T26" fmla="*/ 16 w 55"/>
                    <a:gd name="T27" fmla="*/ 1 h 56"/>
                    <a:gd name="T28" fmla="*/ 20 w 55"/>
                    <a:gd name="T29" fmla="*/ 2 h 56"/>
                    <a:gd name="T30" fmla="*/ 23 w 55"/>
                    <a:gd name="T31" fmla="*/ 2 h 56"/>
                    <a:gd name="T32" fmla="*/ 28 w 55"/>
                    <a:gd name="T33" fmla="*/ 2 h 56"/>
                    <a:gd name="T34" fmla="*/ 32 w 55"/>
                    <a:gd name="T35" fmla="*/ 2 h 56"/>
                    <a:gd name="T36" fmla="*/ 35 w 55"/>
                    <a:gd name="T37" fmla="*/ 4 h 56"/>
                    <a:gd name="T38" fmla="*/ 39 w 55"/>
                    <a:gd name="T39" fmla="*/ 5 h 56"/>
                    <a:gd name="T40" fmla="*/ 41 w 55"/>
                    <a:gd name="T41" fmla="*/ 4 h 56"/>
                    <a:gd name="T42" fmla="*/ 43 w 55"/>
                    <a:gd name="T43" fmla="*/ 7 h 56"/>
                    <a:gd name="T44" fmla="*/ 48 w 55"/>
                    <a:gd name="T45" fmla="*/ 7 h 56"/>
                    <a:gd name="T46" fmla="*/ 51 w 55"/>
                    <a:gd name="T47" fmla="*/ 9 h 56"/>
                    <a:gd name="T48" fmla="*/ 48 w 55"/>
                    <a:gd name="T49" fmla="*/ 15 h 56"/>
                    <a:gd name="T50" fmla="*/ 48 w 55"/>
                    <a:gd name="T51" fmla="*/ 18 h 56"/>
                    <a:gd name="T52" fmla="*/ 50 w 55"/>
                    <a:gd name="T53" fmla="*/ 20 h 56"/>
                    <a:gd name="T54" fmla="*/ 53 w 55"/>
                    <a:gd name="T55" fmla="*/ 22 h 56"/>
                    <a:gd name="T56" fmla="*/ 54 w 55"/>
                    <a:gd name="T57" fmla="*/ 23 h 56"/>
                    <a:gd name="T58" fmla="*/ 55 w 55"/>
                    <a:gd name="T59" fmla="*/ 25 h 56"/>
                    <a:gd name="T60" fmla="*/ 51 w 55"/>
                    <a:gd name="T61" fmla="*/ 25 h 56"/>
                    <a:gd name="T62" fmla="*/ 53 w 55"/>
                    <a:gd name="T63" fmla="*/ 30 h 56"/>
                    <a:gd name="T64" fmla="*/ 53 w 55"/>
                    <a:gd name="T65" fmla="*/ 33 h 56"/>
                    <a:gd name="T66" fmla="*/ 51 w 55"/>
                    <a:gd name="T67" fmla="*/ 34 h 56"/>
                    <a:gd name="T68" fmla="*/ 48 w 55"/>
                    <a:gd name="T69" fmla="*/ 35 h 56"/>
                    <a:gd name="T70" fmla="*/ 46 w 55"/>
                    <a:gd name="T71" fmla="*/ 34 h 56"/>
                    <a:gd name="T72" fmla="*/ 47 w 55"/>
                    <a:gd name="T73" fmla="*/ 36 h 56"/>
                    <a:gd name="T74" fmla="*/ 47 w 55"/>
                    <a:gd name="T75" fmla="*/ 40 h 56"/>
                    <a:gd name="T76" fmla="*/ 46 w 55"/>
                    <a:gd name="T77" fmla="*/ 40 h 56"/>
                    <a:gd name="T78" fmla="*/ 44 w 55"/>
                    <a:gd name="T79" fmla="*/ 38 h 56"/>
                    <a:gd name="T80" fmla="*/ 41 w 55"/>
                    <a:gd name="T81" fmla="*/ 42 h 56"/>
                    <a:gd name="T82" fmla="*/ 39 w 55"/>
                    <a:gd name="T83" fmla="*/ 45 h 56"/>
                    <a:gd name="T84" fmla="*/ 38 w 55"/>
                    <a:gd name="T85" fmla="*/ 48 h 56"/>
                    <a:gd name="T86" fmla="*/ 40 w 55"/>
                    <a:gd name="T87" fmla="*/ 51 h 56"/>
                    <a:gd name="T88" fmla="*/ 38 w 55"/>
                    <a:gd name="T89"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5" h="56">
                      <a:moveTo>
                        <a:pt x="38" y="56"/>
                      </a:moveTo>
                      <a:lnTo>
                        <a:pt x="38" y="54"/>
                      </a:lnTo>
                      <a:lnTo>
                        <a:pt x="37" y="54"/>
                      </a:lnTo>
                      <a:lnTo>
                        <a:pt x="37" y="52"/>
                      </a:lnTo>
                      <a:lnTo>
                        <a:pt x="35" y="52"/>
                      </a:lnTo>
                      <a:lnTo>
                        <a:pt x="33" y="50"/>
                      </a:lnTo>
                      <a:lnTo>
                        <a:pt x="31" y="49"/>
                      </a:lnTo>
                      <a:lnTo>
                        <a:pt x="29" y="48"/>
                      </a:lnTo>
                      <a:lnTo>
                        <a:pt x="29" y="47"/>
                      </a:lnTo>
                      <a:lnTo>
                        <a:pt x="27" y="46"/>
                      </a:lnTo>
                      <a:lnTo>
                        <a:pt x="25" y="47"/>
                      </a:lnTo>
                      <a:lnTo>
                        <a:pt x="25" y="46"/>
                      </a:lnTo>
                      <a:lnTo>
                        <a:pt x="27" y="45"/>
                      </a:lnTo>
                      <a:lnTo>
                        <a:pt x="21" y="39"/>
                      </a:lnTo>
                      <a:lnTo>
                        <a:pt x="21" y="36"/>
                      </a:lnTo>
                      <a:lnTo>
                        <a:pt x="20" y="35"/>
                      </a:lnTo>
                      <a:lnTo>
                        <a:pt x="18" y="35"/>
                      </a:lnTo>
                      <a:lnTo>
                        <a:pt x="13" y="29"/>
                      </a:lnTo>
                      <a:lnTo>
                        <a:pt x="13" y="28"/>
                      </a:lnTo>
                      <a:lnTo>
                        <a:pt x="11" y="24"/>
                      </a:lnTo>
                      <a:lnTo>
                        <a:pt x="9" y="24"/>
                      </a:lnTo>
                      <a:lnTo>
                        <a:pt x="7" y="21"/>
                      </a:lnTo>
                      <a:lnTo>
                        <a:pt x="5" y="21"/>
                      </a:lnTo>
                      <a:lnTo>
                        <a:pt x="5" y="19"/>
                      </a:lnTo>
                      <a:lnTo>
                        <a:pt x="6" y="18"/>
                      </a:lnTo>
                      <a:lnTo>
                        <a:pt x="5" y="17"/>
                      </a:lnTo>
                      <a:lnTo>
                        <a:pt x="5" y="15"/>
                      </a:lnTo>
                      <a:lnTo>
                        <a:pt x="4" y="14"/>
                      </a:lnTo>
                      <a:lnTo>
                        <a:pt x="3" y="10"/>
                      </a:lnTo>
                      <a:lnTo>
                        <a:pt x="2" y="10"/>
                      </a:lnTo>
                      <a:lnTo>
                        <a:pt x="0" y="8"/>
                      </a:lnTo>
                      <a:lnTo>
                        <a:pt x="0" y="8"/>
                      </a:lnTo>
                      <a:lnTo>
                        <a:pt x="1" y="7"/>
                      </a:lnTo>
                      <a:lnTo>
                        <a:pt x="0" y="6"/>
                      </a:lnTo>
                      <a:lnTo>
                        <a:pt x="0" y="1"/>
                      </a:lnTo>
                      <a:lnTo>
                        <a:pt x="2" y="0"/>
                      </a:lnTo>
                      <a:lnTo>
                        <a:pt x="4" y="0"/>
                      </a:lnTo>
                      <a:lnTo>
                        <a:pt x="4" y="1"/>
                      </a:lnTo>
                      <a:lnTo>
                        <a:pt x="8" y="5"/>
                      </a:lnTo>
                      <a:lnTo>
                        <a:pt x="8" y="5"/>
                      </a:lnTo>
                      <a:lnTo>
                        <a:pt x="11" y="0"/>
                      </a:lnTo>
                      <a:lnTo>
                        <a:pt x="16" y="1"/>
                      </a:lnTo>
                      <a:lnTo>
                        <a:pt x="17" y="0"/>
                      </a:lnTo>
                      <a:lnTo>
                        <a:pt x="17" y="0"/>
                      </a:lnTo>
                      <a:lnTo>
                        <a:pt x="20" y="2"/>
                      </a:lnTo>
                      <a:lnTo>
                        <a:pt x="21" y="2"/>
                      </a:lnTo>
                      <a:lnTo>
                        <a:pt x="22" y="1"/>
                      </a:lnTo>
                      <a:lnTo>
                        <a:pt x="23" y="2"/>
                      </a:lnTo>
                      <a:lnTo>
                        <a:pt x="27" y="3"/>
                      </a:lnTo>
                      <a:lnTo>
                        <a:pt x="27" y="2"/>
                      </a:lnTo>
                      <a:lnTo>
                        <a:pt x="28" y="2"/>
                      </a:lnTo>
                      <a:lnTo>
                        <a:pt x="30" y="4"/>
                      </a:lnTo>
                      <a:lnTo>
                        <a:pt x="30" y="4"/>
                      </a:lnTo>
                      <a:lnTo>
                        <a:pt x="32" y="2"/>
                      </a:lnTo>
                      <a:lnTo>
                        <a:pt x="33" y="2"/>
                      </a:lnTo>
                      <a:lnTo>
                        <a:pt x="34" y="4"/>
                      </a:lnTo>
                      <a:lnTo>
                        <a:pt x="35" y="4"/>
                      </a:lnTo>
                      <a:lnTo>
                        <a:pt x="35" y="3"/>
                      </a:lnTo>
                      <a:lnTo>
                        <a:pt x="38" y="3"/>
                      </a:lnTo>
                      <a:lnTo>
                        <a:pt x="39" y="5"/>
                      </a:lnTo>
                      <a:lnTo>
                        <a:pt x="40" y="4"/>
                      </a:lnTo>
                      <a:lnTo>
                        <a:pt x="40" y="4"/>
                      </a:lnTo>
                      <a:lnTo>
                        <a:pt x="41" y="4"/>
                      </a:lnTo>
                      <a:lnTo>
                        <a:pt x="43" y="6"/>
                      </a:lnTo>
                      <a:lnTo>
                        <a:pt x="43" y="7"/>
                      </a:lnTo>
                      <a:lnTo>
                        <a:pt x="43" y="7"/>
                      </a:lnTo>
                      <a:lnTo>
                        <a:pt x="44" y="8"/>
                      </a:lnTo>
                      <a:lnTo>
                        <a:pt x="46" y="8"/>
                      </a:lnTo>
                      <a:lnTo>
                        <a:pt x="48" y="7"/>
                      </a:lnTo>
                      <a:lnTo>
                        <a:pt x="51" y="7"/>
                      </a:lnTo>
                      <a:lnTo>
                        <a:pt x="52" y="8"/>
                      </a:lnTo>
                      <a:lnTo>
                        <a:pt x="51" y="9"/>
                      </a:lnTo>
                      <a:lnTo>
                        <a:pt x="51" y="10"/>
                      </a:lnTo>
                      <a:lnTo>
                        <a:pt x="49" y="15"/>
                      </a:lnTo>
                      <a:lnTo>
                        <a:pt x="48" y="15"/>
                      </a:lnTo>
                      <a:lnTo>
                        <a:pt x="48" y="16"/>
                      </a:lnTo>
                      <a:lnTo>
                        <a:pt x="49" y="16"/>
                      </a:lnTo>
                      <a:lnTo>
                        <a:pt x="48" y="18"/>
                      </a:lnTo>
                      <a:lnTo>
                        <a:pt x="48" y="19"/>
                      </a:lnTo>
                      <a:lnTo>
                        <a:pt x="49" y="20"/>
                      </a:lnTo>
                      <a:lnTo>
                        <a:pt x="50" y="20"/>
                      </a:lnTo>
                      <a:lnTo>
                        <a:pt x="51" y="20"/>
                      </a:lnTo>
                      <a:lnTo>
                        <a:pt x="51" y="21"/>
                      </a:lnTo>
                      <a:lnTo>
                        <a:pt x="53" y="22"/>
                      </a:lnTo>
                      <a:lnTo>
                        <a:pt x="53" y="22"/>
                      </a:lnTo>
                      <a:lnTo>
                        <a:pt x="54" y="23"/>
                      </a:lnTo>
                      <a:lnTo>
                        <a:pt x="54" y="23"/>
                      </a:lnTo>
                      <a:lnTo>
                        <a:pt x="55" y="24"/>
                      </a:lnTo>
                      <a:lnTo>
                        <a:pt x="55" y="24"/>
                      </a:lnTo>
                      <a:lnTo>
                        <a:pt x="55" y="25"/>
                      </a:lnTo>
                      <a:lnTo>
                        <a:pt x="54" y="26"/>
                      </a:lnTo>
                      <a:lnTo>
                        <a:pt x="52" y="26"/>
                      </a:lnTo>
                      <a:lnTo>
                        <a:pt x="51" y="25"/>
                      </a:lnTo>
                      <a:lnTo>
                        <a:pt x="50" y="25"/>
                      </a:lnTo>
                      <a:lnTo>
                        <a:pt x="50" y="26"/>
                      </a:lnTo>
                      <a:lnTo>
                        <a:pt x="53" y="30"/>
                      </a:lnTo>
                      <a:lnTo>
                        <a:pt x="54" y="31"/>
                      </a:lnTo>
                      <a:lnTo>
                        <a:pt x="54" y="33"/>
                      </a:lnTo>
                      <a:lnTo>
                        <a:pt x="53" y="33"/>
                      </a:lnTo>
                      <a:lnTo>
                        <a:pt x="52" y="33"/>
                      </a:lnTo>
                      <a:lnTo>
                        <a:pt x="51" y="33"/>
                      </a:lnTo>
                      <a:lnTo>
                        <a:pt x="51" y="34"/>
                      </a:lnTo>
                      <a:lnTo>
                        <a:pt x="50" y="35"/>
                      </a:lnTo>
                      <a:lnTo>
                        <a:pt x="49" y="35"/>
                      </a:lnTo>
                      <a:lnTo>
                        <a:pt x="48" y="35"/>
                      </a:lnTo>
                      <a:lnTo>
                        <a:pt x="47" y="35"/>
                      </a:lnTo>
                      <a:lnTo>
                        <a:pt x="47" y="34"/>
                      </a:lnTo>
                      <a:lnTo>
                        <a:pt x="46" y="34"/>
                      </a:lnTo>
                      <a:lnTo>
                        <a:pt x="45" y="35"/>
                      </a:lnTo>
                      <a:lnTo>
                        <a:pt x="46" y="36"/>
                      </a:lnTo>
                      <a:lnTo>
                        <a:pt x="47" y="36"/>
                      </a:lnTo>
                      <a:lnTo>
                        <a:pt x="47" y="38"/>
                      </a:lnTo>
                      <a:lnTo>
                        <a:pt x="47" y="38"/>
                      </a:lnTo>
                      <a:lnTo>
                        <a:pt x="47" y="40"/>
                      </a:lnTo>
                      <a:lnTo>
                        <a:pt x="47" y="40"/>
                      </a:lnTo>
                      <a:lnTo>
                        <a:pt x="46" y="40"/>
                      </a:lnTo>
                      <a:lnTo>
                        <a:pt x="46" y="40"/>
                      </a:lnTo>
                      <a:lnTo>
                        <a:pt x="46" y="39"/>
                      </a:lnTo>
                      <a:lnTo>
                        <a:pt x="45" y="38"/>
                      </a:lnTo>
                      <a:lnTo>
                        <a:pt x="44" y="38"/>
                      </a:lnTo>
                      <a:lnTo>
                        <a:pt x="42" y="40"/>
                      </a:lnTo>
                      <a:lnTo>
                        <a:pt x="41" y="41"/>
                      </a:lnTo>
                      <a:lnTo>
                        <a:pt x="41" y="42"/>
                      </a:lnTo>
                      <a:lnTo>
                        <a:pt x="41" y="44"/>
                      </a:lnTo>
                      <a:lnTo>
                        <a:pt x="41" y="45"/>
                      </a:lnTo>
                      <a:lnTo>
                        <a:pt x="39" y="45"/>
                      </a:lnTo>
                      <a:lnTo>
                        <a:pt x="39" y="45"/>
                      </a:lnTo>
                      <a:lnTo>
                        <a:pt x="39" y="47"/>
                      </a:lnTo>
                      <a:lnTo>
                        <a:pt x="38" y="48"/>
                      </a:lnTo>
                      <a:lnTo>
                        <a:pt x="38" y="49"/>
                      </a:lnTo>
                      <a:lnTo>
                        <a:pt x="39" y="50"/>
                      </a:lnTo>
                      <a:lnTo>
                        <a:pt x="40" y="51"/>
                      </a:lnTo>
                      <a:lnTo>
                        <a:pt x="40" y="52"/>
                      </a:lnTo>
                      <a:lnTo>
                        <a:pt x="38" y="54"/>
                      </a:lnTo>
                      <a:lnTo>
                        <a:pt x="38" y="56"/>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790" name="Freeform 1257">
                  <a:extLst>
                    <a:ext uri="{FF2B5EF4-FFF2-40B4-BE49-F238E27FC236}">
                      <a16:creationId xmlns:a16="http://schemas.microsoft.com/office/drawing/2014/main" xmlns="" id="{085A4D3D-36B0-3F48-82B9-93486B33E327}"/>
                    </a:ext>
                  </a:extLst>
                </p:cNvPr>
                <p:cNvSpPr/>
                <p:nvPr/>
              </p:nvSpPr>
              <p:spPr>
                <a:xfrm>
                  <a:off x="4057650" y="3736975"/>
                  <a:ext cx="457200" cy="463550"/>
                </a:xfrm>
                <a:custGeom>
                  <a:avLst/>
                  <a:gdLst>
                    <a:gd name="T0" fmla="*/ 0 w 288"/>
                    <a:gd name="T1" fmla="*/ 139 h 292"/>
                    <a:gd name="T2" fmla="*/ 19 w 288"/>
                    <a:gd name="T3" fmla="*/ 128 h 292"/>
                    <a:gd name="T4" fmla="*/ 25 w 288"/>
                    <a:gd name="T5" fmla="*/ 126 h 292"/>
                    <a:gd name="T6" fmla="*/ 29 w 288"/>
                    <a:gd name="T7" fmla="*/ 124 h 292"/>
                    <a:gd name="T8" fmla="*/ 42 w 288"/>
                    <a:gd name="T9" fmla="*/ 122 h 292"/>
                    <a:gd name="T10" fmla="*/ 50 w 288"/>
                    <a:gd name="T11" fmla="*/ 115 h 292"/>
                    <a:gd name="T12" fmla="*/ 59 w 288"/>
                    <a:gd name="T13" fmla="*/ 110 h 292"/>
                    <a:gd name="T14" fmla="*/ 72 w 288"/>
                    <a:gd name="T15" fmla="*/ 102 h 292"/>
                    <a:gd name="T16" fmla="*/ 69 w 288"/>
                    <a:gd name="T17" fmla="*/ 101 h 292"/>
                    <a:gd name="T18" fmla="*/ 69 w 288"/>
                    <a:gd name="T19" fmla="*/ 97 h 292"/>
                    <a:gd name="T20" fmla="*/ 68 w 288"/>
                    <a:gd name="T21" fmla="*/ 93 h 292"/>
                    <a:gd name="T22" fmla="*/ 80 w 288"/>
                    <a:gd name="T23" fmla="*/ 90 h 292"/>
                    <a:gd name="T24" fmla="*/ 81 w 288"/>
                    <a:gd name="T25" fmla="*/ 85 h 292"/>
                    <a:gd name="T26" fmla="*/ 86 w 288"/>
                    <a:gd name="T27" fmla="*/ 85 h 292"/>
                    <a:gd name="T28" fmla="*/ 105 w 288"/>
                    <a:gd name="T29" fmla="*/ 85 h 292"/>
                    <a:gd name="T30" fmla="*/ 106 w 288"/>
                    <a:gd name="T31" fmla="*/ 81 h 292"/>
                    <a:gd name="T32" fmla="*/ 104 w 288"/>
                    <a:gd name="T33" fmla="*/ 75 h 292"/>
                    <a:gd name="T34" fmla="*/ 101 w 288"/>
                    <a:gd name="T35" fmla="*/ 64 h 292"/>
                    <a:gd name="T36" fmla="*/ 100 w 288"/>
                    <a:gd name="T37" fmla="*/ 58 h 292"/>
                    <a:gd name="T38" fmla="*/ 98 w 288"/>
                    <a:gd name="T39" fmla="*/ 44 h 292"/>
                    <a:gd name="T40" fmla="*/ 99 w 288"/>
                    <a:gd name="T41" fmla="*/ 42 h 292"/>
                    <a:gd name="T42" fmla="*/ 95 w 288"/>
                    <a:gd name="T43" fmla="*/ 38 h 292"/>
                    <a:gd name="T44" fmla="*/ 104 w 288"/>
                    <a:gd name="T45" fmla="*/ 32 h 292"/>
                    <a:gd name="T46" fmla="*/ 118 w 288"/>
                    <a:gd name="T47" fmla="*/ 21 h 292"/>
                    <a:gd name="T48" fmla="*/ 131 w 288"/>
                    <a:gd name="T49" fmla="*/ 15 h 292"/>
                    <a:gd name="T50" fmla="*/ 165 w 288"/>
                    <a:gd name="T51" fmla="*/ 5 h 292"/>
                    <a:gd name="T52" fmla="*/ 174 w 288"/>
                    <a:gd name="T53" fmla="*/ 6 h 292"/>
                    <a:gd name="T54" fmla="*/ 198 w 288"/>
                    <a:gd name="T55" fmla="*/ 7 h 292"/>
                    <a:gd name="T56" fmla="*/ 219 w 288"/>
                    <a:gd name="T57" fmla="*/ 2 h 292"/>
                    <a:gd name="T58" fmla="*/ 231 w 288"/>
                    <a:gd name="T59" fmla="*/ 2 h 292"/>
                    <a:gd name="T60" fmla="*/ 242 w 288"/>
                    <a:gd name="T61" fmla="*/ 3 h 292"/>
                    <a:gd name="T62" fmla="*/ 239 w 288"/>
                    <a:gd name="T63" fmla="*/ 10 h 292"/>
                    <a:gd name="T64" fmla="*/ 241 w 288"/>
                    <a:gd name="T65" fmla="*/ 32 h 292"/>
                    <a:gd name="T66" fmla="*/ 231 w 288"/>
                    <a:gd name="T67" fmla="*/ 51 h 292"/>
                    <a:gd name="T68" fmla="*/ 226 w 288"/>
                    <a:gd name="T69" fmla="*/ 55 h 292"/>
                    <a:gd name="T70" fmla="*/ 238 w 288"/>
                    <a:gd name="T71" fmla="*/ 75 h 292"/>
                    <a:gd name="T72" fmla="*/ 255 w 288"/>
                    <a:gd name="T73" fmla="*/ 116 h 292"/>
                    <a:gd name="T74" fmla="*/ 257 w 288"/>
                    <a:gd name="T75" fmla="*/ 132 h 292"/>
                    <a:gd name="T76" fmla="*/ 254 w 288"/>
                    <a:gd name="T77" fmla="*/ 185 h 292"/>
                    <a:gd name="T78" fmla="*/ 274 w 288"/>
                    <a:gd name="T79" fmla="*/ 207 h 292"/>
                    <a:gd name="T80" fmla="*/ 202 w 288"/>
                    <a:gd name="T81" fmla="*/ 283 h 292"/>
                    <a:gd name="T82" fmla="*/ 166 w 288"/>
                    <a:gd name="T83" fmla="*/ 288 h 292"/>
                    <a:gd name="T84" fmla="*/ 168 w 288"/>
                    <a:gd name="T85" fmla="*/ 284 h 292"/>
                    <a:gd name="T86" fmla="*/ 168 w 288"/>
                    <a:gd name="T87" fmla="*/ 281 h 292"/>
                    <a:gd name="T88" fmla="*/ 166 w 288"/>
                    <a:gd name="T89" fmla="*/ 278 h 292"/>
                    <a:gd name="T90" fmla="*/ 159 w 288"/>
                    <a:gd name="T91" fmla="*/ 275 h 292"/>
                    <a:gd name="T92" fmla="*/ 154 w 288"/>
                    <a:gd name="T93" fmla="*/ 272 h 292"/>
                    <a:gd name="T94" fmla="*/ 145 w 288"/>
                    <a:gd name="T95" fmla="*/ 269 h 292"/>
                    <a:gd name="T96" fmla="*/ 138 w 288"/>
                    <a:gd name="T97" fmla="*/ 264 h 292"/>
                    <a:gd name="T98" fmla="*/ 137 w 288"/>
                    <a:gd name="T99" fmla="*/ 258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 h="292">
                      <a:moveTo>
                        <a:pt x="53" y="200"/>
                      </a:moveTo>
                      <a:lnTo>
                        <a:pt x="53" y="200"/>
                      </a:lnTo>
                      <a:lnTo>
                        <a:pt x="0" y="166"/>
                      </a:lnTo>
                      <a:lnTo>
                        <a:pt x="0" y="139"/>
                      </a:lnTo>
                      <a:lnTo>
                        <a:pt x="12" y="131"/>
                      </a:lnTo>
                      <a:lnTo>
                        <a:pt x="15" y="131"/>
                      </a:lnTo>
                      <a:lnTo>
                        <a:pt x="17" y="129"/>
                      </a:lnTo>
                      <a:lnTo>
                        <a:pt x="19" y="128"/>
                      </a:lnTo>
                      <a:lnTo>
                        <a:pt x="21" y="126"/>
                      </a:lnTo>
                      <a:lnTo>
                        <a:pt x="22" y="126"/>
                      </a:lnTo>
                      <a:lnTo>
                        <a:pt x="23" y="126"/>
                      </a:lnTo>
                      <a:lnTo>
                        <a:pt x="25" y="126"/>
                      </a:lnTo>
                      <a:lnTo>
                        <a:pt x="27" y="126"/>
                      </a:lnTo>
                      <a:lnTo>
                        <a:pt x="29" y="126"/>
                      </a:lnTo>
                      <a:lnTo>
                        <a:pt x="29" y="126"/>
                      </a:lnTo>
                      <a:lnTo>
                        <a:pt x="29" y="124"/>
                      </a:lnTo>
                      <a:lnTo>
                        <a:pt x="30" y="123"/>
                      </a:lnTo>
                      <a:lnTo>
                        <a:pt x="34" y="123"/>
                      </a:lnTo>
                      <a:lnTo>
                        <a:pt x="35" y="122"/>
                      </a:lnTo>
                      <a:lnTo>
                        <a:pt x="42" y="122"/>
                      </a:lnTo>
                      <a:lnTo>
                        <a:pt x="46" y="120"/>
                      </a:lnTo>
                      <a:lnTo>
                        <a:pt x="49" y="117"/>
                      </a:lnTo>
                      <a:lnTo>
                        <a:pt x="50" y="116"/>
                      </a:lnTo>
                      <a:lnTo>
                        <a:pt x="50" y="115"/>
                      </a:lnTo>
                      <a:lnTo>
                        <a:pt x="51" y="113"/>
                      </a:lnTo>
                      <a:lnTo>
                        <a:pt x="54" y="111"/>
                      </a:lnTo>
                      <a:lnTo>
                        <a:pt x="57" y="110"/>
                      </a:lnTo>
                      <a:lnTo>
                        <a:pt x="59" y="110"/>
                      </a:lnTo>
                      <a:lnTo>
                        <a:pt x="66" y="105"/>
                      </a:lnTo>
                      <a:lnTo>
                        <a:pt x="71" y="104"/>
                      </a:lnTo>
                      <a:lnTo>
                        <a:pt x="72" y="103"/>
                      </a:lnTo>
                      <a:lnTo>
                        <a:pt x="72" y="102"/>
                      </a:lnTo>
                      <a:lnTo>
                        <a:pt x="70" y="102"/>
                      </a:lnTo>
                      <a:lnTo>
                        <a:pt x="70" y="101"/>
                      </a:lnTo>
                      <a:lnTo>
                        <a:pt x="69" y="101"/>
                      </a:lnTo>
                      <a:lnTo>
                        <a:pt x="69" y="101"/>
                      </a:lnTo>
                      <a:lnTo>
                        <a:pt x="68" y="101"/>
                      </a:lnTo>
                      <a:lnTo>
                        <a:pt x="69" y="98"/>
                      </a:lnTo>
                      <a:lnTo>
                        <a:pt x="70" y="97"/>
                      </a:lnTo>
                      <a:lnTo>
                        <a:pt x="69" y="97"/>
                      </a:lnTo>
                      <a:lnTo>
                        <a:pt x="68" y="96"/>
                      </a:lnTo>
                      <a:lnTo>
                        <a:pt x="68" y="96"/>
                      </a:lnTo>
                      <a:lnTo>
                        <a:pt x="68" y="94"/>
                      </a:lnTo>
                      <a:lnTo>
                        <a:pt x="68" y="93"/>
                      </a:lnTo>
                      <a:lnTo>
                        <a:pt x="69" y="92"/>
                      </a:lnTo>
                      <a:lnTo>
                        <a:pt x="71" y="92"/>
                      </a:lnTo>
                      <a:lnTo>
                        <a:pt x="73" y="92"/>
                      </a:lnTo>
                      <a:lnTo>
                        <a:pt x="80" y="90"/>
                      </a:lnTo>
                      <a:lnTo>
                        <a:pt x="81" y="90"/>
                      </a:lnTo>
                      <a:lnTo>
                        <a:pt x="81" y="88"/>
                      </a:lnTo>
                      <a:lnTo>
                        <a:pt x="81" y="86"/>
                      </a:lnTo>
                      <a:lnTo>
                        <a:pt x="81" y="85"/>
                      </a:lnTo>
                      <a:lnTo>
                        <a:pt x="82" y="85"/>
                      </a:lnTo>
                      <a:lnTo>
                        <a:pt x="84" y="86"/>
                      </a:lnTo>
                      <a:lnTo>
                        <a:pt x="85" y="85"/>
                      </a:lnTo>
                      <a:lnTo>
                        <a:pt x="86" y="85"/>
                      </a:lnTo>
                      <a:lnTo>
                        <a:pt x="96" y="84"/>
                      </a:lnTo>
                      <a:lnTo>
                        <a:pt x="97" y="84"/>
                      </a:lnTo>
                      <a:lnTo>
                        <a:pt x="104" y="84"/>
                      </a:lnTo>
                      <a:lnTo>
                        <a:pt x="105" y="85"/>
                      </a:lnTo>
                      <a:lnTo>
                        <a:pt x="106" y="85"/>
                      </a:lnTo>
                      <a:lnTo>
                        <a:pt x="106" y="84"/>
                      </a:lnTo>
                      <a:lnTo>
                        <a:pt x="105" y="83"/>
                      </a:lnTo>
                      <a:lnTo>
                        <a:pt x="106" y="81"/>
                      </a:lnTo>
                      <a:lnTo>
                        <a:pt x="107" y="79"/>
                      </a:lnTo>
                      <a:lnTo>
                        <a:pt x="108" y="79"/>
                      </a:lnTo>
                      <a:lnTo>
                        <a:pt x="108" y="78"/>
                      </a:lnTo>
                      <a:lnTo>
                        <a:pt x="104" y="75"/>
                      </a:lnTo>
                      <a:lnTo>
                        <a:pt x="102" y="71"/>
                      </a:lnTo>
                      <a:lnTo>
                        <a:pt x="102" y="69"/>
                      </a:lnTo>
                      <a:lnTo>
                        <a:pt x="101" y="66"/>
                      </a:lnTo>
                      <a:lnTo>
                        <a:pt x="101" y="64"/>
                      </a:lnTo>
                      <a:lnTo>
                        <a:pt x="101" y="63"/>
                      </a:lnTo>
                      <a:lnTo>
                        <a:pt x="101" y="60"/>
                      </a:lnTo>
                      <a:lnTo>
                        <a:pt x="99" y="59"/>
                      </a:lnTo>
                      <a:lnTo>
                        <a:pt x="100" y="58"/>
                      </a:lnTo>
                      <a:lnTo>
                        <a:pt x="100" y="53"/>
                      </a:lnTo>
                      <a:lnTo>
                        <a:pt x="99" y="48"/>
                      </a:lnTo>
                      <a:lnTo>
                        <a:pt x="100" y="46"/>
                      </a:lnTo>
                      <a:lnTo>
                        <a:pt x="98" y="44"/>
                      </a:lnTo>
                      <a:lnTo>
                        <a:pt x="99" y="43"/>
                      </a:lnTo>
                      <a:lnTo>
                        <a:pt x="99" y="43"/>
                      </a:lnTo>
                      <a:lnTo>
                        <a:pt x="99" y="43"/>
                      </a:lnTo>
                      <a:lnTo>
                        <a:pt x="99" y="42"/>
                      </a:lnTo>
                      <a:lnTo>
                        <a:pt x="98" y="41"/>
                      </a:lnTo>
                      <a:lnTo>
                        <a:pt x="97" y="40"/>
                      </a:lnTo>
                      <a:lnTo>
                        <a:pt x="96" y="39"/>
                      </a:lnTo>
                      <a:lnTo>
                        <a:pt x="95" y="38"/>
                      </a:lnTo>
                      <a:lnTo>
                        <a:pt x="94" y="37"/>
                      </a:lnTo>
                      <a:lnTo>
                        <a:pt x="94" y="36"/>
                      </a:lnTo>
                      <a:lnTo>
                        <a:pt x="96" y="35"/>
                      </a:lnTo>
                      <a:lnTo>
                        <a:pt x="104" y="32"/>
                      </a:lnTo>
                      <a:lnTo>
                        <a:pt x="108" y="26"/>
                      </a:lnTo>
                      <a:lnTo>
                        <a:pt x="111" y="24"/>
                      </a:lnTo>
                      <a:lnTo>
                        <a:pt x="115" y="24"/>
                      </a:lnTo>
                      <a:lnTo>
                        <a:pt x="118" y="21"/>
                      </a:lnTo>
                      <a:lnTo>
                        <a:pt x="121" y="23"/>
                      </a:lnTo>
                      <a:lnTo>
                        <a:pt x="124" y="21"/>
                      </a:lnTo>
                      <a:lnTo>
                        <a:pt x="127" y="17"/>
                      </a:lnTo>
                      <a:lnTo>
                        <a:pt x="131" y="15"/>
                      </a:lnTo>
                      <a:lnTo>
                        <a:pt x="134" y="13"/>
                      </a:lnTo>
                      <a:lnTo>
                        <a:pt x="144" y="10"/>
                      </a:lnTo>
                      <a:lnTo>
                        <a:pt x="161" y="9"/>
                      </a:lnTo>
                      <a:lnTo>
                        <a:pt x="165" y="5"/>
                      </a:lnTo>
                      <a:lnTo>
                        <a:pt x="167" y="6"/>
                      </a:lnTo>
                      <a:lnTo>
                        <a:pt x="170" y="6"/>
                      </a:lnTo>
                      <a:lnTo>
                        <a:pt x="172" y="6"/>
                      </a:lnTo>
                      <a:lnTo>
                        <a:pt x="174" y="6"/>
                      </a:lnTo>
                      <a:lnTo>
                        <a:pt x="178" y="4"/>
                      </a:lnTo>
                      <a:lnTo>
                        <a:pt x="193" y="4"/>
                      </a:lnTo>
                      <a:lnTo>
                        <a:pt x="195" y="6"/>
                      </a:lnTo>
                      <a:lnTo>
                        <a:pt x="198" y="7"/>
                      </a:lnTo>
                      <a:lnTo>
                        <a:pt x="210" y="3"/>
                      </a:lnTo>
                      <a:lnTo>
                        <a:pt x="212" y="0"/>
                      </a:lnTo>
                      <a:lnTo>
                        <a:pt x="218" y="2"/>
                      </a:lnTo>
                      <a:lnTo>
                        <a:pt x="219" y="2"/>
                      </a:lnTo>
                      <a:lnTo>
                        <a:pt x="221" y="4"/>
                      </a:lnTo>
                      <a:lnTo>
                        <a:pt x="224" y="2"/>
                      </a:lnTo>
                      <a:lnTo>
                        <a:pt x="226" y="0"/>
                      </a:lnTo>
                      <a:lnTo>
                        <a:pt x="231" y="2"/>
                      </a:lnTo>
                      <a:lnTo>
                        <a:pt x="233" y="4"/>
                      </a:lnTo>
                      <a:lnTo>
                        <a:pt x="236" y="4"/>
                      </a:lnTo>
                      <a:lnTo>
                        <a:pt x="238" y="3"/>
                      </a:lnTo>
                      <a:lnTo>
                        <a:pt x="242" y="3"/>
                      </a:lnTo>
                      <a:lnTo>
                        <a:pt x="245" y="3"/>
                      </a:lnTo>
                      <a:lnTo>
                        <a:pt x="245" y="4"/>
                      </a:lnTo>
                      <a:lnTo>
                        <a:pt x="240" y="9"/>
                      </a:lnTo>
                      <a:lnTo>
                        <a:pt x="239" y="10"/>
                      </a:lnTo>
                      <a:lnTo>
                        <a:pt x="241" y="11"/>
                      </a:lnTo>
                      <a:lnTo>
                        <a:pt x="241" y="12"/>
                      </a:lnTo>
                      <a:lnTo>
                        <a:pt x="240" y="31"/>
                      </a:lnTo>
                      <a:lnTo>
                        <a:pt x="241" y="32"/>
                      </a:lnTo>
                      <a:lnTo>
                        <a:pt x="239" y="44"/>
                      </a:lnTo>
                      <a:lnTo>
                        <a:pt x="234" y="47"/>
                      </a:lnTo>
                      <a:lnTo>
                        <a:pt x="233" y="50"/>
                      </a:lnTo>
                      <a:lnTo>
                        <a:pt x="231" y="51"/>
                      </a:lnTo>
                      <a:lnTo>
                        <a:pt x="230" y="52"/>
                      </a:lnTo>
                      <a:lnTo>
                        <a:pt x="229" y="53"/>
                      </a:lnTo>
                      <a:lnTo>
                        <a:pt x="226" y="55"/>
                      </a:lnTo>
                      <a:lnTo>
                        <a:pt x="226" y="55"/>
                      </a:lnTo>
                      <a:lnTo>
                        <a:pt x="229" y="66"/>
                      </a:lnTo>
                      <a:lnTo>
                        <a:pt x="234" y="68"/>
                      </a:lnTo>
                      <a:lnTo>
                        <a:pt x="236" y="70"/>
                      </a:lnTo>
                      <a:lnTo>
                        <a:pt x="238" y="75"/>
                      </a:lnTo>
                      <a:lnTo>
                        <a:pt x="238" y="80"/>
                      </a:lnTo>
                      <a:lnTo>
                        <a:pt x="249" y="86"/>
                      </a:lnTo>
                      <a:lnTo>
                        <a:pt x="250" y="86"/>
                      </a:lnTo>
                      <a:lnTo>
                        <a:pt x="255" y="116"/>
                      </a:lnTo>
                      <a:lnTo>
                        <a:pt x="254" y="116"/>
                      </a:lnTo>
                      <a:lnTo>
                        <a:pt x="252" y="118"/>
                      </a:lnTo>
                      <a:lnTo>
                        <a:pt x="252" y="122"/>
                      </a:lnTo>
                      <a:lnTo>
                        <a:pt x="257" y="132"/>
                      </a:lnTo>
                      <a:lnTo>
                        <a:pt x="259" y="177"/>
                      </a:lnTo>
                      <a:lnTo>
                        <a:pt x="254" y="179"/>
                      </a:lnTo>
                      <a:lnTo>
                        <a:pt x="253" y="182"/>
                      </a:lnTo>
                      <a:lnTo>
                        <a:pt x="254" y="185"/>
                      </a:lnTo>
                      <a:lnTo>
                        <a:pt x="262" y="195"/>
                      </a:lnTo>
                      <a:lnTo>
                        <a:pt x="263" y="203"/>
                      </a:lnTo>
                      <a:lnTo>
                        <a:pt x="267" y="207"/>
                      </a:lnTo>
                      <a:lnTo>
                        <a:pt x="274" y="207"/>
                      </a:lnTo>
                      <a:lnTo>
                        <a:pt x="282" y="211"/>
                      </a:lnTo>
                      <a:lnTo>
                        <a:pt x="288" y="222"/>
                      </a:lnTo>
                      <a:lnTo>
                        <a:pt x="288" y="224"/>
                      </a:lnTo>
                      <a:lnTo>
                        <a:pt x="202" y="283"/>
                      </a:lnTo>
                      <a:lnTo>
                        <a:pt x="172" y="292"/>
                      </a:lnTo>
                      <a:lnTo>
                        <a:pt x="168" y="292"/>
                      </a:lnTo>
                      <a:lnTo>
                        <a:pt x="166" y="289"/>
                      </a:lnTo>
                      <a:lnTo>
                        <a:pt x="166" y="288"/>
                      </a:lnTo>
                      <a:lnTo>
                        <a:pt x="167" y="287"/>
                      </a:lnTo>
                      <a:lnTo>
                        <a:pt x="167" y="285"/>
                      </a:lnTo>
                      <a:lnTo>
                        <a:pt x="167" y="285"/>
                      </a:lnTo>
                      <a:lnTo>
                        <a:pt x="168" y="284"/>
                      </a:lnTo>
                      <a:lnTo>
                        <a:pt x="168" y="283"/>
                      </a:lnTo>
                      <a:lnTo>
                        <a:pt x="167" y="283"/>
                      </a:lnTo>
                      <a:lnTo>
                        <a:pt x="167" y="281"/>
                      </a:lnTo>
                      <a:lnTo>
                        <a:pt x="168" y="281"/>
                      </a:lnTo>
                      <a:lnTo>
                        <a:pt x="167" y="279"/>
                      </a:lnTo>
                      <a:lnTo>
                        <a:pt x="167" y="279"/>
                      </a:lnTo>
                      <a:lnTo>
                        <a:pt x="167" y="279"/>
                      </a:lnTo>
                      <a:lnTo>
                        <a:pt x="166" y="278"/>
                      </a:lnTo>
                      <a:lnTo>
                        <a:pt x="163" y="277"/>
                      </a:lnTo>
                      <a:lnTo>
                        <a:pt x="161" y="276"/>
                      </a:lnTo>
                      <a:lnTo>
                        <a:pt x="160" y="276"/>
                      </a:lnTo>
                      <a:lnTo>
                        <a:pt x="159" y="275"/>
                      </a:lnTo>
                      <a:lnTo>
                        <a:pt x="156" y="275"/>
                      </a:lnTo>
                      <a:lnTo>
                        <a:pt x="155" y="275"/>
                      </a:lnTo>
                      <a:lnTo>
                        <a:pt x="154" y="273"/>
                      </a:lnTo>
                      <a:lnTo>
                        <a:pt x="154" y="272"/>
                      </a:lnTo>
                      <a:lnTo>
                        <a:pt x="151" y="273"/>
                      </a:lnTo>
                      <a:lnTo>
                        <a:pt x="149" y="272"/>
                      </a:lnTo>
                      <a:lnTo>
                        <a:pt x="146" y="270"/>
                      </a:lnTo>
                      <a:lnTo>
                        <a:pt x="145" y="269"/>
                      </a:lnTo>
                      <a:lnTo>
                        <a:pt x="145" y="267"/>
                      </a:lnTo>
                      <a:lnTo>
                        <a:pt x="142" y="265"/>
                      </a:lnTo>
                      <a:lnTo>
                        <a:pt x="140" y="265"/>
                      </a:lnTo>
                      <a:lnTo>
                        <a:pt x="138" y="264"/>
                      </a:lnTo>
                      <a:lnTo>
                        <a:pt x="138" y="263"/>
                      </a:lnTo>
                      <a:lnTo>
                        <a:pt x="138" y="260"/>
                      </a:lnTo>
                      <a:lnTo>
                        <a:pt x="137" y="259"/>
                      </a:lnTo>
                      <a:lnTo>
                        <a:pt x="137" y="258"/>
                      </a:lnTo>
                      <a:lnTo>
                        <a:pt x="53" y="200"/>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grpSp>
          <p:grpSp>
            <p:nvGrpSpPr>
              <p:cNvPr id="17" name="Group 16">
                <a:extLst>
                  <a:ext uri="{FF2B5EF4-FFF2-40B4-BE49-F238E27FC236}">
                    <a16:creationId xmlns:a16="http://schemas.microsoft.com/office/drawing/2014/main" xmlns="" id="{14527C48-910E-904D-96DD-9F42D1F38304}"/>
                  </a:ext>
                </a:extLst>
              </p:cNvPr>
              <p:cNvGrpSpPr/>
              <p:nvPr/>
            </p:nvGrpSpPr>
            <p:grpSpPr>
              <a:xfrm>
                <a:off x="2022517" y="977659"/>
                <a:ext cx="5250000" cy="4227122"/>
                <a:chOff x="2174875" y="1526759"/>
                <a:chExt cx="5734050" cy="4616866"/>
              </a:xfrm>
              <a:grpFill/>
            </p:grpSpPr>
            <p:sp>
              <p:nvSpPr>
                <p:cNvPr id="368" name="Freeform 5">
                  <a:extLst>
                    <a:ext uri="{FF2B5EF4-FFF2-40B4-BE49-F238E27FC236}">
                      <a16:creationId xmlns:a16="http://schemas.microsoft.com/office/drawing/2014/main" xmlns="" id="{86477216-A0BD-3640-ADD7-A6E20BE3426A}"/>
                    </a:ext>
                  </a:extLst>
                </p:cNvPr>
                <p:cNvSpPr/>
                <p:nvPr/>
              </p:nvSpPr>
              <p:spPr>
                <a:xfrm>
                  <a:off x="4816475" y="4986338"/>
                  <a:ext cx="177800" cy="166688"/>
                </a:xfrm>
                <a:custGeom>
                  <a:avLst/>
                  <a:gdLst>
                    <a:gd name="T0" fmla="*/ 51 w 112"/>
                    <a:gd name="T1" fmla="*/ 5 h 105"/>
                    <a:gd name="T2" fmla="*/ 54 w 112"/>
                    <a:gd name="T3" fmla="*/ 5 h 105"/>
                    <a:gd name="T4" fmla="*/ 61 w 112"/>
                    <a:gd name="T5" fmla="*/ 2 h 105"/>
                    <a:gd name="T6" fmla="*/ 66 w 112"/>
                    <a:gd name="T7" fmla="*/ 0 h 105"/>
                    <a:gd name="T8" fmla="*/ 69 w 112"/>
                    <a:gd name="T9" fmla="*/ 1 h 105"/>
                    <a:gd name="T10" fmla="*/ 73 w 112"/>
                    <a:gd name="T11" fmla="*/ 1 h 105"/>
                    <a:gd name="T12" fmla="*/ 73 w 112"/>
                    <a:gd name="T13" fmla="*/ 5 h 105"/>
                    <a:gd name="T14" fmla="*/ 107 w 112"/>
                    <a:gd name="T15" fmla="*/ 13 h 105"/>
                    <a:gd name="T16" fmla="*/ 112 w 112"/>
                    <a:gd name="T17" fmla="*/ 27 h 105"/>
                    <a:gd name="T18" fmla="*/ 107 w 112"/>
                    <a:gd name="T19" fmla="*/ 50 h 105"/>
                    <a:gd name="T20" fmla="*/ 99 w 112"/>
                    <a:gd name="T21" fmla="*/ 91 h 105"/>
                    <a:gd name="T22" fmla="*/ 92 w 112"/>
                    <a:gd name="T23" fmla="*/ 98 h 105"/>
                    <a:gd name="T24" fmla="*/ 91 w 112"/>
                    <a:gd name="T25" fmla="*/ 104 h 105"/>
                    <a:gd name="T26" fmla="*/ 91 w 112"/>
                    <a:gd name="T27" fmla="*/ 105 h 105"/>
                    <a:gd name="T28" fmla="*/ 85 w 112"/>
                    <a:gd name="T29" fmla="*/ 100 h 105"/>
                    <a:gd name="T30" fmla="*/ 70 w 112"/>
                    <a:gd name="T31" fmla="*/ 98 h 105"/>
                    <a:gd name="T32" fmla="*/ 59 w 112"/>
                    <a:gd name="T33" fmla="*/ 97 h 105"/>
                    <a:gd name="T34" fmla="*/ 44 w 112"/>
                    <a:gd name="T35" fmla="*/ 92 h 105"/>
                    <a:gd name="T36" fmla="*/ 38 w 112"/>
                    <a:gd name="T37" fmla="*/ 85 h 105"/>
                    <a:gd name="T38" fmla="*/ 34 w 112"/>
                    <a:gd name="T39" fmla="*/ 72 h 105"/>
                    <a:gd name="T40" fmla="*/ 28 w 112"/>
                    <a:gd name="T41" fmla="*/ 67 h 105"/>
                    <a:gd name="T42" fmla="*/ 21 w 112"/>
                    <a:gd name="T43" fmla="*/ 64 h 105"/>
                    <a:gd name="T44" fmla="*/ 7 w 112"/>
                    <a:gd name="T45" fmla="*/ 44 h 105"/>
                    <a:gd name="T46" fmla="*/ 0 w 112"/>
                    <a:gd name="T47" fmla="*/ 34 h 105"/>
                    <a:gd name="T48" fmla="*/ 1 w 112"/>
                    <a:gd name="T49" fmla="*/ 33 h 105"/>
                    <a:gd name="T50" fmla="*/ 7 w 112"/>
                    <a:gd name="T51" fmla="*/ 33 h 105"/>
                    <a:gd name="T52" fmla="*/ 15 w 112"/>
                    <a:gd name="T53" fmla="*/ 34 h 105"/>
                    <a:gd name="T54" fmla="*/ 18 w 112"/>
                    <a:gd name="T55" fmla="*/ 34 h 105"/>
                    <a:gd name="T56" fmla="*/ 20 w 112"/>
                    <a:gd name="T57" fmla="*/ 35 h 105"/>
                    <a:gd name="T58" fmla="*/ 23 w 112"/>
                    <a:gd name="T59" fmla="*/ 35 h 105"/>
                    <a:gd name="T60" fmla="*/ 26 w 112"/>
                    <a:gd name="T61" fmla="*/ 33 h 105"/>
                    <a:gd name="T62" fmla="*/ 29 w 112"/>
                    <a:gd name="T63" fmla="*/ 32 h 105"/>
                    <a:gd name="T64" fmla="*/ 32 w 112"/>
                    <a:gd name="T65" fmla="*/ 29 h 105"/>
                    <a:gd name="T66" fmla="*/ 33 w 112"/>
                    <a:gd name="T67" fmla="*/ 28 h 105"/>
                    <a:gd name="T68" fmla="*/ 35 w 112"/>
                    <a:gd name="T69" fmla="*/ 25 h 105"/>
                    <a:gd name="T70" fmla="*/ 37 w 112"/>
                    <a:gd name="T71" fmla="*/ 23 h 105"/>
                    <a:gd name="T72" fmla="*/ 40 w 112"/>
                    <a:gd name="T73" fmla="*/ 22 h 105"/>
                    <a:gd name="T74" fmla="*/ 40 w 112"/>
                    <a:gd name="T75" fmla="*/ 22 h 105"/>
                    <a:gd name="T76" fmla="*/ 40 w 112"/>
                    <a:gd name="T77" fmla="*/ 21 h 105"/>
                    <a:gd name="T78" fmla="*/ 41 w 112"/>
                    <a:gd name="T79" fmla="*/ 19 h 105"/>
                    <a:gd name="T80" fmla="*/ 44 w 112"/>
                    <a:gd name="T81" fmla="*/ 18 h 105"/>
                    <a:gd name="T82" fmla="*/ 45 w 112"/>
                    <a:gd name="T83" fmla="*/ 19 h 105"/>
                    <a:gd name="T84" fmla="*/ 46 w 112"/>
                    <a:gd name="T85" fmla="*/ 18 h 105"/>
                    <a:gd name="T86" fmla="*/ 48 w 112"/>
                    <a:gd name="T87" fmla="*/ 17 h 105"/>
                    <a:gd name="T88" fmla="*/ 51 w 112"/>
                    <a:gd name="T89" fmla="*/ 18 h 105"/>
                    <a:gd name="T90" fmla="*/ 53 w 112"/>
                    <a:gd name="T91" fmla="*/ 17 h 105"/>
                    <a:gd name="T92" fmla="*/ 50 w 112"/>
                    <a:gd name="T93" fmla="*/ 1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2" h="105">
                      <a:moveTo>
                        <a:pt x="50" y="14"/>
                      </a:moveTo>
                      <a:lnTo>
                        <a:pt x="51" y="5"/>
                      </a:lnTo>
                      <a:lnTo>
                        <a:pt x="52" y="5"/>
                      </a:lnTo>
                      <a:lnTo>
                        <a:pt x="54" y="5"/>
                      </a:lnTo>
                      <a:lnTo>
                        <a:pt x="57" y="2"/>
                      </a:lnTo>
                      <a:lnTo>
                        <a:pt x="61" y="2"/>
                      </a:lnTo>
                      <a:lnTo>
                        <a:pt x="64" y="0"/>
                      </a:lnTo>
                      <a:lnTo>
                        <a:pt x="66" y="0"/>
                      </a:lnTo>
                      <a:lnTo>
                        <a:pt x="67" y="1"/>
                      </a:lnTo>
                      <a:lnTo>
                        <a:pt x="69" y="1"/>
                      </a:lnTo>
                      <a:lnTo>
                        <a:pt x="71" y="0"/>
                      </a:lnTo>
                      <a:lnTo>
                        <a:pt x="73" y="1"/>
                      </a:lnTo>
                      <a:lnTo>
                        <a:pt x="73" y="0"/>
                      </a:lnTo>
                      <a:lnTo>
                        <a:pt x="73" y="5"/>
                      </a:lnTo>
                      <a:lnTo>
                        <a:pt x="84" y="5"/>
                      </a:lnTo>
                      <a:lnTo>
                        <a:pt x="107" y="13"/>
                      </a:lnTo>
                      <a:lnTo>
                        <a:pt x="109" y="15"/>
                      </a:lnTo>
                      <a:lnTo>
                        <a:pt x="112" y="27"/>
                      </a:lnTo>
                      <a:lnTo>
                        <a:pt x="110" y="45"/>
                      </a:lnTo>
                      <a:lnTo>
                        <a:pt x="107" y="50"/>
                      </a:lnTo>
                      <a:lnTo>
                        <a:pt x="110" y="65"/>
                      </a:lnTo>
                      <a:lnTo>
                        <a:pt x="99" y="91"/>
                      </a:lnTo>
                      <a:lnTo>
                        <a:pt x="94" y="95"/>
                      </a:lnTo>
                      <a:lnTo>
                        <a:pt x="92" y="98"/>
                      </a:lnTo>
                      <a:lnTo>
                        <a:pt x="91" y="101"/>
                      </a:lnTo>
                      <a:lnTo>
                        <a:pt x="91" y="104"/>
                      </a:lnTo>
                      <a:lnTo>
                        <a:pt x="91" y="105"/>
                      </a:lnTo>
                      <a:lnTo>
                        <a:pt x="91" y="105"/>
                      </a:lnTo>
                      <a:lnTo>
                        <a:pt x="90" y="104"/>
                      </a:lnTo>
                      <a:lnTo>
                        <a:pt x="85" y="100"/>
                      </a:lnTo>
                      <a:lnTo>
                        <a:pt x="80" y="99"/>
                      </a:lnTo>
                      <a:lnTo>
                        <a:pt x="70" y="98"/>
                      </a:lnTo>
                      <a:lnTo>
                        <a:pt x="62" y="96"/>
                      </a:lnTo>
                      <a:lnTo>
                        <a:pt x="59" y="97"/>
                      </a:lnTo>
                      <a:lnTo>
                        <a:pt x="51" y="92"/>
                      </a:lnTo>
                      <a:lnTo>
                        <a:pt x="44" y="92"/>
                      </a:lnTo>
                      <a:lnTo>
                        <a:pt x="39" y="88"/>
                      </a:lnTo>
                      <a:lnTo>
                        <a:pt x="38" y="85"/>
                      </a:lnTo>
                      <a:lnTo>
                        <a:pt x="36" y="74"/>
                      </a:lnTo>
                      <a:lnTo>
                        <a:pt x="34" y="72"/>
                      </a:lnTo>
                      <a:lnTo>
                        <a:pt x="31" y="71"/>
                      </a:lnTo>
                      <a:lnTo>
                        <a:pt x="28" y="67"/>
                      </a:lnTo>
                      <a:lnTo>
                        <a:pt x="25" y="65"/>
                      </a:lnTo>
                      <a:lnTo>
                        <a:pt x="21" y="64"/>
                      </a:lnTo>
                      <a:lnTo>
                        <a:pt x="8" y="47"/>
                      </a:lnTo>
                      <a:lnTo>
                        <a:pt x="7" y="44"/>
                      </a:lnTo>
                      <a:lnTo>
                        <a:pt x="5" y="42"/>
                      </a:lnTo>
                      <a:lnTo>
                        <a:pt x="0" y="34"/>
                      </a:lnTo>
                      <a:lnTo>
                        <a:pt x="0" y="32"/>
                      </a:lnTo>
                      <a:lnTo>
                        <a:pt x="1" y="33"/>
                      </a:lnTo>
                      <a:lnTo>
                        <a:pt x="2" y="33"/>
                      </a:lnTo>
                      <a:lnTo>
                        <a:pt x="7" y="33"/>
                      </a:lnTo>
                      <a:lnTo>
                        <a:pt x="11" y="34"/>
                      </a:lnTo>
                      <a:lnTo>
                        <a:pt x="15" y="34"/>
                      </a:lnTo>
                      <a:lnTo>
                        <a:pt x="16" y="34"/>
                      </a:lnTo>
                      <a:lnTo>
                        <a:pt x="18" y="34"/>
                      </a:lnTo>
                      <a:lnTo>
                        <a:pt x="20" y="34"/>
                      </a:lnTo>
                      <a:lnTo>
                        <a:pt x="20" y="35"/>
                      </a:lnTo>
                      <a:lnTo>
                        <a:pt x="21" y="36"/>
                      </a:lnTo>
                      <a:lnTo>
                        <a:pt x="23" y="35"/>
                      </a:lnTo>
                      <a:lnTo>
                        <a:pt x="24" y="35"/>
                      </a:lnTo>
                      <a:lnTo>
                        <a:pt x="26" y="33"/>
                      </a:lnTo>
                      <a:lnTo>
                        <a:pt x="27" y="33"/>
                      </a:lnTo>
                      <a:lnTo>
                        <a:pt x="29" y="32"/>
                      </a:lnTo>
                      <a:lnTo>
                        <a:pt x="30" y="30"/>
                      </a:lnTo>
                      <a:lnTo>
                        <a:pt x="32" y="29"/>
                      </a:lnTo>
                      <a:lnTo>
                        <a:pt x="32" y="28"/>
                      </a:lnTo>
                      <a:lnTo>
                        <a:pt x="33" y="28"/>
                      </a:lnTo>
                      <a:lnTo>
                        <a:pt x="34" y="26"/>
                      </a:lnTo>
                      <a:lnTo>
                        <a:pt x="35" y="25"/>
                      </a:lnTo>
                      <a:lnTo>
                        <a:pt x="37" y="24"/>
                      </a:lnTo>
                      <a:lnTo>
                        <a:pt x="37" y="23"/>
                      </a:lnTo>
                      <a:lnTo>
                        <a:pt x="38" y="22"/>
                      </a:lnTo>
                      <a:lnTo>
                        <a:pt x="40" y="22"/>
                      </a:lnTo>
                      <a:lnTo>
                        <a:pt x="40" y="22"/>
                      </a:lnTo>
                      <a:lnTo>
                        <a:pt x="40" y="22"/>
                      </a:lnTo>
                      <a:lnTo>
                        <a:pt x="41" y="22"/>
                      </a:lnTo>
                      <a:lnTo>
                        <a:pt x="40" y="21"/>
                      </a:lnTo>
                      <a:lnTo>
                        <a:pt x="41" y="20"/>
                      </a:lnTo>
                      <a:lnTo>
                        <a:pt x="41" y="19"/>
                      </a:lnTo>
                      <a:lnTo>
                        <a:pt x="43" y="19"/>
                      </a:lnTo>
                      <a:lnTo>
                        <a:pt x="44" y="18"/>
                      </a:lnTo>
                      <a:lnTo>
                        <a:pt x="44" y="18"/>
                      </a:lnTo>
                      <a:lnTo>
                        <a:pt x="45" y="19"/>
                      </a:lnTo>
                      <a:lnTo>
                        <a:pt x="46" y="19"/>
                      </a:lnTo>
                      <a:lnTo>
                        <a:pt x="46" y="18"/>
                      </a:lnTo>
                      <a:lnTo>
                        <a:pt x="47" y="17"/>
                      </a:lnTo>
                      <a:lnTo>
                        <a:pt x="48" y="17"/>
                      </a:lnTo>
                      <a:lnTo>
                        <a:pt x="50" y="18"/>
                      </a:lnTo>
                      <a:lnTo>
                        <a:pt x="51" y="18"/>
                      </a:lnTo>
                      <a:lnTo>
                        <a:pt x="52" y="17"/>
                      </a:lnTo>
                      <a:lnTo>
                        <a:pt x="53" y="17"/>
                      </a:lnTo>
                      <a:lnTo>
                        <a:pt x="53" y="15"/>
                      </a:lnTo>
                      <a:lnTo>
                        <a:pt x="50" y="14"/>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369" name="Freeform 9">
                  <a:extLst>
                    <a:ext uri="{FF2B5EF4-FFF2-40B4-BE49-F238E27FC236}">
                      <a16:creationId xmlns:a16="http://schemas.microsoft.com/office/drawing/2014/main" xmlns="" id="{A28DAF0A-BF5D-F242-9C80-0D0926A8DA7E}"/>
                    </a:ext>
                  </a:extLst>
                </p:cNvPr>
                <p:cNvSpPr/>
                <p:nvPr/>
              </p:nvSpPr>
              <p:spPr>
                <a:xfrm>
                  <a:off x="5210175" y="4200525"/>
                  <a:ext cx="234950" cy="147638"/>
                </a:xfrm>
                <a:custGeom>
                  <a:avLst/>
                  <a:gdLst>
                    <a:gd name="T0" fmla="*/ 140 w 148"/>
                    <a:gd name="T1" fmla="*/ 39 h 93"/>
                    <a:gd name="T2" fmla="*/ 136 w 148"/>
                    <a:gd name="T3" fmla="*/ 45 h 93"/>
                    <a:gd name="T4" fmla="*/ 137 w 148"/>
                    <a:gd name="T5" fmla="*/ 50 h 93"/>
                    <a:gd name="T6" fmla="*/ 136 w 148"/>
                    <a:gd name="T7" fmla="*/ 51 h 93"/>
                    <a:gd name="T8" fmla="*/ 128 w 148"/>
                    <a:gd name="T9" fmla="*/ 52 h 93"/>
                    <a:gd name="T10" fmla="*/ 92 w 148"/>
                    <a:gd name="T11" fmla="*/ 66 h 93"/>
                    <a:gd name="T12" fmla="*/ 85 w 148"/>
                    <a:gd name="T13" fmla="*/ 74 h 93"/>
                    <a:gd name="T14" fmla="*/ 74 w 148"/>
                    <a:gd name="T15" fmla="*/ 75 h 93"/>
                    <a:gd name="T16" fmla="*/ 70 w 148"/>
                    <a:gd name="T17" fmla="*/ 78 h 93"/>
                    <a:gd name="T18" fmla="*/ 57 w 148"/>
                    <a:gd name="T19" fmla="*/ 83 h 93"/>
                    <a:gd name="T20" fmla="*/ 45 w 148"/>
                    <a:gd name="T21" fmla="*/ 83 h 93"/>
                    <a:gd name="T22" fmla="*/ 40 w 148"/>
                    <a:gd name="T23" fmla="*/ 87 h 93"/>
                    <a:gd name="T24" fmla="*/ 26 w 148"/>
                    <a:gd name="T25" fmla="*/ 92 h 93"/>
                    <a:gd name="T26" fmla="*/ 20 w 148"/>
                    <a:gd name="T27" fmla="*/ 93 h 93"/>
                    <a:gd name="T28" fmla="*/ 16 w 148"/>
                    <a:gd name="T29" fmla="*/ 92 h 93"/>
                    <a:gd name="T30" fmla="*/ 11 w 148"/>
                    <a:gd name="T31" fmla="*/ 89 h 93"/>
                    <a:gd name="T32" fmla="*/ 8 w 148"/>
                    <a:gd name="T33" fmla="*/ 76 h 93"/>
                    <a:gd name="T34" fmla="*/ 3 w 148"/>
                    <a:gd name="T35" fmla="*/ 58 h 93"/>
                    <a:gd name="T36" fmla="*/ 0 w 148"/>
                    <a:gd name="T37" fmla="*/ 55 h 93"/>
                    <a:gd name="T38" fmla="*/ 1 w 148"/>
                    <a:gd name="T39" fmla="*/ 54 h 93"/>
                    <a:gd name="T40" fmla="*/ 1 w 148"/>
                    <a:gd name="T41" fmla="*/ 52 h 93"/>
                    <a:gd name="T42" fmla="*/ 0 w 148"/>
                    <a:gd name="T43" fmla="*/ 48 h 93"/>
                    <a:gd name="T44" fmla="*/ 3 w 148"/>
                    <a:gd name="T45" fmla="*/ 46 h 93"/>
                    <a:gd name="T46" fmla="*/ 1 w 148"/>
                    <a:gd name="T47" fmla="*/ 38 h 93"/>
                    <a:gd name="T48" fmla="*/ 5 w 148"/>
                    <a:gd name="T49" fmla="*/ 36 h 93"/>
                    <a:gd name="T50" fmla="*/ 9 w 148"/>
                    <a:gd name="T51" fmla="*/ 32 h 93"/>
                    <a:gd name="T52" fmla="*/ 12 w 148"/>
                    <a:gd name="T53" fmla="*/ 29 h 93"/>
                    <a:gd name="T54" fmla="*/ 24 w 148"/>
                    <a:gd name="T55" fmla="*/ 23 h 93"/>
                    <a:gd name="T56" fmla="*/ 62 w 148"/>
                    <a:gd name="T57" fmla="*/ 30 h 93"/>
                    <a:gd name="T58" fmla="*/ 69 w 148"/>
                    <a:gd name="T59" fmla="*/ 28 h 93"/>
                    <a:gd name="T60" fmla="*/ 79 w 148"/>
                    <a:gd name="T61" fmla="*/ 12 h 93"/>
                    <a:gd name="T62" fmla="*/ 133 w 148"/>
                    <a:gd name="T63"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8" h="93">
                      <a:moveTo>
                        <a:pt x="148" y="35"/>
                      </a:moveTo>
                      <a:lnTo>
                        <a:pt x="140" y="39"/>
                      </a:lnTo>
                      <a:lnTo>
                        <a:pt x="138" y="42"/>
                      </a:lnTo>
                      <a:lnTo>
                        <a:pt x="136" y="45"/>
                      </a:lnTo>
                      <a:lnTo>
                        <a:pt x="137" y="49"/>
                      </a:lnTo>
                      <a:lnTo>
                        <a:pt x="137" y="50"/>
                      </a:lnTo>
                      <a:lnTo>
                        <a:pt x="136" y="50"/>
                      </a:lnTo>
                      <a:lnTo>
                        <a:pt x="136" y="51"/>
                      </a:lnTo>
                      <a:lnTo>
                        <a:pt x="134" y="50"/>
                      </a:lnTo>
                      <a:lnTo>
                        <a:pt x="128" y="52"/>
                      </a:lnTo>
                      <a:lnTo>
                        <a:pt x="126" y="55"/>
                      </a:lnTo>
                      <a:lnTo>
                        <a:pt x="92" y="66"/>
                      </a:lnTo>
                      <a:lnTo>
                        <a:pt x="90" y="70"/>
                      </a:lnTo>
                      <a:lnTo>
                        <a:pt x="85" y="74"/>
                      </a:lnTo>
                      <a:lnTo>
                        <a:pt x="84" y="74"/>
                      </a:lnTo>
                      <a:lnTo>
                        <a:pt x="74" y="75"/>
                      </a:lnTo>
                      <a:lnTo>
                        <a:pt x="71" y="76"/>
                      </a:lnTo>
                      <a:lnTo>
                        <a:pt x="70" y="78"/>
                      </a:lnTo>
                      <a:lnTo>
                        <a:pt x="59" y="82"/>
                      </a:lnTo>
                      <a:lnTo>
                        <a:pt x="57" y="83"/>
                      </a:lnTo>
                      <a:lnTo>
                        <a:pt x="54" y="82"/>
                      </a:lnTo>
                      <a:lnTo>
                        <a:pt x="45" y="83"/>
                      </a:lnTo>
                      <a:lnTo>
                        <a:pt x="43" y="84"/>
                      </a:lnTo>
                      <a:lnTo>
                        <a:pt x="40" y="87"/>
                      </a:lnTo>
                      <a:lnTo>
                        <a:pt x="32" y="92"/>
                      </a:lnTo>
                      <a:lnTo>
                        <a:pt x="26" y="92"/>
                      </a:lnTo>
                      <a:lnTo>
                        <a:pt x="22" y="93"/>
                      </a:lnTo>
                      <a:lnTo>
                        <a:pt x="20" y="93"/>
                      </a:lnTo>
                      <a:lnTo>
                        <a:pt x="18" y="93"/>
                      </a:lnTo>
                      <a:lnTo>
                        <a:pt x="16" y="92"/>
                      </a:lnTo>
                      <a:lnTo>
                        <a:pt x="13" y="92"/>
                      </a:lnTo>
                      <a:lnTo>
                        <a:pt x="11" y="89"/>
                      </a:lnTo>
                      <a:lnTo>
                        <a:pt x="9" y="85"/>
                      </a:lnTo>
                      <a:lnTo>
                        <a:pt x="8" y="76"/>
                      </a:lnTo>
                      <a:lnTo>
                        <a:pt x="7" y="75"/>
                      </a:lnTo>
                      <a:lnTo>
                        <a:pt x="3" y="58"/>
                      </a:lnTo>
                      <a:lnTo>
                        <a:pt x="1" y="55"/>
                      </a:lnTo>
                      <a:lnTo>
                        <a:pt x="0" y="55"/>
                      </a:lnTo>
                      <a:lnTo>
                        <a:pt x="1" y="54"/>
                      </a:lnTo>
                      <a:lnTo>
                        <a:pt x="1" y="54"/>
                      </a:lnTo>
                      <a:lnTo>
                        <a:pt x="1" y="53"/>
                      </a:lnTo>
                      <a:lnTo>
                        <a:pt x="1" y="52"/>
                      </a:lnTo>
                      <a:lnTo>
                        <a:pt x="1" y="50"/>
                      </a:lnTo>
                      <a:lnTo>
                        <a:pt x="0" y="48"/>
                      </a:lnTo>
                      <a:lnTo>
                        <a:pt x="2" y="47"/>
                      </a:lnTo>
                      <a:lnTo>
                        <a:pt x="3" y="46"/>
                      </a:lnTo>
                      <a:lnTo>
                        <a:pt x="2" y="39"/>
                      </a:lnTo>
                      <a:lnTo>
                        <a:pt x="1" y="38"/>
                      </a:lnTo>
                      <a:lnTo>
                        <a:pt x="4" y="37"/>
                      </a:lnTo>
                      <a:lnTo>
                        <a:pt x="5" y="36"/>
                      </a:lnTo>
                      <a:lnTo>
                        <a:pt x="6" y="34"/>
                      </a:lnTo>
                      <a:lnTo>
                        <a:pt x="9" y="32"/>
                      </a:lnTo>
                      <a:lnTo>
                        <a:pt x="11" y="30"/>
                      </a:lnTo>
                      <a:lnTo>
                        <a:pt x="12" y="29"/>
                      </a:lnTo>
                      <a:lnTo>
                        <a:pt x="17" y="28"/>
                      </a:lnTo>
                      <a:lnTo>
                        <a:pt x="24" y="23"/>
                      </a:lnTo>
                      <a:lnTo>
                        <a:pt x="59" y="24"/>
                      </a:lnTo>
                      <a:lnTo>
                        <a:pt x="62" y="30"/>
                      </a:lnTo>
                      <a:lnTo>
                        <a:pt x="65" y="30"/>
                      </a:lnTo>
                      <a:lnTo>
                        <a:pt x="69" y="28"/>
                      </a:lnTo>
                      <a:lnTo>
                        <a:pt x="70" y="23"/>
                      </a:lnTo>
                      <a:lnTo>
                        <a:pt x="79" y="12"/>
                      </a:lnTo>
                      <a:lnTo>
                        <a:pt x="92" y="6"/>
                      </a:lnTo>
                      <a:lnTo>
                        <a:pt x="133" y="0"/>
                      </a:lnTo>
                      <a:lnTo>
                        <a:pt x="148" y="35"/>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370" name="Freeform 10">
                  <a:extLst>
                    <a:ext uri="{FF2B5EF4-FFF2-40B4-BE49-F238E27FC236}">
                      <a16:creationId xmlns:a16="http://schemas.microsoft.com/office/drawing/2014/main" xmlns="" id="{9A90D459-7B26-3344-8DD5-DA3E5EF41D40}"/>
                    </a:ext>
                  </a:extLst>
                </p:cNvPr>
                <p:cNvSpPr/>
                <p:nvPr/>
              </p:nvSpPr>
              <p:spPr>
                <a:xfrm>
                  <a:off x="6550025" y="4098925"/>
                  <a:ext cx="163512" cy="341313"/>
                </a:xfrm>
                <a:custGeom>
                  <a:avLst/>
                  <a:gdLst>
                    <a:gd name="T0" fmla="*/ 63 w 103"/>
                    <a:gd name="T1" fmla="*/ 199 h 215"/>
                    <a:gd name="T2" fmla="*/ 64 w 103"/>
                    <a:gd name="T3" fmla="*/ 195 h 215"/>
                    <a:gd name="T4" fmla="*/ 65 w 103"/>
                    <a:gd name="T5" fmla="*/ 192 h 215"/>
                    <a:gd name="T6" fmla="*/ 70 w 103"/>
                    <a:gd name="T7" fmla="*/ 188 h 215"/>
                    <a:gd name="T8" fmla="*/ 84 w 103"/>
                    <a:gd name="T9" fmla="*/ 184 h 215"/>
                    <a:gd name="T10" fmla="*/ 95 w 103"/>
                    <a:gd name="T11" fmla="*/ 176 h 215"/>
                    <a:gd name="T12" fmla="*/ 100 w 103"/>
                    <a:gd name="T13" fmla="*/ 171 h 215"/>
                    <a:gd name="T14" fmla="*/ 100 w 103"/>
                    <a:gd name="T15" fmla="*/ 167 h 215"/>
                    <a:gd name="T16" fmla="*/ 100 w 103"/>
                    <a:gd name="T17" fmla="*/ 159 h 215"/>
                    <a:gd name="T18" fmla="*/ 102 w 103"/>
                    <a:gd name="T19" fmla="*/ 156 h 215"/>
                    <a:gd name="T20" fmla="*/ 102 w 103"/>
                    <a:gd name="T21" fmla="*/ 152 h 215"/>
                    <a:gd name="T22" fmla="*/ 88 w 103"/>
                    <a:gd name="T23" fmla="*/ 110 h 215"/>
                    <a:gd name="T24" fmla="*/ 85 w 103"/>
                    <a:gd name="T25" fmla="*/ 107 h 215"/>
                    <a:gd name="T26" fmla="*/ 79 w 103"/>
                    <a:gd name="T27" fmla="*/ 103 h 215"/>
                    <a:gd name="T28" fmla="*/ 51 w 103"/>
                    <a:gd name="T29" fmla="*/ 70 h 215"/>
                    <a:gd name="T30" fmla="*/ 63 w 103"/>
                    <a:gd name="T31" fmla="*/ 43 h 215"/>
                    <a:gd name="T32" fmla="*/ 74 w 103"/>
                    <a:gd name="T33" fmla="*/ 32 h 215"/>
                    <a:gd name="T34" fmla="*/ 82 w 103"/>
                    <a:gd name="T35" fmla="*/ 28 h 215"/>
                    <a:gd name="T36" fmla="*/ 81 w 103"/>
                    <a:gd name="T37" fmla="*/ 25 h 215"/>
                    <a:gd name="T38" fmla="*/ 66 w 103"/>
                    <a:gd name="T39" fmla="*/ 20 h 215"/>
                    <a:gd name="T40" fmla="*/ 65 w 103"/>
                    <a:gd name="T41" fmla="*/ 9 h 215"/>
                    <a:gd name="T42" fmla="*/ 44 w 103"/>
                    <a:gd name="T43" fmla="*/ 0 h 215"/>
                    <a:gd name="T44" fmla="*/ 32 w 103"/>
                    <a:gd name="T45" fmla="*/ 7 h 215"/>
                    <a:gd name="T46" fmla="*/ 25 w 103"/>
                    <a:gd name="T47" fmla="*/ 10 h 215"/>
                    <a:gd name="T48" fmla="*/ 19 w 103"/>
                    <a:gd name="T49" fmla="*/ 8 h 215"/>
                    <a:gd name="T50" fmla="*/ 12 w 103"/>
                    <a:gd name="T51" fmla="*/ 11 h 215"/>
                    <a:gd name="T52" fmla="*/ 5 w 103"/>
                    <a:gd name="T53" fmla="*/ 7 h 215"/>
                    <a:gd name="T54" fmla="*/ 2 w 103"/>
                    <a:gd name="T55" fmla="*/ 13 h 215"/>
                    <a:gd name="T56" fmla="*/ 11 w 103"/>
                    <a:gd name="T57" fmla="*/ 29 h 215"/>
                    <a:gd name="T58" fmla="*/ 20 w 103"/>
                    <a:gd name="T59" fmla="*/ 36 h 215"/>
                    <a:gd name="T60" fmla="*/ 33 w 103"/>
                    <a:gd name="T61" fmla="*/ 40 h 215"/>
                    <a:gd name="T62" fmla="*/ 37 w 103"/>
                    <a:gd name="T63" fmla="*/ 46 h 215"/>
                    <a:gd name="T64" fmla="*/ 34 w 103"/>
                    <a:gd name="T65" fmla="*/ 54 h 215"/>
                    <a:gd name="T66" fmla="*/ 27 w 103"/>
                    <a:gd name="T67" fmla="*/ 55 h 215"/>
                    <a:gd name="T68" fmla="*/ 42 w 103"/>
                    <a:gd name="T69" fmla="*/ 69 h 215"/>
                    <a:gd name="T70" fmla="*/ 50 w 103"/>
                    <a:gd name="T71" fmla="*/ 81 h 215"/>
                    <a:gd name="T72" fmla="*/ 60 w 103"/>
                    <a:gd name="T73" fmla="*/ 89 h 215"/>
                    <a:gd name="T74" fmla="*/ 62 w 103"/>
                    <a:gd name="T75" fmla="*/ 96 h 215"/>
                    <a:gd name="T76" fmla="*/ 71 w 103"/>
                    <a:gd name="T77" fmla="*/ 105 h 215"/>
                    <a:gd name="T78" fmla="*/ 78 w 103"/>
                    <a:gd name="T79" fmla="*/ 144 h 215"/>
                    <a:gd name="T80" fmla="*/ 73 w 103"/>
                    <a:gd name="T81" fmla="*/ 162 h 215"/>
                    <a:gd name="T82" fmla="*/ 62 w 103"/>
                    <a:gd name="T83" fmla="*/ 167 h 215"/>
                    <a:gd name="T84" fmla="*/ 54 w 103"/>
                    <a:gd name="T85" fmla="*/ 175 h 215"/>
                    <a:gd name="T86" fmla="*/ 48 w 103"/>
                    <a:gd name="T87" fmla="*/ 182 h 215"/>
                    <a:gd name="T88" fmla="*/ 41 w 103"/>
                    <a:gd name="T89" fmla="*/ 183 h 215"/>
                    <a:gd name="T90" fmla="*/ 34 w 103"/>
                    <a:gd name="T91" fmla="*/ 188 h 215"/>
                    <a:gd name="T92" fmla="*/ 42 w 103"/>
                    <a:gd name="T93" fmla="*/ 194 h 215"/>
                    <a:gd name="T94" fmla="*/ 41 w 103"/>
                    <a:gd name="T95" fmla="*/ 213 h 215"/>
                    <a:gd name="T96" fmla="*/ 42 w 103"/>
                    <a:gd name="T97" fmla="*/ 215 h 215"/>
                    <a:gd name="T98" fmla="*/ 57 w 103"/>
                    <a:gd name="T99" fmla="*/ 20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 h="215">
                      <a:moveTo>
                        <a:pt x="59" y="200"/>
                      </a:moveTo>
                      <a:lnTo>
                        <a:pt x="62" y="201"/>
                      </a:lnTo>
                      <a:lnTo>
                        <a:pt x="63" y="199"/>
                      </a:lnTo>
                      <a:lnTo>
                        <a:pt x="62" y="196"/>
                      </a:lnTo>
                      <a:lnTo>
                        <a:pt x="62" y="195"/>
                      </a:lnTo>
                      <a:lnTo>
                        <a:pt x="64" y="195"/>
                      </a:lnTo>
                      <a:lnTo>
                        <a:pt x="64" y="194"/>
                      </a:lnTo>
                      <a:lnTo>
                        <a:pt x="65" y="194"/>
                      </a:lnTo>
                      <a:lnTo>
                        <a:pt x="65" y="192"/>
                      </a:lnTo>
                      <a:lnTo>
                        <a:pt x="66" y="191"/>
                      </a:lnTo>
                      <a:lnTo>
                        <a:pt x="66" y="189"/>
                      </a:lnTo>
                      <a:lnTo>
                        <a:pt x="70" y="188"/>
                      </a:lnTo>
                      <a:lnTo>
                        <a:pt x="72" y="189"/>
                      </a:lnTo>
                      <a:lnTo>
                        <a:pt x="74" y="189"/>
                      </a:lnTo>
                      <a:lnTo>
                        <a:pt x="84" y="184"/>
                      </a:lnTo>
                      <a:lnTo>
                        <a:pt x="86" y="182"/>
                      </a:lnTo>
                      <a:lnTo>
                        <a:pt x="94" y="178"/>
                      </a:lnTo>
                      <a:lnTo>
                        <a:pt x="95" y="176"/>
                      </a:lnTo>
                      <a:lnTo>
                        <a:pt x="98" y="176"/>
                      </a:lnTo>
                      <a:lnTo>
                        <a:pt x="98" y="172"/>
                      </a:lnTo>
                      <a:lnTo>
                        <a:pt x="100" y="171"/>
                      </a:lnTo>
                      <a:lnTo>
                        <a:pt x="100" y="169"/>
                      </a:lnTo>
                      <a:lnTo>
                        <a:pt x="100" y="168"/>
                      </a:lnTo>
                      <a:lnTo>
                        <a:pt x="100" y="167"/>
                      </a:lnTo>
                      <a:lnTo>
                        <a:pt x="101" y="167"/>
                      </a:lnTo>
                      <a:lnTo>
                        <a:pt x="100" y="160"/>
                      </a:lnTo>
                      <a:lnTo>
                        <a:pt x="100" y="159"/>
                      </a:lnTo>
                      <a:lnTo>
                        <a:pt x="101" y="160"/>
                      </a:lnTo>
                      <a:lnTo>
                        <a:pt x="101" y="157"/>
                      </a:lnTo>
                      <a:lnTo>
                        <a:pt x="102" y="156"/>
                      </a:lnTo>
                      <a:lnTo>
                        <a:pt x="103" y="156"/>
                      </a:lnTo>
                      <a:lnTo>
                        <a:pt x="103" y="157"/>
                      </a:lnTo>
                      <a:lnTo>
                        <a:pt x="102" y="152"/>
                      </a:lnTo>
                      <a:lnTo>
                        <a:pt x="101" y="151"/>
                      </a:lnTo>
                      <a:lnTo>
                        <a:pt x="95" y="118"/>
                      </a:lnTo>
                      <a:lnTo>
                        <a:pt x="88" y="110"/>
                      </a:lnTo>
                      <a:lnTo>
                        <a:pt x="87" y="106"/>
                      </a:lnTo>
                      <a:lnTo>
                        <a:pt x="87" y="107"/>
                      </a:lnTo>
                      <a:lnTo>
                        <a:pt x="85" y="107"/>
                      </a:lnTo>
                      <a:lnTo>
                        <a:pt x="85" y="106"/>
                      </a:lnTo>
                      <a:lnTo>
                        <a:pt x="84" y="104"/>
                      </a:lnTo>
                      <a:lnTo>
                        <a:pt x="79" y="103"/>
                      </a:lnTo>
                      <a:lnTo>
                        <a:pt x="61" y="84"/>
                      </a:lnTo>
                      <a:lnTo>
                        <a:pt x="59" y="77"/>
                      </a:lnTo>
                      <a:lnTo>
                        <a:pt x="51" y="70"/>
                      </a:lnTo>
                      <a:lnTo>
                        <a:pt x="50" y="67"/>
                      </a:lnTo>
                      <a:lnTo>
                        <a:pt x="55" y="51"/>
                      </a:lnTo>
                      <a:lnTo>
                        <a:pt x="63" y="43"/>
                      </a:lnTo>
                      <a:lnTo>
                        <a:pt x="64" y="39"/>
                      </a:lnTo>
                      <a:lnTo>
                        <a:pt x="67" y="36"/>
                      </a:lnTo>
                      <a:lnTo>
                        <a:pt x="74" y="32"/>
                      </a:lnTo>
                      <a:lnTo>
                        <a:pt x="75" y="30"/>
                      </a:lnTo>
                      <a:lnTo>
                        <a:pt x="80" y="27"/>
                      </a:lnTo>
                      <a:lnTo>
                        <a:pt x="82" y="28"/>
                      </a:lnTo>
                      <a:lnTo>
                        <a:pt x="82" y="27"/>
                      </a:lnTo>
                      <a:lnTo>
                        <a:pt x="83" y="27"/>
                      </a:lnTo>
                      <a:lnTo>
                        <a:pt x="81" y="25"/>
                      </a:lnTo>
                      <a:lnTo>
                        <a:pt x="73" y="25"/>
                      </a:lnTo>
                      <a:lnTo>
                        <a:pt x="72" y="24"/>
                      </a:lnTo>
                      <a:lnTo>
                        <a:pt x="66" y="20"/>
                      </a:lnTo>
                      <a:lnTo>
                        <a:pt x="64" y="17"/>
                      </a:lnTo>
                      <a:lnTo>
                        <a:pt x="63" y="13"/>
                      </a:lnTo>
                      <a:lnTo>
                        <a:pt x="65" y="9"/>
                      </a:lnTo>
                      <a:lnTo>
                        <a:pt x="63" y="7"/>
                      </a:lnTo>
                      <a:lnTo>
                        <a:pt x="55" y="6"/>
                      </a:lnTo>
                      <a:lnTo>
                        <a:pt x="44" y="0"/>
                      </a:lnTo>
                      <a:lnTo>
                        <a:pt x="42" y="0"/>
                      </a:lnTo>
                      <a:lnTo>
                        <a:pt x="37" y="5"/>
                      </a:lnTo>
                      <a:lnTo>
                        <a:pt x="32" y="7"/>
                      </a:lnTo>
                      <a:lnTo>
                        <a:pt x="30" y="7"/>
                      </a:lnTo>
                      <a:lnTo>
                        <a:pt x="27" y="9"/>
                      </a:lnTo>
                      <a:lnTo>
                        <a:pt x="25" y="10"/>
                      </a:lnTo>
                      <a:lnTo>
                        <a:pt x="24" y="8"/>
                      </a:lnTo>
                      <a:lnTo>
                        <a:pt x="20" y="9"/>
                      </a:lnTo>
                      <a:lnTo>
                        <a:pt x="19" y="8"/>
                      </a:lnTo>
                      <a:lnTo>
                        <a:pt x="17" y="8"/>
                      </a:lnTo>
                      <a:lnTo>
                        <a:pt x="13" y="11"/>
                      </a:lnTo>
                      <a:lnTo>
                        <a:pt x="12" y="11"/>
                      </a:lnTo>
                      <a:lnTo>
                        <a:pt x="10" y="9"/>
                      </a:lnTo>
                      <a:lnTo>
                        <a:pt x="6" y="8"/>
                      </a:lnTo>
                      <a:lnTo>
                        <a:pt x="5" y="7"/>
                      </a:lnTo>
                      <a:lnTo>
                        <a:pt x="5" y="8"/>
                      </a:lnTo>
                      <a:lnTo>
                        <a:pt x="2" y="12"/>
                      </a:lnTo>
                      <a:lnTo>
                        <a:pt x="2" y="13"/>
                      </a:lnTo>
                      <a:lnTo>
                        <a:pt x="0" y="12"/>
                      </a:lnTo>
                      <a:lnTo>
                        <a:pt x="12" y="26"/>
                      </a:lnTo>
                      <a:lnTo>
                        <a:pt x="11" y="29"/>
                      </a:lnTo>
                      <a:lnTo>
                        <a:pt x="11" y="31"/>
                      </a:lnTo>
                      <a:lnTo>
                        <a:pt x="15" y="35"/>
                      </a:lnTo>
                      <a:lnTo>
                        <a:pt x="20" y="36"/>
                      </a:lnTo>
                      <a:lnTo>
                        <a:pt x="25" y="35"/>
                      </a:lnTo>
                      <a:lnTo>
                        <a:pt x="30" y="35"/>
                      </a:lnTo>
                      <a:lnTo>
                        <a:pt x="33" y="40"/>
                      </a:lnTo>
                      <a:lnTo>
                        <a:pt x="34" y="42"/>
                      </a:lnTo>
                      <a:lnTo>
                        <a:pt x="36" y="44"/>
                      </a:lnTo>
                      <a:lnTo>
                        <a:pt x="37" y="46"/>
                      </a:lnTo>
                      <a:lnTo>
                        <a:pt x="38" y="48"/>
                      </a:lnTo>
                      <a:lnTo>
                        <a:pt x="38" y="50"/>
                      </a:lnTo>
                      <a:lnTo>
                        <a:pt x="34" y="54"/>
                      </a:lnTo>
                      <a:lnTo>
                        <a:pt x="30" y="53"/>
                      </a:lnTo>
                      <a:lnTo>
                        <a:pt x="28" y="54"/>
                      </a:lnTo>
                      <a:lnTo>
                        <a:pt x="27" y="55"/>
                      </a:lnTo>
                      <a:lnTo>
                        <a:pt x="26" y="58"/>
                      </a:lnTo>
                      <a:lnTo>
                        <a:pt x="26" y="59"/>
                      </a:lnTo>
                      <a:lnTo>
                        <a:pt x="42" y="69"/>
                      </a:lnTo>
                      <a:lnTo>
                        <a:pt x="43" y="73"/>
                      </a:lnTo>
                      <a:lnTo>
                        <a:pt x="49" y="78"/>
                      </a:lnTo>
                      <a:lnTo>
                        <a:pt x="50" y="81"/>
                      </a:lnTo>
                      <a:lnTo>
                        <a:pt x="54" y="85"/>
                      </a:lnTo>
                      <a:lnTo>
                        <a:pt x="56" y="86"/>
                      </a:lnTo>
                      <a:lnTo>
                        <a:pt x="60" y="89"/>
                      </a:lnTo>
                      <a:lnTo>
                        <a:pt x="62" y="96"/>
                      </a:lnTo>
                      <a:lnTo>
                        <a:pt x="62" y="96"/>
                      </a:lnTo>
                      <a:lnTo>
                        <a:pt x="62" y="96"/>
                      </a:lnTo>
                      <a:lnTo>
                        <a:pt x="63" y="100"/>
                      </a:lnTo>
                      <a:lnTo>
                        <a:pt x="66" y="100"/>
                      </a:lnTo>
                      <a:lnTo>
                        <a:pt x="71" y="105"/>
                      </a:lnTo>
                      <a:lnTo>
                        <a:pt x="76" y="116"/>
                      </a:lnTo>
                      <a:lnTo>
                        <a:pt x="76" y="140"/>
                      </a:lnTo>
                      <a:lnTo>
                        <a:pt x="78" y="144"/>
                      </a:lnTo>
                      <a:lnTo>
                        <a:pt x="77" y="160"/>
                      </a:lnTo>
                      <a:lnTo>
                        <a:pt x="75" y="162"/>
                      </a:lnTo>
                      <a:lnTo>
                        <a:pt x="73" y="162"/>
                      </a:lnTo>
                      <a:lnTo>
                        <a:pt x="69" y="165"/>
                      </a:lnTo>
                      <a:lnTo>
                        <a:pt x="67" y="165"/>
                      </a:lnTo>
                      <a:lnTo>
                        <a:pt x="62" y="167"/>
                      </a:lnTo>
                      <a:lnTo>
                        <a:pt x="62" y="170"/>
                      </a:lnTo>
                      <a:lnTo>
                        <a:pt x="54" y="171"/>
                      </a:lnTo>
                      <a:lnTo>
                        <a:pt x="54" y="175"/>
                      </a:lnTo>
                      <a:lnTo>
                        <a:pt x="54" y="179"/>
                      </a:lnTo>
                      <a:lnTo>
                        <a:pt x="50" y="180"/>
                      </a:lnTo>
                      <a:lnTo>
                        <a:pt x="48" y="182"/>
                      </a:lnTo>
                      <a:lnTo>
                        <a:pt x="45" y="183"/>
                      </a:lnTo>
                      <a:lnTo>
                        <a:pt x="43" y="183"/>
                      </a:lnTo>
                      <a:lnTo>
                        <a:pt x="41" y="183"/>
                      </a:lnTo>
                      <a:lnTo>
                        <a:pt x="41" y="185"/>
                      </a:lnTo>
                      <a:lnTo>
                        <a:pt x="40" y="186"/>
                      </a:lnTo>
                      <a:lnTo>
                        <a:pt x="34" y="188"/>
                      </a:lnTo>
                      <a:lnTo>
                        <a:pt x="35" y="191"/>
                      </a:lnTo>
                      <a:lnTo>
                        <a:pt x="40" y="193"/>
                      </a:lnTo>
                      <a:lnTo>
                        <a:pt x="42" y="194"/>
                      </a:lnTo>
                      <a:lnTo>
                        <a:pt x="39" y="199"/>
                      </a:lnTo>
                      <a:lnTo>
                        <a:pt x="39" y="206"/>
                      </a:lnTo>
                      <a:lnTo>
                        <a:pt x="41" y="213"/>
                      </a:lnTo>
                      <a:lnTo>
                        <a:pt x="39" y="214"/>
                      </a:lnTo>
                      <a:lnTo>
                        <a:pt x="40" y="215"/>
                      </a:lnTo>
                      <a:lnTo>
                        <a:pt x="42" y="215"/>
                      </a:lnTo>
                      <a:lnTo>
                        <a:pt x="51" y="206"/>
                      </a:lnTo>
                      <a:lnTo>
                        <a:pt x="56" y="204"/>
                      </a:lnTo>
                      <a:lnTo>
                        <a:pt x="57" y="203"/>
                      </a:lnTo>
                      <a:lnTo>
                        <a:pt x="57" y="201"/>
                      </a:lnTo>
                      <a:lnTo>
                        <a:pt x="59" y="200"/>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371" name="Freeform 14">
                  <a:extLst>
                    <a:ext uri="{FF2B5EF4-FFF2-40B4-BE49-F238E27FC236}">
                      <a16:creationId xmlns:a16="http://schemas.microsoft.com/office/drawing/2014/main" xmlns="" id="{029447D9-D662-8547-820F-7F2C1BC7FC39}"/>
                    </a:ext>
                  </a:extLst>
                </p:cNvPr>
                <p:cNvSpPr/>
                <p:nvPr/>
              </p:nvSpPr>
              <p:spPr>
                <a:xfrm>
                  <a:off x="5511800" y="3481388"/>
                  <a:ext cx="385762" cy="250825"/>
                </a:xfrm>
                <a:custGeom>
                  <a:avLst/>
                  <a:gdLst>
                    <a:gd name="T0" fmla="*/ 235 w 243"/>
                    <a:gd name="T1" fmla="*/ 91 h 158"/>
                    <a:gd name="T2" fmla="*/ 225 w 243"/>
                    <a:gd name="T3" fmla="*/ 85 h 158"/>
                    <a:gd name="T4" fmla="*/ 222 w 243"/>
                    <a:gd name="T5" fmla="*/ 80 h 158"/>
                    <a:gd name="T6" fmla="*/ 218 w 243"/>
                    <a:gd name="T7" fmla="*/ 87 h 158"/>
                    <a:gd name="T8" fmla="*/ 208 w 243"/>
                    <a:gd name="T9" fmla="*/ 81 h 158"/>
                    <a:gd name="T10" fmla="*/ 202 w 243"/>
                    <a:gd name="T11" fmla="*/ 80 h 158"/>
                    <a:gd name="T12" fmla="*/ 216 w 243"/>
                    <a:gd name="T13" fmla="*/ 68 h 158"/>
                    <a:gd name="T14" fmla="*/ 208 w 243"/>
                    <a:gd name="T15" fmla="*/ 69 h 158"/>
                    <a:gd name="T16" fmla="*/ 202 w 243"/>
                    <a:gd name="T17" fmla="*/ 73 h 158"/>
                    <a:gd name="T18" fmla="*/ 190 w 243"/>
                    <a:gd name="T19" fmla="*/ 81 h 158"/>
                    <a:gd name="T20" fmla="*/ 181 w 243"/>
                    <a:gd name="T21" fmla="*/ 89 h 158"/>
                    <a:gd name="T22" fmla="*/ 152 w 243"/>
                    <a:gd name="T23" fmla="*/ 74 h 158"/>
                    <a:gd name="T24" fmla="*/ 145 w 243"/>
                    <a:gd name="T25" fmla="*/ 64 h 158"/>
                    <a:gd name="T26" fmla="*/ 137 w 243"/>
                    <a:gd name="T27" fmla="*/ 45 h 158"/>
                    <a:gd name="T28" fmla="*/ 86 w 243"/>
                    <a:gd name="T29" fmla="*/ 42 h 158"/>
                    <a:gd name="T30" fmla="*/ 55 w 243"/>
                    <a:gd name="T31" fmla="*/ 24 h 158"/>
                    <a:gd name="T32" fmla="*/ 45 w 243"/>
                    <a:gd name="T33" fmla="*/ 16 h 158"/>
                    <a:gd name="T34" fmla="*/ 38 w 243"/>
                    <a:gd name="T35" fmla="*/ 6 h 158"/>
                    <a:gd name="T36" fmla="*/ 32 w 243"/>
                    <a:gd name="T37" fmla="*/ 24 h 158"/>
                    <a:gd name="T38" fmla="*/ 31 w 243"/>
                    <a:gd name="T39" fmla="*/ 12 h 158"/>
                    <a:gd name="T40" fmla="*/ 0 w 243"/>
                    <a:gd name="T41" fmla="*/ 13 h 158"/>
                    <a:gd name="T42" fmla="*/ 16 w 243"/>
                    <a:gd name="T43" fmla="*/ 84 h 158"/>
                    <a:gd name="T44" fmla="*/ 14 w 243"/>
                    <a:gd name="T45" fmla="*/ 74 h 158"/>
                    <a:gd name="T46" fmla="*/ 19 w 243"/>
                    <a:gd name="T47" fmla="*/ 67 h 158"/>
                    <a:gd name="T48" fmla="*/ 28 w 243"/>
                    <a:gd name="T49" fmla="*/ 64 h 158"/>
                    <a:gd name="T50" fmla="*/ 33 w 243"/>
                    <a:gd name="T51" fmla="*/ 64 h 158"/>
                    <a:gd name="T52" fmla="*/ 31 w 243"/>
                    <a:gd name="T53" fmla="*/ 59 h 158"/>
                    <a:gd name="T54" fmla="*/ 37 w 243"/>
                    <a:gd name="T55" fmla="*/ 57 h 158"/>
                    <a:gd name="T56" fmla="*/ 49 w 243"/>
                    <a:gd name="T57" fmla="*/ 65 h 158"/>
                    <a:gd name="T58" fmla="*/ 57 w 243"/>
                    <a:gd name="T59" fmla="*/ 68 h 158"/>
                    <a:gd name="T60" fmla="*/ 60 w 243"/>
                    <a:gd name="T61" fmla="*/ 74 h 158"/>
                    <a:gd name="T62" fmla="*/ 58 w 243"/>
                    <a:gd name="T63" fmla="*/ 79 h 158"/>
                    <a:gd name="T64" fmla="*/ 63 w 243"/>
                    <a:gd name="T65" fmla="*/ 85 h 158"/>
                    <a:gd name="T66" fmla="*/ 77 w 243"/>
                    <a:gd name="T67" fmla="*/ 84 h 158"/>
                    <a:gd name="T68" fmla="*/ 86 w 243"/>
                    <a:gd name="T69" fmla="*/ 90 h 158"/>
                    <a:gd name="T70" fmla="*/ 91 w 243"/>
                    <a:gd name="T71" fmla="*/ 99 h 158"/>
                    <a:gd name="T72" fmla="*/ 94 w 243"/>
                    <a:gd name="T73" fmla="*/ 111 h 158"/>
                    <a:gd name="T74" fmla="*/ 135 w 243"/>
                    <a:gd name="T75" fmla="*/ 140 h 158"/>
                    <a:gd name="T76" fmla="*/ 141 w 243"/>
                    <a:gd name="T77" fmla="*/ 139 h 158"/>
                    <a:gd name="T78" fmla="*/ 151 w 243"/>
                    <a:gd name="T79" fmla="*/ 145 h 158"/>
                    <a:gd name="T80" fmla="*/ 157 w 243"/>
                    <a:gd name="T81" fmla="*/ 156 h 158"/>
                    <a:gd name="T82" fmla="*/ 163 w 243"/>
                    <a:gd name="T83" fmla="*/ 158 h 158"/>
                    <a:gd name="T84" fmla="*/ 167 w 243"/>
                    <a:gd name="T85" fmla="*/ 154 h 158"/>
                    <a:gd name="T86" fmla="*/ 175 w 243"/>
                    <a:gd name="T87" fmla="*/ 143 h 158"/>
                    <a:gd name="T88" fmla="*/ 173 w 243"/>
                    <a:gd name="T89" fmla="*/ 138 h 158"/>
                    <a:gd name="T90" fmla="*/ 172 w 243"/>
                    <a:gd name="T91" fmla="*/ 129 h 158"/>
                    <a:gd name="T92" fmla="*/ 168 w 243"/>
                    <a:gd name="T93" fmla="*/ 126 h 158"/>
                    <a:gd name="T94" fmla="*/ 162 w 243"/>
                    <a:gd name="T95" fmla="*/ 121 h 158"/>
                    <a:gd name="T96" fmla="*/ 164 w 243"/>
                    <a:gd name="T97" fmla="*/ 116 h 158"/>
                    <a:gd name="T98" fmla="*/ 176 w 243"/>
                    <a:gd name="T99" fmla="*/ 116 h 158"/>
                    <a:gd name="T100" fmla="*/ 181 w 243"/>
                    <a:gd name="T101" fmla="*/ 108 h 158"/>
                    <a:gd name="T102" fmla="*/ 188 w 243"/>
                    <a:gd name="T103" fmla="*/ 105 h 158"/>
                    <a:gd name="T104" fmla="*/ 188 w 243"/>
                    <a:gd name="T105" fmla="*/ 99 h 158"/>
                    <a:gd name="T106" fmla="*/ 192 w 243"/>
                    <a:gd name="T107" fmla="*/ 94 h 158"/>
                    <a:gd name="T108" fmla="*/ 203 w 243"/>
                    <a:gd name="T109" fmla="*/ 91 h 158"/>
                    <a:gd name="T110" fmla="*/ 207 w 243"/>
                    <a:gd name="T111" fmla="*/ 89 h 158"/>
                    <a:gd name="T112" fmla="*/ 209 w 243"/>
                    <a:gd name="T113" fmla="*/ 94 h 158"/>
                    <a:gd name="T114" fmla="*/ 205 w 243"/>
                    <a:gd name="T115" fmla="*/ 98 h 158"/>
                    <a:gd name="T116" fmla="*/ 211 w 243"/>
                    <a:gd name="T117" fmla="*/ 103 h 158"/>
                    <a:gd name="T118" fmla="*/ 225 w 243"/>
                    <a:gd name="T119" fmla="*/ 104 h 158"/>
                    <a:gd name="T120" fmla="*/ 230 w 243"/>
                    <a:gd name="T121" fmla="*/ 99 h 158"/>
                    <a:gd name="T122" fmla="*/ 235 w 243"/>
                    <a:gd name="T123" fmla="*/ 98 h 158"/>
                    <a:gd name="T124" fmla="*/ 242 w 243"/>
                    <a:gd name="T125" fmla="*/ 9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 h="158">
                      <a:moveTo>
                        <a:pt x="241" y="92"/>
                      </a:moveTo>
                      <a:lnTo>
                        <a:pt x="239" y="92"/>
                      </a:lnTo>
                      <a:lnTo>
                        <a:pt x="235" y="91"/>
                      </a:lnTo>
                      <a:lnTo>
                        <a:pt x="232" y="88"/>
                      </a:lnTo>
                      <a:lnTo>
                        <a:pt x="230" y="89"/>
                      </a:lnTo>
                      <a:lnTo>
                        <a:pt x="225" y="85"/>
                      </a:lnTo>
                      <a:lnTo>
                        <a:pt x="225" y="83"/>
                      </a:lnTo>
                      <a:lnTo>
                        <a:pt x="224" y="81"/>
                      </a:lnTo>
                      <a:lnTo>
                        <a:pt x="222" y="80"/>
                      </a:lnTo>
                      <a:lnTo>
                        <a:pt x="220" y="84"/>
                      </a:lnTo>
                      <a:lnTo>
                        <a:pt x="219" y="85"/>
                      </a:lnTo>
                      <a:lnTo>
                        <a:pt x="218" y="87"/>
                      </a:lnTo>
                      <a:lnTo>
                        <a:pt x="216" y="87"/>
                      </a:lnTo>
                      <a:lnTo>
                        <a:pt x="210" y="84"/>
                      </a:lnTo>
                      <a:lnTo>
                        <a:pt x="208" y="81"/>
                      </a:lnTo>
                      <a:lnTo>
                        <a:pt x="206" y="82"/>
                      </a:lnTo>
                      <a:lnTo>
                        <a:pt x="204" y="81"/>
                      </a:lnTo>
                      <a:lnTo>
                        <a:pt x="202" y="80"/>
                      </a:lnTo>
                      <a:lnTo>
                        <a:pt x="202" y="78"/>
                      </a:lnTo>
                      <a:lnTo>
                        <a:pt x="212" y="69"/>
                      </a:lnTo>
                      <a:lnTo>
                        <a:pt x="216" y="68"/>
                      </a:lnTo>
                      <a:lnTo>
                        <a:pt x="215" y="66"/>
                      </a:lnTo>
                      <a:lnTo>
                        <a:pt x="211" y="64"/>
                      </a:lnTo>
                      <a:lnTo>
                        <a:pt x="208" y="69"/>
                      </a:lnTo>
                      <a:lnTo>
                        <a:pt x="206" y="70"/>
                      </a:lnTo>
                      <a:lnTo>
                        <a:pt x="204" y="69"/>
                      </a:lnTo>
                      <a:lnTo>
                        <a:pt x="202" y="73"/>
                      </a:lnTo>
                      <a:lnTo>
                        <a:pt x="200" y="74"/>
                      </a:lnTo>
                      <a:lnTo>
                        <a:pt x="191" y="79"/>
                      </a:lnTo>
                      <a:lnTo>
                        <a:pt x="190" y="81"/>
                      </a:lnTo>
                      <a:lnTo>
                        <a:pt x="186" y="83"/>
                      </a:lnTo>
                      <a:lnTo>
                        <a:pt x="184" y="86"/>
                      </a:lnTo>
                      <a:lnTo>
                        <a:pt x="181" y="89"/>
                      </a:lnTo>
                      <a:lnTo>
                        <a:pt x="169" y="84"/>
                      </a:lnTo>
                      <a:lnTo>
                        <a:pt x="154" y="86"/>
                      </a:lnTo>
                      <a:lnTo>
                        <a:pt x="152" y="74"/>
                      </a:lnTo>
                      <a:lnTo>
                        <a:pt x="143" y="72"/>
                      </a:lnTo>
                      <a:lnTo>
                        <a:pt x="143" y="64"/>
                      </a:lnTo>
                      <a:lnTo>
                        <a:pt x="145" y="64"/>
                      </a:lnTo>
                      <a:lnTo>
                        <a:pt x="145" y="53"/>
                      </a:lnTo>
                      <a:lnTo>
                        <a:pt x="141" y="53"/>
                      </a:lnTo>
                      <a:lnTo>
                        <a:pt x="137" y="45"/>
                      </a:lnTo>
                      <a:lnTo>
                        <a:pt x="127" y="37"/>
                      </a:lnTo>
                      <a:lnTo>
                        <a:pt x="124" y="39"/>
                      </a:lnTo>
                      <a:lnTo>
                        <a:pt x="86" y="42"/>
                      </a:lnTo>
                      <a:lnTo>
                        <a:pt x="72" y="24"/>
                      </a:lnTo>
                      <a:lnTo>
                        <a:pt x="56" y="14"/>
                      </a:lnTo>
                      <a:lnTo>
                        <a:pt x="55" y="24"/>
                      </a:lnTo>
                      <a:lnTo>
                        <a:pt x="53" y="26"/>
                      </a:lnTo>
                      <a:lnTo>
                        <a:pt x="47" y="23"/>
                      </a:lnTo>
                      <a:lnTo>
                        <a:pt x="45" y="16"/>
                      </a:lnTo>
                      <a:lnTo>
                        <a:pt x="48" y="8"/>
                      </a:lnTo>
                      <a:lnTo>
                        <a:pt x="40" y="2"/>
                      </a:lnTo>
                      <a:lnTo>
                        <a:pt x="38" y="6"/>
                      </a:lnTo>
                      <a:lnTo>
                        <a:pt x="39" y="17"/>
                      </a:lnTo>
                      <a:lnTo>
                        <a:pt x="36" y="22"/>
                      </a:lnTo>
                      <a:lnTo>
                        <a:pt x="32" y="24"/>
                      </a:lnTo>
                      <a:lnTo>
                        <a:pt x="31" y="21"/>
                      </a:lnTo>
                      <a:lnTo>
                        <a:pt x="32" y="18"/>
                      </a:lnTo>
                      <a:lnTo>
                        <a:pt x="31" y="12"/>
                      </a:lnTo>
                      <a:lnTo>
                        <a:pt x="37" y="0"/>
                      </a:lnTo>
                      <a:lnTo>
                        <a:pt x="36" y="0"/>
                      </a:lnTo>
                      <a:lnTo>
                        <a:pt x="0" y="13"/>
                      </a:lnTo>
                      <a:lnTo>
                        <a:pt x="0" y="83"/>
                      </a:lnTo>
                      <a:lnTo>
                        <a:pt x="14" y="85"/>
                      </a:lnTo>
                      <a:lnTo>
                        <a:pt x="16" y="84"/>
                      </a:lnTo>
                      <a:lnTo>
                        <a:pt x="15" y="80"/>
                      </a:lnTo>
                      <a:lnTo>
                        <a:pt x="15" y="78"/>
                      </a:lnTo>
                      <a:lnTo>
                        <a:pt x="14" y="74"/>
                      </a:lnTo>
                      <a:lnTo>
                        <a:pt x="15" y="72"/>
                      </a:lnTo>
                      <a:lnTo>
                        <a:pt x="16" y="71"/>
                      </a:lnTo>
                      <a:lnTo>
                        <a:pt x="19" y="67"/>
                      </a:lnTo>
                      <a:lnTo>
                        <a:pt x="25" y="67"/>
                      </a:lnTo>
                      <a:lnTo>
                        <a:pt x="27" y="66"/>
                      </a:lnTo>
                      <a:lnTo>
                        <a:pt x="28" y="64"/>
                      </a:lnTo>
                      <a:lnTo>
                        <a:pt x="27" y="62"/>
                      </a:lnTo>
                      <a:lnTo>
                        <a:pt x="29" y="61"/>
                      </a:lnTo>
                      <a:lnTo>
                        <a:pt x="33" y="64"/>
                      </a:lnTo>
                      <a:lnTo>
                        <a:pt x="35" y="64"/>
                      </a:lnTo>
                      <a:lnTo>
                        <a:pt x="33" y="61"/>
                      </a:lnTo>
                      <a:lnTo>
                        <a:pt x="31" y="59"/>
                      </a:lnTo>
                      <a:lnTo>
                        <a:pt x="33" y="58"/>
                      </a:lnTo>
                      <a:lnTo>
                        <a:pt x="35" y="58"/>
                      </a:lnTo>
                      <a:lnTo>
                        <a:pt x="37" y="57"/>
                      </a:lnTo>
                      <a:lnTo>
                        <a:pt x="37" y="55"/>
                      </a:lnTo>
                      <a:lnTo>
                        <a:pt x="47" y="65"/>
                      </a:lnTo>
                      <a:lnTo>
                        <a:pt x="49" y="65"/>
                      </a:lnTo>
                      <a:lnTo>
                        <a:pt x="52" y="65"/>
                      </a:lnTo>
                      <a:lnTo>
                        <a:pt x="56" y="66"/>
                      </a:lnTo>
                      <a:lnTo>
                        <a:pt x="57" y="68"/>
                      </a:lnTo>
                      <a:lnTo>
                        <a:pt x="56" y="70"/>
                      </a:lnTo>
                      <a:lnTo>
                        <a:pt x="56" y="72"/>
                      </a:lnTo>
                      <a:lnTo>
                        <a:pt x="60" y="74"/>
                      </a:lnTo>
                      <a:lnTo>
                        <a:pt x="58" y="75"/>
                      </a:lnTo>
                      <a:lnTo>
                        <a:pt x="58" y="77"/>
                      </a:lnTo>
                      <a:lnTo>
                        <a:pt x="58" y="79"/>
                      </a:lnTo>
                      <a:lnTo>
                        <a:pt x="57" y="81"/>
                      </a:lnTo>
                      <a:lnTo>
                        <a:pt x="59" y="83"/>
                      </a:lnTo>
                      <a:lnTo>
                        <a:pt x="63" y="85"/>
                      </a:lnTo>
                      <a:lnTo>
                        <a:pt x="75" y="86"/>
                      </a:lnTo>
                      <a:lnTo>
                        <a:pt x="77" y="86"/>
                      </a:lnTo>
                      <a:lnTo>
                        <a:pt x="77" y="84"/>
                      </a:lnTo>
                      <a:lnTo>
                        <a:pt x="79" y="83"/>
                      </a:lnTo>
                      <a:lnTo>
                        <a:pt x="85" y="89"/>
                      </a:lnTo>
                      <a:lnTo>
                        <a:pt x="86" y="90"/>
                      </a:lnTo>
                      <a:lnTo>
                        <a:pt x="86" y="95"/>
                      </a:lnTo>
                      <a:lnTo>
                        <a:pt x="87" y="97"/>
                      </a:lnTo>
                      <a:lnTo>
                        <a:pt x="91" y="99"/>
                      </a:lnTo>
                      <a:lnTo>
                        <a:pt x="92" y="103"/>
                      </a:lnTo>
                      <a:lnTo>
                        <a:pt x="92" y="106"/>
                      </a:lnTo>
                      <a:lnTo>
                        <a:pt x="94" y="111"/>
                      </a:lnTo>
                      <a:lnTo>
                        <a:pt x="115" y="126"/>
                      </a:lnTo>
                      <a:lnTo>
                        <a:pt x="119" y="127"/>
                      </a:lnTo>
                      <a:lnTo>
                        <a:pt x="135" y="140"/>
                      </a:lnTo>
                      <a:lnTo>
                        <a:pt x="137" y="140"/>
                      </a:lnTo>
                      <a:lnTo>
                        <a:pt x="139" y="139"/>
                      </a:lnTo>
                      <a:lnTo>
                        <a:pt x="141" y="139"/>
                      </a:lnTo>
                      <a:lnTo>
                        <a:pt x="147" y="141"/>
                      </a:lnTo>
                      <a:lnTo>
                        <a:pt x="148" y="143"/>
                      </a:lnTo>
                      <a:lnTo>
                        <a:pt x="151" y="145"/>
                      </a:lnTo>
                      <a:lnTo>
                        <a:pt x="149" y="149"/>
                      </a:lnTo>
                      <a:lnTo>
                        <a:pt x="149" y="157"/>
                      </a:lnTo>
                      <a:lnTo>
                        <a:pt x="157" y="156"/>
                      </a:lnTo>
                      <a:lnTo>
                        <a:pt x="159" y="157"/>
                      </a:lnTo>
                      <a:lnTo>
                        <a:pt x="160" y="158"/>
                      </a:lnTo>
                      <a:lnTo>
                        <a:pt x="163" y="158"/>
                      </a:lnTo>
                      <a:lnTo>
                        <a:pt x="166" y="158"/>
                      </a:lnTo>
                      <a:lnTo>
                        <a:pt x="168" y="157"/>
                      </a:lnTo>
                      <a:lnTo>
                        <a:pt x="167" y="154"/>
                      </a:lnTo>
                      <a:lnTo>
                        <a:pt x="172" y="146"/>
                      </a:lnTo>
                      <a:lnTo>
                        <a:pt x="173" y="145"/>
                      </a:lnTo>
                      <a:lnTo>
                        <a:pt x="175" y="143"/>
                      </a:lnTo>
                      <a:lnTo>
                        <a:pt x="175" y="142"/>
                      </a:lnTo>
                      <a:lnTo>
                        <a:pt x="175" y="140"/>
                      </a:lnTo>
                      <a:lnTo>
                        <a:pt x="173" y="138"/>
                      </a:lnTo>
                      <a:lnTo>
                        <a:pt x="172" y="137"/>
                      </a:lnTo>
                      <a:lnTo>
                        <a:pt x="171" y="133"/>
                      </a:lnTo>
                      <a:lnTo>
                        <a:pt x="172" y="129"/>
                      </a:lnTo>
                      <a:lnTo>
                        <a:pt x="172" y="127"/>
                      </a:lnTo>
                      <a:lnTo>
                        <a:pt x="170" y="126"/>
                      </a:lnTo>
                      <a:lnTo>
                        <a:pt x="168" y="126"/>
                      </a:lnTo>
                      <a:lnTo>
                        <a:pt x="166" y="126"/>
                      </a:lnTo>
                      <a:lnTo>
                        <a:pt x="165" y="123"/>
                      </a:lnTo>
                      <a:lnTo>
                        <a:pt x="162" y="121"/>
                      </a:lnTo>
                      <a:lnTo>
                        <a:pt x="163" y="120"/>
                      </a:lnTo>
                      <a:lnTo>
                        <a:pt x="163" y="117"/>
                      </a:lnTo>
                      <a:lnTo>
                        <a:pt x="164" y="116"/>
                      </a:lnTo>
                      <a:lnTo>
                        <a:pt x="168" y="114"/>
                      </a:lnTo>
                      <a:lnTo>
                        <a:pt x="170" y="116"/>
                      </a:lnTo>
                      <a:lnTo>
                        <a:pt x="176" y="116"/>
                      </a:lnTo>
                      <a:lnTo>
                        <a:pt x="178" y="115"/>
                      </a:lnTo>
                      <a:lnTo>
                        <a:pt x="181" y="110"/>
                      </a:lnTo>
                      <a:lnTo>
                        <a:pt x="181" y="108"/>
                      </a:lnTo>
                      <a:lnTo>
                        <a:pt x="183" y="106"/>
                      </a:lnTo>
                      <a:lnTo>
                        <a:pt x="187" y="106"/>
                      </a:lnTo>
                      <a:lnTo>
                        <a:pt x="188" y="105"/>
                      </a:lnTo>
                      <a:lnTo>
                        <a:pt x="189" y="103"/>
                      </a:lnTo>
                      <a:lnTo>
                        <a:pt x="189" y="100"/>
                      </a:lnTo>
                      <a:lnTo>
                        <a:pt x="188" y="99"/>
                      </a:lnTo>
                      <a:lnTo>
                        <a:pt x="189" y="97"/>
                      </a:lnTo>
                      <a:lnTo>
                        <a:pt x="190" y="95"/>
                      </a:lnTo>
                      <a:lnTo>
                        <a:pt x="192" y="94"/>
                      </a:lnTo>
                      <a:lnTo>
                        <a:pt x="193" y="96"/>
                      </a:lnTo>
                      <a:lnTo>
                        <a:pt x="195" y="96"/>
                      </a:lnTo>
                      <a:lnTo>
                        <a:pt x="203" y="91"/>
                      </a:lnTo>
                      <a:lnTo>
                        <a:pt x="204" y="90"/>
                      </a:lnTo>
                      <a:lnTo>
                        <a:pt x="205" y="88"/>
                      </a:lnTo>
                      <a:lnTo>
                        <a:pt x="207" y="89"/>
                      </a:lnTo>
                      <a:lnTo>
                        <a:pt x="207" y="90"/>
                      </a:lnTo>
                      <a:lnTo>
                        <a:pt x="209" y="92"/>
                      </a:lnTo>
                      <a:lnTo>
                        <a:pt x="209" y="94"/>
                      </a:lnTo>
                      <a:lnTo>
                        <a:pt x="208" y="96"/>
                      </a:lnTo>
                      <a:lnTo>
                        <a:pt x="206" y="97"/>
                      </a:lnTo>
                      <a:lnTo>
                        <a:pt x="205" y="98"/>
                      </a:lnTo>
                      <a:lnTo>
                        <a:pt x="207" y="104"/>
                      </a:lnTo>
                      <a:lnTo>
                        <a:pt x="209" y="104"/>
                      </a:lnTo>
                      <a:lnTo>
                        <a:pt x="211" y="103"/>
                      </a:lnTo>
                      <a:lnTo>
                        <a:pt x="217" y="103"/>
                      </a:lnTo>
                      <a:lnTo>
                        <a:pt x="221" y="104"/>
                      </a:lnTo>
                      <a:lnTo>
                        <a:pt x="225" y="104"/>
                      </a:lnTo>
                      <a:lnTo>
                        <a:pt x="227" y="102"/>
                      </a:lnTo>
                      <a:lnTo>
                        <a:pt x="228" y="100"/>
                      </a:lnTo>
                      <a:lnTo>
                        <a:pt x="230" y="99"/>
                      </a:lnTo>
                      <a:lnTo>
                        <a:pt x="232" y="99"/>
                      </a:lnTo>
                      <a:lnTo>
                        <a:pt x="233" y="98"/>
                      </a:lnTo>
                      <a:lnTo>
                        <a:pt x="235" y="98"/>
                      </a:lnTo>
                      <a:lnTo>
                        <a:pt x="237" y="97"/>
                      </a:lnTo>
                      <a:lnTo>
                        <a:pt x="238" y="96"/>
                      </a:lnTo>
                      <a:lnTo>
                        <a:pt x="242" y="94"/>
                      </a:lnTo>
                      <a:lnTo>
                        <a:pt x="243" y="93"/>
                      </a:lnTo>
                      <a:lnTo>
                        <a:pt x="241" y="92"/>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372" name="Freeform 15">
                  <a:extLst>
                    <a:ext uri="{FF2B5EF4-FFF2-40B4-BE49-F238E27FC236}">
                      <a16:creationId xmlns:a16="http://schemas.microsoft.com/office/drawing/2014/main" xmlns="" id="{5808A65E-598A-F946-A62F-AEA665AAE854}"/>
                    </a:ext>
                  </a:extLst>
                </p:cNvPr>
                <p:cNvSpPr/>
                <p:nvPr/>
              </p:nvSpPr>
              <p:spPr>
                <a:xfrm>
                  <a:off x="2933700" y="5340350"/>
                  <a:ext cx="120650" cy="128588"/>
                </a:xfrm>
                <a:custGeom>
                  <a:avLst/>
                  <a:gdLst>
                    <a:gd name="T0" fmla="*/ 0 w 76"/>
                    <a:gd name="T1" fmla="*/ 65 h 81"/>
                    <a:gd name="T2" fmla="*/ 1 w 76"/>
                    <a:gd name="T3" fmla="*/ 65 h 81"/>
                    <a:gd name="T4" fmla="*/ 2 w 76"/>
                    <a:gd name="T5" fmla="*/ 65 h 81"/>
                    <a:gd name="T6" fmla="*/ 7 w 76"/>
                    <a:gd name="T7" fmla="*/ 70 h 81"/>
                    <a:gd name="T8" fmla="*/ 8 w 76"/>
                    <a:gd name="T9" fmla="*/ 72 h 81"/>
                    <a:gd name="T10" fmla="*/ 18 w 76"/>
                    <a:gd name="T11" fmla="*/ 73 h 81"/>
                    <a:gd name="T12" fmla="*/ 32 w 76"/>
                    <a:gd name="T13" fmla="*/ 80 h 81"/>
                    <a:gd name="T14" fmla="*/ 42 w 76"/>
                    <a:gd name="T15" fmla="*/ 79 h 81"/>
                    <a:gd name="T16" fmla="*/ 51 w 76"/>
                    <a:gd name="T17" fmla="*/ 81 h 81"/>
                    <a:gd name="T18" fmla="*/ 58 w 76"/>
                    <a:gd name="T19" fmla="*/ 78 h 81"/>
                    <a:gd name="T20" fmla="*/ 65 w 76"/>
                    <a:gd name="T21" fmla="*/ 72 h 81"/>
                    <a:gd name="T22" fmla="*/ 66 w 76"/>
                    <a:gd name="T23" fmla="*/ 70 h 81"/>
                    <a:gd name="T24" fmla="*/ 69 w 76"/>
                    <a:gd name="T25" fmla="*/ 65 h 81"/>
                    <a:gd name="T26" fmla="*/ 71 w 76"/>
                    <a:gd name="T27" fmla="*/ 62 h 81"/>
                    <a:gd name="T28" fmla="*/ 72 w 76"/>
                    <a:gd name="T29" fmla="*/ 61 h 81"/>
                    <a:gd name="T30" fmla="*/ 71 w 76"/>
                    <a:gd name="T31" fmla="*/ 60 h 81"/>
                    <a:gd name="T32" fmla="*/ 71 w 76"/>
                    <a:gd name="T33" fmla="*/ 59 h 81"/>
                    <a:gd name="T34" fmla="*/ 71 w 76"/>
                    <a:gd name="T35" fmla="*/ 51 h 81"/>
                    <a:gd name="T36" fmla="*/ 73 w 76"/>
                    <a:gd name="T37" fmla="*/ 47 h 81"/>
                    <a:gd name="T38" fmla="*/ 74 w 76"/>
                    <a:gd name="T39" fmla="*/ 47 h 81"/>
                    <a:gd name="T40" fmla="*/ 74 w 76"/>
                    <a:gd name="T41" fmla="*/ 45 h 81"/>
                    <a:gd name="T42" fmla="*/ 76 w 76"/>
                    <a:gd name="T43" fmla="*/ 45 h 81"/>
                    <a:gd name="T44" fmla="*/ 76 w 76"/>
                    <a:gd name="T45" fmla="*/ 44 h 81"/>
                    <a:gd name="T46" fmla="*/ 75 w 76"/>
                    <a:gd name="T47" fmla="*/ 42 h 81"/>
                    <a:gd name="T48" fmla="*/ 69 w 76"/>
                    <a:gd name="T49" fmla="*/ 38 h 81"/>
                    <a:gd name="T50" fmla="*/ 68 w 76"/>
                    <a:gd name="T51" fmla="*/ 32 h 81"/>
                    <a:gd name="T52" fmla="*/ 66 w 76"/>
                    <a:gd name="T53" fmla="*/ 31 h 81"/>
                    <a:gd name="T54" fmla="*/ 63 w 76"/>
                    <a:gd name="T55" fmla="*/ 29 h 81"/>
                    <a:gd name="T56" fmla="*/ 62 w 76"/>
                    <a:gd name="T57" fmla="*/ 29 h 81"/>
                    <a:gd name="T58" fmla="*/ 59 w 76"/>
                    <a:gd name="T59" fmla="*/ 28 h 81"/>
                    <a:gd name="T60" fmla="*/ 58 w 76"/>
                    <a:gd name="T61" fmla="*/ 26 h 81"/>
                    <a:gd name="T62" fmla="*/ 56 w 76"/>
                    <a:gd name="T63" fmla="*/ 23 h 81"/>
                    <a:gd name="T64" fmla="*/ 55 w 76"/>
                    <a:gd name="T65" fmla="*/ 22 h 81"/>
                    <a:gd name="T66" fmla="*/ 52 w 76"/>
                    <a:gd name="T67" fmla="*/ 22 h 81"/>
                    <a:gd name="T68" fmla="*/ 50 w 76"/>
                    <a:gd name="T69" fmla="*/ 20 h 81"/>
                    <a:gd name="T70" fmla="*/ 48 w 76"/>
                    <a:gd name="T71" fmla="*/ 20 h 81"/>
                    <a:gd name="T72" fmla="*/ 47 w 76"/>
                    <a:gd name="T73" fmla="*/ 19 h 81"/>
                    <a:gd name="T74" fmla="*/ 46 w 76"/>
                    <a:gd name="T75" fmla="*/ 19 h 81"/>
                    <a:gd name="T76" fmla="*/ 43 w 76"/>
                    <a:gd name="T77" fmla="*/ 14 h 81"/>
                    <a:gd name="T78" fmla="*/ 43 w 76"/>
                    <a:gd name="T79" fmla="*/ 13 h 81"/>
                    <a:gd name="T80" fmla="*/ 41 w 76"/>
                    <a:gd name="T81" fmla="*/ 12 h 81"/>
                    <a:gd name="T82" fmla="*/ 38 w 76"/>
                    <a:gd name="T83" fmla="*/ 15 h 81"/>
                    <a:gd name="T84" fmla="*/ 37 w 76"/>
                    <a:gd name="T85" fmla="*/ 15 h 81"/>
                    <a:gd name="T86" fmla="*/ 35 w 76"/>
                    <a:gd name="T87" fmla="*/ 15 h 81"/>
                    <a:gd name="T88" fmla="*/ 33 w 76"/>
                    <a:gd name="T89" fmla="*/ 9 h 81"/>
                    <a:gd name="T90" fmla="*/ 24 w 76"/>
                    <a:gd name="T91" fmla="*/ 0 h 81"/>
                    <a:gd name="T92" fmla="*/ 22 w 76"/>
                    <a:gd name="T93" fmla="*/ 0 h 81"/>
                    <a:gd name="T94" fmla="*/ 21 w 76"/>
                    <a:gd name="T95" fmla="*/ 0 h 81"/>
                    <a:gd name="T96" fmla="*/ 20 w 76"/>
                    <a:gd name="T97" fmla="*/ 0 h 81"/>
                    <a:gd name="T98" fmla="*/ 19 w 76"/>
                    <a:gd name="T99" fmla="*/ 2 h 81"/>
                    <a:gd name="T100" fmla="*/ 17 w 76"/>
                    <a:gd name="T101" fmla="*/ 3 h 81"/>
                    <a:gd name="T102" fmla="*/ 12 w 76"/>
                    <a:gd name="T103" fmla="*/ 2 h 81"/>
                    <a:gd name="T104" fmla="*/ 12 w 76"/>
                    <a:gd name="T105" fmla="*/ 4 h 81"/>
                    <a:gd name="T106" fmla="*/ 9 w 76"/>
                    <a:gd name="T107" fmla="*/ 6 h 81"/>
                    <a:gd name="T108" fmla="*/ 8 w 76"/>
                    <a:gd name="T109" fmla="*/ 25 h 81"/>
                    <a:gd name="T110" fmla="*/ 5 w 76"/>
                    <a:gd name="T111" fmla="*/ 31 h 81"/>
                    <a:gd name="T112" fmla="*/ 5 w 76"/>
                    <a:gd name="T113" fmla="*/ 47 h 81"/>
                    <a:gd name="T114" fmla="*/ 5 w 76"/>
                    <a:gd name="T115" fmla="*/ 49 h 81"/>
                    <a:gd name="T116" fmla="*/ 2 w 76"/>
                    <a:gd name="T117" fmla="*/ 52 h 81"/>
                    <a:gd name="T118" fmla="*/ 0 w 76"/>
                    <a:gd name="T119" fmla="*/ 6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 h="81">
                      <a:moveTo>
                        <a:pt x="0" y="65"/>
                      </a:moveTo>
                      <a:lnTo>
                        <a:pt x="1" y="65"/>
                      </a:lnTo>
                      <a:lnTo>
                        <a:pt x="2" y="65"/>
                      </a:lnTo>
                      <a:lnTo>
                        <a:pt x="7" y="70"/>
                      </a:lnTo>
                      <a:lnTo>
                        <a:pt x="8" y="72"/>
                      </a:lnTo>
                      <a:lnTo>
                        <a:pt x="18" y="73"/>
                      </a:lnTo>
                      <a:lnTo>
                        <a:pt x="32" y="80"/>
                      </a:lnTo>
                      <a:lnTo>
                        <a:pt x="42" y="79"/>
                      </a:lnTo>
                      <a:lnTo>
                        <a:pt x="51" y="81"/>
                      </a:lnTo>
                      <a:lnTo>
                        <a:pt x="58" y="78"/>
                      </a:lnTo>
                      <a:lnTo>
                        <a:pt x="65" y="72"/>
                      </a:lnTo>
                      <a:lnTo>
                        <a:pt x="66" y="70"/>
                      </a:lnTo>
                      <a:lnTo>
                        <a:pt x="69" y="65"/>
                      </a:lnTo>
                      <a:lnTo>
                        <a:pt x="71" y="62"/>
                      </a:lnTo>
                      <a:lnTo>
                        <a:pt x="72" y="61"/>
                      </a:lnTo>
                      <a:lnTo>
                        <a:pt x="71" y="60"/>
                      </a:lnTo>
                      <a:lnTo>
                        <a:pt x="71" y="59"/>
                      </a:lnTo>
                      <a:lnTo>
                        <a:pt x="71" y="51"/>
                      </a:lnTo>
                      <a:lnTo>
                        <a:pt x="73" y="47"/>
                      </a:lnTo>
                      <a:lnTo>
                        <a:pt x="74" y="47"/>
                      </a:lnTo>
                      <a:lnTo>
                        <a:pt x="74" y="45"/>
                      </a:lnTo>
                      <a:lnTo>
                        <a:pt x="76" y="45"/>
                      </a:lnTo>
                      <a:lnTo>
                        <a:pt x="76" y="44"/>
                      </a:lnTo>
                      <a:lnTo>
                        <a:pt x="75" y="42"/>
                      </a:lnTo>
                      <a:lnTo>
                        <a:pt x="69" y="38"/>
                      </a:lnTo>
                      <a:lnTo>
                        <a:pt x="68" y="32"/>
                      </a:lnTo>
                      <a:lnTo>
                        <a:pt x="66" y="31"/>
                      </a:lnTo>
                      <a:lnTo>
                        <a:pt x="63" y="29"/>
                      </a:lnTo>
                      <a:lnTo>
                        <a:pt x="62" y="29"/>
                      </a:lnTo>
                      <a:lnTo>
                        <a:pt x="59" y="28"/>
                      </a:lnTo>
                      <a:lnTo>
                        <a:pt x="58" y="26"/>
                      </a:lnTo>
                      <a:lnTo>
                        <a:pt x="56" y="23"/>
                      </a:lnTo>
                      <a:lnTo>
                        <a:pt x="55" y="22"/>
                      </a:lnTo>
                      <a:lnTo>
                        <a:pt x="52" y="22"/>
                      </a:lnTo>
                      <a:lnTo>
                        <a:pt x="50" y="20"/>
                      </a:lnTo>
                      <a:lnTo>
                        <a:pt x="48" y="20"/>
                      </a:lnTo>
                      <a:lnTo>
                        <a:pt x="47" y="19"/>
                      </a:lnTo>
                      <a:lnTo>
                        <a:pt x="46" y="19"/>
                      </a:lnTo>
                      <a:lnTo>
                        <a:pt x="43" y="14"/>
                      </a:lnTo>
                      <a:lnTo>
                        <a:pt x="43" y="13"/>
                      </a:lnTo>
                      <a:lnTo>
                        <a:pt x="41" y="12"/>
                      </a:lnTo>
                      <a:lnTo>
                        <a:pt x="38" y="15"/>
                      </a:lnTo>
                      <a:lnTo>
                        <a:pt x="37" y="15"/>
                      </a:lnTo>
                      <a:lnTo>
                        <a:pt x="35" y="15"/>
                      </a:lnTo>
                      <a:lnTo>
                        <a:pt x="33" y="9"/>
                      </a:lnTo>
                      <a:lnTo>
                        <a:pt x="24" y="0"/>
                      </a:lnTo>
                      <a:lnTo>
                        <a:pt x="22" y="0"/>
                      </a:lnTo>
                      <a:lnTo>
                        <a:pt x="21" y="0"/>
                      </a:lnTo>
                      <a:lnTo>
                        <a:pt x="20" y="0"/>
                      </a:lnTo>
                      <a:lnTo>
                        <a:pt x="19" y="2"/>
                      </a:lnTo>
                      <a:lnTo>
                        <a:pt x="17" y="3"/>
                      </a:lnTo>
                      <a:lnTo>
                        <a:pt x="12" y="2"/>
                      </a:lnTo>
                      <a:lnTo>
                        <a:pt x="12" y="4"/>
                      </a:lnTo>
                      <a:lnTo>
                        <a:pt x="9" y="6"/>
                      </a:lnTo>
                      <a:lnTo>
                        <a:pt x="8" y="25"/>
                      </a:lnTo>
                      <a:lnTo>
                        <a:pt x="5" y="31"/>
                      </a:lnTo>
                      <a:lnTo>
                        <a:pt x="5" y="47"/>
                      </a:lnTo>
                      <a:lnTo>
                        <a:pt x="5" y="49"/>
                      </a:lnTo>
                      <a:lnTo>
                        <a:pt x="2" y="52"/>
                      </a:lnTo>
                      <a:lnTo>
                        <a:pt x="0" y="65"/>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373" name="Freeform 181">
                  <a:extLst>
                    <a:ext uri="{FF2B5EF4-FFF2-40B4-BE49-F238E27FC236}">
                      <a16:creationId xmlns:a16="http://schemas.microsoft.com/office/drawing/2014/main" xmlns="" id="{F1785757-88BD-D94B-9BF6-9C553B7D59E5}"/>
                    </a:ext>
                  </a:extLst>
                </p:cNvPr>
                <p:cNvSpPr/>
                <p:nvPr/>
              </p:nvSpPr>
              <p:spPr>
                <a:xfrm>
                  <a:off x="6954838" y="4048125"/>
                  <a:ext cx="39687" cy="80963"/>
                </a:xfrm>
                <a:custGeom>
                  <a:avLst/>
                  <a:gdLst>
                    <a:gd name="T0" fmla="*/ 19 w 25"/>
                    <a:gd name="T1" fmla="*/ 0 h 51"/>
                    <a:gd name="T2" fmla="*/ 21 w 25"/>
                    <a:gd name="T3" fmla="*/ 1 h 51"/>
                    <a:gd name="T4" fmla="*/ 22 w 25"/>
                    <a:gd name="T5" fmla="*/ 2 h 51"/>
                    <a:gd name="T6" fmla="*/ 24 w 25"/>
                    <a:gd name="T7" fmla="*/ 2 h 51"/>
                    <a:gd name="T8" fmla="*/ 24 w 25"/>
                    <a:gd name="T9" fmla="*/ 2 h 51"/>
                    <a:gd name="T10" fmla="*/ 25 w 25"/>
                    <a:gd name="T11" fmla="*/ 4 h 51"/>
                    <a:gd name="T12" fmla="*/ 24 w 25"/>
                    <a:gd name="T13" fmla="*/ 8 h 51"/>
                    <a:gd name="T14" fmla="*/ 24 w 25"/>
                    <a:gd name="T15" fmla="*/ 11 h 51"/>
                    <a:gd name="T16" fmla="*/ 10 w 25"/>
                    <a:gd name="T17" fmla="*/ 51 h 51"/>
                    <a:gd name="T18" fmla="*/ 9 w 25"/>
                    <a:gd name="T19" fmla="*/ 51 h 51"/>
                    <a:gd name="T20" fmla="*/ 7 w 25"/>
                    <a:gd name="T21" fmla="*/ 44 h 51"/>
                    <a:gd name="T22" fmla="*/ 4 w 25"/>
                    <a:gd name="T23" fmla="*/ 42 h 51"/>
                    <a:gd name="T24" fmla="*/ 1 w 25"/>
                    <a:gd name="T25" fmla="*/ 38 h 51"/>
                    <a:gd name="T26" fmla="*/ 0 w 25"/>
                    <a:gd name="T27" fmla="*/ 27 h 51"/>
                    <a:gd name="T28" fmla="*/ 0 w 25"/>
                    <a:gd name="T29" fmla="*/ 24 h 51"/>
                    <a:gd name="T30" fmla="*/ 12 w 25"/>
                    <a:gd name="T31" fmla="*/ 5 h 51"/>
                    <a:gd name="T32" fmla="*/ 17 w 25"/>
                    <a:gd name="T33" fmla="*/ 2 h 51"/>
                    <a:gd name="T34" fmla="*/ 18 w 25"/>
                    <a:gd name="T35" fmla="*/ 1 h 51"/>
                    <a:gd name="T36" fmla="*/ 19 w 25"/>
                    <a:gd name="T3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51">
                      <a:moveTo>
                        <a:pt x="19" y="0"/>
                      </a:moveTo>
                      <a:lnTo>
                        <a:pt x="21" y="1"/>
                      </a:lnTo>
                      <a:lnTo>
                        <a:pt x="22" y="2"/>
                      </a:lnTo>
                      <a:lnTo>
                        <a:pt x="24" y="2"/>
                      </a:lnTo>
                      <a:lnTo>
                        <a:pt x="24" y="2"/>
                      </a:lnTo>
                      <a:lnTo>
                        <a:pt x="25" y="4"/>
                      </a:lnTo>
                      <a:lnTo>
                        <a:pt x="24" y="8"/>
                      </a:lnTo>
                      <a:lnTo>
                        <a:pt x="24" y="11"/>
                      </a:lnTo>
                      <a:lnTo>
                        <a:pt x="10" y="51"/>
                      </a:lnTo>
                      <a:lnTo>
                        <a:pt x="9" y="51"/>
                      </a:lnTo>
                      <a:lnTo>
                        <a:pt x="7" y="44"/>
                      </a:lnTo>
                      <a:lnTo>
                        <a:pt x="4" y="42"/>
                      </a:lnTo>
                      <a:lnTo>
                        <a:pt x="1" y="38"/>
                      </a:lnTo>
                      <a:lnTo>
                        <a:pt x="0" y="27"/>
                      </a:lnTo>
                      <a:lnTo>
                        <a:pt x="0" y="24"/>
                      </a:lnTo>
                      <a:lnTo>
                        <a:pt x="12" y="5"/>
                      </a:lnTo>
                      <a:lnTo>
                        <a:pt x="17" y="2"/>
                      </a:lnTo>
                      <a:lnTo>
                        <a:pt x="18" y="1"/>
                      </a:lnTo>
                      <a:lnTo>
                        <a:pt x="19" y="0"/>
                      </a:lnTo>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374" name="Freeform 182">
                  <a:extLst>
                    <a:ext uri="{FF2B5EF4-FFF2-40B4-BE49-F238E27FC236}">
                      <a16:creationId xmlns:a16="http://schemas.microsoft.com/office/drawing/2014/main" xmlns="" id="{404CADA5-5FF1-D74F-8320-37CF14A4D00B}"/>
                    </a:ext>
                  </a:extLst>
                </p:cNvPr>
                <p:cNvSpPr/>
                <p:nvPr/>
              </p:nvSpPr>
              <p:spPr>
                <a:xfrm>
                  <a:off x="5430838" y="3568700"/>
                  <a:ext cx="320675" cy="220663"/>
                </a:xfrm>
                <a:custGeom>
                  <a:avLst/>
                  <a:gdLst>
                    <a:gd name="T0" fmla="*/ 66 w 202"/>
                    <a:gd name="T1" fmla="*/ 29 h 139"/>
                    <a:gd name="T2" fmla="*/ 64 w 202"/>
                    <a:gd name="T3" fmla="*/ 19 h 139"/>
                    <a:gd name="T4" fmla="*/ 69 w 202"/>
                    <a:gd name="T5" fmla="*/ 12 h 139"/>
                    <a:gd name="T6" fmla="*/ 78 w 202"/>
                    <a:gd name="T7" fmla="*/ 9 h 139"/>
                    <a:gd name="T8" fmla="*/ 83 w 202"/>
                    <a:gd name="T9" fmla="*/ 8 h 139"/>
                    <a:gd name="T10" fmla="*/ 82 w 202"/>
                    <a:gd name="T11" fmla="*/ 4 h 139"/>
                    <a:gd name="T12" fmla="*/ 87 w 202"/>
                    <a:gd name="T13" fmla="*/ 2 h 139"/>
                    <a:gd name="T14" fmla="*/ 100 w 202"/>
                    <a:gd name="T15" fmla="*/ 10 h 139"/>
                    <a:gd name="T16" fmla="*/ 107 w 202"/>
                    <a:gd name="T17" fmla="*/ 12 h 139"/>
                    <a:gd name="T18" fmla="*/ 111 w 202"/>
                    <a:gd name="T19" fmla="*/ 19 h 139"/>
                    <a:gd name="T20" fmla="*/ 109 w 202"/>
                    <a:gd name="T21" fmla="*/ 24 h 139"/>
                    <a:gd name="T22" fmla="*/ 113 w 202"/>
                    <a:gd name="T23" fmla="*/ 30 h 139"/>
                    <a:gd name="T24" fmla="*/ 128 w 202"/>
                    <a:gd name="T25" fmla="*/ 29 h 139"/>
                    <a:gd name="T26" fmla="*/ 137 w 202"/>
                    <a:gd name="T27" fmla="*/ 35 h 139"/>
                    <a:gd name="T28" fmla="*/ 141 w 202"/>
                    <a:gd name="T29" fmla="*/ 44 h 139"/>
                    <a:gd name="T30" fmla="*/ 145 w 202"/>
                    <a:gd name="T31" fmla="*/ 56 h 139"/>
                    <a:gd name="T32" fmla="*/ 186 w 202"/>
                    <a:gd name="T33" fmla="*/ 85 h 139"/>
                    <a:gd name="T34" fmla="*/ 192 w 202"/>
                    <a:gd name="T35" fmla="*/ 84 h 139"/>
                    <a:gd name="T36" fmla="*/ 202 w 202"/>
                    <a:gd name="T37" fmla="*/ 90 h 139"/>
                    <a:gd name="T38" fmla="*/ 197 w 202"/>
                    <a:gd name="T39" fmla="*/ 102 h 139"/>
                    <a:gd name="T40" fmla="*/ 187 w 202"/>
                    <a:gd name="T41" fmla="*/ 99 h 139"/>
                    <a:gd name="T42" fmla="*/ 186 w 202"/>
                    <a:gd name="T43" fmla="*/ 103 h 139"/>
                    <a:gd name="T44" fmla="*/ 178 w 202"/>
                    <a:gd name="T45" fmla="*/ 103 h 139"/>
                    <a:gd name="T46" fmla="*/ 175 w 202"/>
                    <a:gd name="T47" fmla="*/ 107 h 139"/>
                    <a:gd name="T48" fmla="*/ 173 w 202"/>
                    <a:gd name="T49" fmla="*/ 114 h 139"/>
                    <a:gd name="T50" fmla="*/ 167 w 202"/>
                    <a:gd name="T51" fmla="*/ 123 h 139"/>
                    <a:gd name="T52" fmla="*/ 161 w 202"/>
                    <a:gd name="T53" fmla="*/ 127 h 139"/>
                    <a:gd name="T54" fmla="*/ 152 w 202"/>
                    <a:gd name="T55" fmla="*/ 129 h 139"/>
                    <a:gd name="T56" fmla="*/ 152 w 202"/>
                    <a:gd name="T57" fmla="*/ 132 h 139"/>
                    <a:gd name="T58" fmla="*/ 148 w 202"/>
                    <a:gd name="T59" fmla="*/ 137 h 139"/>
                    <a:gd name="T60" fmla="*/ 141 w 202"/>
                    <a:gd name="T61" fmla="*/ 139 h 139"/>
                    <a:gd name="T62" fmla="*/ 137 w 202"/>
                    <a:gd name="T63" fmla="*/ 136 h 139"/>
                    <a:gd name="T64" fmla="*/ 129 w 202"/>
                    <a:gd name="T65" fmla="*/ 135 h 139"/>
                    <a:gd name="T66" fmla="*/ 126 w 202"/>
                    <a:gd name="T67" fmla="*/ 128 h 139"/>
                    <a:gd name="T68" fmla="*/ 124 w 202"/>
                    <a:gd name="T69" fmla="*/ 114 h 139"/>
                    <a:gd name="T70" fmla="*/ 100 w 202"/>
                    <a:gd name="T71" fmla="*/ 100 h 139"/>
                    <a:gd name="T72" fmla="*/ 91 w 202"/>
                    <a:gd name="T73" fmla="*/ 95 h 139"/>
                    <a:gd name="T74" fmla="*/ 66 w 202"/>
                    <a:gd name="T75" fmla="*/ 84 h 139"/>
                    <a:gd name="T76" fmla="*/ 54 w 202"/>
                    <a:gd name="T77" fmla="*/ 88 h 139"/>
                    <a:gd name="T78" fmla="*/ 42 w 202"/>
                    <a:gd name="T79" fmla="*/ 88 h 139"/>
                    <a:gd name="T80" fmla="*/ 19 w 202"/>
                    <a:gd name="T81" fmla="*/ 81 h 139"/>
                    <a:gd name="T82" fmla="*/ 20 w 202"/>
                    <a:gd name="T83" fmla="*/ 71 h 139"/>
                    <a:gd name="T84" fmla="*/ 13 w 202"/>
                    <a:gd name="T85" fmla="*/ 64 h 139"/>
                    <a:gd name="T86" fmla="*/ 13 w 202"/>
                    <a:gd name="T87" fmla="*/ 57 h 139"/>
                    <a:gd name="T88" fmla="*/ 19 w 202"/>
                    <a:gd name="T89" fmla="*/ 53 h 139"/>
                    <a:gd name="T90" fmla="*/ 7 w 202"/>
                    <a:gd name="T91" fmla="*/ 55 h 139"/>
                    <a:gd name="T92" fmla="*/ 4 w 202"/>
                    <a:gd name="T93" fmla="*/ 43 h 139"/>
                    <a:gd name="T94" fmla="*/ 8 w 202"/>
                    <a:gd name="T95" fmla="*/ 39 h 139"/>
                    <a:gd name="T96" fmla="*/ 22 w 202"/>
                    <a:gd name="T97" fmla="*/ 41 h 139"/>
                    <a:gd name="T98" fmla="*/ 26 w 202"/>
                    <a:gd name="T99" fmla="*/ 40 h 139"/>
                    <a:gd name="T100" fmla="*/ 33 w 202"/>
                    <a:gd name="T101" fmla="*/ 33 h 139"/>
                    <a:gd name="T102" fmla="*/ 18 w 202"/>
                    <a:gd name="T103" fmla="*/ 15 h 139"/>
                    <a:gd name="T104" fmla="*/ 4 w 202"/>
                    <a:gd name="T105" fmla="*/ 21 h 139"/>
                    <a:gd name="T106" fmla="*/ 5 w 202"/>
                    <a:gd name="T107" fmla="*/ 31 h 139"/>
                    <a:gd name="T108" fmla="*/ 0 w 202"/>
                    <a:gd name="T109" fmla="*/ 19 h 139"/>
                    <a:gd name="T110" fmla="*/ 24 w 202"/>
                    <a:gd name="T111" fmla="*/ 8 h 139"/>
                    <a:gd name="T112" fmla="*/ 42 w 202"/>
                    <a:gd name="T113" fmla="*/ 2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2" h="139">
                      <a:moveTo>
                        <a:pt x="50" y="28"/>
                      </a:moveTo>
                      <a:lnTo>
                        <a:pt x="64" y="30"/>
                      </a:lnTo>
                      <a:lnTo>
                        <a:pt x="66" y="29"/>
                      </a:lnTo>
                      <a:lnTo>
                        <a:pt x="65" y="25"/>
                      </a:lnTo>
                      <a:lnTo>
                        <a:pt x="65" y="23"/>
                      </a:lnTo>
                      <a:lnTo>
                        <a:pt x="64" y="19"/>
                      </a:lnTo>
                      <a:lnTo>
                        <a:pt x="65" y="17"/>
                      </a:lnTo>
                      <a:lnTo>
                        <a:pt x="67" y="16"/>
                      </a:lnTo>
                      <a:lnTo>
                        <a:pt x="69" y="12"/>
                      </a:lnTo>
                      <a:lnTo>
                        <a:pt x="75" y="12"/>
                      </a:lnTo>
                      <a:lnTo>
                        <a:pt x="77" y="11"/>
                      </a:lnTo>
                      <a:lnTo>
                        <a:pt x="78" y="9"/>
                      </a:lnTo>
                      <a:lnTo>
                        <a:pt x="78" y="7"/>
                      </a:lnTo>
                      <a:lnTo>
                        <a:pt x="80" y="6"/>
                      </a:lnTo>
                      <a:lnTo>
                        <a:pt x="83" y="8"/>
                      </a:lnTo>
                      <a:lnTo>
                        <a:pt x="85" y="9"/>
                      </a:lnTo>
                      <a:lnTo>
                        <a:pt x="83" y="5"/>
                      </a:lnTo>
                      <a:lnTo>
                        <a:pt x="82" y="4"/>
                      </a:lnTo>
                      <a:lnTo>
                        <a:pt x="83" y="3"/>
                      </a:lnTo>
                      <a:lnTo>
                        <a:pt x="85" y="3"/>
                      </a:lnTo>
                      <a:lnTo>
                        <a:pt x="87" y="2"/>
                      </a:lnTo>
                      <a:lnTo>
                        <a:pt x="88" y="0"/>
                      </a:lnTo>
                      <a:lnTo>
                        <a:pt x="98" y="10"/>
                      </a:lnTo>
                      <a:lnTo>
                        <a:pt x="100" y="10"/>
                      </a:lnTo>
                      <a:lnTo>
                        <a:pt x="102" y="10"/>
                      </a:lnTo>
                      <a:lnTo>
                        <a:pt x="106" y="11"/>
                      </a:lnTo>
                      <a:lnTo>
                        <a:pt x="107" y="12"/>
                      </a:lnTo>
                      <a:lnTo>
                        <a:pt x="107" y="14"/>
                      </a:lnTo>
                      <a:lnTo>
                        <a:pt x="107" y="17"/>
                      </a:lnTo>
                      <a:lnTo>
                        <a:pt x="111" y="19"/>
                      </a:lnTo>
                      <a:lnTo>
                        <a:pt x="108" y="20"/>
                      </a:lnTo>
                      <a:lnTo>
                        <a:pt x="108" y="22"/>
                      </a:lnTo>
                      <a:lnTo>
                        <a:pt x="109" y="24"/>
                      </a:lnTo>
                      <a:lnTo>
                        <a:pt x="108" y="26"/>
                      </a:lnTo>
                      <a:lnTo>
                        <a:pt x="109" y="28"/>
                      </a:lnTo>
                      <a:lnTo>
                        <a:pt x="113" y="30"/>
                      </a:lnTo>
                      <a:lnTo>
                        <a:pt x="126" y="31"/>
                      </a:lnTo>
                      <a:lnTo>
                        <a:pt x="128" y="31"/>
                      </a:lnTo>
                      <a:lnTo>
                        <a:pt x="128" y="29"/>
                      </a:lnTo>
                      <a:lnTo>
                        <a:pt x="130" y="28"/>
                      </a:lnTo>
                      <a:lnTo>
                        <a:pt x="136" y="33"/>
                      </a:lnTo>
                      <a:lnTo>
                        <a:pt x="137" y="35"/>
                      </a:lnTo>
                      <a:lnTo>
                        <a:pt x="137" y="39"/>
                      </a:lnTo>
                      <a:lnTo>
                        <a:pt x="138" y="41"/>
                      </a:lnTo>
                      <a:lnTo>
                        <a:pt x="141" y="44"/>
                      </a:lnTo>
                      <a:lnTo>
                        <a:pt x="142" y="48"/>
                      </a:lnTo>
                      <a:lnTo>
                        <a:pt x="142" y="50"/>
                      </a:lnTo>
                      <a:lnTo>
                        <a:pt x="145" y="56"/>
                      </a:lnTo>
                      <a:lnTo>
                        <a:pt x="165" y="71"/>
                      </a:lnTo>
                      <a:lnTo>
                        <a:pt x="169" y="72"/>
                      </a:lnTo>
                      <a:lnTo>
                        <a:pt x="186" y="85"/>
                      </a:lnTo>
                      <a:lnTo>
                        <a:pt x="188" y="85"/>
                      </a:lnTo>
                      <a:lnTo>
                        <a:pt x="190" y="84"/>
                      </a:lnTo>
                      <a:lnTo>
                        <a:pt x="192" y="84"/>
                      </a:lnTo>
                      <a:lnTo>
                        <a:pt x="197" y="86"/>
                      </a:lnTo>
                      <a:lnTo>
                        <a:pt x="199" y="88"/>
                      </a:lnTo>
                      <a:lnTo>
                        <a:pt x="202" y="90"/>
                      </a:lnTo>
                      <a:lnTo>
                        <a:pt x="200" y="94"/>
                      </a:lnTo>
                      <a:lnTo>
                        <a:pt x="200" y="102"/>
                      </a:lnTo>
                      <a:lnTo>
                        <a:pt x="197" y="102"/>
                      </a:lnTo>
                      <a:lnTo>
                        <a:pt x="190" y="99"/>
                      </a:lnTo>
                      <a:lnTo>
                        <a:pt x="188" y="99"/>
                      </a:lnTo>
                      <a:lnTo>
                        <a:pt x="187" y="99"/>
                      </a:lnTo>
                      <a:lnTo>
                        <a:pt x="187" y="102"/>
                      </a:lnTo>
                      <a:lnTo>
                        <a:pt x="186" y="103"/>
                      </a:lnTo>
                      <a:lnTo>
                        <a:pt x="186" y="103"/>
                      </a:lnTo>
                      <a:lnTo>
                        <a:pt x="182" y="104"/>
                      </a:lnTo>
                      <a:lnTo>
                        <a:pt x="180" y="103"/>
                      </a:lnTo>
                      <a:lnTo>
                        <a:pt x="178" y="103"/>
                      </a:lnTo>
                      <a:lnTo>
                        <a:pt x="176" y="105"/>
                      </a:lnTo>
                      <a:lnTo>
                        <a:pt x="176" y="106"/>
                      </a:lnTo>
                      <a:lnTo>
                        <a:pt x="175" y="107"/>
                      </a:lnTo>
                      <a:lnTo>
                        <a:pt x="175" y="108"/>
                      </a:lnTo>
                      <a:lnTo>
                        <a:pt x="174" y="113"/>
                      </a:lnTo>
                      <a:lnTo>
                        <a:pt x="173" y="114"/>
                      </a:lnTo>
                      <a:lnTo>
                        <a:pt x="172" y="120"/>
                      </a:lnTo>
                      <a:lnTo>
                        <a:pt x="168" y="122"/>
                      </a:lnTo>
                      <a:lnTo>
                        <a:pt x="167" y="123"/>
                      </a:lnTo>
                      <a:lnTo>
                        <a:pt x="165" y="124"/>
                      </a:lnTo>
                      <a:lnTo>
                        <a:pt x="163" y="125"/>
                      </a:lnTo>
                      <a:lnTo>
                        <a:pt x="161" y="127"/>
                      </a:lnTo>
                      <a:lnTo>
                        <a:pt x="154" y="128"/>
                      </a:lnTo>
                      <a:lnTo>
                        <a:pt x="152" y="128"/>
                      </a:lnTo>
                      <a:lnTo>
                        <a:pt x="152" y="129"/>
                      </a:lnTo>
                      <a:lnTo>
                        <a:pt x="154" y="131"/>
                      </a:lnTo>
                      <a:lnTo>
                        <a:pt x="153" y="132"/>
                      </a:lnTo>
                      <a:lnTo>
                        <a:pt x="152" y="132"/>
                      </a:lnTo>
                      <a:lnTo>
                        <a:pt x="152" y="136"/>
                      </a:lnTo>
                      <a:lnTo>
                        <a:pt x="150" y="136"/>
                      </a:lnTo>
                      <a:lnTo>
                        <a:pt x="148" y="137"/>
                      </a:lnTo>
                      <a:lnTo>
                        <a:pt x="146" y="139"/>
                      </a:lnTo>
                      <a:lnTo>
                        <a:pt x="143" y="139"/>
                      </a:lnTo>
                      <a:lnTo>
                        <a:pt x="141" y="139"/>
                      </a:lnTo>
                      <a:lnTo>
                        <a:pt x="140" y="139"/>
                      </a:lnTo>
                      <a:lnTo>
                        <a:pt x="139" y="137"/>
                      </a:lnTo>
                      <a:lnTo>
                        <a:pt x="137" y="136"/>
                      </a:lnTo>
                      <a:lnTo>
                        <a:pt x="135" y="135"/>
                      </a:lnTo>
                      <a:lnTo>
                        <a:pt x="132" y="136"/>
                      </a:lnTo>
                      <a:lnTo>
                        <a:pt x="129" y="135"/>
                      </a:lnTo>
                      <a:lnTo>
                        <a:pt x="129" y="134"/>
                      </a:lnTo>
                      <a:lnTo>
                        <a:pt x="125" y="132"/>
                      </a:lnTo>
                      <a:lnTo>
                        <a:pt x="126" y="128"/>
                      </a:lnTo>
                      <a:lnTo>
                        <a:pt x="125" y="125"/>
                      </a:lnTo>
                      <a:lnTo>
                        <a:pt x="125" y="116"/>
                      </a:lnTo>
                      <a:lnTo>
                        <a:pt x="124" y="114"/>
                      </a:lnTo>
                      <a:lnTo>
                        <a:pt x="117" y="114"/>
                      </a:lnTo>
                      <a:lnTo>
                        <a:pt x="100" y="104"/>
                      </a:lnTo>
                      <a:lnTo>
                        <a:pt x="100" y="100"/>
                      </a:lnTo>
                      <a:lnTo>
                        <a:pt x="97" y="97"/>
                      </a:lnTo>
                      <a:lnTo>
                        <a:pt x="95" y="96"/>
                      </a:lnTo>
                      <a:lnTo>
                        <a:pt x="91" y="95"/>
                      </a:lnTo>
                      <a:lnTo>
                        <a:pt x="88" y="96"/>
                      </a:lnTo>
                      <a:lnTo>
                        <a:pt x="72" y="90"/>
                      </a:lnTo>
                      <a:lnTo>
                        <a:pt x="66" y="84"/>
                      </a:lnTo>
                      <a:lnTo>
                        <a:pt x="56" y="84"/>
                      </a:lnTo>
                      <a:lnTo>
                        <a:pt x="56" y="86"/>
                      </a:lnTo>
                      <a:lnTo>
                        <a:pt x="54" y="88"/>
                      </a:lnTo>
                      <a:lnTo>
                        <a:pt x="52" y="88"/>
                      </a:lnTo>
                      <a:lnTo>
                        <a:pt x="49" y="87"/>
                      </a:lnTo>
                      <a:lnTo>
                        <a:pt x="42" y="88"/>
                      </a:lnTo>
                      <a:lnTo>
                        <a:pt x="29" y="98"/>
                      </a:lnTo>
                      <a:lnTo>
                        <a:pt x="21" y="99"/>
                      </a:lnTo>
                      <a:lnTo>
                        <a:pt x="19" y="81"/>
                      </a:lnTo>
                      <a:lnTo>
                        <a:pt x="20" y="75"/>
                      </a:lnTo>
                      <a:lnTo>
                        <a:pt x="22" y="71"/>
                      </a:lnTo>
                      <a:lnTo>
                        <a:pt x="20" y="71"/>
                      </a:lnTo>
                      <a:lnTo>
                        <a:pt x="15" y="66"/>
                      </a:lnTo>
                      <a:lnTo>
                        <a:pt x="13" y="65"/>
                      </a:lnTo>
                      <a:lnTo>
                        <a:pt x="13" y="64"/>
                      </a:lnTo>
                      <a:lnTo>
                        <a:pt x="20" y="61"/>
                      </a:lnTo>
                      <a:lnTo>
                        <a:pt x="15" y="59"/>
                      </a:lnTo>
                      <a:lnTo>
                        <a:pt x="13" y="57"/>
                      </a:lnTo>
                      <a:lnTo>
                        <a:pt x="16" y="54"/>
                      </a:lnTo>
                      <a:lnTo>
                        <a:pt x="20" y="57"/>
                      </a:lnTo>
                      <a:lnTo>
                        <a:pt x="19" y="53"/>
                      </a:lnTo>
                      <a:lnTo>
                        <a:pt x="13" y="52"/>
                      </a:lnTo>
                      <a:lnTo>
                        <a:pt x="9" y="53"/>
                      </a:lnTo>
                      <a:lnTo>
                        <a:pt x="7" y="55"/>
                      </a:lnTo>
                      <a:lnTo>
                        <a:pt x="6" y="55"/>
                      </a:lnTo>
                      <a:lnTo>
                        <a:pt x="4" y="47"/>
                      </a:lnTo>
                      <a:lnTo>
                        <a:pt x="4" y="43"/>
                      </a:lnTo>
                      <a:lnTo>
                        <a:pt x="6" y="40"/>
                      </a:lnTo>
                      <a:lnTo>
                        <a:pt x="6" y="33"/>
                      </a:lnTo>
                      <a:lnTo>
                        <a:pt x="8" y="39"/>
                      </a:lnTo>
                      <a:lnTo>
                        <a:pt x="14" y="39"/>
                      </a:lnTo>
                      <a:lnTo>
                        <a:pt x="19" y="41"/>
                      </a:lnTo>
                      <a:lnTo>
                        <a:pt x="22" y="41"/>
                      </a:lnTo>
                      <a:lnTo>
                        <a:pt x="26" y="42"/>
                      </a:lnTo>
                      <a:lnTo>
                        <a:pt x="28" y="40"/>
                      </a:lnTo>
                      <a:lnTo>
                        <a:pt x="26" y="40"/>
                      </a:lnTo>
                      <a:lnTo>
                        <a:pt x="26" y="38"/>
                      </a:lnTo>
                      <a:lnTo>
                        <a:pt x="29" y="37"/>
                      </a:lnTo>
                      <a:lnTo>
                        <a:pt x="33" y="33"/>
                      </a:lnTo>
                      <a:lnTo>
                        <a:pt x="23" y="24"/>
                      </a:lnTo>
                      <a:lnTo>
                        <a:pt x="21" y="19"/>
                      </a:lnTo>
                      <a:lnTo>
                        <a:pt x="18" y="15"/>
                      </a:lnTo>
                      <a:lnTo>
                        <a:pt x="15" y="15"/>
                      </a:lnTo>
                      <a:lnTo>
                        <a:pt x="6" y="18"/>
                      </a:lnTo>
                      <a:lnTo>
                        <a:pt x="4" y="21"/>
                      </a:lnTo>
                      <a:lnTo>
                        <a:pt x="4" y="24"/>
                      </a:lnTo>
                      <a:lnTo>
                        <a:pt x="5" y="24"/>
                      </a:lnTo>
                      <a:lnTo>
                        <a:pt x="5" y="31"/>
                      </a:lnTo>
                      <a:lnTo>
                        <a:pt x="5" y="30"/>
                      </a:lnTo>
                      <a:lnTo>
                        <a:pt x="1" y="24"/>
                      </a:lnTo>
                      <a:lnTo>
                        <a:pt x="0" y="19"/>
                      </a:lnTo>
                      <a:lnTo>
                        <a:pt x="8" y="12"/>
                      </a:lnTo>
                      <a:lnTo>
                        <a:pt x="22" y="8"/>
                      </a:lnTo>
                      <a:lnTo>
                        <a:pt x="24" y="8"/>
                      </a:lnTo>
                      <a:lnTo>
                        <a:pt x="32" y="12"/>
                      </a:lnTo>
                      <a:lnTo>
                        <a:pt x="40" y="27"/>
                      </a:lnTo>
                      <a:lnTo>
                        <a:pt x="42" y="29"/>
                      </a:lnTo>
                      <a:lnTo>
                        <a:pt x="47" y="29"/>
                      </a:lnTo>
                      <a:lnTo>
                        <a:pt x="50" y="28"/>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375" name="Freeform 188">
                  <a:extLst>
                    <a:ext uri="{FF2B5EF4-FFF2-40B4-BE49-F238E27FC236}">
                      <a16:creationId xmlns:a16="http://schemas.microsoft.com/office/drawing/2014/main" xmlns="" id="{EC88185F-6230-574A-8197-F803ECEA3262}"/>
                    </a:ext>
                  </a:extLst>
                </p:cNvPr>
                <p:cNvSpPr/>
                <p:nvPr/>
              </p:nvSpPr>
              <p:spPr>
                <a:xfrm>
                  <a:off x="4416425" y="3730625"/>
                  <a:ext cx="88900" cy="190500"/>
                </a:xfrm>
                <a:custGeom>
                  <a:avLst/>
                  <a:gdLst>
                    <a:gd name="T0" fmla="*/ 32 w 56"/>
                    <a:gd name="T1" fmla="*/ 119 h 120"/>
                    <a:gd name="T2" fmla="*/ 39 w 56"/>
                    <a:gd name="T3" fmla="*/ 112 h 120"/>
                    <a:gd name="T4" fmla="*/ 38 w 56"/>
                    <a:gd name="T5" fmla="*/ 103 h 120"/>
                    <a:gd name="T6" fmla="*/ 39 w 56"/>
                    <a:gd name="T7" fmla="*/ 98 h 120"/>
                    <a:gd name="T8" fmla="*/ 46 w 56"/>
                    <a:gd name="T9" fmla="*/ 92 h 120"/>
                    <a:gd name="T10" fmla="*/ 56 w 56"/>
                    <a:gd name="T11" fmla="*/ 83 h 120"/>
                    <a:gd name="T12" fmla="*/ 55 w 56"/>
                    <a:gd name="T13" fmla="*/ 72 h 120"/>
                    <a:gd name="T14" fmla="*/ 52 w 56"/>
                    <a:gd name="T15" fmla="*/ 72 h 120"/>
                    <a:gd name="T16" fmla="*/ 51 w 56"/>
                    <a:gd name="T17" fmla="*/ 70 h 120"/>
                    <a:gd name="T18" fmla="*/ 48 w 56"/>
                    <a:gd name="T19" fmla="*/ 65 h 120"/>
                    <a:gd name="T20" fmla="*/ 45 w 56"/>
                    <a:gd name="T21" fmla="*/ 65 h 120"/>
                    <a:gd name="T22" fmla="*/ 43 w 56"/>
                    <a:gd name="T23" fmla="*/ 64 h 120"/>
                    <a:gd name="T24" fmla="*/ 36 w 56"/>
                    <a:gd name="T25" fmla="*/ 62 h 120"/>
                    <a:gd name="T26" fmla="*/ 36 w 56"/>
                    <a:gd name="T27" fmla="*/ 56 h 120"/>
                    <a:gd name="T28" fmla="*/ 39 w 56"/>
                    <a:gd name="T29" fmla="*/ 53 h 120"/>
                    <a:gd name="T30" fmla="*/ 43 w 56"/>
                    <a:gd name="T31" fmla="*/ 50 h 120"/>
                    <a:gd name="T32" fmla="*/ 50 w 56"/>
                    <a:gd name="T33" fmla="*/ 45 h 120"/>
                    <a:gd name="T34" fmla="*/ 52 w 56"/>
                    <a:gd name="T35" fmla="*/ 30 h 120"/>
                    <a:gd name="T36" fmla="*/ 49 w 56"/>
                    <a:gd name="T37" fmla="*/ 27 h 120"/>
                    <a:gd name="T38" fmla="*/ 45 w 56"/>
                    <a:gd name="T39" fmla="*/ 25 h 120"/>
                    <a:gd name="T40" fmla="*/ 45 w 56"/>
                    <a:gd name="T41" fmla="*/ 17 h 120"/>
                    <a:gd name="T42" fmla="*/ 50 w 56"/>
                    <a:gd name="T43" fmla="*/ 14 h 120"/>
                    <a:gd name="T44" fmla="*/ 52 w 56"/>
                    <a:gd name="T45" fmla="*/ 5 h 120"/>
                    <a:gd name="T46" fmla="*/ 49 w 56"/>
                    <a:gd name="T47" fmla="*/ 7 h 120"/>
                    <a:gd name="T48" fmla="*/ 45 w 56"/>
                    <a:gd name="T49" fmla="*/ 9 h 120"/>
                    <a:gd name="T50" fmla="*/ 42 w 56"/>
                    <a:gd name="T51" fmla="*/ 9 h 120"/>
                    <a:gd name="T52" fmla="*/ 40 w 56"/>
                    <a:gd name="T53" fmla="*/ 3 h 120"/>
                    <a:gd name="T54" fmla="*/ 33 w 56"/>
                    <a:gd name="T55" fmla="*/ 0 h 120"/>
                    <a:gd name="T56" fmla="*/ 21 w 56"/>
                    <a:gd name="T57" fmla="*/ 5 h 120"/>
                    <a:gd name="T58" fmla="*/ 19 w 56"/>
                    <a:gd name="T59" fmla="*/ 7 h 120"/>
                    <a:gd name="T60" fmla="*/ 14 w 56"/>
                    <a:gd name="T61" fmla="*/ 13 h 120"/>
                    <a:gd name="T62" fmla="*/ 15 w 56"/>
                    <a:gd name="T63" fmla="*/ 15 h 120"/>
                    <a:gd name="T64" fmla="*/ 14 w 56"/>
                    <a:gd name="T65" fmla="*/ 35 h 120"/>
                    <a:gd name="T66" fmla="*/ 13 w 56"/>
                    <a:gd name="T67" fmla="*/ 48 h 120"/>
                    <a:gd name="T68" fmla="*/ 7 w 56"/>
                    <a:gd name="T69" fmla="*/ 54 h 120"/>
                    <a:gd name="T70" fmla="*/ 4 w 56"/>
                    <a:gd name="T71" fmla="*/ 56 h 120"/>
                    <a:gd name="T72" fmla="*/ 0 w 56"/>
                    <a:gd name="T73" fmla="*/ 59 h 120"/>
                    <a:gd name="T74" fmla="*/ 3 w 56"/>
                    <a:gd name="T75" fmla="*/ 70 h 120"/>
                    <a:gd name="T76" fmla="*/ 10 w 56"/>
                    <a:gd name="T77" fmla="*/ 74 h 120"/>
                    <a:gd name="T78" fmla="*/ 12 w 56"/>
                    <a:gd name="T79" fmla="*/ 84 h 120"/>
                    <a:gd name="T80" fmla="*/ 24 w 56"/>
                    <a:gd name="T81" fmla="*/ 9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 h="120">
                      <a:moveTo>
                        <a:pt x="29" y="120"/>
                      </a:moveTo>
                      <a:lnTo>
                        <a:pt x="32" y="119"/>
                      </a:lnTo>
                      <a:lnTo>
                        <a:pt x="37" y="115"/>
                      </a:lnTo>
                      <a:lnTo>
                        <a:pt x="39" y="112"/>
                      </a:lnTo>
                      <a:lnTo>
                        <a:pt x="39" y="110"/>
                      </a:lnTo>
                      <a:lnTo>
                        <a:pt x="38" y="103"/>
                      </a:lnTo>
                      <a:lnTo>
                        <a:pt x="38" y="101"/>
                      </a:lnTo>
                      <a:lnTo>
                        <a:pt x="39" y="98"/>
                      </a:lnTo>
                      <a:lnTo>
                        <a:pt x="45" y="95"/>
                      </a:lnTo>
                      <a:lnTo>
                        <a:pt x="46" y="92"/>
                      </a:lnTo>
                      <a:lnTo>
                        <a:pt x="55" y="86"/>
                      </a:lnTo>
                      <a:lnTo>
                        <a:pt x="56" y="83"/>
                      </a:lnTo>
                      <a:lnTo>
                        <a:pt x="56" y="73"/>
                      </a:lnTo>
                      <a:lnTo>
                        <a:pt x="55" y="72"/>
                      </a:lnTo>
                      <a:lnTo>
                        <a:pt x="54" y="72"/>
                      </a:lnTo>
                      <a:lnTo>
                        <a:pt x="52" y="72"/>
                      </a:lnTo>
                      <a:lnTo>
                        <a:pt x="51" y="71"/>
                      </a:lnTo>
                      <a:lnTo>
                        <a:pt x="51" y="70"/>
                      </a:lnTo>
                      <a:lnTo>
                        <a:pt x="49" y="65"/>
                      </a:lnTo>
                      <a:lnTo>
                        <a:pt x="48" y="65"/>
                      </a:lnTo>
                      <a:lnTo>
                        <a:pt x="46" y="67"/>
                      </a:lnTo>
                      <a:lnTo>
                        <a:pt x="45" y="65"/>
                      </a:lnTo>
                      <a:lnTo>
                        <a:pt x="44" y="64"/>
                      </a:lnTo>
                      <a:lnTo>
                        <a:pt x="43" y="64"/>
                      </a:lnTo>
                      <a:lnTo>
                        <a:pt x="41" y="64"/>
                      </a:lnTo>
                      <a:lnTo>
                        <a:pt x="36" y="62"/>
                      </a:lnTo>
                      <a:lnTo>
                        <a:pt x="36" y="59"/>
                      </a:lnTo>
                      <a:lnTo>
                        <a:pt x="36" y="56"/>
                      </a:lnTo>
                      <a:lnTo>
                        <a:pt x="39" y="57"/>
                      </a:lnTo>
                      <a:lnTo>
                        <a:pt x="39" y="53"/>
                      </a:lnTo>
                      <a:lnTo>
                        <a:pt x="42" y="52"/>
                      </a:lnTo>
                      <a:lnTo>
                        <a:pt x="43" y="50"/>
                      </a:lnTo>
                      <a:lnTo>
                        <a:pt x="44" y="50"/>
                      </a:lnTo>
                      <a:lnTo>
                        <a:pt x="50" y="45"/>
                      </a:lnTo>
                      <a:lnTo>
                        <a:pt x="53" y="37"/>
                      </a:lnTo>
                      <a:lnTo>
                        <a:pt x="52" y="30"/>
                      </a:lnTo>
                      <a:lnTo>
                        <a:pt x="50" y="29"/>
                      </a:lnTo>
                      <a:lnTo>
                        <a:pt x="49" y="27"/>
                      </a:lnTo>
                      <a:lnTo>
                        <a:pt x="47" y="26"/>
                      </a:lnTo>
                      <a:lnTo>
                        <a:pt x="45" y="25"/>
                      </a:lnTo>
                      <a:lnTo>
                        <a:pt x="44" y="21"/>
                      </a:lnTo>
                      <a:lnTo>
                        <a:pt x="45" y="17"/>
                      </a:lnTo>
                      <a:lnTo>
                        <a:pt x="47" y="16"/>
                      </a:lnTo>
                      <a:lnTo>
                        <a:pt x="50" y="14"/>
                      </a:lnTo>
                      <a:lnTo>
                        <a:pt x="53" y="8"/>
                      </a:lnTo>
                      <a:lnTo>
                        <a:pt x="52" y="5"/>
                      </a:lnTo>
                      <a:lnTo>
                        <a:pt x="50" y="5"/>
                      </a:lnTo>
                      <a:lnTo>
                        <a:pt x="49" y="7"/>
                      </a:lnTo>
                      <a:lnTo>
                        <a:pt x="47" y="9"/>
                      </a:lnTo>
                      <a:lnTo>
                        <a:pt x="45" y="9"/>
                      </a:lnTo>
                      <a:lnTo>
                        <a:pt x="44" y="10"/>
                      </a:lnTo>
                      <a:lnTo>
                        <a:pt x="42" y="9"/>
                      </a:lnTo>
                      <a:lnTo>
                        <a:pt x="42" y="6"/>
                      </a:lnTo>
                      <a:lnTo>
                        <a:pt x="40" y="3"/>
                      </a:lnTo>
                      <a:lnTo>
                        <a:pt x="40" y="2"/>
                      </a:lnTo>
                      <a:lnTo>
                        <a:pt x="33" y="0"/>
                      </a:lnTo>
                      <a:lnTo>
                        <a:pt x="27" y="2"/>
                      </a:lnTo>
                      <a:lnTo>
                        <a:pt x="21" y="5"/>
                      </a:lnTo>
                      <a:lnTo>
                        <a:pt x="20" y="6"/>
                      </a:lnTo>
                      <a:lnTo>
                        <a:pt x="19" y="7"/>
                      </a:lnTo>
                      <a:lnTo>
                        <a:pt x="19" y="8"/>
                      </a:lnTo>
                      <a:lnTo>
                        <a:pt x="14" y="13"/>
                      </a:lnTo>
                      <a:lnTo>
                        <a:pt x="13" y="14"/>
                      </a:lnTo>
                      <a:lnTo>
                        <a:pt x="15" y="15"/>
                      </a:lnTo>
                      <a:lnTo>
                        <a:pt x="15" y="16"/>
                      </a:lnTo>
                      <a:lnTo>
                        <a:pt x="14" y="35"/>
                      </a:lnTo>
                      <a:lnTo>
                        <a:pt x="15" y="36"/>
                      </a:lnTo>
                      <a:lnTo>
                        <a:pt x="13" y="48"/>
                      </a:lnTo>
                      <a:lnTo>
                        <a:pt x="8" y="51"/>
                      </a:lnTo>
                      <a:lnTo>
                        <a:pt x="7" y="54"/>
                      </a:lnTo>
                      <a:lnTo>
                        <a:pt x="5" y="55"/>
                      </a:lnTo>
                      <a:lnTo>
                        <a:pt x="4" y="56"/>
                      </a:lnTo>
                      <a:lnTo>
                        <a:pt x="3" y="57"/>
                      </a:lnTo>
                      <a:lnTo>
                        <a:pt x="0" y="59"/>
                      </a:lnTo>
                      <a:lnTo>
                        <a:pt x="0" y="59"/>
                      </a:lnTo>
                      <a:lnTo>
                        <a:pt x="3" y="70"/>
                      </a:lnTo>
                      <a:lnTo>
                        <a:pt x="8" y="72"/>
                      </a:lnTo>
                      <a:lnTo>
                        <a:pt x="10" y="74"/>
                      </a:lnTo>
                      <a:lnTo>
                        <a:pt x="12" y="79"/>
                      </a:lnTo>
                      <a:lnTo>
                        <a:pt x="12" y="84"/>
                      </a:lnTo>
                      <a:lnTo>
                        <a:pt x="23" y="90"/>
                      </a:lnTo>
                      <a:lnTo>
                        <a:pt x="24" y="90"/>
                      </a:lnTo>
                      <a:lnTo>
                        <a:pt x="29" y="120"/>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376" name="Freeform 190">
                  <a:extLst>
                    <a:ext uri="{FF2B5EF4-FFF2-40B4-BE49-F238E27FC236}">
                      <a16:creationId xmlns:a16="http://schemas.microsoft.com/office/drawing/2014/main" xmlns="" id="{311E81EE-8E8B-5D4E-8A3E-43138F0BDD4B}"/>
                    </a:ext>
                  </a:extLst>
                </p:cNvPr>
                <p:cNvSpPr/>
                <p:nvPr/>
              </p:nvSpPr>
              <p:spPr>
                <a:xfrm>
                  <a:off x="4246563" y="4381500"/>
                  <a:ext cx="49212" cy="115888"/>
                </a:xfrm>
                <a:custGeom>
                  <a:avLst/>
                  <a:gdLst>
                    <a:gd name="T0" fmla="*/ 21 w 31"/>
                    <a:gd name="T1" fmla="*/ 73 h 73"/>
                    <a:gd name="T2" fmla="*/ 20 w 31"/>
                    <a:gd name="T3" fmla="*/ 73 h 73"/>
                    <a:gd name="T4" fmla="*/ 14 w 31"/>
                    <a:gd name="T5" fmla="*/ 66 h 73"/>
                    <a:gd name="T6" fmla="*/ 10 w 31"/>
                    <a:gd name="T7" fmla="*/ 25 h 73"/>
                    <a:gd name="T8" fmla="*/ 9 w 31"/>
                    <a:gd name="T9" fmla="*/ 23 h 73"/>
                    <a:gd name="T10" fmla="*/ 8 w 31"/>
                    <a:gd name="T11" fmla="*/ 14 h 73"/>
                    <a:gd name="T12" fmla="*/ 3 w 31"/>
                    <a:gd name="T13" fmla="*/ 9 h 73"/>
                    <a:gd name="T14" fmla="*/ 1 w 31"/>
                    <a:gd name="T15" fmla="*/ 7 h 73"/>
                    <a:gd name="T16" fmla="*/ 1 w 31"/>
                    <a:gd name="T17" fmla="*/ 6 h 73"/>
                    <a:gd name="T18" fmla="*/ 2 w 31"/>
                    <a:gd name="T19" fmla="*/ 4 h 73"/>
                    <a:gd name="T20" fmla="*/ 2 w 31"/>
                    <a:gd name="T21" fmla="*/ 3 h 73"/>
                    <a:gd name="T22" fmla="*/ 3 w 31"/>
                    <a:gd name="T23" fmla="*/ 2 h 73"/>
                    <a:gd name="T24" fmla="*/ 3 w 31"/>
                    <a:gd name="T25" fmla="*/ 1 h 73"/>
                    <a:gd name="T26" fmla="*/ 0 w 31"/>
                    <a:gd name="T27" fmla="*/ 1 h 73"/>
                    <a:gd name="T28" fmla="*/ 0 w 31"/>
                    <a:gd name="T29" fmla="*/ 1 h 73"/>
                    <a:gd name="T30" fmla="*/ 0 w 31"/>
                    <a:gd name="T31" fmla="*/ 0 h 73"/>
                    <a:gd name="T32" fmla="*/ 0 w 31"/>
                    <a:gd name="T33" fmla="*/ 0 h 73"/>
                    <a:gd name="T34" fmla="*/ 9 w 31"/>
                    <a:gd name="T35" fmla="*/ 2 h 73"/>
                    <a:gd name="T36" fmla="*/ 10 w 31"/>
                    <a:gd name="T37" fmla="*/ 3 h 73"/>
                    <a:gd name="T38" fmla="*/ 11 w 31"/>
                    <a:gd name="T39" fmla="*/ 3 h 73"/>
                    <a:gd name="T40" fmla="*/ 11 w 31"/>
                    <a:gd name="T41" fmla="*/ 2 h 73"/>
                    <a:gd name="T42" fmla="*/ 15 w 31"/>
                    <a:gd name="T43" fmla="*/ 3 h 73"/>
                    <a:gd name="T44" fmla="*/ 16 w 31"/>
                    <a:gd name="T45" fmla="*/ 2 h 73"/>
                    <a:gd name="T46" fmla="*/ 15 w 31"/>
                    <a:gd name="T47" fmla="*/ 3 h 73"/>
                    <a:gd name="T48" fmla="*/ 15 w 31"/>
                    <a:gd name="T49" fmla="*/ 5 h 73"/>
                    <a:gd name="T50" fmla="*/ 14 w 31"/>
                    <a:gd name="T51" fmla="*/ 7 h 73"/>
                    <a:gd name="T52" fmla="*/ 13 w 31"/>
                    <a:gd name="T53" fmla="*/ 9 h 73"/>
                    <a:gd name="T54" fmla="*/ 13 w 31"/>
                    <a:gd name="T55" fmla="*/ 12 h 73"/>
                    <a:gd name="T56" fmla="*/ 15 w 31"/>
                    <a:gd name="T57" fmla="*/ 13 h 73"/>
                    <a:gd name="T58" fmla="*/ 16 w 31"/>
                    <a:gd name="T59" fmla="*/ 13 h 73"/>
                    <a:gd name="T60" fmla="*/ 17 w 31"/>
                    <a:gd name="T61" fmla="*/ 14 h 73"/>
                    <a:gd name="T62" fmla="*/ 19 w 31"/>
                    <a:gd name="T63" fmla="*/ 14 h 73"/>
                    <a:gd name="T64" fmla="*/ 22 w 31"/>
                    <a:gd name="T65" fmla="*/ 18 h 73"/>
                    <a:gd name="T66" fmla="*/ 28 w 31"/>
                    <a:gd name="T67" fmla="*/ 68 h 73"/>
                    <a:gd name="T68" fmla="*/ 29 w 31"/>
                    <a:gd name="T69" fmla="*/ 70 h 73"/>
                    <a:gd name="T70" fmla="*/ 31 w 31"/>
                    <a:gd name="T71" fmla="*/ 70 h 73"/>
                    <a:gd name="T72" fmla="*/ 21 w 31"/>
                    <a:gd name="T73"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 h="73">
                      <a:moveTo>
                        <a:pt x="21" y="73"/>
                      </a:moveTo>
                      <a:lnTo>
                        <a:pt x="20" y="73"/>
                      </a:lnTo>
                      <a:lnTo>
                        <a:pt x="14" y="66"/>
                      </a:lnTo>
                      <a:lnTo>
                        <a:pt x="10" y="25"/>
                      </a:lnTo>
                      <a:lnTo>
                        <a:pt x="9" y="23"/>
                      </a:lnTo>
                      <a:lnTo>
                        <a:pt x="8" y="14"/>
                      </a:lnTo>
                      <a:lnTo>
                        <a:pt x="3" y="9"/>
                      </a:lnTo>
                      <a:lnTo>
                        <a:pt x="1" y="7"/>
                      </a:lnTo>
                      <a:lnTo>
                        <a:pt x="1" y="6"/>
                      </a:lnTo>
                      <a:lnTo>
                        <a:pt x="2" y="4"/>
                      </a:lnTo>
                      <a:lnTo>
                        <a:pt x="2" y="3"/>
                      </a:lnTo>
                      <a:lnTo>
                        <a:pt x="3" y="2"/>
                      </a:lnTo>
                      <a:lnTo>
                        <a:pt x="3" y="1"/>
                      </a:lnTo>
                      <a:lnTo>
                        <a:pt x="0" y="1"/>
                      </a:lnTo>
                      <a:lnTo>
                        <a:pt x="0" y="1"/>
                      </a:lnTo>
                      <a:lnTo>
                        <a:pt x="0" y="0"/>
                      </a:lnTo>
                      <a:lnTo>
                        <a:pt x="0" y="0"/>
                      </a:lnTo>
                      <a:lnTo>
                        <a:pt x="9" y="2"/>
                      </a:lnTo>
                      <a:lnTo>
                        <a:pt x="10" y="3"/>
                      </a:lnTo>
                      <a:lnTo>
                        <a:pt x="11" y="3"/>
                      </a:lnTo>
                      <a:lnTo>
                        <a:pt x="11" y="2"/>
                      </a:lnTo>
                      <a:lnTo>
                        <a:pt x="15" y="3"/>
                      </a:lnTo>
                      <a:lnTo>
                        <a:pt x="16" y="2"/>
                      </a:lnTo>
                      <a:lnTo>
                        <a:pt x="15" y="3"/>
                      </a:lnTo>
                      <a:lnTo>
                        <a:pt x="15" y="5"/>
                      </a:lnTo>
                      <a:lnTo>
                        <a:pt x="14" y="7"/>
                      </a:lnTo>
                      <a:lnTo>
                        <a:pt x="13" y="9"/>
                      </a:lnTo>
                      <a:lnTo>
                        <a:pt x="13" y="12"/>
                      </a:lnTo>
                      <a:lnTo>
                        <a:pt x="15" y="13"/>
                      </a:lnTo>
                      <a:lnTo>
                        <a:pt x="16" y="13"/>
                      </a:lnTo>
                      <a:lnTo>
                        <a:pt x="17" y="14"/>
                      </a:lnTo>
                      <a:lnTo>
                        <a:pt x="19" y="14"/>
                      </a:lnTo>
                      <a:lnTo>
                        <a:pt x="22" y="18"/>
                      </a:lnTo>
                      <a:lnTo>
                        <a:pt x="28" y="68"/>
                      </a:lnTo>
                      <a:lnTo>
                        <a:pt x="29" y="70"/>
                      </a:lnTo>
                      <a:lnTo>
                        <a:pt x="31" y="70"/>
                      </a:lnTo>
                      <a:lnTo>
                        <a:pt x="21" y="73"/>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377" name="Freeform 194">
                  <a:extLst>
                    <a:ext uri="{FF2B5EF4-FFF2-40B4-BE49-F238E27FC236}">
                      <a16:creationId xmlns:a16="http://schemas.microsoft.com/office/drawing/2014/main" xmlns="" id="{99C5A182-CBEA-C942-B609-21CC1AD3FD19}"/>
                    </a:ext>
                  </a:extLst>
                </p:cNvPr>
                <p:cNvSpPr/>
                <p:nvPr/>
              </p:nvSpPr>
              <p:spPr>
                <a:xfrm>
                  <a:off x="5768975" y="3621088"/>
                  <a:ext cx="169862" cy="128588"/>
                </a:xfrm>
                <a:custGeom>
                  <a:avLst/>
                  <a:gdLst>
                    <a:gd name="T0" fmla="*/ 11 w 107"/>
                    <a:gd name="T1" fmla="*/ 74 h 81"/>
                    <a:gd name="T2" fmla="*/ 18 w 107"/>
                    <a:gd name="T3" fmla="*/ 71 h 81"/>
                    <a:gd name="T4" fmla="*/ 21 w 107"/>
                    <a:gd name="T5" fmla="*/ 70 h 81"/>
                    <a:gd name="T6" fmla="*/ 27 w 107"/>
                    <a:gd name="T7" fmla="*/ 72 h 81"/>
                    <a:gd name="T8" fmla="*/ 29 w 107"/>
                    <a:gd name="T9" fmla="*/ 70 h 81"/>
                    <a:gd name="T10" fmla="*/ 30 w 107"/>
                    <a:gd name="T11" fmla="*/ 64 h 81"/>
                    <a:gd name="T12" fmla="*/ 35 w 107"/>
                    <a:gd name="T13" fmla="*/ 64 h 81"/>
                    <a:gd name="T14" fmla="*/ 39 w 107"/>
                    <a:gd name="T15" fmla="*/ 65 h 81"/>
                    <a:gd name="T16" fmla="*/ 39 w 107"/>
                    <a:gd name="T17" fmla="*/ 60 h 81"/>
                    <a:gd name="T18" fmla="*/ 46 w 107"/>
                    <a:gd name="T19" fmla="*/ 51 h 81"/>
                    <a:gd name="T20" fmla="*/ 48 w 107"/>
                    <a:gd name="T21" fmla="*/ 49 h 81"/>
                    <a:gd name="T22" fmla="*/ 55 w 107"/>
                    <a:gd name="T23" fmla="*/ 52 h 81"/>
                    <a:gd name="T24" fmla="*/ 54 w 107"/>
                    <a:gd name="T25" fmla="*/ 57 h 81"/>
                    <a:gd name="T26" fmla="*/ 57 w 107"/>
                    <a:gd name="T27" fmla="*/ 58 h 81"/>
                    <a:gd name="T28" fmla="*/ 58 w 107"/>
                    <a:gd name="T29" fmla="*/ 61 h 81"/>
                    <a:gd name="T30" fmla="*/ 58 w 107"/>
                    <a:gd name="T31" fmla="*/ 66 h 81"/>
                    <a:gd name="T32" fmla="*/ 56 w 107"/>
                    <a:gd name="T33" fmla="*/ 72 h 81"/>
                    <a:gd name="T34" fmla="*/ 61 w 107"/>
                    <a:gd name="T35" fmla="*/ 81 h 81"/>
                    <a:gd name="T36" fmla="*/ 75 w 107"/>
                    <a:gd name="T37" fmla="*/ 74 h 81"/>
                    <a:gd name="T38" fmla="*/ 79 w 107"/>
                    <a:gd name="T39" fmla="*/ 71 h 81"/>
                    <a:gd name="T40" fmla="*/ 83 w 107"/>
                    <a:gd name="T41" fmla="*/ 69 h 81"/>
                    <a:gd name="T42" fmla="*/ 87 w 107"/>
                    <a:gd name="T43" fmla="*/ 67 h 81"/>
                    <a:gd name="T44" fmla="*/ 90 w 107"/>
                    <a:gd name="T45" fmla="*/ 70 h 81"/>
                    <a:gd name="T46" fmla="*/ 93 w 107"/>
                    <a:gd name="T47" fmla="*/ 69 h 81"/>
                    <a:gd name="T48" fmla="*/ 102 w 107"/>
                    <a:gd name="T49" fmla="*/ 68 h 81"/>
                    <a:gd name="T50" fmla="*/ 106 w 107"/>
                    <a:gd name="T51" fmla="*/ 70 h 81"/>
                    <a:gd name="T52" fmla="*/ 107 w 107"/>
                    <a:gd name="T53" fmla="*/ 71 h 81"/>
                    <a:gd name="T54" fmla="*/ 104 w 107"/>
                    <a:gd name="T55" fmla="*/ 55 h 81"/>
                    <a:gd name="T56" fmla="*/ 98 w 107"/>
                    <a:gd name="T57" fmla="*/ 47 h 81"/>
                    <a:gd name="T58" fmla="*/ 88 w 107"/>
                    <a:gd name="T59" fmla="*/ 37 h 81"/>
                    <a:gd name="T60" fmla="*/ 85 w 107"/>
                    <a:gd name="T61" fmla="*/ 31 h 81"/>
                    <a:gd name="T62" fmla="*/ 76 w 107"/>
                    <a:gd name="T63" fmla="*/ 31 h 81"/>
                    <a:gd name="T64" fmla="*/ 67 w 107"/>
                    <a:gd name="T65" fmla="*/ 33 h 81"/>
                    <a:gd name="T66" fmla="*/ 59 w 107"/>
                    <a:gd name="T67" fmla="*/ 29 h 81"/>
                    <a:gd name="T68" fmla="*/ 47 w 107"/>
                    <a:gd name="T69" fmla="*/ 30 h 81"/>
                    <a:gd name="T70" fmla="*/ 35 w 107"/>
                    <a:gd name="T71" fmla="*/ 29 h 81"/>
                    <a:gd name="T72" fmla="*/ 27 w 107"/>
                    <a:gd name="T73" fmla="*/ 28 h 81"/>
                    <a:gd name="T74" fmla="*/ 32 w 107"/>
                    <a:gd name="T75" fmla="*/ 18 h 81"/>
                    <a:gd name="T76" fmla="*/ 46 w 107"/>
                    <a:gd name="T77" fmla="*/ 20 h 81"/>
                    <a:gd name="T78" fmla="*/ 50 w 107"/>
                    <a:gd name="T79" fmla="*/ 15 h 81"/>
                    <a:gd name="T80" fmla="*/ 45 w 107"/>
                    <a:gd name="T81" fmla="*/ 16 h 81"/>
                    <a:gd name="T82" fmla="*/ 46 w 107"/>
                    <a:gd name="T83" fmla="*/ 8 h 81"/>
                    <a:gd name="T84" fmla="*/ 45 w 107"/>
                    <a:gd name="T85" fmla="*/ 2 h 81"/>
                    <a:gd name="T86" fmla="*/ 42 w 107"/>
                    <a:gd name="T87" fmla="*/ 2 h 81"/>
                    <a:gd name="T88" fmla="*/ 31 w 107"/>
                    <a:gd name="T89" fmla="*/ 8 h 81"/>
                    <a:gd name="T90" fmla="*/ 27 w 107"/>
                    <a:gd name="T91" fmla="*/ 9 h 81"/>
                    <a:gd name="T92" fmla="*/ 27 w 107"/>
                    <a:gd name="T93" fmla="*/ 15 h 81"/>
                    <a:gd name="T94" fmla="*/ 21 w 107"/>
                    <a:gd name="T95" fmla="*/ 18 h 81"/>
                    <a:gd name="T96" fmla="*/ 16 w 107"/>
                    <a:gd name="T97" fmla="*/ 27 h 81"/>
                    <a:gd name="T98" fmla="*/ 6 w 107"/>
                    <a:gd name="T99" fmla="*/ 26 h 81"/>
                    <a:gd name="T100" fmla="*/ 1 w 107"/>
                    <a:gd name="T101" fmla="*/ 32 h 81"/>
                    <a:gd name="T102" fmla="*/ 4 w 107"/>
                    <a:gd name="T103" fmla="*/ 38 h 81"/>
                    <a:gd name="T104" fmla="*/ 10 w 107"/>
                    <a:gd name="T105" fmla="*/ 39 h 81"/>
                    <a:gd name="T106" fmla="*/ 10 w 107"/>
                    <a:gd name="T107" fmla="*/ 49 h 81"/>
                    <a:gd name="T108" fmla="*/ 13 w 107"/>
                    <a:gd name="T109" fmla="*/ 54 h 81"/>
                    <a:gd name="T110" fmla="*/ 10 w 107"/>
                    <a:gd name="T111" fmla="*/ 58 h 81"/>
                    <a:gd name="T112" fmla="*/ 4 w 107"/>
                    <a:gd name="T113" fmla="*/ 7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 h="81">
                      <a:moveTo>
                        <a:pt x="4" y="70"/>
                      </a:moveTo>
                      <a:lnTo>
                        <a:pt x="9" y="75"/>
                      </a:lnTo>
                      <a:lnTo>
                        <a:pt x="11" y="74"/>
                      </a:lnTo>
                      <a:lnTo>
                        <a:pt x="13" y="74"/>
                      </a:lnTo>
                      <a:lnTo>
                        <a:pt x="13" y="73"/>
                      </a:lnTo>
                      <a:lnTo>
                        <a:pt x="18" y="71"/>
                      </a:lnTo>
                      <a:lnTo>
                        <a:pt x="19" y="71"/>
                      </a:lnTo>
                      <a:lnTo>
                        <a:pt x="20" y="70"/>
                      </a:lnTo>
                      <a:lnTo>
                        <a:pt x="21" y="70"/>
                      </a:lnTo>
                      <a:lnTo>
                        <a:pt x="22" y="70"/>
                      </a:lnTo>
                      <a:lnTo>
                        <a:pt x="24" y="71"/>
                      </a:lnTo>
                      <a:lnTo>
                        <a:pt x="27" y="72"/>
                      </a:lnTo>
                      <a:lnTo>
                        <a:pt x="28" y="72"/>
                      </a:lnTo>
                      <a:lnTo>
                        <a:pt x="29" y="71"/>
                      </a:lnTo>
                      <a:lnTo>
                        <a:pt x="29" y="70"/>
                      </a:lnTo>
                      <a:lnTo>
                        <a:pt x="28" y="69"/>
                      </a:lnTo>
                      <a:lnTo>
                        <a:pt x="27" y="67"/>
                      </a:lnTo>
                      <a:lnTo>
                        <a:pt x="30" y="64"/>
                      </a:lnTo>
                      <a:lnTo>
                        <a:pt x="31" y="64"/>
                      </a:lnTo>
                      <a:lnTo>
                        <a:pt x="33" y="65"/>
                      </a:lnTo>
                      <a:lnTo>
                        <a:pt x="35" y="64"/>
                      </a:lnTo>
                      <a:lnTo>
                        <a:pt x="37" y="65"/>
                      </a:lnTo>
                      <a:lnTo>
                        <a:pt x="38" y="65"/>
                      </a:lnTo>
                      <a:lnTo>
                        <a:pt x="39" y="65"/>
                      </a:lnTo>
                      <a:lnTo>
                        <a:pt x="40" y="63"/>
                      </a:lnTo>
                      <a:lnTo>
                        <a:pt x="41" y="62"/>
                      </a:lnTo>
                      <a:lnTo>
                        <a:pt x="39" y="60"/>
                      </a:lnTo>
                      <a:lnTo>
                        <a:pt x="39" y="59"/>
                      </a:lnTo>
                      <a:lnTo>
                        <a:pt x="45" y="51"/>
                      </a:lnTo>
                      <a:lnTo>
                        <a:pt x="46" y="51"/>
                      </a:lnTo>
                      <a:lnTo>
                        <a:pt x="46" y="49"/>
                      </a:lnTo>
                      <a:lnTo>
                        <a:pt x="47" y="49"/>
                      </a:lnTo>
                      <a:lnTo>
                        <a:pt x="48" y="49"/>
                      </a:lnTo>
                      <a:lnTo>
                        <a:pt x="50" y="49"/>
                      </a:lnTo>
                      <a:lnTo>
                        <a:pt x="52" y="49"/>
                      </a:lnTo>
                      <a:lnTo>
                        <a:pt x="55" y="52"/>
                      </a:lnTo>
                      <a:lnTo>
                        <a:pt x="55" y="54"/>
                      </a:lnTo>
                      <a:lnTo>
                        <a:pt x="54" y="56"/>
                      </a:lnTo>
                      <a:lnTo>
                        <a:pt x="54" y="57"/>
                      </a:lnTo>
                      <a:lnTo>
                        <a:pt x="55" y="58"/>
                      </a:lnTo>
                      <a:lnTo>
                        <a:pt x="56" y="59"/>
                      </a:lnTo>
                      <a:lnTo>
                        <a:pt x="57" y="58"/>
                      </a:lnTo>
                      <a:lnTo>
                        <a:pt x="58" y="59"/>
                      </a:lnTo>
                      <a:lnTo>
                        <a:pt x="59" y="60"/>
                      </a:lnTo>
                      <a:lnTo>
                        <a:pt x="58" y="61"/>
                      </a:lnTo>
                      <a:lnTo>
                        <a:pt x="58" y="62"/>
                      </a:lnTo>
                      <a:lnTo>
                        <a:pt x="58" y="65"/>
                      </a:lnTo>
                      <a:lnTo>
                        <a:pt x="58" y="66"/>
                      </a:lnTo>
                      <a:lnTo>
                        <a:pt x="57" y="67"/>
                      </a:lnTo>
                      <a:lnTo>
                        <a:pt x="57" y="70"/>
                      </a:lnTo>
                      <a:lnTo>
                        <a:pt x="56" y="72"/>
                      </a:lnTo>
                      <a:lnTo>
                        <a:pt x="57" y="75"/>
                      </a:lnTo>
                      <a:lnTo>
                        <a:pt x="60" y="80"/>
                      </a:lnTo>
                      <a:lnTo>
                        <a:pt x="61" y="81"/>
                      </a:lnTo>
                      <a:lnTo>
                        <a:pt x="62" y="81"/>
                      </a:lnTo>
                      <a:lnTo>
                        <a:pt x="70" y="76"/>
                      </a:lnTo>
                      <a:lnTo>
                        <a:pt x="75" y="74"/>
                      </a:lnTo>
                      <a:lnTo>
                        <a:pt x="76" y="74"/>
                      </a:lnTo>
                      <a:lnTo>
                        <a:pt x="77" y="72"/>
                      </a:lnTo>
                      <a:lnTo>
                        <a:pt x="79" y="71"/>
                      </a:lnTo>
                      <a:lnTo>
                        <a:pt x="79" y="71"/>
                      </a:lnTo>
                      <a:lnTo>
                        <a:pt x="80" y="70"/>
                      </a:lnTo>
                      <a:lnTo>
                        <a:pt x="83" y="69"/>
                      </a:lnTo>
                      <a:lnTo>
                        <a:pt x="84" y="68"/>
                      </a:lnTo>
                      <a:lnTo>
                        <a:pt x="86" y="67"/>
                      </a:lnTo>
                      <a:lnTo>
                        <a:pt x="87" y="67"/>
                      </a:lnTo>
                      <a:lnTo>
                        <a:pt x="88" y="67"/>
                      </a:lnTo>
                      <a:lnTo>
                        <a:pt x="90" y="67"/>
                      </a:lnTo>
                      <a:lnTo>
                        <a:pt x="90" y="70"/>
                      </a:lnTo>
                      <a:lnTo>
                        <a:pt x="91" y="71"/>
                      </a:lnTo>
                      <a:lnTo>
                        <a:pt x="92" y="71"/>
                      </a:lnTo>
                      <a:lnTo>
                        <a:pt x="93" y="69"/>
                      </a:lnTo>
                      <a:lnTo>
                        <a:pt x="93" y="70"/>
                      </a:lnTo>
                      <a:lnTo>
                        <a:pt x="97" y="68"/>
                      </a:lnTo>
                      <a:lnTo>
                        <a:pt x="102" y="68"/>
                      </a:lnTo>
                      <a:lnTo>
                        <a:pt x="103" y="69"/>
                      </a:lnTo>
                      <a:lnTo>
                        <a:pt x="105" y="69"/>
                      </a:lnTo>
                      <a:lnTo>
                        <a:pt x="106" y="70"/>
                      </a:lnTo>
                      <a:lnTo>
                        <a:pt x="106" y="70"/>
                      </a:lnTo>
                      <a:lnTo>
                        <a:pt x="104" y="71"/>
                      </a:lnTo>
                      <a:lnTo>
                        <a:pt x="107" y="71"/>
                      </a:lnTo>
                      <a:lnTo>
                        <a:pt x="107" y="71"/>
                      </a:lnTo>
                      <a:lnTo>
                        <a:pt x="107" y="62"/>
                      </a:lnTo>
                      <a:lnTo>
                        <a:pt x="104" y="55"/>
                      </a:lnTo>
                      <a:lnTo>
                        <a:pt x="104" y="50"/>
                      </a:lnTo>
                      <a:lnTo>
                        <a:pt x="102" y="47"/>
                      </a:lnTo>
                      <a:lnTo>
                        <a:pt x="98" y="47"/>
                      </a:lnTo>
                      <a:lnTo>
                        <a:pt x="93" y="49"/>
                      </a:lnTo>
                      <a:lnTo>
                        <a:pt x="90" y="47"/>
                      </a:lnTo>
                      <a:lnTo>
                        <a:pt x="88" y="37"/>
                      </a:lnTo>
                      <a:lnTo>
                        <a:pt x="91" y="28"/>
                      </a:lnTo>
                      <a:lnTo>
                        <a:pt x="86" y="27"/>
                      </a:lnTo>
                      <a:lnTo>
                        <a:pt x="85" y="31"/>
                      </a:lnTo>
                      <a:lnTo>
                        <a:pt x="83" y="31"/>
                      </a:lnTo>
                      <a:lnTo>
                        <a:pt x="80" y="32"/>
                      </a:lnTo>
                      <a:lnTo>
                        <a:pt x="76" y="31"/>
                      </a:lnTo>
                      <a:lnTo>
                        <a:pt x="72" y="32"/>
                      </a:lnTo>
                      <a:lnTo>
                        <a:pt x="68" y="34"/>
                      </a:lnTo>
                      <a:lnTo>
                        <a:pt x="67" y="33"/>
                      </a:lnTo>
                      <a:lnTo>
                        <a:pt x="62" y="33"/>
                      </a:lnTo>
                      <a:lnTo>
                        <a:pt x="61" y="29"/>
                      </a:lnTo>
                      <a:lnTo>
                        <a:pt x="59" y="29"/>
                      </a:lnTo>
                      <a:lnTo>
                        <a:pt x="57" y="28"/>
                      </a:lnTo>
                      <a:lnTo>
                        <a:pt x="49" y="30"/>
                      </a:lnTo>
                      <a:lnTo>
                        <a:pt x="47" y="30"/>
                      </a:lnTo>
                      <a:lnTo>
                        <a:pt x="46" y="28"/>
                      </a:lnTo>
                      <a:lnTo>
                        <a:pt x="42" y="28"/>
                      </a:lnTo>
                      <a:lnTo>
                        <a:pt x="35" y="29"/>
                      </a:lnTo>
                      <a:lnTo>
                        <a:pt x="32" y="28"/>
                      </a:lnTo>
                      <a:lnTo>
                        <a:pt x="30" y="28"/>
                      </a:lnTo>
                      <a:lnTo>
                        <a:pt x="27" y="28"/>
                      </a:lnTo>
                      <a:lnTo>
                        <a:pt x="26" y="27"/>
                      </a:lnTo>
                      <a:lnTo>
                        <a:pt x="26" y="20"/>
                      </a:lnTo>
                      <a:lnTo>
                        <a:pt x="32" y="18"/>
                      </a:lnTo>
                      <a:lnTo>
                        <a:pt x="40" y="18"/>
                      </a:lnTo>
                      <a:lnTo>
                        <a:pt x="44" y="20"/>
                      </a:lnTo>
                      <a:lnTo>
                        <a:pt x="46" y="20"/>
                      </a:lnTo>
                      <a:lnTo>
                        <a:pt x="47" y="18"/>
                      </a:lnTo>
                      <a:lnTo>
                        <a:pt x="49" y="17"/>
                      </a:lnTo>
                      <a:lnTo>
                        <a:pt x="50" y="15"/>
                      </a:lnTo>
                      <a:lnTo>
                        <a:pt x="49" y="15"/>
                      </a:lnTo>
                      <a:lnTo>
                        <a:pt x="47" y="16"/>
                      </a:lnTo>
                      <a:lnTo>
                        <a:pt x="45" y="16"/>
                      </a:lnTo>
                      <a:lnTo>
                        <a:pt x="43" y="10"/>
                      </a:lnTo>
                      <a:lnTo>
                        <a:pt x="44" y="9"/>
                      </a:lnTo>
                      <a:lnTo>
                        <a:pt x="46" y="8"/>
                      </a:lnTo>
                      <a:lnTo>
                        <a:pt x="47" y="6"/>
                      </a:lnTo>
                      <a:lnTo>
                        <a:pt x="47" y="4"/>
                      </a:lnTo>
                      <a:lnTo>
                        <a:pt x="45" y="2"/>
                      </a:lnTo>
                      <a:lnTo>
                        <a:pt x="45" y="1"/>
                      </a:lnTo>
                      <a:lnTo>
                        <a:pt x="43" y="0"/>
                      </a:lnTo>
                      <a:lnTo>
                        <a:pt x="42" y="2"/>
                      </a:lnTo>
                      <a:lnTo>
                        <a:pt x="41" y="3"/>
                      </a:lnTo>
                      <a:lnTo>
                        <a:pt x="33" y="8"/>
                      </a:lnTo>
                      <a:lnTo>
                        <a:pt x="31" y="8"/>
                      </a:lnTo>
                      <a:lnTo>
                        <a:pt x="30" y="6"/>
                      </a:lnTo>
                      <a:lnTo>
                        <a:pt x="28" y="7"/>
                      </a:lnTo>
                      <a:lnTo>
                        <a:pt x="27" y="9"/>
                      </a:lnTo>
                      <a:lnTo>
                        <a:pt x="26" y="11"/>
                      </a:lnTo>
                      <a:lnTo>
                        <a:pt x="27" y="12"/>
                      </a:lnTo>
                      <a:lnTo>
                        <a:pt x="27" y="15"/>
                      </a:lnTo>
                      <a:lnTo>
                        <a:pt x="26" y="17"/>
                      </a:lnTo>
                      <a:lnTo>
                        <a:pt x="25" y="18"/>
                      </a:lnTo>
                      <a:lnTo>
                        <a:pt x="21" y="18"/>
                      </a:lnTo>
                      <a:lnTo>
                        <a:pt x="19" y="20"/>
                      </a:lnTo>
                      <a:lnTo>
                        <a:pt x="19" y="22"/>
                      </a:lnTo>
                      <a:lnTo>
                        <a:pt x="16" y="27"/>
                      </a:lnTo>
                      <a:lnTo>
                        <a:pt x="14" y="28"/>
                      </a:lnTo>
                      <a:lnTo>
                        <a:pt x="8" y="28"/>
                      </a:lnTo>
                      <a:lnTo>
                        <a:pt x="6" y="26"/>
                      </a:lnTo>
                      <a:lnTo>
                        <a:pt x="2" y="28"/>
                      </a:lnTo>
                      <a:lnTo>
                        <a:pt x="1" y="29"/>
                      </a:lnTo>
                      <a:lnTo>
                        <a:pt x="1" y="32"/>
                      </a:lnTo>
                      <a:lnTo>
                        <a:pt x="0" y="33"/>
                      </a:lnTo>
                      <a:lnTo>
                        <a:pt x="3" y="35"/>
                      </a:lnTo>
                      <a:lnTo>
                        <a:pt x="4" y="38"/>
                      </a:lnTo>
                      <a:lnTo>
                        <a:pt x="6" y="38"/>
                      </a:lnTo>
                      <a:lnTo>
                        <a:pt x="8" y="38"/>
                      </a:lnTo>
                      <a:lnTo>
                        <a:pt x="10" y="39"/>
                      </a:lnTo>
                      <a:lnTo>
                        <a:pt x="10" y="41"/>
                      </a:lnTo>
                      <a:lnTo>
                        <a:pt x="9" y="45"/>
                      </a:lnTo>
                      <a:lnTo>
                        <a:pt x="10" y="49"/>
                      </a:lnTo>
                      <a:lnTo>
                        <a:pt x="11" y="50"/>
                      </a:lnTo>
                      <a:lnTo>
                        <a:pt x="13" y="52"/>
                      </a:lnTo>
                      <a:lnTo>
                        <a:pt x="13" y="54"/>
                      </a:lnTo>
                      <a:lnTo>
                        <a:pt x="13" y="55"/>
                      </a:lnTo>
                      <a:lnTo>
                        <a:pt x="11" y="57"/>
                      </a:lnTo>
                      <a:lnTo>
                        <a:pt x="10" y="58"/>
                      </a:lnTo>
                      <a:lnTo>
                        <a:pt x="5" y="66"/>
                      </a:lnTo>
                      <a:lnTo>
                        <a:pt x="6" y="69"/>
                      </a:lnTo>
                      <a:lnTo>
                        <a:pt x="4" y="70"/>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378" name="Freeform 195">
                  <a:extLst>
                    <a:ext uri="{FF2B5EF4-FFF2-40B4-BE49-F238E27FC236}">
                      <a16:creationId xmlns:a16="http://schemas.microsoft.com/office/drawing/2014/main" xmlns="" id="{9562679B-818A-C34E-B17C-8D884BE36A3C}"/>
                    </a:ext>
                  </a:extLst>
                </p:cNvPr>
                <p:cNvSpPr/>
                <p:nvPr/>
              </p:nvSpPr>
              <p:spPr>
                <a:xfrm>
                  <a:off x="5768975" y="3621088"/>
                  <a:ext cx="169862" cy="128588"/>
                </a:xfrm>
                <a:custGeom>
                  <a:avLst/>
                  <a:gdLst>
                    <a:gd name="T0" fmla="*/ 11 w 107"/>
                    <a:gd name="T1" fmla="*/ 74 h 81"/>
                    <a:gd name="T2" fmla="*/ 18 w 107"/>
                    <a:gd name="T3" fmla="*/ 71 h 81"/>
                    <a:gd name="T4" fmla="*/ 21 w 107"/>
                    <a:gd name="T5" fmla="*/ 70 h 81"/>
                    <a:gd name="T6" fmla="*/ 27 w 107"/>
                    <a:gd name="T7" fmla="*/ 72 h 81"/>
                    <a:gd name="T8" fmla="*/ 29 w 107"/>
                    <a:gd name="T9" fmla="*/ 70 h 81"/>
                    <a:gd name="T10" fmla="*/ 30 w 107"/>
                    <a:gd name="T11" fmla="*/ 64 h 81"/>
                    <a:gd name="T12" fmla="*/ 35 w 107"/>
                    <a:gd name="T13" fmla="*/ 64 h 81"/>
                    <a:gd name="T14" fmla="*/ 39 w 107"/>
                    <a:gd name="T15" fmla="*/ 65 h 81"/>
                    <a:gd name="T16" fmla="*/ 39 w 107"/>
                    <a:gd name="T17" fmla="*/ 60 h 81"/>
                    <a:gd name="T18" fmla="*/ 46 w 107"/>
                    <a:gd name="T19" fmla="*/ 51 h 81"/>
                    <a:gd name="T20" fmla="*/ 48 w 107"/>
                    <a:gd name="T21" fmla="*/ 49 h 81"/>
                    <a:gd name="T22" fmla="*/ 55 w 107"/>
                    <a:gd name="T23" fmla="*/ 52 h 81"/>
                    <a:gd name="T24" fmla="*/ 54 w 107"/>
                    <a:gd name="T25" fmla="*/ 57 h 81"/>
                    <a:gd name="T26" fmla="*/ 57 w 107"/>
                    <a:gd name="T27" fmla="*/ 58 h 81"/>
                    <a:gd name="T28" fmla="*/ 58 w 107"/>
                    <a:gd name="T29" fmla="*/ 61 h 81"/>
                    <a:gd name="T30" fmla="*/ 58 w 107"/>
                    <a:gd name="T31" fmla="*/ 66 h 81"/>
                    <a:gd name="T32" fmla="*/ 56 w 107"/>
                    <a:gd name="T33" fmla="*/ 72 h 81"/>
                    <a:gd name="T34" fmla="*/ 61 w 107"/>
                    <a:gd name="T35" fmla="*/ 81 h 81"/>
                    <a:gd name="T36" fmla="*/ 75 w 107"/>
                    <a:gd name="T37" fmla="*/ 74 h 81"/>
                    <a:gd name="T38" fmla="*/ 79 w 107"/>
                    <a:gd name="T39" fmla="*/ 71 h 81"/>
                    <a:gd name="T40" fmla="*/ 83 w 107"/>
                    <a:gd name="T41" fmla="*/ 69 h 81"/>
                    <a:gd name="T42" fmla="*/ 87 w 107"/>
                    <a:gd name="T43" fmla="*/ 67 h 81"/>
                    <a:gd name="T44" fmla="*/ 90 w 107"/>
                    <a:gd name="T45" fmla="*/ 70 h 81"/>
                    <a:gd name="T46" fmla="*/ 93 w 107"/>
                    <a:gd name="T47" fmla="*/ 69 h 81"/>
                    <a:gd name="T48" fmla="*/ 102 w 107"/>
                    <a:gd name="T49" fmla="*/ 68 h 81"/>
                    <a:gd name="T50" fmla="*/ 106 w 107"/>
                    <a:gd name="T51" fmla="*/ 70 h 81"/>
                    <a:gd name="T52" fmla="*/ 107 w 107"/>
                    <a:gd name="T53" fmla="*/ 71 h 81"/>
                    <a:gd name="T54" fmla="*/ 104 w 107"/>
                    <a:gd name="T55" fmla="*/ 55 h 81"/>
                    <a:gd name="T56" fmla="*/ 98 w 107"/>
                    <a:gd name="T57" fmla="*/ 47 h 81"/>
                    <a:gd name="T58" fmla="*/ 88 w 107"/>
                    <a:gd name="T59" fmla="*/ 37 h 81"/>
                    <a:gd name="T60" fmla="*/ 85 w 107"/>
                    <a:gd name="T61" fmla="*/ 31 h 81"/>
                    <a:gd name="T62" fmla="*/ 76 w 107"/>
                    <a:gd name="T63" fmla="*/ 31 h 81"/>
                    <a:gd name="T64" fmla="*/ 67 w 107"/>
                    <a:gd name="T65" fmla="*/ 33 h 81"/>
                    <a:gd name="T66" fmla="*/ 59 w 107"/>
                    <a:gd name="T67" fmla="*/ 29 h 81"/>
                    <a:gd name="T68" fmla="*/ 47 w 107"/>
                    <a:gd name="T69" fmla="*/ 30 h 81"/>
                    <a:gd name="T70" fmla="*/ 35 w 107"/>
                    <a:gd name="T71" fmla="*/ 29 h 81"/>
                    <a:gd name="T72" fmla="*/ 27 w 107"/>
                    <a:gd name="T73" fmla="*/ 28 h 81"/>
                    <a:gd name="T74" fmla="*/ 32 w 107"/>
                    <a:gd name="T75" fmla="*/ 18 h 81"/>
                    <a:gd name="T76" fmla="*/ 46 w 107"/>
                    <a:gd name="T77" fmla="*/ 20 h 81"/>
                    <a:gd name="T78" fmla="*/ 50 w 107"/>
                    <a:gd name="T79" fmla="*/ 15 h 81"/>
                    <a:gd name="T80" fmla="*/ 45 w 107"/>
                    <a:gd name="T81" fmla="*/ 16 h 81"/>
                    <a:gd name="T82" fmla="*/ 46 w 107"/>
                    <a:gd name="T83" fmla="*/ 8 h 81"/>
                    <a:gd name="T84" fmla="*/ 45 w 107"/>
                    <a:gd name="T85" fmla="*/ 2 h 81"/>
                    <a:gd name="T86" fmla="*/ 42 w 107"/>
                    <a:gd name="T87" fmla="*/ 2 h 81"/>
                    <a:gd name="T88" fmla="*/ 31 w 107"/>
                    <a:gd name="T89" fmla="*/ 8 h 81"/>
                    <a:gd name="T90" fmla="*/ 27 w 107"/>
                    <a:gd name="T91" fmla="*/ 9 h 81"/>
                    <a:gd name="T92" fmla="*/ 27 w 107"/>
                    <a:gd name="T93" fmla="*/ 15 h 81"/>
                    <a:gd name="T94" fmla="*/ 21 w 107"/>
                    <a:gd name="T95" fmla="*/ 18 h 81"/>
                    <a:gd name="T96" fmla="*/ 16 w 107"/>
                    <a:gd name="T97" fmla="*/ 27 h 81"/>
                    <a:gd name="T98" fmla="*/ 6 w 107"/>
                    <a:gd name="T99" fmla="*/ 26 h 81"/>
                    <a:gd name="T100" fmla="*/ 1 w 107"/>
                    <a:gd name="T101" fmla="*/ 32 h 81"/>
                    <a:gd name="T102" fmla="*/ 4 w 107"/>
                    <a:gd name="T103" fmla="*/ 38 h 81"/>
                    <a:gd name="T104" fmla="*/ 10 w 107"/>
                    <a:gd name="T105" fmla="*/ 39 h 81"/>
                    <a:gd name="T106" fmla="*/ 10 w 107"/>
                    <a:gd name="T107" fmla="*/ 49 h 81"/>
                    <a:gd name="T108" fmla="*/ 13 w 107"/>
                    <a:gd name="T109" fmla="*/ 54 h 81"/>
                    <a:gd name="T110" fmla="*/ 10 w 107"/>
                    <a:gd name="T111" fmla="*/ 58 h 81"/>
                    <a:gd name="T112" fmla="*/ 4 w 107"/>
                    <a:gd name="T113" fmla="*/ 7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 h="81">
                      <a:moveTo>
                        <a:pt x="4" y="70"/>
                      </a:moveTo>
                      <a:lnTo>
                        <a:pt x="9" y="75"/>
                      </a:lnTo>
                      <a:lnTo>
                        <a:pt x="11" y="74"/>
                      </a:lnTo>
                      <a:lnTo>
                        <a:pt x="13" y="74"/>
                      </a:lnTo>
                      <a:lnTo>
                        <a:pt x="13" y="73"/>
                      </a:lnTo>
                      <a:lnTo>
                        <a:pt x="18" y="71"/>
                      </a:lnTo>
                      <a:lnTo>
                        <a:pt x="19" y="71"/>
                      </a:lnTo>
                      <a:lnTo>
                        <a:pt x="20" y="70"/>
                      </a:lnTo>
                      <a:lnTo>
                        <a:pt x="21" y="70"/>
                      </a:lnTo>
                      <a:lnTo>
                        <a:pt x="22" y="70"/>
                      </a:lnTo>
                      <a:lnTo>
                        <a:pt x="24" y="71"/>
                      </a:lnTo>
                      <a:lnTo>
                        <a:pt x="27" y="72"/>
                      </a:lnTo>
                      <a:lnTo>
                        <a:pt x="28" y="72"/>
                      </a:lnTo>
                      <a:lnTo>
                        <a:pt x="29" y="71"/>
                      </a:lnTo>
                      <a:lnTo>
                        <a:pt x="29" y="70"/>
                      </a:lnTo>
                      <a:lnTo>
                        <a:pt x="28" y="69"/>
                      </a:lnTo>
                      <a:lnTo>
                        <a:pt x="27" y="67"/>
                      </a:lnTo>
                      <a:lnTo>
                        <a:pt x="30" y="64"/>
                      </a:lnTo>
                      <a:lnTo>
                        <a:pt x="31" y="64"/>
                      </a:lnTo>
                      <a:lnTo>
                        <a:pt x="33" y="65"/>
                      </a:lnTo>
                      <a:lnTo>
                        <a:pt x="35" y="64"/>
                      </a:lnTo>
                      <a:lnTo>
                        <a:pt x="37" y="65"/>
                      </a:lnTo>
                      <a:lnTo>
                        <a:pt x="38" y="65"/>
                      </a:lnTo>
                      <a:lnTo>
                        <a:pt x="39" y="65"/>
                      </a:lnTo>
                      <a:lnTo>
                        <a:pt x="40" y="63"/>
                      </a:lnTo>
                      <a:lnTo>
                        <a:pt x="41" y="62"/>
                      </a:lnTo>
                      <a:lnTo>
                        <a:pt x="39" y="60"/>
                      </a:lnTo>
                      <a:lnTo>
                        <a:pt x="39" y="59"/>
                      </a:lnTo>
                      <a:lnTo>
                        <a:pt x="45" y="51"/>
                      </a:lnTo>
                      <a:lnTo>
                        <a:pt x="46" y="51"/>
                      </a:lnTo>
                      <a:lnTo>
                        <a:pt x="46" y="49"/>
                      </a:lnTo>
                      <a:lnTo>
                        <a:pt x="47" y="49"/>
                      </a:lnTo>
                      <a:lnTo>
                        <a:pt x="48" y="49"/>
                      </a:lnTo>
                      <a:lnTo>
                        <a:pt x="50" y="49"/>
                      </a:lnTo>
                      <a:lnTo>
                        <a:pt x="52" y="49"/>
                      </a:lnTo>
                      <a:lnTo>
                        <a:pt x="55" y="52"/>
                      </a:lnTo>
                      <a:lnTo>
                        <a:pt x="55" y="54"/>
                      </a:lnTo>
                      <a:lnTo>
                        <a:pt x="54" y="56"/>
                      </a:lnTo>
                      <a:lnTo>
                        <a:pt x="54" y="57"/>
                      </a:lnTo>
                      <a:lnTo>
                        <a:pt x="55" y="58"/>
                      </a:lnTo>
                      <a:lnTo>
                        <a:pt x="56" y="59"/>
                      </a:lnTo>
                      <a:lnTo>
                        <a:pt x="57" y="58"/>
                      </a:lnTo>
                      <a:lnTo>
                        <a:pt x="58" y="59"/>
                      </a:lnTo>
                      <a:lnTo>
                        <a:pt x="59" y="60"/>
                      </a:lnTo>
                      <a:lnTo>
                        <a:pt x="58" y="61"/>
                      </a:lnTo>
                      <a:lnTo>
                        <a:pt x="58" y="62"/>
                      </a:lnTo>
                      <a:lnTo>
                        <a:pt x="58" y="65"/>
                      </a:lnTo>
                      <a:lnTo>
                        <a:pt x="58" y="66"/>
                      </a:lnTo>
                      <a:lnTo>
                        <a:pt x="57" y="67"/>
                      </a:lnTo>
                      <a:lnTo>
                        <a:pt x="57" y="70"/>
                      </a:lnTo>
                      <a:lnTo>
                        <a:pt x="56" y="72"/>
                      </a:lnTo>
                      <a:lnTo>
                        <a:pt x="57" y="75"/>
                      </a:lnTo>
                      <a:lnTo>
                        <a:pt x="60" y="80"/>
                      </a:lnTo>
                      <a:lnTo>
                        <a:pt x="61" y="81"/>
                      </a:lnTo>
                      <a:lnTo>
                        <a:pt x="62" y="81"/>
                      </a:lnTo>
                      <a:lnTo>
                        <a:pt x="70" y="76"/>
                      </a:lnTo>
                      <a:lnTo>
                        <a:pt x="75" y="74"/>
                      </a:lnTo>
                      <a:lnTo>
                        <a:pt x="76" y="74"/>
                      </a:lnTo>
                      <a:lnTo>
                        <a:pt x="77" y="72"/>
                      </a:lnTo>
                      <a:lnTo>
                        <a:pt x="79" y="71"/>
                      </a:lnTo>
                      <a:lnTo>
                        <a:pt x="79" y="71"/>
                      </a:lnTo>
                      <a:lnTo>
                        <a:pt x="80" y="70"/>
                      </a:lnTo>
                      <a:lnTo>
                        <a:pt x="83" y="69"/>
                      </a:lnTo>
                      <a:lnTo>
                        <a:pt x="84" y="68"/>
                      </a:lnTo>
                      <a:lnTo>
                        <a:pt x="86" y="67"/>
                      </a:lnTo>
                      <a:lnTo>
                        <a:pt x="87" y="67"/>
                      </a:lnTo>
                      <a:lnTo>
                        <a:pt x="88" y="67"/>
                      </a:lnTo>
                      <a:lnTo>
                        <a:pt x="90" y="67"/>
                      </a:lnTo>
                      <a:lnTo>
                        <a:pt x="90" y="70"/>
                      </a:lnTo>
                      <a:lnTo>
                        <a:pt x="91" y="71"/>
                      </a:lnTo>
                      <a:lnTo>
                        <a:pt x="92" y="71"/>
                      </a:lnTo>
                      <a:lnTo>
                        <a:pt x="93" y="69"/>
                      </a:lnTo>
                      <a:lnTo>
                        <a:pt x="93" y="70"/>
                      </a:lnTo>
                      <a:lnTo>
                        <a:pt x="97" y="68"/>
                      </a:lnTo>
                      <a:lnTo>
                        <a:pt x="102" y="68"/>
                      </a:lnTo>
                      <a:lnTo>
                        <a:pt x="103" y="69"/>
                      </a:lnTo>
                      <a:lnTo>
                        <a:pt x="105" y="69"/>
                      </a:lnTo>
                      <a:lnTo>
                        <a:pt x="106" y="70"/>
                      </a:lnTo>
                      <a:lnTo>
                        <a:pt x="106" y="70"/>
                      </a:lnTo>
                      <a:lnTo>
                        <a:pt x="104" y="71"/>
                      </a:lnTo>
                      <a:lnTo>
                        <a:pt x="107" y="71"/>
                      </a:lnTo>
                      <a:lnTo>
                        <a:pt x="107" y="71"/>
                      </a:lnTo>
                      <a:lnTo>
                        <a:pt x="107" y="62"/>
                      </a:lnTo>
                      <a:lnTo>
                        <a:pt x="104" y="55"/>
                      </a:lnTo>
                      <a:lnTo>
                        <a:pt x="104" y="50"/>
                      </a:lnTo>
                      <a:lnTo>
                        <a:pt x="102" y="47"/>
                      </a:lnTo>
                      <a:lnTo>
                        <a:pt x="98" y="47"/>
                      </a:lnTo>
                      <a:lnTo>
                        <a:pt x="93" y="49"/>
                      </a:lnTo>
                      <a:lnTo>
                        <a:pt x="90" y="47"/>
                      </a:lnTo>
                      <a:lnTo>
                        <a:pt x="88" y="37"/>
                      </a:lnTo>
                      <a:lnTo>
                        <a:pt x="91" y="28"/>
                      </a:lnTo>
                      <a:lnTo>
                        <a:pt x="86" y="27"/>
                      </a:lnTo>
                      <a:lnTo>
                        <a:pt x="85" y="31"/>
                      </a:lnTo>
                      <a:lnTo>
                        <a:pt x="83" y="31"/>
                      </a:lnTo>
                      <a:lnTo>
                        <a:pt x="80" y="32"/>
                      </a:lnTo>
                      <a:lnTo>
                        <a:pt x="76" y="31"/>
                      </a:lnTo>
                      <a:lnTo>
                        <a:pt x="72" y="32"/>
                      </a:lnTo>
                      <a:lnTo>
                        <a:pt x="68" y="34"/>
                      </a:lnTo>
                      <a:lnTo>
                        <a:pt x="67" y="33"/>
                      </a:lnTo>
                      <a:lnTo>
                        <a:pt x="62" y="33"/>
                      </a:lnTo>
                      <a:lnTo>
                        <a:pt x="61" y="29"/>
                      </a:lnTo>
                      <a:lnTo>
                        <a:pt x="59" y="29"/>
                      </a:lnTo>
                      <a:lnTo>
                        <a:pt x="57" y="28"/>
                      </a:lnTo>
                      <a:lnTo>
                        <a:pt x="49" y="30"/>
                      </a:lnTo>
                      <a:lnTo>
                        <a:pt x="47" y="30"/>
                      </a:lnTo>
                      <a:lnTo>
                        <a:pt x="46" y="28"/>
                      </a:lnTo>
                      <a:lnTo>
                        <a:pt x="42" y="28"/>
                      </a:lnTo>
                      <a:lnTo>
                        <a:pt x="35" y="29"/>
                      </a:lnTo>
                      <a:lnTo>
                        <a:pt x="32" y="28"/>
                      </a:lnTo>
                      <a:lnTo>
                        <a:pt x="30" y="28"/>
                      </a:lnTo>
                      <a:lnTo>
                        <a:pt x="27" y="28"/>
                      </a:lnTo>
                      <a:lnTo>
                        <a:pt x="26" y="27"/>
                      </a:lnTo>
                      <a:lnTo>
                        <a:pt x="26" y="20"/>
                      </a:lnTo>
                      <a:lnTo>
                        <a:pt x="32" y="18"/>
                      </a:lnTo>
                      <a:lnTo>
                        <a:pt x="40" y="18"/>
                      </a:lnTo>
                      <a:lnTo>
                        <a:pt x="44" y="20"/>
                      </a:lnTo>
                      <a:lnTo>
                        <a:pt x="46" y="20"/>
                      </a:lnTo>
                      <a:lnTo>
                        <a:pt x="47" y="18"/>
                      </a:lnTo>
                      <a:lnTo>
                        <a:pt x="49" y="17"/>
                      </a:lnTo>
                      <a:lnTo>
                        <a:pt x="50" y="15"/>
                      </a:lnTo>
                      <a:lnTo>
                        <a:pt x="49" y="15"/>
                      </a:lnTo>
                      <a:lnTo>
                        <a:pt x="47" y="16"/>
                      </a:lnTo>
                      <a:lnTo>
                        <a:pt x="45" y="16"/>
                      </a:lnTo>
                      <a:lnTo>
                        <a:pt x="43" y="10"/>
                      </a:lnTo>
                      <a:lnTo>
                        <a:pt x="44" y="9"/>
                      </a:lnTo>
                      <a:lnTo>
                        <a:pt x="46" y="8"/>
                      </a:lnTo>
                      <a:lnTo>
                        <a:pt x="47" y="6"/>
                      </a:lnTo>
                      <a:lnTo>
                        <a:pt x="47" y="4"/>
                      </a:lnTo>
                      <a:lnTo>
                        <a:pt x="45" y="2"/>
                      </a:lnTo>
                      <a:lnTo>
                        <a:pt x="45" y="1"/>
                      </a:lnTo>
                      <a:lnTo>
                        <a:pt x="43" y="0"/>
                      </a:lnTo>
                      <a:lnTo>
                        <a:pt x="42" y="2"/>
                      </a:lnTo>
                      <a:lnTo>
                        <a:pt x="41" y="3"/>
                      </a:lnTo>
                      <a:lnTo>
                        <a:pt x="33" y="8"/>
                      </a:lnTo>
                      <a:lnTo>
                        <a:pt x="31" y="8"/>
                      </a:lnTo>
                      <a:lnTo>
                        <a:pt x="30" y="6"/>
                      </a:lnTo>
                      <a:lnTo>
                        <a:pt x="28" y="7"/>
                      </a:lnTo>
                      <a:lnTo>
                        <a:pt x="27" y="9"/>
                      </a:lnTo>
                      <a:lnTo>
                        <a:pt x="26" y="11"/>
                      </a:lnTo>
                      <a:lnTo>
                        <a:pt x="27" y="12"/>
                      </a:lnTo>
                      <a:lnTo>
                        <a:pt x="27" y="15"/>
                      </a:lnTo>
                      <a:lnTo>
                        <a:pt x="26" y="17"/>
                      </a:lnTo>
                      <a:lnTo>
                        <a:pt x="25" y="18"/>
                      </a:lnTo>
                      <a:lnTo>
                        <a:pt x="21" y="18"/>
                      </a:lnTo>
                      <a:lnTo>
                        <a:pt x="19" y="20"/>
                      </a:lnTo>
                      <a:lnTo>
                        <a:pt x="19" y="22"/>
                      </a:lnTo>
                      <a:lnTo>
                        <a:pt x="16" y="27"/>
                      </a:lnTo>
                      <a:lnTo>
                        <a:pt x="14" y="28"/>
                      </a:lnTo>
                      <a:lnTo>
                        <a:pt x="8" y="28"/>
                      </a:lnTo>
                      <a:lnTo>
                        <a:pt x="6" y="26"/>
                      </a:lnTo>
                      <a:lnTo>
                        <a:pt x="2" y="28"/>
                      </a:lnTo>
                      <a:lnTo>
                        <a:pt x="1" y="29"/>
                      </a:lnTo>
                      <a:lnTo>
                        <a:pt x="1" y="32"/>
                      </a:lnTo>
                      <a:lnTo>
                        <a:pt x="0" y="33"/>
                      </a:lnTo>
                      <a:lnTo>
                        <a:pt x="3" y="35"/>
                      </a:lnTo>
                      <a:lnTo>
                        <a:pt x="4" y="38"/>
                      </a:lnTo>
                      <a:lnTo>
                        <a:pt x="6" y="38"/>
                      </a:lnTo>
                      <a:lnTo>
                        <a:pt x="8" y="38"/>
                      </a:lnTo>
                      <a:lnTo>
                        <a:pt x="10" y="39"/>
                      </a:lnTo>
                      <a:lnTo>
                        <a:pt x="10" y="41"/>
                      </a:lnTo>
                      <a:lnTo>
                        <a:pt x="9" y="45"/>
                      </a:lnTo>
                      <a:lnTo>
                        <a:pt x="10" y="49"/>
                      </a:lnTo>
                      <a:lnTo>
                        <a:pt x="11" y="50"/>
                      </a:lnTo>
                      <a:lnTo>
                        <a:pt x="13" y="52"/>
                      </a:lnTo>
                      <a:lnTo>
                        <a:pt x="13" y="54"/>
                      </a:lnTo>
                      <a:lnTo>
                        <a:pt x="13" y="55"/>
                      </a:lnTo>
                      <a:lnTo>
                        <a:pt x="11" y="57"/>
                      </a:lnTo>
                      <a:lnTo>
                        <a:pt x="10" y="58"/>
                      </a:lnTo>
                      <a:lnTo>
                        <a:pt x="5" y="66"/>
                      </a:lnTo>
                      <a:lnTo>
                        <a:pt x="6" y="69"/>
                      </a:lnTo>
                      <a:lnTo>
                        <a:pt x="4" y="70"/>
                      </a:lnTo>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379" name="Freeform 196">
                  <a:extLst>
                    <a:ext uri="{FF2B5EF4-FFF2-40B4-BE49-F238E27FC236}">
                      <a16:creationId xmlns:a16="http://schemas.microsoft.com/office/drawing/2014/main" xmlns="" id="{F12761E5-C144-1247-BD26-A9531ED9D2DA}"/>
                    </a:ext>
                  </a:extLst>
                </p:cNvPr>
                <p:cNvSpPr/>
                <p:nvPr/>
              </p:nvSpPr>
              <p:spPr>
                <a:xfrm>
                  <a:off x="5049838" y="3730625"/>
                  <a:ext cx="158750" cy="138113"/>
                </a:xfrm>
                <a:custGeom>
                  <a:avLst/>
                  <a:gdLst>
                    <a:gd name="T0" fmla="*/ 79 w 100"/>
                    <a:gd name="T1" fmla="*/ 50 h 87"/>
                    <a:gd name="T2" fmla="*/ 83 w 100"/>
                    <a:gd name="T3" fmla="*/ 16 h 87"/>
                    <a:gd name="T4" fmla="*/ 96 w 100"/>
                    <a:gd name="T5" fmla="*/ 5 h 87"/>
                    <a:gd name="T6" fmla="*/ 98 w 100"/>
                    <a:gd name="T7" fmla="*/ 3 h 87"/>
                    <a:gd name="T8" fmla="*/ 98 w 100"/>
                    <a:gd name="T9" fmla="*/ 1 h 87"/>
                    <a:gd name="T10" fmla="*/ 96 w 100"/>
                    <a:gd name="T11" fmla="*/ 0 h 87"/>
                    <a:gd name="T12" fmla="*/ 89 w 100"/>
                    <a:gd name="T13" fmla="*/ 4 h 87"/>
                    <a:gd name="T14" fmla="*/ 77 w 100"/>
                    <a:gd name="T15" fmla="*/ 3 h 87"/>
                    <a:gd name="T16" fmla="*/ 66 w 100"/>
                    <a:gd name="T17" fmla="*/ 8 h 87"/>
                    <a:gd name="T18" fmla="*/ 62 w 100"/>
                    <a:gd name="T19" fmla="*/ 9 h 87"/>
                    <a:gd name="T20" fmla="*/ 46 w 100"/>
                    <a:gd name="T21" fmla="*/ 10 h 87"/>
                    <a:gd name="T22" fmla="*/ 41 w 100"/>
                    <a:gd name="T23" fmla="*/ 7 h 87"/>
                    <a:gd name="T24" fmla="*/ 30 w 100"/>
                    <a:gd name="T25" fmla="*/ 11 h 87"/>
                    <a:gd name="T26" fmla="*/ 25 w 100"/>
                    <a:gd name="T27" fmla="*/ 11 h 87"/>
                    <a:gd name="T28" fmla="*/ 22 w 100"/>
                    <a:gd name="T29" fmla="*/ 11 h 87"/>
                    <a:gd name="T30" fmla="*/ 22 w 100"/>
                    <a:gd name="T31" fmla="*/ 10 h 87"/>
                    <a:gd name="T32" fmla="*/ 19 w 100"/>
                    <a:gd name="T33" fmla="*/ 9 h 87"/>
                    <a:gd name="T34" fmla="*/ 16 w 100"/>
                    <a:gd name="T35" fmla="*/ 11 h 87"/>
                    <a:gd name="T36" fmla="*/ 16 w 100"/>
                    <a:gd name="T37" fmla="*/ 12 h 87"/>
                    <a:gd name="T38" fmla="*/ 17 w 100"/>
                    <a:gd name="T39" fmla="*/ 18 h 87"/>
                    <a:gd name="T40" fmla="*/ 17 w 100"/>
                    <a:gd name="T41" fmla="*/ 19 h 87"/>
                    <a:gd name="T42" fmla="*/ 13 w 100"/>
                    <a:gd name="T43" fmla="*/ 20 h 87"/>
                    <a:gd name="T44" fmla="*/ 11 w 100"/>
                    <a:gd name="T45" fmla="*/ 24 h 87"/>
                    <a:gd name="T46" fmla="*/ 10 w 100"/>
                    <a:gd name="T47" fmla="*/ 26 h 87"/>
                    <a:gd name="T48" fmla="*/ 8 w 100"/>
                    <a:gd name="T49" fmla="*/ 24 h 87"/>
                    <a:gd name="T50" fmla="*/ 6 w 100"/>
                    <a:gd name="T51" fmla="*/ 27 h 87"/>
                    <a:gd name="T52" fmla="*/ 6 w 100"/>
                    <a:gd name="T53" fmla="*/ 32 h 87"/>
                    <a:gd name="T54" fmla="*/ 7 w 100"/>
                    <a:gd name="T55" fmla="*/ 40 h 87"/>
                    <a:gd name="T56" fmla="*/ 7 w 100"/>
                    <a:gd name="T57" fmla="*/ 46 h 87"/>
                    <a:gd name="T58" fmla="*/ 12 w 100"/>
                    <a:gd name="T59" fmla="*/ 45 h 87"/>
                    <a:gd name="T60" fmla="*/ 13 w 100"/>
                    <a:gd name="T61" fmla="*/ 46 h 87"/>
                    <a:gd name="T62" fmla="*/ 15 w 100"/>
                    <a:gd name="T63" fmla="*/ 46 h 87"/>
                    <a:gd name="T64" fmla="*/ 14 w 100"/>
                    <a:gd name="T65" fmla="*/ 47 h 87"/>
                    <a:gd name="T66" fmla="*/ 13 w 100"/>
                    <a:gd name="T67" fmla="*/ 48 h 87"/>
                    <a:gd name="T68" fmla="*/ 14 w 100"/>
                    <a:gd name="T69" fmla="*/ 48 h 87"/>
                    <a:gd name="T70" fmla="*/ 16 w 100"/>
                    <a:gd name="T71" fmla="*/ 50 h 87"/>
                    <a:gd name="T72" fmla="*/ 17 w 100"/>
                    <a:gd name="T73" fmla="*/ 52 h 87"/>
                    <a:gd name="T74" fmla="*/ 17 w 100"/>
                    <a:gd name="T75" fmla="*/ 54 h 87"/>
                    <a:gd name="T76" fmla="*/ 16 w 100"/>
                    <a:gd name="T77" fmla="*/ 56 h 87"/>
                    <a:gd name="T78" fmla="*/ 14 w 100"/>
                    <a:gd name="T79" fmla="*/ 57 h 87"/>
                    <a:gd name="T80" fmla="*/ 13 w 100"/>
                    <a:gd name="T81" fmla="*/ 58 h 87"/>
                    <a:gd name="T82" fmla="*/ 12 w 100"/>
                    <a:gd name="T83" fmla="*/ 59 h 87"/>
                    <a:gd name="T84" fmla="*/ 13 w 100"/>
                    <a:gd name="T85" fmla="*/ 60 h 87"/>
                    <a:gd name="T86" fmla="*/ 13 w 100"/>
                    <a:gd name="T87" fmla="*/ 61 h 87"/>
                    <a:gd name="T88" fmla="*/ 8 w 100"/>
                    <a:gd name="T89" fmla="*/ 61 h 87"/>
                    <a:gd name="T90" fmla="*/ 7 w 100"/>
                    <a:gd name="T91" fmla="*/ 63 h 87"/>
                    <a:gd name="T92" fmla="*/ 7 w 100"/>
                    <a:gd name="T93" fmla="*/ 64 h 87"/>
                    <a:gd name="T94" fmla="*/ 8 w 100"/>
                    <a:gd name="T95" fmla="*/ 66 h 87"/>
                    <a:gd name="T96" fmla="*/ 5 w 100"/>
                    <a:gd name="T97" fmla="*/ 68 h 87"/>
                    <a:gd name="T98" fmla="*/ 3 w 100"/>
                    <a:gd name="T99" fmla="*/ 70 h 87"/>
                    <a:gd name="T100" fmla="*/ 1 w 100"/>
                    <a:gd name="T101" fmla="*/ 74 h 87"/>
                    <a:gd name="T102" fmla="*/ 1 w 100"/>
                    <a:gd name="T103" fmla="*/ 76 h 87"/>
                    <a:gd name="T104" fmla="*/ 1 w 100"/>
                    <a:gd name="T105" fmla="*/ 79 h 87"/>
                    <a:gd name="T106" fmla="*/ 3 w 100"/>
                    <a:gd name="T107" fmla="*/ 80 h 87"/>
                    <a:gd name="T108" fmla="*/ 6 w 100"/>
                    <a:gd name="T109" fmla="*/ 82 h 87"/>
                    <a:gd name="T110" fmla="*/ 14 w 100"/>
                    <a:gd name="T111" fmla="*/ 87 h 87"/>
                    <a:gd name="T112" fmla="*/ 47 w 100"/>
                    <a:gd name="T113" fmla="*/ 6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 h="87">
                      <a:moveTo>
                        <a:pt x="47" y="69"/>
                      </a:moveTo>
                      <a:lnTo>
                        <a:pt x="79" y="50"/>
                      </a:lnTo>
                      <a:lnTo>
                        <a:pt x="82" y="43"/>
                      </a:lnTo>
                      <a:lnTo>
                        <a:pt x="83" y="16"/>
                      </a:lnTo>
                      <a:lnTo>
                        <a:pt x="91" y="13"/>
                      </a:lnTo>
                      <a:lnTo>
                        <a:pt x="96" y="5"/>
                      </a:lnTo>
                      <a:lnTo>
                        <a:pt x="100" y="3"/>
                      </a:lnTo>
                      <a:lnTo>
                        <a:pt x="98" y="3"/>
                      </a:lnTo>
                      <a:lnTo>
                        <a:pt x="98" y="2"/>
                      </a:lnTo>
                      <a:lnTo>
                        <a:pt x="98" y="1"/>
                      </a:lnTo>
                      <a:lnTo>
                        <a:pt x="97" y="1"/>
                      </a:lnTo>
                      <a:lnTo>
                        <a:pt x="96" y="0"/>
                      </a:lnTo>
                      <a:lnTo>
                        <a:pt x="94" y="2"/>
                      </a:lnTo>
                      <a:lnTo>
                        <a:pt x="89" y="4"/>
                      </a:lnTo>
                      <a:lnTo>
                        <a:pt x="80" y="4"/>
                      </a:lnTo>
                      <a:lnTo>
                        <a:pt x="77" y="3"/>
                      </a:lnTo>
                      <a:lnTo>
                        <a:pt x="71" y="4"/>
                      </a:lnTo>
                      <a:lnTo>
                        <a:pt x="66" y="8"/>
                      </a:lnTo>
                      <a:lnTo>
                        <a:pt x="63" y="9"/>
                      </a:lnTo>
                      <a:lnTo>
                        <a:pt x="62" y="9"/>
                      </a:lnTo>
                      <a:lnTo>
                        <a:pt x="53" y="11"/>
                      </a:lnTo>
                      <a:lnTo>
                        <a:pt x="46" y="10"/>
                      </a:lnTo>
                      <a:lnTo>
                        <a:pt x="43" y="8"/>
                      </a:lnTo>
                      <a:lnTo>
                        <a:pt x="41" y="7"/>
                      </a:lnTo>
                      <a:lnTo>
                        <a:pt x="38" y="7"/>
                      </a:lnTo>
                      <a:lnTo>
                        <a:pt x="30" y="11"/>
                      </a:lnTo>
                      <a:lnTo>
                        <a:pt x="29" y="12"/>
                      </a:lnTo>
                      <a:lnTo>
                        <a:pt x="25" y="11"/>
                      </a:lnTo>
                      <a:lnTo>
                        <a:pt x="23" y="12"/>
                      </a:lnTo>
                      <a:lnTo>
                        <a:pt x="22" y="11"/>
                      </a:lnTo>
                      <a:lnTo>
                        <a:pt x="22" y="11"/>
                      </a:lnTo>
                      <a:lnTo>
                        <a:pt x="22" y="10"/>
                      </a:lnTo>
                      <a:lnTo>
                        <a:pt x="21" y="9"/>
                      </a:lnTo>
                      <a:lnTo>
                        <a:pt x="19" y="9"/>
                      </a:lnTo>
                      <a:lnTo>
                        <a:pt x="17" y="8"/>
                      </a:lnTo>
                      <a:lnTo>
                        <a:pt x="16" y="11"/>
                      </a:lnTo>
                      <a:lnTo>
                        <a:pt x="16" y="11"/>
                      </a:lnTo>
                      <a:lnTo>
                        <a:pt x="16" y="12"/>
                      </a:lnTo>
                      <a:lnTo>
                        <a:pt x="15" y="15"/>
                      </a:lnTo>
                      <a:lnTo>
                        <a:pt x="17" y="18"/>
                      </a:lnTo>
                      <a:lnTo>
                        <a:pt x="17" y="19"/>
                      </a:lnTo>
                      <a:lnTo>
                        <a:pt x="17" y="19"/>
                      </a:lnTo>
                      <a:lnTo>
                        <a:pt x="15" y="19"/>
                      </a:lnTo>
                      <a:lnTo>
                        <a:pt x="13" y="20"/>
                      </a:lnTo>
                      <a:lnTo>
                        <a:pt x="13" y="23"/>
                      </a:lnTo>
                      <a:lnTo>
                        <a:pt x="11" y="24"/>
                      </a:lnTo>
                      <a:lnTo>
                        <a:pt x="10" y="24"/>
                      </a:lnTo>
                      <a:lnTo>
                        <a:pt x="10" y="26"/>
                      </a:lnTo>
                      <a:lnTo>
                        <a:pt x="8" y="25"/>
                      </a:lnTo>
                      <a:lnTo>
                        <a:pt x="8" y="24"/>
                      </a:lnTo>
                      <a:lnTo>
                        <a:pt x="7" y="24"/>
                      </a:lnTo>
                      <a:lnTo>
                        <a:pt x="6" y="27"/>
                      </a:lnTo>
                      <a:lnTo>
                        <a:pt x="5" y="31"/>
                      </a:lnTo>
                      <a:lnTo>
                        <a:pt x="6" y="32"/>
                      </a:lnTo>
                      <a:lnTo>
                        <a:pt x="7" y="35"/>
                      </a:lnTo>
                      <a:lnTo>
                        <a:pt x="7" y="40"/>
                      </a:lnTo>
                      <a:lnTo>
                        <a:pt x="7" y="43"/>
                      </a:lnTo>
                      <a:lnTo>
                        <a:pt x="7" y="46"/>
                      </a:lnTo>
                      <a:lnTo>
                        <a:pt x="12" y="46"/>
                      </a:lnTo>
                      <a:lnTo>
                        <a:pt x="12" y="45"/>
                      </a:lnTo>
                      <a:lnTo>
                        <a:pt x="13" y="45"/>
                      </a:lnTo>
                      <a:lnTo>
                        <a:pt x="13" y="46"/>
                      </a:lnTo>
                      <a:lnTo>
                        <a:pt x="14" y="46"/>
                      </a:lnTo>
                      <a:lnTo>
                        <a:pt x="15" y="46"/>
                      </a:lnTo>
                      <a:lnTo>
                        <a:pt x="15" y="47"/>
                      </a:lnTo>
                      <a:lnTo>
                        <a:pt x="14" y="47"/>
                      </a:lnTo>
                      <a:lnTo>
                        <a:pt x="14" y="48"/>
                      </a:lnTo>
                      <a:lnTo>
                        <a:pt x="13" y="48"/>
                      </a:lnTo>
                      <a:lnTo>
                        <a:pt x="13" y="48"/>
                      </a:lnTo>
                      <a:lnTo>
                        <a:pt x="14" y="48"/>
                      </a:lnTo>
                      <a:lnTo>
                        <a:pt x="15" y="50"/>
                      </a:lnTo>
                      <a:lnTo>
                        <a:pt x="16" y="50"/>
                      </a:lnTo>
                      <a:lnTo>
                        <a:pt x="16" y="51"/>
                      </a:lnTo>
                      <a:lnTo>
                        <a:pt x="17" y="52"/>
                      </a:lnTo>
                      <a:lnTo>
                        <a:pt x="16" y="53"/>
                      </a:lnTo>
                      <a:lnTo>
                        <a:pt x="17" y="54"/>
                      </a:lnTo>
                      <a:lnTo>
                        <a:pt x="16" y="55"/>
                      </a:lnTo>
                      <a:lnTo>
                        <a:pt x="16" y="56"/>
                      </a:lnTo>
                      <a:lnTo>
                        <a:pt x="16" y="56"/>
                      </a:lnTo>
                      <a:lnTo>
                        <a:pt x="14" y="57"/>
                      </a:lnTo>
                      <a:lnTo>
                        <a:pt x="13" y="57"/>
                      </a:lnTo>
                      <a:lnTo>
                        <a:pt x="13" y="58"/>
                      </a:lnTo>
                      <a:lnTo>
                        <a:pt x="12" y="58"/>
                      </a:lnTo>
                      <a:lnTo>
                        <a:pt x="12" y="59"/>
                      </a:lnTo>
                      <a:lnTo>
                        <a:pt x="13" y="60"/>
                      </a:lnTo>
                      <a:lnTo>
                        <a:pt x="13" y="60"/>
                      </a:lnTo>
                      <a:lnTo>
                        <a:pt x="13" y="61"/>
                      </a:lnTo>
                      <a:lnTo>
                        <a:pt x="13" y="61"/>
                      </a:lnTo>
                      <a:lnTo>
                        <a:pt x="12" y="61"/>
                      </a:lnTo>
                      <a:lnTo>
                        <a:pt x="8" y="61"/>
                      </a:lnTo>
                      <a:lnTo>
                        <a:pt x="8" y="62"/>
                      </a:lnTo>
                      <a:lnTo>
                        <a:pt x="7" y="63"/>
                      </a:lnTo>
                      <a:lnTo>
                        <a:pt x="7" y="64"/>
                      </a:lnTo>
                      <a:lnTo>
                        <a:pt x="7" y="64"/>
                      </a:lnTo>
                      <a:lnTo>
                        <a:pt x="8" y="65"/>
                      </a:lnTo>
                      <a:lnTo>
                        <a:pt x="8" y="66"/>
                      </a:lnTo>
                      <a:lnTo>
                        <a:pt x="7" y="66"/>
                      </a:lnTo>
                      <a:lnTo>
                        <a:pt x="5" y="68"/>
                      </a:lnTo>
                      <a:lnTo>
                        <a:pt x="4" y="70"/>
                      </a:lnTo>
                      <a:lnTo>
                        <a:pt x="3" y="70"/>
                      </a:lnTo>
                      <a:lnTo>
                        <a:pt x="1" y="71"/>
                      </a:lnTo>
                      <a:lnTo>
                        <a:pt x="1" y="74"/>
                      </a:lnTo>
                      <a:lnTo>
                        <a:pt x="0" y="75"/>
                      </a:lnTo>
                      <a:lnTo>
                        <a:pt x="1" y="76"/>
                      </a:lnTo>
                      <a:lnTo>
                        <a:pt x="1" y="77"/>
                      </a:lnTo>
                      <a:lnTo>
                        <a:pt x="1" y="79"/>
                      </a:lnTo>
                      <a:lnTo>
                        <a:pt x="0" y="80"/>
                      </a:lnTo>
                      <a:lnTo>
                        <a:pt x="3" y="80"/>
                      </a:lnTo>
                      <a:lnTo>
                        <a:pt x="4" y="80"/>
                      </a:lnTo>
                      <a:lnTo>
                        <a:pt x="6" y="82"/>
                      </a:lnTo>
                      <a:lnTo>
                        <a:pt x="11" y="87"/>
                      </a:lnTo>
                      <a:lnTo>
                        <a:pt x="14" y="87"/>
                      </a:lnTo>
                      <a:lnTo>
                        <a:pt x="16" y="86"/>
                      </a:lnTo>
                      <a:lnTo>
                        <a:pt x="47" y="69"/>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380" name="Freeform 199">
                  <a:extLst>
                    <a:ext uri="{FF2B5EF4-FFF2-40B4-BE49-F238E27FC236}">
                      <a16:creationId xmlns:a16="http://schemas.microsoft.com/office/drawing/2014/main" xmlns="" id="{59D12029-A40D-0140-ADC4-833B8A5722D1}"/>
                    </a:ext>
                  </a:extLst>
                </p:cNvPr>
                <p:cNvSpPr/>
                <p:nvPr/>
              </p:nvSpPr>
              <p:spPr>
                <a:xfrm>
                  <a:off x="4386263" y="3416300"/>
                  <a:ext cx="98425" cy="57150"/>
                </a:xfrm>
                <a:custGeom>
                  <a:avLst/>
                  <a:gdLst>
                    <a:gd name="T0" fmla="*/ 14 w 62"/>
                    <a:gd name="T1" fmla="*/ 36 h 36"/>
                    <a:gd name="T2" fmla="*/ 13 w 62"/>
                    <a:gd name="T3" fmla="*/ 33 h 36"/>
                    <a:gd name="T4" fmla="*/ 11 w 62"/>
                    <a:gd name="T5" fmla="*/ 33 h 36"/>
                    <a:gd name="T6" fmla="*/ 10 w 62"/>
                    <a:gd name="T7" fmla="*/ 26 h 36"/>
                    <a:gd name="T8" fmla="*/ 10 w 62"/>
                    <a:gd name="T9" fmla="*/ 25 h 36"/>
                    <a:gd name="T10" fmla="*/ 5 w 62"/>
                    <a:gd name="T11" fmla="*/ 25 h 36"/>
                    <a:gd name="T12" fmla="*/ 2 w 62"/>
                    <a:gd name="T13" fmla="*/ 30 h 36"/>
                    <a:gd name="T14" fmla="*/ 1 w 62"/>
                    <a:gd name="T15" fmla="*/ 31 h 36"/>
                    <a:gd name="T16" fmla="*/ 0 w 62"/>
                    <a:gd name="T17" fmla="*/ 30 h 36"/>
                    <a:gd name="T18" fmla="*/ 1 w 62"/>
                    <a:gd name="T19" fmla="*/ 21 h 36"/>
                    <a:gd name="T20" fmla="*/ 2 w 62"/>
                    <a:gd name="T21" fmla="*/ 20 h 36"/>
                    <a:gd name="T22" fmla="*/ 3 w 62"/>
                    <a:gd name="T23" fmla="*/ 19 h 36"/>
                    <a:gd name="T24" fmla="*/ 4 w 62"/>
                    <a:gd name="T25" fmla="*/ 18 h 36"/>
                    <a:gd name="T26" fmla="*/ 5 w 62"/>
                    <a:gd name="T27" fmla="*/ 17 h 36"/>
                    <a:gd name="T28" fmla="*/ 6 w 62"/>
                    <a:gd name="T29" fmla="*/ 14 h 36"/>
                    <a:gd name="T30" fmla="*/ 13 w 62"/>
                    <a:gd name="T31" fmla="*/ 6 h 36"/>
                    <a:gd name="T32" fmla="*/ 12 w 62"/>
                    <a:gd name="T33" fmla="*/ 4 h 36"/>
                    <a:gd name="T34" fmla="*/ 13 w 62"/>
                    <a:gd name="T35" fmla="*/ 2 h 36"/>
                    <a:gd name="T36" fmla="*/ 18 w 62"/>
                    <a:gd name="T37" fmla="*/ 3 h 36"/>
                    <a:gd name="T38" fmla="*/ 19 w 62"/>
                    <a:gd name="T39" fmla="*/ 2 h 36"/>
                    <a:gd name="T40" fmla="*/ 22 w 62"/>
                    <a:gd name="T41" fmla="*/ 0 h 36"/>
                    <a:gd name="T42" fmla="*/ 23 w 62"/>
                    <a:gd name="T43" fmla="*/ 2 h 36"/>
                    <a:gd name="T44" fmla="*/ 39 w 62"/>
                    <a:gd name="T45" fmla="*/ 0 h 36"/>
                    <a:gd name="T46" fmla="*/ 49 w 62"/>
                    <a:gd name="T47" fmla="*/ 3 h 36"/>
                    <a:gd name="T48" fmla="*/ 51 w 62"/>
                    <a:gd name="T49" fmla="*/ 5 h 36"/>
                    <a:gd name="T50" fmla="*/ 49 w 62"/>
                    <a:gd name="T51" fmla="*/ 10 h 36"/>
                    <a:gd name="T52" fmla="*/ 52 w 62"/>
                    <a:gd name="T53" fmla="*/ 13 h 36"/>
                    <a:gd name="T54" fmla="*/ 56 w 62"/>
                    <a:gd name="T55" fmla="*/ 15 h 36"/>
                    <a:gd name="T56" fmla="*/ 58 w 62"/>
                    <a:gd name="T57" fmla="*/ 16 h 36"/>
                    <a:gd name="T58" fmla="*/ 60 w 62"/>
                    <a:gd name="T59" fmla="*/ 15 h 36"/>
                    <a:gd name="T60" fmla="*/ 62 w 62"/>
                    <a:gd name="T61" fmla="*/ 16 h 36"/>
                    <a:gd name="T62" fmla="*/ 61 w 62"/>
                    <a:gd name="T63" fmla="*/ 19 h 36"/>
                    <a:gd name="T64" fmla="*/ 62 w 62"/>
                    <a:gd name="T65" fmla="*/ 21 h 36"/>
                    <a:gd name="T66" fmla="*/ 61 w 62"/>
                    <a:gd name="T67" fmla="*/ 21 h 36"/>
                    <a:gd name="T68" fmla="*/ 57 w 62"/>
                    <a:gd name="T69" fmla="*/ 22 h 36"/>
                    <a:gd name="T70" fmla="*/ 57 w 62"/>
                    <a:gd name="T71" fmla="*/ 23 h 36"/>
                    <a:gd name="T72" fmla="*/ 57 w 62"/>
                    <a:gd name="T73" fmla="*/ 25 h 36"/>
                    <a:gd name="T74" fmla="*/ 58 w 62"/>
                    <a:gd name="T75" fmla="*/ 27 h 36"/>
                    <a:gd name="T76" fmla="*/ 58 w 62"/>
                    <a:gd name="T77" fmla="*/ 28 h 36"/>
                    <a:gd name="T78" fmla="*/ 49 w 62"/>
                    <a:gd name="T79" fmla="*/ 26 h 36"/>
                    <a:gd name="T80" fmla="*/ 48 w 62"/>
                    <a:gd name="T81" fmla="*/ 25 h 36"/>
                    <a:gd name="T82" fmla="*/ 46 w 62"/>
                    <a:gd name="T83" fmla="*/ 24 h 36"/>
                    <a:gd name="T84" fmla="*/ 45 w 62"/>
                    <a:gd name="T85" fmla="*/ 27 h 36"/>
                    <a:gd name="T86" fmla="*/ 43 w 62"/>
                    <a:gd name="T87" fmla="*/ 32 h 36"/>
                    <a:gd name="T88" fmla="*/ 42 w 62"/>
                    <a:gd name="T89" fmla="*/ 34 h 36"/>
                    <a:gd name="T90" fmla="*/ 41 w 62"/>
                    <a:gd name="T91" fmla="*/ 36 h 36"/>
                    <a:gd name="T92" fmla="*/ 40 w 62"/>
                    <a:gd name="T93" fmla="*/ 34 h 36"/>
                    <a:gd name="T94" fmla="*/ 38 w 62"/>
                    <a:gd name="T95" fmla="*/ 32 h 36"/>
                    <a:gd name="T96" fmla="*/ 35 w 62"/>
                    <a:gd name="T97" fmla="*/ 30 h 36"/>
                    <a:gd name="T98" fmla="*/ 34 w 62"/>
                    <a:gd name="T99" fmla="*/ 25 h 36"/>
                    <a:gd name="T100" fmla="*/ 31 w 62"/>
                    <a:gd name="T101" fmla="*/ 27 h 36"/>
                    <a:gd name="T102" fmla="*/ 29 w 62"/>
                    <a:gd name="T103" fmla="*/ 29 h 36"/>
                    <a:gd name="T104" fmla="*/ 29 w 62"/>
                    <a:gd name="T105" fmla="*/ 31 h 36"/>
                    <a:gd name="T106" fmla="*/ 26 w 62"/>
                    <a:gd name="T107" fmla="*/ 35 h 36"/>
                    <a:gd name="T108" fmla="*/ 14 w 62"/>
                    <a:gd name="T10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 h="36">
                      <a:moveTo>
                        <a:pt x="14" y="36"/>
                      </a:moveTo>
                      <a:lnTo>
                        <a:pt x="13" y="33"/>
                      </a:lnTo>
                      <a:lnTo>
                        <a:pt x="11" y="33"/>
                      </a:lnTo>
                      <a:lnTo>
                        <a:pt x="10" y="26"/>
                      </a:lnTo>
                      <a:lnTo>
                        <a:pt x="10" y="25"/>
                      </a:lnTo>
                      <a:lnTo>
                        <a:pt x="5" y="25"/>
                      </a:lnTo>
                      <a:lnTo>
                        <a:pt x="2" y="30"/>
                      </a:lnTo>
                      <a:lnTo>
                        <a:pt x="1" y="31"/>
                      </a:lnTo>
                      <a:lnTo>
                        <a:pt x="0" y="30"/>
                      </a:lnTo>
                      <a:lnTo>
                        <a:pt x="1" y="21"/>
                      </a:lnTo>
                      <a:lnTo>
                        <a:pt x="2" y="20"/>
                      </a:lnTo>
                      <a:lnTo>
                        <a:pt x="3" y="19"/>
                      </a:lnTo>
                      <a:lnTo>
                        <a:pt x="4" y="18"/>
                      </a:lnTo>
                      <a:lnTo>
                        <a:pt x="5" y="17"/>
                      </a:lnTo>
                      <a:lnTo>
                        <a:pt x="6" y="14"/>
                      </a:lnTo>
                      <a:lnTo>
                        <a:pt x="13" y="6"/>
                      </a:lnTo>
                      <a:lnTo>
                        <a:pt x="12" y="4"/>
                      </a:lnTo>
                      <a:lnTo>
                        <a:pt x="13" y="2"/>
                      </a:lnTo>
                      <a:lnTo>
                        <a:pt x="18" y="3"/>
                      </a:lnTo>
                      <a:lnTo>
                        <a:pt x="19" y="2"/>
                      </a:lnTo>
                      <a:lnTo>
                        <a:pt x="22" y="0"/>
                      </a:lnTo>
                      <a:lnTo>
                        <a:pt x="23" y="2"/>
                      </a:lnTo>
                      <a:lnTo>
                        <a:pt x="39" y="0"/>
                      </a:lnTo>
                      <a:lnTo>
                        <a:pt x="49" y="3"/>
                      </a:lnTo>
                      <a:lnTo>
                        <a:pt x="51" y="5"/>
                      </a:lnTo>
                      <a:lnTo>
                        <a:pt x="49" y="10"/>
                      </a:lnTo>
                      <a:lnTo>
                        <a:pt x="52" y="13"/>
                      </a:lnTo>
                      <a:lnTo>
                        <a:pt x="56" y="15"/>
                      </a:lnTo>
                      <a:lnTo>
                        <a:pt x="58" y="16"/>
                      </a:lnTo>
                      <a:lnTo>
                        <a:pt x="60" y="15"/>
                      </a:lnTo>
                      <a:lnTo>
                        <a:pt x="62" y="16"/>
                      </a:lnTo>
                      <a:lnTo>
                        <a:pt x="61" y="19"/>
                      </a:lnTo>
                      <a:lnTo>
                        <a:pt x="62" y="21"/>
                      </a:lnTo>
                      <a:lnTo>
                        <a:pt x="61" y="21"/>
                      </a:lnTo>
                      <a:lnTo>
                        <a:pt x="57" y="22"/>
                      </a:lnTo>
                      <a:lnTo>
                        <a:pt x="57" y="23"/>
                      </a:lnTo>
                      <a:lnTo>
                        <a:pt x="57" y="25"/>
                      </a:lnTo>
                      <a:lnTo>
                        <a:pt x="58" y="27"/>
                      </a:lnTo>
                      <a:lnTo>
                        <a:pt x="58" y="28"/>
                      </a:lnTo>
                      <a:lnTo>
                        <a:pt x="49" y="26"/>
                      </a:lnTo>
                      <a:lnTo>
                        <a:pt x="48" y="25"/>
                      </a:lnTo>
                      <a:lnTo>
                        <a:pt x="46" y="24"/>
                      </a:lnTo>
                      <a:lnTo>
                        <a:pt x="45" y="27"/>
                      </a:lnTo>
                      <a:lnTo>
                        <a:pt x="43" y="32"/>
                      </a:lnTo>
                      <a:lnTo>
                        <a:pt x="42" y="34"/>
                      </a:lnTo>
                      <a:lnTo>
                        <a:pt x="41" y="36"/>
                      </a:lnTo>
                      <a:lnTo>
                        <a:pt x="40" y="34"/>
                      </a:lnTo>
                      <a:lnTo>
                        <a:pt x="38" y="32"/>
                      </a:lnTo>
                      <a:lnTo>
                        <a:pt x="35" y="30"/>
                      </a:lnTo>
                      <a:lnTo>
                        <a:pt x="34" y="25"/>
                      </a:lnTo>
                      <a:lnTo>
                        <a:pt x="31" y="27"/>
                      </a:lnTo>
                      <a:lnTo>
                        <a:pt x="29" y="29"/>
                      </a:lnTo>
                      <a:lnTo>
                        <a:pt x="29" y="31"/>
                      </a:lnTo>
                      <a:lnTo>
                        <a:pt x="26" y="35"/>
                      </a:lnTo>
                      <a:lnTo>
                        <a:pt x="14" y="36"/>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381" name="Freeform 204">
                  <a:extLst>
                    <a:ext uri="{FF2B5EF4-FFF2-40B4-BE49-F238E27FC236}">
                      <a16:creationId xmlns:a16="http://schemas.microsoft.com/office/drawing/2014/main" xmlns="" id="{48270441-6BEF-3849-8F72-6C9FC8ECB543}"/>
                    </a:ext>
                  </a:extLst>
                </p:cNvPr>
                <p:cNvSpPr/>
                <p:nvPr/>
              </p:nvSpPr>
              <p:spPr>
                <a:xfrm>
                  <a:off x="4945063" y="5227638"/>
                  <a:ext cx="26987" cy="38100"/>
                </a:xfrm>
                <a:custGeom>
                  <a:avLst/>
                  <a:gdLst>
                    <a:gd name="T0" fmla="*/ 17 w 17"/>
                    <a:gd name="T1" fmla="*/ 17 h 24"/>
                    <a:gd name="T2" fmla="*/ 16 w 17"/>
                    <a:gd name="T3" fmla="*/ 2 h 24"/>
                    <a:gd name="T4" fmla="*/ 14 w 17"/>
                    <a:gd name="T5" fmla="*/ 4 h 24"/>
                    <a:gd name="T6" fmla="*/ 9 w 17"/>
                    <a:gd name="T7" fmla="*/ 0 h 24"/>
                    <a:gd name="T8" fmla="*/ 5 w 17"/>
                    <a:gd name="T9" fmla="*/ 3 h 24"/>
                    <a:gd name="T10" fmla="*/ 0 w 17"/>
                    <a:gd name="T11" fmla="*/ 15 h 24"/>
                    <a:gd name="T12" fmla="*/ 3 w 17"/>
                    <a:gd name="T13" fmla="*/ 23 h 24"/>
                    <a:gd name="T14" fmla="*/ 12 w 17"/>
                    <a:gd name="T15" fmla="*/ 24 h 24"/>
                    <a:gd name="T16" fmla="*/ 14 w 17"/>
                    <a:gd name="T17" fmla="*/ 21 h 24"/>
                    <a:gd name="T18" fmla="*/ 16 w 17"/>
                    <a:gd name="T19" fmla="*/ 17 h 24"/>
                    <a:gd name="T20" fmla="*/ 17 w 17"/>
                    <a:gd name="T21"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4">
                      <a:moveTo>
                        <a:pt x="17" y="17"/>
                      </a:moveTo>
                      <a:lnTo>
                        <a:pt x="16" y="2"/>
                      </a:lnTo>
                      <a:lnTo>
                        <a:pt x="14" y="4"/>
                      </a:lnTo>
                      <a:lnTo>
                        <a:pt x="9" y="0"/>
                      </a:lnTo>
                      <a:lnTo>
                        <a:pt x="5" y="3"/>
                      </a:lnTo>
                      <a:lnTo>
                        <a:pt x="0" y="15"/>
                      </a:lnTo>
                      <a:lnTo>
                        <a:pt x="3" y="23"/>
                      </a:lnTo>
                      <a:lnTo>
                        <a:pt x="12" y="24"/>
                      </a:lnTo>
                      <a:lnTo>
                        <a:pt x="14" y="21"/>
                      </a:lnTo>
                      <a:lnTo>
                        <a:pt x="16" y="17"/>
                      </a:lnTo>
                      <a:lnTo>
                        <a:pt x="17" y="17"/>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382" name="Freeform 207">
                  <a:extLst>
                    <a:ext uri="{FF2B5EF4-FFF2-40B4-BE49-F238E27FC236}">
                      <a16:creationId xmlns:a16="http://schemas.microsoft.com/office/drawing/2014/main" xmlns="" id="{BCC0A5C6-3875-4549-AD11-FFA2E362070F}"/>
                    </a:ext>
                  </a:extLst>
                </p:cNvPr>
                <p:cNvSpPr/>
                <p:nvPr/>
              </p:nvSpPr>
              <p:spPr>
                <a:xfrm>
                  <a:off x="2943225" y="4500563"/>
                  <a:ext cx="93663" cy="90488"/>
                </a:xfrm>
                <a:custGeom>
                  <a:avLst/>
                  <a:gdLst>
                    <a:gd name="T0" fmla="*/ 52 w 59"/>
                    <a:gd name="T1" fmla="*/ 51 h 57"/>
                    <a:gd name="T2" fmla="*/ 44 w 59"/>
                    <a:gd name="T3" fmla="*/ 48 h 57"/>
                    <a:gd name="T4" fmla="*/ 39 w 59"/>
                    <a:gd name="T5" fmla="*/ 50 h 57"/>
                    <a:gd name="T6" fmla="*/ 38 w 59"/>
                    <a:gd name="T7" fmla="*/ 50 h 57"/>
                    <a:gd name="T8" fmla="*/ 35 w 59"/>
                    <a:gd name="T9" fmla="*/ 49 h 57"/>
                    <a:gd name="T10" fmla="*/ 33 w 59"/>
                    <a:gd name="T11" fmla="*/ 49 h 57"/>
                    <a:gd name="T12" fmla="*/ 32 w 59"/>
                    <a:gd name="T13" fmla="*/ 50 h 57"/>
                    <a:gd name="T14" fmla="*/ 32 w 59"/>
                    <a:gd name="T15" fmla="*/ 56 h 57"/>
                    <a:gd name="T16" fmla="*/ 31 w 59"/>
                    <a:gd name="T17" fmla="*/ 57 h 57"/>
                    <a:gd name="T18" fmla="*/ 27 w 59"/>
                    <a:gd name="T19" fmla="*/ 57 h 57"/>
                    <a:gd name="T20" fmla="*/ 23 w 59"/>
                    <a:gd name="T21" fmla="*/ 56 h 57"/>
                    <a:gd name="T22" fmla="*/ 23 w 59"/>
                    <a:gd name="T23" fmla="*/ 56 h 57"/>
                    <a:gd name="T24" fmla="*/ 23 w 59"/>
                    <a:gd name="T25" fmla="*/ 56 h 57"/>
                    <a:gd name="T26" fmla="*/ 13 w 59"/>
                    <a:gd name="T27" fmla="*/ 43 h 57"/>
                    <a:gd name="T28" fmla="*/ 13 w 59"/>
                    <a:gd name="T29" fmla="*/ 41 h 57"/>
                    <a:gd name="T30" fmla="*/ 12 w 59"/>
                    <a:gd name="T31" fmla="*/ 39 h 57"/>
                    <a:gd name="T32" fmla="*/ 12 w 59"/>
                    <a:gd name="T33" fmla="*/ 37 h 57"/>
                    <a:gd name="T34" fmla="*/ 11 w 59"/>
                    <a:gd name="T35" fmla="*/ 37 h 57"/>
                    <a:gd name="T36" fmla="*/ 8 w 59"/>
                    <a:gd name="T37" fmla="*/ 37 h 57"/>
                    <a:gd name="T38" fmla="*/ 7 w 59"/>
                    <a:gd name="T39" fmla="*/ 36 h 57"/>
                    <a:gd name="T40" fmla="*/ 7 w 59"/>
                    <a:gd name="T41" fmla="*/ 35 h 57"/>
                    <a:gd name="T42" fmla="*/ 7 w 59"/>
                    <a:gd name="T43" fmla="*/ 34 h 57"/>
                    <a:gd name="T44" fmla="*/ 5 w 59"/>
                    <a:gd name="T45" fmla="*/ 32 h 57"/>
                    <a:gd name="T46" fmla="*/ 4 w 59"/>
                    <a:gd name="T47" fmla="*/ 32 h 57"/>
                    <a:gd name="T48" fmla="*/ 0 w 59"/>
                    <a:gd name="T49" fmla="*/ 26 h 57"/>
                    <a:gd name="T50" fmla="*/ 0 w 59"/>
                    <a:gd name="T51" fmla="*/ 25 h 57"/>
                    <a:gd name="T52" fmla="*/ 2 w 59"/>
                    <a:gd name="T53" fmla="*/ 20 h 57"/>
                    <a:gd name="T54" fmla="*/ 2 w 59"/>
                    <a:gd name="T55" fmla="*/ 16 h 57"/>
                    <a:gd name="T56" fmla="*/ 3 w 59"/>
                    <a:gd name="T57" fmla="*/ 15 h 57"/>
                    <a:gd name="T58" fmla="*/ 6 w 59"/>
                    <a:gd name="T59" fmla="*/ 14 h 57"/>
                    <a:gd name="T60" fmla="*/ 10 w 59"/>
                    <a:gd name="T61" fmla="*/ 13 h 57"/>
                    <a:gd name="T62" fmla="*/ 10 w 59"/>
                    <a:gd name="T63" fmla="*/ 12 h 57"/>
                    <a:gd name="T64" fmla="*/ 12 w 59"/>
                    <a:gd name="T65" fmla="*/ 10 h 57"/>
                    <a:gd name="T66" fmla="*/ 12 w 59"/>
                    <a:gd name="T67" fmla="*/ 9 h 57"/>
                    <a:gd name="T68" fmla="*/ 11 w 59"/>
                    <a:gd name="T69" fmla="*/ 9 h 57"/>
                    <a:gd name="T70" fmla="*/ 11 w 59"/>
                    <a:gd name="T71" fmla="*/ 8 h 57"/>
                    <a:gd name="T72" fmla="*/ 11 w 59"/>
                    <a:gd name="T73" fmla="*/ 7 h 57"/>
                    <a:gd name="T74" fmla="*/ 15 w 59"/>
                    <a:gd name="T75" fmla="*/ 2 h 57"/>
                    <a:gd name="T76" fmla="*/ 16 w 59"/>
                    <a:gd name="T77" fmla="*/ 1 h 57"/>
                    <a:gd name="T78" fmla="*/ 17 w 59"/>
                    <a:gd name="T79" fmla="*/ 0 h 57"/>
                    <a:gd name="T80" fmla="*/ 18 w 59"/>
                    <a:gd name="T81" fmla="*/ 0 h 57"/>
                    <a:gd name="T82" fmla="*/ 24 w 59"/>
                    <a:gd name="T83" fmla="*/ 2 h 57"/>
                    <a:gd name="T84" fmla="*/ 43 w 59"/>
                    <a:gd name="T85" fmla="*/ 1 h 57"/>
                    <a:gd name="T86" fmla="*/ 44 w 59"/>
                    <a:gd name="T87" fmla="*/ 0 h 57"/>
                    <a:gd name="T88" fmla="*/ 58 w 59"/>
                    <a:gd name="T89" fmla="*/ 3 h 57"/>
                    <a:gd name="T90" fmla="*/ 58 w 59"/>
                    <a:gd name="T91" fmla="*/ 3 h 57"/>
                    <a:gd name="T92" fmla="*/ 58 w 59"/>
                    <a:gd name="T93" fmla="*/ 6 h 57"/>
                    <a:gd name="T94" fmla="*/ 58 w 59"/>
                    <a:gd name="T95" fmla="*/ 7 h 57"/>
                    <a:gd name="T96" fmla="*/ 58 w 59"/>
                    <a:gd name="T97" fmla="*/ 7 h 57"/>
                    <a:gd name="T98" fmla="*/ 54 w 59"/>
                    <a:gd name="T99" fmla="*/ 10 h 57"/>
                    <a:gd name="T100" fmla="*/ 53 w 59"/>
                    <a:gd name="T101" fmla="*/ 13 h 57"/>
                    <a:gd name="T102" fmla="*/ 54 w 59"/>
                    <a:gd name="T103" fmla="*/ 24 h 57"/>
                    <a:gd name="T104" fmla="*/ 57 w 59"/>
                    <a:gd name="T105" fmla="*/ 30 h 57"/>
                    <a:gd name="T106" fmla="*/ 57 w 59"/>
                    <a:gd name="T107" fmla="*/ 30 h 57"/>
                    <a:gd name="T108" fmla="*/ 57 w 59"/>
                    <a:gd name="T109" fmla="*/ 30 h 57"/>
                    <a:gd name="T110" fmla="*/ 59 w 59"/>
                    <a:gd name="T111" fmla="*/ 33 h 57"/>
                    <a:gd name="T112" fmla="*/ 56 w 59"/>
                    <a:gd name="T113" fmla="*/ 48 h 57"/>
                    <a:gd name="T114" fmla="*/ 52 w 59"/>
                    <a:gd name="T115" fmla="*/ 5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 h="57">
                      <a:moveTo>
                        <a:pt x="52" y="51"/>
                      </a:moveTo>
                      <a:lnTo>
                        <a:pt x="44" y="48"/>
                      </a:lnTo>
                      <a:lnTo>
                        <a:pt x="39" y="50"/>
                      </a:lnTo>
                      <a:lnTo>
                        <a:pt x="38" y="50"/>
                      </a:lnTo>
                      <a:lnTo>
                        <a:pt x="35" y="49"/>
                      </a:lnTo>
                      <a:lnTo>
                        <a:pt x="33" y="49"/>
                      </a:lnTo>
                      <a:lnTo>
                        <a:pt x="32" y="50"/>
                      </a:lnTo>
                      <a:lnTo>
                        <a:pt x="32" y="56"/>
                      </a:lnTo>
                      <a:lnTo>
                        <a:pt x="31" y="57"/>
                      </a:lnTo>
                      <a:lnTo>
                        <a:pt x="27" y="57"/>
                      </a:lnTo>
                      <a:lnTo>
                        <a:pt x="23" y="56"/>
                      </a:lnTo>
                      <a:lnTo>
                        <a:pt x="23" y="56"/>
                      </a:lnTo>
                      <a:lnTo>
                        <a:pt x="23" y="56"/>
                      </a:lnTo>
                      <a:lnTo>
                        <a:pt x="13" y="43"/>
                      </a:lnTo>
                      <a:lnTo>
                        <a:pt x="13" y="41"/>
                      </a:lnTo>
                      <a:lnTo>
                        <a:pt x="12" y="39"/>
                      </a:lnTo>
                      <a:lnTo>
                        <a:pt x="12" y="37"/>
                      </a:lnTo>
                      <a:lnTo>
                        <a:pt x="11" y="37"/>
                      </a:lnTo>
                      <a:lnTo>
                        <a:pt x="8" y="37"/>
                      </a:lnTo>
                      <a:lnTo>
                        <a:pt x="7" y="36"/>
                      </a:lnTo>
                      <a:lnTo>
                        <a:pt x="7" y="35"/>
                      </a:lnTo>
                      <a:lnTo>
                        <a:pt x="7" y="34"/>
                      </a:lnTo>
                      <a:lnTo>
                        <a:pt x="5" y="32"/>
                      </a:lnTo>
                      <a:lnTo>
                        <a:pt x="4" y="32"/>
                      </a:lnTo>
                      <a:lnTo>
                        <a:pt x="0" y="26"/>
                      </a:lnTo>
                      <a:lnTo>
                        <a:pt x="0" y="25"/>
                      </a:lnTo>
                      <a:lnTo>
                        <a:pt x="2" y="20"/>
                      </a:lnTo>
                      <a:lnTo>
                        <a:pt x="2" y="16"/>
                      </a:lnTo>
                      <a:lnTo>
                        <a:pt x="3" y="15"/>
                      </a:lnTo>
                      <a:lnTo>
                        <a:pt x="6" y="14"/>
                      </a:lnTo>
                      <a:lnTo>
                        <a:pt x="10" y="13"/>
                      </a:lnTo>
                      <a:lnTo>
                        <a:pt x="10" y="12"/>
                      </a:lnTo>
                      <a:lnTo>
                        <a:pt x="12" y="10"/>
                      </a:lnTo>
                      <a:lnTo>
                        <a:pt x="12" y="9"/>
                      </a:lnTo>
                      <a:lnTo>
                        <a:pt x="11" y="9"/>
                      </a:lnTo>
                      <a:lnTo>
                        <a:pt x="11" y="8"/>
                      </a:lnTo>
                      <a:lnTo>
                        <a:pt x="11" y="7"/>
                      </a:lnTo>
                      <a:lnTo>
                        <a:pt x="15" y="2"/>
                      </a:lnTo>
                      <a:lnTo>
                        <a:pt x="16" y="1"/>
                      </a:lnTo>
                      <a:lnTo>
                        <a:pt x="17" y="0"/>
                      </a:lnTo>
                      <a:lnTo>
                        <a:pt x="18" y="0"/>
                      </a:lnTo>
                      <a:lnTo>
                        <a:pt x="24" y="2"/>
                      </a:lnTo>
                      <a:lnTo>
                        <a:pt x="43" y="1"/>
                      </a:lnTo>
                      <a:lnTo>
                        <a:pt x="44" y="0"/>
                      </a:lnTo>
                      <a:lnTo>
                        <a:pt x="58" y="3"/>
                      </a:lnTo>
                      <a:lnTo>
                        <a:pt x="58" y="3"/>
                      </a:lnTo>
                      <a:lnTo>
                        <a:pt x="58" y="6"/>
                      </a:lnTo>
                      <a:lnTo>
                        <a:pt x="58" y="7"/>
                      </a:lnTo>
                      <a:lnTo>
                        <a:pt x="58" y="7"/>
                      </a:lnTo>
                      <a:lnTo>
                        <a:pt x="54" y="10"/>
                      </a:lnTo>
                      <a:lnTo>
                        <a:pt x="53" y="13"/>
                      </a:lnTo>
                      <a:lnTo>
                        <a:pt x="54" y="24"/>
                      </a:lnTo>
                      <a:lnTo>
                        <a:pt x="57" y="30"/>
                      </a:lnTo>
                      <a:lnTo>
                        <a:pt x="57" y="30"/>
                      </a:lnTo>
                      <a:lnTo>
                        <a:pt x="57" y="30"/>
                      </a:lnTo>
                      <a:lnTo>
                        <a:pt x="59" y="33"/>
                      </a:lnTo>
                      <a:lnTo>
                        <a:pt x="56" y="48"/>
                      </a:lnTo>
                      <a:lnTo>
                        <a:pt x="52" y="51"/>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383" name="Freeform 209">
                  <a:extLst>
                    <a:ext uri="{FF2B5EF4-FFF2-40B4-BE49-F238E27FC236}">
                      <a16:creationId xmlns:a16="http://schemas.microsoft.com/office/drawing/2014/main" xmlns="" id="{25EFA4E7-FA21-814D-A72D-377942DDC2AB}"/>
                    </a:ext>
                  </a:extLst>
                </p:cNvPr>
                <p:cNvSpPr/>
                <p:nvPr/>
              </p:nvSpPr>
              <p:spPr>
                <a:xfrm>
                  <a:off x="4743450" y="4102100"/>
                  <a:ext cx="373063" cy="334963"/>
                </a:xfrm>
                <a:custGeom>
                  <a:avLst/>
                  <a:gdLst>
                    <a:gd name="T0" fmla="*/ 94 w 909"/>
                    <a:gd name="T1" fmla="*/ 760 h 816"/>
                    <a:gd name="T2" fmla="*/ 89 w 909"/>
                    <a:gd name="T3" fmla="*/ 807 h 816"/>
                    <a:gd name="T4" fmla="*/ 138 w 909"/>
                    <a:gd name="T5" fmla="*/ 807 h 816"/>
                    <a:gd name="T6" fmla="*/ 155 w 909"/>
                    <a:gd name="T7" fmla="*/ 760 h 816"/>
                    <a:gd name="T8" fmla="*/ 175 w 909"/>
                    <a:gd name="T9" fmla="*/ 731 h 816"/>
                    <a:gd name="T10" fmla="*/ 224 w 909"/>
                    <a:gd name="T11" fmla="*/ 741 h 816"/>
                    <a:gd name="T12" fmla="*/ 280 w 909"/>
                    <a:gd name="T13" fmla="*/ 767 h 816"/>
                    <a:gd name="T14" fmla="*/ 331 w 909"/>
                    <a:gd name="T15" fmla="*/ 781 h 816"/>
                    <a:gd name="T16" fmla="*/ 372 w 909"/>
                    <a:gd name="T17" fmla="*/ 773 h 816"/>
                    <a:gd name="T18" fmla="*/ 415 w 909"/>
                    <a:gd name="T19" fmla="*/ 762 h 816"/>
                    <a:gd name="T20" fmla="*/ 434 w 909"/>
                    <a:gd name="T21" fmla="*/ 732 h 816"/>
                    <a:gd name="T22" fmla="*/ 512 w 909"/>
                    <a:gd name="T23" fmla="*/ 763 h 816"/>
                    <a:gd name="T24" fmla="*/ 576 w 909"/>
                    <a:gd name="T25" fmla="*/ 705 h 816"/>
                    <a:gd name="T26" fmla="*/ 570 w 909"/>
                    <a:gd name="T27" fmla="*/ 671 h 816"/>
                    <a:gd name="T28" fmla="*/ 590 w 909"/>
                    <a:gd name="T29" fmla="*/ 665 h 816"/>
                    <a:gd name="T30" fmla="*/ 622 w 909"/>
                    <a:gd name="T31" fmla="*/ 648 h 816"/>
                    <a:gd name="T32" fmla="*/ 616 w 909"/>
                    <a:gd name="T33" fmla="*/ 717 h 816"/>
                    <a:gd name="T34" fmla="*/ 657 w 909"/>
                    <a:gd name="T35" fmla="*/ 747 h 816"/>
                    <a:gd name="T36" fmla="*/ 676 w 909"/>
                    <a:gd name="T37" fmla="*/ 767 h 816"/>
                    <a:gd name="T38" fmla="*/ 682 w 909"/>
                    <a:gd name="T39" fmla="*/ 722 h 816"/>
                    <a:gd name="T40" fmla="*/ 699 w 909"/>
                    <a:gd name="T41" fmla="*/ 697 h 816"/>
                    <a:gd name="T42" fmla="*/ 715 w 909"/>
                    <a:gd name="T43" fmla="*/ 692 h 816"/>
                    <a:gd name="T44" fmla="*/ 769 w 909"/>
                    <a:gd name="T45" fmla="*/ 593 h 816"/>
                    <a:gd name="T46" fmla="*/ 785 w 909"/>
                    <a:gd name="T47" fmla="*/ 583 h 816"/>
                    <a:gd name="T48" fmla="*/ 800 w 909"/>
                    <a:gd name="T49" fmla="*/ 474 h 816"/>
                    <a:gd name="T50" fmla="*/ 844 w 909"/>
                    <a:gd name="T51" fmla="*/ 348 h 816"/>
                    <a:gd name="T52" fmla="*/ 859 w 909"/>
                    <a:gd name="T53" fmla="*/ 335 h 816"/>
                    <a:gd name="T54" fmla="*/ 909 w 909"/>
                    <a:gd name="T55" fmla="*/ 292 h 816"/>
                    <a:gd name="T56" fmla="*/ 901 w 909"/>
                    <a:gd name="T57" fmla="*/ 283 h 816"/>
                    <a:gd name="T58" fmla="*/ 893 w 909"/>
                    <a:gd name="T59" fmla="*/ 282 h 816"/>
                    <a:gd name="T60" fmla="*/ 882 w 909"/>
                    <a:gd name="T61" fmla="*/ 264 h 816"/>
                    <a:gd name="T62" fmla="*/ 849 w 909"/>
                    <a:gd name="T63" fmla="*/ 244 h 816"/>
                    <a:gd name="T64" fmla="*/ 841 w 909"/>
                    <a:gd name="T65" fmla="*/ 118 h 816"/>
                    <a:gd name="T66" fmla="*/ 824 w 909"/>
                    <a:gd name="T67" fmla="*/ 93 h 816"/>
                    <a:gd name="T68" fmla="*/ 809 w 909"/>
                    <a:gd name="T69" fmla="*/ 49 h 816"/>
                    <a:gd name="T70" fmla="*/ 789 w 909"/>
                    <a:gd name="T71" fmla="*/ 31 h 816"/>
                    <a:gd name="T72" fmla="*/ 751 w 909"/>
                    <a:gd name="T73" fmla="*/ 0 h 816"/>
                    <a:gd name="T74" fmla="*/ 716 w 909"/>
                    <a:gd name="T75" fmla="*/ 15 h 816"/>
                    <a:gd name="T76" fmla="*/ 673 w 909"/>
                    <a:gd name="T77" fmla="*/ 53 h 816"/>
                    <a:gd name="T78" fmla="*/ 639 w 909"/>
                    <a:gd name="T79" fmla="*/ 79 h 816"/>
                    <a:gd name="T80" fmla="*/ 524 w 909"/>
                    <a:gd name="T81" fmla="*/ 65 h 816"/>
                    <a:gd name="T82" fmla="*/ 526 w 909"/>
                    <a:gd name="T83" fmla="*/ 55 h 816"/>
                    <a:gd name="T84" fmla="*/ 521 w 909"/>
                    <a:gd name="T85" fmla="*/ 53 h 816"/>
                    <a:gd name="T86" fmla="*/ 172 w 909"/>
                    <a:gd name="T87" fmla="*/ 65 h 816"/>
                    <a:gd name="T88" fmla="*/ 118 w 909"/>
                    <a:gd name="T89" fmla="*/ 178 h 816"/>
                    <a:gd name="T90" fmla="*/ 118 w 909"/>
                    <a:gd name="T91" fmla="*/ 424 h 816"/>
                    <a:gd name="T92" fmla="*/ 60 w 909"/>
                    <a:gd name="T93" fmla="*/ 430 h 816"/>
                    <a:gd name="T94" fmla="*/ 24 w 909"/>
                    <a:gd name="T95" fmla="*/ 495 h 816"/>
                    <a:gd name="T96" fmla="*/ 24 w 909"/>
                    <a:gd name="T97" fmla="*/ 521 h 816"/>
                    <a:gd name="T98" fmla="*/ 15 w 909"/>
                    <a:gd name="T99" fmla="*/ 527 h 816"/>
                    <a:gd name="T100" fmla="*/ 11 w 909"/>
                    <a:gd name="T101" fmla="*/ 556 h 816"/>
                    <a:gd name="T102" fmla="*/ 0 w 909"/>
                    <a:gd name="T103" fmla="*/ 597 h 816"/>
                    <a:gd name="T104" fmla="*/ 25 w 909"/>
                    <a:gd name="T105" fmla="*/ 591 h 816"/>
                    <a:gd name="T106" fmla="*/ 41 w 909"/>
                    <a:gd name="T107" fmla="*/ 658 h 816"/>
                    <a:gd name="T108" fmla="*/ 48 w 909"/>
                    <a:gd name="T109" fmla="*/ 663 h 816"/>
                    <a:gd name="T110" fmla="*/ 55 w 909"/>
                    <a:gd name="T111" fmla="*/ 685 h 816"/>
                    <a:gd name="T112" fmla="*/ 89 w 909"/>
                    <a:gd name="T113" fmla="*/ 744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9" h="816">
                      <a:moveTo>
                        <a:pt x="89" y="744"/>
                      </a:moveTo>
                      <a:cubicBezTo>
                        <a:pt x="94" y="760"/>
                        <a:pt x="94" y="760"/>
                        <a:pt x="94" y="760"/>
                      </a:cubicBezTo>
                      <a:cubicBezTo>
                        <a:pt x="87" y="793"/>
                        <a:pt x="87" y="793"/>
                        <a:pt x="87" y="793"/>
                      </a:cubicBezTo>
                      <a:cubicBezTo>
                        <a:pt x="89" y="807"/>
                        <a:pt x="89" y="807"/>
                        <a:pt x="89" y="807"/>
                      </a:cubicBezTo>
                      <a:cubicBezTo>
                        <a:pt x="97" y="816"/>
                        <a:pt x="97" y="816"/>
                        <a:pt x="97" y="816"/>
                      </a:cubicBezTo>
                      <a:cubicBezTo>
                        <a:pt x="138" y="807"/>
                        <a:pt x="138" y="807"/>
                        <a:pt x="138" y="807"/>
                      </a:cubicBezTo>
                      <a:cubicBezTo>
                        <a:pt x="146" y="784"/>
                        <a:pt x="146" y="784"/>
                        <a:pt x="146" y="784"/>
                      </a:cubicBezTo>
                      <a:cubicBezTo>
                        <a:pt x="155" y="760"/>
                        <a:pt x="155" y="760"/>
                        <a:pt x="155" y="760"/>
                      </a:cubicBezTo>
                      <a:cubicBezTo>
                        <a:pt x="171" y="751"/>
                        <a:pt x="171" y="751"/>
                        <a:pt x="171" y="751"/>
                      </a:cubicBezTo>
                      <a:cubicBezTo>
                        <a:pt x="175" y="731"/>
                        <a:pt x="175" y="731"/>
                        <a:pt x="175" y="731"/>
                      </a:cubicBezTo>
                      <a:cubicBezTo>
                        <a:pt x="219" y="728"/>
                        <a:pt x="219" y="728"/>
                        <a:pt x="219" y="728"/>
                      </a:cubicBezTo>
                      <a:cubicBezTo>
                        <a:pt x="224" y="741"/>
                        <a:pt x="224" y="741"/>
                        <a:pt x="224" y="741"/>
                      </a:cubicBezTo>
                      <a:cubicBezTo>
                        <a:pt x="224" y="741"/>
                        <a:pt x="232" y="755"/>
                        <a:pt x="240" y="766"/>
                      </a:cubicBezTo>
                      <a:cubicBezTo>
                        <a:pt x="248" y="776"/>
                        <a:pt x="280" y="767"/>
                        <a:pt x="280" y="767"/>
                      </a:cubicBezTo>
                      <a:cubicBezTo>
                        <a:pt x="324" y="766"/>
                        <a:pt x="324" y="766"/>
                        <a:pt x="324" y="766"/>
                      </a:cubicBezTo>
                      <a:cubicBezTo>
                        <a:pt x="331" y="781"/>
                        <a:pt x="331" y="781"/>
                        <a:pt x="331" y="781"/>
                      </a:cubicBezTo>
                      <a:cubicBezTo>
                        <a:pt x="372" y="782"/>
                        <a:pt x="372" y="782"/>
                        <a:pt x="372" y="782"/>
                      </a:cubicBezTo>
                      <a:cubicBezTo>
                        <a:pt x="372" y="773"/>
                        <a:pt x="372" y="773"/>
                        <a:pt x="372" y="773"/>
                      </a:cubicBezTo>
                      <a:cubicBezTo>
                        <a:pt x="393" y="758"/>
                        <a:pt x="393" y="758"/>
                        <a:pt x="393" y="758"/>
                      </a:cubicBezTo>
                      <a:cubicBezTo>
                        <a:pt x="415" y="762"/>
                        <a:pt x="415" y="762"/>
                        <a:pt x="415" y="762"/>
                      </a:cubicBezTo>
                      <a:cubicBezTo>
                        <a:pt x="415" y="762"/>
                        <a:pt x="415" y="746"/>
                        <a:pt x="417" y="741"/>
                      </a:cubicBezTo>
                      <a:cubicBezTo>
                        <a:pt x="418" y="736"/>
                        <a:pt x="434" y="732"/>
                        <a:pt x="434" y="732"/>
                      </a:cubicBezTo>
                      <a:cubicBezTo>
                        <a:pt x="487" y="763"/>
                        <a:pt x="487" y="763"/>
                        <a:pt x="487" y="763"/>
                      </a:cubicBezTo>
                      <a:cubicBezTo>
                        <a:pt x="487" y="763"/>
                        <a:pt x="506" y="763"/>
                        <a:pt x="512" y="763"/>
                      </a:cubicBezTo>
                      <a:cubicBezTo>
                        <a:pt x="519" y="763"/>
                        <a:pt x="544" y="722"/>
                        <a:pt x="544" y="722"/>
                      </a:cubicBezTo>
                      <a:cubicBezTo>
                        <a:pt x="576" y="705"/>
                        <a:pt x="576" y="705"/>
                        <a:pt x="576" y="705"/>
                      </a:cubicBezTo>
                      <a:cubicBezTo>
                        <a:pt x="568" y="695"/>
                        <a:pt x="568" y="695"/>
                        <a:pt x="568" y="695"/>
                      </a:cubicBezTo>
                      <a:cubicBezTo>
                        <a:pt x="570" y="671"/>
                        <a:pt x="570" y="671"/>
                        <a:pt x="570" y="671"/>
                      </a:cubicBezTo>
                      <a:cubicBezTo>
                        <a:pt x="552" y="662"/>
                        <a:pt x="552" y="662"/>
                        <a:pt x="552" y="662"/>
                      </a:cubicBezTo>
                      <a:cubicBezTo>
                        <a:pt x="590" y="665"/>
                        <a:pt x="590" y="665"/>
                        <a:pt x="590" y="665"/>
                      </a:cubicBezTo>
                      <a:cubicBezTo>
                        <a:pt x="590" y="650"/>
                        <a:pt x="590" y="650"/>
                        <a:pt x="590" y="650"/>
                      </a:cubicBezTo>
                      <a:cubicBezTo>
                        <a:pt x="622" y="648"/>
                        <a:pt x="622" y="648"/>
                        <a:pt x="622" y="648"/>
                      </a:cubicBezTo>
                      <a:cubicBezTo>
                        <a:pt x="611" y="674"/>
                        <a:pt x="611" y="674"/>
                        <a:pt x="611" y="674"/>
                      </a:cubicBezTo>
                      <a:cubicBezTo>
                        <a:pt x="616" y="717"/>
                        <a:pt x="616" y="717"/>
                        <a:pt x="616" y="717"/>
                      </a:cubicBezTo>
                      <a:cubicBezTo>
                        <a:pt x="634" y="719"/>
                        <a:pt x="634" y="719"/>
                        <a:pt x="634" y="719"/>
                      </a:cubicBezTo>
                      <a:cubicBezTo>
                        <a:pt x="657" y="747"/>
                        <a:pt x="657" y="747"/>
                        <a:pt x="657" y="747"/>
                      </a:cubicBezTo>
                      <a:cubicBezTo>
                        <a:pt x="651" y="769"/>
                        <a:pt x="651" y="769"/>
                        <a:pt x="651" y="769"/>
                      </a:cubicBezTo>
                      <a:cubicBezTo>
                        <a:pt x="676" y="767"/>
                        <a:pt x="676" y="767"/>
                        <a:pt x="676" y="767"/>
                      </a:cubicBezTo>
                      <a:cubicBezTo>
                        <a:pt x="678" y="720"/>
                        <a:pt x="678" y="720"/>
                        <a:pt x="678" y="720"/>
                      </a:cubicBezTo>
                      <a:cubicBezTo>
                        <a:pt x="682" y="722"/>
                        <a:pt x="682" y="722"/>
                        <a:pt x="682" y="722"/>
                      </a:cubicBezTo>
                      <a:cubicBezTo>
                        <a:pt x="692" y="702"/>
                        <a:pt x="692" y="702"/>
                        <a:pt x="692" y="702"/>
                      </a:cubicBezTo>
                      <a:cubicBezTo>
                        <a:pt x="699" y="697"/>
                        <a:pt x="699" y="697"/>
                        <a:pt x="699" y="697"/>
                      </a:cubicBezTo>
                      <a:cubicBezTo>
                        <a:pt x="711" y="697"/>
                        <a:pt x="711" y="697"/>
                        <a:pt x="711" y="697"/>
                      </a:cubicBezTo>
                      <a:cubicBezTo>
                        <a:pt x="715" y="692"/>
                        <a:pt x="715" y="692"/>
                        <a:pt x="715" y="692"/>
                      </a:cubicBezTo>
                      <a:cubicBezTo>
                        <a:pt x="724" y="652"/>
                        <a:pt x="724" y="652"/>
                        <a:pt x="724" y="652"/>
                      </a:cubicBezTo>
                      <a:cubicBezTo>
                        <a:pt x="769" y="593"/>
                        <a:pt x="769" y="593"/>
                        <a:pt x="769" y="593"/>
                      </a:cubicBezTo>
                      <a:cubicBezTo>
                        <a:pt x="778" y="590"/>
                        <a:pt x="778" y="590"/>
                        <a:pt x="778" y="590"/>
                      </a:cubicBezTo>
                      <a:cubicBezTo>
                        <a:pt x="785" y="583"/>
                        <a:pt x="785" y="583"/>
                        <a:pt x="785" y="583"/>
                      </a:cubicBezTo>
                      <a:cubicBezTo>
                        <a:pt x="803" y="509"/>
                        <a:pt x="803" y="509"/>
                        <a:pt x="803" y="509"/>
                      </a:cubicBezTo>
                      <a:cubicBezTo>
                        <a:pt x="800" y="474"/>
                        <a:pt x="800" y="474"/>
                        <a:pt x="800" y="474"/>
                      </a:cubicBezTo>
                      <a:cubicBezTo>
                        <a:pt x="831" y="349"/>
                        <a:pt x="831" y="349"/>
                        <a:pt x="831" y="349"/>
                      </a:cubicBezTo>
                      <a:cubicBezTo>
                        <a:pt x="844" y="348"/>
                        <a:pt x="844" y="348"/>
                        <a:pt x="844" y="348"/>
                      </a:cubicBezTo>
                      <a:cubicBezTo>
                        <a:pt x="853" y="343"/>
                        <a:pt x="853" y="343"/>
                        <a:pt x="853" y="343"/>
                      </a:cubicBezTo>
                      <a:cubicBezTo>
                        <a:pt x="859" y="335"/>
                        <a:pt x="859" y="335"/>
                        <a:pt x="859" y="335"/>
                      </a:cubicBezTo>
                      <a:cubicBezTo>
                        <a:pt x="900" y="317"/>
                        <a:pt x="900" y="317"/>
                        <a:pt x="900" y="317"/>
                      </a:cubicBezTo>
                      <a:cubicBezTo>
                        <a:pt x="909" y="292"/>
                        <a:pt x="909" y="292"/>
                        <a:pt x="909" y="292"/>
                      </a:cubicBezTo>
                      <a:cubicBezTo>
                        <a:pt x="906" y="283"/>
                        <a:pt x="906" y="283"/>
                        <a:pt x="906" y="283"/>
                      </a:cubicBezTo>
                      <a:cubicBezTo>
                        <a:pt x="901" y="283"/>
                        <a:pt x="901" y="283"/>
                        <a:pt x="901" y="283"/>
                      </a:cubicBezTo>
                      <a:cubicBezTo>
                        <a:pt x="898" y="280"/>
                        <a:pt x="898" y="280"/>
                        <a:pt x="898" y="280"/>
                      </a:cubicBezTo>
                      <a:cubicBezTo>
                        <a:pt x="893" y="282"/>
                        <a:pt x="893" y="282"/>
                        <a:pt x="893" y="282"/>
                      </a:cubicBezTo>
                      <a:cubicBezTo>
                        <a:pt x="888" y="270"/>
                        <a:pt x="888" y="270"/>
                        <a:pt x="888" y="270"/>
                      </a:cubicBezTo>
                      <a:cubicBezTo>
                        <a:pt x="882" y="264"/>
                        <a:pt x="882" y="264"/>
                        <a:pt x="882" y="264"/>
                      </a:cubicBezTo>
                      <a:cubicBezTo>
                        <a:pt x="854" y="252"/>
                        <a:pt x="854" y="252"/>
                        <a:pt x="854" y="252"/>
                      </a:cubicBezTo>
                      <a:cubicBezTo>
                        <a:pt x="849" y="244"/>
                        <a:pt x="849" y="244"/>
                        <a:pt x="849" y="244"/>
                      </a:cubicBezTo>
                      <a:cubicBezTo>
                        <a:pt x="838" y="117"/>
                        <a:pt x="838" y="117"/>
                        <a:pt x="838" y="117"/>
                      </a:cubicBezTo>
                      <a:cubicBezTo>
                        <a:pt x="841" y="118"/>
                        <a:pt x="841" y="118"/>
                        <a:pt x="841" y="118"/>
                      </a:cubicBezTo>
                      <a:cubicBezTo>
                        <a:pt x="838" y="111"/>
                        <a:pt x="838" y="111"/>
                        <a:pt x="838" y="111"/>
                      </a:cubicBezTo>
                      <a:cubicBezTo>
                        <a:pt x="824" y="93"/>
                        <a:pt x="824" y="93"/>
                        <a:pt x="824" y="93"/>
                      </a:cubicBezTo>
                      <a:cubicBezTo>
                        <a:pt x="820" y="65"/>
                        <a:pt x="820" y="65"/>
                        <a:pt x="820" y="65"/>
                      </a:cubicBezTo>
                      <a:cubicBezTo>
                        <a:pt x="809" y="49"/>
                        <a:pt x="809" y="49"/>
                        <a:pt x="809" y="49"/>
                      </a:cubicBezTo>
                      <a:cubicBezTo>
                        <a:pt x="800" y="44"/>
                        <a:pt x="800" y="44"/>
                        <a:pt x="800" y="44"/>
                      </a:cubicBezTo>
                      <a:cubicBezTo>
                        <a:pt x="789" y="31"/>
                        <a:pt x="789" y="31"/>
                        <a:pt x="789" y="31"/>
                      </a:cubicBezTo>
                      <a:cubicBezTo>
                        <a:pt x="763" y="19"/>
                        <a:pt x="763" y="19"/>
                        <a:pt x="763" y="19"/>
                      </a:cubicBezTo>
                      <a:cubicBezTo>
                        <a:pt x="751" y="0"/>
                        <a:pt x="751" y="0"/>
                        <a:pt x="751" y="0"/>
                      </a:cubicBezTo>
                      <a:cubicBezTo>
                        <a:pt x="729" y="20"/>
                        <a:pt x="729" y="20"/>
                        <a:pt x="729" y="20"/>
                      </a:cubicBezTo>
                      <a:cubicBezTo>
                        <a:pt x="716" y="15"/>
                        <a:pt x="716" y="15"/>
                        <a:pt x="716" y="15"/>
                      </a:cubicBezTo>
                      <a:cubicBezTo>
                        <a:pt x="703" y="45"/>
                        <a:pt x="703" y="45"/>
                        <a:pt x="703" y="45"/>
                      </a:cubicBezTo>
                      <a:cubicBezTo>
                        <a:pt x="673" y="53"/>
                        <a:pt x="673" y="53"/>
                        <a:pt x="673" y="53"/>
                      </a:cubicBezTo>
                      <a:cubicBezTo>
                        <a:pt x="665" y="77"/>
                        <a:pt x="665" y="77"/>
                        <a:pt x="665" y="77"/>
                      </a:cubicBezTo>
                      <a:cubicBezTo>
                        <a:pt x="639" y="79"/>
                        <a:pt x="639" y="79"/>
                        <a:pt x="639" y="79"/>
                      </a:cubicBezTo>
                      <a:cubicBezTo>
                        <a:pt x="620" y="66"/>
                        <a:pt x="620" y="66"/>
                        <a:pt x="620" y="66"/>
                      </a:cubicBezTo>
                      <a:cubicBezTo>
                        <a:pt x="524" y="65"/>
                        <a:pt x="524" y="65"/>
                        <a:pt x="524" y="65"/>
                      </a:cubicBezTo>
                      <a:cubicBezTo>
                        <a:pt x="528" y="54"/>
                        <a:pt x="528" y="54"/>
                        <a:pt x="528" y="54"/>
                      </a:cubicBezTo>
                      <a:cubicBezTo>
                        <a:pt x="526" y="55"/>
                        <a:pt x="526" y="55"/>
                        <a:pt x="526" y="55"/>
                      </a:cubicBezTo>
                      <a:cubicBezTo>
                        <a:pt x="524" y="53"/>
                        <a:pt x="524" y="53"/>
                        <a:pt x="524" y="53"/>
                      </a:cubicBezTo>
                      <a:cubicBezTo>
                        <a:pt x="521" y="53"/>
                        <a:pt x="521" y="53"/>
                        <a:pt x="521" y="53"/>
                      </a:cubicBezTo>
                      <a:cubicBezTo>
                        <a:pt x="513" y="65"/>
                        <a:pt x="513" y="65"/>
                        <a:pt x="513" y="65"/>
                      </a:cubicBezTo>
                      <a:cubicBezTo>
                        <a:pt x="172" y="65"/>
                        <a:pt x="172" y="65"/>
                        <a:pt x="172" y="65"/>
                      </a:cubicBezTo>
                      <a:cubicBezTo>
                        <a:pt x="172" y="177"/>
                        <a:pt x="172" y="177"/>
                        <a:pt x="172" y="177"/>
                      </a:cubicBezTo>
                      <a:cubicBezTo>
                        <a:pt x="118" y="178"/>
                        <a:pt x="118" y="178"/>
                        <a:pt x="118" y="178"/>
                      </a:cubicBezTo>
                      <a:cubicBezTo>
                        <a:pt x="118" y="210"/>
                        <a:pt x="118" y="210"/>
                        <a:pt x="118" y="210"/>
                      </a:cubicBezTo>
                      <a:cubicBezTo>
                        <a:pt x="118" y="424"/>
                        <a:pt x="118" y="424"/>
                        <a:pt x="118" y="424"/>
                      </a:cubicBezTo>
                      <a:cubicBezTo>
                        <a:pt x="61" y="428"/>
                        <a:pt x="61" y="428"/>
                        <a:pt x="61" y="428"/>
                      </a:cubicBezTo>
                      <a:cubicBezTo>
                        <a:pt x="60" y="430"/>
                        <a:pt x="60" y="430"/>
                        <a:pt x="60" y="430"/>
                      </a:cubicBezTo>
                      <a:cubicBezTo>
                        <a:pt x="56" y="449"/>
                        <a:pt x="56" y="449"/>
                        <a:pt x="56" y="449"/>
                      </a:cubicBezTo>
                      <a:cubicBezTo>
                        <a:pt x="24" y="495"/>
                        <a:pt x="24" y="495"/>
                        <a:pt x="24" y="495"/>
                      </a:cubicBezTo>
                      <a:cubicBezTo>
                        <a:pt x="25" y="516"/>
                        <a:pt x="25" y="516"/>
                        <a:pt x="25" y="516"/>
                      </a:cubicBezTo>
                      <a:cubicBezTo>
                        <a:pt x="24" y="521"/>
                        <a:pt x="24" y="521"/>
                        <a:pt x="24" y="521"/>
                      </a:cubicBezTo>
                      <a:cubicBezTo>
                        <a:pt x="23" y="523"/>
                        <a:pt x="23" y="523"/>
                        <a:pt x="23" y="523"/>
                      </a:cubicBezTo>
                      <a:cubicBezTo>
                        <a:pt x="15" y="527"/>
                        <a:pt x="15" y="527"/>
                        <a:pt x="15" y="527"/>
                      </a:cubicBezTo>
                      <a:cubicBezTo>
                        <a:pt x="12" y="531"/>
                        <a:pt x="12" y="531"/>
                        <a:pt x="12" y="531"/>
                      </a:cubicBezTo>
                      <a:cubicBezTo>
                        <a:pt x="11" y="556"/>
                        <a:pt x="11" y="556"/>
                        <a:pt x="11" y="556"/>
                      </a:cubicBezTo>
                      <a:cubicBezTo>
                        <a:pt x="2" y="575"/>
                        <a:pt x="2" y="575"/>
                        <a:pt x="2" y="575"/>
                      </a:cubicBezTo>
                      <a:cubicBezTo>
                        <a:pt x="0" y="597"/>
                        <a:pt x="0" y="597"/>
                        <a:pt x="0" y="597"/>
                      </a:cubicBezTo>
                      <a:cubicBezTo>
                        <a:pt x="5" y="597"/>
                        <a:pt x="5" y="597"/>
                        <a:pt x="5" y="597"/>
                      </a:cubicBezTo>
                      <a:cubicBezTo>
                        <a:pt x="25" y="591"/>
                        <a:pt x="25" y="591"/>
                        <a:pt x="25" y="591"/>
                      </a:cubicBezTo>
                      <a:cubicBezTo>
                        <a:pt x="24" y="607"/>
                        <a:pt x="24" y="607"/>
                        <a:pt x="24" y="607"/>
                      </a:cubicBezTo>
                      <a:cubicBezTo>
                        <a:pt x="41" y="658"/>
                        <a:pt x="41" y="658"/>
                        <a:pt x="41" y="658"/>
                      </a:cubicBezTo>
                      <a:cubicBezTo>
                        <a:pt x="42" y="659"/>
                        <a:pt x="42" y="659"/>
                        <a:pt x="42" y="659"/>
                      </a:cubicBezTo>
                      <a:cubicBezTo>
                        <a:pt x="48" y="663"/>
                        <a:pt x="48" y="663"/>
                        <a:pt x="48" y="663"/>
                      </a:cubicBezTo>
                      <a:cubicBezTo>
                        <a:pt x="52" y="667"/>
                        <a:pt x="52" y="667"/>
                        <a:pt x="52" y="667"/>
                      </a:cubicBezTo>
                      <a:cubicBezTo>
                        <a:pt x="55" y="685"/>
                        <a:pt x="55" y="685"/>
                        <a:pt x="55" y="685"/>
                      </a:cubicBezTo>
                      <a:cubicBezTo>
                        <a:pt x="46" y="689"/>
                        <a:pt x="46" y="689"/>
                        <a:pt x="46" y="689"/>
                      </a:cubicBezTo>
                      <a:lnTo>
                        <a:pt x="89" y="744"/>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384" name="Freeform 210">
                  <a:extLst>
                    <a:ext uri="{FF2B5EF4-FFF2-40B4-BE49-F238E27FC236}">
                      <a16:creationId xmlns:a16="http://schemas.microsoft.com/office/drawing/2014/main" xmlns="" id="{9E953C29-6CFC-C841-878B-E866A38F9A1D}"/>
                    </a:ext>
                  </a:extLst>
                </p:cNvPr>
                <p:cNvSpPr/>
                <p:nvPr/>
              </p:nvSpPr>
              <p:spPr>
                <a:xfrm>
                  <a:off x="6045200" y="4413250"/>
                  <a:ext cx="47625" cy="85725"/>
                </a:xfrm>
                <a:custGeom>
                  <a:avLst/>
                  <a:gdLst>
                    <a:gd name="T0" fmla="*/ 5 w 30"/>
                    <a:gd name="T1" fmla="*/ 0 h 54"/>
                    <a:gd name="T2" fmla="*/ 3 w 30"/>
                    <a:gd name="T3" fmla="*/ 1 h 54"/>
                    <a:gd name="T4" fmla="*/ 5 w 30"/>
                    <a:gd name="T5" fmla="*/ 2 h 54"/>
                    <a:gd name="T6" fmla="*/ 7 w 30"/>
                    <a:gd name="T7" fmla="*/ 3 h 54"/>
                    <a:gd name="T8" fmla="*/ 8 w 30"/>
                    <a:gd name="T9" fmla="*/ 5 h 54"/>
                    <a:gd name="T10" fmla="*/ 7 w 30"/>
                    <a:gd name="T11" fmla="*/ 4 h 54"/>
                    <a:gd name="T12" fmla="*/ 5 w 30"/>
                    <a:gd name="T13" fmla="*/ 6 h 54"/>
                    <a:gd name="T14" fmla="*/ 5 w 30"/>
                    <a:gd name="T15" fmla="*/ 10 h 54"/>
                    <a:gd name="T16" fmla="*/ 3 w 30"/>
                    <a:gd name="T17" fmla="*/ 12 h 54"/>
                    <a:gd name="T18" fmla="*/ 2 w 30"/>
                    <a:gd name="T19" fmla="*/ 24 h 54"/>
                    <a:gd name="T20" fmla="*/ 1 w 30"/>
                    <a:gd name="T21" fmla="*/ 23 h 54"/>
                    <a:gd name="T22" fmla="*/ 0 w 30"/>
                    <a:gd name="T23" fmla="*/ 24 h 54"/>
                    <a:gd name="T24" fmla="*/ 2 w 30"/>
                    <a:gd name="T25" fmla="*/ 42 h 54"/>
                    <a:gd name="T26" fmla="*/ 5 w 30"/>
                    <a:gd name="T27" fmla="*/ 51 h 54"/>
                    <a:gd name="T28" fmla="*/ 7 w 30"/>
                    <a:gd name="T29" fmla="*/ 54 h 54"/>
                    <a:gd name="T30" fmla="*/ 15 w 30"/>
                    <a:gd name="T31" fmla="*/ 54 h 54"/>
                    <a:gd name="T32" fmla="*/ 26 w 30"/>
                    <a:gd name="T33" fmla="*/ 48 h 54"/>
                    <a:gd name="T34" fmla="*/ 29 w 30"/>
                    <a:gd name="T35" fmla="*/ 44 h 54"/>
                    <a:gd name="T36" fmla="*/ 30 w 30"/>
                    <a:gd name="T37" fmla="*/ 32 h 54"/>
                    <a:gd name="T38" fmla="*/ 30 w 30"/>
                    <a:gd name="T39" fmla="*/ 30 h 54"/>
                    <a:gd name="T40" fmla="*/ 28 w 30"/>
                    <a:gd name="T41" fmla="*/ 29 h 54"/>
                    <a:gd name="T42" fmla="*/ 24 w 30"/>
                    <a:gd name="T43" fmla="*/ 19 h 54"/>
                    <a:gd name="T44" fmla="*/ 22 w 30"/>
                    <a:gd name="T45" fmla="*/ 17 h 54"/>
                    <a:gd name="T46" fmla="*/ 20 w 30"/>
                    <a:gd name="T47" fmla="*/ 14 h 54"/>
                    <a:gd name="T48" fmla="*/ 17 w 30"/>
                    <a:gd name="T49" fmla="*/ 11 h 54"/>
                    <a:gd name="T50" fmla="*/ 17 w 30"/>
                    <a:gd name="T51" fmla="*/ 8 h 54"/>
                    <a:gd name="T52" fmla="*/ 9 w 30"/>
                    <a:gd name="T53" fmla="*/ 1 h 54"/>
                    <a:gd name="T54" fmla="*/ 7 w 30"/>
                    <a:gd name="T55" fmla="*/ 0 h 54"/>
                    <a:gd name="T56" fmla="*/ 5 w 30"/>
                    <a:gd name="T5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54">
                      <a:moveTo>
                        <a:pt x="5" y="0"/>
                      </a:moveTo>
                      <a:lnTo>
                        <a:pt x="3" y="1"/>
                      </a:lnTo>
                      <a:lnTo>
                        <a:pt x="5" y="2"/>
                      </a:lnTo>
                      <a:lnTo>
                        <a:pt x="7" y="3"/>
                      </a:lnTo>
                      <a:lnTo>
                        <a:pt x="8" y="5"/>
                      </a:lnTo>
                      <a:lnTo>
                        <a:pt x="7" y="4"/>
                      </a:lnTo>
                      <a:lnTo>
                        <a:pt x="5" y="6"/>
                      </a:lnTo>
                      <a:lnTo>
                        <a:pt x="5" y="10"/>
                      </a:lnTo>
                      <a:lnTo>
                        <a:pt x="3" y="12"/>
                      </a:lnTo>
                      <a:lnTo>
                        <a:pt x="2" y="24"/>
                      </a:lnTo>
                      <a:lnTo>
                        <a:pt x="1" y="23"/>
                      </a:lnTo>
                      <a:lnTo>
                        <a:pt x="0" y="24"/>
                      </a:lnTo>
                      <a:lnTo>
                        <a:pt x="2" y="42"/>
                      </a:lnTo>
                      <a:lnTo>
                        <a:pt x="5" y="51"/>
                      </a:lnTo>
                      <a:lnTo>
                        <a:pt x="7" y="54"/>
                      </a:lnTo>
                      <a:lnTo>
                        <a:pt x="15" y="54"/>
                      </a:lnTo>
                      <a:lnTo>
                        <a:pt x="26" y="48"/>
                      </a:lnTo>
                      <a:lnTo>
                        <a:pt x="29" y="44"/>
                      </a:lnTo>
                      <a:lnTo>
                        <a:pt x="30" y="32"/>
                      </a:lnTo>
                      <a:lnTo>
                        <a:pt x="30" y="30"/>
                      </a:lnTo>
                      <a:lnTo>
                        <a:pt x="28" y="29"/>
                      </a:lnTo>
                      <a:lnTo>
                        <a:pt x="24" y="19"/>
                      </a:lnTo>
                      <a:lnTo>
                        <a:pt x="22" y="17"/>
                      </a:lnTo>
                      <a:lnTo>
                        <a:pt x="20" y="14"/>
                      </a:lnTo>
                      <a:lnTo>
                        <a:pt x="17" y="11"/>
                      </a:lnTo>
                      <a:lnTo>
                        <a:pt x="17" y="8"/>
                      </a:lnTo>
                      <a:lnTo>
                        <a:pt x="9" y="1"/>
                      </a:lnTo>
                      <a:lnTo>
                        <a:pt x="7" y="0"/>
                      </a:lnTo>
                      <a:lnTo>
                        <a:pt x="5" y="0"/>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385" name="Freeform 214">
                  <a:extLst>
                    <a:ext uri="{FF2B5EF4-FFF2-40B4-BE49-F238E27FC236}">
                      <a16:creationId xmlns:a16="http://schemas.microsoft.com/office/drawing/2014/main" xmlns="" id="{15FCAE36-C7D9-2D48-9FB2-017086DAF008}"/>
                    </a:ext>
                  </a:extLst>
                </p:cNvPr>
                <p:cNvSpPr/>
                <p:nvPr/>
              </p:nvSpPr>
              <p:spPr>
                <a:xfrm>
                  <a:off x="4283075" y="3576638"/>
                  <a:ext cx="7938" cy="6350"/>
                </a:xfrm>
                <a:custGeom>
                  <a:avLst/>
                  <a:gdLst>
                    <a:gd name="T0" fmla="*/ 5 w 5"/>
                    <a:gd name="T1" fmla="*/ 2 h 4"/>
                    <a:gd name="T2" fmla="*/ 5 w 5"/>
                    <a:gd name="T3" fmla="*/ 3 h 4"/>
                    <a:gd name="T4" fmla="*/ 4 w 5"/>
                    <a:gd name="T5" fmla="*/ 4 h 4"/>
                    <a:gd name="T6" fmla="*/ 2 w 5"/>
                    <a:gd name="T7" fmla="*/ 4 h 4"/>
                    <a:gd name="T8" fmla="*/ 2 w 5"/>
                    <a:gd name="T9" fmla="*/ 2 h 4"/>
                    <a:gd name="T10" fmla="*/ 0 w 5"/>
                    <a:gd name="T11" fmla="*/ 0 h 4"/>
                    <a:gd name="T12" fmla="*/ 3 w 5"/>
                    <a:gd name="T13" fmla="*/ 1 h 4"/>
                    <a:gd name="T14" fmla="*/ 5 w 5"/>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5" y="2"/>
                      </a:moveTo>
                      <a:lnTo>
                        <a:pt x="5" y="3"/>
                      </a:lnTo>
                      <a:lnTo>
                        <a:pt x="4" y="4"/>
                      </a:lnTo>
                      <a:lnTo>
                        <a:pt x="2" y="4"/>
                      </a:lnTo>
                      <a:lnTo>
                        <a:pt x="2" y="2"/>
                      </a:lnTo>
                      <a:lnTo>
                        <a:pt x="0" y="0"/>
                      </a:lnTo>
                      <a:lnTo>
                        <a:pt x="3" y="1"/>
                      </a:lnTo>
                      <a:lnTo>
                        <a:pt x="5" y="2"/>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386" name="Freeform 215">
                  <a:extLst>
                    <a:ext uri="{FF2B5EF4-FFF2-40B4-BE49-F238E27FC236}">
                      <a16:creationId xmlns:a16="http://schemas.microsoft.com/office/drawing/2014/main" xmlns="" id="{79D84359-826B-7A40-AC59-32B312A0A395}"/>
                    </a:ext>
                  </a:extLst>
                </p:cNvPr>
                <p:cNvSpPr/>
                <p:nvPr/>
              </p:nvSpPr>
              <p:spPr>
                <a:xfrm>
                  <a:off x="4283075" y="3576638"/>
                  <a:ext cx="7938" cy="6350"/>
                </a:xfrm>
                <a:custGeom>
                  <a:avLst/>
                  <a:gdLst>
                    <a:gd name="T0" fmla="*/ 5 w 5"/>
                    <a:gd name="T1" fmla="*/ 2 h 4"/>
                    <a:gd name="T2" fmla="*/ 5 w 5"/>
                    <a:gd name="T3" fmla="*/ 3 h 4"/>
                    <a:gd name="T4" fmla="*/ 4 w 5"/>
                    <a:gd name="T5" fmla="*/ 4 h 4"/>
                    <a:gd name="T6" fmla="*/ 2 w 5"/>
                    <a:gd name="T7" fmla="*/ 4 h 4"/>
                    <a:gd name="T8" fmla="*/ 2 w 5"/>
                    <a:gd name="T9" fmla="*/ 2 h 4"/>
                    <a:gd name="T10" fmla="*/ 0 w 5"/>
                    <a:gd name="T11" fmla="*/ 0 h 4"/>
                    <a:gd name="T12" fmla="*/ 3 w 5"/>
                    <a:gd name="T13" fmla="*/ 1 h 4"/>
                    <a:gd name="T14" fmla="*/ 5 w 5"/>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5" y="2"/>
                      </a:moveTo>
                      <a:lnTo>
                        <a:pt x="5" y="3"/>
                      </a:lnTo>
                      <a:lnTo>
                        <a:pt x="4" y="4"/>
                      </a:lnTo>
                      <a:lnTo>
                        <a:pt x="2" y="4"/>
                      </a:lnTo>
                      <a:lnTo>
                        <a:pt x="2" y="2"/>
                      </a:lnTo>
                      <a:lnTo>
                        <a:pt x="0" y="0"/>
                      </a:lnTo>
                      <a:lnTo>
                        <a:pt x="3" y="1"/>
                      </a:lnTo>
                      <a:lnTo>
                        <a:pt x="5" y="2"/>
                      </a:lnTo>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387" name="Freeform 222">
                  <a:extLst>
                    <a:ext uri="{FF2B5EF4-FFF2-40B4-BE49-F238E27FC236}">
                      <a16:creationId xmlns:a16="http://schemas.microsoft.com/office/drawing/2014/main" xmlns="" id="{57A87B7F-6D2D-1C42-8DA9-29697938A737}"/>
                    </a:ext>
                  </a:extLst>
                </p:cNvPr>
                <p:cNvSpPr/>
                <p:nvPr/>
              </p:nvSpPr>
              <p:spPr>
                <a:xfrm>
                  <a:off x="4783138" y="4367213"/>
                  <a:ext cx="276225" cy="185738"/>
                </a:xfrm>
                <a:custGeom>
                  <a:avLst/>
                  <a:gdLst>
                    <a:gd name="T0" fmla="*/ 632 w 671"/>
                    <a:gd name="T1" fmla="*/ 341 h 451"/>
                    <a:gd name="T2" fmla="*/ 578 w 671"/>
                    <a:gd name="T3" fmla="*/ 262 h 451"/>
                    <a:gd name="T4" fmla="*/ 570 w 671"/>
                    <a:gd name="T5" fmla="*/ 243 h 451"/>
                    <a:gd name="T6" fmla="*/ 553 w 671"/>
                    <a:gd name="T7" fmla="*/ 228 h 451"/>
                    <a:gd name="T8" fmla="*/ 534 w 671"/>
                    <a:gd name="T9" fmla="*/ 226 h 451"/>
                    <a:gd name="T10" fmla="*/ 519 w 671"/>
                    <a:gd name="T11" fmla="*/ 220 h 451"/>
                    <a:gd name="T12" fmla="*/ 518 w 671"/>
                    <a:gd name="T13" fmla="*/ 208 h 451"/>
                    <a:gd name="T14" fmla="*/ 525 w 671"/>
                    <a:gd name="T15" fmla="*/ 188 h 451"/>
                    <a:gd name="T16" fmla="*/ 557 w 671"/>
                    <a:gd name="T17" fmla="*/ 187 h 451"/>
                    <a:gd name="T18" fmla="*/ 576 w 671"/>
                    <a:gd name="T19" fmla="*/ 176 h 451"/>
                    <a:gd name="T20" fmla="*/ 554 w 671"/>
                    <a:gd name="T21" fmla="*/ 121 h 451"/>
                    <a:gd name="T22" fmla="*/ 537 w 671"/>
                    <a:gd name="T23" fmla="*/ 71 h 451"/>
                    <a:gd name="T24" fmla="*/ 514 w 671"/>
                    <a:gd name="T25" fmla="*/ 26 h 451"/>
                    <a:gd name="T26" fmla="*/ 493 w 671"/>
                    <a:gd name="T27" fmla="*/ 2 h 451"/>
                    <a:gd name="T28" fmla="*/ 455 w 671"/>
                    <a:gd name="T29" fmla="*/ 14 h 451"/>
                    <a:gd name="T30" fmla="*/ 471 w 671"/>
                    <a:gd name="T31" fmla="*/ 47 h 451"/>
                    <a:gd name="T32" fmla="*/ 447 w 671"/>
                    <a:gd name="T33" fmla="*/ 74 h 451"/>
                    <a:gd name="T34" fmla="*/ 390 w 671"/>
                    <a:gd name="T35" fmla="*/ 115 h 451"/>
                    <a:gd name="T36" fmla="*/ 320 w 671"/>
                    <a:gd name="T37" fmla="*/ 93 h 451"/>
                    <a:gd name="T38" fmla="*/ 296 w 671"/>
                    <a:gd name="T39" fmla="*/ 110 h 451"/>
                    <a:gd name="T40" fmla="*/ 275 w 671"/>
                    <a:gd name="T41" fmla="*/ 134 h 451"/>
                    <a:gd name="T42" fmla="*/ 227 w 671"/>
                    <a:gd name="T43" fmla="*/ 118 h 451"/>
                    <a:gd name="T44" fmla="*/ 143 w 671"/>
                    <a:gd name="T45" fmla="*/ 118 h 451"/>
                    <a:gd name="T46" fmla="*/ 122 w 671"/>
                    <a:gd name="T47" fmla="*/ 80 h 451"/>
                    <a:gd name="T48" fmla="*/ 74 w 671"/>
                    <a:gd name="T49" fmla="*/ 103 h 451"/>
                    <a:gd name="T50" fmla="*/ 49 w 671"/>
                    <a:gd name="T51" fmla="*/ 136 h 451"/>
                    <a:gd name="T52" fmla="*/ 0 w 671"/>
                    <a:gd name="T53" fmla="*/ 168 h 451"/>
                    <a:gd name="T54" fmla="*/ 26 w 671"/>
                    <a:gd name="T55" fmla="*/ 173 h 451"/>
                    <a:gd name="T56" fmla="*/ 43 w 671"/>
                    <a:gd name="T57" fmla="*/ 193 h 451"/>
                    <a:gd name="T58" fmla="*/ 83 w 671"/>
                    <a:gd name="T59" fmla="*/ 207 h 451"/>
                    <a:gd name="T60" fmla="*/ 83 w 671"/>
                    <a:gd name="T61" fmla="*/ 221 h 451"/>
                    <a:gd name="T62" fmla="*/ 126 w 671"/>
                    <a:gd name="T63" fmla="*/ 256 h 451"/>
                    <a:gd name="T64" fmla="*/ 145 w 671"/>
                    <a:gd name="T65" fmla="*/ 273 h 451"/>
                    <a:gd name="T66" fmla="*/ 161 w 671"/>
                    <a:gd name="T67" fmla="*/ 303 h 451"/>
                    <a:gd name="T68" fmla="*/ 172 w 671"/>
                    <a:gd name="T69" fmla="*/ 317 h 451"/>
                    <a:gd name="T70" fmla="*/ 207 w 671"/>
                    <a:gd name="T71" fmla="*/ 346 h 451"/>
                    <a:gd name="T72" fmla="*/ 221 w 671"/>
                    <a:gd name="T73" fmla="*/ 375 h 451"/>
                    <a:gd name="T74" fmla="*/ 244 w 671"/>
                    <a:gd name="T75" fmla="*/ 402 h 451"/>
                    <a:gd name="T76" fmla="*/ 274 w 671"/>
                    <a:gd name="T77" fmla="*/ 408 h 451"/>
                    <a:gd name="T78" fmla="*/ 306 w 671"/>
                    <a:gd name="T79" fmla="*/ 406 h 451"/>
                    <a:gd name="T80" fmla="*/ 331 w 671"/>
                    <a:gd name="T81" fmla="*/ 394 h 451"/>
                    <a:gd name="T82" fmla="*/ 401 w 671"/>
                    <a:gd name="T83" fmla="*/ 449 h 451"/>
                    <a:gd name="T84" fmla="*/ 422 w 671"/>
                    <a:gd name="T85" fmla="*/ 443 h 451"/>
                    <a:gd name="T86" fmla="*/ 442 w 671"/>
                    <a:gd name="T87" fmla="*/ 443 h 451"/>
                    <a:gd name="T88" fmla="*/ 461 w 671"/>
                    <a:gd name="T89" fmla="*/ 451 h 451"/>
                    <a:gd name="T90" fmla="*/ 566 w 671"/>
                    <a:gd name="T91" fmla="*/ 424 h 451"/>
                    <a:gd name="T92" fmla="*/ 582 w 671"/>
                    <a:gd name="T93" fmla="*/ 404 h 451"/>
                    <a:gd name="T94" fmla="*/ 670 w 671"/>
                    <a:gd name="T95" fmla="*/ 396 h 451"/>
                    <a:gd name="T96" fmla="*/ 664 w 671"/>
                    <a:gd name="T97" fmla="*/ 352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71" h="451">
                      <a:moveTo>
                        <a:pt x="641" y="347"/>
                      </a:moveTo>
                      <a:cubicBezTo>
                        <a:pt x="632" y="341"/>
                        <a:pt x="632" y="341"/>
                        <a:pt x="632" y="341"/>
                      </a:cubicBezTo>
                      <a:cubicBezTo>
                        <a:pt x="607" y="283"/>
                        <a:pt x="607" y="283"/>
                        <a:pt x="607" y="283"/>
                      </a:cubicBezTo>
                      <a:cubicBezTo>
                        <a:pt x="578" y="262"/>
                        <a:pt x="578" y="262"/>
                        <a:pt x="578" y="262"/>
                      </a:cubicBezTo>
                      <a:cubicBezTo>
                        <a:pt x="572" y="253"/>
                        <a:pt x="572" y="253"/>
                        <a:pt x="572" y="253"/>
                      </a:cubicBezTo>
                      <a:cubicBezTo>
                        <a:pt x="570" y="243"/>
                        <a:pt x="570" y="243"/>
                        <a:pt x="570" y="243"/>
                      </a:cubicBezTo>
                      <a:cubicBezTo>
                        <a:pt x="562" y="234"/>
                        <a:pt x="562" y="234"/>
                        <a:pt x="562" y="234"/>
                      </a:cubicBezTo>
                      <a:cubicBezTo>
                        <a:pt x="553" y="228"/>
                        <a:pt x="553" y="228"/>
                        <a:pt x="553" y="228"/>
                      </a:cubicBezTo>
                      <a:cubicBezTo>
                        <a:pt x="542" y="225"/>
                        <a:pt x="542" y="225"/>
                        <a:pt x="542" y="225"/>
                      </a:cubicBezTo>
                      <a:cubicBezTo>
                        <a:pt x="534" y="226"/>
                        <a:pt x="534" y="226"/>
                        <a:pt x="534" y="226"/>
                      </a:cubicBezTo>
                      <a:cubicBezTo>
                        <a:pt x="526" y="220"/>
                        <a:pt x="526" y="220"/>
                        <a:pt x="526" y="220"/>
                      </a:cubicBezTo>
                      <a:cubicBezTo>
                        <a:pt x="519" y="220"/>
                        <a:pt x="519" y="220"/>
                        <a:pt x="519" y="220"/>
                      </a:cubicBezTo>
                      <a:cubicBezTo>
                        <a:pt x="514" y="216"/>
                        <a:pt x="514" y="216"/>
                        <a:pt x="514" y="216"/>
                      </a:cubicBezTo>
                      <a:cubicBezTo>
                        <a:pt x="518" y="208"/>
                        <a:pt x="518" y="208"/>
                        <a:pt x="518" y="208"/>
                      </a:cubicBezTo>
                      <a:cubicBezTo>
                        <a:pt x="525" y="204"/>
                        <a:pt x="525" y="204"/>
                        <a:pt x="525" y="204"/>
                      </a:cubicBezTo>
                      <a:cubicBezTo>
                        <a:pt x="525" y="188"/>
                        <a:pt x="525" y="188"/>
                        <a:pt x="525" y="188"/>
                      </a:cubicBezTo>
                      <a:cubicBezTo>
                        <a:pt x="534" y="185"/>
                        <a:pt x="534" y="185"/>
                        <a:pt x="534" y="185"/>
                      </a:cubicBezTo>
                      <a:cubicBezTo>
                        <a:pt x="557" y="187"/>
                        <a:pt x="557" y="187"/>
                        <a:pt x="557" y="187"/>
                      </a:cubicBezTo>
                      <a:cubicBezTo>
                        <a:pt x="568" y="182"/>
                        <a:pt x="568" y="182"/>
                        <a:pt x="568" y="182"/>
                      </a:cubicBezTo>
                      <a:cubicBezTo>
                        <a:pt x="576" y="176"/>
                        <a:pt x="576" y="176"/>
                        <a:pt x="576" y="176"/>
                      </a:cubicBezTo>
                      <a:cubicBezTo>
                        <a:pt x="579" y="119"/>
                        <a:pt x="579" y="119"/>
                        <a:pt x="579" y="119"/>
                      </a:cubicBezTo>
                      <a:cubicBezTo>
                        <a:pt x="554" y="121"/>
                        <a:pt x="554" y="121"/>
                        <a:pt x="554" y="121"/>
                      </a:cubicBezTo>
                      <a:cubicBezTo>
                        <a:pt x="560" y="99"/>
                        <a:pt x="560" y="99"/>
                        <a:pt x="560" y="99"/>
                      </a:cubicBezTo>
                      <a:cubicBezTo>
                        <a:pt x="537" y="71"/>
                        <a:pt x="537" y="71"/>
                        <a:pt x="537" y="71"/>
                      </a:cubicBezTo>
                      <a:cubicBezTo>
                        <a:pt x="519" y="69"/>
                        <a:pt x="519" y="69"/>
                        <a:pt x="519" y="69"/>
                      </a:cubicBezTo>
                      <a:cubicBezTo>
                        <a:pt x="514" y="26"/>
                        <a:pt x="514" y="26"/>
                        <a:pt x="514" y="26"/>
                      </a:cubicBezTo>
                      <a:cubicBezTo>
                        <a:pt x="525" y="0"/>
                        <a:pt x="525" y="0"/>
                        <a:pt x="525" y="0"/>
                      </a:cubicBezTo>
                      <a:cubicBezTo>
                        <a:pt x="493" y="2"/>
                        <a:pt x="493" y="2"/>
                        <a:pt x="493" y="2"/>
                      </a:cubicBezTo>
                      <a:cubicBezTo>
                        <a:pt x="493" y="17"/>
                        <a:pt x="493" y="17"/>
                        <a:pt x="493" y="17"/>
                      </a:cubicBezTo>
                      <a:cubicBezTo>
                        <a:pt x="455" y="14"/>
                        <a:pt x="455" y="14"/>
                        <a:pt x="455" y="14"/>
                      </a:cubicBezTo>
                      <a:cubicBezTo>
                        <a:pt x="473" y="23"/>
                        <a:pt x="473" y="23"/>
                        <a:pt x="473" y="23"/>
                      </a:cubicBezTo>
                      <a:cubicBezTo>
                        <a:pt x="471" y="47"/>
                        <a:pt x="471" y="47"/>
                        <a:pt x="471" y="47"/>
                      </a:cubicBezTo>
                      <a:cubicBezTo>
                        <a:pt x="479" y="57"/>
                        <a:pt x="479" y="57"/>
                        <a:pt x="479" y="57"/>
                      </a:cubicBezTo>
                      <a:cubicBezTo>
                        <a:pt x="447" y="74"/>
                        <a:pt x="447" y="74"/>
                        <a:pt x="447" y="74"/>
                      </a:cubicBezTo>
                      <a:cubicBezTo>
                        <a:pt x="447" y="74"/>
                        <a:pt x="422" y="115"/>
                        <a:pt x="415" y="115"/>
                      </a:cubicBezTo>
                      <a:cubicBezTo>
                        <a:pt x="409" y="115"/>
                        <a:pt x="390" y="115"/>
                        <a:pt x="390" y="115"/>
                      </a:cubicBezTo>
                      <a:cubicBezTo>
                        <a:pt x="337" y="84"/>
                        <a:pt x="337" y="84"/>
                        <a:pt x="337" y="84"/>
                      </a:cubicBezTo>
                      <a:cubicBezTo>
                        <a:pt x="337" y="84"/>
                        <a:pt x="321" y="88"/>
                        <a:pt x="320" y="93"/>
                      </a:cubicBezTo>
                      <a:cubicBezTo>
                        <a:pt x="318" y="98"/>
                        <a:pt x="318" y="114"/>
                        <a:pt x="318" y="114"/>
                      </a:cubicBezTo>
                      <a:cubicBezTo>
                        <a:pt x="296" y="110"/>
                        <a:pt x="296" y="110"/>
                        <a:pt x="296" y="110"/>
                      </a:cubicBezTo>
                      <a:cubicBezTo>
                        <a:pt x="275" y="125"/>
                        <a:pt x="275" y="125"/>
                        <a:pt x="275" y="125"/>
                      </a:cubicBezTo>
                      <a:cubicBezTo>
                        <a:pt x="275" y="134"/>
                        <a:pt x="275" y="134"/>
                        <a:pt x="275" y="134"/>
                      </a:cubicBezTo>
                      <a:cubicBezTo>
                        <a:pt x="234" y="133"/>
                        <a:pt x="234" y="133"/>
                        <a:pt x="234" y="133"/>
                      </a:cubicBezTo>
                      <a:cubicBezTo>
                        <a:pt x="227" y="118"/>
                        <a:pt x="227" y="118"/>
                        <a:pt x="227" y="118"/>
                      </a:cubicBezTo>
                      <a:cubicBezTo>
                        <a:pt x="183" y="119"/>
                        <a:pt x="183" y="119"/>
                        <a:pt x="183" y="119"/>
                      </a:cubicBezTo>
                      <a:cubicBezTo>
                        <a:pt x="183" y="119"/>
                        <a:pt x="151" y="128"/>
                        <a:pt x="143" y="118"/>
                      </a:cubicBezTo>
                      <a:cubicBezTo>
                        <a:pt x="135" y="107"/>
                        <a:pt x="127" y="93"/>
                        <a:pt x="127" y="93"/>
                      </a:cubicBezTo>
                      <a:cubicBezTo>
                        <a:pt x="122" y="80"/>
                        <a:pt x="122" y="80"/>
                        <a:pt x="122" y="80"/>
                      </a:cubicBezTo>
                      <a:cubicBezTo>
                        <a:pt x="78" y="83"/>
                        <a:pt x="78" y="83"/>
                        <a:pt x="78" y="83"/>
                      </a:cubicBezTo>
                      <a:cubicBezTo>
                        <a:pt x="74" y="103"/>
                        <a:pt x="74" y="103"/>
                        <a:pt x="74" y="103"/>
                      </a:cubicBezTo>
                      <a:cubicBezTo>
                        <a:pt x="58" y="112"/>
                        <a:pt x="58" y="112"/>
                        <a:pt x="58" y="112"/>
                      </a:cubicBezTo>
                      <a:cubicBezTo>
                        <a:pt x="49" y="136"/>
                        <a:pt x="49" y="136"/>
                        <a:pt x="49" y="136"/>
                      </a:cubicBezTo>
                      <a:cubicBezTo>
                        <a:pt x="41" y="159"/>
                        <a:pt x="41" y="159"/>
                        <a:pt x="41" y="159"/>
                      </a:cubicBezTo>
                      <a:cubicBezTo>
                        <a:pt x="0" y="168"/>
                        <a:pt x="0" y="168"/>
                        <a:pt x="0" y="168"/>
                      </a:cubicBezTo>
                      <a:cubicBezTo>
                        <a:pt x="2" y="169"/>
                        <a:pt x="2" y="169"/>
                        <a:pt x="2" y="169"/>
                      </a:cubicBezTo>
                      <a:cubicBezTo>
                        <a:pt x="26" y="173"/>
                        <a:pt x="26" y="173"/>
                        <a:pt x="26" y="173"/>
                      </a:cubicBezTo>
                      <a:cubicBezTo>
                        <a:pt x="32" y="188"/>
                        <a:pt x="32" y="188"/>
                        <a:pt x="32" y="188"/>
                      </a:cubicBezTo>
                      <a:cubicBezTo>
                        <a:pt x="43" y="193"/>
                        <a:pt x="43" y="193"/>
                        <a:pt x="43" y="193"/>
                      </a:cubicBezTo>
                      <a:cubicBezTo>
                        <a:pt x="65" y="194"/>
                        <a:pt x="65" y="194"/>
                        <a:pt x="65" y="194"/>
                      </a:cubicBezTo>
                      <a:cubicBezTo>
                        <a:pt x="83" y="207"/>
                        <a:pt x="83" y="207"/>
                        <a:pt x="83" y="207"/>
                      </a:cubicBezTo>
                      <a:cubicBezTo>
                        <a:pt x="85" y="211"/>
                        <a:pt x="85" y="211"/>
                        <a:pt x="85" y="211"/>
                      </a:cubicBezTo>
                      <a:cubicBezTo>
                        <a:pt x="83" y="221"/>
                        <a:pt x="83" y="221"/>
                        <a:pt x="83" y="221"/>
                      </a:cubicBezTo>
                      <a:cubicBezTo>
                        <a:pt x="89" y="233"/>
                        <a:pt x="89" y="233"/>
                        <a:pt x="89" y="233"/>
                      </a:cubicBezTo>
                      <a:cubicBezTo>
                        <a:pt x="126" y="256"/>
                        <a:pt x="126" y="256"/>
                        <a:pt x="126" y="256"/>
                      </a:cubicBezTo>
                      <a:cubicBezTo>
                        <a:pt x="134" y="267"/>
                        <a:pt x="134" y="267"/>
                        <a:pt x="134" y="267"/>
                      </a:cubicBezTo>
                      <a:cubicBezTo>
                        <a:pt x="145" y="273"/>
                        <a:pt x="145" y="273"/>
                        <a:pt x="145" y="273"/>
                      </a:cubicBezTo>
                      <a:cubicBezTo>
                        <a:pt x="153" y="294"/>
                        <a:pt x="153" y="294"/>
                        <a:pt x="153" y="294"/>
                      </a:cubicBezTo>
                      <a:cubicBezTo>
                        <a:pt x="161" y="303"/>
                        <a:pt x="161" y="303"/>
                        <a:pt x="161" y="303"/>
                      </a:cubicBezTo>
                      <a:cubicBezTo>
                        <a:pt x="162" y="314"/>
                        <a:pt x="162" y="314"/>
                        <a:pt x="162" y="314"/>
                      </a:cubicBezTo>
                      <a:cubicBezTo>
                        <a:pt x="172" y="317"/>
                        <a:pt x="172" y="317"/>
                        <a:pt x="172" y="317"/>
                      </a:cubicBezTo>
                      <a:cubicBezTo>
                        <a:pt x="202" y="336"/>
                        <a:pt x="202" y="336"/>
                        <a:pt x="202" y="336"/>
                      </a:cubicBezTo>
                      <a:cubicBezTo>
                        <a:pt x="207" y="346"/>
                        <a:pt x="207" y="346"/>
                        <a:pt x="207" y="346"/>
                      </a:cubicBezTo>
                      <a:cubicBezTo>
                        <a:pt x="209" y="357"/>
                        <a:pt x="209" y="357"/>
                        <a:pt x="209" y="357"/>
                      </a:cubicBezTo>
                      <a:cubicBezTo>
                        <a:pt x="221" y="375"/>
                        <a:pt x="221" y="375"/>
                        <a:pt x="221" y="375"/>
                      </a:cubicBezTo>
                      <a:cubicBezTo>
                        <a:pt x="233" y="384"/>
                        <a:pt x="233" y="384"/>
                        <a:pt x="233" y="384"/>
                      </a:cubicBezTo>
                      <a:cubicBezTo>
                        <a:pt x="244" y="402"/>
                        <a:pt x="244" y="402"/>
                        <a:pt x="244" y="402"/>
                      </a:cubicBezTo>
                      <a:cubicBezTo>
                        <a:pt x="267" y="411"/>
                        <a:pt x="267" y="411"/>
                        <a:pt x="267" y="411"/>
                      </a:cubicBezTo>
                      <a:cubicBezTo>
                        <a:pt x="274" y="408"/>
                        <a:pt x="274" y="408"/>
                        <a:pt x="274" y="408"/>
                      </a:cubicBezTo>
                      <a:cubicBezTo>
                        <a:pt x="280" y="400"/>
                        <a:pt x="280" y="400"/>
                        <a:pt x="280" y="400"/>
                      </a:cubicBezTo>
                      <a:cubicBezTo>
                        <a:pt x="306" y="406"/>
                        <a:pt x="306" y="406"/>
                        <a:pt x="306" y="406"/>
                      </a:cubicBezTo>
                      <a:cubicBezTo>
                        <a:pt x="318" y="405"/>
                        <a:pt x="318" y="405"/>
                        <a:pt x="318" y="405"/>
                      </a:cubicBezTo>
                      <a:cubicBezTo>
                        <a:pt x="331" y="394"/>
                        <a:pt x="331" y="394"/>
                        <a:pt x="331" y="394"/>
                      </a:cubicBezTo>
                      <a:cubicBezTo>
                        <a:pt x="395" y="449"/>
                        <a:pt x="395" y="449"/>
                        <a:pt x="395" y="449"/>
                      </a:cubicBezTo>
                      <a:cubicBezTo>
                        <a:pt x="401" y="449"/>
                        <a:pt x="401" y="449"/>
                        <a:pt x="401" y="449"/>
                      </a:cubicBezTo>
                      <a:cubicBezTo>
                        <a:pt x="408" y="443"/>
                        <a:pt x="408" y="443"/>
                        <a:pt x="408" y="443"/>
                      </a:cubicBezTo>
                      <a:cubicBezTo>
                        <a:pt x="422" y="443"/>
                        <a:pt x="422" y="443"/>
                        <a:pt x="422" y="443"/>
                      </a:cubicBezTo>
                      <a:cubicBezTo>
                        <a:pt x="433" y="446"/>
                        <a:pt x="433" y="446"/>
                        <a:pt x="433" y="446"/>
                      </a:cubicBezTo>
                      <a:cubicBezTo>
                        <a:pt x="442" y="443"/>
                        <a:pt x="442" y="443"/>
                        <a:pt x="442" y="443"/>
                      </a:cubicBezTo>
                      <a:cubicBezTo>
                        <a:pt x="455" y="443"/>
                        <a:pt x="455" y="443"/>
                        <a:pt x="455" y="443"/>
                      </a:cubicBezTo>
                      <a:cubicBezTo>
                        <a:pt x="461" y="451"/>
                        <a:pt x="461" y="451"/>
                        <a:pt x="461" y="451"/>
                      </a:cubicBezTo>
                      <a:cubicBezTo>
                        <a:pt x="540" y="441"/>
                        <a:pt x="540" y="441"/>
                        <a:pt x="540" y="441"/>
                      </a:cubicBezTo>
                      <a:cubicBezTo>
                        <a:pt x="566" y="424"/>
                        <a:pt x="566" y="424"/>
                        <a:pt x="566" y="424"/>
                      </a:cubicBezTo>
                      <a:cubicBezTo>
                        <a:pt x="566" y="425"/>
                        <a:pt x="566" y="425"/>
                        <a:pt x="566" y="425"/>
                      </a:cubicBezTo>
                      <a:cubicBezTo>
                        <a:pt x="582" y="404"/>
                        <a:pt x="582" y="404"/>
                        <a:pt x="582" y="404"/>
                      </a:cubicBezTo>
                      <a:cubicBezTo>
                        <a:pt x="595" y="398"/>
                        <a:pt x="595" y="398"/>
                        <a:pt x="595" y="398"/>
                      </a:cubicBezTo>
                      <a:cubicBezTo>
                        <a:pt x="670" y="396"/>
                        <a:pt x="670" y="396"/>
                        <a:pt x="670" y="396"/>
                      </a:cubicBezTo>
                      <a:cubicBezTo>
                        <a:pt x="671" y="357"/>
                        <a:pt x="671" y="357"/>
                        <a:pt x="671" y="357"/>
                      </a:cubicBezTo>
                      <a:cubicBezTo>
                        <a:pt x="664" y="352"/>
                        <a:pt x="664" y="352"/>
                        <a:pt x="664" y="352"/>
                      </a:cubicBezTo>
                      <a:lnTo>
                        <a:pt x="641" y="347"/>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388" name="Freeform 223">
                  <a:extLst>
                    <a:ext uri="{FF2B5EF4-FFF2-40B4-BE49-F238E27FC236}">
                      <a16:creationId xmlns:a16="http://schemas.microsoft.com/office/drawing/2014/main" xmlns="" id="{B2F2A4DE-44C1-504F-8AF1-0ACD7891A743}"/>
                    </a:ext>
                  </a:extLst>
                </p:cNvPr>
                <p:cNvSpPr/>
                <p:nvPr/>
              </p:nvSpPr>
              <p:spPr>
                <a:xfrm>
                  <a:off x="5259388" y="3660775"/>
                  <a:ext cx="26988" cy="25400"/>
                </a:xfrm>
                <a:custGeom>
                  <a:avLst/>
                  <a:gdLst>
                    <a:gd name="T0" fmla="*/ 17 w 17"/>
                    <a:gd name="T1" fmla="*/ 16 h 16"/>
                    <a:gd name="T2" fmla="*/ 9 w 17"/>
                    <a:gd name="T3" fmla="*/ 14 h 16"/>
                    <a:gd name="T4" fmla="*/ 0 w 17"/>
                    <a:gd name="T5" fmla="*/ 1 h 16"/>
                    <a:gd name="T6" fmla="*/ 3 w 17"/>
                    <a:gd name="T7" fmla="*/ 0 h 16"/>
                    <a:gd name="T8" fmla="*/ 5 w 17"/>
                    <a:gd name="T9" fmla="*/ 1 h 16"/>
                    <a:gd name="T10" fmla="*/ 6 w 17"/>
                    <a:gd name="T11" fmla="*/ 3 h 16"/>
                    <a:gd name="T12" fmla="*/ 8 w 17"/>
                    <a:gd name="T13" fmla="*/ 4 h 16"/>
                    <a:gd name="T14" fmla="*/ 10 w 17"/>
                    <a:gd name="T15" fmla="*/ 4 h 16"/>
                    <a:gd name="T16" fmla="*/ 12 w 17"/>
                    <a:gd name="T17" fmla="*/ 3 h 16"/>
                    <a:gd name="T18" fmla="*/ 14 w 17"/>
                    <a:gd name="T19" fmla="*/ 4 h 16"/>
                    <a:gd name="T20" fmla="*/ 16 w 17"/>
                    <a:gd name="T21" fmla="*/ 9 h 16"/>
                    <a:gd name="T22" fmla="*/ 17 w 17"/>
                    <a:gd name="T2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16">
                      <a:moveTo>
                        <a:pt x="17" y="16"/>
                      </a:moveTo>
                      <a:lnTo>
                        <a:pt x="9" y="14"/>
                      </a:lnTo>
                      <a:lnTo>
                        <a:pt x="0" y="1"/>
                      </a:lnTo>
                      <a:lnTo>
                        <a:pt x="3" y="0"/>
                      </a:lnTo>
                      <a:lnTo>
                        <a:pt x="5" y="1"/>
                      </a:lnTo>
                      <a:lnTo>
                        <a:pt x="6" y="3"/>
                      </a:lnTo>
                      <a:lnTo>
                        <a:pt x="8" y="4"/>
                      </a:lnTo>
                      <a:lnTo>
                        <a:pt x="10" y="4"/>
                      </a:lnTo>
                      <a:lnTo>
                        <a:pt x="12" y="3"/>
                      </a:lnTo>
                      <a:lnTo>
                        <a:pt x="14" y="4"/>
                      </a:lnTo>
                      <a:lnTo>
                        <a:pt x="16" y="9"/>
                      </a:lnTo>
                      <a:lnTo>
                        <a:pt x="17" y="16"/>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389" name="Freeform 224">
                  <a:extLst>
                    <a:ext uri="{FF2B5EF4-FFF2-40B4-BE49-F238E27FC236}">
                      <a16:creationId xmlns:a16="http://schemas.microsoft.com/office/drawing/2014/main" xmlns="" id="{93DF2EF4-F326-754A-AFEF-20DC4520B978}"/>
                    </a:ext>
                  </a:extLst>
                </p:cNvPr>
                <p:cNvSpPr/>
                <p:nvPr/>
              </p:nvSpPr>
              <p:spPr>
                <a:xfrm>
                  <a:off x="5259388" y="3660775"/>
                  <a:ext cx="26988" cy="25400"/>
                </a:xfrm>
                <a:custGeom>
                  <a:avLst/>
                  <a:gdLst>
                    <a:gd name="T0" fmla="*/ 17 w 17"/>
                    <a:gd name="T1" fmla="*/ 16 h 16"/>
                    <a:gd name="T2" fmla="*/ 9 w 17"/>
                    <a:gd name="T3" fmla="*/ 14 h 16"/>
                    <a:gd name="T4" fmla="*/ 0 w 17"/>
                    <a:gd name="T5" fmla="*/ 1 h 16"/>
                    <a:gd name="T6" fmla="*/ 3 w 17"/>
                    <a:gd name="T7" fmla="*/ 0 h 16"/>
                    <a:gd name="T8" fmla="*/ 5 w 17"/>
                    <a:gd name="T9" fmla="*/ 1 h 16"/>
                    <a:gd name="T10" fmla="*/ 6 w 17"/>
                    <a:gd name="T11" fmla="*/ 3 h 16"/>
                    <a:gd name="T12" fmla="*/ 8 w 17"/>
                    <a:gd name="T13" fmla="*/ 4 h 16"/>
                    <a:gd name="T14" fmla="*/ 10 w 17"/>
                    <a:gd name="T15" fmla="*/ 4 h 16"/>
                    <a:gd name="T16" fmla="*/ 12 w 17"/>
                    <a:gd name="T17" fmla="*/ 3 h 16"/>
                    <a:gd name="T18" fmla="*/ 14 w 17"/>
                    <a:gd name="T19" fmla="*/ 4 h 16"/>
                    <a:gd name="T20" fmla="*/ 16 w 17"/>
                    <a:gd name="T21" fmla="*/ 9 h 16"/>
                    <a:gd name="T22" fmla="*/ 17 w 17"/>
                    <a:gd name="T2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16">
                      <a:moveTo>
                        <a:pt x="17" y="16"/>
                      </a:moveTo>
                      <a:lnTo>
                        <a:pt x="9" y="14"/>
                      </a:lnTo>
                      <a:lnTo>
                        <a:pt x="0" y="1"/>
                      </a:lnTo>
                      <a:lnTo>
                        <a:pt x="3" y="0"/>
                      </a:lnTo>
                      <a:lnTo>
                        <a:pt x="5" y="1"/>
                      </a:lnTo>
                      <a:lnTo>
                        <a:pt x="6" y="3"/>
                      </a:lnTo>
                      <a:lnTo>
                        <a:pt x="8" y="4"/>
                      </a:lnTo>
                      <a:lnTo>
                        <a:pt x="10" y="4"/>
                      </a:lnTo>
                      <a:lnTo>
                        <a:pt x="12" y="3"/>
                      </a:lnTo>
                      <a:lnTo>
                        <a:pt x="14" y="4"/>
                      </a:lnTo>
                      <a:lnTo>
                        <a:pt x="16" y="9"/>
                      </a:lnTo>
                      <a:lnTo>
                        <a:pt x="17" y="16"/>
                      </a:lnTo>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390" name="Freeform 226">
                  <a:extLst>
                    <a:ext uri="{FF2B5EF4-FFF2-40B4-BE49-F238E27FC236}">
                      <a16:creationId xmlns:a16="http://schemas.microsoft.com/office/drawing/2014/main" xmlns="" id="{32BAD680-5CF7-334F-A33E-83B8B1E4C683}"/>
                    </a:ext>
                  </a:extLst>
                </p:cNvPr>
                <p:cNvSpPr/>
                <p:nvPr/>
              </p:nvSpPr>
              <p:spPr>
                <a:xfrm>
                  <a:off x="5175250" y="4365625"/>
                  <a:ext cx="230188" cy="304800"/>
                </a:xfrm>
                <a:custGeom>
                  <a:avLst/>
                  <a:gdLst>
                    <a:gd name="T0" fmla="*/ 7 w 145"/>
                    <a:gd name="T1" fmla="*/ 190 h 192"/>
                    <a:gd name="T2" fmla="*/ 0 w 145"/>
                    <a:gd name="T3" fmla="*/ 129 h 192"/>
                    <a:gd name="T4" fmla="*/ 12 w 145"/>
                    <a:gd name="T5" fmla="*/ 114 h 192"/>
                    <a:gd name="T6" fmla="*/ 13 w 145"/>
                    <a:gd name="T7" fmla="*/ 112 h 192"/>
                    <a:gd name="T8" fmla="*/ 33 w 145"/>
                    <a:gd name="T9" fmla="*/ 102 h 192"/>
                    <a:gd name="T10" fmla="*/ 57 w 145"/>
                    <a:gd name="T11" fmla="*/ 98 h 192"/>
                    <a:gd name="T12" fmla="*/ 99 w 145"/>
                    <a:gd name="T13" fmla="*/ 55 h 192"/>
                    <a:gd name="T14" fmla="*/ 43 w 145"/>
                    <a:gd name="T15" fmla="*/ 40 h 192"/>
                    <a:gd name="T16" fmla="*/ 36 w 145"/>
                    <a:gd name="T17" fmla="*/ 34 h 192"/>
                    <a:gd name="T18" fmla="*/ 32 w 145"/>
                    <a:gd name="T19" fmla="*/ 30 h 192"/>
                    <a:gd name="T20" fmla="*/ 29 w 145"/>
                    <a:gd name="T21" fmla="*/ 26 h 192"/>
                    <a:gd name="T22" fmla="*/ 27 w 145"/>
                    <a:gd name="T23" fmla="*/ 23 h 192"/>
                    <a:gd name="T24" fmla="*/ 31 w 145"/>
                    <a:gd name="T25" fmla="*/ 7 h 192"/>
                    <a:gd name="T26" fmla="*/ 32 w 145"/>
                    <a:gd name="T27" fmla="*/ 7 h 192"/>
                    <a:gd name="T28" fmla="*/ 43 w 145"/>
                    <a:gd name="T29" fmla="*/ 19 h 192"/>
                    <a:gd name="T30" fmla="*/ 50 w 145"/>
                    <a:gd name="T31" fmla="*/ 21 h 192"/>
                    <a:gd name="T32" fmla="*/ 65 w 145"/>
                    <a:gd name="T33" fmla="*/ 16 h 192"/>
                    <a:gd name="T34" fmla="*/ 66 w 145"/>
                    <a:gd name="T35" fmla="*/ 15 h 192"/>
                    <a:gd name="T36" fmla="*/ 68 w 145"/>
                    <a:gd name="T37" fmla="*/ 16 h 192"/>
                    <a:gd name="T38" fmla="*/ 70 w 145"/>
                    <a:gd name="T39" fmla="*/ 16 h 192"/>
                    <a:gd name="T40" fmla="*/ 75 w 145"/>
                    <a:gd name="T41" fmla="*/ 17 h 192"/>
                    <a:gd name="T42" fmla="*/ 83 w 145"/>
                    <a:gd name="T43" fmla="*/ 15 h 192"/>
                    <a:gd name="T44" fmla="*/ 87 w 145"/>
                    <a:gd name="T45" fmla="*/ 12 h 192"/>
                    <a:gd name="T46" fmla="*/ 94 w 145"/>
                    <a:gd name="T47" fmla="*/ 12 h 192"/>
                    <a:gd name="T48" fmla="*/ 106 w 145"/>
                    <a:gd name="T49" fmla="*/ 9 h 192"/>
                    <a:gd name="T50" fmla="*/ 116 w 145"/>
                    <a:gd name="T51" fmla="*/ 7 h 192"/>
                    <a:gd name="T52" fmla="*/ 119 w 145"/>
                    <a:gd name="T53" fmla="*/ 6 h 192"/>
                    <a:gd name="T54" fmla="*/ 133 w 145"/>
                    <a:gd name="T55" fmla="*/ 3 h 192"/>
                    <a:gd name="T56" fmla="*/ 136 w 145"/>
                    <a:gd name="T57" fmla="*/ 0 h 192"/>
                    <a:gd name="T58" fmla="*/ 141 w 145"/>
                    <a:gd name="T59" fmla="*/ 2 h 192"/>
                    <a:gd name="T60" fmla="*/ 144 w 145"/>
                    <a:gd name="T61" fmla="*/ 2 h 192"/>
                    <a:gd name="T62" fmla="*/ 143 w 145"/>
                    <a:gd name="T63" fmla="*/ 5 h 192"/>
                    <a:gd name="T64" fmla="*/ 141 w 145"/>
                    <a:gd name="T65" fmla="*/ 8 h 192"/>
                    <a:gd name="T66" fmla="*/ 143 w 145"/>
                    <a:gd name="T67" fmla="*/ 12 h 192"/>
                    <a:gd name="T68" fmla="*/ 143 w 145"/>
                    <a:gd name="T69" fmla="*/ 15 h 192"/>
                    <a:gd name="T70" fmla="*/ 143 w 145"/>
                    <a:gd name="T71" fmla="*/ 19 h 192"/>
                    <a:gd name="T72" fmla="*/ 141 w 145"/>
                    <a:gd name="T73" fmla="*/ 22 h 192"/>
                    <a:gd name="T74" fmla="*/ 142 w 145"/>
                    <a:gd name="T75" fmla="*/ 22 h 192"/>
                    <a:gd name="T76" fmla="*/ 143 w 145"/>
                    <a:gd name="T77" fmla="*/ 21 h 192"/>
                    <a:gd name="T78" fmla="*/ 145 w 145"/>
                    <a:gd name="T79" fmla="*/ 22 h 192"/>
                    <a:gd name="T80" fmla="*/ 145 w 145"/>
                    <a:gd name="T81" fmla="*/ 23 h 192"/>
                    <a:gd name="T82" fmla="*/ 143 w 145"/>
                    <a:gd name="T83" fmla="*/ 23 h 192"/>
                    <a:gd name="T84" fmla="*/ 139 w 145"/>
                    <a:gd name="T85" fmla="*/ 23 h 192"/>
                    <a:gd name="T86" fmla="*/ 137 w 145"/>
                    <a:gd name="T87" fmla="*/ 36 h 192"/>
                    <a:gd name="T88" fmla="*/ 136 w 145"/>
                    <a:gd name="T89" fmla="*/ 40 h 192"/>
                    <a:gd name="T90" fmla="*/ 128 w 145"/>
                    <a:gd name="T91" fmla="*/ 53 h 192"/>
                    <a:gd name="T92" fmla="*/ 124 w 145"/>
                    <a:gd name="T93" fmla="*/ 58 h 192"/>
                    <a:gd name="T94" fmla="*/ 111 w 145"/>
                    <a:gd name="T95" fmla="*/ 89 h 192"/>
                    <a:gd name="T96" fmla="*/ 108 w 145"/>
                    <a:gd name="T97" fmla="*/ 91 h 192"/>
                    <a:gd name="T98" fmla="*/ 107 w 145"/>
                    <a:gd name="T99" fmla="*/ 93 h 192"/>
                    <a:gd name="T100" fmla="*/ 100 w 145"/>
                    <a:gd name="T101" fmla="*/ 100 h 192"/>
                    <a:gd name="T102" fmla="*/ 93 w 145"/>
                    <a:gd name="T103" fmla="*/ 112 h 192"/>
                    <a:gd name="T104" fmla="*/ 76 w 145"/>
                    <a:gd name="T105" fmla="*/ 127 h 192"/>
                    <a:gd name="T106" fmla="*/ 72 w 145"/>
                    <a:gd name="T107" fmla="*/ 135 h 192"/>
                    <a:gd name="T108" fmla="*/ 59 w 145"/>
                    <a:gd name="T109" fmla="*/ 142 h 192"/>
                    <a:gd name="T110" fmla="*/ 26 w 145"/>
                    <a:gd name="T111" fmla="*/ 171 h 192"/>
                    <a:gd name="T112" fmla="*/ 22 w 145"/>
                    <a:gd name="T113" fmla="*/ 171 h 192"/>
                    <a:gd name="T114" fmla="*/ 22 w 145"/>
                    <a:gd name="T115" fmla="*/ 172 h 192"/>
                    <a:gd name="T116" fmla="*/ 22 w 145"/>
                    <a:gd name="T117" fmla="*/ 174 h 192"/>
                    <a:gd name="T118" fmla="*/ 21 w 145"/>
                    <a:gd name="T119" fmla="*/ 176 h 192"/>
                    <a:gd name="T120" fmla="*/ 7 w 145"/>
                    <a:gd name="T121"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5" h="192">
                      <a:moveTo>
                        <a:pt x="7" y="192"/>
                      </a:moveTo>
                      <a:lnTo>
                        <a:pt x="7" y="190"/>
                      </a:lnTo>
                      <a:lnTo>
                        <a:pt x="0" y="181"/>
                      </a:lnTo>
                      <a:lnTo>
                        <a:pt x="0" y="129"/>
                      </a:lnTo>
                      <a:lnTo>
                        <a:pt x="1" y="128"/>
                      </a:lnTo>
                      <a:lnTo>
                        <a:pt x="12" y="114"/>
                      </a:lnTo>
                      <a:lnTo>
                        <a:pt x="12" y="113"/>
                      </a:lnTo>
                      <a:lnTo>
                        <a:pt x="13" y="112"/>
                      </a:lnTo>
                      <a:lnTo>
                        <a:pt x="26" y="107"/>
                      </a:lnTo>
                      <a:lnTo>
                        <a:pt x="33" y="102"/>
                      </a:lnTo>
                      <a:lnTo>
                        <a:pt x="40" y="98"/>
                      </a:lnTo>
                      <a:lnTo>
                        <a:pt x="57" y="98"/>
                      </a:lnTo>
                      <a:lnTo>
                        <a:pt x="99" y="55"/>
                      </a:lnTo>
                      <a:lnTo>
                        <a:pt x="99" y="55"/>
                      </a:lnTo>
                      <a:lnTo>
                        <a:pt x="85" y="55"/>
                      </a:lnTo>
                      <a:lnTo>
                        <a:pt x="43" y="40"/>
                      </a:lnTo>
                      <a:lnTo>
                        <a:pt x="41" y="38"/>
                      </a:lnTo>
                      <a:lnTo>
                        <a:pt x="36" y="34"/>
                      </a:lnTo>
                      <a:lnTo>
                        <a:pt x="34" y="32"/>
                      </a:lnTo>
                      <a:lnTo>
                        <a:pt x="32" y="30"/>
                      </a:lnTo>
                      <a:lnTo>
                        <a:pt x="32" y="29"/>
                      </a:lnTo>
                      <a:lnTo>
                        <a:pt x="29" y="26"/>
                      </a:lnTo>
                      <a:lnTo>
                        <a:pt x="28" y="25"/>
                      </a:lnTo>
                      <a:lnTo>
                        <a:pt x="27" y="23"/>
                      </a:lnTo>
                      <a:lnTo>
                        <a:pt x="25" y="17"/>
                      </a:lnTo>
                      <a:lnTo>
                        <a:pt x="31" y="7"/>
                      </a:lnTo>
                      <a:lnTo>
                        <a:pt x="31" y="6"/>
                      </a:lnTo>
                      <a:lnTo>
                        <a:pt x="32" y="7"/>
                      </a:lnTo>
                      <a:lnTo>
                        <a:pt x="33" y="8"/>
                      </a:lnTo>
                      <a:lnTo>
                        <a:pt x="43" y="19"/>
                      </a:lnTo>
                      <a:lnTo>
                        <a:pt x="48" y="22"/>
                      </a:lnTo>
                      <a:lnTo>
                        <a:pt x="50" y="21"/>
                      </a:lnTo>
                      <a:lnTo>
                        <a:pt x="55" y="22"/>
                      </a:lnTo>
                      <a:lnTo>
                        <a:pt x="65" y="16"/>
                      </a:lnTo>
                      <a:lnTo>
                        <a:pt x="66" y="15"/>
                      </a:lnTo>
                      <a:lnTo>
                        <a:pt x="66" y="15"/>
                      </a:lnTo>
                      <a:lnTo>
                        <a:pt x="67" y="15"/>
                      </a:lnTo>
                      <a:lnTo>
                        <a:pt x="68" y="16"/>
                      </a:lnTo>
                      <a:lnTo>
                        <a:pt x="69" y="16"/>
                      </a:lnTo>
                      <a:lnTo>
                        <a:pt x="70" y="16"/>
                      </a:lnTo>
                      <a:lnTo>
                        <a:pt x="73" y="16"/>
                      </a:lnTo>
                      <a:lnTo>
                        <a:pt x="75" y="17"/>
                      </a:lnTo>
                      <a:lnTo>
                        <a:pt x="80" y="17"/>
                      </a:lnTo>
                      <a:lnTo>
                        <a:pt x="83" y="15"/>
                      </a:lnTo>
                      <a:lnTo>
                        <a:pt x="85" y="14"/>
                      </a:lnTo>
                      <a:lnTo>
                        <a:pt x="87" y="12"/>
                      </a:lnTo>
                      <a:lnTo>
                        <a:pt x="91" y="11"/>
                      </a:lnTo>
                      <a:lnTo>
                        <a:pt x="94" y="12"/>
                      </a:lnTo>
                      <a:lnTo>
                        <a:pt x="103" y="11"/>
                      </a:lnTo>
                      <a:lnTo>
                        <a:pt x="106" y="9"/>
                      </a:lnTo>
                      <a:lnTo>
                        <a:pt x="111" y="9"/>
                      </a:lnTo>
                      <a:lnTo>
                        <a:pt x="116" y="7"/>
                      </a:lnTo>
                      <a:lnTo>
                        <a:pt x="118" y="7"/>
                      </a:lnTo>
                      <a:lnTo>
                        <a:pt x="119" y="6"/>
                      </a:lnTo>
                      <a:lnTo>
                        <a:pt x="128" y="5"/>
                      </a:lnTo>
                      <a:lnTo>
                        <a:pt x="133" y="3"/>
                      </a:lnTo>
                      <a:lnTo>
                        <a:pt x="134" y="0"/>
                      </a:lnTo>
                      <a:lnTo>
                        <a:pt x="136" y="0"/>
                      </a:lnTo>
                      <a:lnTo>
                        <a:pt x="138" y="0"/>
                      </a:lnTo>
                      <a:lnTo>
                        <a:pt x="141" y="2"/>
                      </a:lnTo>
                      <a:lnTo>
                        <a:pt x="143" y="2"/>
                      </a:lnTo>
                      <a:lnTo>
                        <a:pt x="144" y="2"/>
                      </a:lnTo>
                      <a:lnTo>
                        <a:pt x="143" y="3"/>
                      </a:lnTo>
                      <a:lnTo>
                        <a:pt x="143" y="5"/>
                      </a:lnTo>
                      <a:lnTo>
                        <a:pt x="142" y="7"/>
                      </a:lnTo>
                      <a:lnTo>
                        <a:pt x="141" y="8"/>
                      </a:lnTo>
                      <a:lnTo>
                        <a:pt x="142" y="11"/>
                      </a:lnTo>
                      <a:lnTo>
                        <a:pt x="143" y="12"/>
                      </a:lnTo>
                      <a:lnTo>
                        <a:pt x="142" y="13"/>
                      </a:lnTo>
                      <a:lnTo>
                        <a:pt x="143" y="15"/>
                      </a:lnTo>
                      <a:lnTo>
                        <a:pt x="142" y="17"/>
                      </a:lnTo>
                      <a:lnTo>
                        <a:pt x="143" y="19"/>
                      </a:lnTo>
                      <a:lnTo>
                        <a:pt x="142" y="20"/>
                      </a:lnTo>
                      <a:lnTo>
                        <a:pt x="141" y="22"/>
                      </a:lnTo>
                      <a:lnTo>
                        <a:pt x="141" y="22"/>
                      </a:lnTo>
                      <a:lnTo>
                        <a:pt x="142" y="22"/>
                      </a:lnTo>
                      <a:lnTo>
                        <a:pt x="143" y="21"/>
                      </a:lnTo>
                      <a:lnTo>
                        <a:pt x="143" y="21"/>
                      </a:lnTo>
                      <a:lnTo>
                        <a:pt x="144" y="22"/>
                      </a:lnTo>
                      <a:lnTo>
                        <a:pt x="145" y="22"/>
                      </a:lnTo>
                      <a:lnTo>
                        <a:pt x="145" y="23"/>
                      </a:lnTo>
                      <a:lnTo>
                        <a:pt x="145" y="23"/>
                      </a:lnTo>
                      <a:lnTo>
                        <a:pt x="144" y="24"/>
                      </a:lnTo>
                      <a:lnTo>
                        <a:pt x="143" y="23"/>
                      </a:lnTo>
                      <a:lnTo>
                        <a:pt x="141" y="23"/>
                      </a:lnTo>
                      <a:lnTo>
                        <a:pt x="139" y="23"/>
                      </a:lnTo>
                      <a:lnTo>
                        <a:pt x="139" y="24"/>
                      </a:lnTo>
                      <a:lnTo>
                        <a:pt x="137" y="36"/>
                      </a:lnTo>
                      <a:lnTo>
                        <a:pt x="137" y="38"/>
                      </a:lnTo>
                      <a:lnTo>
                        <a:pt x="136" y="40"/>
                      </a:lnTo>
                      <a:lnTo>
                        <a:pt x="134" y="42"/>
                      </a:lnTo>
                      <a:lnTo>
                        <a:pt x="128" y="53"/>
                      </a:lnTo>
                      <a:lnTo>
                        <a:pt x="125" y="55"/>
                      </a:lnTo>
                      <a:lnTo>
                        <a:pt x="124" y="58"/>
                      </a:lnTo>
                      <a:lnTo>
                        <a:pt x="124" y="61"/>
                      </a:lnTo>
                      <a:lnTo>
                        <a:pt x="111" y="89"/>
                      </a:lnTo>
                      <a:lnTo>
                        <a:pt x="109" y="91"/>
                      </a:lnTo>
                      <a:lnTo>
                        <a:pt x="108" y="91"/>
                      </a:lnTo>
                      <a:lnTo>
                        <a:pt x="107" y="92"/>
                      </a:lnTo>
                      <a:lnTo>
                        <a:pt x="107" y="93"/>
                      </a:lnTo>
                      <a:lnTo>
                        <a:pt x="102" y="98"/>
                      </a:lnTo>
                      <a:lnTo>
                        <a:pt x="100" y="100"/>
                      </a:lnTo>
                      <a:lnTo>
                        <a:pt x="100" y="101"/>
                      </a:lnTo>
                      <a:lnTo>
                        <a:pt x="93" y="112"/>
                      </a:lnTo>
                      <a:lnTo>
                        <a:pt x="94" y="112"/>
                      </a:lnTo>
                      <a:lnTo>
                        <a:pt x="76" y="127"/>
                      </a:lnTo>
                      <a:lnTo>
                        <a:pt x="76" y="128"/>
                      </a:lnTo>
                      <a:lnTo>
                        <a:pt x="72" y="135"/>
                      </a:lnTo>
                      <a:lnTo>
                        <a:pt x="64" y="140"/>
                      </a:lnTo>
                      <a:lnTo>
                        <a:pt x="59" y="142"/>
                      </a:lnTo>
                      <a:lnTo>
                        <a:pt x="58" y="142"/>
                      </a:lnTo>
                      <a:lnTo>
                        <a:pt x="26" y="171"/>
                      </a:lnTo>
                      <a:lnTo>
                        <a:pt x="23" y="171"/>
                      </a:lnTo>
                      <a:lnTo>
                        <a:pt x="22" y="171"/>
                      </a:lnTo>
                      <a:lnTo>
                        <a:pt x="22" y="172"/>
                      </a:lnTo>
                      <a:lnTo>
                        <a:pt x="22" y="172"/>
                      </a:lnTo>
                      <a:lnTo>
                        <a:pt x="23" y="173"/>
                      </a:lnTo>
                      <a:lnTo>
                        <a:pt x="22" y="174"/>
                      </a:lnTo>
                      <a:lnTo>
                        <a:pt x="21" y="174"/>
                      </a:lnTo>
                      <a:lnTo>
                        <a:pt x="21" y="176"/>
                      </a:lnTo>
                      <a:lnTo>
                        <a:pt x="8" y="191"/>
                      </a:lnTo>
                      <a:lnTo>
                        <a:pt x="7" y="192"/>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grpSp>
              <p:nvGrpSpPr>
                <p:cNvPr id="391" name="Group 390">
                  <a:extLst>
                    <a:ext uri="{FF2B5EF4-FFF2-40B4-BE49-F238E27FC236}">
                      <a16:creationId xmlns:a16="http://schemas.microsoft.com/office/drawing/2014/main" xmlns="" id="{B40DC031-5BC7-0A4E-B7FA-D15D6CCC2F22}"/>
                    </a:ext>
                  </a:extLst>
                </p:cNvPr>
                <p:cNvGrpSpPr/>
                <p:nvPr/>
              </p:nvGrpSpPr>
              <p:grpSpPr>
                <a:xfrm>
                  <a:off x="7777163" y="4779963"/>
                  <a:ext cx="131762" cy="96838"/>
                  <a:chOff x="7777163" y="4779963"/>
                  <a:chExt cx="131762" cy="96838"/>
                </a:xfrm>
                <a:grpFill/>
              </p:grpSpPr>
              <p:sp>
                <p:nvSpPr>
                  <p:cNvPr id="743" name="Freeform 228">
                    <a:extLst>
                      <a:ext uri="{FF2B5EF4-FFF2-40B4-BE49-F238E27FC236}">
                        <a16:creationId xmlns:a16="http://schemas.microsoft.com/office/drawing/2014/main" xmlns="" id="{CFCB17B7-1362-CB45-B562-ACB2A9E9D712}"/>
                      </a:ext>
                    </a:extLst>
                  </p:cNvPr>
                  <p:cNvSpPr/>
                  <p:nvPr/>
                </p:nvSpPr>
                <p:spPr>
                  <a:xfrm>
                    <a:off x="7777163" y="4779963"/>
                    <a:ext cx="22225" cy="17463"/>
                  </a:xfrm>
                  <a:custGeom>
                    <a:avLst/>
                    <a:gdLst>
                      <a:gd name="T0" fmla="*/ 0 w 14"/>
                      <a:gd name="T1" fmla="*/ 1 h 11"/>
                      <a:gd name="T2" fmla="*/ 1 w 14"/>
                      <a:gd name="T3" fmla="*/ 0 h 11"/>
                      <a:gd name="T4" fmla="*/ 4 w 14"/>
                      <a:gd name="T5" fmla="*/ 3 h 11"/>
                      <a:gd name="T6" fmla="*/ 6 w 14"/>
                      <a:gd name="T7" fmla="*/ 3 h 11"/>
                      <a:gd name="T8" fmla="*/ 7 w 14"/>
                      <a:gd name="T9" fmla="*/ 5 h 11"/>
                      <a:gd name="T10" fmla="*/ 8 w 14"/>
                      <a:gd name="T11" fmla="*/ 6 h 11"/>
                      <a:gd name="T12" fmla="*/ 11 w 14"/>
                      <a:gd name="T13" fmla="*/ 7 h 11"/>
                      <a:gd name="T14" fmla="*/ 12 w 14"/>
                      <a:gd name="T15" fmla="*/ 8 h 11"/>
                      <a:gd name="T16" fmla="*/ 14 w 14"/>
                      <a:gd name="T17" fmla="*/ 9 h 11"/>
                      <a:gd name="T18" fmla="*/ 14 w 14"/>
                      <a:gd name="T19" fmla="*/ 10 h 11"/>
                      <a:gd name="T20" fmla="*/ 12 w 14"/>
                      <a:gd name="T21" fmla="*/ 11 h 11"/>
                      <a:gd name="T22" fmla="*/ 6 w 14"/>
                      <a:gd name="T23" fmla="*/ 8 h 11"/>
                      <a:gd name="T24" fmla="*/ 0 w 14"/>
                      <a:gd name="T2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1">
                        <a:moveTo>
                          <a:pt x="0" y="1"/>
                        </a:moveTo>
                        <a:lnTo>
                          <a:pt x="1" y="0"/>
                        </a:lnTo>
                        <a:lnTo>
                          <a:pt x="4" y="3"/>
                        </a:lnTo>
                        <a:lnTo>
                          <a:pt x="6" y="3"/>
                        </a:lnTo>
                        <a:lnTo>
                          <a:pt x="7" y="5"/>
                        </a:lnTo>
                        <a:lnTo>
                          <a:pt x="8" y="6"/>
                        </a:lnTo>
                        <a:lnTo>
                          <a:pt x="11" y="7"/>
                        </a:lnTo>
                        <a:lnTo>
                          <a:pt x="12" y="8"/>
                        </a:lnTo>
                        <a:lnTo>
                          <a:pt x="14" y="9"/>
                        </a:lnTo>
                        <a:lnTo>
                          <a:pt x="14" y="10"/>
                        </a:lnTo>
                        <a:lnTo>
                          <a:pt x="12" y="11"/>
                        </a:lnTo>
                        <a:lnTo>
                          <a:pt x="6" y="8"/>
                        </a:lnTo>
                        <a:lnTo>
                          <a:pt x="0" y="1"/>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744" name="Freeform 229">
                    <a:extLst>
                      <a:ext uri="{FF2B5EF4-FFF2-40B4-BE49-F238E27FC236}">
                        <a16:creationId xmlns:a16="http://schemas.microsoft.com/office/drawing/2014/main" xmlns="" id="{3249F3C1-388B-B844-AAED-13E8459D7C4D}"/>
                      </a:ext>
                    </a:extLst>
                  </p:cNvPr>
                  <p:cNvSpPr/>
                  <p:nvPr/>
                </p:nvSpPr>
                <p:spPr>
                  <a:xfrm>
                    <a:off x="7777163" y="4779963"/>
                    <a:ext cx="22225" cy="17463"/>
                  </a:xfrm>
                  <a:custGeom>
                    <a:avLst/>
                    <a:gdLst>
                      <a:gd name="T0" fmla="*/ 0 w 14"/>
                      <a:gd name="T1" fmla="*/ 1 h 11"/>
                      <a:gd name="T2" fmla="*/ 1 w 14"/>
                      <a:gd name="T3" fmla="*/ 0 h 11"/>
                      <a:gd name="T4" fmla="*/ 4 w 14"/>
                      <a:gd name="T5" fmla="*/ 3 h 11"/>
                      <a:gd name="T6" fmla="*/ 6 w 14"/>
                      <a:gd name="T7" fmla="*/ 3 h 11"/>
                      <a:gd name="T8" fmla="*/ 7 w 14"/>
                      <a:gd name="T9" fmla="*/ 5 h 11"/>
                      <a:gd name="T10" fmla="*/ 8 w 14"/>
                      <a:gd name="T11" fmla="*/ 6 h 11"/>
                      <a:gd name="T12" fmla="*/ 11 w 14"/>
                      <a:gd name="T13" fmla="*/ 7 h 11"/>
                      <a:gd name="T14" fmla="*/ 12 w 14"/>
                      <a:gd name="T15" fmla="*/ 8 h 11"/>
                      <a:gd name="T16" fmla="*/ 14 w 14"/>
                      <a:gd name="T17" fmla="*/ 9 h 11"/>
                      <a:gd name="T18" fmla="*/ 14 w 14"/>
                      <a:gd name="T19" fmla="*/ 10 h 11"/>
                      <a:gd name="T20" fmla="*/ 12 w 14"/>
                      <a:gd name="T21" fmla="*/ 11 h 11"/>
                      <a:gd name="T22" fmla="*/ 6 w 14"/>
                      <a:gd name="T23" fmla="*/ 8 h 11"/>
                      <a:gd name="T24" fmla="*/ 0 w 14"/>
                      <a:gd name="T2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1">
                        <a:moveTo>
                          <a:pt x="0" y="1"/>
                        </a:moveTo>
                        <a:lnTo>
                          <a:pt x="1" y="0"/>
                        </a:lnTo>
                        <a:lnTo>
                          <a:pt x="4" y="3"/>
                        </a:lnTo>
                        <a:lnTo>
                          <a:pt x="6" y="3"/>
                        </a:lnTo>
                        <a:lnTo>
                          <a:pt x="7" y="5"/>
                        </a:lnTo>
                        <a:lnTo>
                          <a:pt x="8" y="6"/>
                        </a:lnTo>
                        <a:lnTo>
                          <a:pt x="11" y="7"/>
                        </a:lnTo>
                        <a:lnTo>
                          <a:pt x="12" y="8"/>
                        </a:lnTo>
                        <a:lnTo>
                          <a:pt x="14" y="9"/>
                        </a:lnTo>
                        <a:lnTo>
                          <a:pt x="14" y="10"/>
                        </a:lnTo>
                        <a:lnTo>
                          <a:pt x="12" y="11"/>
                        </a:lnTo>
                        <a:lnTo>
                          <a:pt x="6" y="8"/>
                        </a:lnTo>
                        <a:lnTo>
                          <a:pt x="0" y="1"/>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745" name="Freeform 230">
                    <a:extLst>
                      <a:ext uri="{FF2B5EF4-FFF2-40B4-BE49-F238E27FC236}">
                        <a16:creationId xmlns:a16="http://schemas.microsoft.com/office/drawing/2014/main" xmlns="" id="{B39AA7AB-A28D-7C42-917B-22C8B33D64B7}"/>
                      </a:ext>
                    </a:extLst>
                  </p:cNvPr>
                  <p:cNvSpPr/>
                  <p:nvPr/>
                </p:nvSpPr>
                <p:spPr>
                  <a:xfrm>
                    <a:off x="7777163" y="4800600"/>
                    <a:ext cx="4763" cy="9525"/>
                  </a:xfrm>
                  <a:custGeom>
                    <a:avLst/>
                    <a:gdLst>
                      <a:gd name="T0" fmla="*/ 1 w 3"/>
                      <a:gd name="T1" fmla="*/ 0 h 6"/>
                      <a:gd name="T2" fmla="*/ 2 w 3"/>
                      <a:gd name="T3" fmla="*/ 1 h 6"/>
                      <a:gd name="T4" fmla="*/ 3 w 3"/>
                      <a:gd name="T5" fmla="*/ 2 h 6"/>
                      <a:gd name="T6" fmla="*/ 3 w 3"/>
                      <a:gd name="T7" fmla="*/ 4 h 6"/>
                      <a:gd name="T8" fmla="*/ 3 w 3"/>
                      <a:gd name="T9" fmla="*/ 6 h 6"/>
                      <a:gd name="T10" fmla="*/ 1 w 3"/>
                      <a:gd name="T11" fmla="*/ 3 h 6"/>
                      <a:gd name="T12" fmla="*/ 0 w 3"/>
                      <a:gd name="T13" fmla="*/ 1 h 6"/>
                      <a:gd name="T14" fmla="*/ 1 w 3"/>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1" y="0"/>
                        </a:moveTo>
                        <a:lnTo>
                          <a:pt x="2" y="1"/>
                        </a:lnTo>
                        <a:lnTo>
                          <a:pt x="3" y="2"/>
                        </a:lnTo>
                        <a:lnTo>
                          <a:pt x="3" y="4"/>
                        </a:lnTo>
                        <a:lnTo>
                          <a:pt x="3" y="6"/>
                        </a:lnTo>
                        <a:lnTo>
                          <a:pt x="1" y="3"/>
                        </a:lnTo>
                        <a:lnTo>
                          <a:pt x="0" y="1"/>
                        </a:lnTo>
                        <a:lnTo>
                          <a:pt x="1"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746" name="Freeform 231">
                    <a:extLst>
                      <a:ext uri="{FF2B5EF4-FFF2-40B4-BE49-F238E27FC236}">
                        <a16:creationId xmlns:a16="http://schemas.microsoft.com/office/drawing/2014/main" xmlns="" id="{0B7E6618-A0A8-EB41-BDDB-80091D22B12A}"/>
                      </a:ext>
                    </a:extLst>
                  </p:cNvPr>
                  <p:cNvSpPr/>
                  <p:nvPr/>
                </p:nvSpPr>
                <p:spPr>
                  <a:xfrm>
                    <a:off x="7777163" y="4800600"/>
                    <a:ext cx="4763" cy="9525"/>
                  </a:xfrm>
                  <a:custGeom>
                    <a:avLst/>
                    <a:gdLst>
                      <a:gd name="T0" fmla="*/ 1 w 3"/>
                      <a:gd name="T1" fmla="*/ 0 h 6"/>
                      <a:gd name="T2" fmla="*/ 2 w 3"/>
                      <a:gd name="T3" fmla="*/ 1 h 6"/>
                      <a:gd name="T4" fmla="*/ 3 w 3"/>
                      <a:gd name="T5" fmla="*/ 2 h 6"/>
                      <a:gd name="T6" fmla="*/ 3 w 3"/>
                      <a:gd name="T7" fmla="*/ 4 h 6"/>
                      <a:gd name="T8" fmla="*/ 3 w 3"/>
                      <a:gd name="T9" fmla="*/ 6 h 6"/>
                      <a:gd name="T10" fmla="*/ 1 w 3"/>
                      <a:gd name="T11" fmla="*/ 3 h 6"/>
                      <a:gd name="T12" fmla="*/ 0 w 3"/>
                      <a:gd name="T13" fmla="*/ 1 h 6"/>
                      <a:gd name="T14" fmla="*/ 1 w 3"/>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1" y="0"/>
                        </a:moveTo>
                        <a:lnTo>
                          <a:pt x="2" y="1"/>
                        </a:lnTo>
                        <a:lnTo>
                          <a:pt x="3" y="2"/>
                        </a:lnTo>
                        <a:lnTo>
                          <a:pt x="3" y="4"/>
                        </a:lnTo>
                        <a:lnTo>
                          <a:pt x="3" y="6"/>
                        </a:lnTo>
                        <a:lnTo>
                          <a:pt x="1" y="3"/>
                        </a:lnTo>
                        <a:lnTo>
                          <a:pt x="0" y="1"/>
                        </a:lnTo>
                        <a:lnTo>
                          <a:pt x="1" y="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747" name="Freeform 232">
                    <a:extLst>
                      <a:ext uri="{FF2B5EF4-FFF2-40B4-BE49-F238E27FC236}">
                        <a16:creationId xmlns:a16="http://schemas.microsoft.com/office/drawing/2014/main" xmlns="" id="{D3ACF9DB-427D-EC4E-9D33-C1E6C9FB5629}"/>
                      </a:ext>
                    </a:extLst>
                  </p:cNvPr>
                  <p:cNvSpPr/>
                  <p:nvPr/>
                </p:nvSpPr>
                <p:spPr>
                  <a:xfrm>
                    <a:off x="7788275" y="4808538"/>
                    <a:ext cx="3175" cy="6350"/>
                  </a:xfrm>
                  <a:custGeom>
                    <a:avLst/>
                    <a:gdLst>
                      <a:gd name="T0" fmla="*/ 1 w 2"/>
                      <a:gd name="T1" fmla="*/ 0 h 4"/>
                      <a:gd name="T2" fmla="*/ 2 w 2"/>
                      <a:gd name="T3" fmla="*/ 1 h 4"/>
                      <a:gd name="T4" fmla="*/ 2 w 2"/>
                      <a:gd name="T5" fmla="*/ 3 h 4"/>
                      <a:gd name="T6" fmla="*/ 1 w 2"/>
                      <a:gd name="T7" fmla="*/ 4 h 4"/>
                      <a:gd name="T8" fmla="*/ 0 w 2"/>
                      <a:gd name="T9" fmla="*/ 2 h 4"/>
                      <a:gd name="T10" fmla="*/ 0 w 2"/>
                      <a:gd name="T11" fmla="*/ 0 h 4"/>
                      <a:gd name="T12" fmla="*/ 1 w 2"/>
                      <a:gd name="T13" fmla="*/ 0 h 4"/>
                      <a:gd name="T14" fmla="*/ 1 w 2"/>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1" y="0"/>
                        </a:moveTo>
                        <a:lnTo>
                          <a:pt x="2" y="1"/>
                        </a:lnTo>
                        <a:lnTo>
                          <a:pt x="2" y="3"/>
                        </a:lnTo>
                        <a:lnTo>
                          <a:pt x="1" y="4"/>
                        </a:lnTo>
                        <a:lnTo>
                          <a:pt x="0" y="2"/>
                        </a:lnTo>
                        <a:lnTo>
                          <a:pt x="0" y="0"/>
                        </a:lnTo>
                        <a:lnTo>
                          <a:pt x="1" y="0"/>
                        </a:lnTo>
                        <a:lnTo>
                          <a:pt x="1"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748" name="Freeform 233">
                    <a:extLst>
                      <a:ext uri="{FF2B5EF4-FFF2-40B4-BE49-F238E27FC236}">
                        <a16:creationId xmlns:a16="http://schemas.microsoft.com/office/drawing/2014/main" xmlns="" id="{40CBAE51-A772-C940-88ED-C261C7B16B98}"/>
                      </a:ext>
                    </a:extLst>
                  </p:cNvPr>
                  <p:cNvSpPr/>
                  <p:nvPr/>
                </p:nvSpPr>
                <p:spPr>
                  <a:xfrm>
                    <a:off x="7788275" y="4808538"/>
                    <a:ext cx="3175" cy="6350"/>
                  </a:xfrm>
                  <a:custGeom>
                    <a:avLst/>
                    <a:gdLst>
                      <a:gd name="T0" fmla="*/ 1 w 2"/>
                      <a:gd name="T1" fmla="*/ 0 h 4"/>
                      <a:gd name="T2" fmla="*/ 2 w 2"/>
                      <a:gd name="T3" fmla="*/ 1 h 4"/>
                      <a:gd name="T4" fmla="*/ 2 w 2"/>
                      <a:gd name="T5" fmla="*/ 3 h 4"/>
                      <a:gd name="T6" fmla="*/ 1 w 2"/>
                      <a:gd name="T7" fmla="*/ 4 h 4"/>
                      <a:gd name="T8" fmla="*/ 0 w 2"/>
                      <a:gd name="T9" fmla="*/ 2 h 4"/>
                      <a:gd name="T10" fmla="*/ 0 w 2"/>
                      <a:gd name="T11" fmla="*/ 0 h 4"/>
                      <a:gd name="T12" fmla="*/ 1 w 2"/>
                      <a:gd name="T13" fmla="*/ 0 h 4"/>
                      <a:gd name="T14" fmla="*/ 1 w 2"/>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1" y="0"/>
                        </a:moveTo>
                        <a:lnTo>
                          <a:pt x="2" y="1"/>
                        </a:lnTo>
                        <a:lnTo>
                          <a:pt x="2" y="3"/>
                        </a:lnTo>
                        <a:lnTo>
                          <a:pt x="1" y="4"/>
                        </a:lnTo>
                        <a:lnTo>
                          <a:pt x="0" y="2"/>
                        </a:lnTo>
                        <a:lnTo>
                          <a:pt x="0" y="0"/>
                        </a:lnTo>
                        <a:lnTo>
                          <a:pt x="1" y="0"/>
                        </a:lnTo>
                        <a:lnTo>
                          <a:pt x="1" y="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749" name="Freeform 234">
                    <a:extLst>
                      <a:ext uri="{FF2B5EF4-FFF2-40B4-BE49-F238E27FC236}">
                        <a16:creationId xmlns:a16="http://schemas.microsoft.com/office/drawing/2014/main" xmlns="" id="{F9ED78F3-5C1B-7340-9766-465094779272}"/>
                      </a:ext>
                    </a:extLst>
                  </p:cNvPr>
                  <p:cNvSpPr/>
                  <p:nvPr/>
                </p:nvSpPr>
                <p:spPr>
                  <a:xfrm>
                    <a:off x="7793038" y="4811713"/>
                    <a:ext cx="14288" cy="11113"/>
                  </a:xfrm>
                  <a:custGeom>
                    <a:avLst/>
                    <a:gdLst>
                      <a:gd name="T0" fmla="*/ 1 w 9"/>
                      <a:gd name="T1" fmla="*/ 3 h 7"/>
                      <a:gd name="T2" fmla="*/ 0 w 9"/>
                      <a:gd name="T3" fmla="*/ 2 h 7"/>
                      <a:gd name="T4" fmla="*/ 1 w 9"/>
                      <a:gd name="T5" fmla="*/ 1 h 7"/>
                      <a:gd name="T6" fmla="*/ 3 w 9"/>
                      <a:gd name="T7" fmla="*/ 0 h 7"/>
                      <a:gd name="T8" fmla="*/ 4 w 9"/>
                      <a:gd name="T9" fmla="*/ 0 h 7"/>
                      <a:gd name="T10" fmla="*/ 5 w 9"/>
                      <a:gd name="T11" fmla="*/ 3 h 7"/>
                      <a:gd name="T12" fmla="*/ 8 w 9"/>
                      <a:gd name="T13" fmla="*/ 4 h 7"/>
                      <a:gd name="T14" fmla="*/ 9 w 9"/>
                      <a:gd name="T15" fmla="*/ 7 h 7"/>
                      <a:gd name="T16" fmla="*/ 7 w 9"/>
                      <a:gd name="T17" fmla="*/ 7 h 7"/>
                      <a:gd name="T18" fmla="*/ 4 w 9"/>
                      <a:gd name="T19" fmla="*/ 4 h 7"/>
                      <a:gd name="T20" fmla="*/ 2 w 9"/>
                      <a:gd name="T21" fmla="*/ 4 h 7"/>
                      <a:gd name="T22" fmla="*/ 1 w 9"/>
                      <a:gd name="T23"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7">
                        <a:moveTo>
                          <a:pt x="1" y="3"/>
                        </a:moveTo>
                        <a:lnTo>
                          <a:pt x="0" y="2"/>
                        </a:lnTo>
                        <a:lnTo>
                          <a:pt x="1" y="1"/>
                        </a:lnTo>
                        <a:lnTo>
                          <a:pt x="3" y="0"/>
                        </a:lnTo>
                        <a:lnTo>
                          <a:pt x="4" y="0"/>
                        </a:lnTo>
                        <a:lnTo>
                          <a:pt x="5" y="3"/>
                        </a:lnTo>
                        <a:lnTo>
                          <a:pt x="8" y="4"/>
                        </a:lnTo>
                        <a:lnTo>
                          <a:pt x="9" y="7"/>
                        </a:lnTo>
                        <a:lnTo>
                          <a:pt x="7" y="7"/>
                        </a:lnTo>
                        <a:lnTo>
                          <a:pt x="4" y="4"/>
                        </a:lnTo>
                        <a:lnTo>
                          <a:pt x="2" y="4"/>
                        </a:lnTo>
                        <a:lnTo>
                          <a:pt x="1" y="3"/>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750" name="Freeform 235">
                    <a:extLst>
                      <a:ext uri="{FF2B5EF4-FFF2-40B4-BE49-F238E27FC236}">
                        <a16:creationId xmlns:a16="http://schemas.microsoft.com/office/drawing/2014/main" xmlns="" id="{2F64CE24-00BA-214D-99FD-1892C4310B69}"/>
                      </a:ext>
                    </a:extLst>
                  </p:cNvPr>
                  <p:cNvSpPr/>
                  <p:nvPr/>
                </p:nvSpPr>
                <p:spPr>
                  <a:xfrm>
                    <a:off x="7793038" y="4811713"/>
                    <a:ext cx="14288" cy="11113"/>
                  </a:xfrm>
                  <a:custGeom>
                    <a:avLst/>
                    <a:gdLst>
                      <a:gd name="T0" fmla="*/ 1 w 9"/>
                      <a:gd name="T1" fmla="*/ 3 h 7"/>
                      <a:gd name="T2" fmla="*/ 0 w 9"/>
                      <a:gd name="T3" fmla="*/ 2 h 7"/>
                      <a:gd name="T4" fmla="*/ 1 w 9"/>
                      <a:gd name="T5" fmla="*/ 1 h 7"/>
                      <a:gd name="T6" fmla="*/ 3 w 9"/>
                      <a:gd name="T7" fmla="*/ 0 h 7"/>
                      <a:gd name="T8" fmla="*/ 4 w 9"/>
                      <a:gd name="T9" fmla="*/ 0 h 7"/>
                      <a:gd name="T10" fmla="*/ 5 w 9"/>
                      <a:gd name="T11" fmla="*/ 3 h 7"/>
                      <a:gd name="T12" fmla="*/ 8 w 9"/>
                      <a:gd name="T13" fmla="*/ 4 h 7"/>
                      <a:gd name="T14" fmla="*/ 9 w 9"/>
                      <a:gd name="T15" fmla="*/ 7 h 7"/>
                      <a:gd name="T16" fmla="*/ 7 w 9"/>
                      <a:gd name="T17" fmla="*/ 7 h 7"/>
                      <a:gd name="T18" fmla="*/ 4 w 9"/>
                      <a:gd name="T19" fmla="*/ 4 h 7"/>
                      <a:gd name="T20" fmla="*/ 2 w 9"/>
                      <a:gd name="T21" fmla="*/ 4 h 7"/>
                      <a:gd name="T22" fmla="*/ 1 w 9"/>
                      <a:gd name="T23"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7">
                        <a:moveTo>
                          <a:pt x="1" y="3"/>
                        </a:moveTo>
                        <a:lnTo>
                          <a:pt x="0" y="2"/>
                        </a:lnTo>
                        <a:lnTo>
                          <a:pt x="1" y="1"/>
                        </a:lnTo>
                        <a:lnTo>
                          <a:pt x="3" y="0"/>
                        </a:lnTo>
                        <a:lnTo>
                          <a:pt x="4" y="0"/>
                        </a:lnTo>
                        <a:lnTo>
                          <a:pt x="5" y="3"/>
                        </a:lnTo>
                        <a:lnTo>
                          <a:pt x="8" y="4"/>
                        </a:lnTo>
                        <a:lnTo>
                          <a:pt x="9" y="7"/>
                        </a:lnTo>
                        <a:lnTo>
                          <a:pt x="7" y="7"/>
                        </a:lnTo>
                        <a:lnTo>
                          <a:pt x="4" y="4"/>
                        </a:lnTo>
                        <a:lnTo>
                          <a:pt x="2" y="4"/>
                        </a:lnTo>
                        <a:lnTo>
                          <a:pt x="1" y="3"/>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751" name="Freeform 236">
                    <a:extLst>
                      <a:ext uri="{FF2B5EF4-FFF2-40B4-BE49-F238E27FC236}">
                        <a16:creationId xmlns:a16="http://schemas.microsoft.com/office/drawing/2014/main" xmlns="" id="{7C2C7580-C16A-4749-94D4-E997D0CB44D6}"/>
                      </a:ext>
                    </a:extLst>
                  </p:cNvPr>
                  <p:cNvSpPr/>
                  <p:nvPr/>
                </p:nvSpPr>
                <p:spPr>
                  <a:xfrm>
                    <a:off x="7808913" y="4824413"/>
                    <a:ext cx="3175" cy="3175"/>
                  </a:xfrm>
                  <a:custGeom>
                    <a:avLst/>
                    <a:gdLst>
                      <a:gd name="T0" fmla="*/ 0 w 2"/>
                      <a:gd name="T1" fmla="*/ 1 h 2"/>
                      <a:gd name="T2" fmla="*/ 0 w 2"/>
                      <a:gd name="T3" fmla="*/ 1 h 2"/>
                      <a:gd name="T4" fmla="*/ 0 w 2"/>
                      <a:gd name="T5" fmla="*/ 0 h 2"/>
                      <a:gd name="T6" fmla="*/ 1 w 2"/>
                      <a:gd name="T7" fmla="*/ 0 h 2"/>
                      <a:gd name="T8" fmla="*/ 2 w 2"/>
                      <a:gd name="T9" fmla="*/ 0 h 2"/>
                      <a:gd name="T10" fmla="*/ 2 w 2"/>
                      <a:gd name="T11" fmla="*/ 1 h 2"/>
                      <a:gd name="T12" fmla="*/ 2 w 2"/>
                      <a:gd name="T13" fmla="*/ 2 h 2"/>
                      <a:gd name="T14" fmla="*/ 1 w 2"/>
                      <a:gd name="T15" fmla="*/ 2 h 2"/>
                      <a:gd name="T16" fmla="*/ 0 w 2"/>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0" y="1"/>
                        </a:moveTo>
                        <a:lnTo>
                          <a:pt x="0" y="1"/>
                        </a:lnTo>
                        <a:lnTo>
                          <a:pt x="0" y="0"/>
                        </a:lnTo>
                        <a:lnTo>
                          <a:pt x="1" y="0"/>
                        </a:lnTo>
                        <a:lnTo>
                          <a:pt x="2" y="0"/>
                        </a:lnTo>
                        <a:lnTo>
                          <a:pt x="2" y="1"/>
                        </a:lnTo>
                        <a:lnTo>
                          <a:pt x="2" y="2"/>
                        </a:lnTo>
                        <a:lnTo>
                          <a:pt x="1" y="2"/>
                        </a:lnTo>
                        <a:lnTo>
                          <a:pt x="0" y="1"/>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752" name="Freeform 237">
                    <a:extLst>
                      <a:ext uri="{FF2B5EF4-FFF2-40B4-BE49-F238E27FC236}">
                        <a16:creationId xmlns:a16="http://schemas.microsoft.com/office/drawing/2014/main" xmlns="" id="{4936C70F-F9E2-D64B-BDB2-664AD983B2CD}"/>
                      </a:ext>
                    </a:extLst>
                  </p:cNvPr>
                  <p:cNvSpPr/>
                  <p:nvPr/>
                </p:nvSpPr>
                <p:spPr>
                  <a:xfrm>
                    <a:off x="7808913" y="4824413"/>
                    <a:ext cx="3175" cy="3175"/>
                  </a:xfrm>
                  <a:custGeom>
                    <a:avLst/>
                    <a:gdLst>
                      <a:gd name="T0" fmla="*/ 0 w 2"/>
                      <a:gd name="T1" fmla="*/ 1 h 2"/>
                      <a:gd name="T2" fmla="*/ 0 w 2"/>
                      <a:gd name="T3" fmla="*/ 1 h 2"/>
                      <a:gd name="T4" fmla="*/ 0 w 2"/>
                      <a:gd name="T5" fmla="*/ 0 h 2"/>
                      <a:gd name="T6" fmla="*/ 1 w 2"/>
                      <a:gd name="T7" fmla="*/ 0 h 2"/>
                      <a:gd name="T8" fmla="*/ 2 w 2"/>
                      <a:gd name="T9" fmla="*/ 0 h 2"/>
                      <a:gd name="T10" fmla="*/ 2 w 2"/>
                      <a:gd name="T11" fmla="*/ 1 h 2"/>
                      <a:gd name="T12" fmla="*/ 2 w 2"/>
                      <a:gd name="T13" fmla="*/ 2 h 2"/>
                      <a:gd name="T14" fmla="*/ 1 w 2"/>
                      <a:gd name="T15" fmla="*/ 2 h 2"/>
                      <a:gd name="T16" fmla="*/ 0 w 2"/>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0" y="1"/>
                        </a:moveTo>
                        <a:lnTo>
                          <a:pt x="0" y="1"/>
                        </a:lnTo>
                        <a:lnTo>
                          <a:pt x="0" y="0"/>
                        </a:lnTo>
                        <a:lnTo>
                          <a:pt x="1" y="0"/>
                        </a:lnTo>
                        <a:lnTo>
                          <a:pt x="2" y="0"/>
                        </a:lnTo>
                        <a:lnTo>
                          <a:pt x="2" y="1"/>
                        </a:lnTo>
                        <a:lnTo>
                          <a:pt x="2" y="2"/>
                        </a:lnTo>
                        <a:lnTo>
                          <a:pt x="1" y="2"/>
                        </a:lnTo>
                        <a:lnTo>
                          <a:pt x="0" y="1"/>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753" name="Freeform 238">
                    <a:extLst>
                      <a:ext uri="{FF2B5EF4-FFF2-40B4-BE49-F238E27FC236}">
                        <a16:creationId xmlns:a16="http://schemas.microsoft.com/office/drawing/2014/main" xmlns="" id="{BAD6FDF0-5426-524A-873D-379C2689E359}"/>
                      </a:ext>
                    </a:extLst>
                  </p:cNvPr>
                  <p:cNvSpPr/>
                  <p:nvPr/>
                </p:nvSpPr>
                <p:spPr>
                  <a:xfrm>
                    <a:off x="7823200" y="4800600"/>
                    <a:ext cx="28575" cy="22225"/>
                  </a:xfrm>
                  <a:custGeom>
                    <a:avLst/>
                    <a:gdLst>
                      <a:gd name="T0" fmla="*/ 0 w 18"/>
                      <a:gd name="T1" fmla="*/ 1 h 14"/>
                      <a:gd name="T2" fmla="*/ 0 w 18"/>
                      <a:gd name="T3" fmla="*/ 0 h 14"/>
                      <a:gd name="T4" fmla="*/ 18 w 18"/>
                      <a:gd name="T5" fmla="*/ 11 h 14"/>
                      <a:gd name="T6" fmla="*/ 18 w 18"/>
                      <a:gd name="T7" fmla="*/ 14 h 14"/>
                      <a:gd name="T8" fmla="*/ 18 w 18"/>
                      <a:gd name="T9" fmla="*/ 14 h 14"/>
                      <a:gd name="T10" fmla="*/ 1 w 18"/>
                      <a:gd name="T11" fmla="*/ 4 h 14"/>
                      <a:gd name="T12" fmla="*/ 0 w 18"/>
                      <a:gd name="T13" fmla="*/ 1 h 14"/>
                    </a:gdLst>
                    <a:ahLst/>
                    <a:cxnLst>
                      <a:cxn ang="0">
                        <a:pos x="T0" y="T1"/>
                      </a:cxn>
                      <a:cxn ang="0">
                        <a:pos x="T2" y="T3"/>
                      </a:cxn>
                      <a:cxn ang="0">
                        <a:pos x="T4" y="T5"/>
                      </a:cxn>
                      <a:cxn ang="0">
                        <a:pos x="T6" y="T7"/>
                      </a:cxn>
                      <a:cxn ang="0">
                        <a:pos x="T8" y="T9"/>
                      </a:cxn>
                      <a:cxn ang="0">
                        <a:pos x="T10" y="T11"/>
                      </a:cxn>
                      <a:cxn ang="0">
                        <a:pos x="T12" y="T13"/>
                      </a:cxn>
                    </a:cxnLst>
                    <a:rect l="0" t="0" r="r" b="b"/>
                    <a:pathLst>
                      <a:path w="18" h="14">
                        <a:moveTo>
                          <a:pt x="0" y="1"/>
                        </a:moveTo>
                        <a:lnTo>
                          <a:pt x="0" y="0"/>
                        </a:lnTo>
                        <a:lnTo>
                          <a:pt x="18" y="11"/>
                        </a:lnTo>
                        <a:lnTo>
                          <a:pt x="18" y="14"/>
                        </a:lnTo>
                        <a:lnTo>
                          <a:pt x="18" y="14"/>
                        </a:lnTo>
                        <a:lnTo>
                          <a:pt x="1" y="4"/>
                        </a:lnTo>
                        <a:lnTo>
                          <a:pt x="0" y="1"/>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754" name="Freeform 239">
                    <a:extLst>
                      <a:ext uri="{FF2B5EF4-FFF2-40B4-BE49-F238E27FC236}">
                        <a16:creationId xmlns:a16="http://schemas.microsoft.com/office/drawing/2014/main" xmlns="" id="{C034CEE0-2610-2A46-8F69-D11BF002F992}"/>
                      </a:ext>
                    </a:extLst>
                  </p:cNvPr>
                  <p:cNvSpPr/>
                  <p:nvPr/>
                </p:nvSpPr>
                <p:spPr>
                  <a:xfrm>
                    <a:off x="7823200" y="4800600"/>
                    <a:ext cx="28575" cy="22225"/>
                  </a:xfrm>
                  <a:custGeom>
                    <a:avLst/>
                    <a:gdLst>
                      <a:gd name="T0" fmla="*/ 0 w 18"/>
                      <a:gd name="T1" fmla="*/ 1 h 14"/>
                      <a:gd name="T2" fmla="*/ 0 w 18"/>
                      <a:gd name="T3" fmla="*/ 0 h 14"/>
                      <a:gd name="T4" fmla="*/ 18 w 18"/>
                      <a:gd name="T5" fmla="*/ 11 h 14"/>
                      <a:gd name="T6" fmla="*/ 18 w 18"/>
                      <a:gd name="T7" fmla="*/ 14 h 14"/>
                      <a:gd name="T8" fmla="*/ 18 w 18"/>
                      <a:gd name="T9" fmla="*/ 14 h 14"/>
                      <a:gd name="T10" fmla="*/ 1 w 18"/>
                      <a:gd name="T11" fmla="*/ 4 h 14"/>
                      <a:gd name="T12" fmla="*/ 0 w 18"/>
                      <a:gd name="T13" fmla="*/ 1 h 14"/>
                    </a:gdLst>
                    <a:ahLst/>
                    <a:cxnLst>
                      <a:cxn ang="0">
                        <a:pos x="T0" y="T1"/>
                      </a:cxn>
                      <a:cxn ang="0">
                        <a:pos x="T2" y="T3"/>
                      </a:cxn>
                      <a:cxn ang="0">
                        <a:pos x="T4" y="T5"/>
                      </a:cxn>
                      <a:cxn ang="0">
                        <a:pos x="T6" y="T7"/>
                      </a:cxn>
                      <a:cxn ang="0">
                        <a:pos x="T8" y="T9"/>
                      </a:cxn>
                      <a:cxn ang="0">
                        <a:pos x="T10" y="T11"/>
                      </a:cxn>
                      <a:cxn ang="0">
                        <a:pos x="T12" y="T13"/>
                      </a:cxn>
                    </a:cxnLst>
                    <a:rect l="0" t="0" r="r" b="b"/>
                    <a:pathLst>
                      <a:path w="18" h="14">
                        <a:moveTo>
                          <a:pt x="0" y="1"/>
                        </a:moveTo>
                        <a:lnTo>
                          <a:pt x="0" y="0"/>
                        </a:lnTo>
                        <a:lnTo>
                          <a:pt x="18" y="11"/>
                        </a:lnTo>
                        <a:lnTo>
                          <a:pt x="18" y="14"/>
                        </a:lnTo>
                        <a:lnTo>
                          <a:pt x="18" y="14"/>
                        </a:lnTo>
                        <a:lnTo>
                          <a:pt x="1" y="4"/>
                        </a:lnTo>
                        <a:lnTo>
                          <a:pt x="0" y="1"/>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755" name="Freeform 240">
                    <a:extLst>
                      <a:ext uri="{FF2B5EF4-FFF2-40B4-BE49-F238E27FC236}">
                        <a16:creationId xmlns:a16="http://schemas.microsoft.com/office/drawing/2014/main" xmlns="" id="{D9444257-5689-5F4A-A4A1-996DFDC40E0A}"/>
                      </a:ext>
                    </a:extLst>
                  </p:cNvPr>
                  <p:cNvSpPr/>
                  <p:nvPr/>
                </p:nvSpPr>
                <p:spPr>
                  <a:xfrm>
                    <a:off x="7872413" y="4819650"/>
                    <a:ext cx="19050" cy="30163"/>
                  </a:xfrm>
                  <a:custGeom>
                    <a:avLst/>
                    <a:gdLst>
                      <a:gd name="T0" fmla="*/ 0 w 12"/>
                      <a:gd name="T1" fmla="*/ 1 h 19"/>
                      <a:gd name="T2" fmla="*/ 0 w 12"/>
                      <a:gd name="T3" fmla="*/ 0 h 19"/>
                      <a:gd name="T4" fmla="*/ 0 w 12"/>
                      <a:gd name="T5" fmla="*/ 0 h 19"/>
                      <a:gd name="T6" fmla="*/ 2 w 12"/>
                      <a:gd name="T7" fmla="*/ 2 h 19"/>
                      <a:gd name="T8" fmla="*/ 4 w 12"/>
                      <a:gd name="T9" fmla="*/ 5 h 19"/>
                      <a:gd name="T10" fmla="*/ 4 w 12"/>
                      <a:gd name="T11" fmla="*/ 7 h 19"/>
                      <a:gd name="T12" fmla="*/ 5 w 12"/>
                      <a:gd name="T13" fmla="*/ 8 h 19"/>
                      <a:gd name="T14" fmla="*/ 8 w 12"/>
                      <a:gd name="T15" fmla="*/ 12 h 19"/>
                      <a:gd name="T16" fmla="*/ 8 w 12"/>
                      <a:gd name="T17" fmla="*/ 13 h 19"/>
                      <a:gd name="T18" fmla="*/ 8 w 12"/>
                      <a:gd name="T19" fmla="*/ 14 h 19"/>
                      <a:gd name="T20" fmla="*/ 10 w 12"/>
                      <a:gd name="T21" fmla="*/ 14 h 19"/>
                      <a:gd name="T22" fmla="*/ 11 w 12"/>
                      <a:gd name="T23" fmla="*/ 16 h 19"/>
                      <a:gd name="T24" fmla="*/ 12 w 12"/>
                      <a:gd name="T25" fmla="*/ 18 h 19"/>
                      <a:gd name="T26" fmla="*/ 12 w 12"/>
                      <a:gd name="T27" fmla="*/ 19 h 19"/>
                      <a:gd name="T28" fmla="*/ 11 w 12"/>
                      <a:gd name="T29" fmla="*/ 17 h 19"/>
                      <a:gd name="T30" fmla="*/ 9 w 12"/>
                      <a:gd name="T31" fmla="*/ 17 h 19"/>
                      <a:gd name="T32" fmla="*/ 4 w 12"/>
                      <a:gd name="T33" fmla="*/ 13 h 19"/>
                      <a:gd name="T34" fmla="*/ 0 w 12"/>
                      <a:gd name="T35" fmla="*/ 3 h 19"/>
                      <a:gd name="T36" fmla="*/ 0 w 12"/>
                      <a:gd name="T37" fmla="*/ 2 h 19"/>
                      <a:gd name="T38" fmla="*/ 0 w 12"/>
                      <a:gd name="T39"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 h="19">
                        <a:moveTo>
                          <a:pt x="0" y="1"/>
                        </a:moveTo>
                        <a:lnTo>
                          <a:pt x="0" y="0"/>
                        </a:lnTo>
                        <a:lnTo>
                          <a:pt x="0" y="0"/>
                        </a:lnTo>
                        <a:lnTo>
                          <a:pt x="2" y="2"/>
                        </a:lnTo>
                        <a:lnTo>
                          <a:pt x="4" y="5"/>
                        </a:lnTo>
                        <a:lnTo>
                          <a:pt x="4" y="7"/>
                        </a:lnTo>
                        <a:lnTo>
                          <a:pt x="5" y="8"/>
                        </a:lnTo>
                        <a:lnTo>
                          <a:pt x="8" y="12"/>
                        </a:lnTo>
                        <a:lnTo>
                          <a:pt x="8" y="13"/>
                        </a:lnTo>
                        <a:lnTo>
                          <a:pt x="8" y="14"/>
                        </a:lnTo>
                        <a:lnTo>
                          <a:pt x="10" y="14"/>
                        </a:lnTo>
                        <a:lnTo>
                          <a:pt x="11" y="16"/>
                        </a:lnTo>
                        <a:lnTo>
                          <a:pt x="12" y="18"/>
                        </a:lnTo>
                        <a:lnTo>
                          <a:pt x="12" y="19"/>
                        </a:lnTo>
                        <a:lnTo>
                          <a:pt x="11" y="17"/>
                        </a:lnTo>
                        <a:lnTo>
                          <a:pt x="9" y="17"/>
                        </a:lnTo>
                        <a:lnTo>
                          <a:pt x="4" y="13"/>
                        </a:lnTo>
                        <a:lnTo>
                          <a:pt x="0" y="3"/>
                        </a:lnTo>
                        <a:lnTo>
                          <a:pt x="0" y="2"/>
                        </a:lnTo>
                        <a:lnTo>
                          <a:pt x="0" y="1"/>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756" name="Freeform 241">
                    <a:extLst>
                      <a:ext uri="{FF2B5EF4-FFF2-40B4-BE49-F238E27FC236}">
                        <a16:creationId xmlns:a16="http://schemas.microsoft.com/office/drawing/2014/main" xmlns="" id="{CDA88F5A-0F31-8348-935B-9A8C12AF992C}"/>
                      </a:ext>
                    </a:extLst>
                  </p:cNvPr>
                  <p:cNvSpPr/>
                  <p:nvPr/>
                </p:nvSpPr>
                <p:spPr>
                  <a:xfrm>
                    <a:off x="7872413" y="4819650"/>
                    <a:ext cx="19050" cy="30163"/>
                  </a:xfrm>
                  <a:custGeom>
                    <a:avLst/>
                    <a:gdLst>
                      <a:gd name="T0" fmla="*/ 0 w 12"/>
                      <a:gd name="T1" fmla="*/ 1 h 19"/>
                      <a:gd name="T2" fmla="*/ 0 w 12"/>
                      <a:gd name="T3" fmla="*/ 0 h 19"/>
                      <a:gd name="T4" fmla="*/ 0 w 12"/>
                      <a:gd name="T5" fmla="*/ 0 h 19"/>
                      <a:gd name="T6" fmla="*/ 2 w 12"/>
                      <a:gd name="T7" fmla="*/ 2 h 19"/>
                      <a:gd name="T8" fmla="*/ 4 w 12"/>
                      <a:gd name="T9" fmla="*/ 5 h 19"/>
                      <a:gd name="T10" fmla="*/ 4 w 12"/>
                      <a:gd name="T11" fmla="*/ 7 h 19"/>
                      <a:gd name="T12" fmla="*/ 5 w 12"/>
                      <a:gd name="T13" fmla="*/ 8 h 19"/>
                      <a:gd name="T14" fmla="*/ 8 w 12"/>
                      <a:gd name="T15" fmla="*/ 12 h 19"/>
                      <a:gd name="T16" fmla="*/ 8 w 12"/>
                      <a:gd name="T17" fmla="*/ 13 h 19"/>
                      <a:gd name="T18" fmla="*/ 8 w 12"/>
                      <a:gd name="T19" fmla="*/ 14 h 19"/>
                      <a:gd name="T20" fmla="*/ 10 w 12"/>
                      <a:gd name="T21" fmla="*/ 14 h 19"/>
                      <a:gd name="T22" fmla="*/ 11 w 12"/>
                      <a:gd name="T23" fmla="*/ 16 h 19"/>
                      <a:gd name="T24" fmla="*/ 12 w 12"/>
                      <a:gd name="T25" fmla="*/ 18 h 19"/>
                      <a:gd name="T26" fmla="*/ 12 w 12"/>
                      <a:gd name="T27" fmla="*/ 19 h 19"/>
                      <a:gd name="T28" fmla="*/ 11 w 12"/>
                      <a:gd name="T29" fmla="*/ 17 h 19"/>
                      <a:gd name="T30" fmla="*/ 9 w 12"/>
                      <a:gd name="T31" fmla="*/ 17 h 19"/>
                      <a:gd name="T32" fmla="*/ 4 w 12"/>
                      <a:gd name="T33" fmla="*/ 13 h 19"/>
                      <a:gd name="T34" fmla="*/ 0 w 12"/>
                      <a:gd name="T35" fmla="*/ 3 h 19"/>
                      <a:gd name="T36" fmla="*/ 0 w 12"/>
                      <a:gd name="T37" fmla="*/ 2 h 19"/>
                      <a:gd name="T38" fmla="*/ 0 w 12"/>
                      <a:gd name="T39"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 h="19">
                        <a:moveTo>
                          <a:pt x="0" y="1"/>
                        </a:moveTo>
                        <a:lnTo>
                          <a:pt x="0" y="0"/>
                        </a:lnTo>
                        <a:lnTo>
                          <a:pt x="0" y="0"/>
                        </a:lnTo>
                        <a:lnTo>
                          <a:pt x="2" y="2"/>
                        </a:lnTo>
                        <a:lnTo>
                          <a:pt x="4" y="5"/>
                        </a:lnTo>
                        <a:lnTo>
                          <a:pt x="4" y="7"/>
                        </a:lnTo>
                        <a:lnTo>
                          <a:pt x="5" y="8"/>
                        </a:lnTo>
                        <a:lnTo>
                          <a:pt x="8" y="12"/>
                        </a:lnTo>
                        <a:lnTo>
                          <a:pt x="8" y="13"/>
                        </a:lnTo>
                        <a:lnTo>
                          <a:pt x="8" y="14"/>
                        </a:lnTo>
                        <a:lnTo>
                          <a:pt x="10" y="14"/>
                        </a:lnTo>
                        <a:lnTo>
                          <a:pt x="11" y="16"/>
                        </a:lnTo>
                        <a:lnTo>
                          <a:pt x="12" y="18"/>
                        </a:lnTo>
                        <a:lnTo>
                          <a:pt x="12" y="19"/>
                        </a:lnTo>
                        <a:lnTo>
                          <a:pt x="11" y="17"/>
                        </a:lnTo>
                        <a:lnTo>
                          <a:pt x="9" y="17"/>
                        </a:lnTo>
                        <a:lnTo>
                          <a:pt x="4" y="13"/>
                        </a:lnTo>
                        <a:lnTo>
                          <a:pt x="0" y="3"/>
                        </a:lnTo>
                        <a:lnTo>
                          <a:pt x="0" y="2"/>
                        </a:lnTo>
                        <a:lnTo>
                          <a:pt x="0" y="1"/>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757" name="Freeform 242">
                    <a:extLst>
                      <a:ext uri="{FF2B5EF4-FFF2-40B4-BE49-F238E27FC236}">
                        <a16:creationId xmlns:a16="http://schemas.microsoft.com/office/drawing/2014/main" xmlns="" id="{8B3625FC-DBFD-5341-A3EF-5E161F0B4D97}"/>
                      </a:ext>
                    </a:extLst>
                  </p:cNvPr>
                  <p:cNvSpPr/>
                  <p:nvPr/>
                </p:nvSpPr>
                <p:spPr>
                  <a:xfrm>
                    <a:off x="7859713" y="4833938"/>
                    <a:ext cx="4763" cy="4763"/>
                  </a:xfrm>
                  <a:custGeom>
                    <a:avLst/>
                    <a:gdLst>
                      <a:gd name="T0" fmla="*/ 0 w 3"/>
                      <a:gd name="T1" fmla="*/ 1 h 3"/>
                      <a:gd name="T2" fmla="*/ 0 w 3"/>
                      <a:gd name="T3" fmla="*/ 0 h 3"/>
                      <a:gd name="T4" fmla="*/ 1 w 3"/>
                      <a:gd name="T5" fmla="*/ 0 h 3"/>
                      <a:gd name="T6" fmla="*/ 2 w 3"/>
                      <a:gd name="T7" fmla="*/ 0 h 3"/>
                      <a:gd name="T8" fmla="*/ 3 w 3"/>
                      <a:gd name="T9" fmla="*/ 2 h 3"/>
                      <a:gd name="T10" fmla="*/ 3 w 3"/>
                      <a:gd name="T11" fmla="*/ 3 h 3"/>
                      <a:gd name="T12" fmla="*/ 2 w 3"/>
                      <a:gd name="T13" fmla="*/ 3 h 3"/>
                      <a:gd name="T14" fmla="*/ 0 w 3"/>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0" y="1"/>
                        </a:moveTo>
                        <a:lnTo>
                          <a:pt x="0" y="0"/>
                        </a:lnTo>
                        <a:lnTo>
                          <a:pt x="1" y="0"/>
                        </a:lnTo>
                        <a:lnTo>
                          <a:pt x="2" y="0"/>
                        </a:lnTo>
                        <a:lnTo>
                          <a:pt x="3" y="2"/>
                        </a:lnTo>
                        <a:lnTo>
                          <a:pt x="3" y="3"/>
                        </a:lnTo>
                        <a:lnTo>
                          <a:pt x="2" y="3"/>
                        </a:lnTo>
                        <a:lnTo>
                          <a:pt x="0" y="1"/>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758" name="Freeform 243">
                    <a:extLst>
                      <a:ext uri="{FF2B5EF4-FFF2-40B4-BE49-F238E27FC236}">
                        <a16:creationId xmlns:a16="http://schemas.microsoft.com/office/drawing/2014/main" xmlns="" id="{50858544-769C-3F4B-A1B2-7BEA3324B996}"/>
                      </a:ext>
                    </a:extLst>
                  </p:cNvPr>
                  <p:cNvSpPr/>
                  <p:nvPr/>
                </p:nvSpPr>
                <p:spPr>
                  <a:xfrm>
                    <a:off x="7859713" y="4833938"/>
                    <a:ext cx="4763" cy="4763"/>
                  </a:xfrm>
                  <a:custGeom>
                    <a:avLst/>
                    <a:gdLst>
                      <a:gd name="T0" fmla="*/ 0 w 3"/>
                      <a:gd name="T1" fmla="*/ 1 h 3"/>
                      <a:gd name="T2" fmla="*/ 0 w 3"/>
                      <a:gd name="T3" fmla="*/ 0 h 3"/>
                      <a:gd name="T4" fmla="*/ 1 w 3"/>
                      <a:gd name="T5" fmla="*/ 0 h 3"/>
                      <a:gd name="T6" fmla="*/ 2 w 3"/>
                      <a:gd name="T7" fmla="*/ 0 h 3"/>
                      <a:gd name="T8" fmla="*/ 3 w 3"/>
                      <a:gd name="T9" fmla="*/ 2 h 3"/>
                      <a:gd name="T10" fmla="*/ 3 w 3"/>
                      <a:gd name="T11" fmla="*/ 3 h 3"/>
                      <a:gd name="T12" fmla="*/ 2 w 3"/>
                      <a:gd name="T13" fmla="*/ 3 h 3"/>
                      <a:gd name="T14" fmla="*/ 0 w 3"/>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0" y="1"/>
                        </a:moveTo>
                        <a:lnTo>
                          <a:pt x="0" y="0"/>
                        </a:lnTo>
                        <a:lnTo>
                          <a:pt x="1" y="0"/>
                        </a:lnTo>
                        <a:lnTo>
                          <a:pt x="2" y="0"/>
                        </a:lnTo>
                        <a:lnTo>
                          <a:pt x="3" y="2"/>
                        </a:lnTo>
                        <a:lnTo>
                          <a:pt x="3" y="3"/>
                        </a:lnTo>
                        <a:lnTo>
                          <a:pt x="2" y="3"/>
                        </a:lnTo>
                        <a:lnTo>
                          <a:pt x="0" y="1"/>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759" name="Freeform 244">
                    <a:extLst>
                      <a:ext uri="{FF2B5EF4-FFF2-40B4-BE49-F238E27FC236}">
                        <a16:creationId xmlns:a16="http://schemas.microsoft.com/office/drawing/2014/main" xmlns="" id="{5697DCD8-AD0E-9949-85BC-18864A0E5F7B}"/>
                      </a:ext>
                    </a:extLst>
                  </p:cNvPr>
                  <p:cNvSpPr/>
                  <p:nvPr/>
                </p:nvSpPr>
                <p:spPr>
                  <a:xfrm>
                    <a:off x="7845425" y="4840288"/>
                    <a:ext cx="30163" cy="15875"/>
                  </a:xfrm>
                  <a:custGeom>
                    <a:avLst/>
                    <a:gdLst>
                      <a:gd name="T0" fmla="*/ 0 w 19"/>
                      <a:gd name="T1" fmla="*/ 1 h 10"/>
                      <a:gd name="T2" fmla="*/ 2 w 19"/>
                      <a:gd name="T3" fmla="*/ 0 h 10"/>
                      <a:gd name="T4" fmla="*/ 4 w 19"/>
                      <a:gd name="T5" fmla="*/ 2 h 10"/>
                      <a:gd name="T6" fmla="*/ 11 w 19"/>
                      <a:gd name="T7" fmla="*/ 2 h 10"/>
                      <a:gd name="T8" fmla="*/ 18 w 19"/>
                      <a:gd name="T9" fmla="*/ 6 h 10"/>
                      <a:gd name="T10" fmla="*/ 19 w 19"/>
                      <a:gd name="T11" fmla="*/ 7 h 10"/>
                      <a:gd name="T12" fmla="*/ 19 w 19"/>
                      <a:gd name="T13" fmla="*/ 9 h 10"/>
                      <a:gd name="T14" fmla="*/ 17 w 19"/>
                      <a:gd name="T15" fmla="*/ 10 h 10"/>
                      <a:gd name="T16" fmla="*/ 6 w 19"/>
                      <a:gd name="T17" fmla="*/ 9 h 10"/>
                      <a:gd name="T18" fmla="*/ 2 w 19"/>
                      <a:gd name="T19" fmla="*/ 6 h 10"/>
                      <a:gd name="T20" fmla="*/ 0 w 19"/>
                      <a:gd name="T21" fmla="*/ 4 h 10"/>
                      <a:gd name="T22" fmla="*/ 0 w 19"/>
                      <a:gd name="T23" fmla="*/ 3 h 10"/>
                      <a:gd name="T24" fmla="*/ 0 w 19"/>
                      <a:gd name="T25"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10">
                        <a:moveTo>
                          <a:pt x="0" y="1"/>
                        </a:moveTo>
                        <a:lnTo>
                          <a:pt x="2" y="0"/>
                        </a:lnTo>
                        <a:lnTo>
                          <a:pt x="4" y="2"/>
                        </a:lnTo>
                        <a:lnTo>
                          <a:pt x="11" y="2"/>
                        </a:lnTo>
                        <a:lnTo>
                          <a:pt x="18" y="6"/>
                        </a:lnTo>
                        <a:lnTo>
                          <a:pt x="19" y="7"/>
                        </a:lnTo>
                        <a:lnTo>
                          <a:pt x="19" y="9"/>
                        </a:lnTo>
                        <a:lnTo>
                          <a:pt x="17" y="10"/>
                        </a:lnTo>
                        <a:lnTo>
                          <a:pt x="6" y="9"/>
                        </a:lnTo>
                        <a:lnTo>
                          <a:pt x="2" y="6"/>
                        </a:lnTo>
                        <a:lnTo>
                          <a:pt x="0" y="4"/>
                        </a:lnTo>
                        <a:lnTo>
                          <a:pt x="0" y="3"/>
                        </a:lnTo>
                        <a:lnTo>
                          <a:pt x="0" y="1"/>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760" name="Freeform 245">
                    <a:extLst>
                      <a:ext uri="{FF2B5EF4-FFF2-40B4-BE49-F238E27FC236}">
                        <a16:creationId xmlns:a16="http://schemas.microsoft.com/office/drawing/2014/main" xmlns="" id="{C131CED6-2890-DE4A-9658-AFBEF25AE5FD}"/>
                      </a:ext>
                    </a:extLst>
                  </p:cNvPr>
                  <p:cNvSpPr/>
                  <p:nvPr/>
                </p:nvSpPr>
                <p:spPr>
                  <a:xfrm>
                    <a:off x="7845425" y="4840288"/>
                    <a:ext cx="30163" cy="15875"/>
                  </a:xfrm>
                  <a:custGeom>
                    <a:avLst/>
                    <a:gdLst>
                      <a:gd name="T0" fmla="*/ 0 w 19"/>
                      <a:gd name="T1" fmla="*/ 1 h 10"/>
                      <a:gd name="T2" fmla="*/ 2 w 19"/>
                      <a:gd name="T3" fmla="*/ 0 h 10"/>
                      <a:gd name="T4" fmla="*/ 4 w 19"/>
                      <a:gd name="T5" fmla="*/ 2 h 10"/>
                      <a:gd name="T6" fmla="*/ 11 w 19"/>
                      <a:gd name="T7" fmla="*/ 2 h 10"/>
                      <a:gd name="T8" fmla="*/ 18 w 19"/>
                      <a:gd name="T9" fmla="*/ 6 h 10"/>
                      <a:gd name="T10" fmla="*/ 19 w 19"/>
                      <a:gd name="T11" fmla="*/ 7 h 10"/>
                      <a:gd name="T12" fmla="*/ 19 w 19"/>
                      <a:gd name="T13" fmla="*/ 9 h 10"/>
                      <a:gd name="T14" fmla="*/ 17 w 19"/>
                      <a:gd name="T15" fmla="*/ 10 h 10"/>
                      <a:gd name="T16" fmla="*/ 6 w 19"/>
                      <a:gd name="T17" fmla="*/ 9 h 10"/>
                      <a:gd name="T18" fmla="*/ 2 w 19"/>
                      <a:gd name="T19" fmla="*/ 6 h 10"/>
                      <a:gd name="T20" fmla="*/ 0 w 19"/>
                      <a:gd name="T21" fmla="*/ 4 h 10"/>
                      <a:gd name="T22" fmla="*/ 0 w 19"/>
                      <a:gd name="T23" fmla="*/ 3 h 10"/>
                      <a:gd name="T24" fmla="*/ 0 w 19"/>
                      <a:gd name="T25"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10">
                        <a:moveTo>
                          <a:pt x="0" y="1"/>
                        </a:moveTo>
                        <a:lnTo>
                          <a:pt x="2" y="0"/>
                        </a:lnTo>
                        <a:lnTo>
                          <a:pt x="4" y="2"/>
                        </a:lnTo>
                        <a:lnTo>
                          <a:pt x="11" y="2"/>
                        </a:lnTo>
                        <a:lnTo>
                          <a:pt x="18" y="6"/>
                        </a:lnTo>
                        <a:lnTo>
                          <a:pt x="19" y="7"/>
                        </a:lnTo>
                        <a:lnTo>
                          <a:pt x="19" y="9"/>
                        </a:lnTo>
                        <a:lnTo>
                          <a:pt x="17" y="10"/>
                        </a:lnTo>
                        <a:lnTo>
                          <a:pt x="6" y="9"/>
                        </a:lnTo>
                        <a:lnTo>
                          <a:pt x="2" y="6"/>
                        </a:lnTo>
                        <a:lnTo>
                          <a:pt x="0" y="4"/>
                        </a:lnTo>
                        <a:lnTo>
                          <a:pt x="0" y="3"/>
                        </a:lnTo>
                        <a:lnTo>
                          <a:pt x="0" y="1"/>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761" name="Freeform 246">
                    <a:extLst>
                      <a:ext uri="{FF2B5EF4-FFF2-40B4-BE49-F238E27FC236}">
                        <a16:creationId xmlns:a16="http://schemas.microsoft.com/office/drawing/2014/main" xmlns="" id="{69EBF9F1-59B4-1D44-942B-B16AF90F8B08}"/>
                      </a:ext>
                    </a:extLst>
                  </p:cNvPr>
                  <p:cNvSpPr/>
                  <p:nvPr/>
                </p:nvSpPr>
                <p:spPr>
                  <a:xfrm>
                    <a:off x="7886700" y="4862513"/>
                    <a:ext cx="22225" cy="14288"/>
                  </a:xfrm>
                  <a:custGeom>
                    <a:avLst/>
                    <a:gdLst>
                      <a:gd name="T0" fmla="*/ 0 w 14"/>
                      <a:gd name="T1" fmla="*/ 0 h 9"/>
                      <a:gd name="T2" fmla="*/ 1 w 14"/>
                      <a:gd name="T3" fmla="*/ 1 h 9"/>
                      <a:gd name="T4" fmla="*/ 10 w 14"/>
                      <a:gd name="T5" fmla="*/ 4 h 9"/>
                      <a:gd name="T6" fmla="*/ 11 w 14"/>
                      <a:gd name="T7" fmla="*/ 5 h 9"/>
                      <a:gd name="T8" fmla="*/ 12 w 14"/>
                      <a:gd name="T9" fmla="*/ 6 h 9"/>
                      <a:gd name="T10" fmla="*/ 13 w 14"/>
                      <a:gd name="T11" fmla="*/ 8 h 9"/>
                      <a:gd name="T12" fmla="*/ 14 w 14"/>
                      <a:gd name="T13" fmla="*/ 8 h 9"/>
                      <a:gd name="T14" fmla="*/ 12 w 14"/>
                      <a:gd name="T15" fmla="*/ 9 h 9"/>
                      <a:gd name="T16" fmla="*/ 6 w 14"/>
                      <a:gd name="T17" fmla="*/ 7 h 9"/>
                      <a:gd name="T18" fmla="*/ 5 w 14"/>
                      <a:gd name="T19" fmla="*/ 5 h 9"/>
                      <a:gd name="T20" fmla="*/ 2 w 14"/>
                      <a:gd name="T21" fmla="*/ 4 h 9"/>
                      <a:gd name="T22" fmla="*/ 0 w 14"/>
                      <a:gd name="T2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9">
                        <a:moveTo>
                          <a:pt x="0" y="0"/>
                        </a:moveTo>
                        <a:lnTo>
                          <a:pt x="1" y="1"/>
                        </a:lnTo>
                        <a:lnTo>
                          <a:pt x="10" y="4"/>
                        </a:lnTo>
                        <a:lnTo>
                          <a:pt x="11" y="5"/>
                        </a:lnTo>
                        <a:lnTo>
                          <a:pt x="12" y="6"/>
                        </a:lnTo>
                        <a:lnTo>
                          <a:pt x="13" y="8"/>
                        </a:lnTo>
                        <a:lnTo>
                          <a:pt x="14" y="8"/>
                        </a:lnTo>
                        <a:lnTo>
                          <a:pt x="12" y="9"/>
                        </a:lnTo>
                        <a:lnTo>
                          <a:pt x="6" y="7"/>
                        </a:lnTo>
                        <a:lnTo>
                          <a:pt x="5" y="5"/>
                        </a:lnTo>
                        <a:lnTo>
                          <a:pt x="2" y="4"/>
                        </a:lnTo>
                        <a:lnTo>
                          <a:pt x="0"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762" name="Freeform 247">
                    <a:extLst>
                      <a:ext uri="{FF2B5EF4-FFF2-40B4-BE49-F238E27FC236}">
                        <a16:creationId xmlns:a16="http://schemas.microsoft.com/office/drawing/2014/main" xmlns="" id="{1E2DAF4D-B7F0-1B42-B36D-336163464704}"/>
                      </a:ext>
                    </a:extLst>
                  </p:cNvPr>
                  <p:cNvSpPr/>
                  <p:nvPr/>
                </p:nvSpPr>
                <p:spPr>
                  <a:xfrm>
                    <a:off x="7886700" y="4862513"/>
                    <a:ext cx="22225" cy="14288"/>
                  </a:xfrm>
                  <a:custGeom>
                    <a:avLst/>
                    <a:gdLst>
                      <a:gd name="T0" fmla="*/ 0 w 14"/>
                      <a:gd name="T1" fmla="*/ 0 h 9"/>
                      <a:gd name="T2" fmla="*/ 1 w 14"/>
                      <a:gd name="T3" fmla="*/ 1 h 9"/>
                      <a:gd name="T4" fmla="*/ 10 w 14"/>
                      <a:gd name="T5" fmla="*/ 4 h 9"/>
                      <a:gd name="T6" fmla="*/ 11 w 14"/>
                      <a:gd name="T7" fmla="*/ 5 h 9"/>
                      <a:gd name="T8" fmla="*/ 12 w 14"/>
                      <a:gd name="T9" fmla="*/ 6 h 9"/>
                      <a:gd name="T10" fmla="*/ 13 w 14"/>
                      <a:gd name="T11" fmla="*/ 8 h 9"/>
                      <a:gd name="T12" fmla="*/ 14 w 14"/>
                      <a:gd name="T13" fmla="*/ 8 h 9"/>
                      <a:gd name="T14" fmla="*/ 12 w 14"/>
                      <a:gd name="T15" fmla="*/ 9 h 9"/>
                      <a:gd name="T16" fmla="*/ 6 w 14"/>
                      <a:gd name="T17" fmla="*/ 7 h 9"/>
                      <a:gd name="T18" fmla="*/ 5 w 14"/>
                      <a:gd name="T19" fmla="*/ 5 h 9"/>
                      <a:gd name="T20" fmla="*/ 2 w 14"/>
                      <a:gd name="T21" fmla="*/ 4 h 9"/>
                      <a:gd name="T22" fmla="*/ 0 w 14"/>
                      <a:gd name="T2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9">
                        <a:moveTo>
                          <a:pt x="0" y="0"/>
                        </a:moveTo>
                        <a:lnTo>
                          <a:pt x="1" y="1"/>
                        </a:lnTo>
                        <a:lnTo>
                          <a:pt x="10" y="4"/>
                        </a:lnTo>
                        <a:lnTo>
                          <a:pt x="11" y="5"/>
                        </a:lnTo>
                        <a:lnTo>
                          <a:pt x="12" y="6"/>
                        </a:lnTo>
                        <a:lnTo>
                          <a:pt x="13" y="8"/>
                        </a:lnTo>
                        <a:lnTo>
                          <a:pt x="14" y="8"/>
                        </a:lnTo>
                        <a:lnTo>
                          <a:pt x="12" y="9"/>
                        </a:lnTo>
                        <a:lnTo>
                          <a:pt x="6" y="7"/>
                        </a:lnTo>
                        <a:lnTo>
                          <a:pt x="5" y="5"/>
                        </a:lnTo>
                        <a:lnTo>
                          <a:pt x="2" y="4"/>
                        </a:lnTo>
                        <a:lnTo>
                          <a:pt x="0" y="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grpSp>
            <p:sp>
              <p:nvSpPr>
                <p:cNvPr id="392" name="Freeform 248">
                  <a:extLst>
                    <a:ext uri="{FF2B5EF4-FFF2-40B4-BE49-F238E27FC236}">
                      <a16:creationId xmlns:a16="http://schemas.microsoft.com/office/drawing/2014/main" xmlns="" id="{5695102A-9056-334D-B73A-B602750B909D}"/>
                    </a:ext>
                  </a:extLst>
                </p:cNvPr>
                <p:cNvSpPr/>
                <p:nvPr/>
              </p:nvSpPr>
              <p:spPr>
                <a:xfrm>
                  <a:off x="4552950" y="3441700"/>
                  <a:ext cx="71438" cy="49213"/>
                </a:xfrm>
                <a:custGeom>
                  <a:avLst/>
                  <a:gdLst>
                    <a:gd name="T0" fmla="*/ 35 w 45"/>
                    <a:gd name="T1" fmla="*/ 1 h 31"/>
                    <a:gd name="T2" fmla="*/ 30 w 45"/>
                    <a:gd name="T3" fmla="*/ 2 h 31"/>
                    <a:gd name="T4" fmla="*/ 28 w 45"/>
                    <a:gd name="T5" fmla="*/ 4 h 31"/>
                    <a:gd name="T6" fmla="*/ 19 w 45"/>
                    <a:gd name="T7" fmla="*/ 4 h 31"/>
                    <a:gd name="T8" fmla="*/ 15 w 45"/>
                    <a:gd name="T9" fmla="*/ 8 h 31"/>
                    <a:gd name="T10" fmla="*/ 1 w 45"/>
                    <a:gd name="T11" fmla="*/ 10 h 31"/>
                    <a:gd name="T12" fmla="*/ 0 w 45"/>
                    <a:gd name="T13" fmla="*/ 13 h 31"/>
                    <a:gd name="T14" fmla="*/ 2 w 45"/>
                    <a:gd name="T15" fmla="*/ 13 h 31"/>
                    <a:gd name="T16" fmla="*/ 2 w 45"/>
                    <a:gd name="T17" fmla="*/ 19 h 31"/>
                    <a:gd name="T18" fmla="*/ 3 w 45"/>
                    <a:gd name="T19" fmla="*/ 21 h 31"/>
                    <a:gd name="T20" fmla="*/ 5 w 45"/>
                    <a:gd name="T21" fmla="*/ 24 h 31"/>
                    <a:gd name="T22" fmla="*/ 7 w 45"/>
                    <a:gd name="T23" fmla="*/ 25 h 31"/>
                    <a:gd name="T24" fmla="*/ 6 w 45"/>
                    <a:gd name="T25" fmla="*/ 27 h 31"/>
                    <a:gd name="T26" fmla="*/ 3 w 45"/>
                    <a:gd name="T27" fmla="*/ 27 h 31"/>
                    <a:gd name="T28" fmla="*/ 3 w 45"/>
                    <a:gd name="T29" fmla="*/ 30 h 31"/>
                    <a:gd name="T30" fmla="*/ 7 w 45"/>
                    <a:gd name="T31" fmla="*/ 28 h 31"/>
                    <a:gd name="T32" fmla="*/ 13 w 45"/>
                    <a:gd name="T33" fmla="*/ 29 h 31"/>
                    <a:gd name="T34" fmla="*/ 16 w 45"/>
                    <a:gd name="T35" fmla="*/ 25 h 31"/>
                    <a:gd name="T36" fmla="*/ 20 w 45"/>
                    <a:gd name="T37" fmla="*/ 30 h 31"/>
                    <a:gd name="T38" fmla="*/ 21 w 45"/>
                    <a:gd name="T39" fmla="*/ 29 h 31"/>
                    <a:gd name="T40" fmla="*/ 22 w 45"/>
                    <a:gd name="T41" fmla="*/ 30 h 31"/>
                    <a:gd name="T42" fmla="*/ 25 w 45"/>
                    <a:gd name="T43" fmla="*/ 31 h 31"/>
                    <a:gd name="T44" fmla="*/ 26 w 45"/>
                    <a:gd name="T45" fmla="*/ 27 h 31"/>
                    <a:gd name="T46" fmla="*/ 26 w 45"/>
                    <a:gd name="T47" fmla="*/ 25 h 31"/>
                    <a:gd name="T48" fmla="*/ 31 w 45"/>
                    <a:gd name="T49" fmla="*/ 22 h 31"/>
                    <a:gd name="T50" fmla="*/ 32 w 45"/>
                    <a:gd name="T51" fmla="*/ 17 h 31"/>
                    <a:gd name="T52" fmla="*/ 30 w 45"/>
                    <a:gd name="T53" fmla="*/ 15 h 31"/>
                    <a:gd name="T54" fmla="*/ 36 w 45"/>
                    <a:gd name="T55" fmla="*/ 12 h 31"/>
                    <a:gd name="T56" fmla="*/ 37 w 45"/>
                    <a:gd name="T57" fmla="*/ 9 h 31"/>
                    <a:gd name="T58" fmla="*/ 40 w 45"/>
                    <a:gd name="T59" fmla="*/ 10 h 31"/>
                    <a:gd name="T60" fmla="*/ 40 w 45"/>
                    <a:gd name="T61" fmla="*/ 8 h 31"/>
                    <a:gd name="T62" fmla="*/ 40 w 45"/>
                    <a:gd name="T63" fmla="*/ 6 h 31"/>
                    <a:gd name="T64" fmla="*/ 44 w 45"/>
                    <a:gd name="T65" fmla="*/ 8 h 31"/>
                    <a:gd name="T66" fmla="*/ 45 w 45"/>
                    <a:gd name="T67" fmla="*/ 8 h 31"/>
                    <a:gd name="T68" fmla="*/ 39 w 45"/>
                    <a:gd name="T6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 h="31">
                      <a:moveTo>
                        <a:pt x="37" y="0"/>
                      </a:moveTo>
                      <a:lnTo>
                        <a:pt x="35" y="1"/>
                      </a:lnTo>
                      <a:lnTo>
                        <a:pt x="35" y="3"/>
                      </a:lnTo>
                      <a:lnTo>
                        <a:pt x="30" y="2"/>
                      </a:lnTo>
                      <a:lnTo>
                        <a:pt x="29" y="2"/>
                      </a:lnTo>
                      <a:lnTo>
                        <a:pt x="28" y="4"/>
                      </a:lnTo>
                      <a:lnTo>
                        <a:pt x="23" y="3"/>
                      </a:lnTo>
                      <a:lnTo>
                        <a:pt x="19" y="4"/>
                      </a:lnTo>
                      <a:lnTo>
                        <a:pt x="17" y="7"/>
                      </a:lnTo>
                      <a:lnTo>
                        <a:pt x="15" y="8"/>
                      </a:lnTo>
                      <a:lnTo>
                        <a:pt x="3" y="8"/>
                      </a:lnTo>
                      <a:lnTo>
                        <a:pt x="1" y="10"/>
                      </a:lnTo>
                      <a:lnTo>
                        <a:pt x="0" y="12"/>
                      </a:lnTo>
                      <a:lnTo>
                        <a:pt x="0" y="13"/>
                      </a:lnTo>
                      <a:lnTo>
                        <a:pt x="1" y="14"/>
                      </a:lnTo>
                      <a:lnTo>
                        <a:pt x="2" y="13"/>
                      </a:lnTo>
                      <a:lnTo>
                        <a:pt x="1" y="17"/>
                      </a:lnTo>
                      <a:lnTo>
                        <a:pt x="2" y="19"/>
                      </a:lnTo>
                      <a:lnTo>
                        <a:pt x="2" y="21"/>
                      </a:lnTo>
                      <a:lnTo>
                        <a:pt x="3" y="21"/>
                      </a:lnTo>
                      <a:lnTo>
                        <a:pt x="5" y="22"/>
                      </a:lnTo>
                      <a:lnTo>
                        <a:pt x="5" y="24"/>
                      </a:lnTo>
                      <a:lnTo>
                        <a:pt x="6" y="24"/>
                      </a:lnTo>
                      <a:lnTo>
                        <a:pt x="7" y="25"/>
                      </a:lnTo>
                      <a:lnTo>
                        <a:pt x="7" y="26"/>
                      </a:lnTo>
                      <a:lnTo>
                        <a:pt x="6" y="27"/>
                      </a:lnTo>
                      <a:lnTo>
                        <a:pt x="4" y="27"/>
                      </a:lnTo>
                      <a:lnTo>
                        <a:pt x="3" y="27"/>
                      </a:lnTo>
                      <a:lnTo>
                        <a:pt x="1" y="28"/>
                      </a:lnTo>
                      <a:lnTo>
                        <a:pt x="3" y="30"/>
                      </a:lnTo>
                      <a:lnTo>
                        <a:pt x="7" y="30"/>
                      </a:lnTo>
                      <a:lnTo>
                        <a:pt x="7" y="28"/>
                      </a:lnTo>
                      <a:lnTo>
                        <a:pt x="9" y="30"/>
                      </a:lnTo>
                      <a:lnTo>
                        <a:pt x="13" y="29"/>
                      </a:lnTo>
                      <a:lnTo>
                        <a:pt x="15" y="25"/>
                      </a:lnTo>
                      <a:lnTo>
                        <a:pt x="16" y="25"/>
                      </a:lnTo>
                      <a:lnTo>
                        <a:pt x="19" y="30"/>
                      </a:lnTo>
                      <a:lnTo>
                        <a:pt x="20" y="30"/>
                      </a:lnTo>
                      <a:lnTo>
                        <a:pt x="20" y="29"/>
                      </a:lnTo>
                      <a:lnTo>
                        <a:pt x="21" y="29"/>
                      </a:lnTo>
                      <a:lnTo>
                        <a:pt x="21" y="30"/>
                      </a:lnTo>
                      <a:lnTo>
                        <a:pt x="22" y="30"/>
                      </a:lnTo>
                      <a:lnTo>
                        <a:pt x="24" y="31"/>
                      </a:lnTo>
                      <a:lnTo>
                        <a:pt x="25" y="31"/>
                      </a:lnTo>
                      <a:lnTo>
                        <a:pt x="26" y="30"/>
                      </a:lnTo>
                      <a:lnTo>
                        <a:pt x="26" y="27"/>
                      </a:lnTo>
                      <a:lnTo>
                        <a:pt x="27" y="26"/>
                      </a:lnTo>
                      <a:lnTo>
                        <a:pt x="26" y="25"/>
                      </a:lnTo>
                      <a:lnTo>
                        <a:pt x="28" y="22"/>
                      </a:lnTo>
                      <a:lnTo>
                        <a:pt x="31" y="22"/>
                      </a:lnTo>
                      <a:lnTo>
                        <a:pt x="32" y="20"/>
                      </a:lnTo>
                      <a:lnTo>
                        <a:pt x="32" y="17"/>
                      </a:lnTo>
                      <a:lnTo>
                        <a:pt x="30" y="16"/>
                      </a:lnTo>
                      <a:lnTo>
                        <a:pt x="30" y="15"/>
                      </a:lnTo>
                      <a:lnTo>
                        <a:pt x="31" y="13"/>
                      </a:lnTo>
                      <a:lnTo>
                        <a:pt x="36" y="12"/>
                      </a:lnTo>
                      <a:lnTo>
                        <a:pt x="37" y="11"/>
                      </a:lnTo>
                      <a:lnTo>
                        <a:pt x="37" y="9"/>
                      </a:lnTo>
                      <a:lnTo>
                        <a:pt x="39" y="9"/>
                      </a:lnTo>
                      <a:lnTo>
                        <a:pt x="40" y="10"/>
                      </a:lnTo>
                      <a:lnTo>
                        <a:pt x="40" y="10"/>
                      </a:lnTo>
                      <a:lnTo>
                        <a:pt x="40" y="8"/>
                      </a:lnTo>
                      <a:lnTo>
                        <a:pt x="40" y="7"/>
                      </a:lnTo>
                      <a:lnTo>
                        <a:pt x="40" y="6"/>
                      </a:lnTo>
                      <a:lnTo>
                        <a:pt x="42" y="6"/>
                      </a:lnTo>
                      <a:lnTo>
                        <a:pt x="44" y="8"/>
                      </a:lnTo>
                      <a:lnTo>
                        <a:pt x="44" y="7"/>
                      </a:lnTo>
                      <a:lnTo>
                        <a:pt x="45" y="8"/>
                      </a:lnTo>
                      <a:lnTo>
                        <a:pt x="41" y="1"/>
                      </a:lnTo>
                      <a:lnTo>
                        <a:pt x="39" y="0"/>
                      </a:lnTo>
                      <a:lnTo>
                        <a:pt x="37" y="0"/>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393" name="Freeform 250">
                  <a:extLst>
                    <a:ext uri="{FF2B5EF4-FFF2-40B4-BE49-F238E27FC236}">
                      <a16:creationId xmlns:a16="http://schemas.microsoft.com/office/drawing/2014/main" xmlns="" id="{C999E772-0FD3-FD4C-BC12-95F078B55795}"/>
                    </a:ext>
                  </a:extLst>
                </p:cNvPr>
                <p:cNvSpPr/>
                <p:nvPr/>
              </p:nvSpPr>
              <p:spPr>
                <a:xfrm>
                  <a:off x="4630738" y="3351213"/>
                  <a:ext cx="123825" cy="60325"/>
                </a:xfrm>
                <a:custGeom>
                  <a:avLst/>
                  <a:gdLst>
                    <a:gd name="T0" fmla="*/ 73 w 78"/>
                    <a:gd name="T1" fmla="*/ 25 h 38"/>
                    <a:gd name="T2" fmla="*/ 70 w 78"/>
                    <a:gd name="T3" fmla="*/ 25 h 38"/>
                    <a:gd name="T4" fmla="*/ 66 w 78"/>
                    <a:gd name="T5" fmla="*/ 23 h 38"/>
                    <a:gd name="T6" fmla="*/ 62 w 78"/>
                    <a:gd name="T7" fmla="*/ 21 h 38"/>
                    <a:gd name="T8" fmla="*/ 59 w 78"/>
                    <a:gd name="T9" fmla="*/ 22 h 38"/>
                    <a:gd name="T10" fmla="*/ 54 w 78"/>
                    <a:gd name="T11" fmla="*/ 22 h 38"/>
                    <a:gd name="T12" fmla="*/ 50 w 78"/>
                    <a:gd name="T13" fmla="*/ 24 h 38"/>
                    <a:gd name="T14" fmla="*/ 49 w 78"/>
                    <a:gd name="T15" fmla="*/ 27 h 38"/>
                    <a:gd name="T16" fmla="*/ 43 w 78"/>
                    <a:gd name="T17" fmla="*/ 30 h 38"/>
                    <a:gd name="T18" fmla="*/ 39 w 78"/>
                    <a:gd name="T19" fmla="*/ 28 h 38"/>
                    <a:gd name="T20" fmla="*/ 26 w 78"/>
                    <a:gd name="T21" fmla="*/ 33 h 38"/>
                    <a:gd name="T22" fmla="*/ 23 w 78"/>
                    <a:gd name="T23" fmla="*/ 38 h 38"/>
                    <a:gd name="T24" fmla="*/ 13 w 78"/>
                    <a:gd name="T25" fmla="*/ 38 h 38"/>
                    <a:gd name="T26" fmla="*/ 3 w 78"/>
                    <a:gd name="T27" fmla="*/ 32 h 38"/>
                    <a:gd name="T28" fmla="*/ 0 w 78"/>
                    <a:gd name="T29" fmla="*/ 22 h 38"/>
                    <a:gd name="T30" fmla="*/ 3 w 78"/>
                    <a:gd name="T31" fmla="*/ 17 h 38"/>
                    <a:gd name="T32" fmla="*/ 5 w 78"/>
                    <a:gd name="T33" fmla="*/ 17 h 38"/>
                    <a:gd name="T34" fmla="*/ 6 w 78"/>
                    <a:gd name="T35" fmla="*/ 18 h 38"/>
                    <a:gd name="T36" fmla="*/ 10 w 78"/>
                    <a:gd name="T37" fmla="*/ 18 h 38"/>
                    <a:gd name="T38" fmla="*/ 14 w 78"/>
                    <a:gd name="T39" fmla="*/ 15 h 38"/>
                    <a:gd name="T40" fmla="*/ 14 w 78"/>
                    <a:gd name="T41" fmla="*/ 13 h 38"/>
                    <a:gd name="T42" fmla="*/ 16 w 78"/>
                    <a:gd name="T43" fmla="*/ 13 h 38"/>
                    <a:gd name="T44" fmla="*/ 17 w 78"/>
                    <a:gd name="T45" fmla="*/ 11 h 38"/>
                    <a:gd name="T46" fmla="*/ 17 w 78"/>
                    <a:gd name="T47" fmla="*/ 7 h 38"/>
                    <a:gd name="T48" fmla="*/ 18 w 78"/>
                    <a:gd name="T49" fmla="*/ 6 h 38"/>
                    <a:gd name="T50" fmla="*/ 20 w 78"/>
                    <a:gd name="T51" fmla="*/ 5 h 38"/>
                    <a:gd name="T52" fmla="*/ 23 w 78"/>
                    <a:gd name="T53" fmla="*/ 2 h 38"/>
                    <a:gd name="T54" fmla="*/ 26 w 78"/>
                    <a:gd name="T55" fmla="*/ 2 h 38"/>
                    <a:gd name="T56" fmla="*/ 27 w 78"/>
                    <a:gd name="T57" fmla="*/ 0 h 38"/>
                    <a:gd name="T58" fmla="*/ 30 w 78"/>
                    <a:gd name="T59" fmla="*/ 2 h 38"/>
                    <a:gd name="T60" fmla="*/ 36 w 78"/>
                    <a:gd name="T61" fmla="*/ 0 h 38"/>
                    <a:gd name="T62" fmla="*/ 42 w 78"/>
                    <a:gd name="T63" fmla="*/ 6 h 38"/>
                    <a:gd name="T64" fmla="*/ 44 w 78"/>
                    <a:gd name="T65" fmla="*/ 7 h 38"/>
                    <a:gd name="T66" fmla="*/ 47 w 78"/>
                    <a:gd name="T67" fmla="*/ 6 h 38"/>
                    <a:gd name="T68" fmla="*/ 49 w 78"/>
                    <a:gd name="T69" fmla="*/ 3 h 38"/>
                    <a:gd name="T70" fmla="*/ 54 w 78"/>
                    <a:gd name="T71" fmla="*/ 3 h 38"/>
                    <a:gd name="T72" fmla="*/ 57 w 78"/>
                    <a:gd name="T73" fmla="*/ 5 h 38"/>
                    <a:gd name="T74" fmla="*/ 61 w 78"/>
                    <a:gd name="T75" fmla="*/ 2 h 38"/>
                    <a:gd name="T76" fmla="*/ 68 w 78"/>
                    <a:gd name="T77" fmla="*/ 2 h 38"/>
                    <a:gd name="T78" fmla="*/ 76 w 78"/>
                    <a:gd name="T79" fmla="*/ 8 h 38"/>
                    <a:gd name="T80" fmla="*/ 78 w 78"/>
                    <a:gd name="T81" fmla="*/ 9 h 38"/>
                    <a:gd name="T82" fmla="*/ 73 w 78"/>
                    <a:gd name="T83" fmla="*/ 2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8" h="38">
                      <a:moveTo>
                        <a:pt x="73" y="25"/>
                      </a:moveTo>
                      <a:lnTo>
                        <a:pt x="70" y="25"/>
                      </a:lnTo>
                      <a:lnTo>
                        <a:pt x="66" y="23"/>
                      </a:lnTo>
                      <a:lnTo>
                        <a:pt x="62" y="21"/>
                      </a:lnTo>
                      <a:lnTo>
                        <a:pt x="59" y="22"/>
                      </a:lnTo>
                      <a:lnTo>
                        <a:pt x="54" y="22"/>
                      </a:lnTo>
                      <a:lnTo>
                        <a:pt x="50" y="24"/>
                      </a:lnTo>
                      <a:lnTo>
                        <a:pt x="49" y="27"/>
                      </a:lnTo>
                      <a:lnTo>
                        <a:pt x="43" y="30"/>
                      </a:lnTo>
                      <a:lnTo>
                        <a:pt x="39" y="28"/>
                      </a:lnTo>
                      <a:lnTo>
                        <a:pt x="26" y="33"/>
                      </a:lnTo>
                      <a:lnTo>
                        <a:pt x="23" y="38"/>
                      </a:lnTo>
                      <a:lnTo>
                        <a:pt x="13" y="38"/>
                      </a:lnTo>
                      <a:lnTo>
                        <a:pt x="3" y="32"/>
                      </a:lnTo>
                      <a:lnTo>
                        <a:pt x="0" y="22"/>
                      </a:lnTo>
                      <a:lnTo>
                        <a:pt x="3" y="17"/>
                      </a:lnTo>
                      <a:lnTo>
                        <a:pt x="5" y="17"/>
                      </a:lnTo>
                      <a:lnTo>
                        <a:pt x="6" y="18"/>
                      </a:lnTo>
                      <a:lnTo>
                        <a:pt x="10" y="18"/>
                      </a:lnTo>
                      <a:lnTo>
                        <a:pt x="14" y="15"/>
                      </a:lnTo>
                      <a:lnTo>
                        <a:pt x="14" y="13"/>
                      </a:lnTo>
                      <a:lnTo>
                        <a:pt x="16" y="13"/>
                      </a:lnTo>
                      <a:lnTo>
                        <a:pt x="17" y="11"/>
                      </a:lnTo>
                      <a:lnTo>
                        <a:pt x="17" y="7"/>
                      </a:lnTo>
                      <a:lnTo>
                        <a:pt x="18" y="6"/>
                      </a:lnTo>
                      <a:lnTo>
                        <a:pt x="20" y="5"/>
                      </a:lnTo>
                      <a:lnTo>
                        <a:pt x="23" y="2"/>
                      </a:lnTo>
                      <a:lnTo>
                        <a:pt x="26" y="2"/>
                      </a:lnTo>
                      <a:lnTo>
                        <a:pt x="27" y="0"/>
                      </a:lnTo>
                      <a:lnTo>
                        <a:pt x="30" y="2"/>
                      </a:lnTo>
                      <a:lnTo>
                        <a:pt x="36" y="0"/>
                      </a:lnTo>
                      <a:lnTo>
                        <a:pt x="42" y="6"/>
                      </a:lnTo>
                      <a:lnTo>
                        <a:pt x="44" y="7"/>
                      </a:lnTo>
                      <a:lnTo>
                        <a:pt x="47" y="6"/>
                      </a:lnTo>
                      <a:lnTo>
                        <a:pt x="49" y="3"/>
                      </a:lnTo>
                      <a:lnTo>
                        <a:pt x="54" y="3"/>
                      </a:lnTo>
                      <a:lnTo>
                        <a:pt x="57" y="5"/>
                      </a:lnTo>
                      <a:lnTo>
                        <a:pt x="61" y="2"/>
                      </a:lnTo>
                      <a:lnTo>
                        <a:pt x="68" y="2"/>
                      </a:lnTo>
                      <a:lnTo>
                        <a:pt x="76" y="8"/>
                      </a:lnTo>
                      <a:lnTo>
                        <a:pt x="78" y="9"/>
                      </a:lnTo>
                      <a:lnTo>
                        <a:pt x="73" y="25"/>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394" name="Freeform 252">
                  <a:extLst>
                    <a:ext uri="{FF2B5EF4-FFF2-40B4-BE49-F238E27FC236}">
                      <a16:creationId xmlns:a16="http://schemas.microsoft.com/office/drawing/2014/main" xmlns="" id="{CB2F02F2-DAA8-BF44-B927-7EEA129F047B}"/>
                    </a:ext>
                  </a:extLst>
                </p:cNvPr>
                <p:cNvSpPr/>
                <p:nvPr/>
              </p:nvSpPr>
              <p:spPr>
                <a:xfrm>
                  <a:off x="3951288" y="4408488"/>
                  <a:ext cx="68263" cy="66675"/>
                </a:xfrm>
                <a:custGeom>
                  <a:avLst/>
                  <a:gdLst>
                    <a:gd name="T0" fmla="*/ 2 w 43"/>
                    <a:gd name="T1" fmla="*/ 13 h 42"/>
                    <a:gd name="T2" fmla="*/ 5 w 43"/>
                    <a:gd name="T3" fmla="*/ 12 h 42"/>
                    <a:gd name="T4" fmla="*/ 8 w 43"/>
                    <a:gd name="T5" fmla="*/ 10 h 42"/>
                    <a:gd name="T6" fmla="*/ 8 w 43"/>
                    <a:gd name="T7" fmla="*/ 8 h 42"/>
                    <a:gd name="T8" fmla="*/ 12 w 43"/>
                    <a:gd name="T9" fmla="*/ 4 h 42"/>
                    <a:gd name="T10" fmla="*/ 13 w 43"/>
                    <a:gd name="T11" fmla="*/ 1 h 42"/>
                    <a:gd name="T12" fmla="*/ 16 w 43"/>
                    <a:gd name="T13" fmla="*/ 2 h 42"/>
                    <a:gd name="T14" fmla="*/ 20 w 43"/>
                    <a:gd name="T15" fmla="*/ 0 h 42"/>
                    <a:gd name="T16" fmla="*/ 31 w 43"/>
                    <a:gd name="T17" fmla="*/ 2 h 42"/>
                    <a:gd name="T18" fmla="*/ 34 w 43"/>
                    <a:gd name="T19" fmla="*/ 4 h 42"/>
                    <a:gd name="T20" fmla="*/ 35 w 43"/>
                    <a:gd name="T21" fmla="*/ 6 h 42"/>
                    <a:gd name="T22" fmla="*/ 35 w 43"/>
                    <a:gd name="T23" fmla="*/ 7 h 42"/>
                    <a:gd name="T24" fmla="*/ 37 w 43"/>
                    <a:gd name="T25" fmla="*/ 9 h 42"/>
                    <a:gd name="T26" fmla="*/ 38 w 43"/>
                    <a:gd name="T27" fmla="*/ 9 h 42"/>
                    <a:gd name="T28" fmla="*/ 38 w 43"/>
                    <a:gd name="T29" fmla="*/ 11 h 42"/>
                    <a:gd name="T30" fmla="*/ 38 w 43"/>
                    <a:gd name="T31" fmla="*/ 13 h 42"/>
                    <a:gd name="T32" fmla="*/ 39 w 43"/>
                    <a:gd name="T33" fmla="*/ 14 h 42"/>
                    <a:gd name="T34" fmla="*/ 40 w 43"/>
                    <a:gd name="T35" fmla="*/ 18 h 42"/>
                    <a:gd name="T36" fmla="*/ 39 w 43"/>
                    <a:gd name="T37" fmla="*/ 19 h 42"/>
                    <a:gd name="T38" fmla="*/ 37 w 43"/>
                    <a:gd name="T39" fmla="*/ 23 h 42"/>
                    <a:gd name="T40" fmla="*/ 42 w 43"/>
                    <a:gd name="T41" fmla="*/ 21 h 42"/>
                    <a:gd name="T42" fmla="*/ 43 w 43"/>
                    <a:gd name="T43" fmla="*/ 21 h 42"/>
                    <a:gd name="T44" fmla="*/ 43 w 43"/>
                    <a:gd name="T45" fmla="*/ 25 h 42"/>
                    <a:gd name="T46" fmla="*/ 41 w 43"/>
                    <a:gd name="T47" fmla="*/ 25 h 42"/>
                    <a:gd name="T48" fmla="*/ 39 w 43"/>
                    <a:gd name="T49" fmla="*/ 27 h 42"/>
                    <a:gd name="T50" fmla="*/ 38 w 43"/>
                    <a:gd name="T51" fmla="*/ 32 h 42"/>
                    <a:gd name="T52" fmla="*/ 36 w 43"/>
                    <a:gd name="T53" fmla="*/ 33 h 42"/>
                    <a:gd name="T54" fmla="*/ 34 w 43"/>
                    <a:gd name="T55" fmla="*/ 35 h 42"/>
                    <a:gd name="T56" fmla="*/ 29 w 43"/>
                    <a:gd name="T57" fmla="*/ 38 h 42"/>
                    <a:gd name="T58" fmla="*/ 29 w 43"/>
                    <a:gd name="T59" fmla="*/ 40 h 42"/>
                    <a:gd name="T60" fmla="*/ 28 w 43"/>
                    <a:gd name="T61" fmla="*/ 42 h 42"/>
                    <a:gd name="T62" fmla="*/ 26 w 43"/>
                    <a:gd name="T63" fmla="*/ 42 h 42"/>
                    <a:gd name="T64" fmla="*/ 13 w 43"/>
                    <a:gd name="T65" fmla="*/ 36 h 42"/>
                    <a:gd name="T66" fmla="*/ 6 w 43"/>
                    <a:gd name="T67" fmla="*/ 30 h 42"/>
                    <a:gd name="T68" fmla="*/ 6 w 43"/>
                    <a:gd name="T69" fmla="*/ 28 h 42"/>
                    <a:gd name="T70" fmla="*/ 4 w 43"/>
                    <a:gd name="T71" fmla="*/ 26 h 42"/>
                    <a:gd name="T72" fmla="*/ 2 w 43"/>
                    <a:gd name="T73" fmla="*/ 23 h 42"/>
                    <a:gd name="T74" fmla="*/ 2 w 43"/>
                    <a:gd name="T75" fmla="*/ 22 h 42"/>
                    <a:gd name="T76" fmla="*/ 4 w 43"/>
                    <a:gd name="T77" fmla="*/ 22 h 42"/>
                    <a:gd name="T78" fmla="*/ 3 w 43"/>
                    <a:gd name="T79" fmla="*/ 21 h 42"/>
                    <a:gd name="T80" fmla="*/ 1 w 43"/>
                    <a:gd name="T81" fmla="*/ 20 h 42"/>
                    <a:gd name="T82" fmla="*/ 2 w 43"/>
                    <a:gd name="T83" fmla="*/ 16 h 42"/>
                    <a:gd name="T84" fmla="*/ 0 w 43"/>
                    <a:gd name="T85" fmla="*/ 15 h 42"/>
                    <a:gd name="T86" fmla="*/ 1 w 43"/>
                    <a:gd name="T87"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 h="42">
                      <a:moveTo>
                        <a:pt x="1" y="12"/>
                      </a:moveTo>
                      <a:lnTo>
                        <a:pt x="2" y="13"/>
                      </a:lnTo>
                      <a:lnTo>
                        <a:pt x="4" y="13"/>
                      </a:lnTo>
                      <a:lnTo>
                        <a:pt x="5" y="12"/>
                      </a:lnTo>
                      <a:lnTo>
                        <a:pt x="6" y="10"/>
                      </a:lnTo>
                      <a:lnTo>
                        <a:pt x="8" y="10"/>
                      </a:lnTo>
                      <a:lnTo>
                        <a:pt x="8" y="9"/>
                      </a:lnTo>
                      <a:lnTo>
                        <a:pt x="8" y="8"/>
                      </a:lnTo>
                      <a:lnTo>
                        <a:pt x="10" y="7"/>
                      </a:lnTo>
                      <a:lnTo>
                        <a:pt x="12" y="4"/>
                      </a:lnTo>
                      <a:lnTo>
                        <a:pt x="12" y="2"/>
                      </a:lnTo>
                      <a:lnTo>
                        <a:pt x="13" y="1"/>
                      </a:lnTo>
                      <a:lnTo>
                        <a:pt x="15" y="1"/>
                      </a:lnTo>
                      <a:lnTo>
                        <a:pt x="16" y="2"/>
                      </a:lnTo>
                      <a:lnTo>
                        <a:pt x="20" y="1"/>
                      </a:lnTo>
                      <a:lnTo>
                        <a:pt x="20" y="0"/>
                      </a:lnTo>
                      <a:lnTo>
                        <a:pt x="30" y="0"/>
                      </a:lnTo>
                      <a:lnTo>
                        <a:pt x="31" y="2"/>
                      </a:lnTo>
                      <a:lnTo>
                        <a:pt x="33" y="3"/>
                      </a:lnTo>
                      <a:lnTo>
                        <a:pt x="34" y="4"/>
                      </a:lnTo>
                      <a:lnTo>
                        <a:pt x="35" y="5"/>
                      </a:lnTo>
                      <a:lnTo>
                        <a:pt x="35" y="6"/>
                      </a:lnTo>
                      <a:lnTo>
                        <a:pt x="35" y="6"/>
                      </a:lnTo>
                      <a:lnTo>
                        <a:pt x="35" y="7"/>
                      </a:lnTo>
                      <a:lnTo>
                        <a:pt x="35" y="8"/>
                      </a:lnTo>
                      <a:lnTo>
                        <a:pt x="37" y="9"/>
                      </a:lnTo>
                      <a:lnTo>
                        <a:pt x="38" y="9"/>
                      </a:lnTo>
                      <a:lnTo>
                        <a:pt x="38" y="9"/>
                      </a:lnTo>
                      <a:lnTo>
                        <a:pt x="37" y="10"/>
                      </a:lnTo>
                      <a:lnTo>
                        <a:pt x="38" y="11"/>
                      </a:lnTo>
                      <a:lnTo>
                        <a:pt x="37" y="11"/>
                      </a:lnTo>
                      <a:lnTo>
                        <a:pt x="38" y="13"/>
                      </a:lnTo>
                      <a:lnTo>
                        <a:pt x="38" y="13"/>
                      </a:lnTo>
                      <a:lnTo>
                        <a:pt x="39" y="14"/>
                      </a:lnTo>
                      <a:lnTo>
                        <a:pt x="40" y="15"/>
                      </a:lnTo>
                      <a:lnTo>
                        <a:pt x="40" y="18"/>
                      </a:lnTo>
                      <a:lnTo>
                        <a:pt x="40" y="18"/>
                      </a:lnTo>
                      <a:lnTo>
                        <a:pt x="39" y="19"/>
                      </a:lnTo>
                      <a:lnTo>
                        <a:pt x="37" y="23"/>
                      </a:lnTo>
                      <a:lnTo>
                        <a:pt x="37" y="23"/>
                      </a:lnTo>
                      <a:lnTo>
                        <a:pt x="41" y="22"/>
                      </a:lnTo>
                      <a:lnTo>
                        <a:pt x="42" y="21"/>
                      </a:lnTo>
                      <a:lnTo>
                        <a:pt x="42" y="21"/>
                      </a:lnTo>
                      <a:lnTo>
                        <a:pt x="43" y="21"/>
                      </a:lnTo>
                      <a:lnTo>
                        <a:pt x="43" y="24"/>
                      </a:lnTo>
                      <a:lnTo>
                        <a:pt x="43" y="25"/>
                      </a:lnTo>
                      <a:lnTo>
                        <a:pt x="43" y="25"/>
                      </a:lnTo>
                      <a:lnTo>
                        <a:pt x="41" y="25"/>
                      </a:lnTo>
                      <a:lnTo>
                        <a:pt x="40" y="27"/>
                      </a:lnTo>
                      <a:lnTo>
                        <a:pt x="39" y="27"/>
                      </a:lnTo>
                      <a:lnTo>
                        <a:pt x="39" y="31"/>
                      </a:lnTo>
                      <a:lnTo>
                        <a:pt x="38" y="32"/>
                      </a:lnTo>
                      <a:lnTo>
                        <a:pt x="37" y="33"/>
                      </a:lnTo>
                      <a:lnTo>
                        <a:pt x="36" y="33"/>
                      </a:lnTo>
                      <a:lnTo>
                        <a:pt x="35" y="35"/>
                      </a:lnTo>
                      <a:lnTo>
                        <a:pt x="34" y="35"/>
                      </a:lnTo>
                      <a:lnTo>
                        <a:pt x="31" y="38"/>
                      </a:lnTo>
                      <a:lnTo>
                        <a:pt x="29" y="38"/>
                      </a:lnTo>
                      <a:lnTo>
                        <a:pt x="29" y="39"/>
                      </a:lnTo>
                      <a:lnTo>
                        <a:pt x="29" y="40"/>
                      </a:lnTo>
                      <a:lnTo>
                        <a:pt x="28" y="40"/>
                      </a:lnTo>
                      <a:lnTo>
                        <a:pt x="28" y="42"/>
                      </a:lnTo>
                      <a:lnTo>
                        <a:pt x="27" y="42"/>
                      </a:lnTo>
                      <a:lnTo>
                        <a:pt x="26" y="42"/>
                      </a:lnTo>
                      <a:lnTo>
                        <a:pt x="14" y="37"/>
                      </a:lnTo>
                      <a:lnTo>
                        <a:pt x="13" y="36"/>
                      </a:lnTo>
                      <a:lnTo>
                        <a:pt x="12" y="35"/>
                      </a:lnTo>
                      <a:lnTo>
                        <a:pt x="6" y="30"/>
                      </a:lnTo>
                      <a:lnTo>
                        <a:pt x="6" y="29"/>
                      </a:lnTo>
                      <a:lnTo>
                        <a:pt x="6" y="28"/>
                      </a:lnTo>
                      <a:lnTo>
                        <a:pt x="6" y="27"/>
                      </a:lnTo>
                      <a:lnTo>
                        <a:pt x="4" y="26"/>
                      </a:lnTo>
                      <a:lnTo>
                        <a:pt x="3" y="26"/>
                      </a:lnTo>
                      <a:lnTo>
                        <a:pt x="2" y="23"/>
                      </a:lnTo>
                      <a:lnTo>
                        <a:pt x="2" y="22"/>
                      </a:lnTo>
                      <a:lnTo>
                        <a:pt x="2" y="22"/>
                      </a:lnTo>
                      <a:lnTo>
                        <a:pt x="3" y="22"/>
                      </a:lnTo>
                      <a:lnTo>
                        <a:pt x="4" y="22"/>
                      </a:lnTo>
                      <a:lnTo>
                        <a:pt x="4" y="22"/>
                      </a:lnTo>
                      <a:lnTo>
                        <a:pt x="3" y="21"/>
                      </a:lnTo>
                      <a:lnTo>
                        <a:pt x="2" y="21"/>
                      </a:lnTo>
                      <a:lnTo>
                        <a:pt x="1" y="20"/>
                      </a:lnTo>
                      <a:lnTo>
                        <a:pt x="2" y="18"/>
                      </a:lnTo>
                      <a:lnTo>
                        <a:pt x="2" y="16"/>
                      </a:lnTo>
                      <a:lnTo>
                        <a:pt x="1" y="16"/>
                      </a:lnTo>
                      <a:lnTo>
                        <a:pt x="0" y="15"/>
                      </a:lnTo>
                      <a:lnTo>
                        <a:pt x="0" y="14"/>
                      </a:lnTo>
                      <a:lnTo>
                        <a:pt x="1" y="12"/>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395" name="Freeform 254">
                  <a:extLst>
                    <a:ext uri="{FF2B5EF4-FFF2-40B4-BE49-F238E27FC236}">
                      <a16:creationId xmlns:a16="http://schemas.microsoft.com/office/drawing/2014/main" xmlns="" id="{51696D5D-CA30-2A44-B4B2-C6D0E8C85E85}"/>
                    </a:ext>
                  </a:extLst>
                </p:cNvPr>
                <p:cNvSpPr/>
                <p:nvPr/>
              </p:nvSpPr>
              <p:spPr>
                <a:xfrm>
                  <a:off x="4672013" y="3462338"/>
                  <a:ext cx="93663" cy="123825"/>
                </a:xfrm>
                <a:custGeom>
                  <a:avLst/>
                  <a:gdLst>
                    <a:gd name="T0" fmla="*/ 53 w 59"/>
                    <a:gd name="T1" fmla="*/ 43 h 78"/>
                    <a:gd name="T2" fmla="*/ 55 w 59"/>
                    <a:gd name="T3" fmla="*/ 40 h 78"/>
                    <a:gd name="T4" fmla="*/ 55 w 59"/>
                    <a:gd name="T5" fmla="*/ 33 h 78"/>
                    <a:gd name="T6" fmla="*/ 51 w 59"/>
                    <a:gd name="T7" fmla="*/ 33 h 78"/>
                    <a:gd name="T8" fmla="*/ 39 w 59"/>
                    <a:gd name="T9" fmla="*/ 27 h 78"/>
                    <a:gd name="T10" fmla="*/ 36 w 59"/>
                    <a:gd name="T11" fmla="*/ 19 h 78"/>
                    <a:gd name="T12" fmla="*/ 31 w 59"/>
                    <a:gd name="T13" fmla="*/ 15 h 78"/>
                    <a:gd name="T14" fmla="*/ 26 w 59"/>
                    <a:gd name="T15" fmla="*/ 4 h 78"/>
                    <a:gd name="T16" fmla="*/ 20 w 59"/>
                    <a:gd name="T17" fmla="*/ 0 h 78"/>
                    <a:gd name="T18" fmla="*/ 14 w 59"/>
                    <a:gd name="T19" fmla="*/ 1 h 78"/>
                    <a:gd name="T20" fmla="*/ 6 w 59"/>
                    <a:gd name="T21" fmla="*/ 4 h 78"/>
                    <a:gd name="T22" fmla="*/ 0 w 59"/>
                    <a:gd name="T23" fmla="*/ 6 h 78"/>
                    <a:gd name="T24" fmla="*/ 3 w 59"/>
                    <a:gd name="T25" fmla="*/ 8 h 78"/>
                    <a:gd name="T26" fmla="*/ 3 w 59"/>
                    <a:gd name="T27" fmla="*/ 10 h 78"/>
                    <a:gd name="T28" fmla="*/ 2 w 59"/>
                    <a:gd name="T29" fmla="*/ 11 h 78"/>
                    <a:gd name="T30" fmla="*/ 3 w 59"/>
                    <a:gd name="T31" fmla="*/ 12 h 78"/>
                    <a:gd name="T32" fmla="*/ 4 w 59"/>
                    <a:gd name="T33" fmla="*/ 12 h 78"/>
                    <a:gd name="T34" fmla="*/ 5 w 59"/>
                    <a:gd name="T35" fmla="*/ 13 h 78"/>
                    <a:gd name="T36" fmla="*/ 4 w 59"/>
                    <a:gd name="T37" fmla="*/ 13 h 78"/>
                    <a:gd name="T38" fmla="*/ 4 w 59"/>
                    <a:gd name="T39" fmla="*/ 15 h 78"/>
                    <a:gd name="T40" fmla="*/ 4 w 59"/>
                    <a:gd name="T41" fmla="*/ 16 h 78"/>
                    <a:gd name="T42" fmla="*/ 6 w 59"/>
                    <a:gd name="T43" fmla="*/ 17 h 78"/>
                    <a:gd name="T44" fmla="*/ 8 w 59"/>
                    <a:gd name="T45" fmla="*/ 18 h 78"/>
                    <a:gd name="T46" fmla="*/ 10 w 59"/>
                    <a:gd name="T47" fmla="*/ 18 h 78"/>
                    <a:gd name="T48" fmla="*/ 9 w 59"/>
                    <a:gd name="T49" fmla="*/ 19 h 78"/>
                    <a:gd name="T50" fmla="*/ 7 w 59"/>
                    <a:gd name="T51" fmla="*/ 19 h 78"/>
                    <a:gd name="T52" fmla="*/ 6 w 59"/>
                    <a:gd name="T53" fmla="*/ 21 h 78"/>
                    <a:gd name="T54" fmla="*/ 7 w 59"/>
                    <a:gd name="T55" fmla="*/ 24 h 78"/>
                    <a:gd name="T56" fmla="*/ 9 w 59"/>
                    <a:gd name="T57" fmla="*/ 25 h 78"/>
                    <a:gd name="T58" fmla="*/ 9 w 59"/>
                    <a:gd name="T59" fmla="*/ 27 h 78"/>
                    <a:gd name="T60" fmla="*/ 7 w 59"/>
                    <a:gd name="T61" fmla="*/ 32 h 78"/>
                    <a:gd name="T62" fmla="*/ 7 w 59"/>
                    <a:gd name="T63" fmla="*/ 33 h 78"/>
                    <a:gd name="T64" fmla="*/ 6 w 59"/>
                    <a:gd name="T65" fmla="*/ 35 h 78"/>
                    <a:gd name="T66" fmla="*/ 7 w 59"/>
                    <a:gd name="T67" fmla="*/ 37 h 78"/>
                    <a:gd name="T68" fmla="*/ 9 w 59"/>
                    <a:gd name="T69" fmla="*/ 38 h 78"/>
                    <a:gd name="T70" fmla="*/ 11 w 59"/>
                    <a:gd name="T71" fmla="*/ 40 h 78"/>
                    <a:gd name="T72" fmla="*/ 12 w 59"/>
                    <a:gd name="T73" fmla="*/ 40 h 78"/>
                    <a:gd name="T74" fmla="*/ 13 w 59"/>
                    <a:gd name="T75" fmla="*/ 42 h 78"/>
                    <a:gd name="T76" fmla="*/ 14 w 59"/>
                    <a:gd name="T77" fmla="*/ 43 h 78"/>
                    <a:gd name="T78" fmla="*/ 11 w 59"/>
                    <a:gd name="T79" fmla="*/ 44 h 78"/>
                    <a:gd name="T80" fmla="*/ 8 w 59"/>
                    <a:gd name="T81" fmla="*/ 43 h 78"/>
                    <a:gd name="T82" fmla="*/ 12 w 59"/>
                    <a:gd name="T83" fmla="*/ 48 h 78"/>
                    <a:gd name="T84" fmla="*/ 12 w 59"/>
                    <a:gd name="T85" fmla="*/ 51 h 78"/>
                    <a:gd name="T86" fmla="*/ 10 w 59"/>
                    <a:gd name="T87" fmla="*/ 51 h 78"/>
                    <a:gd name="T88" fmla="*/ 9 w 59"/>
                    <a:gd name="T89" fmla="*/ 52 h 78"/>
                    <a:gd name="T90" fmla="*/ 7 w 59"/>
                    <a:gd name="T91" fmla="*/ 52 h 78"/>
                    <a:gd name="T92" fmla="*/ 8 w 59"/>
                    <a:gd name="T93" fmla="*/ 57 h 78"/>
                    <a:gd name="T94" fmla="*/ 18 w 59"/>
                    <a:gd name="T95" fmla="*/ 63 h 78"/>
                    <a:gd name="T96" fmla="*/ 26 w 59"/>
                    <a:gd name="T97" fmla="*/ 65 h 78"/>
                    <a:gd name="T98" fmla="*/ 32 w 59"/>
                    <a:gd name="T99" fmla="*/ 61 h 78"/>
                    <a:gd name="T100" fmla="*/ 36 w 59"/>
                    <a:gd name="T101" fmla="*/ 67 h 78"/>
                    <a:gd name="T102" fmla="*/ 40 w 59"/>
                    <a:gd name="T103" fmla="*/ 77 h 78"/>
                    <a:gd name="T104" fmla="*/ 45 w 59"/>
                    <a:gd name="T105" fmla="*/ 77 h 78"/>
                    <a:gd name="T106" fmla="*/ 51 w 59"/>
                    <a:gd name="T107" fmla="*/ 77 h 78"/>
                    <a:gd name="T108" fmla="*/ 53 w 59"/>
                    <a:gd name="T109" fmla="*/ 71 h 78"/>
                    <a:gd name="T110" fmla="*/ 59 w 59"/>
                    <a:gd name="T111" fmla="*/ 6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9" h="78">
                      <a:moveTo>
                        <a:pt x="53" y="54"/>
                      </a:moveTo>
                      <a:lnTo>
                        <a:pt x="53" y="43"/>
                      </a:lnTo>
                      <a:lnTo>
                        <a:pt x="57" y="41"/>
                      </a:lnTo>
                      <a:lnTo>
                        <a:pt x="55" y="40"/>
                      </a:lnTo>
                      <a:lnTo>
                        <a:pt x="53" y="36"/>
                      </a:lnTo>
                      <a:lnTo>
                        <a:pt x="55" y="33"/>
                      </a:lnTo>
                      <a:lnTo>
                        <a:pt x="54" y="31"/>
                      </a:lnTo>
                      <a:lnTo>
                        <a:pt x="51" y="33"/>
                      </a:lnTo>
                      <a:lnTo>
                        <a:pt x="43" y="30"/>
                      </a:lnTo>
                      <a:lnTo>
                        <a:pt x="39" y="27"/>
                      </a:lnTo>
                      <a:lnTo>
                        <a:pt x="38" y="21"/>
                      </a:lnTo>
                      <a:lnTo>
                        <a:pt x="36" y="19"/>
                      </a:lnTo>
                      <a:lnTo>
                        <a:pt x="34" y="19"/>
                      </a:lnTo>
                      <a:lnTo>
                        <a:pt x="31" y="15"/>
                      </a:lnTo>
                      <a:lnTo>
                        <a:pt x="29" y="8"/>
                      </a:lnTo>
                      <a:lnTo>
                        <a:pt x="26" y="4"/>
                      </a:lnTo>
                      <a:lnTo>
                        <a:pt x="21" y="2"/>
                      </a:lnTo>
                      <a:lnTo>
                        <a:pt x="20" y="0"/>
                      </a:lnTo>
                      <a:lnTo>
                        <a:pt x="17" y="1"/>
                      </a:lnTo>
                      <a:lnTo>
                        <a:pt x="14" y="1"/>
                      </a:lnTo>
                      <a:lnTo>
                        <a:pt x="9" y="4"/>
                      </a:lnTo>
                      <a:lnTo>
                        <a:pt x="6" y="4"/>
                      </a:lnTo>
                      <a:lnTo>
                        <a:pt x="4" y="5"/>
                      </a:lnTo>
                      <a:lnTo>
                        <a:pt x="0" y="6"/>
                      </a:lnTo>
                      <a:lnTo>
                        <a:pt x="3" y="8"/>
                      </a:lnTo>
                      <a:lnTo>
                        <a:pt x="3" y="8"/>
                      </a:lnTo>
                      <a:lnTo>
                        <a:pt x="2" y="9"/>
                      </a:lnTo>
                      <a:lnTo>
                        <a:pt x="3" y="10"/>
                      </a:lnTo>
                      <a:lnTo>
                        <a:pt x="3" y="10"/>
                      </a:lnTo>
                      <a:lnTo>
                        <a:pt x="2" y="11"/>
                      </a:lnTo>
                      <a:lnTo>
                        <a:pt x="2" y="12"/>
                      </a:lnTo>
                      <a:lnTo>
                        <a:pt x="3" y="12"/>
                      </a:lnTo>
                      <a:lnTo>
                        <a:pt x="4" y="12"/>
                      </a:lnTo>
                      <a:lnTo>
                        <a:pt x="4" y="12"/>
                      </a:lnTo>
                      <a:lnTo>
                        <a:pt x="5" y="12"/>
                      </a:lnTo>
                      <a:lnTo>
                        <a:pt x="5" y="13"/>
                      </a:lnTo>
                      <a:lnTo>
                        <a:pt x="4" y="13"/>
                      </a:lnTo>
                      <a:lnTo>
                        <a:pt x="4" y="13"/>
                      </a:lnTo>
                      <a:lnTo>
                        <a:pt x="4" y="14"/>
                      </a:lnTo>
                      <a:lnTo>
                        <a:pt x="4" y="15"/>
                      </a:lnTo>
                      <a:lnTo>
                        <a:pt x="4" y="16"/>
                      </a:lnTo>
                      <a:lnTo>
                        <a:pt x="4" y="16"/>
                      </a:lnTo>
                      <a:lnTo>
                        <a:pt x="5" y="16"/>
                      </a:lnTo>
                      <a:lnTo>
                        <a:pt x="6" y="17"/>
                      </a:lnTo>
                      <a:lnTo>
                        <a:pt x="7" y="17"/>
                      </a:lnTo>
                      <a:lnTo>
                        <a:pt x="8" y="18"/>
                      </a:lnTo>
                      <a:lnTo>
                        <a:pt x="9" y="18"/>
                      </a:lnTo>
                      <a:lnTo>
                        <a:pt x="10" y="18"/>
                      </a:lnTo>
                      <a:lnTo>
                        <a:pt x="10" y="18"/>
                      </a:lnTo>
                      <a:lnTo>
                        <a:pt x="9" y="19"/>
                      </a:lnTo>
                      <a:lnTo>
                        <a:pt x="7" y="19"/>
                      </a:lnTo>
                      <a:lnTo>
                        <a:pt x="7" y="19"/>
                      </a:lnTo>
                      <a:lnTo>
                        <a:pt x="6" y="20"/>
                      </a:lnTo>
                      <a:lnTo>
                        <a:pt x="6" y="21"/>
                      </a:lnTo>
                      <a:lnTo>
                        <a:pt x="6" y="23"/>
                      </a:lnTo>
                      <a:lnTo>
                        <a:pt x="7" y="24"/>
                      </a:lnTo>
                      <a:lnTo>
                        <a:pt x="6" y="25"/>
                      </a:lnTo>
                      <a:lnTo>
                        <a:pt x="9" y="25"/>
                      </a:lnTo>
                      <a:lnTo>
                        <a:pt x="10" y="26"/>
                      </a:lnTo>
                      <a:lnTo>
                        <a:pt x="9" y="27"/>
                      </a:lnTo>
                      <a:lnTo>
                        <a:pt x="9" y="28"/>
                      </a:lnTo>
                      <a:lnTo>
                        <a:pt x="7" y="32"/>
                      </a:lnTo>
                      <a:lnTo>
                        <a:pt x="7" y="33"/>
                      </a:lnTo>
                      <a:lnTo>
                        <a:pt x="7" y="33"/>
                      </a:lnTo>
                      <a:lnTo>
                        <a:pt x="7" y="34"/>
                      </a:lnTo>
                      <a:lnTo>
                        <a:pt x="6" y="35"/>
                      </a:lnTo>
                      <a:lnTo>
                        <a:pt x="7" y="37"/>
                      </a:lnTo>
                      <a:lnTo>
                        <a:pt x="7" y="37"/>
                      </a:lnTo>
                      <a:lnTo>
                        <a:pt x="8" y="38"/>
                      </a:lnTo>
                      <a:lnTo>
                        <a:pt x="9" y="38"/>
                      </a:lnTo>
                      <a:lnTo>
                        <a:pt x="10" y="39"/>
                      </a:lnTo>
                      <a:lnTo>
                        <a:pt x="11" y="40"/>
                      </a:lnTo>
                      <a:lnTo>
                        <a:pt x="12" y="40"/>
                      </a:lnTo>
                      <a:lnTo>
                        <a:pt x="12" y="40"/>
                      </a:lnTo>
                      <a:lnTo>
                        <a:pt x="12" y="41"/>
                      </a:lnTo>
                      <a:lnTo>
                        <a:pt x="13" y="42"/>
                      </a:lnTo>
                      <a:lnTo>
                        <a:pt x="13" y="42"/>
                      </a:lnTo>
                      <a:lnTo>
                        <a:pt x="14" y="43"/>
                      </a:lnTo>
                      <a:lnTo>
                        <a:pt x="12" y="44"/>
                      </a:lnTo>
                      <a:lnTo>
                        <a:pt x="11" y="44"/>
                      </a:lnTo>
                      <a:lnTo>
                        <a:pt x="9" y="43"/>
                      </a:lnTo>
                      <a:lnTo>
                        <a:pt x="8" y="43"/>
                      </a:lnTo>
                      <a:lnTo>
                        <a:pt x="8" y="43"/>
                      </a:lnTo>
                      <a:lnTo>
                        <a:pt x="12" y="48"/>
                      </a:lnTo>
                      <a:lnTo>
                        <a:pt x="12" y="48"/>
                      </a:lnTo>
                      <a:lnTo>
                        <a:pt x="12" y="51"/>
                      </a:lnTo>
                      <a:lnTo>
                        <a:pt x="11" y="51"/>
                      </a:lnTo>
                      <a:lnTo>
                        <a:pt x="10" y="51"/>
                      </a:lnTo>
                      <a:lnTo>
                        <a:pt x="10" y="51"/>
                      </a:lnTo>
                      <a:lnTo>
                        <a:pt x="9" y="52"/>
                      </a:lnTo>
                      <a:lnTo>
                        <a:pt x="8" y="52"/>
                      </a:lnTo>
                      <a:lnTo>
                        <a:pt x="7" y="52"/>
                      </a:lnTo>
                      <a:lnTo>
                        <a:pt x="6" y="53"/>
                      </a:lnTo>
                      <a:lnTo>
                        <a:pt x="8" y="57"/>
                      </a:lnTo>
                      <a:lnTo>
                        <a:pt x="13" y="61"/>
                      </a:lnTo>
                      <a:lnTo>
                        <a:pt x="18" y="63"/>
                      </a:lnTo>
                      <a:lnTo>
                        <a:pt x="23" y="65"/>
                      </a:lnTo>
                      <a:lnTo>
                        <a:pt x="26" y="65"/>
                      </a:lnTo>
                      <a:lnTo>
                        <a:pt x="29" y="61"/>
                      </a:lnTo>
                      <a:lnTo>
                        <a:pt x="32" y="61"/>
                      </a:lnTo>
                      <a:lnTo>
                        <a:pt x="33" y="63"/>
                      </a:lnTo>
                      <a:lnTo>
                        <a:pt x="36" y="67"/>
                      </a:lnTo>
                      <a:lnTo>
                        <a:pt x="40" y="69"/>
                      </a:lnTo>
                      <a:lnTo>
                        <a:pt x="40" y="77"/>
                      </a:lnTo>
                      <a:lnTo>
                        <a:pt x="44" y="78"/>
                      </a:lnTo>
                      <a:lnTo>
                        <a:pt x="45" y="77"/>
                      </a:lnTo>
                      <a:lnTo>
                        <a:pt x="49" y="77"/>
                      </a:lnTo>
                      <a:lnTo>
                        <a:pt x="51" y="77"/>
                      </a:lnTo>
                      <a:lnTo>
                        <a:pt x="53" y="78"/>
                      </a:lnTo>
                      <a:lnTo>
                        <a:pt x="53" y="71"/>
                      </a:lnTo>
                      <a:lnTo>
                        <a:pt x="56" y="65"/>
                      </a:lnTo>
                      <a:lnTo>
                        <a:pt x="59" y="62"/>
                      </a:lnTo>
                      <a:lnTo>
                        <a:pt x="53" y="54"/>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396" name="Freeform 257">
                  <a:extLst>
                    <a:ext uri="{FF2B5EF4-FFF2-40B4-BE49-F238E27FC236}">
                      <a16:creationId xmlns:a16="http://schemas.microsoft.com/office/drawing/2014/main" xmlns="" id="{1602105C-2756-064D-B912-17C4007DE5DB}"/>
                    </a:ext>
                  </a:extLst>
                </p:cNvPr>
                <p:cNvSpPr/>
                <p:nvPr/>
              </p:nvSpPr>
              <p:spPr>
                <a:xfrm>
                  <a:off x="3856038" y="4252913"/>
                  <a:ext cx="141288" cy="101600"/>
                </a:xfrm>
                <a:custGeom>
                  <a:avLst/>
                  <a:gdLst>
                    <a:gd name="T0" fmla="*/ 13 w 89"/>
                    <a:gd name="T1" fmla="*/ 44 h 64"/>
                    <a:gd name="T2" fmla="*/ 4 w 89"/>
                    <a:gd name="T3" fmla="*/ 29 h 64"/>
                    <a:gd name="T4" fmla="*/ 1 w 89"/>
                    <a:gd name="T5" fmla="*/ 30 h 64"/>
                    <a:gd name="T6" fmla="*/ 0 w 89"/>
                    <a:gd name="T7" fmla="*/ 28 h 64"/>
                    <a:gd name="T8" fmla="*/ 9 w 89"/>
                    <a:gd name="T9" fmla="*/ 23 h 64"/>
                    <a:gd name="T10" fmla="*/ 15 w 89"/>
                    <a:gd name="T11" fmla="*/ 9 h 64"/>
                    <a:gd name="T12" fmla="*/ 19 w 89"/>
                    <a:gd name="T13" fmla="*/ 3 h 64"/>
                    <a:gd name="T14" fmla="*/ 26 w 89"/>
                    <a:gd name="T15" fmla="*/ 3 h 64"/>
                    <a:gd name="T16" fmla="*/ 32 w 89"/>
                    <a:gd name="T17" fmla="*/ 2 h 64"/>
                    <a:gd name="T18" fmla="*/ 35 w 89"/>
                    <a:gd name="T19" fmla="*/ 1 h 64"/>
                    <a:gd name="T20" fmla="*/ 38 w 89"/>
                    <a:gd name="T21" fmla="*/ 0 h 64"/>
                    <a:gd name="T22" fmla="*/ 45 w 89"/>
                    <a:gd name="T23" fmla="*/ 1 h 64"/>
                    <a:gd name="T24" fmla="*/ 50 w 89"/>
                    <a:gd name="T25" fmla="*/ 5 h 64"/>
                    <a:gd name="T26" fmla="*/ 55 w 89"/>
                    <a:gd name="T27" fmla="*/ 8 h 64"/>
                    <a:gd name="T28" fmla="*/ 57 w 89"/>
                    <a:gd name="T29" fmla="*/ 8 h 64"/>
                    <a:gd name="T30" fmla="*/ 62 w 89"/>
                    <a:gd name="T31" fmla="*/ 15 h 64"/>
                    <a:gd name="T32" fmla="*/ 64 w 89"/>
                    <a:gd name="T33" fmla="*/ 18 h 64"/>
                    <a:gd name="T34" fmla="*/ 65 w 89"/>
                    <a:gd name="T35" fmla="*/ 18 h 64"/>
                    <a:gd name="T36" fmla="*/ 68 w 89"/>
                    <a:gd name="T37" fmla="*/ 21 h 64"/>
                    <a:gd name="T38" fmla="*/ 68 w 89"/>
                    <a:gd name="T39" fmla="*/ 22 h 64"/>
                    <a:gd name="T40" fmla="*/ 70 w 89"/>
                    <a:gd name="T41" fmla="*/ 23 h 64"/>
                    <a:gd name="T42" fmla="*/ 73 w 89"/>
                    <a:gd name="T43" fmla="*/ 26 h 64"/>
                    <a:gd name="T44" fmla="*/ 78 w 89"/>
                    <a:gd name="T45" fmla="*/ 29 h 64"/>
                    <a:gd name="T46" fmla="*/ 77 w 89"/>
                    <a:gd name="T47" fmla="*/ 34 h 64"/>
                    <a:gd name="T48" fmla="*/ 78 w 89"/>
                    <a:gd name="T49" fmla="*/ 35 h 64"/>
                    <a:gd name="T50" fmla="*/ 80 w 89"/>
                    <a:gd name="T51" fmla="*/ 41 h 64"/>
                    <a:gd name="T52" fmla="*/ 79 w 89"/>
                    <a:gd name="T53" fmla="*/ 44 h 64"/>
                    <a:gd name="T54" fmla="*/ 82 w 89"/>
                    <a:gd name="T55" fmla="*/ 49 h 64"/>
                    <a:gd name="T56" fmla="*/ 85 w 89"/>
                    <a:gd name="T57" fmla="*/ 48 h 64"/>
                    <a:gd name="T58" fmla="*/ 86 w 89"/>
                    <a:gd name="T59" fmla="*/ 51 h 64"/>
                    <a:gd name="T60" fmla="*/ 88 w 89"/>
                    <a:gd name="T61" fmla="*/ 54 h 64"/>
                    <a:gd name="T62" fmla="*/ 88 w 89"/>
                    <a:gd name="T63" fmla="*/ 56 h 64"/>
                    <a:gd name="T64" fmla="*/ 88 w 89"/>
                    <a:gd name="T65" fmla="*/ 58 h 64"/>
                    <a:gd name="T66" fmla="*/ 89 w 89"/>
                    <a:gd name="T67" fmla="*/ 62 h 64"/>
                    <a:gd name="T68" fmla="*/ 84 w 89"/>
                    <a:gd name="T69" fmla="*/ 63 h 64"/>
                    <a:gd name="T70" fmla="*/ 78 w 89"/>
                    <a:gd name="T71" fmla="*/ 63 h 64"/>
                    <a:gd name="T72" fmla="*/ 73 w 89"/>
                    <a:gd name="T73" fmla="*/ 63 h 64"/>
                    <a:gd name="T74" fmla="*/ 69 w 89"/>
                    <a:gd name="T75" fmla="*/ 62 h 64"/>
                    <a:gd name="T76" fmla="*/ 66 w 89"/>
                    <a:gd name="T77" fmla="*/ 62 h 64"/>
                    <a:gd name="T78" fmla="*/ 64 w 89"/>
                    <a:gd name="T79" fmla="*/ 59 h 64"/>
                    <a:gd name="T80" fmla="*/ 59 w 89"/>
                    <a:gd name="T81" fmla="*/ 58 h 64"/>
                    <a:gd name="T82" fmla="*/ 19 w 89"/>
                    <a:gd name="T83" fmla="*/ 62 h 64"/>
                    <a:gd name="T84" fmla="*/ 12 w 89"/>
                    <a:gd name="T85" fmla="*/ 63 h 64"/>
                    <a:gd name="T86" fmla="*/ 11 w 89"/>
                    <a:gd name="T87" fmla="*/ 63 h 64"/>
                    <a:gd name="T88" fmla="*/ 12 w 89"/>
                    <a:gd name="T89" fmla="*/ 52 h 64"/>
                    <a:gd name="T90" fmla="*/ 26 w 89"/>
                    <a:gd name="T91" fmla="*/ 49 h 64"/>
                    <a:gd name="T92" fmla="*/ 31 w 89"/>
                    <a:gd name="T93" fmla="*/ 49 h 64"/>
                    <a:gd name="T94" fmla="*/ 35 w 89"/>
                    <a:gd name="T95" fmla="*/ 46 h 64"/>
                    <a:gd name="T96" fmla="*/ 39 w 89"/>
                    <a:gd name="T97" fmla="*/ 48 h 64"/>
                    <a:gd name="T98" fmla="*/ 46 w 89"/>
                    <a:gd name="T99" fmla="*/ 50 h 64"/>
                    <a:gd name="T100" fmla="*/ 50 w 89"/>
                    <a:gd name="T101" fmla="*/ 50 h 64"/>
                    <a:gd name="T102" fmla="*/ 54 w 89"/>
                    <a:gd name="T103" fmla="*/ 47 h 64"/>
                    <a:gd name="T104" fmla="*/ 53 w 89"/>
                    <a:gd name="T105" fmla="*/ 46 h 64"/>
                    <a:gd name="T106" fmla="*/ 47 w 89"/>
                    <a:gd name="T107" fmla="*/ 47 h 64"/>
                    <a:gd name="T108" fmla="*/ 43 w 89"/>
                    <a:gd name="T109" fmla="*/ 45 h 64"/>
                    <a:gd name="T110" fmla="*/ 38 w 89"/>
                    <a:gd name="T111" fmla="*/ 43 h 64"/>
                    <a:gd name="T112" fmla="*/ 33 w 89"/>
                    <a:gd name="T113" fmla="*/ 43 h 64"/>
                    <a:gd name="T114" fmla="*/ 29 w 89"/>
                    <a:gd name="T115" fmla="*/ 4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9" h="64">
                      <a:moveTo>
                        <a:pt x="15" y="46"/>
                      </a:moveTo>
                      <a:lnTo>
                        <a:pt x="14" y="46"/>
                      </a:lnTo>
                      <a:lnTo>
                        <a:pt x="13" y="44"/>
                      </a:lnTo>
                      <a:lnTo>
                        <a:pt x="11" y="42"/>
                      </a:lnTo>
                      <a:lnTo>
                        <a:pt x="11" y="38"/>
                      </a:lnTo>
                      <a:lnTo>
                        <a:pt x="4" y="29"/>
                      </a:lnTo>
                      <a:lnTo>
                        <a:pt x="3" y="29"/>
                      </a:lnTo>
                      <a:lnTo>
                        <a:pt x="2" y="29"/>
                      </a:lnTo>
                      <a:lnTo>
                        <a:pt x="1" y="30"/>
                      </a:lnTo>
                      <a:lnTo>
                        <a:pt x="0" y="29"/>
                      </a:lnTo>
                      <a:lnTo>
                        <a:pt x="0" y="29"/>
                      </a:lnTo>
                      <a:lnTo>
                        <a:pt x="0" y="28"/>
                      </a:lnTo>
                      <a:lnTo>
                        <a:pt x="2" y="28"/>
                      </a:lnTo>
                      <a:lnTo>
                        <a:pt x="4" y="27"/>
                      </a:lnTo>
                      <a:lnTo>
                        <a:pt x="9" y="23"/>
                      </a:lnTo>
                      <a:lnTo>
                        <a:pt x="14" y="15"/>
                      </a:lnTo>
                      <a:lnTo>
                        <a:pt x="15" y="9"/>
                      </a:lnTo>
                      <a:lnTo>
                        <a:pt x="15" y="9"/>
                      </a:lnTo>
                      <a:lnTo>
                        <a:pt x="17" y="6"/>
                      </a:lnTo>
                      <a:lnTo>
                        <a:pt x="18" y="3"/>
                      </a:lnTo>
                      <a:lnTo>
                        <a:pt x="19" y="3"/>
                      </a:lnTo>
                      <a:lnTo>
                        <a:pt x="20" y="2"/>
                      </a:lnTo>
                      <a:lnTo>
                        <a:pt x="24" y="2"/>
                      </a:lnTo>
                      <a:lnTo>
                        <a:pt x="26" y="3"/>
                      </a:lnTo>
                      <a:lnTo>
                        <a:pt x="28" y="3"/>
                      </a:lnTo>
                      <a:lnTo>
                        <a:pt x="29" y="2"/>
                      </a:lnTo>
                      <a:lnTo>
                        <a:pt x="32" y="2"/>
                      </a:lnTo>
                      <a:lnTo>
                        <a:pt x="34" y="2"/>
                      </a:lnTo>
                      <a:lnTo>
                        <a:pt x="35" y="2"/>
                      </a:lnTo>
                      <a:lnTo>
                        <a:pt x="35" y="1"/>
                      </a:lnTo>
                      <a:lnTo>
                        <a:pt x="35" y="1"/>
                      </a:lnTo>
                      <a:lnTo>
                        <a:pt x="37" y="1"/>
                      </a:lnTo>
                      <a:lnTo>
                        <a:pt x="38" y="0"/>
                      </a:lnTo>
                      <a:lnTo>
                        <a:pt x="43" y="1"/>
                      </a:lnTo>
                      <a:lnTo>
                        <a:pt x="44" y="1"/>
                      </a:lnTo>
                      <a:lnTo>
                        <a:pt x="45" y="1"/>
                      </a:lnTo>
                      <a:lnTo>
                        <a:pt x="46" y="2"/>
                      </a:lnTo>
                      <a:lnTo>
                        <a:pt x="47" y="2"/>
                      </a:lnTo>
                      <a:lnTo>
                        <a:pt x="50" y="5"/>
                      </a:lnTo>
                      <a:lnTo>
                        <a:pt x="51" y="7"/>
                      </a:lnTo>
                      <a:lnTo>
                        <a:pt x="53" y="8"/>
                      </a:lnTo>
                      <a:lnTo>
                        <a:pt x="55" y="8"/>
                      </a:lnTo>
                      <a:lnTo>
                        <a:pt x="55" y="9"/>
                      </a:lnTo>
                      <a:lnTo>
                        <a:pt x="56" y="9"/>
                      </a:lnTo>
                      <a:lnTo>
                        <a:pt x="57" y="8"/>
                      </a:lnTo>
                      <a:lnTo>
                        <a:pt x="58" y="8"/>
                      </a:lnTo>
                      <a:lnTo>
                        <a:pt x="62" y="14"/>
                      </a:lnTo>
                      <a:lnTo>
                        <a:pt x="62" y="15"/>
                      </a:lnTo>
                      <a:lnTo>
                        <a:pt x="63" y="16"/>
                      </a:lnTo>
                      <a:lnTo>
                        <a:pt x="64" y="17"/>
                      </a:lnTo>
                      <a:lnTo>
                        <a:pt x="64" y="18"/>
                      </a:lnTo>
                      <a:lnTo>
                        <a:pt x="64" y="18"/>
                      </a:lnTo>
                      <a:lnTo>
                        <a:pt x="65" y="17"/>
                      </a:lnTo>
                      <a:lnTo>
                        <a:pt x="65" y="18"/>
                      </a:lnTo>
                      <a:lnTo>
                        <a:pt x="66" y="19"/>
                      </a:lnTo>
                      <a:lnTo>
                        <a:pt x="67" y="20"/>
                      </a:lnTo>
                      <a:lnTo>
                        <a:pt x="68" y="21"/>
                      </a:lnTo>
                      <a:lnTo>
                        <a:pt x="66" y="21"/>
                      </a:lnTo>
                      <a:lnTo>
                        <a:pt x="66" y="21"/>
                      </a:lnTo>
                      <a:lnTo>
                        <a:pt x="68" y="22"/>
                      </a:lnTo>
                      <a:lnTo>
                        <a:pt x="68" y="23"/>
                      </a:lnTo>
                      <a:lnTo>
                        <a:pt x="69" y="23"/>
                      </a:lnTo>
                      <a:lnTo>
                        <a:pt x="70" y="23"/>
                      </a:lnTo>
                      <a:lnTo>
                        <a:pt x="72" y="24"/>
                      </a:lnTo>
                      <a:lnTo>
                        <a:pt x="73" y="25"/>
                      </a:lnTo>
                      <a:lnTo>
                        <a:pt x="73" y="26"/>
                      </a:lnTo>
                      <a:lnTo>
                        <a:pt x="73" y="26"/>
                      </a:lnTo>
                      <a:lnTo>
                        <a:pt x="75" y="27"/>
                      </a:lnTo>
                      <a:lnTo>
                        <a:pt x="78" y="29"/>
                      </a:lnTo>
                      <a:lnTo>
                        <a:pt x="78" y="30"/>
                      </a:lnTo>
                      <a:lnTo>
                        <a:pt x="77" y="32"/>
                      </a:lnTo>
                      <a:lnTo>
                        <a:pt x="77" y="34"/>
                      </a:lnTo>
                      <a:lnTo>
                        <a:pt x="78" y="34"/>
                      </a:lnTo>
                      <a:lnTo>
                        <a:pt x="78" y="35"/>
                      </a:lnTo>
                      <a:lnTo>
                        <a:pt x="78" y="35"/>
                      </a:lnTo>
                      <a:lnTo>
                        <a:pt x="79" y="36"/>
                      </a:lnTo>
                      <a:lnTo>
                        <a:pt x="80" y="39"/>
                      </a:lnTo>
                      <a:lnTo>
                        <a:pt x="80" y="41"/>
                      </a:lnTo>
                      <a:lnTo>
                        <a:pt x="80" y="42"/>
                      </a:lnTo>
                      <a:lnTo>
                        <a:pt x="79" y="43"/>
                      </a:lnTo>
                      <a:lnTo>
                        <a:pt x="79" y="44"/>
                      </a:lnTo>
                      <a:lnTo>
                        <a:pt x="81" y="47"/>
                      </a:lnTo>
                      <a:lnTo>
                        <a:pt x="82" y="49"/>
                      </a:lnTo>
                      <a:lnTo>
                        <a:pt x="82" y="49"/>
                      </a:lnTo>
                      <a:lnTo>
                        <a:pt x="83" y="49"/>
                      </a:lnTo>
                      <a:lnTo>
                        <a:pt x="84" y="48"/>
                      </a:lnTo>
                      <a:lnTo>
                        <a:pt x="85" y="48"/>
                      </a:lnTo>
                      <a:lnTo>
                        <a:pt x="85" y="49"/>
                      </a:lnTo>
                      <a:lnTo>
                        <a:pt x="86" y="50"/>
                      </a:lnTo>
                      <a:lnTo>
                        <a:pt x="86" y="51"/>
                      </a:lnTo>
                      <a:lnTo>
                        <a:pt x="87" y="52"/>
                      </a:lnTo>
                      <a:lnTo>
                        <a:pt x="87" y="53"/>
                      </a:lnTo>
                      <a:lnTo>
                        <a:pt x="88" y="54"/>
                      </a:lnTo>
                      <a:lnTo>
                        <a:pt x="89" y="55"/>
                      </a:lnTo>
                      <a:lnTo>
                        <a:pt x="88" y="55"/>
                      </a:lnTo>
                      <a:lnTo>
                        <a:pt x="88" y="56"/>
                      </a:lnTo>
                      <a:lnTo>
                        <a:pt x="89" y="56"/>
                      </a:lnTo>
                      <a:lnTo>
                        <a:pt x="89" y="58"/>
                      </a:lnTo>
                      <a:lnTo>
                        <a:pt x="88" y="58"/>
                      </a:lnTo>
                      <a:lnTo>
                        <a:pt x="88" y="61"/>
                      </a:lnTo>
                      <a:lnTo>
                        <a:pt x="89" y="61"/>
                      </a:lnTo>
                      <a:lnTo>
                        <a:pt x="89" y="62"/>
                      </a:lnTo>
                      <a:lnTo>
                        <a:pt x="89" y="62"/>
                      </a:lnTo>
                      <a:lnTo>
                        <a:pt x="86" y="62"/>
                      </a:lnTo>
                      <a:lnTo>
                        <a:pt x="84" y="63"/>
                      </a:lnTo>
                      <a:lnTo>
                        <a:pt x="80" y="63"/>
                      </a:lnTo>
                      <a:lnTo>
                        <a:pt x="80" y="63"/>
                      </a:lnTo>
                      <a:lnTo>
                        <a:pt x="78" y="63"/>
                      </a:lnTo>
                      <a:lnTo>
                        <a:pt x="76" y="64"/>
                      </a:lnTo>
                      <a:lnTo>
                        <a:pt x="74" y="64"/>
                      </a:lnTo>
                      <a:lnTo>
                        <a:pt x="73" y="63"/>
                      </a:lnTo>
                      <a:lnTo>
                        <a:pt x="72" y="63"/>
                      </a:lnTo>
                      <a:lnTo>
                        <a:pt x="70" y="62"/>
                      </a:lnTo>
                      <a:lnTo>
                        <a:pt x="69" y="62"/>
                      </a:lnTo>
                      <a:lnTo>
                        <a:pt x="67" y="61"/>
                      </a:lnTo>
                      <a:lnTo>
                        <a:pt x="66" y="61"/>
                      </a:lnTo>
                      <a:lnTo>
                        <a:pt x="66" y="62"/>
                      </a:lnTo>
                      <a:lnTo>
                        <a:pt x="64" y="62"/>
                      </a:lnTo>
                      <a:lnTo>
                        <a:pt x="64" y="60"/>
                      </a:lnTo>
                      <a:lnTo>
                        <a:pt x="64" y="59"/>
                      </a:lnTo>
                      <a:lnTo>
                        <a:pt x="62" y="59"/>
                      </a:lnTo>
                      <a:lnTo>
                        <a:pt x="60" y="59"/>
                      </a:lnTo>
                      <a:lnTo>
                        <a:pt x="59" y="58"/>
                      </a:lnTo>
                      <a:lnTo>
                        <a:pt x="35" y="59"/>
                      </a:lnTo>
                      <a:lnTo>
                        <a:pt x="26" y="62"/>
                      </a:lnTo>
                      <a:lnTo>
                        <a:pt x="19" y="62"/>
                      </a:lnTo>
                      <a:lnTo>
                        <a:pt x="15" y="64"/>
                      </a:lnTo>
                      <a:lnTo>
                        <a:pt x="13" y="64"/>
                      </a:lnTo>
                      <a:lnTo>
                        <a:pt x="12" y="63"/>
                      </a:lnTo>
                      <a:lnTo>
                        <a:pt x="12" y="63"/>
                      </a:lnTo>
                      <a:lnTo>
                        <a:pt x="11" y="63"/>
                      </a:lnTo>
                      <a:lnTo>
                        <a:pt x="11" y="63"/>
                      </a:lnTo>
                      <a:lnTo>
                        <a:pt x="11" y="63"/>
                      </a:lnTo>
                      <a:lnTo>
                        <a:pt x="11" y="54"/>
                      </a:lnTo>
                      <a:lnTo>
                        <a:pt x="12" y="52"/>
                      </a:lnTo>
                      <a:lnTo>
                        <a:pt x="25" y="51"/>
                      </a:lnTo>
                      <a:lnTo>
                        <a:pt x="25" y="51"/>
                      </a:lnTo>
                      <a:lnTo>
                        <a:pt x="26" y="49"/>
                      </a:lnTo>
                      <a:lnTo>
                        <a:pt x="27" y="49"/>
                      </a:lnTo>
                      <a:lnTo>
                        <a:pt x="28" y="49"/>
                      </a:lnTo>
                      <a:lnTo>
                        <a:pt x="31" y="49"/>
                      </a:lnTo>
                      <a:lnTo>
                        <a:pt x="33" y="48"/>
                      </a:lnTo>
                      <a:lnTo>
                        <a:pt x="34" y="46"/>
                      </a:lnTo>
                      <a:lnTo>
                        <a:pt x="35" y="46"/>
                      </a:lnTo>
                      <a:lnTo>
                        <a:pt x="37" y="46"/>
                      </a:lnTo>
                      <a:lnTo>
                        <a:pt x="37" y="47"/>
                      </a:lnTo>
                      <a:lnTo>
                        <a:pt x="39" y="48"/>
                      </a:lnTo>
                      <a:lnTo>
                        <a:pt x="41" y="49"/>
                      </a:lnTo>
                      <a:lnTo>
                        <a:pt x="43" y="49"/>
                      </a:lnTo>
                      <a:lnTo>
                        <a:pt x="46" y="50"/>
                      </a:lnTo>
                      <a:lnTo>
                        <a:pt x="47" y="50"/>
                      </a:lnTo>
                      <a:lnTo>
                        <a:pt x="48" y="51"/>
                      </a:lnTo>
                      <a:lnTo>
                        <a:pt x="50" y="50"/>
                      </a:lnTo>
                      <a:lnTo>
                        <a:pt x="53" y="49"/>
                      </a:lnTo>
                      <a:lnTo>
                        <a:pt x="54" y="48"/>
                      </a:lnTo>
                      <a:lnTo>
                        <a:pt x="54" y="47"/>
                      </a:lnTo>
                      <a:lnTo>
                        <a:pt x="54" y="46"/>
                      </a:lnTo>
                      <a:lnTo>
                        <a:pt x="54" y="46"/>
                      </a:lnTo>
                      <a:lnTo>
                        <a:pt x="53" y="46"/>
                      </a:lnTo>
                      <a:lnTo>
                        <a:pt x="52" y="46"/>
                      </a:lnTo>
                      <a:lnTo>
                        <a:pt x="51" y="46"/>
                      </a:lnTo>
                      <a:lnTo>
                        <a:pt x="47" y="47"/>
                      </a:lnTo>
                      <a:lnTo>
                        <a:pt x="46" y="47"/>
                      </a:lnTo>
                      <a:lnTo>
                        <a:pt x="44" y="46"/>
                      </a:lnTo>
                      <a:lnTo>
                        <a:pt x="43" y="45"/>
                      </a:lnTo>
                      <a:lnTo>
                        <a:pt x="42" y="45"/>
                      </a:lnTo>
                      <a:lnTo>
                        <a:pt x="39" y="45"/>
                      </a:lnTo>
                      <a:lnTo>
                        <a:pt x="38" y="43"/>
                      </a:lnTo>
                      <a:lnTo>
                        <a:pt x="37" y="42"/>
                      </a:lnTo>
                      <a:lnTo>
                        <a:pt x="36" y="42"/>
                      </a:lnTo>
                      <a:lnTo>
                        <a:pt x="33" y="43"/>
                      </a:lnTo>
                      <a:lnTo>
                        <a:pt x="31" y="43"/>
                      </a:lnTo>
                      <a:lnTo>
                        <a:pt x="30" y="44"/>
                      </a:lnTo>
                      <a:lnTo>
                        <a:pt x="29" y="46"/>
                      </a:lnTo>
                      <a:lnTo>
                        <a:pt x="15" y="46"/>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397" name="Freeform 263">
                  <a:extLst>
                    <a:ext uri="{FF2B5EF4-FFF2-40B4-BE49-F238E27FC236}">
                      <a16:creationId xmlns:a16="http://schemas.microsoft.com/office/drawing/2014/main" xmlns="" id="{3979A565-47A1-6D45-9D71-34144A210B03}"/>
                    </a:ext>
                  </a:extLst>
                </p:cNvPr>
                <p:cNvSpPr/>
                <p:nvPr/>
              </p:nvSpPr>
              <p:spPr>
                <a:xfrm>
                  <a:off x="7440613" y="3176588"/>
                  <a:ext cx="69850" cy="295275"/>
                </a:xfrm>
                <a:custGeom>
                  <a:avLst/>
                  <a:gdLst>
                    <a:gd name="T0" fmla="*/ 14 w 44"/>
                    <a:gd name="T1" fmla="*/ 0 h 186"/>
                    <a:gd name="T2" fmla="*/ 15 w 44"/>
                    <a:gd name="T3" fmla="*/ 0 h 186"/>
                    <a:gd name="T4" fmla="*/ 17 w 44"/>
                    <a:gd name="T5" fmla="*/ 1 h 186"/>
                    <a:gd name="T6" fmla="*/ 25 w 44"/>
                    <a:gd name="T7" fmla="*/ 37 h 186"/>
                    <a:gd name="T8" fmla="*/ 24 w 44"/>
                    <a:gd name="T9" fmla="*/ 48 h 186"/>
                    <a:gd name="T10" fmla="*/ 22 w 44"/>
                    <a:gd name="T11" fmla="*/ 49 h 186"/>
                    <a:gd name="T12" fmla="*/ 23 w 44"/>
                    <a:gd name="T13" fmla="*/ 66 h 186"/>
                    <a:gd name="T14" fmla="*/ 25 w 44"/>
                    <a:gd name="T15" fmla="*/ 66 h 186"/>
                    <a:gd name="T16" fmla="*/ 39 w 44"/>
                    <a:gd name="T17" fmla="*/ 118 h 186"/>
                    <a:gd name="T18" fmla="*/ 44 w 44"/>
                    <a:gd name="T19" fmla="*/ 125 h 186"/>
                    <a:gd name="T20" fmla="*/ 44 w 44"/>
                    <a:gd name="T21" fmla="*/ 128 h 186"/>
                    <a:gd name="T22" fmla="*/ 39 w 44"/>
                    <a:gd name="T23" fmla="*/ 120 h 186"/>
                    <a:gd name="T24" fmla="*/ 31 w 44"/>
                    <a:gd name="T25" fmla="*/ 115 h 186"/>
                    <a:gd name="T26" fmla="*/ 27 w 44"/>
                    <a:gd name="T27" fmla="*/ 115 h 186"/>
                    <a:gd name="T28" fmla="*/ 24 w 44"/>
                    <a:gd name="T29" fmla="*/ 115 h 186"/>
                    <a:gd name="T30" fmla="*/ 21 w 44"/>
                    <a:gd name="T31" fmla="*/ 118 h 186"/>
                    <a:gd name="T32" fmla="*/ 14 w 44"/>
                    <a:gd name="T33" fmla="*/ 151 h 186"/>
                    <a:gd name="T34" fmla="*/ 20 w 44"/>
                    <a:gd name="T35" fmla="*/ 160 h 186"/>
                    <a:gd name="T36" fmla="*/ 22 w 44"/>
                    <a:gd name="T37" fmla="*/ 166 h 186"/>
                    <a:gd name="T38" fmla="*/ 26 w 44"/>
                    <a:gd name="T39" fmla="*/ 169 h 186"/>
                    <a:gd name="T40" fmla="*/ 26 w 44"/>
                    <a:gd name="T41" fmla="*/ 169 h 186"/>
                    <a:gd name="T42" fmla="*/ 27 w 44"/>
                    <a:gd name="T43" fmla="*/ 169 h 186"/>
                    <a:gd name="T44" fmla="*/ 28 w 44"/>
                    <a:gd name="T45" fmla="*/ 177 h 186"/>
                    <a:gd name="T46" fmla="*/ 28 w 44"/>
                    <a:gd name="T47" fmla="*/ 181 h 186"/>
                    <a:gd name="T48" fmla="*/ 27 w 44"/>
                    <a:gd name="T49" fmla="*/ 184 h 186"/>
                    <a:gd name="T50" fmla="*/ 25 w 44"/>
                    <a:gd name="T51" fmla="*/ 174 h 186"/>
                    <a:gd name="T52" fmla="*/ 18 w 44"/>
                    <a:gd name="T53" fmla="*/ 171 h 186"/>
                    <a:gd name="T54" fmla="*/ 15 w 44"/>
                    <a:gd name="T55" fmla="*/ 171 h 186"/>
                    <a:gd name="T56" fmla="*/ 12 w 44"/>
                    <a:gd name="T57" fmla="*/ 174 h 186"/>
                    <a:gd name="T58" fmla="*/ 8 w 44"/>
                    <a:gd name="T59" fmla="*/ 186 h 186"/>
                    <a:gd name="T60" fmla="*/ 5 w 44"/>
                    <a:gd name="T61" fmla="*/ 184 h 186"/>
                    <a:gd name="T62" fmla="*/ 7 w 44"/>
                    <a:gd name="T63" fmla="*/ 146 h 186"/>
                    <a:gd name="T64" fmla="*/ 9 w 44"/>
                    <a:gd name="T65" fmla="*/ 143 h 186"/>
                    <a:gd name="T66" fmla="*/ 5 w 44"/>
                    <a:gd name="T67" fmla="*/ 128 h 186"/>
                    <a:gd name="T68" fmla="*/ 8 w 44"/>
                    <a:gd name="T69" fmla="*/ 102 h 186"/>
                    <a:gd name="T70" fmla="*/ 9 w 44"/>
                    <a:gd name="T71" fmla="*/ 101 h 186"/>
                    <a:gd name="T72" fmla="*/ 8 w 44"/>
                    <a:gd name="T73" fmla="*/ 99 h 186"/>
                    <a:gd name="T74" fmla="*/ 8 w 44"/>
                    <a:gd name="T75" fmla="*/ 92 h 186"/>
                    <a:gd name="T76" fmla="*/ 7 w 44"/>
                    <a:gd name="T77" fmla="*/ 90 h 186"/>
                    <a:gd name="T78" fmla="*/ 8 w 44"/>
                    <a:gd name="T79" fmla="*/ 73 h 186"/>
                    <a:gd name="T80" fmla="*/ 6 w 44"/>
                    <a:gd name="T81" fmla="*/ 67 h 186"/>
                    <a:gd name="T82" fmla="*/ 2 w 44"/>
                    <a:gd name="T83" fmla="*/ 63 h 186"/>
                    <a:gd name="T84" fmla="*/ 2 w 44"/>
                    <a:gd name="T85" fmla="*/ 61 h 186"/>
                    <a:gd name="T86" fmla="*/ 0 w 44"/>
                    <a:gd name="T87" fmla="*/ 48 h 186"/>
                    <a:gd name="T88" fmla="*/ 3 w 44"/>
                    <a:gd name="T89" fmla="*/ 32 h 186"/>
                    <a:gd name="T90" fmla="*/ 3 w 44"/>
                    <a:gd name="T91" fmla="*/ 25 h 186"/>
                    <a:gd name="T92" fmla="*/ 4 w 44"/>
                    <a:gd name="T93" fmla="*/ 21 h 186"/>
                    <a:gd name="T94" fmla="*/ 7 w 44"/>
                    <a:gd name="T95" fmla="*/ 20 h 186"/>
                    <a:gd name="T96" fmla="*/ 8 w 44"/>
                    <a:gd name="T97" fmla="*/ 20 h 186"/>
                    <a:gd name="T98" fmla="*/ 10 w 44"/>
                    <a:gd name="T99" fmla="*/ 22 h 186"/>
                    <a:gd name="T100" fmla="*/ 13 w 44"/>
                    <a:gd name="T101" fmla="*/ 22 h 186"/>
                    <a:gd name="T102" fmla="*/ 13 w 44"/>
                    <a:gd name="T103" fmla="*/ 20 h 186"/>
                    <a:gd name="T104" fmla="*/ 13 w 44"/>
                    <a:gd name="T105" fmla="*/ 19 h 186"/>
                    <a:gd name="T106" fmla="*/ 13 w 44"/>
                    <a:gd name="T107" fmla="*/ 17 h 186"/>
                    <a:gd name="T108" fmla="*/ 15 w 44"/>
                    <a:gd name="T109" fmla="*/ 17 h 186"/>
                    <a:gd name="T110" fmla="*/ 16 w 44"/>
                    <a:gd name="T111" fmla="*/ 16 h 186"/>
                    <a:gd name="T112" fmla="*/ 10 w 44"/>
                    <a:gd name="T113" fmla="*/ 2 h 186"/>
                    <a:gd name="T114" fmla="*/ 11 w 44"/>
                    <a:gd name="T115" fmla="*/ 1 h 186"/>
                    <a:gd name="T116" fmla="*/ 13 w 44"/>
                    <a:gd name="T117" fmla="*/ 1 h 186"/>
                    <a:gd name="T118" fmla="*/ 14 w 44"/>
                    <a:gd name="T1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 h="186">
                      <a:moveTo>
                        <a:pt x="14" y="0"/>
                      </a:moveTo>
                      <a:lnTo>
                        <a:pt x="15" y="0"/>
                      </a:lnTo>
                      <a:lnTo>
                        <a:pt x="17" y="1"/>
                      </a:lnTo>
                      <a:lnTo>
                        <a:pt x="25" y="37"/>
                      </a:lnTo>
                      <a:lnTo>
                        <a:pt x="24" y="48"/>
                      </a:lnTo>
                      <a:lnTo>
                        <a:pt x="22" y="49"/>
                      </a:lnTo>
                      <a:lnTo>
                        <a:pt x="23" y="66"/>
                      </a:lnTo>
                      <a:lnTo>
                        <a:pt x="25" y="66"/>
                      </a:lnTo>
                      <a:lnTo>
                        <a:pt x="39" y="118"/>
                      </a:lnTo>
                      <a:lnTo>
                        <a:pt x="44" y="125"/>
                      </a:lnTo>
                      <a:lnTo>
                        <a:pt x="44" y="128"/>
                      </a:lnTo>
                      <a:lnTo>
                        <a:pt x="39" y="120"/>
                      </a:lnTo>
                      <a:lnTo>
                        <a:pt x="31" y="115"/>
                      </a:lnTo>
                      <a:lnTo>
                        <a:pt x="27" y="115"/>
                      </a:lnTo>
                      <a:lnTo>
                        <a:pt x="24" y="115"/>
                      </a:lnTo>
                      <a:lnTo>
                        <a:pt x="21" y="118"/>
                      </a:lnTo>
                      <a:lnTo>
                        <a:pt x="14" y="151"/>
                      </a:lnTo>
                      <a:lnTo>
                        <a:pt x="20" y="160"/>
                      </a:lnTo>
                      <a:lnTo>
                        <a:pt x="22" y="166"/>
                      </a:lnTo>
                      <a:lnTo>
                        <a:pt x="26" y="169"/>
                      </a:lnTo>
                      <a:lnTo>
                        <a:pt x="26" y="169"/>
                      </a:lnTo>
                      <a:lnTo>
                        <a:pt x="27" y="169"/>
                      </a:lnTo>
                      <a:lnTo>
                        <a:pt x="28" y="177"/>
                      </a:lnTo>
                      <a:lnTo>
                        <a:pt x="28" y="181"/>
                      </a:lnTo>
                      <a:lnTo>
                        <a:pt x="27" y="184"/>
                      </a:lnTo>
                      <a:lnTo>
                        <a:pt x="25" y="174"/>
                      </a:lnTo>
                      <a:lnTo>
                        <a:pt x="18" y="171"/>
                      </a:lnTo>
                      <a:lnTo>
                        <a:pt x="15" y="171"/>
                      </a:lnTo>
                      <a:lnTo>
                        <a:pt x="12" y="174"/>
                      </a:lnTo>
                      <a:lnTo>
                        <a:pt x="8" y="186"/>
                      </a:lnTo>
                      <a:lnTo>
                        <a:pt x="5" y="184"/>
                      </a:lnTo>
                      <a:lnTo>
                        <a:pt x="7" y="146"/>
                      </a:lnTo>
                      <a:lnTo>
                        <a:pt x="9" y="143"/>
                      </a:lnTo>
                      <a:lnTo>
                        <a:pt x="5" y="128"/>
                      </a:lnTo>
                      <a:lnTo>
                        <a:pt x="8" y="102"/>
                      </a:lnTo>
                      <a:lnTo>
                        <a:pt x="9" y="101"/>
                      </a:lnTo>
                      <a:lnTo>
                        <a:pt x="8" y="99"/>
                      </a:lnTo>
                      <a:lnTo>
                        <a:pt x="8" y="92"/>
                      </a:lnTo>
                      <a:lnTo>
                        <a:pt x="7" y="90"/>
                      </a:lnTo>
                      <a:lnTo>
                        <a:pt x="8" y="73"/>
                      </a:lnTo>
                      <a:lnTo>
                        <a:pt x="6" y="67"/>
                      </a:lnTo>
                      <a:lnTo>
                        <a:pt x="2" y="63"/>
                      </a:lnTo>
                      <a:lnTo>
                        <a:pt x="2" y="61"/>
                      </a:lnTo>
                      <a:lnTo>
                        <a:pt x="0" y="48"/>
                      </a:lnTo>
                      <a:lnTo>
                        <a:pt x="3" y="32"/>
                      </a:lnTo>
                      <a:lnTo>
                        <a:pt x="3" y="25"/>
                      </a:lnTo>
                      <a:lnTo>
                        <a:pt x="4" y="21"/>
                      </a:lnTo>
                      <a:lnTo>
                        <a:pt x="7" y="20"/>
                      </a:lnTo>
                      <a:lnTo>
                        <a:pt x="8" y="20"/>
                      </a:lnTo>
                      <a:lnTo>
                        <a:pt x="10" y="22"/>
                      </a:lnTo>
                      <a:lnTo>
                        <a:pt x="13" y="22"/>
                      </a:lnTo>
                      <a:lnTo>
                        <a:pt x="13" y="20"/>
                      </a:lnTo>
                      <a:lnTo>
                        <a:pt x="13" y="19"/>
                      </a:lnTo>
                      <a:lnTo>
                        <a:pt x="13" y="17"/>
                      </a:lnTo>
                      <a:lnTo>
                        <a:pt x="15" y="17"/>
                      </a:lnTo>
                      <a:lnTo>
                        <a:pt x="16" y="16"/>
                      </a:lnTo>
                      <a:lnTo>
                        <a:pt x="10" y="2"/>
                      </a:lnTo>
                      <a:lnTo>
                        <a:pt x="11" y="1"/>
                      </a:lnTo>
                      <a:lnTo>
                        <a:pt x="13" y="1"/>
                      </a:lnTo>
                      <a:lnTo>
                        <a:pt x="14" y="0"/>
                      </a:lnTo>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398" name="Freeform 318">
                  <a:extLst>
                    <a:ext uri="{FF2B5EF4-FFF2-40B4-BE49-F238E27FC236}">
                      <a16:creationId xmlns:a16="http://schemas.microsoft.com/office/drawing/2014/main" xmlns="" id="{917160C8-E746-694C-B2EC-090BB33A9102}"/>
                    </a:ext>
                  </a:extLst>
                </p:cNvPr>
                <p:cNvSpPr/>
                <p:nvPr/>
              </p:nvSpPr>
              <p:spPr>
                <a:xfrm>
                  <a:off x="6103938" y="2368550"/>
                  <a:ext cx="11113" cy="23813"/>
                </a:xfrm>
                <a:custGeom>
                  <a:avLst/>
                  <a:gdLst>
                    <a:gd name="T0" fmla="*/ 0 w 7"/>
                    <a:gd name="T1" fmla="*/ 5 h 15"/>
                    <a:gd name="T2" fmla="*/ 1 w 7"/>
                    <a:gd name="T3" fmla="*/ 2 h 15"/>
                    <a:gd name="T4" fmla="*/ 2 w 7"/>
                    <a:gd name="T5" fmla="*/ 0 h 15"/>
                    <a:gd name="T6" fmla="*/ 4 w 7"/>
                    <a:gd name="T7" fmla="*/ 0 h 15"/>
                    <a:gd name="T8" fmla="*/ 7 w 7"/>
                    <a:gd name="T9" fmla="*/ 11 h 15"/>
                    <a:gd name="T10" fmla="*/ 5 w 7"/>
                    <a:gd name="T11" fmla="*/ 15 h 15"/>
                    <a:gd name="T12" fmla="*/ 3 w 7"/>
                    <a:gd name="T13" fmla="*/ 14 h 15"/>
                    <a:gd name="T14" fmla="*/ 2 w 7"/>
                    <a:gd name="T15" fmla="*/ 12 h 15"/>
                    <a:gd name="T16" fmla="*/ 0 w 7"/>
                    <a:gd name="T17" fmla="*/ 6 h 15"/>
                    <a:gd name="T18" fmla="*/ 0 w 7"/>
                    <a:gd name="T19"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5">
                      <a:moveTo>
                        <a:pt x="0" y="5"/>
                      </a:moveTo>
                      <a:lnTo>
                        <a:pt x="1" y="2"/>
                      </a:lnTo>
                      <a:lnTo>
                        <a:pt x="2" y="0"/>
                      </a:lnTo>
                      <a:lnTo>
                        <a:pt x="4" y="0"/>
                      </a:lnTo>
                      <a:lnTo>
                        <a:pt x="7" y="11"/>
                      </a:lnTo>
                      <a:lnTo>
                        <a:pt x="5" y="15"/>
                      </a:lnTo>
                      <a:lnTo>
                        <a:pt x="3" y="14"/>
                      </a:lnTo>
                      <a:lnTo>
                        <a:pt x="2" y="12"/>
                      </a:lnTo>
                      <a:lnTo>
                        <a:pt x="0" y="6"/>
                      </a:lnTo>
                      <a:lnTo>
                        <a:pt x="0" y="5"/>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399" name="Freeform 319">
                  <a:extLst>
                    <a:ext uri="{FF2B5EF4-FFF2-40B4-BE49-F238E27FC236}">
                      <a16:creationId xmlns:a16="http://schemas.microsoft.com/office/drawing/2014/main" xmlns="" id="{4C422C3E-A2D1-3845-B752-E0FB5295CC4F}"/>
                    </a:ext>
                  </a:extLst>
                </p:cNvPr>
                <p:cNvSpPr/>
                <p:nvPr/>
              </p:nvSpPr>
              <p:spPr>
                <a:xfrm>
                  <a:off x="6103938" y="2368550"/>
                  <a:ext cx="11113" cy="23813"/>
                </a:xfrm>
                <a:custGeom>
                  <a:avLst/>
                  <a:gdLst>
                    <a:gd name="T0" fmla="*/ 0 w 7"/>
                    <a:gd name="T1" fmla="*/ 5 h 15"/>
                    <a:gd name="T2" fmla="*/ 1 w 7"/>
                    <a:gd name="T3" fmla="*/ 2 h 15"/>
                    <a:gd name="T4" fmla="*/ 2 w 7"/>
                    <a:gd name="T5" fmla="*/ 0 h 15"/>
                    <a:gd name="T6" fmla="*/ 4 w 7"/>
                    <a:gd name="T7" fmla="*/ 0 h 15"/>
                    <a:gd name="T8" fmla="*/ 7 w 7"/>
                    <a:gd name="T9" fmla="*/ 11 h 15"/>
                    <a:gd name="T10" fmla="*/ 5 w 7"/>
                    <a:gd name="T11" fmla="*/ 15 h 15"/>
                    <a:gd name="T12" fmla="*/ 3 w 7"/>
                    <a:gd name="T13" fmla="*/ 14 h 15"/>
                    <a:gd name="T14" fmla="*/ 2 w 7"/>
                    <a:gd name="T15" fmla="*/ 12 h 15"/>
                    <a:gd name="T16" fmla="*/ 0 w 7"/>
                    <a:gd name="T17" fmla="*/ 6 h 15"/>
                    <a:gd name="T18" fmla="*/ 0 w 7"/>
                    <a:gd name="T19"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5">
                      <a:moveTo>
                        <a:pt x="0" y="5"/>
                      </a:moveTo>
                      <a:lnTo>
                        <a:pt x="1" y="2"/>
                      </a:lnTo>
                      <a:lnTo>
                        <a:pt x="2" y="0"/>
                      </a:lnTo>
                      <a:lnTo>
                        <a:pt x="4" y="0"/>
                      </a:lnTo>
                      <a:lnTo>
                        <a:pt x="7" y="11"/>
                      </a:lnTo>
                      <a:lnTo>
                        <a:pt x="5" y="15"/>
                      </a:lnTo>
                      <a:lnTo>
                        <a:pt x="3" y="14"/>
                      </a:lnTo>
                      <a:lnTo>
                        <a:pt x="2" y="12"/>
                      </a:lnTo>
                      <a:lnTo>
                        <a:pt x="0" y="6"/>
                      </a:lnTo>
                      <a:lnTo>
                        <a:pt x="0" y="5"/>
                      </a:lnTo>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00" name="Freeform 326">
                  <a:extLst>
                    <a:ext uri="{FF2B5EF4-FFF2-40B4-BE49-F238E27FC236}">
                      <a16:creationId xmlns:a16="http://schemas.microsoft.com/office/drawing/2014/main" xmlns="" id="{E43F3A33-EE3B-CF45-818A-4A84D48426FD}"/>
                    </a:ext>
                  </a:extLst>
                </p:cNvPr>
                <p:cNvSpPr/>
                <p:nvPr/>
              </p:nvSpPr>
              <p:spPr>
                <a:xfrm>
                  <a:off x="5453063" y="5111750"/>
                  <a:ext cx="20638" cy="25400"/>
                </a:xfrm>
                <a:custGeom>
                  <a:avLst/>
                  <a:gdLst>
                    <a:gd name="T0" fmla="*/ 0 w 13"/>
                    <a:gd name="T1" fmla="*/ 2 h 16"/>
                    <a:gd name="T2" fmla="*/ 1 w 13"/>
                    <a:gd name="T3" fmla="*/ 1 h 16"/>
                    <a:gd name="T4" fmla="*/ 4 w 13"/>
                    <a:gd name="T5" fmla="*/ 0 h 16"/>
                    <a:gd name="T6" fmla="*/ 8 w 13"/>
                    <a:gd name="T7" fmla="*/ 1 h 16"/>
                    <a:gd name="T8" fmla="*/ 11 w 13"/>
                    <a:gd name="T9" fmla="*/ 3 h 16"/>
                    <a:gd name="T10" fmla="*/ 12 w 13"/>
                    <a:gd name="T11" fmla="*/ 6 h 16"/>
                    <a:gd name="T12" fmla="*/ 13 w 13"/>
                    <a:gd name="T13" fmla="*/ 9 h 16"/>
                    <a:gd name="T14" fmla="*/ 13 w 13"/>
                    <a:gd name="T15" fmla="*/ 12 h 16"/>
                    <a:gd name="T16" fmla="*/ 12 w 13"/>
                    <a:gd name="T17" fmla="*/ 14 h 16"/>
                    <a:gd name="T18" fmla="*/ 9 w 13"/>
                    <a:gd name="T19" fmla="*/ 16 h 16"/>
                    <a:gd name="T20" fmla="*/ 8 w 13"/>
                    <a:gd name="T21" fmla="*/ 16 h 16"/>
                    <a:gd name="T22" fmla="*/ 6 w 13"/>
                    <a:gd name="T23" fmla="*/ 15 h 16"/>
                    <a:gd name="T24" fmla="*/ 5 w 13"/>
                    <a:gd name="T25" fmla="*/ 14 h 16"/>
                    <a:gd name="T26" fmla="*/ 1 w 13"/>
                    <a:gd name="T27" fmla="*/ 9 h 16"/>
                    <a:gd name="T28" fmla="*/ 1 w 13"/>
                    <a:gd name="T29" fmla="*/ 7 h 16"/>
                    <a:gd name="T30" fmla="*/ 0 w 13"/>
                    <a:gd name="T31" fmla="*/ 3 h 16"/>
                    <a:gd name="T32" fmla="*/ 0 w 13"/>
                    <a:gd name="T3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6">
                      <a:moveTo>
                        <a:pt x="0" y="2"/>
                      </a:moveTo>
                      <a:lnTo>
                        <a:pt x="1" y="1"/>
                      </a:lnTo>
                      <a:lnTo>
                        <a:pt x="4" y="0"/>
                      </a:lnTo>
                      <a:lnTo>
                        <a:pt x="8" y="1"/>
                      </a:lnTo>
                      <a:lnTo>
                        <a:pt x="11" y="3"/>
                      </a:lnTo>
                      <a:lnTo>
                        <a:pt x="12" y="6"/>
                      </a:lnTo>
                      <a:lnTo>
                        <a:pt x="13" y="9"/>
                      </a:lnTo>
                      <a:lnTo>
                        <a:pt x="13" y="12"/>
                      </a:lnTo>
                      <a:lnTo>
                        <a:pt x="12" y="14"/>
                      </a:lnTo>
                      <a:lnTo>
                        <a:pt x="9" y="16"/>
                      </a:lnTo>
                      <a:lnTo>
                        <a:pt x="8" y="16"/>
                      </a:lnTo>
                      <a:lnTo>
                        <a:pt x="6" y="15"/>
                      </a:lnTo>
                      <a:lnTo>
                        <a:pt x="5" y="14"/>
                      </a:lnTo>
                      <a:lnTo>
                        <a:pt x="1" y="9"/>
                      </a:lnTo>
                      <a:lnTo>
                        <a:pt x="1" y="7"/>
                      </a:lnTo>
                      <a:lnTo>
                        <a:pt x="0" y="3"/>
                      </a:lnTo>
                      <a:lnTo>
                        <a:pt x="0" y="2"/>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grpSp>
              <p:nvGrpSpPr>
                <p:cNvPr id="401" name="Group 400">
                  <a:extLst>
                    <a:ext uri="{FF2B5EF4-FFF2-40B4-BE49-F238E27FC236}">
                      <a16:creationId xmlns:a16="http://schemas.microsoft.com/office/drawing/2014/main" xmlns="" id="{82F09F1A-A722-9040-B691-EDD80A58C249}"/>
                    </a:ext>
                  </a:extLst>
                </p:cNvPr>
                <p:cNvGrpSpPr/>
                <p:nvPr/>
              </p:nvGrpSpPr>
              <p:grpSpPr>
                <a:xfrm>
                  <a:off x="6891338" y="4210050"/>
                  <a:ext cx="209550" cy="298451"/>
                  <a:chOff x="6891338" y="4210050"/>
                  <a:chExt cx="209550" cy="298451"/>
                </a:xfrm>
                <a:grpFill/>
              </p:grpSpPr>
              <p:sp>
                <p:nvSpPr>
                  <p:cNvPr id="705" name="Freeform 336">
                    <a:extLst>
                      <a:ext uri="{FF2B5EF4-FFF2-40B4-BE49-F238E27FC236}">
                        <a16:creationId xmlns:a16="http://schemas.microsoft.com/office/drawing/2014/main" xmlns="" id="{6EE028C7-83F3-BE41-9D22-7AB8559079F5}"/>
                      </a:ext>
                    </a:extLst>
                  </p:cNvPr>
                  <p:cNvSpPr/>
                  <p:nvPr/>
                </p:nvSpPr>
                <p:spPr>
                  <a:xfrm>
                    <a:off x="6961188" y="4329113"/>
                    <a:ext cx="26988" cy="28575"/>
                  </a:xfrm>
                  <a:custGeom>
                    <a:avLst/>
                    <a:gdLst>
                      <a:gd name="T0" fmla="*/ 0 w 17"/>
                      <a:gd name="T1" fmla="*/ 1 h 18"/>
                      <a:gd name="T2" fmla="*/ 0 w 17"/>
                      <a:gd name="T3" fmla="*/ 0 h 18"/>
                      <a:gd name="T4" fmla="*/ 12 w 17"/>
                      <a:gd name="T5" fmla="*/ 1 h 18"/>
                      <a:gd name="T6" fmla="*/ 15 w 17"/>
                      <a:gd name="T7" fmla="*/ 4 h 18"/>
                      <a:gd name="T8" fmla="*/ 16 w 17"/>
                      <a:gd name="T9" fmla="*/ 4 h 18"/>
                      <a:gd name="T10" fmla="*/ 17 w 17"/>
                      <a:gd name="T11" fmla="*/ 13 h 18"/>
                      <a:gd name="T12" fmla="*/ 16 w 17"/>
                      <a:gd name="T13" fmla="*/ 14 h 18"/>
                      <a:gd name="T14" fmla="*/ 16 w 17"/>
                      <a:gd name="T15" fmla="*/ 16 h 18"/>
                      <a:gd name="T16" fmla="*/ 12 w 17"/>
                      <a:gd name="T17" fmla="*/ 18 h 18"/>
                      <a:gd name="T18" fmla="*/ 11 w 17"/>
                      <a:gd name="T19" fmla="*/ 17 h 18"/>
                      <a:gd name="T20" fmla="*/ 9 w 17"/>
                      <a:gd name="T21" fmla="*/ 15 h 18"/>
                      <a:gd name="T22" fmla="*/ 6 w 17"/>
                      <a:gd name="T23" fmla="*/ 9 h 18"/>
                      <a:gd name="T24" fmla="*/ 6 w 17"/>
                      <a:gd name="T25" fmla="*/ 6 h 18"/>
                      <a:gd name="T26" fmla="*/ 5 w 17"/>
                      <a:gd name="T27" fmla="*/ 4 h 18"/>
                      <a:gd name="T28" fmla="*/ 3 w 17"/>
                      <a:gd name="T29" fmla="*/ 3 h 18"/>
                      <a:gd name="T30" fmla="*/ 2 w 17"/>
                      <a:gd name="T31" fmla="*/ 1 h 18"/>
                      <a:gd name="T32" fmla="*/ 1 w 17"/>
                      <a:gd name="T33" fmla="*/ 1 h 18"/>
                      <a:gd name="T34" fmla="*/ 0 w 17"/>
                      <a:gd name="T35"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18">
                        <a:moveTo>
                          <a:pt x="0" y="1"/>
                        </a:moveTo>
                        <a:lnTo>
                          <a:pt x="0" y="0"/>
                        </a:lnTo>
                        <a:lnTo>
                          <a:pt x="12" y="1"/>
                        </a:lnTo>
                        <a:lnTo>
                          <a:pt x="15" y="4"/>
                        </a:lnTo>
                        <a:lnTo>
                          <a:pt x="16" y="4"/>
                        </a:lnTo>
                        <a:lnTo>
                          <a:pt x="17" y="13"/>
                        </a:lnTo>
                        <a:lnTo>
                          <a:pt x="16" y="14"/>
                        </a:lnTo>
                        <a:lnTo>
                          <a:pt x="16" y="16"/>
                        </a:lnTo>
                        <a:lnTo>
                          <a:pt x="12" y="18"/>
                        </a:lnTo>
                        <a:lnTo>
                          <a:pt x="11" y="17"/>
                        </a:lnTo>
                        <a:lnTo>
                          <a:pt x="9" y="15"/>
                        </a:lnTo>
                        <a:lnTo>
                          <a:pt x="6" y="9"/>
                        </a:lnTo>
                        <a:lnTo>
                          <a:pt x="6" y="6"/>
                        </a:lnTo>
                        <a:lnTo>
                          <a:pt x="5" y="4"/>
                        </a:lnTo>
                        <a:lnTo>
                          <a:pt x="3" y="3"/>
                        </a:lnTo>
                        <a:lnTo>
                          <a:pt x="2" y="1"/>
                        </a:lnTo>
                        <a:lnTo>
                          <a:pt x="1" y="1"/>
                        </a:lnTo>
                        <a:lnTo>
                          <a:pt x="0" y="1"/>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solidFill>
                        <a:schemeClr val="bg2"/>
                      </a:solidFill>
                    </a:endParaRPr>
                  </a:p>
                </p:txBody>
              </p:sp>
              <p:sp>
                <p:nvSpPr>
                  <p:cNvPr id="706" name="Freeform 337">
                    <a:extLst>
                      <a:ext uri="{FF2B5EF4-FFF2-40B4-BE49-F238E27FC236}">
                        <a16:creationId xmlns:a16="http://schemas.microsoft.com/office/drawing/2014/main" xmlns="" id="{8D0FF943-F86F-104C-BE77-63643E196CB9}"/>
                      </a:ext>
                    </a:extLst>
                  </p:cNvPr>
                  <p:cNvSpPr/>
                  <p:nvPr/>
                </p:nvSpPr>
                <p:spPr>
                  <a:xfrm>
                    <a:off x="6961188" y="4329113"/>
                    <a:ext cx="26988" cy="28575"/>
                  </a:xfrm>
                  <a:custGeom>
                    <a:avLst/>
                    <a:gdLst>
                      <a:gd name="T0" fmla="*/ 0 w 17"/>
                      <a:gd name="T1" fmla="*/ 1 h 18"/>
                      <a:gd name="T2" fmla="*/ 0 w 17"/>
                      <a:gd name="T3" fmla="*/ 0 h 18"/>
                      <a:gd name="T4" fmla="*/ 12 w 17"/>
                      <a:gd name="T5" fmla="*/ 1 h 18"/>
                      <a:gd name="T6" fmla="*/ 15 w 17"/>
                      <a:gd name="T7" fmla="*/ 4 h 18"/>
                      <a:gd name="T8" fmla="*/ 16 w 17"/>
                      <a:gd name="T9" fmla="*/ 4 h 18"/>
                      <a:gd name="T10" fmla="*/ 17 w 17"/>
                      <a:gd name="T11" fmla="*/ 13 h 18"/>
                      <a:gd name="T12" fmla="*/ 16 w 17"/>
                      <a:gd name="T13" fmla="*/ 14 h 18"/>
                      <a:gd name="T14" fmla="*/ 16 w 17"/>
                      <a:gd name="T15" fmla="*/ 16 h 18"/>
                      <a:gd name="T16" fmla="*/ 12 w 17"/>
                      <a:gd name="T17" fmla="*/ 18 h 18"/>
                      <a:gd name="T18" fmla="*/ 11 w 17"/>
                      <a:gd name="T19" fmla="*/ 17 h 18"/>
                      <a:gd name="T20" fmla="*/ 9 w 17"/>
                      <a:gd name="T21" fmla="*/ 15 h 18"/>
                      <a:gd name="T22" fmla="*/ 6 w 17"/>
                      <a:gd name="T23" fmla="*/ 9 h 18"/>
                      <a:gd name="T24" fmla="*/ 6 w 17"/>
                      <a:gd name="T25" fmla="*/ 6 h 18"/>
                      <a:gd name="T26" fmla="*/ 5 w 17"/>
                      <a:gd name="T27" fmla="*/ 4 h 18"/>
                      <a:gd name="T28" fmla="*/ 3 w 17"/>
                      <a:gd name="T29" fmla="*/ 3 h 18"/>
                      <a:gd name="T30" fmla="*/ 2 w 17"/>
                      <a:gd name="T31" fmla="*/ 1 h 18"/>
                      <a:gd name="T32" fmla="*/ 1 w 17"/>
                      <a:gd name="T33" fmla="*/ 1 h 18"/>
                      <a:gd name="T34" fmla="*/ 0 w 17"/>
                      <a:gd name="T35"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18">
                        <a:moveTo>
                          <a:pt x="0" y="1"/>
                        </a:moveTo>
                        <a:lnTo>
                          <a:pt x="0" y="0"/>
                        </a:lnTo>
                        <a:lnTo>
                          <a:pt x="12" y="1"/>
                        </a:lnTo>
                        <a:lnTo>
                          <a:pt x="15" y="4"/>
                        </a:lnTo>
                        <a:lnTo>
                          <a:pt x="16" y="4"/>
                        </a:lnTo>
                        <a:lnTo>
                          <a:pt x="17" y="13"/>
                        </a:lnTo>
                        <a:lnTo>
                          <a:pt x="16" y="14"/>
                        </a:lnTo>
                        <a:lnTo>
                          <a:pt x="16" y="16"/>
                        </a:lnTo>
                        <a:lnTo>
                          <a:pt x="12" y="18"/>
                        </a:lnTo>
                        <a:lnTo>
                          <a:pt x="11" y="17"/>
                        </a:lnTo>
                        <a:lnTo>
                          <a:pt x="9" y="15"/>
                        </a:lnTo>
                        <a:lnTo>
                          <a:pt x="6" y="9"/>
                        </a:lnTo>
                        <a:lnTo>
                          <a:pt x="6" y="6"/>
                        </a:lnTo>
                        <a:lnTo>
                          <a:pt x="5" y="4"/>
                        </a:lnTo>
                        <a:lnTo>
                          <a:pt x="3" y="3"/>
                        </a:lnTo>
                        <a:lnTo>
                          <a:pt x="2" y="1"/>
                        </a:lnTo>
                        <a:lnTo>
                          <a:pt x="1" y="1"/>
                        </a:lnTo>
                        <a:lnTo>
                          <a:pt x="0" y="1"/>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solidFill>
                        <a:schemeClr val="bg2"/>
                      </a:solidFill>
                    </a:endParaRPr>
                  </a:p>
                </p:txBody>
              </p:sp>
              <p:sp>
                <p:nvSpPr>
                  <p:cNvPr id="707" name="Freeform 338">
                    <a:extLst>
                      <a:ext uri="{FF2B5EF4-FFF2-40B4-BE49-F238E27FC236}">
                        <a16:creationId xmlns:a16="http://schemas.microsoft.com/office/drawing/2014/main" xmlns="" id="{8141388F-9706-4240-9722-11C2F6A7C32F}"/>
                      </a:ext>
                    </a:extLst>
                  </p:cNvPr>
                  <p:cNvSpPr/>
                  <p:nvPr/>
                </p:nvSpPr>
                <p:spPr>
                  <a:xfrm>
                    <a:off x="6948488" y="4210050"/>
                    <a:ext cx="96838" cy="141288"/>
                  </a:xfrm>
                  <a:custGeom>
                    <a:avLst/>
                    <a:gdLst>
                      <a:gd name="T0" fmla="*/ 36 w 61"/>
                      <a:gd name="T1" fmla="*/ 3 h 89"/>
                      <a:gd name="T2" fmla="*/ 34 w 61"/>
                      <a:gd name="T3" fmla="*/ 8 h 89"/>
                      <a:gd name="T4" fmla="*/ 35 w 61"/>
                      <a:gd name="T5" fmla="*/ 19 h 89"/>
                      <a:gd name="T6" fmla="*/ 37 w 61"/>
                      <a:gd name="T7" fmla="*/ 21 h 89"/>
                      <a:gd name="T8" fmla="*/ 38 w 61"/>
                      <a:gd name="T9" fmla="*/ 25 h 89"/>
                      <a:gd name="T10" fmla="*/ 31 w 61"/>
                      <a:gd name="T11" fmla="*/ 38 h 89"/>
                      <a:gd name="T12" fmla="*/ 27 w 61"/>
                      <a:gd name="T13" fmla="*/ 40 h 89"/>
                      <a:gd name="T14" fmla="*/ 25 w 61"/>
                      <a:gd name="T15" fmla="*/ 45 h 89"/>
                      <a:gd name="T16" fmla="*/ 22 w 61"/>
                      <a:gd name="T17" fmla="*/ 49 h 89"/>
                      <a:gd name="T18" fmla="*/ 27 w 61"/>
                      <a:gd name="T19" fmla="*/ 57 h 89"/>
                      <a:gd name="T20" fmla="*/ 26 w 61"/>
                      <a:gd name="T21" fmla="*/ 61 h 89"/>
                      <a:gd name="T22" fmla="*/ 27 w 61"/>
                      <a:gd name="T23" fmla="*/ 66 h 89"/>
                      <a:gd name="T24" fmla="*/ 33 w 61"/>
                      <a:gd name="T25" fmla="*/ 69 h 89"/>
                      <a:gd name="T26" fmla="*/ 34 w 61"/>
                      <a:gd name="T27" fmla="*/ 67 h 89"/>
                      <a:gd name="T28" fmla="*/ 35 w 61"/>
                      <a:gd name="T29" fmla="*/ 65 h 89"/>
                      <a:gd name="T30" fmla="*/ 40 w 61"/>
                      <a:gd name="T31" fmla="*/ 64 h 89"/>
                      <a:gd name="T32" fmla="*/ 43 w 61"/>
                      <a:gd name="T33" fmla="*/ 63 h 89"/>
                      <a:gd name="T34" fmla="*/ 46 w 61"/>
                      <a:gd name="T35" fmla="*/ 68 h 89"/>
                      <a:gd name="T36" fmla="*/ 48 w 61"/>
                      <a:gd name="T37" fmla="*/ 71 h 89"/>
                      <a:gd name="T38" fmla="*/ 49 w 61"/>
                      <a:gd name="T39" fmla="*/ 67 h 89"/>
                      <a:gd name="T40" fmla="*/ 51 w 61"/>
                      <a:gd name="T41" fmla="*/ 68 h 89"/>
                      <a:gd name="T42" fmla="*/ 58 w 61"/>
                      <a:gd name="T43" fmla="*/ 72 h 89"/>
                      <a:gd name="T44" fmla="*/ 53 w 61"/>
                      <a:gd name="T45" fmla="*/ 74 h 89"/>
                      <a:gd name="T46" fmla="*/ 56 w 61"/>
                      <a:gd name="T47" fmla="*/ 77 h 89"/>
                      <a:gd name="T48" fmla="*/ 57 w 61"/>
                      <a:gd name="T49" fmla="*/ 80 h 89"/>
                      <a:gd name="T50" fmla="*/ 58 w 61"/>
                      <a:gd name="T51" fmla="*/ 80 h 89"/>
                      <a:gd name="T52" fmla="*/ 60 w 61"/>
                      <a:gd name="T53" fmla="*/ 82 h 89"/>
                      <a:gd name="T54" fmla="*/ 61 w 61"/>
                      <a:gd name="T55" fmla="*/ 88 h 89"/>
                      <a:gd name="T56" fmla="*/ 58 w 61"/>
                      <a:gd name="T57" fmla="*/ 87 h 89"/>
                      <a:gd name="T58" fmla="*/ 59 w 61"/>
                      <a:gd name="T59" fmla="*/ 84 h 89"/>
                      <a:gd name="T60" fmla="*/ 55 w 61"/>
                      <a:gd name="T61" fmla="*/ 84 h 89"/>
                      <a:gd name="T62" fmla="*/ 50 w 61"/>
                      <a:gd name="T63" fmla="*/ 81 h 89"/>
                      <a:gd name="T64" fmla="*/ 48 w 61"/>
                      <a:gd name="T65" fmla="*/ 76 h 89"/>
                      <a:gd name="T66" fmla="*/ 43 w 61"/>
                      <a:gd name="T67" fmla="*/ 73 h 89"/>
                      <a:gd name="T68" fmla="*/ 41 w 61"/>
                      <a:gd name="T69" fmla="*/ 70 h 89"/>
                      <a:gd name="T70" fmla="*/ 38 w 61"/>
                      <a:gd name="T71" fmla="*/ 72 h 89"/>
                      <a:gd name="T72" fmla="*/ 41 w 61"/>
                      <a:gd name="T73" fmla="*/ 79 h 89"/>
                      <a:gd name="T74" fmla="*/ 38 w 61"/>
                      <a:gd name="T75" fmla="*/ 76 h 89"/>
                      <a:gd name="T76" fmla="*/ 28 w 61"/>
                      <a:gd name="T77" fmla="*/ 69 h 89"/>
                      <a:gd name="T78" fmla="*/ 24 w 61"/>
                      <a:gd name="T79" fmla="*/ 72 h 89"/>
                      <a:gd name="T80" fmla="*/ 19 w 61"/>
                      <a:gd name="T81" fmla="*/ 73 h 89"/>
                      <a:gd name="T82" fmla="*/ 16 w 61"/>
                      <a:gd name="T83" fmla="*/ 71 h 89"/>
                      <a:gd name="T84" fmla="*/ 13 w 61"/>
                      <a:gd name="T85" fmla="*/ 70 h 89"/>
                      <a:gd name="T86" fmla="*/ 13 w 61"/>
                      <a:gd name="T87" fmla="*/ 64 h 89"/>
                      <a:gd name="T88" fmla="*/ 16 w 61"/>
                      <a:gd name="T89" fmla="*/ 58 h 89"/>
                      <a:gd name="T90" fmla="*/ 12 w 61"/>
                      <a:gd name="T91" fmla="*/ 56 h 89"/>
                      <a:gd name="T92" fmla="*/ 11 w 61"/>
                      <a:gd name="T93" fmla="*/ 61 h 89"/>
                      <a:gd name="T94" fmla="*/ 6 w 61"/>
                      <a:gd name="T95" fmla="*/ 56 h 89"/>
                      <a:gd name="T96" fmla="*/ 0 w 61"/>
                      <a:gd name="T97" fmla="*/ 34 h 89"/>
                      <a:gd name="T98" fmla="*/ 5 w 61"/>
                      <a:gd name="T99" fmla="*/ 37 h 89"/>
                      <a:gd name="T100" fmla="*/ 10 w 61"/>
                      <a:gd name="T101" fmla="*/ 4 h 89"/>
                      <a:gd name="T102" fmla="*/ 21 w 61"/>
                      <a:gd name="T103" fmla="*/ 1 h 89"/>
                      <a:gd name="T104" fmla="*/ 29 w 61"/>
                      <a:gd name="T105" fmla="*/ 4 h 89"/>
                      <a:gd name="T106" fmla="*/ 32 w 61"/>
                      <a:gd name="T107" fmla="*/ 1 h 89"/>
                      <a:gd name="T108" fmla="*/ 35 w 61"/>
                      <a:gd name="T109" fmla="*/ 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 h="89">
                        <a:moveTo>
                          <a:pt x="35" y="2"/>
                        </a:moveTo>
                        <a:lnTo>
                          <a:pt x="36" y="3"/>
                        </a:lnTo>
                        <a:lnTo>
                          <a:pt x="36" y="4"/>
                        </a:lnTo>
                        <a:lnTo>
                          <a:pt x="34" y="8"/>
                        </a:lnTo>
                        <a:lnTo>
                          <a:pt x="34" y="17"/>
                        </a:lnTo>
                        <a:lnTo>
                          <a:pt x="35" y="19"/>
                        </a:lnTo>
                        <a:lnTo>
                          <a:pt x="36" y="19"/>
                        </a:lnTo>
                        <a:lnTo>
                          <a:pt x="37" y="21"/>
                        </a:lnTo>
                        <a:lnTo>
                          <a:pt x="38" y="22"/>
                        </a:lnTo>
                        <a:lnTo>
                          <a:pt x="38" y="25"/>
                        </a:lnTo>
                        <a:lnTo>
                          <a:pt x="33" y="37"/>
                        </a:lnTo>
                        <a:lnTo>
                          <a:pt x="31" y="38"/>
                        </a:lnTo>
                        <a:lnTo>
                          <a:pt x="31" y="37"/>
                        </a:lnTo>
                        <a:lnTo>
                          <a:pt x="27" y="40"/>
                        </a:lnTo>
                        <a:lnTo>
                          <a:pt x="26" y="42"/>
                        </a:lnTo>
                        <a:lnTo>
                          <a:pt x="25" y="45"/>
                        </a:lnTo>
                        <a:lnTo>
                          <a:pt x="24" y="47"/>
                        </a:lnTo>
                        <a:lnTo>
                          <a:pt x="22" y="49"/>
                        </a:lnTo>
                        <a:lnTo>
                          <a:pt x="24" y="53"/>
                        </a:lnTo>
                        <a:lnTo>
                          <a:pt x="27" y="57"/>
                        </a:lnTo>
                        <a:lnTo>
                          <a:pt x="26" y="58"/>
                        </a:lnTo>
                        <a:lnTo>
                          <a:pt x="26" y="61"/>
                        </a:lnTo>
                        <a:lnTo>
                          <a:pt x="27" y="64"/>
                        </a:lnTo>
                        <a:lnTo>
                          <a:pt x="27" y="66"/>
                        </a:lnTo>
                        <a:lnTo>
                          <a:pt x="31" y="69"/>
                        </a:lnTo>
                        <a:lnTo>
                          <a:pt x="33" y="69"/>
                        </a:lnTo>
                        <a:lnTo>
                          <a:pt x="35" y="68"/>
                        </a:lnTo>
                        <a:lnTo>
                          <a:pt x="34" y="67"/>
                        </a:lnTo>
                        <a:lnTo>
                          <a:pt x="34" y="65"/>
                        </a:lnTo>
                        <a:lnTo>
                          <a:pt x="35" y="65"/>
                        </a:lnTo>
                        <a:lnTo>
                          <a:pt x="37" y="63"/>
                        </a:lnTo>
                        <a:lnTo>
                          <a:pt x="40" y="64"/>
                        </a:lnTo>
                        <a:lnTo>
                          <a:pt x="41" y="62"/>
                        </a:lnTo>
                        <a:lnTo>
                          <a:pt x="43" y="63"/>
                        </a:lnTo>
                        <a:lnTo>
                          <a:pt x="45" y="65"/>
                        </a:lnTo>
                        <a:lnTo>
                          <a:pt x="46" y="68"/>
                        </a:lnTo>
                        <a:lnTo>
                          <a:pt x="46" y="70"/>
                        </a:lnTo>
                        <a:lnTo>
                          <a:pt x="48" y="71"/>
                        </a:lnTo>
                        <a:lnTo>
                          <a:pt x="49" y="70"/>
                        </a:lnTo>
                        <a:lnTo>
                          <a:pt x="49" y="67"/>
                        </a:lnTo>
                        <a:lnTo>
                          <a:pt x="50" y="67"/>
                        </a:lnTo>
                        <a:lnTo>
                          <a:pt x="51" y="68"/>
                        </a:lnTo>
                        <a:lnTo>
                          <a:pt x="57" y="70"/>
                        </a:lnTo>
                        <a:lnTo>
                          <a:pt x="58" y="72"/>
                        </a:lnTo>
                        <a:lnTo>
                          <a:pt x="55" y="72"/>
                        </a:lnTo>
                        <a:lnTo>
                          <a:pt x="53" y="74"/>
                        </a:lnTo>
                        <a:lnTo>
                          <a:pt x="54" y="76"/>
                        </a:lnTo>
                        <a:lnTo>
                          <a:pt x="56" y="77"/>
                        </a:lnTo>
                        <a:lnTo>
                          <a:pt x="57" y="77"/>
                        </a:lnTo>
                        <a:lnTo>
                          <a:pt x="57" y="80"/>
                        </a:lnTo>
                        <a:lnTo>
                          <a:pt x="57" y="80"/>
                        </a:lnTo>
                        <a:lnTo>
                          <a:pt x="58" y="80"/>
                        </a:lnTo>
                        <a:lnTo>
                          <a:pt x="59" y="81"/>
                        </a:lnTo>
                        <a:lnTo>
                          <a:pt x="60" y="82"/>
                        </a:lnTo>
                        <a:lnTo>
                          <a:pt x="61" y="83"/>
                        </a:lnTo>
                        <a:lnTo>
                          <a:pt x="61" y="88"/>
                        </a:lnTo>
                        <a:lnTo>
                          <a:pt x="60" y="89"/>
                        </a:lnTo>
                        <a:lnTo>
                          <a:pt x="58" y="87"/>
                        </a:lnTo>
                        <a:lnTo>
                          <a:pt x="57" y="85"/>
                        </a:lnTo>
                        <a:lnTo>
                          <a:pt x="59" y="84"/>
                        </a:lnTo>
                        <a:lnTo>
                          <a:pt x="58" y="83"/>
                        </a:lnTo>
                        <a:lnTo>
                          <a:pt x="55" y="84"/>
                        </a:lnTo>
                        <a:lnTo>
                          <a:pt x="52" y="82"/>
                        </a:lnTo>
                        <a:lnTo>
                          <a:pt x="50" y="81"/>
                        </a:lnTo>
                        <a:lnTo>
                          <a:pt x="49" y="78"/>
                        </a:lnTo>
                        <a:lnTo>
                          <a:pt x="48" y="76"/>
                        </a:lnTo>
                        <a:lnTo>
                          <a:pt x="45" y="74"/>
                        </a:lnTo>
                        <a:lnTo>
                          <a:pt x="43" y="73"/>
                        </a:lnTo>
                        <a:lnTo>
                          <a:pt x="43" y="72"/>
                        </a:lnTo>
                        <a:lnTo>
                          <a:pt x="41" y="70"/>
                        </a:lnTo>
                        <a:lnTo>
                          <a:pt x="38" y="69"/>
                        </a:lnTo>
                        <a:lnTo>
                          <a:pt x="38" y="72"/>
                        </a:lnTo>
                        <a:lnTo>
                          <a:pt x="41" y="78"/>
                        </a:lnTo>
                        <a:lnTo>
                          <a:pt x="41" y="79"/>
                        </a:lnTo>
                        <a:lnTo>
                          <a:pt x="39" y="79"/>
                        </a:lnTo>
                        <a:lnTo>
                          <a:pt x="38" y="76"/>
                        </a:lnTo>
                        <a:lnTo>
                          <a:pt x="32" y="70"/>
                        </a:lnTo>
                        <a:lnTo>
                          <a:pt x="28" y="69"/>
                        </a:lnTo>
                        <a:lnTo>
                          <a:pt x="25" y="69"/>
                        </a:lnTo>
                        <a:lnTo>
                          <a:pt x="24" y="72"/>
                        </a:lnTo>
                        <a:lnTo>
                          <a:pt x="22" y="73"/>
                        </a:lnTo>
                        <a:lnTo>
                          <a:pt x="19" y="73"/>
                        </a:lnTo>
                        <a:lnTo>
                          <a:pt x="18" y="72"/>
                        </a:lnTo>
                        <a:lnTo>
                          <a:pt x="16" y="71"/>
                        </a:lnTo>
                        <a:lnTo>
                          <a:pt x="14" y="69"/>
                        </a:lnTo>
                        <a:lnTo>
                          <a:pt x="13" y="70"/>
                        </a:lnTo>
                        <a:lnTo>
                          <a:pt x="12" y="65"/>
                        </a:lnTo>
                        <a:lnTo>
                          <a:pt x="13" y="64"/>
                        </a:lnTo>
                        <a:lnTo>
                          <a:pt x="16" y="59"/>
                        </a:lnTo>
                        <a:lnTo>
                          <a:pt x="16" y="58"/>
                        </a:lnTo>
                        <a:lnTo>
                          <a:pt x="14" y="57"/>
                        </a:lnTo>
                        <a:lnTo>
                          <a:pt x="12" y="56"/>
                        </a:lnTo>
                        <a:lnTo>
                          <a:pt x="11" y="60"/>
                        </a:lnTo>
                        <a:lnTo>
                          <a:pt x="11" y="61"/>
                        </a:lnTo>
                        <a:lnTo>
                          <a:pt x="7" y="56"/>
                        </a:lnTo>
                        <a:lnTo>
                          <a:pt x="6" y="56"/>
                        </a:lnTo>
                        <a:lnTo>
                          <a:pt x="0" y="35"/>
                        </a:lnTo>
                        <a:lnTo>
                          <a:pt x="0" y="34"/>
                        </a:lnTo>
                        <a:lnTo>
                          <a:pt x="2" y="35"/>
                        </a:lnTo>
                        <a:lnTo>
                          <a:pt x="5" y="37"/>
                        </a:lnTo>
                        <a:lnTo>
                          <a:pt x="8" y="37"/>
                        </a:lnTo>
                        <a:lnTo>
                          <a:pt x="10" y="4"/>
                        </a:lnTo>
                        <a:lnTo>
                          <a:pt x="13" y="0"/>
                        </a:lnTo>
                        <a:lnTo>
                          <a:pt x="21" y="1"/>
                        </a:lnTo>
                        <a:lnTo>
                          <a:pt x="26" y="4"/>
                        </a:lnTo>
                        <a:lnTo>
                          <a:pt x="29" y="4"/>
                        </a:lnTo>
                        <a:lnTo>
                          <a:pt x="31" y="4"/>
                        </a:lnTo>
                        <a:lnTo>
                          <a:pt x="32" y="1"/>
                        </a:lnTo>
                        <a:lnTo>
                          <a:pt x="34" y="1"/>
                        </a:lnTo>
                        <a:lnTo>
                          <a:pt x="35" y="2"/>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solidFill>
                        <a:schemeClr val="bg2"/>
                      </a:solidFill>
                    </a:endParaRPr>
                  </a:p>
                </p:txBody>
              </p:sp>
              <p:sp>
                <p:nvSpPr>
                  <p:cNvPr id="708" name="Freeform 339">
                    <a:extLst>
                      <a:ext uri="{FF2B5EF4-FFF2-40B4-BE49-F238E27FC236}">
                        <a16:creationId xmlns:a16="http://schemas.microsoft.com/office/drawing/2014/main" xmlns="" id="{70FFFE7B-E3E3-EA44-B89C-5CF6AC5774A1}"/>
                      </a:ext>
                    </a:extLst>
                  </p:cNvPr>
                  <p:cNvSpPr/>
                  <p:nvPr/>
                </p:nvSpPr>
                <p:spPr>
                  <a:xfrm>
                    <a:off x="6948488" y="4210050"/>
                    <a:ext cx="96838" cy="141288"/>
                  </a:xfrm>
                  <a:custGeom>
                    <a:avLst/>
                    <a:gdLst>
                      <a:gd name="T0" fmla="*/ 36 w 61"/>
                      <a:gd name="T1" fmla="*/ 3 h 89"/>
                      <a:gd name="T2" fmla="*/ 34 w 61"/>
                      <a:gd name="T3" fmla="*/ 8 h 89"/>
                      <a:gd name="T4" fmla="*/ 35 w 61"/>
                      <a:gd name="T5" fmla="*/ 19 h 89"/>
                      <a:gd name="T6" fmla="*/ 37 w 61"/>
                      <a:gd name="T7" fmla="*/ 21 h 89"/>
                      <a:gd name="T8" fmla="*/ 38 w 61"/>
                      <a:gd name="T9" fmla="*/ 25 h 89"/>
                      <a:gd name="T10" fmla="*/ 31 w 61"/>
                      <a:gd name="T11" fmla="*/ 38 h 89"/>
                      <a:gd name="T12" fmla="*/ 27 w 61"/>
                      <a:gd name="T13" fmla="*/ 40 h 89"/>
                      <a:gd name="T14" fmla="*/ 25 w 61"/>
                      <a:gd name="T15" fmla="*/ 45 h 89"/>
                      <a:gd name="T16" fmla="*/ 22 w 61"/>
                      <a:gd name="T17" fmla="*/ 49 h 89"/>
                      <a:gd name="T18" fmla="*/ 27 w 61"/>
                      <a:gd name="T19" fmla="*/ 57 h 89"/>
                      <a:gd name="T20" fmla="*/ 26 w 61"/>
                      <a:gd name="T21" fmla="*/ 61 h 89"/>
                      <a:gd name="T22" fmla="*/ 27 w 61"/>
                      <a:gd name="T23" fmla="*/ 66 h 89"/>
                      <a:gd name="T24" fmla="*/ 33 w 61"/>
                      <a:gd name="T25" fmla="*/ 69 h 89"/>
                      <a:gd name="T26" fmla="*/ 34 w 61"/>
                      <a:gd name="T27" fmla="*/ 67 h 89"/>
                      <a:gd name="T28" fmla="*/ 35 w 61"/>
                      <a:gd name="T29" fmla="*/ 65 h 89"/>
                      <a:gd name="T30" fmla="*/ 40 w 61"/>
                      <a:gd name="T31" fmla="*/ 64 h 89"/>
                      <a:gd name="T32" fmla="*/ 43 w 61"/>
                      <a:gd name="T33" fmla="*/ 63 h 89"/>
                      <a:gd name="T34" fmla="*/ 46 w 61"/>
                      <a:gd name="T35" fmla="*/ 68 h 89"/>
                      <a:gd name="T36" fmla="*/ 48 w 61"/>
                      <a:gd name="T37" fmla="*/ 71 h 89"/>
                      <a:gd name="T38" fmla="*/ 49 w 61"/>
                      <a:gd name="T39" fmla="*/ 67 h 89"/>
                      <a:gd name="T40" fmla="*/ 51 w 61"/>
                      <a:gd name="T41" fmla="*/ 68 h 89"/>
                      <a:gd name="T42" fmla="*/ 58 w 61"/>
                      <a:gd name="T43" fmla="*/ 72 h 89"/>
                      <a:gd name="T44" fmla="*/ 53 w 61"/>
                      <a:gd name="T45" fmla="*/ 74 h 89"/>
                      <a:gd name="T46" fmla="*/ 56 w 61"/>
                      <a:gd name="T47" fmla="*/ 77 h 89"/>
                      <a:gd name="T48" fmla="*/ 57 w 61"/>
                      <a:gd name="T49" fmla="*/ 80 h 89"/>
                      <a:gd name="T50" fmla="*/ 58 w 61"/>
                      <a:gd name="T51" fmla="*/ 80 h 89"/>
                      <a:gd name="T52" fmla="*/ 60 w 61"/>
                      <a:gd name="T53" fmla="*/ 82 h 89"/>
                      <a:gd name="T54" fmla="*/ 61 w 61"/>
                      <a:gd name="T55" fmla="*/ 88 h 89"/>
                      <a:gd name="T56" fmla="*/ 58 w 61"/>
                      <a:gd name="T57" fmla="*/ 87 h 89"/>
                      <a:gd name="T58" fmla="*/ 59 w 61"/>
                      <a:gd name="T59" fmla="*/ 84 h 89"/>
                      <a:gd name="T60" fmla="*/ 55 w 61"/>
                      <a:gd name="T61" fmla="*/ 84 h 89"/>
                      <a:gd name="T62" fmla="*/ 50 w 61"/>
                      <a:gd name="T63" fmla="*/ 81 h 89"/>
                      <a:gd name="T64" fmla="*/ 48 w 61"/>
                      <a:gd name="T65" fmla="*/ 76 h 89"/>
                      <a:gd name="T66" fmla="*/ 43 w 61"/>
                      <a:gd name="T67" fmla="*/ 73 h 89"/>
                      <a:gd name="T68" fmla="*/ 41 w 61"/>
                      <a:gd name="T69" fmla="*/ 70 h 89"/>
                      <a:gd name="T70" fmla="*/ 38 w 61"/>
                      <a:gd name="T71" fmla="*/ 72 h 89"/>
                      <a:gd name="T72" fmla="*/ 41 w 61"/>
                      <a:gd name="T73" fmla="*/ 79 h 89"/>
                      <a:gd name="T74" fmla="*/ 38 w 61"/>
                      <a:gd name="T75" fmla="*/ 76 h 89"/>
                      <a:gd name="T76" fmla="*/ 28 w 61"/>
                      <a:gd name="T77" fmla="*/ 69 h 89"/>
                      <a:gd name="T78" fmla="*/ 24 w 61"/>
                      <a:gd name="T79" fmla="*/ 72 h 89"/>
                      <a:gd name="T80" fmla="*/ 19 w 61"/>
                      <a:gd name="T81" fmla="*/ 73 h 89"/>
                      <a:gd name="T82" fmla="*/ 16 w 61"/>
                      <a:gd name="T83" fmla="*/ 71 h 89"/>
                      <a:gd name="T84" fmla="*/ 13 w 61"/>
                      <a:gd name="T85" fmla="*/ 70 h 89"/>
                      <a:gd name="T86" fmla="*/ 13 w 61"/>
                      <a:gd name="T87" fmla="*/ 64 h 89"/>
                      <a:gd name="T88" fmla="*/ 16 w 61"/>
                      <a:gd name="T89" fmla="*/ 58 h 89"/>
                      <a:gd name="T90" fmla="*/ 12 w 61"/>
                      <a:gd name="T91" fmla="*/ 56 h 89"/>
                      <a:gd name="T92" fmla="*/ 11 w 61"/>
                      <a:gd name="T93" fmla="*/ 61 h 89"/>
                      <a:gd name="T94" fmla="*/ 6 w 61"/>
                      <a:gd name="T95" fmla="*/ 56 h 89"/>
                      <a:gd name="T96" fmla="*/ 0 w 61"/>
                      <a:gd name="T97" fmla="*/ 34 h 89"/>
                      <a:gd name="T98" fmla="*/ 5 w 61"/>
                      <a:gd name="T99" fmla="*/ 37 h 89"/>
                      <a:gd name="T100" fmla="*/ 10 w 61"/>
                      <a:gd name="T101" fmla="*/ 4 h 89"/>
                      <a:gd name="T102" fmla="*/ 21 w 61"/>
                      <a:gd name="T103" fmla="*/ 1 h 89"/>
                      <a:gd name="T104" fmla="*/ 29 w 61"/>
                      <a:gd name="T105" fmla="*/ 4 h 89"/>
                      <a:gd name="T106" fmla="*/ 32 w 61"/>
                      <a:gd name="T107" fmla="*/ 1 h 89"/>
                      <a:gd name="T108" fmla="*/ 35 w 61"/>
                      <a:gd name="T109" fmla="*/ 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 h="89">
                        <a:moveTo>
                          <a:pt x="35" y="2"/>
                        </a:moveTo>
                        <a:lnTo>
                          <a:pt x="36" y="3"/>
                        </a:lnTo>
                        <a:lnTo>
                          <a:pt x="36" y="4"/>
                        </a:lnTo>
                        <a:lnTo>
                          <a:pt x="34" y="8"/>
                        </a:lnTo>
                        <a:lnTo>
                          <a:pt x="34" y="17"/>
                        </a:lnTo>
                        <a:lnTo>
                          <a:pt x="35" y="19"/>
                        </a:lnTo>
                        <a:lnTo>
                          <a:pt x="36" y="19"/>
                        </a:lnTo>
                        <a:lnTo>
                          <a:pt x="37" y="21"/>
                        </a:lnTo>
                        <a:lnTo>
                          <a:pt x="38" y="22"/>
                        </a:lnTo>
                        <a:lnTo>
                          <a:pt x="38" y="25"/>
                        </a:lnTo>
                        <a:lnTo>
                          <a:pt x="33" y="37"/>
                        </a:lnTo>
                        <a:lnTo>
                          <a:pt x="31" y="38"/>
                        </a:lnTo>
                        <a:lnTo>
                          <a:pt x="31" y="37"/>
                        </a:lnTo>
                        <a:lnTo>
                          <a:pt x="27" y="40"/>
                        </a:lnTo>
                        <a:lnTo>
                          <a:pt x="26" y="42"/>
                        </a:lnTo>
                        <a:lnTo>
                          <a:pt x="25" y="45"/>
                        </a:lnTo>
                        <a:lnTo>
                          <a:pt x="24" y="47"/>
                        </a:lnTo>
                        <a:lnTo>
                          <a:pt x="22" y="49"/>
                        </a:lnTo>
                        <a:lnTo>
                          <a:pt x="24" y="53"/>
                        </a:lnTo>
                        <a:lnTo>
                          <a:pt x="27" y="57"/>
                        </a:lnTo>
                        <a:lnTo>
                          <a:pt x="26" y="58"/>
                        </a:lnTo>
                        <a:lnTo>
                          <a:pt x="26" y="61"/>
                        </a:lnTo>
                        <a:lnTo>
                          <a:pt x="27" y="64"/>
                        </a:lnTo>
                        <a:lnTo>
                          <a:pt x="27" y="66"/>
                        </a:lnTo>
                        <a:lnTo>
                          <a:pt x="31" y="69"/>
                        </a:lnTo>
                        <a:lnTo>
                          <a:pt x="33" y="69"/>
                        </a:lnTo>
                        <a:lnTo>
                          <a:pt x="35" y="68"/>
                        </a:lnTo>
                        <a:lnTo>
                          <a:pt x="34" y="67"/>
                        </a:lnTo>
                        <a:lnTo>
                          <a:pt x="34" y="65"/>
                        </a:lnTo>
                        <a:lnTo>
                          <a:pt x="35" y="65"/>
                        </a:lnTo>
                        <a:lnTo>
                          <a:pt x="37" y="63"/>
                        </a:lnTo>
                        <a:lnTo>
                          <a:pt x="40" y="64"/>
                        </a:lnTo>
                        <a:lnTo>
                          <a:pt x="41" y="62"/>
                        </a:lnTo>
                        <a:lnTo>
                          <a:pt x="43" y="63"/>
                        </a:lnTo>
                        <a:lnTo>
                          <a:pt x="45" y="65"/>
                        </a:lnTo>
                        <a:lnTo>
                          <a:pt x="46" y="68"/>
                        </a:lnTo>
                        <a:lnTo>
                          <a:pt x="46" y="70"/>
                        </a:lnTo>
                        <a:lnTo>
                          <a:pt x="48" y="71"/>
                        </a:lnTo>
                        <a:lnTo>
                          <a:pt x="49" y="70"/>
                        </a:lnTo>
                        <a:lnTo>
                          <a:pt x="49" y="67"/>
                        </a:lnTo>
                        <a:lnTo>
                          <a:pt x="50" y="67"/>
                        </a:lnTo>
                        <a:lnTo>
                          <a:pt x="51" y="68"/>
                        </a:lnTo>
                        <a:lnTo>
                          <a:pt x="57" y="70"/>
                        </a:lnTo>
                        <a:lnTo>
                          <a:pt x="58" y="72"/>
                        </a:lnTo>
                        <a:lnTo>
                          <a:pt x="55" y="72"/>
                        </a:lnTo>
                        <a:lnTo>
                          <a:pt x="53" y="74"/>
                        </a:lnTo>
                        <a:lnTo>
                          <a:pt x="54" y="76"/>
                        </a:lnTo>
                        <a:lnTo>
                          <a:pt x="56" y="77"/>
                        </a:lnTo>
                        <a:lnTo>
                          <a:pt x="57" y="77"/>
                        </a:lnTo>
                        <a:lnTo>
                          <a:pt x="57" y="80"/>
                        </a:lnTo>
                        <a:lnTo>
                          <a:pt x="57" y="80"/>
                        </a:lnTo>
                        <a:lnTo>
                          <a:pt x="58" y="80"/>
                        </a:lnTo>
                        <a:lnTo>
                          <a:pt x="59" y="81"/>
                        </a:lnTo>
                        <a:lnTo>
                          <a:pt x="60" y="82"/>
                        </a:lnTo>
                        <a:lnTo>
                          <a:pt x="61" y="83"/>
                        </a:lnTo>
                        <a:lnTo>
                          <a:pt x="61" y="88"/>
                        </a:lnTo>
                        <a:lnTo>
                          <a:pt x="60" y="89"/>
                        </a:lnTo>
                        <a:lnTo>
                          <a:pt x="58" y="87"/>
                        </a:lnTo>
                        <a:lnTo>
                          <a:pt x="57" y="85"/>
                        </a:lnTo>
                        <a:lnTo>
                          <a:pt x="59" y="84"/>
                        </a:lnTo>
                        <a:lnTo>
                          <a:pt x="58" y="83"/>
                        </a:lnTo>
                        <a:lnTo>
                          <a:pt x="55" y="84"/>
                        </a:lnTo>
                        <a:lnTo>
                          <a:pt x="52" y="82"/>
                        </a:lnTo>
                        <a:lnTo>
                          <a:pt x="50" y="81"/>
                        </a:lnTo>
                        <a:lnTo>
                          <a:pt x="49" y="78"/>
                        </a:lnTo>
                        <a:lnTo>
                          <a:pt x="48" y="76"/>
                        </a:lnTo>
                        <a:lnTo>
                          <a:pt x="45" y="74"/>
                        </a:lnTo>
                        <a:lnTo>
                          <a:pt x="43" y="73"/>
                        </a:lnTo>
                        <a:lnTo>
                          <a:pt x="43" y="72"/>
                        </a:lnTo>
                        <a:lnTo>
                          <a:pt x="41" y="70"/>
                        </a:lnTo>
                        <a:lnTo>
                          <a:pt x="38" y="69"/>
                        </a:lnTo>
                        <a:lnTo>
                          <a:pt x="38" y="72"/>
                        </a:lnTo>
                        <a:lnTo>
                          <a:pt x="41" y="78"/>
                        </a:lnTo>
                        <a:lnTo>
                          <a:pt x="41" y="79"/>
                        </a:lnTo>
                        <a:lnTo>
                          <a:pt x="39" y="79"/>
                        </a:lnTo>
                        <a:lnTo>
                          <a:pt x="38" y="76"/>
                        </a:lnTo>
                        <a:lnTo>
                          <a:pt x="32" y="70"/>
                        </a:lnTo>
                        <a:lnTo>
                          <a:pt x="28" y="69"/>
                        </a:lnTo>
                        <a:lnTo>
                          <a:pt x="25" y="69"/>
                        </a:lnTo>
                        <a:lnTo>
                          <a:pt x="24" y="72"/>
                        </a:lnTo>
                        <a:lnTo>
                          <a:pt x="22" y="73"/>
                        </a:lnTo>
                        <a:lnTo>
                          <a:pt x="19" y="73"/>
                        </a:lnTo>
                        <a:lnTo>
                          <a:pt x="18" y="72"/>
                        </a:lnTo>
                        <a:lnTo>
                          <a:pt x="16" y="71"/>
                        </a:lnTo>
                        <a:lnTo>
                          <a:pt x="14" y="69"/>
                        </a:lnTo>
                        <a:lnTo>
                          <a:pt x="13" y="70"/>
                        </a:lnTo>
                        <a:lnTo>
                          <a:pt x="12" y="65"/>
                        </a:lnTo>
                        <a:lnTo>
                          <a:pt x="13" y="64"/>
                        </a:lnTo>
                        <a:lnTo>
                          <a:pt x="16" y="59"/>
                        </a:lnTo>
                        <a:lnTo>
                          <a:pt x="16" y="58"/>
                        </a:lnTo>
                        <a:lnTo>
                          <a:pt x="14" y="57"/>
                        </a:lnTo>
                        <a:lnTo>
                          <a:pt x="12" y="56"/>
                        </a:lnTo>
                        <a:lnTo>
                          <a:pt x="11" y="60"/>
                        </a:lnTo>
                        <a:lnTo>
                          <a:pt x="11" y="61"/>
                        </a:lnTo>
                        <a:lnTo>
                          <a:pt x="7" y="56"/>
                        </a:lnTo>
                        <a:lnTo>
                          <a:pt x="6" y="56"/>
                        </a:lnTo>
                        <a:lnTo>
                          <a:pt x="0" y="35"/>
                        </a:lnTo>
                        <a:lnTo>
                          <a:pt x="0" y="34"/>
                        </a:lnTo>
                        <a:lnTo>
                          <a:pt x="2" y="35"/>
                        </a:lnTo>
                        <a:lnTo>
                          <a:pt x="5" y="37"/>
                        </a:lnTo>
                        <a:lnTo>
                          <a:pt x="8" y="37"/>
                        </a:lnTo>
                        <a:lnTo>
                          <a:pt x="10" y="4"/>
                        </a:lnTo>
                        <a:lnTo>
                          <a:pt x="13" y="0"/>
                        </a:lnTo>
                        <a:lnTo>
                          <a:pt x="21" y="1"/>
                        </a:lnTo>
                        <a:lnTo>
                          <a:pt x="26" y="4"/>
                        </a:lnTo>
                        <a:lnTo>
                          <a:pt x="29" y="4"/>
                        </a:lnTo>
                        <a:lnTo>
                          <a:pt x="31" y="4"/>
                        </a:lnTo>
                        <a:lnTo>
                          <a:pt x="32" y="1"/>
                        </a:lnTo>
                        <a:lnTo>
                          <a:pt x="34" y="1"/>
                        </a:lnTo>
                        <a:lnTo>
                          <a:pt x="35" y="2"/>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solidFill>
                        <a:schemeClr val="bg2"/>
                      </a:solidFill>
                    </a:endParaRPr>
                  </a:p>
                </p:txBody>
              </p:sp>
              <p:sp>
                <p:nvSpPr>
                  <p:cNvPr id="709" name="Freeform 340">
                    <a:extLst>
                      <a:ext uri="{FF2B5EF4-FFF2-40B4-BE49-F238E27FC236}">
                        <a16:creationId xmlns:a16="http://schemas.microsoft.com/office/drawing/2014/main" xmlns="" id="{AE8DBFBC-0742-A142-9C46-AAC90DC04DCA}"/>
                      </a:ext>
                    </a:extLst>
                  </p:cNvPr>
                  <p:cNvSpPr/>
                  <p:nvPr/>
                </p:nvSpPr>
                <p:spPr>
                  <a:xfrm>
                    <a:off x="6994525" y="4292600"/>
                    <a:ext cx="3175" cy="9525"/>
                  </a:xfrm>
                  <a:custGeom>
                    <a:avLst/>
                    <a:gdLst>
                      <a:gd name="T0" fmla="*/ 0 w 2"/>
                      <a:gd name="T1" fmla="*/ 1 h 6"/>
                      <a:gd name="T2" fmla="*/ 1 w 2"/>
                      <a:gd name="T3" fmla="*/ 0 h 6"/>
                      <a:gd name="T4" fmla="*/ 2 w 2"/>
                      <a:gd name="T5" fmla="*/ 0 h 6"/>
                      <a:gd name="T6" fmla="*/ 2 w 2"/>
                      <a:gd name="T7" fmla="*/ 5 h 6"/>
                      <a:gd name="T8" fmla="*/ 1 w 2"/>
                      <a:gd name="T9" fmla="*/ 6 h 6"/>
                      <a:gd name="T10" fmla="*/ 0 w 2"/>
                      <a:gd name="T11" fmla="*/ 1 h 6"/>
                    </a:gdLst>
                    <a:ahLst/>
                    <a:cxnLst>
                      <a:cxn ang="0">
                        <a:pos x="T0" y="T1"/>
                      </a:cxn>
                      <a:cxn ang="0">
                        <a:pos x="T2" y="T3"/>
                      </a:cxn>
                      <a:cxn ang="0">
                        <a:pos x="T4" y="T5"/>
                      </a:cxn>
                      <a:cxn ang="0">
                        <a:pos x="T6" y="T7"/>
                      </a:cxn>
                      <a:cxn ang="0">
                        <a:pos x="T8" y="T9"/>
                      </a:cxn>
                      <a:cxn ang="0">
                        <a:pos x="T10" y="T11"/>
                      </a:cxn>
                    </a:cxnLst>
                    <a:rect l="0" t="0" r="r" b="b"/>
                    <a:pathLst>
                      <a:path w="2" h="6">
                        <a:moveTo>
                          <a:pt x="0" y="1"/>
                        </a:moveTo>
                        <a:lnTo>
                          <a:pt x="1" y="0"/>
                        </a:lnTo>
                        <a:lnTo>
                          <a:pt x="2" y="0"/>
                        </a:lnTo>
                        <a:lnTo>
                          <a:pt x="2" y="5"/>
                        </a:lnTo>
                        <a:lnTo>
                          <a:pt x="1" y="6"/>
                        </a:lnTo>
                        <a:lnTo>
                          <a:pt x="0" y="1"/>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solidFill>
                        <a:schemeClr val="bg2"/>
                      </a:solidFill>
                    </a:endParaRPr>
                  </a:p>
                </p:txBody>
              </p:sp>
              <p:sp>
                <p:nvSpPr>
                  <p:cNvPr id="710" name="Freeform 341">
                    <a:extLst>
                      <a:ext uri="{FF2B5EF4-FFF2-40B4-BE49-F238E27FC236}">
                        <a16:creationId xmlns:a16="http://schemas.microsoft.com/office/drawing/2014/main" xmlns="" id="{1D42347B-B759-AF42-A804-22877D85A111}"/>
                      </a:ext>
                    </a:extLst>
                  </p:cNvPr>
                  <p:cNvSpPr/>
                  <p:nvPr/>
                </p:nvSpPr>
                <p:spPr>
                  <a:xfrm>
                    <a:off x="6994525" y="4292600"/>
                    <a:ext cx="3175" cy="9525"/>
                  </a:xfrm>
                  <a:custGeom>
                    <a:avLst/>
                    <a:gdLst>
                      <a:gd name="T0" fmla="*/ 0 w 2"/>
                      <a:gd name="T1" fmla="*/ 1 h 6"/>
                      <a:gd name="T2" fmla="*/ 1 w 2"/>
                      <a:gd name="T3" fmla="*/ 0 h 6"/>
                      <a:gd name="T4" fmla="*/ 2 w 2"/>
                      <a:gd name="T5" fmla="*/ 0 h 6"/>
                      <a:gd name="T6" fmla="*/ 2 w 2"/>
                      <a:gd name="T7" fmla="*/ 5 h 6"/>
                      <a:gd name="T8" fmla="*/ 1 w 2"/>
                      <a:gd name="T9" fmla="*/ 6 h 6"/>
                      <a:gd name="T10" fmla="*/ 0 w 2"/>
                      <a:gd name="T11" fmla="*/ 1 h 6"/>
                    </a:gdLst>
                    <a:ahLst/>
                    <a:cxnLst>
                      <a:cxn ang="0">
                        <a:pos x="T0" y="T1"/>
                      </a:cxn>
                      <a:cxn ang="0">
                        <a:pos x="T2" y="T3"/>
                      </a:cxn>
                      <a:cxn ang="0">
                        <a:pos x="T4" y="T5"/>
                      </a:cxn>
                      <a:cxn ang="0">
                        <a:pos x="T6" y="T7"/>
                      </a:cxn>
                      <a:cxn ang="0">
                        <a:pos x="T8" y="T9"/>
                      </a:cxn>
                      <a:cxn ang="0">
                        <a:pos x="T10" y="T11"/>
                      </a:cxn>
                    </a:cxnLst>
                    <a:rect l="0" t="0" r="r" b="b"/>
                    <a:pathLst>
                      <a:path w="2" h="6">
                        <a:moveTo>
                          <a:pt x="0" y="1"/>
                        </a:moveTo>
                        <a:lnTo>
                          <a:pt x="1" y="0"/>
                        </a:lnTo>
                        <a:lnTo>
                          <a:pt x="2" y="0"/>
                        </a:lnTo>
                        <a:lnTo>
                          <a:pt x="2" y="5"/>
                        </a:lnTo>
                        <a:lnTo>
                          <a:pt x="1" y="6"/>
                        </a:lnTo>
                        <a:lnTo>
                          <a:pt x="0" y="1"/>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solidFill>
                        <a:schemeClr val="bg2"/>
                      </a:solidFill>
                    </a:endParaRPr>
                  </a:p>
                </p:txBody>
              </p:sp>
              <p:sp>
                <p:nvSpPr>
                  <p:cNvPr id="711" name="Freeform 342">
                    <a:extLst>
                      <a:ext uri="{FF2B5EF4-FFF2-40B4-BE49-F238E27FC236}">
                        <a16:creationId xmlns:a16="http://schemas.microsoft.com/office/drawing/2014/main" xmlns="" id="{51349971-6A85-D24E-B58C-DD58A8CAFDB2}"/>
                      </a:ext>
                    </a:extLst>
                  </p:cNvPr>
                  <p:cNvSpPr/>
                  <p:nvPr/>
                </p:nvSpPr>
                <p:spPr>
                  <a:xfrm>
                    <a:off x="6994525" y="4327525"/>
                    <a:ext cx="6350" cy="7938"/>
                  </a:xfrm>
                  <a:custGeom>
                    <a:avLst/>
                    <a:gdLst>
                      <a:gd name="T0" fmla="*/ 0 w 4"/>
                      <a:gd name="T1" fmla="*/ 3 h 5"/>
                      <a:gd name="T2" fmla="*/ 0 w 4"/>
                      <a:gd name="T3" fmla="*/ 2 h 5"/>
                      <a:gd name="T4" fmla="*/ 0 w 4"/>
                      <a:gd name="T5" fmla="*/ 1 h 5"/>
                      <a:gd name="T6" fmla="*/ 2 w 4"/>
                      <a:gd name="T7" fmla="*/ 0 h 5"/>
                      <a:gd name="T8" fmla="*/ 3 w 4"/>
                      <a:gd name="T9" fmla="*/ 1 h 5"/>
                      <a:gd name="T10" fmla="*/ 4 w 4"/>
                      <a:gd name="T11" fmla="*/ 2 h 5"/>
                      <a:gd name="T12" fmla="*/ 3 w 4"/>
                      <a:gd name="T13" fmla="*/ 5 h 5"/>
                      <a:gd name="T14" fmla="*/ 2 w 4"/>
                      <a:gd name="T15" fmla="*/ 5 h 5"/>
                      <a:gd name="T16" fmla="*/ 0 w 4"/>
                      <a:gd name="T1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0" y="3"/>
                        </a:moveTo>
                        <a:lnTo>
                          <a:pt x="0" y="2"/>
                        </a:lnTo>
                        <a:lnTo>
                          <a:pt x="0" y="1"/>
                        </a:lnTo>
                        <a:lnTo>
                          <a:pt x="2" y="0"/>
                        </a:lnTo>
                        <a:lnTo>
                          <a:pt x="3" y="1"/>
                        </a:lnTo>
                        <a:lnTo>
                          <a:pt x="4" y="2"/>
                        </a:lnTo>
                        <a:lnTo>
                          <a:pt x="3" y="5"/>
                        </a:lnTo>
                        <a:lnTo>
                          <a:pt x="2" y="5"/>
                        </a:lnTo>
                        <a:lnTo>
                          <a:pt x="0" y="3"/>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solidFill>
                        <a:schemeClr val="bg2"/>
                      </a:solidFill>
                    </a:endParaRPr>
                  </a:p>
                </p:txBody>
              </p:sp>
              <p:sp>
                <p:nvSpPr>
                  <p:cNvPr id="712" name="Freeform 343">
                    <a:extLst>
                      <a:ext uri="{FF2B5EF4-FFF2-40B4-BE49-F238E27FC236}">
                        <a16:creationId xmlns:a16="http://schemas.microsoft.com/office/drawing/2014/main" xmlns="" id="{4A290B1F-C940-3140-B720-7772EA223280}"/>
                      </a:ext>
                    </a:extLst>
                  </p:cNvPr>
                  <p:cNvSpPr/>
                  <p:nvPr/>
                </p:nvSpPr>
                <p:spPr>
                  <a:xfrm>
                    <a:off x="6994525" y="4327525"/>
                    <a:ext cx="6350" cy="7938"/>
                  </a:xfrm>
                  <a:custGeom>
                    <a:avLst/>
                    <a:gdLst>
                      <a:gd name="T0" fmla="*/ 0 w 4"/>
                      <a:gd name="T1" fmla="*/ 3 h 5"/>
                      <a:gd name="T2" fmla="*/ 0 w 4"/>
                      <a:gd name="T3" fmla="*/ 2 h 5"/>
                      <a:gd name="T4" fmla="*/ 0 w 4"/>
                      <a:gd name="T5" fmla="*/ 1 h 5"/>
                      <a:gd name="T6" fmla="*/ 2 w 4"/>
                      <a:gd name="T7" fmla="*/ 0 h 5"/>
                      <a:gd name="T8" fmla="*/ 3 w 4"/>
                      <a:gd name="T9" fmla="*/ 1 h 5"/>
                      <a:gd name="T10" fmla="*/ 4 w 4"/>
                      <a:gd name="T11" fmla="*/ 2 h 5"/>
                      <a:gd name="T12" fmla="*/ 3 w 4"/>
                      <a:gd name="T13" fmla="*/ 5 h 5"/>
                      <a:gd name="T14" fmla="*/ 2 w 4"/>
                      <a:gd name="T15" fmla="*/ 5 h 5"/>
                      <a:gd name="T16" fmla="*/ 0 w 4"/>
                      <a:gd name="T1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0" y="3"/>
                        </a:moveTo>
                        <a:lnTo>
                          <a:pt x="0" y="2"/>
                        </a:lnTo>
                        <a:lnTo>
                          <a:pt x="0" y="1"/>
                        </a:lnTo>
                        <a:lnTo>
                          <a:pt x="2" y="0"/>
                        </a:lnTo>
                        <a:lnTo>
                          <a:pt x="3" y="1"/>
                        </a:lnTo>
                        <a:lnTo>
                          <a:pt x="4" y="2"/>
                        </a:lnTo>
                        <a:lnTo>
                          <a:pt x="3" y="5"/>
                        </a:lnTo>
                        <a:lnTo>
                          <a:pt x="2" y="5"/>
                        </a:lnTo>
                        <a:lnTo>
                          <a:pt x="0" y="3"/>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solidFill>
                        <a:schemeClr val="bg2"/>
                      </a:solidFill>
                    </a:endParaRPr>
                  </a:p>
                </p:txBody>
              </p:sp>
              <p:sp>
                <p:nvSpPr>
                  <p:cNvPr id="713" name="Freeform 344">
                    <a:extLst>
                      <a:ext uri="{FF2B5EF4-FFF2-40B4-BE49-F238E27FC236}">
                        <a16:creationId xmlns:a16="http://schemas.microsoft.com/office/drawing/2014/main" xmlns="" id="{57C04098-66F6-204B-98A1-7F93EE0C8E35}"/>
                      </a:ext>
                    </a:extLst>
                  </p:cNvPr>
                  <p:cNvSpPr/>
                  <p:nvPr/>
                </p:nvSpPr>
                <p:spPr>
                  <a:xfrm>
                    <a:off x="6997700" y="4349750"/>
                    <a:ext cx="3175" cy="9525"/>
                  </a:xfrm>
                  <a:custGeom>
                    <a:avLst/>
                    <a:gdLst>
                      <a:gd name="T0" fmla="*/ 0 w 2"/>
                      <a:gd name="T1" fmla="*/ 2 h 6"/>
                      <a:gd name="T2" fmla="*/ 0 w 2"/>
                      <a:gd name="T3" fmla="*/ 0 h 6"/>
                      <a:gd name="T4" fmla="*/ 2 w 2"/>
                      <a:gd name="T5" fmla="*/ 0 h 6"/>
                      <a:gd name="T6" fmla="*/ 1 w 2"/>
                      <a:gd name="T7" fmla="*/ 5 h 6"/>
                      <a:gd name="T8" fmla="*/ 0 w 2"/>
                      <a:gd name="T9" fmla="*/ 6 h 6"/>
                      <a:gd name="T10" fmla="*/ 0 w 2"/>
                      <a:gd name="T11" fmla="*/ 5 h 6"/>
                      <a:gd name="T12" fmla="*/ 0 w 2"/>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0" y="2"/>
                        </a:moveTo>
                        <a:lnTo>
                          <a:pt x="0" y="0"/>
                        </a:lnTo>
                        <a:lnTo>
                          <a:pt x="2" y="0"/>
                        </a:lnTo>
                        <a:lnTo>
                          <a:pt x="1" y="5"/>
                        </a:lnTo>
                        <a:lnTo>
                          <a:pt x="0" y="6"/>
                        </a:lnTo>
                        <a:lnTo>
                          <a:pt x="0" y="5"/>
                        </a:lnTo>
                        <a:lnTo>
                          <a:pt x="0" y="2"/>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solidFill>
                        <a:schemeClr val="bg2"/>
                      </a:solidFill>
                    </a:endParaRPr>
                  </a:p>
                </p:txBody>
              </p:sp>
              <p:sp>
                <p:nvSpPr>
                  <p:cNvPr id="714" name="Freeform 345">
                    <a:extLst>
                      <a:ext uri="{FF2B5EF4-FFF2-40B4-BE49-F238E27FC236}">
                        <a16:creationId xmlns:a16="http://schemas.microsoft.com/office/drawing/2014/main" xmlns="" id="{A58B79BB-1703-7D4B-B19B-C595ABBD6782}"/>
                      </a:ext>
                    </a:extLst>
                  </p:cNvPr>
                  <p:cNvSpPr/>
                  <p:nvPr/>
                </p:nvSpPr>
                <p:spPr>
                  <a:xfrm>
                    <a:off x="6997700" y="4349750"/>
                    <a:ext cx="3175" cy="9525"/>
                  </a:xfrm>
                  <a:custGeom>
                    <a:avLst/>
                    <a:gdLst>
                      <a:gd name="T0" fmla="*/ 0 w 2"/>
                      <a:gd name="T1" fmla="*/ 2 h 6"/>
                      <a:gd name="T2" fmla="*/ 0 w 2"/>
                      <a:gd name="T3" fmla="*/ 0 h 6"/>
                      <a:gd name="T4" fmla="*/ 2 w 2"/>
                      <a:gd name="T5" fmla="*/ 0 h 6"/>
                      <a:gd name="T6" fmla="*/ 1 w 2"/>
                      <a:gd name="T7" fmla="*/ 5 h 6"/>
                      <a:gd name="T8" fmla="*/ 0 w 2"/>
                      <a:gd name="T9" fmla="*/ 6 h 6"/>
                      <a:gd name="T10" fmla="*/ 0 w 2"/>
                      <a:gd name="T11" fmla="*/ 5 h 6"/>
                      <a:gd name="T12" fmla="*/ 0 w 2"/>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0" y="2"/>
                        </a:moveTo>
                        <a:lnTo>
                          <a:pt x="0" y="0"/>
                        </a:lnTo>
                        <a:lnTo>
                          <a:pt x="2" y="0"/>
                        </a:lnTo>
                        <a:lnTo>
                          <a:pt x="1" y="5"/>
                        </a:lnTo>
                        <a:lnTo>
                          <a:pt x="0" y="6"/>
                        </a:lnTo>
                        <a:lnTo>
                          <a:pt x="0" y="5"/>
                        </a:lnTo>
                        <a:lnTo>
                          <a:pt x="0" y="2"/>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solidFill>
                        <a:schemeClr val="bg2"/>
                      </a:solidFill>
                    </a:endParaRPr>
                  </a:p>
                </p:txBody>
              </p:sp>
              <p:sp>
                <p:nvSpPr>
                  <p:cNvPr id="715" name="Freeform 346">
                    <a:extLst>
                      <a:ext uri="{FF2B5EF4-FFF2-40B4-BE49-F238E27FC236}">
                        <a16:creationId xmlns:a16="http://schemas.microsoft.com/office/drawing/2014/main" xmlns="" id="{DD6292AB-06EE-8340-9108-7818C765D1D7}"/>
                      </a:ext>
                    </a:extLst>
                  </p:cNvPr>
                  <p:cNvSpPr/>
                  <p:nvPr/>
                </p:nvSpPr>
                <p:spPr>
                  <a:xfrm>
                    <a:off x="7007225" y="4351338"/>
                    <a:ext cx="6350" cy="4763"/>
                  </a:xfrm>
                  <a:custGeom>
                    <a:avLst/>
                    <a:gdLst>
                      <a:gd name="T0" fmla="*/ 0 w 4"/>
                      <a:gd name="T1" fmla="*/ 1 h 3"/>
                      <a:gd name="T2" fmla="*/ 0 w 4"/>
                      <a:gd name="T3" fmla="*/ 0 h 3"/>
                      <a:gd name="T4" fmla="*/ 2 w 4"/>
                      <a:gd name="T5" fmla="*/ 1 h 3"/>
                      <a:gd name="T6" fmla="*/ 3 w 4"/>
                      <a:gd name="T7" fmla="*/ 1 h 3"/>
                      <a:gd name="T8" fmla="*/ 4 w 4"/>
                      <a:gd name="T9" fmla="*/ 2 h 3"/>
                      <a:gd name="T10" fmla="*/ 4 w 4"/>
                      <a:gd name="T11" fmla="*/ 3 h 3"/>
                      <a:gd name="T12" fmla="*/ 0 w 4"/>
                      <a:gd name="T13" fmla="*/ 2 h 3"/>
                      <a:gd name="T14" fmla="*/ 0 w 4"/>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0" y="1"/>
                        </a:moveTo>
                        <a:lnTo>
                          <a:pt x="0" y="0"/>
                        </a:lnTo>
                        <a:lnTo>
                          <a:pt x="2" y="1"/>
                        </a:lnTo>
                        <a:lnTo>
                          <a:pt x="3" y="1"/>
                        </a:lnTo>
                        <a:lnTo>
                          <a:pt x="4" y="2"/>
                        </a:lnTo>
                        <a:lnTo>
                          <a:pt x="4" y="3"/>
                        </a:lnTo>
                        <a:lnTo>
                          <a:pt x="0" y="2"/>
                        </a:lnTo>
                        <a:lnTo>
                          <a:pt x="0" y="1"/>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solidFill>
                        <a:schemeClr val="bg2"/>
                      </a:solidFill>
                    </a:endParaRPr>
                  </a:p>
                </p:txBody>
              </p:sp>
              <p:sp>
                <p:nvSpPr>
                  <p:cNvPr id="716" name="Freeform 347">
                    <a:extLst>
                      <a:ext uri="{FF2B5EF4-FFF2-40B4-BE49-F238E27FC236}">
                        <a16:creationId xmlns:a16="http://schemas.microsoft.com/office/drawing/2014/main" xmlns="" id="{3831A09C-4B7A-A943-B1C7-B60456488C01}"/>
                      </a:ext>
                    </a:extLst>
                  </p:cNvPr>
                  <p:cNvSpPr/>
                  <p:nvPr/>
                </p:nvSpPr>
                <p:spPr>
                  <a:xfrm>
                    <a:off x="7007225" y="4351338"/>
                    <a:ext cx="6350" cy="4763"/>
                  </a:xfrm>
                  <a:custGeom>
                    <a:avLst/>
                    <a:gdLst>
                      <a:gd name="T0" fmla="*/ 0 w 4"/>
                      <a:gd name="T1" fmla="*/ 1 h 3"/>
                      <a:gd name="T2" fmla="*/ 0 w 4"/>
                      <a:gd name="T3" fmla="*/ 0 h 3"/>
                      <a:gd name="T4" fmla="*/ 2 w 4"/>
                      <a:gd name="T5" fmla="*/ 1 h 3"/>
                      <a:gd name="T6" fmla="*/ 3 w 4"/>
                      <a:gd name="T7" fmla="*/ 1 h 3"/>
                      <a:gd name="T8" fmla="*/ 4 w 4"/>
                      <a:gd name="T9" fmla="*/ 2 h 3"/>
                      <a:gd name="T10" fmla="*/ 4 w 4"/>
                      <a:gd name="T11" fmla="*/ 3 h 3"/>
                      <a:gd name="T12" fmla="*/ 0 w 4"/>
                      <a:gd name="T13" fmla="*/ 2 h 3"/>
                      <a:gd name="T14" fmla="*/ 0 w 4"/>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0" y="1"/>
                        </a:moveTo>
                        <a:lnTo>
                          <a:pt x="0" y="0"/>
                        </a:lnTo>
                        <a:lnTo>
                          <a:pt x="2" y="1"/>
                        </a:lnTo>
                        <a:lnTo>
                          <a:pt x="3" y="1"/>
                        </a:lnTo>
                        <a:lnTo>
                          <a:pt x="4" y="2"/>
                        </a:lnTo>
                        <a:lnTo>
                          <a:pt x="4" y="3"/>
                        </a:lnTo>
                        <a:lnTo>
                          <a:pt x="0" y="2"/>
                        </a:lnTo>
                        <a:lnTo>
                          <a:pt x="0" y="1"/>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solidFill>
                        <a:schemeClr val="bg2"/>
                      </a:solidFill>
                    </a:endParaRPr>
                  </a:p>
                </p:txBody>
              </p:sp>
              <p:sp>
                <p:nvSpPr>
                  <p:cNvPr id="717" name="Freeform 348">
                    <a:extLst>
                      <a:ext uri="{FF2B5EF4-FFF2-40B4-BE49-F238E27FC236}">
                        <a16:creationId xmlns:a16="http://schemas.microsoft.com/office/drawing/2014/main" xmlns="" id="{9791AFC3-3FB9-8147-8003-2F1DD0C086ED}"/>
                      </a:ext>
                    </a:extLst>
                  </p:cNvPr>
                  <p:cNvSpPr/>
                  <p:nvPr/>
                </p:nvSpPr>
                <p:spPr>
                  <a:xfrm>
                    <a:off x="7019925" y="4337050"/>
                    <a:ext cx="7938" cy="9525"/>
                  </a:xfrm>
                  <a:custGeom>
                    <a:avLst/>
                    <a:gdLst>
                      <a:gd name="T0" fmla="*/ 0 w 5"/>
                      <a:gd name="T1" fmla="*/ 0 h 6"/>
                      <a:gd name="T2" fmla="*/ 1 w 5"/>
                      <a:gd name="T3" fmla="*/ 0 h 6"/>
                      <a:gd name="T4" fmla="*/ 1 w 5"/>
                      <a:gd name="T5" fmla="*/ 1 h 6"/>
                      <a:gd name="T6" fmla="*/ 3 w 5"/>
                      <a:gd name="T7" fmla="*/ 3 h 6"/>
                      <a:gd name="T8" fmla="*/ 4 w 5"/>
                      <a:gd name="T9" fmla="*/ 3 h 6"/>
                      <a:gd name="T10" fmla="*/ 5 w 5"/>
                      <a:gd name="T11" fmla="*/ 5 h 6"/>
                      <a:gd name="T12" fmla="*/ 5 w 5"/>
                      <a:gd name="T13" fmla="*/ 6 h 6"/>
                      <a:gd name="T14" fmla="*/ 5 w 5"/>
                      <a:gd name="T15" fmla="*/ 5 h 6"/>
                      <a:gd name="T16" fmla="*/ 4 w 5"/>
                      <a:gd name="T17" fmla="*/ 5 h 6"/>
                      <a:gd name="T18" fmla="*/ 0 w 5"/>
                      <a:gd name="T19" fmla="*/ 1 h 6"/>
                      <a:gd name="T20" fmla="*/ 0 w 5"/>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6">
                        <a:moveTo>
                          <a:pt x="0" y="0"/>
                        </a:moveTo>
                        <a:lnTo>
                          <a:pt x="1" y="0"/>
                        </a:lnTo>
                        <a:lnTo>
                          <a:pt x="1" y="1"/>
                        </a:lnTo>
                        <a:lnTo>
                          <a:pt x="3" y="3"/>
                        </a:lnTo>
                        <a:lnTo>
                          <a:pt x="4" y="3"/>
                        </a:lnTo>
                        <a:lnTo>
                          <a:pt x="5" y="5"/>
                        </a:lnTo>
                        <a:lnTo>
                          <a:pt x="5" y="6"/>
                        </a:lnTo>
                        <a:lnTo>
                          <a:pt x="5" y="5"/>
                        </a:lnTo>
                        <a:lnTo>
                          <a:pt x="4" y="5"/>
                        </a:lnTo>
                        <a:lnTo>
                          <a:pt x="0" y="1"/>
                        </a:lnTo>
                        <a:lnTo>
                          <a:pt x="0"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solidFill>
                        <a:schemeClr val="bg2"/>
                      </a:solidFill>
                    </a:endParaRPr>
                  </a:p>
                </p:txBody>
              </p:sp>
              <p:sp>
                <p:nvSpPr>
                  <p:cNvPr id="718" name="Freeform 349">
                    <a:extLst>
                      <a:ext uri="{FF2B5EF4-FFF2-40B4-BE49-F238E27FC236}">
                        <a16:creationId xmlns:a16="http://schemas.microsoft.com/office/drawing/2014/main" xmlns="" id="{82C97CF0-5BF0-304D-BC2C-E5AC68CAB043}"/>
                      </a:ext>
                    </a:extLst>
                  </p:cNvPr>
                  <p:cNvSpPr/>
                  <p:nvPr/>
                </p:nvSpPr>
                <p:spPr>
                  <a:xfrm>
                    <a:off x="7019925" y="4337050"/>
                    <a:ext cx="7938" cy="9525"/>
                  </a:xfrm>
                  <a:custGeom>
                    <a:avLst/>
                    <a:gdLst>
                      <a:gd name="T0" fmla="*/ 0 w 5"/>
                      <a:gd name="T1" fmla="*/ 0 h 6"/>
                      <a:gd name="T2" fmla="*/ 1 w 5"/>
                      <a:gd name="T3" fmla="*/ 0 h 6"/>
                      <a:gd name="T4" fmla="*/ 1 w 5"/>
                      <a:gd name="T5" fmla="*/ 1 h 6"/>
                      <a:gd name="T6" fmla="*/ 3 w 5"/>
                      <a:gd name="T7" fmla="*/ 3 h 6"/>
                      <a:gd name="T8" fmla="*/ 4 w 5"/>
                      <a:gd name="T9" fmla="*/ 3 h 6"/>
                      <a:gd name="T10" fmla="*/ 5 w 5"/>
                      <a:gd name="T11" fmla="*/ 5 h 6"/>
                      <a:gd name="T12" fmla="*/ 5 w 5"/>
                      <a:gd name="T13" fmla="*/ 6 h 6"/>
                      <a:gd name="T14" fmla="*/ 5 w 5"/>
                      <a:gd name="T15" fmla="*/ 5 h 6"/>
                      <a:gd name="T16" fmla="*/ 4 w 5"/>
                      <a:gd name="T17" fmla="*/ 5 h 6"/>
                      <a:gd name="T18" fmla="*/ 0 w 5"/>
                      <a:gd name="T19" fmla="*/ 1 h 6"/>
                      <a:gd name="T20" fmla="*/ 0 w 5"/>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6">
                        <a:moveTo>
                          <a:pt x="0" y="0"/>
                        </a:moveTo>
                        <a:lnTo>
                          <a:pt x="1" y="0"/>
                        </a:lnTo>
                        <a:lnTo>
                          <a:pt x="1" y="1"/>
                        </a:lnTo>
                        <a:lnTo>
                          <a:pt x="3" y="3"/>
                        </a:lnTo>
                        <a:lnTo>
                          <a:pt x="4" y="3"/>
                        </a:lnTo>
                        <a:lnTo>
                          <a:pt x="5" y="5"/>
                        </a:lnTo>
                        <a:lnTo>
                          <a:pt x="5" y="6"/>
                        </a:lnTo>
                        <a:lnTo>
                          <a:pt x="5" y="5"/>
                        </a:lnTo>
                        <a:lnTo>
                          <a:pt x="4" y="5"/>
                        </a:lnTo>
                        <a:lnTo>
                          <a:pt x="0" y="1"/>
                        </a:lnTo>
                        <a:lnTo>
                          <a:pt x="0" y="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solidFill>
                        <a:schemeClr val="bg2"/>
                      </a:solidFill>
                    </a:endParaRPr>
                  </a:p>
                </p:txBody>
              </p:sp>
              <p:sp>
                <p:nvSpPr>
                  <p:cNvPr id="719" name="Freeform 350">
                    <a:extLst>
                      <a:ext uri="{FF2B5EF4-FFF2-40B4-BE49-F238E27FC236}">
                        <a16:creationId xmlns:a16="http://schemas.microsoft.com/office/drawing/2014/main" xmlns="" id="{84CBCEC7-0E5F-7447-88B6-02A7E2491798}"/>
                      </a:ext>
                    </a:extLst>
                  </p:cNvPr>
                  <p:cNvSpPr/>
                  <p:nvPr/>
                </p:nvSpPr>
                <p:spPr>
                  <a:xfrm>
                    <a:off x="7024688" y="4349750"/>
                    <a:ext cx="19050" cy="19050"/>
                  </a:xfrm>
                  <a:custGeom>
                    <a:avLst/>
                    <a:gdLst>
                      <a:gd name="T0" fmla="*/ 1 w 12"/>
                      <a:gd name="T1" fmla="*/ 0 h 12"/>
                      <a:gd name="T2" fmla="*/ 2 w 12"/>
                      <a:gd name="T3" fmla="*/ 1 h 12"/>
                      <a:gd name="T4" fmla="*/ 2 w 12"/>
                      <a:gd name="T5" fmla="*/ 1 h 12"/>
                      <a:gd name="T6" fmla="*/ 3 w 12"/>
                      <a:gd name="T7" fmla="*/ 2 h 12"/>
                      <a:gd name="T8" fmla="*/ 4 w 12"/>
                      <a:gd name="T9" fmla="*/ 2 h 12"/>
                      <a:gd name="T10" fmla="*/ 11 w 12"/>
                      <a:gd name="T11" fmla="*/ 8 h 12"/>
                      <a:gd name="T12" fmla="*/ 12 w 12"/>
                      <a:gd name="T13" fmla="*/ 9 h 12"/>
                      <a:gd name="T14" fmla="*/ 12 w 12"/>
                      <a:gd name="T15" fmla="*/ 12 h 12"/>
                      <a:gd name="T16" fmla="*/ 10 w 12"/>
                      <a:gd name="T17" fmla="*/ 11 h 12"/>
                      <a:gd name="T18" fmla="*/ 7 w 12"/>
                      <a:gd name="T19" fmla="*/ 9 h 12"/>
                      <a:gd name="T20" fmla="*/ 6 w 12"/>
                      <a:gd name="T21" fmla="*/ 7 h 12"/>
                      <a:gd name="T22" fmla="*/ 5 w 12"/>
                      <a:gd name="T23" fmla="*/ 6 h 12"/>
                      <a:gd name="T24" fmla="*/ 3 w 12"/>
                      <a:gd name="T25" fmla="*/ 7 h 12"/>
                      <a:gd name="T26" fmla="*/ 1 w 12"/>
                      <a:gd name="T27" fmla="*/ 9 h 12"/>
                      <a:gd name="T28" fmla="*/ 0 w 12"/>
                      <a:gd name="T29" fmla="*/ 8 h 12"/>
                      <a:gd name="T30" fmla="*/ 1 w 12"/>
                      <a:gd name="T3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2">
                        <a:moveTo>
                          <a:pt x="1" y="0"/>
                        </a:moveTo>
                        <a:lnTo>
                          <a:pt x="2" y="1"/>
                        </a:lnTo>
                        <a:lnTo>
                          <a:pt x="2" y="1"/>
                        </a:lnTo>
                        <a:lnTo>
                          <a:pt x="3" y="2"/>
                        </a:lnTo>
                        <a:lnTo>
                          <a:pt x="4" y="2"/>
                        </a:lnTo>
                        <a:lnTo>
                          <a:pt x="11" y="8"/>
                        </a:lnTo>
                        <a:lnTo>
                          <a:pt x="12" y="9"/>
                        </a:lnTo>
                        <a:lnTo>
                          <a:pt x="12" y="12"/>
                        </a:lnTo>
                        <a:lnTo>
                          <a:pt x="10" y="11"/>
                        </a:lnTo>
                        <a:lnTo>
                          <a:pt x="7" y="9"/>
                        </a:lnTo>
                        <a:lnTo>
                          <a:pt x="6" y="7"/>
                        </a:lnTo>
                        <a:lnTo>
                          <a:pt x="5" y="6"/>
                        </a:lnTo>
                        <a:lnTo>
                          <a:pt x="3" y="7"/>
                        </a:lnTo>
                        <a:lnTo>
                          <a:pt x="1" y="9"/>
                        </a:lnTo>
                        <a:lnTo>
                          <a:pt x="0" y="8"/>
                        </a:lnTo>
                        <a:lnTo>
                          <a:pt x="1"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solidFill>
                        <a:schemeClr val="bg2"/>
                      </a:solidFill>
                    </a:endParaRPr>
                  </a:p>
                </p:txBody>
              </p:sp>
              <p:sp>
                <p:nvSpPr>
                  <p:cNvPr id="720" name="Freeform 351">
                    <a:extLst>
                      <a:ext uri="{FF2B5EF4-FFF2-40B4-BE49-F238E27FC236}">
                        <a16:creationId xmlns:a16="http://schemas.microsoft.com/office/drawing/2014/main" xmlns="" id="{A1EA74D2-6F4D-2142-A2E9-286611474E8A}"/>
                      </a:ext>
                    </a:extLst>
                  </p:cNvPr>
                  <p:cNvSpPr/>
                  <p:nvPr/>
                </p:nvSpPr>
                <p:spPr>
                  <a:xfrm>
                    <a:off x="7024688" y="4349750"/>
                    <a:ext cx="19050" cy="19050"/>
                  </a:xfrm>
                  <a:custGeom>
                    <a:avLst/>
                    <a:gdLst>
                      <a:gd name="T0" fmla="*/ 1 w 12"/>
                      <a:gd name="T1" fmla="*/ 0 h 12"/>
                      <a:gd name="T2" fmla="*/ 2 w 12"/>
                      <a:gd name="T3" fmla="*/ 1 h 12"/>
                      <a:gd name="T4" fmla="*/ 2 w 12"/>
                      <a:gd name="T5" fmla="*/ 1 h 12"/>
                      <a:gd name="T6" fmla="*/ 3 w 12"/>
                      <a:gd name="T7" fmla="*/ 2 h 12"/>
                      <a:gd name="T8" fmla="*/ 4 w 12"/>
                      <a:gd name="T9" fmla="*/ 2 h 12"/>
                      <a:gd name="T10" fmla="*/ 11 w 12"/>
                      <a:gd name="T11" fmla="*/ 8 h 12"/>
                      <a:gd name="T12" fmla="*/ 12 w 12"/>
                      <a:gd name="T13" fmla="*/ 9 h 12"/>
                      <a:gd name="T14" fmla="*/ 12 w 12"/>
                      <a:gd name="T15" fmla="*/ 12 h 12"/>
                      <a:gd name="T16" fmla="*/ 10 w 12"/>
                      <a:gd name="T17" fmla="*/ 11 h 12"/>
                      <a:gd name="T18" fmla="*/ 7 w 12"/>
                      <a:gd name="T19" fmla="*/ 9 h 12"/>
                      <a:gd name="T20" fmla="*/ 6 w 12"/>
                      <a:gd name="T21" fmla="*/ 7 h 12"/>
                      <a:gd name="T22" fmla="*/ 5 w 12"/>
                      <a:gd name="T23" fmla="*/ 6 h 12"/>
                      <a:gd name="T24" fmla="*/ 3 w 12"/>
                      <a:gd name="T25" fmla="*/ 7 h 12"/>
                      <a:gd name="T26" fmla="*/ 1 w 12"/>
                      <a:gd name="T27" fmla="*/ 9 h 12"/>
                      <a:gd name="T28" fmla="*/ 0 w 12"/>
                      <a:gd name="T29" fmla="*/ 8 h 12"/>
                      <a:gd name="T30" fmla="*/ 1 w 12"/>
                      <a:gd name="T3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2">
                        <a:moveTo>
                          <a:pt x="1" y="0"/>
                        </a:moveTo>
                        <a:lnTo>
                          <a:pt x="2" y="1"/>
                        </a:lnTo>
                        <a:lnTo>
                          <a:pt x="2" y="1"/>
                        </a:lnTo>
                        <a:lnTo>
                          <a:pt x="3" y="2"/>
                        </a:lnTo>
                        <a:lnTo>
                          <a:pt x="4" y="2"/>
                        </a:lnTo>
                        <a:lnTo>
                          <a:pt x="11" y="8"/>
                        </a:lnTo>
                        <a:lnTo>
                          <a:pt x="12" y="9"/>
                        </a:lnTo>
                        <a:lnTo>
                          <a:pt x="12" y="12"/>
                        </a:lnTo>
                        <a:lnTo>
                          <a:pt x="10" y="11"/>
                        </a:lnTo>
                        <a:lnTo>
                          <a:pt x="7" y="9"/>
                        </a:lnTo>
                        <a:lnTo>
                          <a:pt x="6" y="7"/>
                        </a:lnTo>
                        <a:lnTo>
                          <a:pt x="5" y="6"/>
                        </a:lnTo>
                        <a:lnTo>
                          <a:pt x="3" y="7"/>
                        </a:lnTo>
                        <a:lnTo>
                          <a:pt x="1" y="9"/>
                        </a:lnTo>
                        <a:lnTo>
                          <a:pt x="0" y="8"/>
                        </a:lnTo>
                        <a:lnTo>
                          <a:pt x="1" y="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solidFill>
                        <a:schemeClr val="bg2"/>
                      </a:solidFill>
                    </a:endParaRPr>
                  </a:p>
                </p:txBody>
              </p:sp>
              <p:sp>
                <p:nvSpPr>
                  <p:cNvPr id="721" name="Freeform 352">
                    <a:extLst>
                      <a:ext uri="{FF2B5EF4-FFF2-40B4-BE49-F238E27FC236}">
                        <a16:creationId xmlns:a16="http://schemas.microsoft.com/office/drawing/2014/main" xmlns="" id="{EE623A29-0C77-E446-BCB8-6DF05BFB8BF6}"/>
                      </a:ext>
                    </a:extLst>
                  </p:cNvPr>
                  <p:cNvSpPr/>
                  <p:nvPr/>
                </p:nvSpPr>
                <p:spPr>
                  <a:xfrm>
                    <a:off x="7050088" y="4349750"/>
                    <a:ext cx="31750" cy="34925"/>
                  </a:xfrm>
                  <a:custGeom>
                    <a:avLst/>
                    <a:gdLst>
                      <a:gd name="T0" fmla="*/ 0 w 20"/>
                      <a:gd name="T1" fmla="*/ 1 h 22"/>
                      <a:gd name="T2" fmla="*/ 1 w 20"/>
                      <a:gd name="T3" fmla="*/ 1 h 22"/>
                      <a:gd name="T4" fmla="*/ 6 w 20"/>
                      <a:gd name="T5" fmla="*/ 1 h 22"/>
                      <a:gd name="T6" fmla="*/ 10 w 20"/>
                      <a:gd name="T7" fmla="*/ 0 h 22"/>
                      <a:gd name="T8" fmla="*/ 11 w 20"/>
                      <a:gd name="T9" fmla="*/ 0 h 22"/>
                      <a:gd name="T10" fmla="*/ 13 w 20"/>
                      <a:gd name="T11" fmla="*/ 1 h 22"/>
                      <a:gd name="T12" fmla="*/ 14 w 20"/>
                      <a:gd name="T13" fmla="*/ 3 h 22"/>
                      <a:gd name="T14" fmla="*/ 16 w 20"/>
                      <a:gd name="T15" fmla="*/ 5 h 22"/>
                      <a:gd name="T16" fmla="*/ 16 w 20"/>
                      <a:gd name="T17" fmla="*/ 12 h 22"/>
                      <a:gd name="T18" fmla="*/ 19 w 20"/>
                      <a:gd name="T19" fmla="*/ 20 h 22"/>
                      <a:gd name="T20" fmla="*/ 20 w 20"/>
                      <a:gd name="T21" fmla="*/ 22 h 22"/>
                      <a:gd name="T22" fmla="*/ 16 w 20"/>
                      <a:gd name="T23" fmla="*/ 22 h 22"/>
                      <a:gd name="T24" fmla="*/ 13 w 20"/>
                      <a:gd name="T25" fmla="*/ 21 h 22"/>
                      <a:gd name="T26" fmla="*/ 12 w 20"/>
                      <a:gd name="T27" fmla="*/ 18 h 22"/>
                      <a:gd name="T28" fmla="*/ 11 w 20"/>
                      <a:gd name="T29" fmla="*/ 18 h 22"/>
                      <a:gd name="T30" fmla="*/ 9 w 20"/>
                      <a:gd name="T31" fmla="*/ 16 h 22"/>
                      <a:gd name="T32" fmla="*/ 9 w 20"/>
                      <a:gd name="T33" fmla="*/ 15 h 22"/>
                      <a:gd name="T34" fmla="*/ 10 w 20"/>
                      <a:gd name="T35" fmla="*/ 13 h 22"/>
                      <a:gd name="T36" fmla="*/ 9 w 20"/>
                      <a:gd name="T37" fmla="*/ 12 h 22"/>
                      <a:gd name="T38" fmla="*/ 5 w 20"/>
                      <a:gd name="T39" fmla="*/ 8 h 22"/>
                      <a:gd name="T40" fmla="*/ 3 w 20"/>
                      <a:gd name="T41" fmla="*/ 7 h 22"/>
                      <a:gd name="T42" fmla="*/ 2 w 20"/>
                      <a:gd name="T43" fmla="*/ 5 h 22"/>
                      <a:gd name="T44" fmla="*/ 0 w 20"/>
                      <a:gd name="T45" fmla="*/ 1 h 22"/>
                      <a:gd name="T46" fmla="*/ 0 w 20"/>
                      <a:gd name="T47"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 h="22">
                        <a:moveTo>
                          <a:pt x="0" y="1"/>
                        </a:moveTo>
                        <a:lnTo>
                          <a:pt x="1" y="1"/>
                        </a:lnTo>
                        <a:lnTo>
                          <a:pt x="6" y="1"/>
                        </a:lnTo>
                        <a:lnTo>
                          <a:pt x="10" y="0"/>
                        </a:lnTo>
                        <a:lnTo>
                          <a:pt x="11" y="0"/>
                        </a:lnTo>
                        <a:lnTo>
                          <a:pt x="13" y="1"/>
                        </a:lnTo>
                        <a:lnTo>
                          <a:pt x="14" y="3"/>
                        </a:lnTo>
                        <a:lnTo>
                          <a:pt x="16" y="5"/>
                        </a:lnTo>
                        <a:lnTo>
                          <a:pt x="16" y="12"/>
                        </a:lnTo>
                        <a:lnTo>
                          <a:pt x="19" y="20"/>
                        </a:lnTo>
                        <a:lnTo>
                          <a:pt x="20" y="22"/>
                        </a:lnTo>
                        <a:lnTo>
                          <a:pt x="16" y="22"/>
                        </a:lnTo>
                        <a:lnTo>
                          <a:pt x="13" y="21"/>
                        </a:lnTo>
                        <a:lnTo>
                          <a:pt x="12" y="18"/>
                        </a:lnTo>
                        <a:lnTo>
                          <a:pt x="11" y="18"/>
                        </a:lnTo>
                        <a:lnTo>
                          <a:pt x="9" y="16"/>
                        </a:lnTo>
                        <a:lnTo>
                          <a:pt x="9" y="15"/>
                        </a:lnTo>
                        <a:lnTo>
                          <a:pt x="10" y="13"/>
                        </a:lnTo>
                        <a:lnTo>
                          <a:pt x="9" y="12"/>
                        </a:lnTo>
                        <a:lnTo>
                          <a:pt x="5" y="8"/>
                        </a:lnTo>
                        <a:lnTo>
                          <a:pt x="3" y="7"/>
                        </a:lnTo>
                        <a:lnTo>
                          <a:pt x="2" y="5"/>
                        </a:lnTo>
                        <a:lnTo>
                          <a:pt x="0" y="1"/>
                        </a:lnTo>
                        <a:lnTo>
                          <a:pt x="0" y="1"/>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solidFill>
                        <a:schemeClr val="bg2"/>
                      </a:solidFill>
                    </a:endParaRPr>
                  </a:p>
                </p:txBody>
              </p:sp>
              <p:sp>
                <p:nvSpPr>
                  <p:cNvPr id="722" name="Freeform 353">
                    <a:extLst>
                      <a:ext uri="{FF2B5EF4-FFF2-40B4-BE49-F238E27FC236}">
                        <a16:creationId xmlns:a16="http://schemas.microsoft.com/office/drawing/2014/main" xmlns="" id="{FBB5E8DA-A559-AC4A-827F-84D9B55AF671}"/>
                      </a:ext>
                    </a:extLst>
                  </p:cNvPr>
                  <p:cNvSpPr/>
                  <p:nvPr/>
                </p:nvSpPr>
                <p:spPr>
                  <a:xfrm>
                    <a:off x="7050088" y="4349750"/>
                    <a:ext cx="31750" cy="34925"/>
                  </a:xfrm>
                  <a:custGeom>
                    <a:avLst/>
                    <a:gdLst>
                      <a:gd name="T0" fmla="*/ 0 w 20"/>
                      <a:gd name="T1" fmla="*/ 1 h 22"/>
                      <a:gd name="T2" fmla="*/ 1 w 20"/>
                      <a:gd name="T3" fmla="*/ 1 h 22"/>
                      <a:gd name="T4" fmla="*/ 6 w 20"/>
                      <a:gd name="T5" fmla="*/ 1 h 22"/>
                      <a:gd name="T6" fmla="*/ 10 w 20"/>
                      <a:gd name="T7" fmla="*/ 0 h 22"/>
                      <a:gd name="T8" fmla="*/ 11 w 20"/>
                      <a:gd name="T9" fmla="*/ 0 h 22"/>
                      <a:gd name="T10" fmla="*/ 13 w 20"/>
                      <a:gd name="T11" fmla="*/ 1 h 22"/>
                      <a:gd name="T12" fmla="*/ 14 w 20"/>
                      <a:gd name="T13" fmla="*/ 3 h 22"/>
                      <a:gd name="T14" fmla="*/ 16 w 20"/>
                      <a:gd name="T15" fmla="*/ 5 h 22"/>
                      <a:gd name="T16" fmla="*/ 16 w 20"/>
                      <a:gd name="T17" fmla="*/ 12 h 22"/>
                      <a:gd name="T18" fmla="*/ 19 w 20"/>
                      <a:gd name="T19" fmla="*/ 20 h 22"/>
                      <a:gd name="T20" fmla="*/ 20 w 20"/>
                      <a:gd name="T21" fmla="*/ 22 h 22"/>
                      <a:gd name="T22" fmla="*/ 16 w 20"/>
                      <a:gd name="T23" fmla="*/ 22 h 22"/>
                      <a:gd name="T24" fmla="*/ 13 w 20"/>
                      <a:gd name="T25" fmla="*/ 21 h 22"/>
                      <a:gd name="T26" fmla="*/ 12 w 20"/>
                      <a:gd name="T27" fmla="*/ 18 h 22"/>
                      <a:gd name="T28" fmla="*/ 11 w 20"/>
                      <a:gd name="T29" fmla="*/ 18 h 22"/>
                      <a:gd name="T30" fmla="*/ 9 w 20"/>
                      <a:gd name="T31" fmla="*/ 16 h 22"/>
                      <a:gd name="T32" fmla="*/ 9 w 20"/>
                      <a:gd name="T33" fmla="*/ 15 h 22"/>
                      <a:gd name="T34" fmla="*/ 10 w 20"/>
                      <a:gd name="T35" fmla="*/ 13 h 22"/>
                      <a:gd name="T36" fmla="*/ 9 w 20"/>
                      <a:gd name="T37" fmla="*/ 12 h 22"/>
                      <a:gd name="T38" fmla="*/ 5 w 20"/>
                      <a:gd name="T39" fmla="*/ 8 h 22"/>
                      <a:gd name="T40" fmla="*/ 3 w 20"/>
                      <a:gd name="T41" fmla="*/ 7 h 22"/>
                      <a:gd name="T42" fmla="*/ 2 w 20"/>
                      <a:gd name="T43" fmla="*/ 5 h 22"/>
                      <a:gd name="T44" fmla="*/ 0 w 20"/>
                      <a:gd name="T45" fmla="*/ 1 h 22"/>
                      <a:gd name="T46" fmla="*/ 0 w 20"/>
                      <a:gd name="T47"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 h="22">
                        <a:moveTo>
                          <a:pt x="0" y="1"/>
                        </a:moveTo>
                        <a:lnTo>
                          <a:pt x="1" y="1"/>
                        </a:lnTo>
                        <a:lnTo>
                          <a:pt x="6" y="1"/>
                        </a:lnTo>
                        <a:lnTo>
                          <a:pt x="10" y="0"/>
                        </a:lnTo>
                        <a:lnTo>
                          <a:pt x="11" y="0"/>
                        </a:lnTo>
                        <a:lnTo>
                          <a:pt x="13" y="1"/>
                        </a:lnTo>
                        <a:lnTo>
                          <a:pt x="14" y="3"/>
                        </a:lnTo>
                        <a:lnTo>
                          <a:pt x="16" y="5"/>
                        </a:lnTo>
                        <a:lnTo>
                          <a:pt x="16" y="12"/>
                        </a:lnTo>
                        <a:lnTo>
                          <a:pt x="19" y="20"/>
                        </a:lnTo>
                        <a:lnTo>
                          <a:pt x="20" y="22"/>
                        </a:lnTo>
                        <a:lnTo>
                          <a:pt x="16" y="22"/>
                        </a:lnTo>
                        <a:lnTo>
                          <a:pt x="13" y="21"/>
                        </a:lnTo>
                        <a:lnTo>
                          <a:pt x="12" y="18"/>
                        </a:lnTo>
                        <a:lnTo>
                          <a:pt x="11" y="18"/>
                        </a:lnTo>
                        <a:lnTo>
                          <a:pt x="9" y="16"/>
                        </a:lnTo>
                        <a:lnTo>
                          <a:pt x="9" y="15"/>
                        </a:lnTo>
                        <a:lnTo>
                          <a:pt x="10" y="13"/>
                        </a:lnTo>
                        <a:lnTo>
                          <a:pt x="9" y="12"/>
                        </a:lnTo>
                        <a:lnTo>
                          <a:pt x="5" y="8"/>
                        </a:lnTo>
                        <a:lnTo>
                          <a:pt x="3" y="7"/>
                        </a:lnTo>
                        <a:lnTo>
                          <a:pt x="2" y="5"/>
                        </a:lnTo>
                        <a:lnTo>
                          <a:pt x="0" y="1"/>
                        </a:lnTo>
                        <a:lnTo>
                          <a:pt x="0" y="1"/>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solidFill>
                        <a:schemeClr val="bg2"/>
                      </a:solidFill>
                    </a:endParaRPr>
                  </a:p>
                </p:txBody>
              </p:sp>
              <p:sp>
                <p:nvSpPr>
                  <p:cNvPr id="723" name="Freeform 354">
                    <a:extLst>
                      <a:ext uri="{FF2B5EF4-FFF2-40B4-BE49-F238E27FC236}">
                        <a16:creationId xmlns:a16="http://schemas.microsoft.com/office/drawing/2014/main" xmlns="" id="{0FDB4369-5C6A-B14E-A077-9947BCD8DB4B}"/>
                      </a:ext>
                    </a:extLst>
                  </p:cNvPr>
                  <p:cNvSpPr/>
                  <p:nvPr/>
                </p:nvSpPr>
                <p:spPr>
                  <a:xfrm>
                    <a:off x="6996113" y="4365625"/>
                    <a:ext cx="26988" cy="33338"/>
                  </a:xfrm>
                  <a:custGeom>
                    <a:avLst/>
                    <a:gdLst>
                      <a:gd name="T0" fmla="*/ 0 w 17"/>
                      <a:gd name="T1" fmla="*/ 0 h 21"/>
                      <a:gd name="T2" fmla="*/ 1 w 17"/>
                      <a:gd name="T3" fmla="*/ 0 h 21"/>
                      <a:gd name="T4" fmla="*/ 3 w 17"/>
                      <a:gd name="T5" fmla="*/ 0 h 21"/>
                      <a:gd name="T6" fmla="*/ 6 w 17"/>
                      <a:gd name="T7" fmla="*/ 3 h 21"/>
                      <a:gd name="T8" fmla="*/ 7 w 17"/>
                      <a:gd name="T9" fmla="*/ 4 h 21"/>
                      <a:gd name="T10" fmla="*/ 13 w 17"/>
                      <a:gd name="T11" fmla="*/ 5 h 21"/>
                      <a:gd name="T12" fmla="*/ 13 w 17"/>
                      <a:gd name="T13" fmla="*/ 6 h 21"/>
                      <a:gd name="T14" fmla="*/ 16 w 17"/>
                      <a:gd name="T15" fmla="*/ 5 h 21"/>
                      <a:gd name="T16" fmla="*/ 16 w 17"/>
                      <a:gd name="T17" fmla="*/ 5 h 21"/>
                      <a:gd name="T18" fmla="*/ 17 w 17"/>
                      <a:gd name="T19" fmla="*/ 8 h 21"/>
                      <a:gd name="T20" fmla="*/ 16 w 17"/>
                      <a:gd name="T21" fmla="*/ 11 h 21"/>
                      <a:gd name="T22" fmla="*/ 14 w 17"/>
                      <a:gd name="T23" fmla="*/ 13 h 21"/>
                      <a:gd name="T24" fmla="*/ 10 w 17"/>
                      <a:gd name="T25" fmla="*/ 17 h 21"/>
                      <a:gd name="T26" fmla="*/ 3 w 17"/>
                      <a:gd name="T27" fmla="*/ 19 h 21"/>
                      <a:gd name="T28" fmla="*/ 1 w 17"/>
                      <a:gd name="T29" fmla="*/ 21 h 21"/>
                      <a:gd name="T30" fmla="*/ 0 w 17"/>
                      <a:gd name="T31" fmla="*/ 18 h 21"/>
                      <a:gd name="T32" fmla="*/ 1 w 17"/>
                      <a:gd name="T33" fmla="*/ 3 h 21"/>
                      <a:gd name="T34" fmla="*/ 0 w 17"/>
                      <a:gd name="T35" fmla="*/ 1 h 21"/>
                      <a:gd name="T36" fmla="*/ 0 w 17"/>
                      <a:gd name="T3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21">
                        <a:moveTo>
                          <a:pt x="0" y="0"/>
                        </a:moveTo>
                        <a:lnTo>
                          <a:pt x="1" y="0"/>
                        </a:lnTo>
                        <a:lnTo>
                          <a:pt x="3" y="0"/>
                        </a:lnTo>
                        <a:lnTo>
                          <a:pt x="6" y="3"/>
                        </a:lnTo>
                        <a:lnTo>
                          <a:pt x="7" y="4"/>
                        </a:lnTo>
                        <a:lnTo>
                          <a:pt x="13" y="5"/>
                        </a:lnTo>
                        <a:lnTo>
                          <a:pt x="13" y="6"/>
                        </a:lnTo>
                        <a:lnTo>
                          <a:pt x="16" y="5"/>
                        </a:lnTo>
                        <a:lnTo>
                          <a:pt x="16" y="5"/>
                        </a:lnTo>
                        <a:lnTo>
                          <a:pt x="17" y="8"/>
                        </a:lnTo>
                        <a:lnTo>
                          <a:pt x="16" y="11"/>
                        </a:lnTo>
                        <a:lnTo>
                          <a:pt x="14" y="13"/>
                        </a:lnTo>
                        <a:lnTo>
                          <a:pt x="10" y="17"/>
                        </a:lnTo>
                        <a:lnTo>
                          <a:pt x="3" y="19"/>
                        </a:lnTo>
                        <a:lnTo>
                          <a:pt x="1" y="21"/>
                        </a:lnTo>
                        <a:lnTo>
                          <a:pt x="0" y="18"/>
                        </a:lnTo>
                        <a:lnTo>
                          <a:pt x="1" y="3"/>
                        </a:lnTo>
                        <a:lnTo>
                          <a:pt x="0" y="1"/>
                        </a:lnTo>
                        <a:lnTo>
                          <a:pt x="0"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solidFill>
                        <a:schemeClr val="bg2"/>
                      </a:solidFill>
                    </a:endParaRPr>
                  </a:p>
                </p:txBody>
              </p:sp>
              <p:sp>
                <p:nvSpPr>
                  <p:cNvPr id="724" name="Freeform 355">
                    <a:extLst>
                      <a:ext uri="{FF2B5EF4-FFF2-40B4-BE49-F238E27FC236}">
                        <a16:creationId xmlns:a16="http://schemas.microsoft.com/office/drawing/2014/main" xmlns="" id="{BDE98087-C84C-3A47-818A-836E9B6B8B0E}"/>
                      </a:ext>
                    </a:extLst>
                  </p:cNvPr>
                  <p:cNvSpPr/>
                  <p:nvPr/>
                </p:nvSpPr>
                <p:spPr>
                  <a:xfrm>
                    <a:off x="6996113" y="4365625"/>
                    <a:ext cx="26988" cy="33338"/>
                  </a:xfrm>
                  <a:custGeom>
                    <a:avLst/>
                    <a:gdLst>
                      <a:gd name="T0" fmla="*/ 0 w 17"/>
                      <a:gd name="T1" fmla="*/ 0 h 21"/>
                      <a:gd name="T2" fmla="*/ 1 w 17"/>
                      <a:gd name="T3" fmla="*/ 0 h 21"/>
                      <a:gd name="T4" fmla="*/ 3 w 17"/>
                      <a:gd name="T5" fmla="*/ 0 h 21"/>
                      <a:gd name="T6" fmla="*/ 6 w 17"/>
                      <a:gd name="T7" fmla="*/ 3 h 21"/>
                      <a:gd name="T8" fmla="*/ 7 w 17"/>
                      <a:gd name="T9" fmla="*/ 4 h 21"/>
                      <a:gd name="T10" fmla="*/ 13 w 17"/>
                      <a:gd name="T11" fmla="*/ 5 h 21"/>
                      <a:gd name="T12" fmla="*/ 13 w 17"/>
                      <a:gd name="T13" fmla="*/ 6 h 21"/>
                      <a:gd name="T14" fmla="*/ 16 w 17"/>
                      <a:gd name="T15" fmla="*/ 5 h 21"/>
                      <a:gd name="T16" fmla="*/ 16 w 17"/>
                      <a:gd name="T17" fmla="*/ 5 h 21"/>
                      <a:gd name="T18" fmla="*/ 17 w 17"/>
                      <a:gd name="T19" fmla="*/ 8 h 21"/>
                      <a:gd name="T20" fmla="*/ 16 w 17"/>
                      <a:gd name="T21" fmla="*/ 11 h 21"/>
                      <a:gd name="T22" fmla="*/ 14 w 17"/>
                      <a:gd name="T23" fmla="*/ 13 h 21"/>
                      <a:gd name="T24" fmla="*/ 10 w 17"/>
                      <a:gd name="T25" fmla="*/ 17 h 21"/>
                      <a:gd name="T26" fmla="*/ 3 w 17"/>
                      <a:gd name="T27" fmla="*/ 19 h 21"/>
                      <a:gd name="T28" fmla="*/ 1 w 17"/>
                      <a:gd name="T29" fmla="*/ 21 h 21"/>
                      <a:gd name="T30" fmla="*/ 0 w 17"/>
                      <a:gd name="T31" fmla="*/ 18 h 21"/>
                      <a:gd name="T32" fmla="*/ 1 w 17"/>
                      <a:gd name="T33" fmla="*/ 3 h 21"/>
                      <a:gd name="T34" fmla="*/ 0 w 17"/>
                      <a:gd name="T35" fmla="*/ 1 h 21"/>
                      <a:gd name="T36" fmla="*/ 0 w 17"/>
                      <a:gd name="T3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21">
                        <a:moveTo>
                          <a:pt x="0" y="0"/>
                        </a:moveTo>
                        <a:lnTo>
                          <a:pt x="1" y="0"/>
                        </a:lnTo>
                        <a:lnTo>
                          <a:pt x="3" y="0"/>
                        </a:lnTo>
                        <a:lnTo>
                          <a:pt x="6" y="3"/>
                        </a:lnTo>
                        <a:lnTo>
                          <a:pt x="7" y="4"/>
                        </a:lnTo>
                        <a:lnTo>
                          <a:pt x="13" y="5"/>
                        </a:lnTo>
                        <a:lnTo>
                          <a:pt x="13" y="6"/>
                        </a:lnTo>
                        <a:lnTo>
                          <a:pt x="16" y="5"/>
                        </a:lnTo>
                        <a:lnTo>
                          <a:pt x="16" y="5"/>
                        </a:lnTo>
                        <a:lnTo>
                          <a:pt x="17" y="8"/>
                        </a:lnTo>
                        <a:lnTo>
                          <a:pt x="16" y="11"/>
                        </a:lnTo>
                        <a:lnTo>
                          <a:pt x="14" y="13"/>
                        </a:lnTo>
                        <a:lnTo>
                          <a:pt x="10" y="17"/>
                        </a:lnTo>
                        <a:lnTo>
                          <a:pt x="3" y="19"/>
                        </a:lnTo>
                        <a:lnTo>
                          <a:pt x="1" y="21"/>
                        </a:lnTo>
                        <a:lnTo>
                          <a:pt x="0" y="18"/>
                        </a:lnTo>
                        <a:lnTo>
                          <a:pt x="1" y="3"/>
                        </a:lnTo>
                        <a:lnTo>
                          <a:pt x="0" y="1"/>
                        </a:lnTo>
                        <a:lnTo>
                          <a:pt x="0" y="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solidFill>
                        <a:schemeClr val="bg2"/>
                      </a:solidFill>
                    </a:endParaRPr>
                  </a:p>
                </p:txBody>
              </p:sp>
              <p:sp>
                <p:nvSpPr>
                  <p:cNvPr id="725" name="Freeform 356">
                    <a:extLst>
                      <a:ext uri="{FF2B5EF4-FFF2-40B4-BE49-F238E27FC236}">
                        <a16:creationId xmlns:a16="http://schemas.microsoft.com/office/drawing/2014/main" xmlns="" id="{C9C10B1D-AC16-1B42-A72E-084ACE5A93F5}"/>
                      </a:ext>
                    </a:extLst>
                  </p:cNvPr>
                  <p:cNvSpPr/>
                  <p:nvPr/>
                </p:nvSpPr>
                <p:spPr>
                  <a:xfrm>
                    <a:off x="7010400" y="4392613"/>
                    <a:ext cx="3175" cy="6350"/>
                  </a:xfrm>
                  <a:custGeom>
                    <a:avLst/>
                    <a:gdLst>
                      <a:gd name="T0" fmla="*/ 1 w 2"/>
                      <a:gd name="T1" fmla="*/ 0 h 4"/>
                      <a:gd name="T2" fmla="*/ 2 w 2"/>
                      <a:gd name="T3" fmla="*/ 1 h 4"/>
                      <a:gd name="T4" fmla="*/ 2 w 2"/>
                      <a:gd name="T5" fmla="*/ 3 h 4"/>
                      <a:gd name="T6" fmla="*/ 1 w 2"/>
                      <a:gd name="T7" fmla="*/ 4 h 4"/>
                      <a:gd name="T8" fmla="*/ 0 w 2"/>
                      <a:gd name="T9" fmla="*/ 4 h 4"/>
                      <a:gd name="T10" fmla="*/ 0 w 2"/>
                      <a:gd name="T11" fmla="*/ 2 h 4"/>
                      <a:gd name="T12" fmla="*/ 0 w 2"/>
                      <a:gd name="T13" fmla="*/ 1 h 4"/>
                      <a:gd name="T14" fmla="*/ 1 w 2"/>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1" y="0"/>
                        </a:moveTo>
                        <a:lnTo>
                          <a:pt x="2" y="1"/>
                        </a:lnTo>
                        <a:lnTo>
                          <a:pt x="2" y="3"/>
                        </a:lnTo>
                        <a:lnTo>
                          <a:pt x="1" y="4"/>
                        </a:lnTo>
                        <a:lnTo>
                          <a:pt x="0" y="4"/>
                        </a:lnTo>
                        <a:lnTo>
                          <a:pt x="0" y="2"/>
                        </a:lnTo>
                        <a:lnTo>
                          <a:pt x="0" y="1"/>
                        </a:lnTo>
                        <a:lnTo>
                          <a:pt x="1"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solidFill>
                        <a:schemeClr val="bg2"/>
                      </a:solidFill>
                    </a:endParaRPr>
                  </a:p>
                </p:txBody>
              </p:sp>
              <p:sp>
                <p:nvSpPr>
                  <p:cNvPr id="726" name="Freeform 357">
                    <a:extLst>
                      <a:ext uri="{FF2B5EF4-FFF2-40B4-BE49-F238E27FC236}">
                        <a16:creationId xmlns:a16="http://schemas.microsoft.com/office/drawing/2014/main" xmlns="" id="{96607F0D-BEE9-B441-9F5A-6044A11B6131}"/>
                      </a:ext>
                    </a:extLst>
                  </p:cNvPr>
                  <p:cNvSpPr/>
                  <p:nvPr/>
                </p:nvSpPr>
                <p:spPr>
                  <a:xfrm>
                    <a:off x="7010400" y="4392613"/>
                    <a:ext cx="3175" cy="6350"/>
                  </a:xfrm>
                  <a:custGeom>
                    <a:avLst/>
                    <a:gdLst>
                      <a:gd name="T0" fmla="*/ 1 w 2"/>
                      <a:gd name="T1" fmla="*/ 0 h 4"/>
                      <a:gd name="T2" fmla="*/ 2 w 2"/>
                      <a:gd name="T3" fmla="*/ 1 h 4"/>
                      <a:gd name="T4" fmla="*/ 2 w 2"/>
                      <a:gd name="T5" fmla="*/ 3 h 4"/>
                      <a:gd name="T6" fmla="*/ 1 w 2"/>
                      <a:gd name="T7" fmla="*/ 4 h 4"/>
                      <a:gd name="T8" fmla="*/ 0 w 2"/>
                      <a:gd name="T9" fmla="*/ 4 h 4"/>
                      <a:gd name="T10" fmla="*/ 0 w 2"/>
                      <a:gd name="T11" fmla="*/ 2 h 4"/>
                      <a:gd name="T12" fmla="*/ 0 w 2"/>
                      <a:gd name="T13" fmla="*/ 1 h 4"/>
                      <a:gd name="T14" fmla="*/ 1 w 2"/>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1" y="0"/>
                        </a:moveTo>
                        <a:lnTo>
                          <a:pt x="2" y="1"/>
                        </a:lnTo>
                        <a:lnTo>
                          <a:pt x="2" y="3"/>
                        </a:lnTo>
                        <a:lnTo>
                          <a:pt x="1" y="4"/>
                        </a:lnTo>
                        <a:lnTo>
                          <a:pt x="0" y="4"/>
                        </a:lnTo>
                        <a:lnTo>
                          <a:pt x="0" y="2"/>
                        </a:lnTo>
                        <a:lnTo>
                          <a:pt x="0" y="1"/>
                        </a:lnTo>
                        <a:lnTo>
                          <a:pt x="1" y="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solidFill>
                        <a:schemeClr val="bg2"/>
                      </a:solidFill>
                    </a:endParaRPr>
                  </a:p>
                </p:txBody>
              </p:sp>
              <p:sp>
                <p:nvSpPr>
                  <p:cNvPr id="727" name="Freeform 358">
                    <a:extLst>
                      <a:ext uri="{FF2B5EF4-FFF2-40B4-BE49-F238E27FC236}">
                        <a16:creationId xmlns:a16="http://schemas.microsoft.com/office/drawing/2014/main" xmlns="" id="{4C21F283-2061-CF4A-BFE0-C97D18500508}"/>
                      </a:ext>
                    </a:extLst>
                  </p:cNvPr>
                  <p:cNvSpPr/>
                  <p:nvPr/>
                </p:nvSpPr>
                <p:spPr>
                  <a:xfrm>
                    <a:off x="7007225" y="4386263"/>
                    <a:ext cx="23813" cy="44450"/>
                  </a:xfrm>
                  <a:custGeom>
                    <a:avLst/>
                    <a:gdLst>
                      <a:gd name="T0" fmla="*/ 8 w 15"/>
                      <a:gd name="T1" fmla="*/ 2 h 28"/>
                      <a:gd name="T2" fmla="*/ 10 w 15"/>
                      <a:gd name="T3" fmla="*/ 0 h 28"/>
                      <a:gd name="T4" fmla="*/ 11 w 15"/>
                      <a:gd name="T5" fmla="*/ 1 h 28"/>
                      <a:gd name="T6" fmla="*/ 15 w 15"/>
                      <a:gd name="T7" fmla="*/ 1 h 28"/>
                      <a:gd name="T8" fmla="*/ 15 w 15"/>
                      <a:gd name="T9" fmla="*/ 7 h 28"/>
                      <a:gd name="T10" fmla="*/ 14 w 15"/>
                      <a:gd name="T11" fmla="*/ 8 h 28"/>
                      <a:gd name="T12" fmla="*/ 14 w 15"/>
                      <a:gd name="T13" fmla="*/ 11 h 28"/>
                      <a:gd name="T14" fmla="*/ 11 w 15"/>
                      <a:gd name="T15" fmla="*/ 16 h 28"/>
                      <a:gd name="T16" fmla="*/ 11 w 15"/>
                      <a:gd name="T17" fmla="*/ 22 h 28"/>
                      <a:gd name="T18" fmla="*/ 12 w 15"/>
                      <a:gd name="T19" fmla="*/ 23 h 28"/>
                      <a:gd name="T20" fmla="*/ 12 w 15"/>
                      <a:gd name="T21" fmla="*/ 26 h 28"/>
                      <a:gd name="T22" fmla="*/ 9 w 15"/>
                      <a:gd name="T23" fmla="*/ 28 h 28"/>
                      <a:gd name="T24" fmla="*/ 5 w 15"/>
                      <a:gd name="T25" fmla="*/ 23 h 28"/>
                      <a:gd name="T26" fmla="*/ 4 w 15"/>
                      <a:gd name="T27" fmla="*/ 23 h 28"/>
                      <a:gd name="T28" fmla="*/ 0 w 15"/>
                      <a:gd name="T29" fmla="*/ 18 h 28"/>
                      <a:gd name="T30" fmla="*/ 1 w 15"/>
                      <a:gd name="T31" fmla="*/ 15 h 28"/>
                      <a:gd name="T32" fmla="*/ 5 w 15"/>
                      <a:gd name="T33" fmla="*/ 13 h 28"/>
                      <a:gd name="T34" fmla="*/ 6 w 15"/>
                      <a:gd name="T35" fmla="*/ 11 h 28"/>
                      <a:gd name="T36" fmla="*/ 6 w 15"/>
                      <a:gd name="T37" fmla="*/ 7 h 28"/>
                      <a:gd name="T38" fmla="*/ 7 w 15"/>
                      <a:gd name="T39" fmla="*/ 3 h 28"/>
                      <a:gd name="T40" fmla="*/ 8 w 15"/>
                      <a:gd name="T41"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28">
                        <a:moveTo>
                          <a:pt x="8" y="2"/>
                        </a:moveTo>
                        <a:lnTo>
                          <a:pt x="10" y="0"/>
                        </a:lnTo>
                        <a:lnTo>
                          <a:pt x="11" y="1"/>
                        </a:lnTo>
                        <a:lnTo>
                          <a:pt x="15" y="1"/>
                        </a:lnTo>
                        <a:lnTo>
                          <a:pt x="15" y="7"/>
                        </a:lnTo>
                        <a:lnTo>
                          <a:pt x="14" y="8"/>
                        </a:lnTo>
                        <a:lnTo>
                          <a:pt x="14" y="11"/>
                        </a:lnTo>
                        <a:lnTo>
                          <a:pt x="11" y="16"/>
                        </a:lnTo>
                        <a:lnTo>
                          <a:pt x="11" y="22"/>
                        </a:lnTo>
                        <a:lnTo>
                          <a:pt x="12" y="23"/>
                        </a:lnTo>
                        <a:lnTo>
                          <a:pt x="12" y="26"/>
                        </a:lnTo>
                        <a:lnTo>
                          <a:pt x="9" y="28"/>
                        </a:lnTo>
                        <a:lnTo>
                          <a:pt x="5" y="23"/>
                        </a:lnTo>
                        <a:lnTo>
                          <a:pt x="4" y="23"/>
                        </a:lnTo>
                        <a:lnTo>
                          <a:pt x="0" y="18"/>
                        </a:lnTo>
                        <a:lnTo>
                          <a:pt x="1" y="15"/>
                        </a:lnTo>
                        <a:lnTo>
                          <a:pt x="5" y="13"/>
                        </a:lnTo>
                        <a:lnTo>
                          <a:pt x="6" y="11"/>
                        </a:lnTo>
                        <a:lnTo>
                          <a:pt x="6" y="7"/>
                        </a:lnTo>
                        <a:lnTo>
                          <a:pt x="7" y="3"/>
                        </a:lnTo>
                        <a:lnTo>
                          <a:pt x="8" y="2"/>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solidFill>
                        <a:schemeClr val="bg2"/>
                      </a:solidFill>
                    </a:endParaRPr>
                  </a:p>
                </p:txBody>
              </p:sp>
              <p:sp>
                <p:nvSpPr>
                  <p:cNvPr id="728" name="Freeform 359">
                    <a:extLst>
                      <a:ext uri="{FF2B5EF4-FFF2-40B4-BE49-F238E27FC236}">
                        <a16:creationId xmlns:a16="http://schemas.microsoft.com/office/drawing/2014/main" xmlns="" id="{9D045CA6-112C-F24D-88C1-233BE457D34D}"/>
                      </a:ext>
                    </a:extLst>
                  </p:cNvPr>
                  <p:cNvSpPr/>
                  <p:nvPr/>
                </p:nvSpPr>
                <p:spPr>
                  <a:xfrm>
                    <a:off x="7007225" y="4386263"/>
                    <a:ext cx="23813" cy="44450"/>
                  </a:xfrm>
                  <a:custGeom>
                    <a:avLst/>
                    <a:gdLst>
                      <a:gd name="T0" fmla="*/ 8 w 15"/>
                      <a:gd name="T1" fmla="*/ 2 h 28"/>
                      <a:gd name="T2" fmla="*/ 10 w 15"/>
                      <a:gd name="T3" fmla="*/ 0 h 28"/>
                      <a:gd name="T4" fmla="*/ 11 w 15"/>
                      <a:gd name="T5" fmla="*/ 1 h 28"/>
                      <a:gd name="T6" fmla="*/ 15 w 15"/>
                      <a:gd name="T7" fmla="*/ 1 h 28"/>
                      <a:gd name="T8" fmla="*/ 15 w 15"/>
                      <a:gd name="T9" fmla="*/ 7 h 28"/>
                      <a:gd name="T10" fmla="*/ 14 w 15"/>
                      <a:gd name="T11" fmla="*/ 8 h 28"/>
                      <a:gd name="T12" fmla="*/ 14 w 15"/>
                      <a:gd name="T13" fmla="*/ 11 h 28"/>
                      <a:gd name="T14" fmla="*/ 11 w 15"/>
                      <a:gd name="T15" fmla="*/ 16 h 28"/>
                      <a:gd name="T16" fmla="*/ 11 w 15"/>
                      <a:gd name="T17" fmla="*/ 22 h 28"/>
                      <a:gd name="T18" fmla="*/ 12 w 15"/>
                      <a:gd name="T19" fmla="*/ 23 h 28"/>
                      <a:gd name="T20" fmla="*/ 12 w 15"/>
                      <a:gd name="T21" fmla="*/ 26 h 28"/>
                      <a:gd name="T22" fmla="*/ 9 w 15"/>
                      <a:gd name="T23" fmla="*/ 28 h 28"/>
                      <a:gd name="T24" fmla="*/ 5 w 15"/>
                      <a:gd name="T25" fmla="*/ 23 h 28"/>
                      <a:gd name="T26" fmla="*/ 4 w 15"/>
                      <a:gd name="T27" fmla="*/ 23 h 28"/>
                      <a:gd name="T28" fmla="*/ 0 w 15"/>
                      <a:gd name="T29" fmla="*/ 18 h 28"/>
                      <a:gd name="T30" fmla="*/ 1 w 15"/>
                      <a:gd name="T31" fmla="*/ 15 h 28"/>
                      <a:gd name="T32" fmla="*/ 5 w 15"/>
                      <a:gd name="T33" fmla="*/ 13 h 28"/>
                      <a:gd name="T34" fmla="*/ 6 w 15"/>
                      <a:gd name="T35" fmla="*/ 11 h 28"/>
                      <a:gd name="T36" fmla="*/ 6 w 15"/>
                      <a:gd name="T37" fmla="*/ 7 h 28"/>
                      <a:gd name="T38" fmla="*/ 7 w 15"/>
                      <a:gd name="T39" fmla="*/ 3 h 28"/>
                      <a:gd name="T40" fmla="*/ 8 w 15"/>
                      <a:gd name="T41"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28">
                        <a:moveTo>
                          <a:pt x="8" y="2"/>
                        </a:moveTo>
                        <a:lnTo>
                          <a:pt x="10" y="0"/>
                        </a:lnTo>
                        <a:lnTo>
                          <a:pt x="11" y="1"/>
                        </a:lnTo>
                        <a:lnTo>
                          <a:pt x="15" y="1"/>
                        </a:lnTo>
                        <a:lnTo>
                          <a:pt x="15" y="7"/>
                        </a:lnTo>
                        <a:lnTo>
                          <a:pt x="14" y="8"/>
                        </a:lnTo>
                        <a:lnTo>
                          <a:pt x="14" y="11"/>
                        </a:lnTo>
                        <a:lnTo>
                          <a:pt x="11" y="16"/>
                        </a:lnTo>
                        <a:lnTo>
                          <a:pt x="11" y="22"/>
                        </a:lnTo>
                        <a:lnTo>
                          <a:pt x="12" y="23"/>
                        </a:lnTo>
                        <a:lnTo>
                          <a:pt x="12" y="26"/>
                        </a:lnTo>
                        <a:lnTo>
                          <a:pt x="9" y="28"/>
                        </a:lnTo>
                        <a:lnTo>
                          <a:pt x="5" y="23"/>
                        </a:lnTo>
                        <a:lnTo>
                          <a:pt x="4" y="23"/>
                        </a:lnTo>
                        <a:lnTo>
                          <a:pt x="0" y="18"/>
                        </a:lnTo>
                        <a:lnTo>
                          <a:pt x="1" y="15"/>
                        </a:lnTo>
                        <a:lnTo>
                          <a:pt x="5" y="13"/>
                        </a:lnTo>
                        <a:lnTo>
                          <a:pt x="6" y="11"/>
                        </a:lnTo>
                        <a:lnTo>
                          <a:pt x="6" y="7"/>
                        </a:lnTo>
                        <a:lnTo>
                          <a:pt x="7" y="3"/>
                        </a:lnTo>
                        <a:lnTo>
                          <a:pt x="8" y="2"/>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solidFill>
                        <a:schemeClr val="bg2"/>
                      </a:solidFill>
                    </a:endParaRPr>
                  </a:p>
                </p:txBody>
              </p:sp>
              <p:sp>
                <p:nvSpPr>
                  <p:cNvPr id="729" name="Freeform 360">
                    <a:extLst>
                      <a:ext uri="{FF2B5EF4-FFF2-40B4-BE49-F238E27FC236}">
                        <a16:creationId xmlns:a16="http://schemas.microsoft.com/office/drawing/2014/main" xmlns="" id="{60C77A2A-3043-4240-8690-F44D09FC2551}"/>
                      </a:ext>
                    </a:extLst>
                  </p:cNvPr>
                  <p:cNvSpPr/>
                  <p:nvPr/>
                </p:nvSpPr>
                <p:spPr>
                  <a:xfrm>
                    <a:off x="7051675" y="4368800"/>
                    <a:ext cx="4763" cy="6350"/>
                  </a:xfrm>
                  <a:custGeom>
                    <a:avLst/>
                    <a:gdLst>
                      <a:gd name="T0" fmla="*/ 0 w 3"/>
                      <a:gd name="T1" fmla="*/ 1 h 4"/>
                      <a:gd name="T2" fmla="*/ 0 w 3"/>
                      <a:gd name="T3" fmla="*/ 0 h 4"/>
                      <a:gd name="T4" fmla="*/ 2 w 3"/>
                      <a:gd name="T5" fmla="*/ 1 h 4"/>
                      <a:gd name="T6" fmla="*/ 2 w 3"/>
                      <a:gd name="T7" fmla="*/ 2 h 4"/>
                      <a:gd name="T8" fmla="*/ 3 w 3"/>
                      <a:gd name="T9" fmla="*/ 3 h 4"/>
                      <a:gd name="T10" fmla="*/ 2 w 3"/>
                      <a:gd name="T11" fmla="*/ 4 h 4"/>
                      <a:gd name="T12" fmla="*/ 1 w 3"/>
                      <a:gd name="T13" fmla="*/ 4 h 4"/>
                      <a:gd name="T14" fmla="*/ 0 w 3"/>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0" y="1"/>
                        </a:moveTo>
                        <a:lnTo>
                          <a:pt x="0" y="0"/>
                        </a:lnTo>
                        <a:lnTo>
                          <a:pt x="2" y="1"/>
                        </a:lnTo>
                        <a:lnTo>
                          <a:pt x="2" y="2"/>
                        </a:lnTo>
                        <a:lnTo>
                          <a:pt x="3" y="3"/>
                        </a:lnTo>
                        <a:lnTo>
                          <a:pt x="2" y="4"/>
                        </a:lnTo>
                        <a:lnTo>
                          <a:pt x="1" y="4"/>
                        </a:lnTo>
                        <a:lnTo>
                          <a:pt x="0" y="1"/>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solidFill>
                        <a:schemeClr val="bg2"/>
                      </a:solidFill>
                    </a:endParaRPr>
                  </a:p>
                </p:txBody>
              </p:sp>
              <p:sp>
                <p:nvSpPr>
                  <p:cNvPr id="730" name="Freeform 361">
                    <a:extLst>
                      <a:ext uri="{FF2B5EF4-FFF2-40B4-BE49-F238E27FC236}">
                        <a16:creationId xmlns:a16="http://schemas.microsoft.com/office/drawing/2014/main" xmlns="" id="{FBB4DFDC-2D98-A946-BFB4-0908D87DE829}"/>
                      </a:ext>
                    </a:extLst>
                  </p:cNvPr>
                  <p:cNvSpPr/>
                  <p:nvPr/>
                </p:nvSpPr>
                <p:spPr>
                  <a:xfrm>
                    <a:off x="7051675" y="4368800"/>
                    <a:ext cx="4763" cy="6350"/>
                  </a:xfrm>
                  <a:custGeom>
                    <a:avLst/>
                    <a:gdLst>
                      <a:gd name="T0" fmla="*/ 0 w 3"/>
                      <a:gd name="T1" fmla="*/ 1 h 4"/>
                      <a:gd name="T2" fmla="*/ 0 w 3"/>
                      <a:gd name="T3" fmla="*/ 0 h 4"/>
                      <a:gd name="T4" fmla="*/ 2 w 3"/>
                      <a:gd name="T5" fmla="*/ 1 h 4"/>
                      <a:gd name="T6" fmla="*/ 2 w 3"/>
                      <a:gd name="T7" fmla="*/ 2 h 4"/>
                      <a:gd name="T8" fmla="*/ 3 w 3"/>
                      <a:gd name="T9" fmla="*/ 3 h 4"/>
                      <a:gd name="T10" fmla="*/ 2 w 3"/>
                      <a:gd name="T11" fmla="*/ 4 h 4"/>
                      <a:gd name="T12" fmla="*/ 1 w 3"/>
                      <a:gd name="T13" fmla="*/ 4 h 4"/>
                      <a:gd name="T14" fmla="*/ 0 w 3"/>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0" y="1"/>
                        </a:moveTo>
                        <a:lnTo>
                          <a:pt x="0" y="0"/>
                        </a:lnTo>
                        <a:lnTo>
                          <a:pt x="2" y="1"/>
                        </a:lnTo>
                        <a:lnTo>
                          <a:pt x="2" y="2"/>
                        </a:lnTo>
                        <a:lnTo>
                          <a:pt x="3" y="3"/>
                        </a:lnTo>
                        <a:lnTo>
                          <a:pt x="2" y="4"/>
                        </a:lnTo>
                        <a:lnTo>
                          <a:pt x="1" y="4"/>
                        </a:lnTo>
                        <a:lnTo>
                          <a:pt x="0" y="1"/>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solidFill>
                        <a:schemeClr val="bg2"/>
                      </a:solidFill>
                    </a:endParaRPr>
                  </a:p>
                </p:txBody>
              </p:sp>
              <p:sp>
                <p:nvSpPr>
                  <p:cNvPr id="731" name="Freeform 362">
                    <a:extLst>
                      <a:ext uri="{FF2B5EF4-FFF2-40B4-BE49-F238E27FC236}">
                        <a16:creationId xmlns:a16="http://schemas.microsoft.com/office/drawing/2014/main" xmlns="" id="{9AC1C0AF-BC40-FD44-B456-EF618A93E1D5}"/>
                      </a:ext>
                    </a:extLst>
                  </p:cNvPr>
                  <p:cNvSpPr/>
                  <p:nvPr/>
                </p:nvSpPr>
                <p:spPr>
                  <a:xfrm>
                    <a:off x="7050088" y="4375150"/>
                    <a:ext cx="20638" cy="31750"/>
                  </a:xfrm>
                  <a:custGeom>
                    <a:avLst/>
                    <a:gdLst>
                      <a:gd name="T0" fmla="*/ 0 w 13"/>
                      <a:gd name="T1" fmla="*/ 0 h 20"/>
                      <a:gd name="T2" fmla="*/ 1 w 13"/>
                      <a:gd name="T3" fmla="*/ 1 h 20"/>
                      <a:gd name="T4" fmla="*/ 2 w 13"/>
                      <a:gd name="T5" fmla="*/ 2 h 20"/>
                      <a:gd name="T6" fmla="*/ 3 w 13"/>
                      <a:gd name="T7" fmla="*/ 1 h 20"/>
                      <a:gd name="T8" fmla="*/ 4 w 13"/>
                      <a:gd name="T9" fmla="*/ 2 h 20"/>
                      <a:gd name="T10" fmla="*/ 8 w 13"/>
                      <a:gd name="T11" fmla="*/ 2 h 20"/>
                      <a:gd name="T12" fmla="*/ 10 w 13"/>
                      <a:gd name="T13" fmla="*/ 4 h 20"/>
                      <a:gd name="T14" fmla="*/ 10 w 13"/>
                      <a:gd name="T15" fmla="*/ 11 h 20"/>
                      <a:gd name="T16" fmla="*/ 13 w 13"/>
                      <a:gd name="T17" fmla="*/ 17 h 20"/>
                      <a:gd name="T18" fmla="*/ 11 w 13"/>
                      <a:gd name="T19" fmla="*/ 18 h 20"/>
                      <a:gd name="T20" fmla="*/ 10 w 13"/>
                      <a:gd name="T21" fmla="*/ 18 h 20"/>
                      <a:gd name="T22" fmla="*/ 10 w 13"/>
                      <a:gd name="T23" fmla="*/ 20 h 20"/>
                      <a:gd name="T24" fmla="*/ 8 w 13"/>
                      <a:gd name="T25" fmla="*/ 20 h 20"/>
                      <a:gd name="T26" fmla="*/ 6 w 13"/>
                      <a:gd name="T27" fmla="*/ 17 h 20"/>
                      <a:gd name="T28" fmla="*/ 6 w 13"/>
                      <a:gd name="T29" fmla="*/ 11 h 20"/>
                      <a:gd name="T30" fmla="*/ 5 w 13"/>
                      <a:gd name="T31" fmla="*/ 8 h 20"/>
                      <a:gd name="T32" fmla="*/ 2 w 13"/>
                      <a:gd name="T33" fmla="*/ 8 h 20"/>
                      <a:gd name="T34" fmla="*/ 1 w 13"/>
                      <a:gd name="T35" fmla="*/ 2 h 20"/>
                      <a:gd name="T36" fmla="*/ 0 w 13"/>
                      <a:gd name="T37" fmla="*/ 1 h 20"/>
                      <a:gd name="T38" fmla="*/ 0 w 13"/>
                      <a:gd name="T3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 h="20">
                        <a:moveTo>
                          <a:pt x="0" y="0"/>
                        </a:moveTo>
                        <a:lnTo>
                          <a:pt x="1" y="1"/>
                        </a:lnTo>
                        <a:lnTo>
                          <a:pt x="2" y="2"/>
                        </a:lnTo>
                        <a:lnTo>
                          <a:pt x="3" y="1"/>
                        </a:lnTo>
                        <a:lnTo>
                          <a:pt x="4" y="2"/>
                        </a:lnTo>
                        <a:lnTo>
                          <a:pt x="8" y="2"/>
                        </a:lnTo>
                        <a:lnTo>
                          <a:pt x="10" y="4"/>
                        </a:lnTo>
                        <a:lnTo>
                          <a:pt x="10" y="11"/>
                        </a:lnTo>
                        <a:lnTo>
                          <a:pt x="13" y="17"/>
                        </a:lnTo>
                        <a:lnTo>
                          <a:pt x="11" y="18"/>
                        </a:lnTo>
                        <a:lnTo>
                          <a:pt x="10" y="18"/>
                        </a:lnTo>
                        <a:lnTo>
                          <a:pt x="10" y="20"/>
                        </a:lnTo>
                        <a:lnTo>
                          <a:pt x="8" y="20"/>
                        </a:lnTo>
                        <a:lnTo>
                          <a:pt x="6" y="17"/>
                        </a:lnTo>
                        <a:lnTo>
                          <a:pt x="6" y="11"/>
                        </a:lnTo>
                        <a:lnTo>
                          <a:pt x="5" y="8"/>
                        </a:lnTo>
                        <a:lnTo>
                          <a:pt x="2" y="8"/>
                        </a:lnTo>
                        <a:lnTo>
                          <a:pt x="1" y="2"/>
                        </a:lnTo>
                        <a:lnTo>
                          <a:pt x="0" y="1"/>
                        </a:lnTo>
                        <a:lnTo>
                          <a:pt x="0"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solidFill>
                        <a:schemeClr val="bg2"/>
                      </a:solidFill>
                    </a:endParaRPr>
                  </a:p>
                </p:txBody>
              </p:sp>
              <p:sp>
                <p:nvSpPr>
                  <p:cNvPr id="732" name="Freeform 363">
                    <a:extLst>
                      <a:ext uri="{FF2B5EF4-FFF2-40B4-BE49-F238E27FC236}">
                        <a16:creationId xmlns:a16="http://schemas.microsoft.com/office/drawing/2014/main" xmlns="" id="{00F90ECE-D009-9D43-B6FB-91C217DB1667}"/>
                      </a:ext>
                    </a:extLst>
                  </p:cNvPr>
                  <p:cNvSpPr/>
                  <p:nvPr/>
                </p:nvSpPr>
                <p:spPr>
                  <a:xfrm>
                    <a:off x="7050088" y="4375150"/>
                    <a:ext cx="20638" cy="31750"/>
                  </a:xfrm>
                  <a:custGeom>
                    <a:avLst/>
                    <a:gdLst>
                      <a:gd name="T0" fmla="*/ 0 w 13"/>
                      <a:gd name="T1" fmla="*/ 0 h 20"/>
                      <a:gd name="T2" fmla="*/ 1 w 13"/>
                      <a:gd name="T3" fmla="*/ 1 h 20"/>
                      <a:gd name="T4" fmla="*/ 2 w 13"/>
                      <a:gd name="T5" fmla="*/ 2 h 20"/>
                      <a:gd name="T6" fmla="*/ 3 w 13"/>
                      <a:gd name="T7" fmla="*/ 1 h 20"/>
                      <a:gd name="T8" fmla="*/ 4 w 13"/>
                      <a:gd name="T9" fmla="*/ 2 h 20"/>
                      <a:gd name="T10" fmla="*/ 8 w 13"/>
                      <a:gd name="T11" fmla="*/ 2 h 20"/>
                      <a:gd name="T12" fmla="*/ 10 w 13"/>
                      <a:gd name="T13" fmla="*/ 4 h 20"/>
                      <a:gd name="T14" fmla="*/ 10 w 13"/>
                      <a:gd name="T15" fmla="*/ 11 h 20"/>
                      <a:gd name="T16" fmla="*/ 13 w 13"/>
                      <a:gd name="T17" fmla="*/ 17 h 20"/>
                      <a:gd name="T18" fmla="*/ 11 w 13"/>
                      <a:gd name="T19" fmla="*/ 18 h 20"/>
                      <a:gd name="T20" fmla="*/ 10 w 13"/>
                      <a:gd name="T21" fmla="*/ 18 h 20"/>
                      <a:gd name="T22" fmla="*/ 10 w 13"/>
                      <a:gd name="T23" fmla="*/ 20 h 20"/>
                      <a:gd name="T24" fmla="*/ 8 w 13"/>
                      <a:gd name="T25" fmla="*/ 20 h 20"/>
                      <a:gd name="T26" fmla="*/ 6 w 13"/>
                      <a:gd name="T27" fmla="*/ 17 h 20"/>
                      <a:gd name="T28" fmla="*/ 6 w 13"/>
                      <a:gd name="T29" fmla="*/ 11 h 20"/>
                      <a:gd name="T30" fmla="*/ 5 w 13"/>
                      <a:gd name="T31" fmla="*/ 8 h 20"/>
                      <a:gd name="T32" fmla="*/ 2 w 13"/>
                      <a:gd name="T33" fmla="*/ 8 h 20"/>
                      <a:gd name="T34" fmla="*/ 1 w 13"/>
                      <a:gd name="T35" fmla="*/ 2 h 20"/>
                      <a:gd name="T36" fmla="*/ 0 w 13"/>
                      <a:gd name="T37" fmla="*/ 1 h 20"/>
                      <a:gd name="T38" fmla="*/ 0 w 13"/>
                      <a:gd name="T3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 h="20">
                        <a:moveTo>
                          <a:pt x="0" y="0"/>
                        </a:moveTo>
                        <a:lnTo>
                          <a:pt x="1" y="1"/>
                        </a:lnTo>
                        <a:lnTo>
                          <a:pt x="2" y="2"/>
                        </a:lnTo>
                        <a:lnTo>
                          <a:pt x="3" y="1"/>
                        </a:lnTo>
                        <a:lnTo>
                          <a:pt x="4" y="2"/>
                        </a:lnTo>
                        <a:lnTo>
                          <a:pt x="8" y="2"/>
                        </a:lnTo>
                        <a:lnTo>
                          <a:pt x="10" y="4"/>
                        </a:lnTo>
                        <a:lnTo>
                          <a:pt x="10" y="11"/>
                        </a:lnTo>
                        <a:lnTo>
                          <a:pt x="13" y="17"/>
                        </a:lnTo>
                        <a:lnTo>
                          <a:pt x="11" y="18"/>
                        </a:lnTo>
                        <a:lnTo>
                          <a:pt x="10" y="18"/>
                        </a:lnTo>
                        <a:lnTo>
                          <a:pt x="10" y="20"/>
                        </a:lnTo>
                        <a:lnTo>
                          <a:pt x="8" y="20"/>
                        </a:lnTo>
                        <a:lnTo>
                          <a:pt x="6" y="17"/>
                        </a:lnTo>
                        <a:lnTo>
                          <a:pt x="6" y="11"/>
                        </a:lnTo>
                        <a:lnTo>
                          <a:pt x="5" y="8"/>
                        </a:lnTo>
                        <a:lnTo>
                          <a:pt x="2" y="8"/>
                        </a:lnTo>
                        <a:lnTo>
                          <a:pt x="1" y="2"/>
                        </a:lnTo>
                        <a:lnTo>
                          <a:pt x="0" y="1"/>
                        </a:lnTo>
                        <a:lnTo>
                          <a:pt x="0" y="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solidFill>
                        <a:schemeClr val="bg2"/>
                      </a:solidFill>
                    </a:endParaRPr>
                  </a:p>
                </p:txBody>
              </p:sp>
              <p:sp>
                <p:nvSpPr>
                  <p:cNvPr id="733" name="Freeform 364">
                    <a:extLst>
                      <a:ext uri="{FF2B5EF4-FFF2-40B4-BE49-F238E27FC236}">
                        <a16:creationId xmlns:a16="http://schemas.microsoft.com/office/drawing/2014/main" xmlns="" id="{207788BD-B77F-0A42-A00A-57E6306FBC67}"/>
                      </a:ext>
                    </a:extLst>
                  </p:cNvPr>
                  <p:cNvSpPr/>
                  <p:nvPr/>
                </p:nvSpPr>
                <p:spPr>
                  <a:xfrm>
                    <a:off x="7077075" y="4397375"/>
                    <a:ext cx="4763" cy="15875"/>
                  </a:xfrm>
                  <a:custGeom>
                    <a:avLst/>
                    <a:gdLst>
                      <a:gd name="T0" fmla="*/ 1 w 3"/>
                      <a:gd name="T1" fmla="*/ 5 h 10"/>
                      <a:gd name="T2" fmla="*/ 0 w 3"/>
                      <a:gd name="T3" fmla="*/ 3 h 10"/>
                      <a:gd name="T4" fmla="*/ 1 w 3"/>
                      <a:gd name="T5" fmla="*/ 0 h 10"/>
                      <a:gd name="T6" fmla="*/ 2 w 3"/>
                      <a:gd name="T7" fmla="*/ 2 h 10"/>
                      <a:gd name="T8" fmla="*/ 3 w 3"/>
                      <a:gd name="T9" fmla="*/ 9 h 10"/>
                      <a:gd name="T10" fmla="*/ 2 w 3"/>
                      <a:gd name="T11" fmla="*/ 10 h 10"/>
                      <a:gd name="T12" fmla="*/ 2 w 3"/>
                      <a:gd name="T13" fmla="*/ 8 h 10"/>
                      <a:gd name="T14" fmla="*/ 1 w 3"/>
                      <a:gd name="T15" fmla="*/ 6 h 10"/>
                      <a:gd name="T16" fmla="*/ 1 w 3"/>
                      <a:gd name="T17"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1" y="5"/>
                        </a:moveTo>
                        <a:lnTo>
                          <a:pt x="0" y="3"/>
                        </a:lnTo>
                        <a:lnTo>
                          <a:pt x="1" y="0"/>
                        </a:lnTo>
                        <a:lnTo>
                          <a:pt x="2" y="2"/>
                        </a:lnTo>
                        <a:lnTo>
                          <a:pt x="3" y="9"/>
                        </a:lnTo>
                        <a:lnTo>
                          <a:pt x="2" y="10"/>
                        </a:lnTo>
                        <a:lnTo>
                          <a:pt x="2" y="8"/>
                        </a:lnTo>
                        <a:lnTo>
                          <a:pt x="1" y="6"/>
                        </a:lnTo>
                        <a:lnTo>
                          <a:pt x="1" y="5"/>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solidFill>
                        <a:schemeClr val="bg2"/>
                      </a:solidFill>
                    </a:endParaRPr>
                  </a:p>
                </p:txBody>
              </p:sp>
              <p:sp>
                <p:nvSpPr>
                  <p:cNvPr id="734" name="Freeform 365">
                    <a:extLst>
                      <a:ext uri="{FF2B5EF4-FFF2-40B4-BE49-F238E27FC236}">
                        <a16:creationId xmlns:a16="http://schemas.microsoft.com/office/drawing/2014/main" xmlns="" id="{7627DBFA-10C9-BD46-A778-B16C34CCDA87}"/>
                      </a:ext>
                    </a:extLst>
                  </p:cNvPr>
                  <p:cNvSpPr/>
                  <p:nvPr/>
                </p:nvSpPr>
                <p:spPr>
                  <a:xfrm>
                    <a:off x="7077075" y="4397375"/>
                    <a:ext cx="4763" cy="15875"/>
                  </a:xfrm>
                  <a:custGeom>
                    <a:avLst/>
                    <a:gdLst>
                      <a:gd name="T0" fmla="*/ 1 w 3"/>
                      <a:gd name="T1" fmla="*/ 5 h 10"/>
                      <a:gd name="T2" fmla="*/ 0 w 3"/>
                      <a:gd name="T3" fmla="*/ 3 h 10"/>
                      <a:gd name="T4" fmla="*/ 1 w 3"/>
                      <a:gd name="T5" fmla="*/ 0 h 10"/>
                      <a:gd name="T6" fmla="*/ 2 w 3"/>
                      <a:gd name="T7" fmla="*/ 2 h 10"/>
                      <a:gd name="T8" fmla="*/ 3 w 3"/>
                      <a:gd name="T9" fmla="*/ 9 h 10"/>
                      <a:gd name="T10" fmla="*/ 2 w 3"/>
                      <a:gd name="T11" fmla="*/ 10 h 10"/>
                      <a:gd name="T12" fmla="*/ 2 w 3"/>
                      <a:gd name="T13" fmla="*/ 8 h 10"/>
                      <a:gd name="T14" fmla="*/ 1 w 3"/>
                      <a:gd name="T15" fmla="*/ 6 h 10"/>
                      <a:gd name="T16" fmla="*/ 1 w 3"/>
                      <a:gd name="T17"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1" y="5"/>
                        </a:moveTo>
                        <a:lnTo>
                          <a:pt x="0" y="3"/>
                        </a:lnTo>
                        <a:lnTo>
                          <a:pt x="1" y="0"/>
                        </a:lnTo>
                        <a:lnTo>
                          <a:pt x="2" y="2"/>
                        </a:lnTo>
                        <a:lnTo>
                          <a:pt x="3" y="9"/>
                        </a:lnTo>
                        <a:lnTo>
                          <a:pt x="2" y="10"/>
                        </a:lnTo>
                        <a:lnTo>
                          <a:pt x="2" y="8"/>
                        </a:lnTo>
                        <a:lnTo>
                          <a:pt x="1" y="6"/>
                        </a:lnTo>
                        <a:lnTo>
                          <a:pt x="1" y="5"/>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solidFill>
                        <a:schemeClr val="bg2"/>
                      </a:solidFill>
                    </a:endParaRPr>
                  </a:p>
                </p:txBody>
              </p:sp>
              <p:sp>
                <p:nvSpPr>
                  <p:cNvPr id="735" name="Freeform 366">
                    <a:extLst>
                      <a:ext uri="{FF2B5EF4-FFF2-40B4-BE49-F238E27FC236}">
                        <a16:creationId xmlns:a16="http://schemas.microsoft.com/office/drawing/2014/main" xmlns="" id="{6AD45F69-E70F-3741-AF29-1EEB4B0C09AA}"/>
                      </a:ext>
                    </a:extLst>
                  </p:cNvPr>
                  <p:cNvSpPr/>
                  <p:nvPr/>
                </p:nvSpPr>
                <p:spPr>
                  <a:xfrm>
                    <a:off x="7029450" y="4379913"/>
                    <a:ext cx="14288" cy="41275"/>
                  </a:xfrm>
                  <a:custGeom>
                    <a:avLst/>
                    <a:gdLst>
                      <a:gd name="T0" fmla="*/ 8 w 9"/>
                      <a:gd name="T1" fmla="*/ 0 h 26"/>
                      <a:gd name="T2" fmla="*/ 9 w 9"/>
                      <a:gd name="T3" fmla="*/ 0 h 26"/>
                      <a:gd name="T4" fmla="*/ 9 w 9"/>
                      <a:gd name="T5" fmla="*/ 12 h 26"/>
                      <a:gd name="T6" fmla="*/ 6 w 9"/>
                      <a:gd name="T7" fmla="*/ 15 h 26"/>
                      <a:gd name="T8" fmla="*/ 1 w 9"/>
                      <a:gd name="T9" fmla="*/ 25 h 26"/>
                      <a:gd name="T10" fmla="*/ 0 w 9"/>
                      <a:gd name="T11" fmla="*/ 26 h 26"/>
                      <a:gd name="T12" fmla="*/ 0 w 9"/>
                      <a:gd name="T13" fmla="*/ 20 h 26"/>
                      <a:gd name="T14" fmla="*/ 8 w 9"/>
                      <a:gd name="T15" fmla="*/ 1 h 26"/>
                      <a:gd name="T16" fmla="*/ 8 w 9"/>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6">
                        <a:moveTo>
                          <a:pt x="8" y="0"/>
                        </a:moveTo>
                        <a:lnTo>
                          <a:pt x="9" y="0"/>
                        </a:lnTo>
                        <a:lnTo>
                          <a:pt x="9" y="12"/>
                        </a:lnTo>
                        <a:lnTo>
                          <a:pt x="6" y="15"/>
                        </a:lnTo>
                        <a:lnTo>
                          <a:pt x="1" y="25"/>
                        </a:lnTo>
                        <a:lnTo>
                          <a:pt x="0" y="26"/>
                        </a:lnTo>
                        <a:lnTo>
                          <a:pt x="0" y="20"/>
                        </a:lnTo>
                        <a:lnTo>
                          <a:pt x="8" y="1"/>
                        </a:lnTo>
                        <a:lnTo>
                          <a:pt x="8"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solidFill>
                        <a:schemeClr val="bg2"/>
                      </a:solidFill>
                    </a:endParaRPr>
                  </a:p>
                </p:txBody>
              </p:sp>
              <p:sp>
                <p:nvSpPr>
                  <p:cNvPr id="736" name="Freeform 367">
                    <a:extLst>
                      <a:ext uri="{FF2B5EF4-FFF2-40B4-BE49-F238E27FC236}">
                        <a16:creationId xmlns:a16="http://schemas.microsoft.com/office/drawing/2014/main" xmlns="" id="{B48EC101-8426-D24F-82D0-67A06F53DA2B}"/>
                      </a:ext>
                    </a:extLst>
                  </p:cNvPr>
                  <p:cNvSpPr/>
                  <p:nvPr/>
                </p:nvSpPr>
                <p:spPr>
                  <a:xfrm>
                    <a:off x="7029450" y="4379913"/>
                    <a:ext cx="14288" cy="41275"/>
                  </a:xfrm>
                  <a:custGeom>
                    <a:avLst/>
                    <a:gdLst>
                      <a:gd name="T0" fmla="*/ 8 w 9"/>
                      <a:gd name="T1" fmla="*/ 0 h 26"/>
                      <a:gd name="T2" fmla="*/ 9 w 9"/>
                      <a:gd name="T3" fmla="*/ 0 h 26"/>
                      <a:gd name="T4" fmla="*/ 9 w 9"/>
                      <a:gd name="T5" fmla="*/ 12 h 26"/>
                      <a:gd name="T6" fmla="*/ 6 w 9"/>
                      <a:gd name="T7" fmla="*/ 15 h 26"/>
                      <a:gd name="T8" fmla="*/ 1 w 9"/>
                      <a:gd name="T9" fmla="*/ 25 h 26"/>
                      <a:gd name="T10" fmla="*/ 0 w 9"/>
                      <a:gd name="T11" fmla="*/ 26 h 26"/>
                      <a:gd name="T12" fmla="*/ 0 w 9"/>
                      <a:gd name="T13" fmla="*/ 20 h 26"/>
                      <a:gd name="T14" fmla="*/ 8 w 9"/>
                      <a:gd name="T15" fmla="*/ 1 h 26"/>
                      <a:gd name="T16" fmla="*/ 8 w 9"/>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6">
                        <a:moveTo>
                          <a:pt x="8" y="0"/>
                        </a:moveTo>
                        <a:lnTo>
                          <a:pt x="9" y="0"/>
                        </a:lnTo>
                        <a:lnTo>
                          <a:pt x="9" y="12"/>
                        </a:lnTo>
                        <a:lnTo>
                          <a:pt x="6" y="15"/>
                        </a:lnTo>
                        <a:lnTo>
                          <a:pt x="1" y="25"/>
                        </a:lnTo>
                        <a:lnTo>
                          <a:pt x="0" y="26"/>
                        </a:lnTo>
                        <a:lnTo>
                          <a:pt x="0" y="20"/>
                        </a:lnTo>
                        <a:lnTo>
                          <a:pt x="8" y="1"/>
                        </a:lnTo>
                        <a:lnTo>
                          <a:pt x="8" y="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solidFill>
                        <a:schemeClr val="bg2"/>
                      </a:solidFill>
                    </a:endParaRPr>
                  </a:p>
                </p:txBody>
              </p:sp>
              <p:sp>
                <p:nvSpPr>
                  <p:cNvPr id="737" name="Freeform 368">
                    <a:extLst>
                      <a:ext uri="{FF2B5EF4-FFF2-40B4-BE49-F238E27FC236}">
                        <a16:creationId xmlns:a16="http://schemas.microsoft.com/office/drawing/2014/main" xmlns="" id="{7916BCDB-E560-A943-A508-A43D8E97A315}"/>
                      </a:ext>
                    </a:extLst>
                  </p:cNvPr>
                  <p:cNvSpPr/>
                  <p:nvPr/>
                </p:nvSpPr>
                <p:spPr>
                  <a:xfrm>
                    <a:off x="7038975" y="4405313"/>
                    <a:ext cx="15875" cy="12700"/>
                  </a:xfrm>
                  <a:custGeom>
                    <a:avLst/>
                    <a:gdLst>
                      <a:gd name="T0" fmla="*/ 0 w 10"/>
                      <a:gd name="T1" fmla="*/ 4 h 8"/>
                      <a:gd name="T2" fmla="*/ 0 w 10"/>
                      <a:gd name="T3" fmla="*/ 4 h 8"/>
                      <a:gd name="T4" fmla="*/ 1 w 10"/>
                      <a:gd name="T5" fmla="*/ 4 h 8"/>
                      <a:gd name="T6" fmla="*/ 2 w 10"/>
                      <a:gd name="T7" fmla="*/ 3 h 8"/>
                      <a:gd name="T8" fmla="*/ 3 w 10"/>
                      <a:gd name="T9" fmla="*/ 1 h 8"/>
                      <a:gd name="T10" fmla="*/ 5 w 10"/>
                      <a:gd name="T11" fmla="*/ 0 h 8"/>
                      <a:gd name="T12" fmla="*/ 9 w 10"/>
                      <a:gd name="T13" fmla="*/ 1 h 8"/>
                      <a:gd name="T14" fmla="*/ 10 w 10"/>
                      <a:gd name="T15" fmla="*/ 0 h 8"/>
                      <a:gd name="T16" fmla="*/ 10 w 10"/>
                      <a:gd name="T17" fmla="*/ 3 h 8"/>
                      <a:gd name="T18" fmla="*/ 10 w 10"/>
                      <a:gd name="T19" fmla="*/ 4 h 8"/>
                      <a:gd name="T20" fmla="*/ 10 w 10"/>
                      <a:gd name="T21" fmla="*/ 6 h 8"/>
                      <a:gd name="T22" fmla="*/ 10 w 10"/>
                      <a:gd name="T23" fmla="*/ 7 h 8"/>
                      <a:gd name="T24" fmla="*/ 6 w 10"/>
                      <a:gd name="T25" fmla="*/ 8 h 8"/>
                      <a:gd name="T26" fmla="*/ 2 w 10"/>
                      <a:gd name="T27" fmla="*/ 7 h 8"/>
                      <a:gd name="T28" fmla="*/ 0 w 10"/>
                      <a:gd name="T29"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8">
                        <a:moveTo>
                          <a:pt x="0" y="4"/>
                        </a:moveTo>
                        <a:lnTo>
                          <a:pt x="0" y="4"/>
                        </a:lnTo>
                        <a:lnTo>
                          <a:pt x="1" y="4"/>
                        </a:lnTo>
                        <a:lnTo>
                          <a:pt x="2" y="3"/>
                        </a:lnTo>
                        <a:lnTo>
                          <a:pt x="3" y="1"/>
                        </a:lnTo>
                        <a:lnTo>
                          <a:pt x="5" y="0"/>
                        </a:lnTo>
                        <a:lnTo>
                          <a:pt x="9" y="1"/>
                        </a:lnTo>
                        <a:lnTo>
                          <a:pt x="10" y="0"/>
                        </a:lnTo>
                        <a:lnTo>
                          <a:pt x="10" y="3"/>
                        </a:lnTo>
                        <a:lnTo>
                          <a:pt x="10" y="4"/>
                        </a:lnTo>
                        <a:lnTo>
                          <a:pt x="10" y="6"/>
                        </a:lnTo>
                        <a:lnTo>
                          <a:pt x="10" y="7"/>
                        </a:lnTo>
                        <a:lnTo>
                          <a:pt x="6" y="8"/>
                        </a:lnTo>
                        <a:lnTo>
                          <a:pt x="2" y="7"/>
                        </a:lnTo>
                        <a:lnTo>
                          <a:pt x="0" y="4"/>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solidFill>
                        <a:schemeClr val="bg2"/>
                      </a:solidFill>
                    </a:endParaRPr>
                  </a:p>
                </p:txBody>
              </p:sp>
              <p:sp>
                <p:nvSpPr>
                  <p:cNvPr id="738" name="Freeform 369">
                    <a:extLst>
                      <a:ext uri="{FF2B5EF4-FFF2-40B4-BE49-F238E27FC236}">
                        <a16:creationId xmlns:a16="http://schemas.microsoft.com/office/drawing/2014/main" xmlns="" id="{35B02344-1EB5-4444-95BF-67C23419F90D}"/>
                      </a:ext>
                    </a:extLst>
                  </p:cNvPr>
                  <p:cNvSpPr/>
                  <p:nvPr/>
                </p:nvSpPr>
                <p:spPr>
                  <a:xfrm>
                    <a:off x="7038975" y="4405313"/>
                    <a:ext cx="15875" cy="12700"/>
                  </a:xfrm>
                  <a:custGeom>
                    <a:avLst/>
                    <a:gdLst>
                      <a:gd name="T0" fmla="*/ 0 w 10"/>
                      <a:gd name="T1" fmla="*/ 4 h 8"/>
                      <a:gd name="T2" fmla="*/ 0 w 10"/>
                      <a:gd name="T3" fmla="*/ 4 h 8"/>
                      <a:gd name="T4" fmla="*/ 1 w 10"/>
                      <a:gd name="T5" fmla="*/ 4 h 8"/>
                      <a:gd name="T6" fmla="*/ 2 w 10"/>
                      <a:gd name="T7" fmla="*/ 3 h 8"/>
                      <a:gd name="T8" fmla="*/ 3 w 10"/>
                      <a:gd name="T9" fmla="*/ 1 h 8"/>
                      <a:gd name="T10" fmla="*/ 5 w 10"/>
                      <a:gd name="T11" fmla="*/ 0 h 8"/>
                      <a:gd name="T12" fmla="*/ 9 w 10"/>
                      <a:gd name="T13" fmla="*/ 1 h 8"/>
                      <a:gd name="T14" fmla="*/ 10 w 10"/>
                      <a:gd name="T15" fmla="*/ 0 h 8"/>
                      <a:gd name="T16" fmla="*/ 10 w 10"/>
                      <a:gd name="T17" fmla="*/ 3 h 8"/>
                      <a:gd name="T18" fmla="*/ 10 w 10"/>
                      <a:gd name="T19" fmla="*/ 4 h 8"/>
                      <a:gd name="T20" fmla="*/ 10 w 10"/>
                      <a:gd name="T21" fmla="*/ 6 h 8"/>
                      <a:gd name="T22" fmla="*/ 10 w 10"/>
                      <a:gd name="T23" fmla="*/ 7 h 8"/>
                      <a:gd name="T24" fmla="*/ 6 w 10"/>
                      <a:gd name="T25" fmla="*/ 8 h 8"/>
                      <a:gd name="T26" fmla="*/ 2 w 10"/>
                      <a:gd name="T27" fmla="*/ 7 h 8"/>
                      <a:gd name="T28" fmla="*/ 0 w 10"/>
                      <a:gd name="T29"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8">
                        <a:moveTo>
                          <a:pt x="0" y="4"/>
                        </a:moveTo>
                        <a:lnTo>
                          <a:pt x="0" y="4"/>
                        </a:lnTo>
                        <a:lnTo>
                          <a:pt x="1" y="4"/>
                        </a:lnTo>
                        <a:lnTo>
                          <a:pt x="2" y="3"/>
                        </a:lnTo>
                        <a:lnTo>
                          <a:pt x="3" y="1"/>
                        </a:lnTo>
                        <a:lnTo>
                          <a:pt x="5" y="0"/>
                        </a:lnTo>
                        <a:lnTo>
                          <a:pt x="9" y="1"/>
                        </a:lnTo>
                        <a:lnTo>
                          <a:pt x="10" y="0"/>
                        </a:lnTo>
                        <a:lnTo>
                          <a:pt x="10" y="3"/>
                        </a:lnTo>
                        <a:lnTo>
                          <a:pt x="10" y="4"/>
                        </a:lnTo>
                        <a:lnTo>
                          <a:pt x="10" y="6"/>
                        </a:lnTo>
                        <a:lnTo>
                          <a:pt x="10" y="7"/>
                        </a:lnTo>
                        <a:lnTo>
                          <a:pt x="6" y="8"/>
                        </a:lnTo>
                        <a:lnTo>
                          <a:pt x="2" y="7"/>
                        </a:lnTo>
                        <a:lnTo>
                          <a:pt x="0" y="4"/>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solidFill>
                        <a:schemeClr val="bg2"/>
                      </a:solidFill>
                    </a:endParaRPr>
                  </a:p>
                </p:txBody>
              </p:sp>
              <p:sp>
                <p:nvSpPr>
                  <p:cNvPr id="739" name="Freeform 370">
                    <a:extLst>
                      <a:ext uri="{FF2B5EF4-FFF2-40B4-BE49-F238E27FC236}">
                        <a16:creationId xmlns:a16="http://schemas.microsoft.com/office/drawing/2014/main" xmlns="" id="{F171C9DF-E9C3-6543-85D8-A42D5590E0BC}"/>
                      </a:ext>
                    </a:extLst>
                  </p:cNvPr>
                  <p:cNvSpPr/>
                  <p:nvPr/>
                </p:nvSpPr>
                <p:spPr>
                  <a:xfrm>
                    <a:off x="6996113" y="4414838"/>
                    <a:ext cx="104775" cy="93663"/>
                  </a:xfrm>
                  <a:custGeom>
                    <a:avLst/>
                    <a:gdLst>
                      <a:gd name="T0" fmla="*/ 50 w 66"/>
                      <a:gd name="T1" fmla="*/ 0 h 59"/>
                      <a:gd name="T2" fmla="*/ 54 w 66"/>
                      <a:gd name="T3" fmla="*/ 2 h 59"/>
                      <a:gd name="T4" fmla="*/ 58 w 66"/>
                      <a:gd name="T5" fmla="*/ 6 h 59"/>
                      <a:gd name="T6" fmla="*/ 62 w 66"/>
                      <a:gd name="T7" fmla="*/ 12 h 59"/>
                      <a:gd name="T8" fmla="*/ 60 w 66"/>
                      <a:gd name="T9" fmla="*/ 16 h 59"/>
                      <a:gd name="T10" fmla="*/ 63 w 66"/>
                      <a:gd name="T11" fmla="*/ 21 h 59"/>
                      <a:gd name="T12" fmla="*/ 64 w 66"/>
                      <a:gd name="T13" fmla="*/ 27 h 59"/>
                      <a:gd name="T14" fmla="*/ 66 w 66"/>
                      <a:gd name="T15" fmla="*/ 37 h 59"/>
                      <a:gd name="T16" fmla="*/ 63 w 66"/>
                      <a:gd name="T17" fmla="*/ 39 h 59"/>
                      <a:gd name="T18" fmla="*/ 62 w 66"/>
                      <a:gd name="T19" fmla="*/ 48 h 59"/>
                      <a:gd name="T20" fmla="*/ 59 w 66"/>
                      <a:gd name="T21" fmla="*/ 39 h 59"/>
                      <a:gd name="T22" fmla="*/ 55 w 66"/>
                      <a:gd name="T23" fmla="*/ 34 h 59"/>
                      <a:gd name="T24" fmla="*/ 50 w 66"/>
                      <a:gd name="T25" fmla="*/ 44 h 59"/>
                      <a:gd name="T26" fmla="*/ 54 w 66"/>
                      <a:gd name="T27" fmla="*/ 52 h 59"/>
                      <a:gd name="T28" fmla="*/ 50 w 66"/>
                      <a:gd name="T29" fmla="*/ 59 h 59"/>
                      <a:gd name="T30" fmla="*/ 47 w 66"/>
                      <a:gd name="T31" fmla="*/ 53 h 59"/>
                      <a:gd name="T32" fmla="*/ 43 w 66"/>
                      <a:gd name="T33" fmla="*/ 55 h 59"/>
                      <a:gd name="T34" fmla="*/ 31 w 66"/>
                      <a:gd name="T35" fmla="*/ 47 h 59"/>
                      <a:gd name="T36" fmla="*/ 32 w 66"/>
                      <a:gd name="T37" fmla="*/ 34 h 59"/>
                      <a:gd name="T38" fmla="*/ 28 w 66"/>
                      <a:gd name="T39" fmla="*/ 28 h 59"/>
                      <a:gd name="T40" fmla="*/ 23 w 66"/>
                      <a:gd name="T41" fmla="*/ 27 h 59"/>
                      <a:gd name="T42" fmla="*/ 21 w 66"/>
                      <a:gd name="T43" fmla="*/ 32 h 59"/>
                      <a:gd name="T44" fmla="*/ 18 w 66"/>
                      <a:gd name="T45" fmla="*/ 31 h 59"/>
                      <a:gd name="T46" fmla="*/ 15 w 66"/>
                      <a:gd name="T47" fmla="*/ 32 h 59"/>
                      <a:gd name="T48" fmla="*/ 13 w 66"/>
                      <a:gd name="T49" fmla="*/ 29 h 59"/>
                      <a:gd name="T50" fmla="*/ 7 w 66"/>
                      <a:gd name="T51" fmla="*/ 32 h 59"/>
                      <a:gd name="T52" fmla="*/ 3 w 66"/>
                      <a:gd name="T53" fmla="*/ 40 h 59"/>
                      <a:gd name="T54" fmla="*/ 0 w 66"/>
                      <a:gd name="T55" fmla="*/ 37 h 59"/>
                      <a:gd name="T56" fmla="*/ 6 w 66"/>
                      <a:gd name="T57" fmla="*/ 24 h 59"/>
                      <a:gd name="T58" fmla="*/ 15 w 66"/>
                      <a:gd name="T59" fmla="*/ 19 h 59"/>
                      <a:gd name="T60" fmla="*/ 19 w 66"/>
                      <a:gd name="T61" fmla="*/ 16 h 59"/>
                      <a:gd name="T62" fmla="*/ 26 w 66"/>
                      <a:gd name="T63" fmla="*/ 16 h 59"/>
                      <a:gd name="T64" fmla="*/ 25 w 66"/>
                      <a:gd name="T65" fmla="*/ 24 h 59"/>
                      <a:gd name="T66" fmla="*/ 33 w 66"/>
                      <a:gd name="T67" fmla="*/ 17 h 59"/>
                      <a:gd name="T68" fmla="*/ 38 w 66"/>
                      <a:gd name="T69" fmla="*/ 17 h 59"/>
                      <a:gd name="T70" fmla="*/ 40 w 66"/>
                      <a:gd name="T71" fmla="*/ 12 h 59"/>
                      <a:gd name="T72" fmla="*/ 44 w 66"/>
                      <a:gd name="T73" fmla="*/ 12 h 59"/>
                      <a:gd name="T74" fmla="*/ 49 w 66"/>
                      <a:gd name="T75" fmla="*/ 11 h 59"/>
                      <a:gd name="T76" fmla="*/ 50 w 66"/>
                      <a:gd name="T7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6" h="59">
                        <a:moveTo>
                          <a:pt x="50" y="0"/>
                        </a:moveTo>
                        <a:lnTo>
                          <a:pt x="50" y="0"/>
                        </a:lnTo>
                        <a:lnTo>
                          <a:pt x="52" y="0"/>
                        </a:lnTo>
                        <a:lnTo>
                          <a:pt x="54" y="2"/>
                        </a:lnTo>
                        <a:lnTo>
                          <a:pt x="56" y="3"/>
                        </a:lnTo>
                        <a:lnTo>
                          <a:pt x="58" y="6"/>
                        </a:lnTo>
                        <a:lnTo>
                          <a:pt x="60" y="6"/>
                        </a:lnTo>
                        <a:lnTo>
                          <a:pt x="62" y="12"/>
                        </a:lnTo>
                        <a:lnTo>
                          <a:pt x="62" y="13"/>
                        </a:lnTo>
                        <a:lnTo>
                          <a:pt x="60" y="16"/>
                        </a:lnTo>
                        <a:lnTo>
                          <a:pt x="62" y="18"/>
                        </a:lnTo>
                        <a:lnTo>
                          <a:pt x="63" y="21"/>
                        </a:lnTo>
                        <a:lnTo>
                          <a:pt x="64" y="22"/>
                        </a:lnTo>
                        <a:lnTo>
                          <a:pt x="64" y="27"/>
                        </a:lnTo>
                        <a:lnTo>
                          <a:pt x="66" y="32"/>
                        </a:lnTo>
                        <a:lnTo>
                          <a:pt x="66" y="37"/>
                        </a:lnTo>
                        <a:lnTo>
                          <a:pt x="65" y="38"/>
                        </a:lnTo>
                        <a:lnTo>
                          <a:pt x="63" y="39"/>
                        </a:lnTo>
                        <a:lnTo>
                          <a:pt x="62" y="41"/>
                        </a:lnTo>
                        <a:lnTo>
                          <a:pt x="62" y="48"/>
                        </a:lnTo>
                        <a:lnTo>
                          <a:pt x="60" y="46"/>
                        </a:lnTo>
                        <a:lnTo>
                          <a:pt x="59" y="39"/>
                        </a:lnTo>
                        <a:lnTo>
                          <a:pt x="56" y="34"/>
                        </a:lnTo>
                        <a:lnTo>
                          <a:pt x="55" y="34"/>
                        </a:lnTo>
                        <a:lnTo>
                          <a:pt x="50" y="41"/>
                        </a:lnTo>
                        <a:lnTo>
                          <a:pt x="50" y="44"/>
                        </a:lnTo>
                        <a:lnTo>
                          <a:pt x="51" y="46"/>
                        </a:lnTo>
                        <a:lnTo>
                          <a:pt x="54" y="52"/>
                        </a:lnTo>
                        <a:lnTo>
                          <a:pt x="53" y="53"/>
                        </a:lnTo>
                        <a:lnTo>
                          <a:pt x="50" y="59"/>
                        </a:lnTo>
                        <a:lnTo>
                          <a:pt x="48" y="57"/>
                        </a:lnTo>
                        <a:lnTo>
                          <a:pt x="47" y="53"/>
                        </a:lnTo>
                        <a:lnTo>
                          <a:pt x="45" y="54"/>
                        </a:lnTo>
                        <a:lnTo>
                          <a:pt x="43" y="55"/>
                        </a:lnTo>
                        <a:lnTo>
                          <a:pt x="35" y="51"/>
                        </a:lnTo>
                        <a:lnTo>
                          <a:pt x="31" y="47"/>
                        </a:lnTo>
                        <a:lnTo>
                          <a:pt x="30" y="38"/>
                        </a:lnTo>
                        <a:lnTo>
                          <a:pt x="32" y="34"/>
                        </a:lnTo>
                        <a:lnTo>
                          <a:pt x="32" y="32"/>
                        </a:lnTo>
                        <a:lnTo>
                          <a:pt x="28" y="28"/>
                        </a:lnTo>
                        <a:lnTo>
                          <a:pt x="25" y="27"/>
                        </a:lnTo>
                        <a:lnTo>
                          <a:pt x="23" y="27"/>
                        </a:lnTo>
                        <a:lnTo>
                          <a:pt x="21" y="31"/>
                        </a:lnTo>
                        <a:lnTo>
                          <a:pt x="21" y="32"/>
                        </a:lnTo>
                        <a:lnTo>
                          <a:pt x="19" y="31"/>
                        </a:lnTo>
                        <a:lnTo>
                          <a:pt x="18" y="31"/>
                        </a:lnTo>
                        <a:lnTo>
                          <a:pt x="18" y="29"/>
                        </a:lnTo>
                        <a:lnTo>
                          <a:pt x="15" y="32"/>
                        </a:lnTo>
                        <a:lnTo>
                          <a:pt x="14" y="34"/>
                        </a:lnTo>
                        <a:lnTo>
                          <a:pt x="13" y="29"/>
                        </a:lnTo>
                        <a:lnTo>
                          <a:pt x="11" y="29"/>
                        </a:lnTo>
                        <a:lnTo>
                          <a:pt x="7" y="32"/>
                        </a:lnTo>
                        <a:lnTo>
                          <a:pt x="4" y="39"/>
                        </a:lnTo>
                        <a:lnTo>
                          <a:pt x="3" y="40"/>
                        </a:lnTo>
                        <a:lnTo>
                          <a:pt x="1" y="40"/>
                        </a:lnTo>
                        <a:lnTo>
                          <a:pt x="0" y="37"/>
                        </a:lnTo>
                        <a:lnTo>
                          <a:pt x="3" y="27"/>
                        </a:lnTo>
                        <a:lnTo>
                          <a:pt x="6" y="24"/>
                        </a:lnTo>
                        <a:lnTo>
                          <a:pt x="14" y="22"/>
                        </a:lnTo>
                        <a:lnTo>
                          <a:pt x="15" y="19"/>
                        </a:lnTo>
                        <a:lnTo>
                          <a:pt x="16" y="17"/>
                        </a:lnTo>
                        <a:lnTo>
                          <a:pt x="19" y="16"/>
                        </a:lnTo>
                        <a:lnTo>
                          <a:pt x="21" y="14"/>
                        </a:lnTo>
                        <a:lnTo>
                          <a:pt x="26" y="16"/>
                        </a:lnTo>
                        <a:lnTo>
                          <a:pt x="27" y="19"/>
                        </a:lnTo>
                        <a:lnTo>
                          <a:pt x="25" y="24"/>
                        </a:lnTo>
                        <a:lnTo>
                          <a:pt x="31" y="22"/>
                        </a:lnTo>
                        <a:lnTo>
                          <a:pt x="33" y="17"/>
                        </a:lnTo>
                        <a:lnTo>
                          <a:pt x="36" y="16"/>
                        </a:lnTo>
                        <a:lnTo>
                          <a:pt x="38" y="17"/>
                        </a:lnTo>
                        <a:lnTo>
                          <a:pt x="39" y="15"/>
                        </a:lnTo>
                        <a:lnTo>
                          <a:pt x="40" y="12"/>
                        </a:lnTo>
                        <a:lnTo>
                          <a:pt x="41" y="11"/>
                        </a:lnTo>
                        <a:lnTo>
                          <a:pt x="44" y="12"/>
                        </a:lnTo>
                        <a:lnTo>
                          <a:pt x="47" y="10"/>
                        </a:lnTo>
                        <a:lnTo>
                          <a:pt x="49" y="11"/>
                        </a:lnTo>
                        <a:lnTo>
                          <a:pt x="50" y="10"/>
                        </a:lnTo>
                        <a:lnTo>
                          <a:pt x="50"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solidFill>
                        <a:schemeClr val="bg2"/>
                      </a:solidFill>
                    </a:endParaRPr>
                  </a:p>
                </p:txBody>
              </p:sp>
              <p:sp>
                <p:nvSpPr>
                  <p:cNvPr id="740" name="Freeform 371">
                    <a:extLst>
                      <a:ext uri="{FF2B5EF4-FFF2-40B4-BE49-F238E27FC236}">
                        <a16:creationId xmlns:a16="http://schemas.microsoft.com/office/drawing/2014/main" xmlns="" id="{DD39F8EB-7163-DA4A-84D2-FB7B424D8CF5}"/>
                      </a:ext>
                    </a:extLst>
                  </p:cNvPr>
                  <p:cNvSpPr/>
                  <p:nvPr/>
                </p:nvSpPr>
                <p:spPr>
                  <a:xfrm>
                    <a:off x="6996113" y="4414838"/>
                    <a:ext cx="104775" cy="93663"/>
                  </a:xfrm>
                  <a:custGeom>
                    <a:avLst/>
                    <a:gdLst>
                      <a:gd name="T0" fmla="*/ 50 w 66"/>
                      <a:gd name="T1" fmla="*/ 0 h 59"/>
                      <a:gd name="T2" fmla="*/ 54 w 66"/>
                      <a:gd name="T3" fmla="*/ 2 h 59"/>
                      <a:gd name="T4" fmla="*/ 58 w 66"/>
                      <a:gd name="T5" fmla="*/ 6 h 59"/>
                      <a:gd name="T6" fmla="*/ 62 w 66"/>
                      <a:gd name="T7" fmla="*/ 12 h 59"/>
                      <a:gd name="T8" fmla="*/ 60 w 66"/>
                      <a:gd name="T9" fmla="*/ 16 h 59"/>
                      <a:gd name="T10" fmla="*/ 63 w 66"/>
                      <a:gd name="T11" fmla="*/ 21 h 59"/>
                      <a:gd name="T12" fmla="*/ 64 w 66"/>
                      <a:gd name="T13" fmla="*/ 27 h 59"/>
                      <a:gd name="T14" fmla="*/ 66 w 66"/>
                      <a:gd name="T15" fmla="*/ 37 h 59"/>
                      <a:gd name="T16" fmla="*/ 63 w 66"/>
                      <a:gd name="T17" fmla="*/ 39 h 59"/>
                      <a:gd name="T18" fmla="*/ 62 w 66"/>
                      <a:gd name="T19" fmla="*/ 48 h 59"/>
                      <a:gd name="T20" fmla="*/ 59 w 66"/>
                      <a:gd name="T21" fmla="*/ 39 h 59"/>
                      <a:gd name="T22" fmla="*/ 55 w 66"/>
                      <a:gd name="T23" fmla="*/ 34 h 59"/>
                      <a:gd name="T24" fmla="*/ 50 w 66"/>
                      <a:gd name="T25" fmla="*/ 44 h 59"/>
                      <a:gd name="T26" fmla="*/ 54 w 66"/>
                      <a:gd name="T27" fmla="*/ 52 h 59"/>
                      <a:gd name="T28" fmla="*/ 50 w 66"/>
                      <a:gd name="T29" fmla="*/ 59 h 59"/>
                      <a:gd name="T30" fmla="*/ 47 w 66"/>
                      <a:gd name="T31" fmla="*/ 53 h 59"/>
                      <a:gd name="T32" fmla="*/ 43 w 66"/>
                      <a:gd name="T33" fmla="*/ 55 h 59"/>
                      <a:gd name="T34" fmla="*/ 31 w 66"/>
                      <a:gd name="T35" fmla="*/ 47 h 59"/>
                      <a:gd name="T36" fmla="*/ 32 w 66"/>
                      <a:gd name="T37" fmla="*/ 34 h 59"/>
                      <a:gd name="T38" fmla="*/ 28 w 66"/>
                      <a:gd name="T39" fmla="*/ 28 h 59"/>
                      <a:gd name="T40" fmla="*/ 23 w 66"/>
                      <a:gd name="T41" fmla="*/ 27 h 59"/>
                      <a:gd name="T42" fmla="*/ 21 w 66"/>
                      <a:gd name="T43" fmla="*/ 32 h 59"/>
                      <a:gd name="T44" fmla="*/ 18 w 66"/>
                      <a:gd name="T45" fmla="*/ 31 h 59"/>
                      <a:gd name="T46" fmla="*/ 15 w 66"/>
                      <a:gd name="T47" fmla="*/ 32 h 59"/>
                      <a:gd name="T48" fmla="*/ 13 w 66"/>
                      <a:gd name="T49" fmla="*/ 29 h 59"/>
                      <a:gd name="T50" fmla="*/ 7 w 66"/>
                      <a:gd name="T51" fmla="*/ 32 h 59"/>
                      <a:gd name="T52" fmla="*/ 3 w 66"/>
                      <a:gd name="T53" fmla="*/ 40 h 59"/>
                      <a:gd name="T54" fmla="*/ 0 w 66"/>
                      <a:gd name="T55" fmla="*/ 37 h 59"/>
                      <a:gd name="T56" fmla="*/ 6 w 66"/>
                      <a:gd name="T57" fmla="*/ 24 h 59"/>
                      <a:gd name="T58" fmla="*/ 15 w 66"/>
                      <a:gd name="T59" fmla="*/ 19 h 59"/>
                      <a:gd name="T60" fmla="*/ 19 w 66"/>
                      <a:gd name="T61" fmla="*/ 16 h 59"/>
                      <a:gd name="T62" fmla="*/ 26 w 66"/>
                      <a:gd name="T63" fmla="*/ 16 h 59"/>
                      <a:gd name="T64" fmla="*/ 25 w 66"/>
                      <a:gd name="T65" fmla="*/ 24 h 59"/>
                      <a:gd name="T66" fmla="*/ 33 w 66"/>
                      <a:gd name="T67" fmla="*/ 17 h 59"/>
                      <a:gd name="T68" fmla="*/ 38 w 66"/>
                      <a:gd name="T69" fmla="*/ 17 h 59"/>
                      <a:gd name="T70" fmla="*/ 40 w 66"/>
                      <a:gd name="T71" fmla="*/ 12 h 59"/>
                      <a:gd name="T72" fmla="*/ 44 w 66"/>
                      <a:gd name="T73" fmla="*/ 12 h 59"/>
                      <a:gd name="T74" fmla="*/ 49 w 66"/>
                      <a:gd name="T75" fmla="*/ 11 h 59"/>
                      <a:gd name="T76" fmla="*/ 50 w 66"/>
                      <a:gd name="T7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6" h="59">
                        <a:moveTo>
                          <a:pt x="50" y="0"/>
                        </a:moveTo>
                        <a:lnTo>
                          <a:pt x="50" y="0"/>
                        </a:lnTo>
                        <a:lnTo>
                          <a:pt x="52" y="0"/>
                        </a:lnTo>
                        <a:lnTo>
                          <a:pt x="54" y="2"/>
                        </a:lnTo>
                        <a:lnTo>
                          <a:pt x="56" y="3"/>
                        </a:lnTo>
                        <a:lnTo>
                          <a:pt x="58" y="6"/>
                        </a:lnTo>
                        <a:lnTo>
                          <a:pt x="60" y="6"/>
                        </a:lnTo>
                        <a:lnTo>
                          <a:pt x="62" y="12"/>
                        </a:lnTo>
                        <a:lnTo>
                          <a:pt x="62" y="13"/>
                        </a:lnTo>
                        <a:lnTo>
                          <a:pt x="60" y="16"/>
                        </a:lnTo>
                        <a:lnTo>
                          <a:pt x="62" y="18"/>
                        </a:lnTo>
                        <a:lnTo>
                          <a:pt x="63" y="21"/>
                        </a:lnTo>
                        <a:lnTo>
                          <a:pt x="64" y="22"/>
                        </a:lnTo>
                        <a:lnTo>
                          <a:pt x="64" y="27"/>
                        </a:lnTo>
                        <a:lnTo>
                          <a:pt x="66" y="32"/>
                        </a:lnTo>
                        <a:lnTo>
                          <a:pt x="66" y="37"/>
                        </a:lnTo>
                        <a:lnTo>
                          <a:pt x="65" y="38"/>
                        </a:lnTo>
                        <a:lnTo>
                          <a:pt x="63" y="39"/>
                        </a:lnTo>
                        <a:lnTo>
                          <a:pt x="62" y="41"/>
                        </a:lnTo>
                        <a:lnTo>
                          <a:pt x="62" y="48"/>
                        </a:lnTo>
                        <a:lnTo>
                          <a:pt x="60" y="46"/>
                        </a:lnTo>
                        <a:lnTo>
                          <a:pt x="59" y="39"/>
                        </a:lnTo>
                        <a:lnTo>
                          <a:pt x="56" y="34"/>
                        </a:lnTo>
                        <a:lnTo>
                          <a:pt x="55" y="34"/>
                        </a:lnTo>
                        <a:lnTo>
                          <a:pt x="50" y="41"/>
                        </a:lnTo>
                        <a:lnTo>
                          <a:pt x="50" y="44"/>
                        </a:lnTo>
                        <a:lnTo>
                          <a:pt x="51" y="46"/>
                        </a:lnTo>
                        <a:lnTo>
                          <a:pt x="54" y="52"/>
                        </a:lnTo>
                        <a:lnTo>
                          <a:pt x="53" y="53"/>
                        </a:lnTo>
                        <a:lnTo>
                          <a:pt x="50" y="59"/>
                        </a:lnTo>
                        <a:lnTo>
                          <a:pt x="48" y="57"/>
                        </a:lnTo>
                        <a:lnTo>
                          <a:pt x="47" y="53"/>
                        </a:lnTo>
                        <a:lnTo>
                          <a:pt x="45" y="54"/>
                        </a:lnTo>
                        <a:lnTo>
                          <a:pt x="43" y="55"/>
                        </a:lnTo>
                        <a:lnTo>
                          <a:pt x="35" y="51"/>
                        </a:lnTo>
                        <a:lnTo>
                          <a:pt x="31" y="47"/>
                        </a:lnTo>
                        <a:lnTo>
                          <a:pt x="30" y="38"/>
                        </a:lnTo>
                        <a:lnTo>
                          <a:pt x="32" y="34"/>
                        </a:lnTo>
                        <a:lnTo>
                          <a:pt x="32" y="32"/>
                        </a:lnTo>
                        <a:lnTo>
                          <a:pt x="28" y="28"/>
                        </a:lnTo>
                        <a:lnTo>
                          <a:pt x="25" y="27"/>
                        </a:lnTo>
                        <a:lnTo>
                          <a:pt x="23" y="27"/>
                        </a:lnTo>
                        <a:lnTo>
                          <a:pt x="21" y="31"/>
                        </a:lnTo>
                        <a:lnTo>
                          <a:pt x="21" y="32"/>
                        </a:lnTo>
                        <a:lnTo>
                          <a:pt x="19" y="31"/>
                        </a:lnTo>
                        <a:lnTo>
                          <a:pt x="18" y="31"/>
                        </a:lnTo>
                        <a:lnTo>
                          <a:pt x="18" y="29"/>
                        </a:lnTo>
                        <a:lnTo>
                          <a:pt x="15" y="32"/>
                        </a:lnTo>
                        <a:lnTo>
                          <a:pt x="14" y="34"/>
                        </a:lnTo>
                        <a:lnTo>
                          <a:pt x="13" y="29"/>
                        </a:lnTo>
                        <a:lnTo>
                          <a:pt x="11" y="29"/>
                        </a:lnTo>
                        <a:lnTo>
                          <a:pt x="7" y="32"/>
                        </a:lnTo>
                        <a:lnTo>
                          <a:pt x="4" y="39"/>
                        </a:lnTo>
                        <a:lnTo>
                          <a:pt x="3" y="40"/>
                        </a:lnTo>
                        <a:lnTo>
                          <a:pt x="1" y="40"/>
                        </a:lnTo>
                        <a:lnTo>
                          <a:pt x="0" y="37"/>
                        </a:lnTo>
                        <a:lnTo>
                          <a:pt x="3" y="27"/>
                        </a:lnTo>
                        <a:lnTo>
                          <a:pt x="6" y="24"/>
                        </a:lnTo>
                        <a:lnTo>
                          <a:pt x="14" y="22"/>
                        </a:lnTo>
                        <a:lnTo>
                          <a:pt x="15" y="19"/>
                        </a:lnTo>
                        <a:lnTo>
                          <a:pt x="16" y="17"/>
                        </a:lnTo>
                        <a:lnTo>
                          <a:pt x="19" y="16"/>
                        </a:lnTo>
                        <a:lnTo>
                          <a:pt x="21" y="14"/>
                        </a:lnTo>
                        <a:lnTo>
                          <a:pt x="26" y="16"/>
                        </a:lnTo>
                        <a:lnTo>
                          <a:pt x="27" y="19"/>
                        </a:lnTo>
                        <a:lnTo>
                          <a:pt x="25" y="24"/>
                        </a:lnTo>
                        <a:lnTo>
                          <a:pt x="31" y="22"/>
                        </a:lnTo>
                        <a:lnTo>
                          <a:pt x="33" y="17"/>
                        </a:lnTo>
                        <a:lnTo>
                          <a:pt x="36" y="16"/>
                        </a:lnTo>
                        <a:lnTo>
                          <a:pt x="38" y="17"/>
                        </a:lnTo>
                        <a:lnTo>
                          <a:pt x="39" y="15"/>
                        </a:lnTo>
                        <a:lnTo>
                          <a:pt x="40" y="12"/>
                        </a:lnTo>
                        <a:lnTo>
                          <a:pt x="41" y="11"/>
                        </a:lnTo>
                        <a:lnTo>
                          <a:pt x="44" y="12"/>
                        </a:lnTo>
                        <a:lnTo>
                          <a:pt x="47" y="10"/>
                        </a:lnTo>
                        <a:lnTo>
                          <a:pt x="49" y="11"/>
                        </a:lnTo>
                        <a:lnTo>
                          <a:pt x="50" y="10"/>
                        </a:lnTo>
                        <a:lnTo>
                          <a:pt x="50" y="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solidFill>
                        <a:schemeClr val="bg2"/>
                      </a:solidFill>
                    </a:endParaRPr>
                  </a:p>
                </p:txBody>
              </p:sp>
              <p:sp>
                <p:nvSpPr>
                  <p:cNvPr id="741" name="Freeform 374">
                    <a:extLst>
                      <a:ext uri="{FF2B5EF4-FFF2-40B4-BE49-F238E27FC236}">
                        <a16:creationId xmlns:a16="http://schemas.microsoft.com/office/drawing/2014/main" xmlns="" id="{ED75E6DF-D617-3841-96DB-7EF7245B795B}"/>
                      </a:ext>
                    </a:extLst>
                  </p:cNvPr>
                  <p:cNvSpPr/>
                  <p:nvPr/>
                </p:nvSpPr>
                <p:spPr>
                  <a:xfrm>
                    <a:off x="6891338" y="4376738"/>
                    <a:ext cx="52388" cy="66675"/>
                  </a:xfrm>
                  <a:custGeom>
                    <a:avLst/>
                    <a:gdLst>
                      <a:gd name="T0" fmla="*/ 31 w 33"/>
                      <a:gd name="T1" fmla="*/ 1 h 42"/>
                      <a:gd name="T2" fmla="*/ 32 w 33"/>
                      <a:gd name="T3" fmla="*/ 0 h 42"/>
                      <a:gd name="T4" fmla="*/ 32 w 33"/>
                      <a:gd name="T5" fmla="*/ 1 h 42"/>
                      <a:gd name="T6" fmla="*/ 32 w 33"/>
                      <a:gd name="T7" fmla="*/ 4 h 42"/>
                      <a:gd name="T8" fmla="*/ 33 w 33"/>
                      <a:gd name="T9" fmla="*/ 5 h 42"/>
                      <a:gd name="T10" fmla="*/ 32 w 33"/>
                      <a:gd name="T11" fmla="*/ 6 h 42"/>
                      <a:gd name="T12" fmla="*/ 33 w 33"/>
                      <a:gd name="T13" fmla="*/ 12 h 42"/>
                      <a:gd name="T14" fmla="*/ 32 w 33"/>
                      <a:gd name="T15" fmla="*/ 14 h 42"/>
                      <a:gd name="T16" fmla="*/ 30 w 33"/>
                      <a:gd name="T17" fmla="*/ 15 h 42"/>
                      <a:gd name="T18" fmla="*/ 26 w 33"/>
                      <a:gd name="T19" fmla="*/ 20 h 42"/>
                      <a:gd name="T20" fmla="*/ 22 w 33"/>
                      <a:gd name="T21" fmla="*/ 22 h 42"/>
                      <a:gd name="T22" fmla="*/ 21 w 33"/>
                      <a:gd name="T23" fmla="*/ 26 h 42"/>
                      <a:gd name="T24" fmla="*/ 7 w 33"/>
                      <a:gd name="T25" fmla="*/ 39 h 42"/>
                      <a:gd name="T26" fmla="*/ 5 w 33"/>
                      <a:gd name="T27" fmla="*/ 39 h 42"/>
                      <a:gd name="T28" fmla="*/ 2 w 33"/>
                      <a:gd name="T29" fmla="*/ 42 h 42"/>
                      <a:gd name="T30" fmla="*/ 0 w 33"/>
                      <a:gd name="T31" fmla="*/ 42 h 42"/>
                      <a:gd name="T32" fmla="*/ 0 w 33"/>
                      <a:gd name="T33" fmla="*/ 39 h 42"/>
                      <a:gd name="T34" fmla="*/ 2 w 33"/>
                      <a:gd name="T35" fmla="*/ 36 h 42"/>
                      <a:gd name="T36" fmla="*/ 8 w 33"/>
                      <a:gd name="T37" fmla="*/ 31 h 42"/>
                      <a:gd name="T38" fmla="*/ 9 w 33"/>
                      <a:gd name="T39" fmla="*/ 31 h 42"/>
                      <a:gd name="T40" fmla="*/ 20 w 33"/>
                      <a:gd name="T41" fmla="*/ 19 h 42"/>
                      <a:gd name="T42" fmla="*/ 21 w 33"/>
                      <a:gd name="T43" fmla="*/ 19 h 42"/>
                      <a:gd name="T44" fmla="*/ 23 w 33"/>
                      <a:gd name="T45" fmla="*/ 16 h 42"/>
                      <a:gd name="T46" fmla="*/ 25 w 33"/>
                      <a:gd name="T47" fmla="*/ 15 h 42"/>
                      <a:gd name="T48" fmla="*/ 27 w 33"/>
                      <a:gd name="T49" fmla="*/ 14 h 42"/>
                      <a:gd name="T50" fmla="*/ 28 w 33"/>
                      <a:gd name="T51" fmla="*/ 10 h 42"/>
                      <a:gd name="T52" fmla="*/ 28 w 33"/>
                      <a:gd name="T53" fmla="*/ 8 h 42"/>
                      <a:gd name="T54" fmla="*/ 29 w 33"/>
                      <a:gd name="T55" fmla="*/ 9 h 42"/>
                      <a:gd name="T56" fmla="*/ 30 w 33"/>
                      <a:gd name="T57" fmla="*/ 8 h 42"/>
                      <a:gd name="T58" fmla="*/ 29 w 33"/>
                      <a:gd name="T59" fmla="*/ 7 h 42"/>
                      <a:gd name="T60" fmla="*/ 28 w 33"/>
                      <a:gd name="T61" fmla="*/ 6 h 42"/>
                      <a:gd name="T62" fmla="*/ 30 w 33"/>
                      <a:gd name="T63" fmla="*/ 3 h 42"/>
                      <a:gd name="T64" fmla="*/ 30 w 33"/>
                      <a:gd name="T65" fmla="*/ 1 h 42"/>
                      <a:gd name="T66" fmla="*/ 31 w 33"/>
                      <a:gd name="T67"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42">
                        <a:moveTo>
                          <a:pt x="31" y="1"/>
                        </a:moveTo>
                        <a:lnTo>
                          <a:pt x="32" y="0"/>
                        </a:lnTo>
                        <a:lnTo>
                          <a:pt x="32" y="1"/>
                        </a:lnTo>
                        <a:lnTo>
                          <a:pt x="32" y="4"/>
                        </a:lnTo>
                        <a:lnTo>
                          <a:pt x="33" y="5"/>
                        </a:lnTo>
                        <a:lnTo>
                          <a:pt x="32" y="6"/>
                        </a:lnTo>
                        <a:lnTo>
                          <a:pt x="33" y="12"/>
                        </a:lnTo>
                        <a:lnTo>
                          <a:pt x="32" y="14"/>
                        </a:lnTo>
                        <a:lnTo>
                          <a:pt x="30" y="15"/>
                        </a:lnTo>
                        <a:lnTo>
                          <a:pt x="26" y="20"/>
                        </a:lnTo>
                        <a:lnTo>
                          <a:pt x="22" y="22"/>
                        </a:lnTo>
                        <a:lnTo>
                          <a:pt x="21" y="26"/>
                        </a:lnTo>
                        <a:lnTo>
                          <a:pt x="7" y="39"/>
                        </a:lnTo>
                        <a:lnTo>
                          <a:pt x="5" y="39"/>
                        </a:lnTo>
                        <a:lnTo>
                          <a:pt x="2" y="42"/>
                        </a:lnTo>
                        <a:lnTo>
                          <a:pt x="0" y="42"/>
                        </a:lnTo>
                        <a:lnTo>
                          <a:pt x="0" y="39"/>
                        </a:lnTo>
                        <a:lnTo>
                          <a:pt x="2" y="36"/>
                        </a:lnTo>
                        <a:lnTo>
                          <a:pt x="8" y="31"/>
                        </a:lnTo>
                        <a:lnTo>
                          <a:pt x="9" y="31"/>
                        </a:lnTo>
                        <a:lnTo>
                          <a:pt x="20" y="19"/>
                        </a:lnTo>
                        <a:lnTo>
                          <a:pt x="21" y="19"/>
                        </a:lnTo>
                        <a:lnTo>
                          <a:pt x="23" y="16"/>
                        </a:lnTo>
                        <a:lnTo>
                          <a:pt x="25" y="15"/>
                        </a:lnTo>
                        <a:lnTo>
                          <a:pt x="27" y="14"/>
                        </a:lnTo>
                        <a:lnTo>
                          <a:pt x="28" y="10"/>
                        </a:lnTo>
                        <a:lnTo>
                          <a:pt x="28" y="8"/>
                        </a:lnTo>
                        <a:lnTo>
                          <a:pt x="29" y="9"/>
                        </a:lnTo>
                        <a:lnTo>
                          <a:pt x="30" y="8"/>
                        </a:lnTo>
                        <a:lnTo>
                          <a:pt x="29" y="7"/>
                        </a:lnTo>
                        <a:lnTo>
                          <a:pt x="28" y="6"/>
                        </a:lnTo>
                        <a:lnTo>
                          <a:pt x="30" y="3"/>
                        </a:lnTo>
                        <a:lnTo>
                          <a:pt x="30" y="1"/>
                        </a:lnTo>
                        <a:lnTo>
                          <a:pt x="31" y="1"/>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solidFill>
                        <a:schemeClr val="bg2"/>
                      </a:solidFill>
                    </a:endParaRPr>
                  </a:p>
                </p:txBody>
              </p:sp>
              <p:sp>
                <p:nvSpPr>
                  <p:cNvPr id="742" name="Freeform 375">
                    <a:extLst>
                      <a:ext uri="{FF2B5EF4-FFF2-40B4-BE49-F238E27FC236}">
                        <a16:creationId xmlns:a16="http://schemas.microsoft.com/office/drawing/2014/main" xmlns="" id="{B54F2232-7FB9-A546-AB9E-1C46450FB90B}"/>
                      </a:ext>
                    </a:extLst>
                  </p:cNvPr>
                  <p:cNvSpPr/>
                  <p:nvPr/>
                </p:nvSpPr>
                <p:spPr>
                  <a:xfrm>
                    <a:off x="6891338" y="4376738"/>
                    <a:ext cx="52388" cy="66675"/>
                  </a:xfrm>
                  <a:custGeom>
                    <a:avLst/>
                    <a:gdLst>
                      <a:gd name="T0" fmla="*/ 31 w 33"/>
                      <a:gd name="T1" fmla="*/ 1 h 42"/>
                      <a:gd name="T2" fmla="*/ 32 w 33"/>
                      <a:gd name="T3" fmla="*/ 0 h 42"/>
                      <a:gd name="T4" fmla="*/ 32 w 33"/>
                      <a:gd name="T5" fmla="*/ 1 h 42"/>
                      <a:gd name="T6" fmla="*/ 32 w 33"/>
                      <a:gd name="T7" fmla="*/ 4 h 42"/>
                      <a:gd name="T8" fmla="*/ 33 w 33"/>
                      <a:gd name="T9" fmla="*/ 5 h 42"/>
                      <a:gd name="T10" fmla="*/ 32 w 33"/>
                      <a:gd name="T11" fmla="*/ 6 h 42"/>
                      <a:gd name="T12" fmla="*/ 33 w 33"/>
                      <a:gd name="T13" fmla="*/ 12 h 42"/>
                      <a:gd name="T14" fmla="*/ 32 w 33"/>
                      <a:gd name="T15" fmla="*/ 14 h 42"/>
                      <a:gd name="T16" fmla="*/ 30 w 33"/>
                      <a:gd name="T17" fmla="*/ 15 h 42"/>
                      <a:gd name="T18" fmla="*/ 26 w 33"/>
                      <a:gd name="T19" fmla="*/ 20 h 42"/>
                      <a:gd name="T20" fmla="*/ 22 w 33"/>
                      <a:gd name="T21" fmla="*/ 22 h 42"/>
                      <a:gd name="T22" fmla="*/ 21 w 33"/>
                      <a:gd name="T23" fmla="*/ 26 h 42"/>
                      <a:gd name="T24" fmla="*/ 7 w 33"/>
                      <a:gd name="T25" fmla="*/ 39 h 42"/>
                      <a:gd name="T26" fmla="*/ 5 w 33"/>
                      <a:gd name="T27" fmla="*/ 39 h 42"/>
                      <a:gd name="T28" fmla="*/ 2 w 33"/>
                      <a:gd name="T29" fmla="*/ 42 h 42"/>
                      <a:gd name="T30" fmla="*/ 0 w 33"/>
                      <a:gd name="T31" fmla="*/ 42 h 42"/>
                      <a:gd name="T32" fmla="*/ 0 w 33"/>
                      <a:gd name="T33" fmla="*/ 39 h 42"/>
                      <a:gd name="T34" fmla="*/ 2 w 33"/>
                      <a:gd name="T35" fmla="*/ 36 h 42"/>
                      <a:gd name="T36" fmla="*/ 8 w 33"/>
                      <a:gd name="T37" fmla="*/ 31 h 42"/>
                      <a:gd name="T38" fmla="*/ 9 w 33"/>
                      <a:gd name="T39" fmla="*/ 31 h 42"/>
                      <a:gd name="T40" fmla="*/ 20 w 33"/>
                      <a:gd name="T41" fmla="*/ 19 h 42"/>
                      <a:gd name="T42" fmla="*/ 21 w 33"/>
                      <a:gd name="T43" fmla="*/ 19 h 42"/>
                      <a:gd name="T44" fmla="*/ 23 w 33"/>
                      <a:gd name="T45" fmla="*/ 16 h 42"/>
                      <a:gd name="T46" fmla="*/ 25 w 33"/>
                      <a:gd name="T47" fmla="*/ 15 h 42"/>
                      <a:gd name="T48" fmla="*/ 27 w 33"/>
                      <a:gd name="T49" fmla="*/ 14 h 42"/>
                      <a:gd name="T50" fmla="*/ 28 w 33"/>
                      <a:gd name="T51" fmla="*/ 10 h 42"/>
                      <a:gd name="T52" fmla="*/ 28 w 33"/>
                      <a:gd name="T53" fmla="*/ 8 h 42"/>
                      <a:gd name="T54" fmla="*/ 29 w 33"/>
                      <a:gd name="T55" fmla="*/ 9 h 42"/>
                      <a:gd name="T56" fmla="*/ 30 w 33"/>
                      <a:gd name="T57" fmla="*/ 8 h 42"/>
                      <a:gd name="T58" fmla="*/ 29 w 33"/>
                      <a:gd name="T59" fmla="*/ 7 h 42"/>
                      <a:gd name="T60" fmla="*/ 28 w 33"/>
                      <a:gd name="T61" fmla="*/ 6 h 42"/>
                      <a:gd name="T62" fmla="*/ 30 w 33"/>
                      <a:gd name="T63" fmla="*/ 3 h 42"/>
                      <a:gd name="T64" fmla="*/ 30 w 33"/>
                      <a:gd name="T65" fmla="*/ 1 h 42"/>
                      <a:gd name="T66" fmla="*/ 31 w 33"/>
                      <a:gd name="T67"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42">
                        <a:moveTo>
                          <a:pt x="31" y="1"/>
                        </a:moveTo>
                        <a:lnTo>
                          <a:pt x="32" y="0"/>
                        </a:lnTo>
                        <a:lnTo>
                          <a:pt x="32" y="1"/>
                        </a:lnTo>
                        <a:lnTo>
                          <a:pt x="32" y="4"/>
                        </a:lnTo>
                        <a:lnTo>
                          <a:pt x="33" y="5"/>
                        </a:lnTo>
                        <a:lnTo>
                          <a:pt x="32" y="6"/>
                        </a:lnTo>
                        <a:lnTo>
                          <a:pt x="33" y="12"/>
                        </a:lnTo>
                        <a:lnTo>
                          <a:pt x="32" y="14"/>
                        </a:lnTo>
                        <a:lnTo>
                          <a:pt x="30" y="15"/>
                        </a:lnTo>
                        <a:lnTo>
                          <a:pt x="26" y="20"/>
                        </a:lnTo>
                        <a:lnTo>
                          <a:pt x="22" y="22"/>
                        </a:lnTo>
                        <a:lnTo>
                          <a:pt x="21" y="26"/>
                        </a:lnTo>
                        <a:lnTo>
                          <a:pt x="7" y="39"/>
                        </a:lnTo>
                        <a:lnTo>
                          <a:pt x="5" y="39"/>
                        </a:lnTo>
                        <a:lnTo>
                          <a:pt x="2" y="42"/>
                        </a:lnTo>
                        <a:lnTo>
                          <a:pt x="0" y="42"/>
                        </a:lnTo>
                        <a:lnTo>
                          <a:pt x="0" y="39"/>
                        </a:lnTo>
                        <a:lnTo>
                          <a:pt x="2" y="36"/>
                        </a:lnTo>
                        <a:lnTo>
                          <a:pt x="8" y="31"/>
                        </a:lnTo>
                        <a:lnTo>
                          <a:pt x="9" y="31"/>
                        </a:lnTo>
                        <a:lnTo>
                          <a:pt x="20" y="19"/>
                        </a:lnTo>
                        <a:lnTo>
                          <a:pt x="21" y="19"/>
                        </a:lnTo>
                        <a:lnTo>
                          <a:pt x="23" y="16"/>
                        </a:lnTo>
                        <a:lnTo>
                          <a:pt x="25" y="15"/>
                        </a:lnTo>
                        <a:lnTo>
                          <a:pt x="27" y="14"/>
                        </a:lnTo>
                        <a:lnTo>
                          <a:pt x="28" y="10"/>
                        </a:lnTo>
                        <a:lnTo>
                          <a:pt x="28" y="8"/>
                        </a:lnTo>
                        <a:lnTo>
                          <a:pt x="29" y="9"/>
                        </a:lnTo>
                        <a:lnTo>
                          <a:pt x="30" y="8"/>
                        </a:lnTo>
                        <a:lnTo>
                          <a:pt x="29" y="7"/>
                        </a:lnTo>
                        <a:lnTo>
                          <a:pt x="28" y="6"/>
                        </a:lnTo>
                        <a:lnTo>
                          <a:pt x="30" y="3"/>
                        </a:lnTo>
                        <a:lnTo>
                          <a:pt x="30" y="1"/>
                        </a:lnTo>
                        <a:lnTo>
                          <a:pt x="31" y="1"/>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solidFill>
                        <a:schemeClr val="bg2"/>
                      </a:solidFill>
                    </a:endParaRPr>
                  </a:p>
                </p:txBody>
              </p:sp>
            </p:grpSp>
            <p:sp>
              <p:nvSpPr>
                <p:cNvPr id="402" name="Freeform 376">
                  <a:extLst>
                    <a:ext uri="{FF2B5EF4-FFF2-40B4-BE49-F238E27FC236}">
                      <a16:creationId xmlns:a16="http://schemas.microsoft.com/office/drawing/2014/main" xmlns="" id="{5F99D841-6CFA-1640-8FE0-7D242DE45F44}"/>
                    </a:ext>
                  </a:extLst>
                </p:cNvPr>
                <p:cNvSpPr>
                  <a:spLocks noEditPoints="1"/>
                </p:cNvSpPr>
                <p:nvPr/>
              </p:nvSpPr>
              <p:spPr>
                <a:xfrm>
                  <a:off x="2420938" y="4635500"/>
                  <a:ext cx="280988" cy="412750"/>
                </a:xfrm>
                <a:custGeom>
                  <a:avLst/>
                  <a:gdLst>
                    <a:gd name="T0" fmla="*/ 93 w 177"/>
                    <a:gd name="T1" fmla="*/ 4 h 260"/>
                    <a:gd name="T2" fmla="*/ 101 w 177"/>
                    <a:gd name="T3" fmla="*/ 13 h 260"/>
                    <a:gd name="T4" fmla="*/ 106 w 177"/>
                    <a:gd name="T5" fmla="*/ 15 h 260"/>
                    <a:gd name="T6" fmla="*/ 110 w 177"/>
                    <a:gd name="T7" fmla="*/ 24 h 260"/>
                    <a:gd name="T8" fmla="*/ 114 w 177"/>
                    <a:gd name="T9" fmla="*/ 31 h 260"/>
                    <a:gd name="T10" fmla="*/ 124 w 177"/>
                    <a:gd name="T11" fmla="*/ 33 h 260"/>
                    <a:gd name="T12" fmla="*/ 130 w 177"/>
                    <a:gd name="T13" fmla="*/ 33 h 260"/>
                    <a:gd name="T14" fmla="*/ 137 w 177"/>
                    <a:gd name="T15" fmla="*/ 31 h 260"/>
                    <a:gd name="T16" fmla="*/ 145 w 177"/>
                    <a:gd name="T17" fmla="*/ 31 h 260"/>
                    <a:gd name="T18" fmla="*/ 159 w 177"/>
                    <a:gd name="T19" fmla="*/ 40 h 260"/>
                    <a:gd name="T20" fmla="*/ 155 w 177"/>
                    <a:gd name="T21" fmla="*/ 53 h 260"/>
                    <a:gd name="T22" fmla="*/ 158 w 177"/>
                    <a:gd name="T23" fmla="*/ 59 h 260"/>
                    <a:gd name="T24" fmla="*/ 116 w 177"/>
                    <a:gd name="T25" fmla="*/ 84 h 260"/>
                    <a:gd name="T26" fmla="*/ 106 w 177"/>
                    <a:gd name="T27" fmla="*/ 105 h 260"/>
                    <a:gd name="T28" fmla="*/ 116 w 177"/>
                    <a:gd name="T29" fmla="*/ 124 h 260"/>
                    <a:gd name="T30" fmla="*/ 118 w 177"/>
                    <a:gd name="T31" fmla="*/ 132 h 260"/>
                    <a:gd name="T32" fmla="*/ 129 w 177"/>
                    <a:gd name="T33" fmla="*/ 138 h 260"/>
                    <a:gd name="T34" fmla="*/ 152 w 177"/>
                    <a:gd name="T35" fmla="*/ 130 h 260"/>
                    <a:gd name="T36" fmla="*/ 155 w 177"/>
                    <a:gd name="T37" fmla="*/ 155 h 260"/>
                    <a:gd name="T38" fmla="*/ 164 w 177"/>
                    <a:gd name="T39" fmla="*/ 153 h 260"/>
                    <a:gd name="T40" fmla="*/ 173 w 177"/>
                    <a:gd name="T41" fmla="*/ 181 h 260"/>
                    <a:gd name="T42" fmla="*/ 169 w 177"/>
                    <a:gd name="T43" fmla="*/ 208 h 260"/>
                    <a:gd name="T44" fmla="*/ 171 w 177"/>
                    <a:gd name="T45" fmla="*/ 217 h 260"/>
                    <a:gd name="T46" fmla="*/ 169 w 177"/>
                    <a:gd name="T47" fmla="*/ 227 h 260"/>
                    <a:gd name="T48" fmla="*/ 173 w 177"/>
                    <a:gd name="T49" fmla="*/ 231 h 260"/>
                    <a:gd name="T50" fmla="*/ 164 w 177"/>
                    <a:gd name="T51" fmla="*/ 248 h 260"/>
                    <a:gd name="T52" fmla="*/ 164 w 177"/>
                    <a:gd name="T53" fmla="*/ 251 h 260"/>
                    <a:gd name="T54" fmla="*/ 155 w 177"/>
                    <a:gd name="T55" fmla="*/ 257 h 260"/>
                    <a:gd name="T56" fmla="*/ 126 w 177"/>
                    <a:gd name="T57" fmla="*/ 239 h 260"/>
                    <a:gd name="T58" fmla="*/ 70 w 177"/>
                    <a:gd name="T59" fmla="*/ 201 h 260"/>
                    <a:gd name="T60" fmla="*/ 69 w 177"/>
                    <a:gd name="T61" fmla="*/ 188 h 260"/>
                    <a:gd name="T62" fmla="*/ 26 w 177"/>
                    <a:gd name="T63" fmla="*/ 109 h 260"/>
                    <a:gd name="T64" fmla="*/ 18 w 177"/>
                    <a:gd name="T65" fmla="*/ 95 h 260"/>
                    <a:gd name="T66" fmla="*/ 6 w 177"/>
                    <a:gd name="T67" fmla="*/ 78 h 260"/>
                    <a:gd name="T68" fmla="*/ 1 w 177"/>
                    <a:gd name="T69" fmla="*/ 68 h 260"/>
                    <a:gd name="T70" fmla="*/ 13 w 177"/>
                    <a:gd name="T71" fmla="*/ 49 h 260"/>
                    <a:gd name="T72" fmla="*/ 14 w 177"/>
                    <a:gd name="T73" fmla="*/ 54 h 260"/>
                    <a:gd name="T74" fmla="*/ 10 w 177"/>
                    <a:gd name="T75" fmla="*/ 58 h 260"/>
                    <a:gd name="T76" fmla="*/ 12 w 177"/>
                    <a:gd name="T77" fmla="*/ 63 h 260"/>
                    <a:gd name="T78" fmla="*/ 19 w 177"/>
                    <a:gd name="T79" fmla="*/ 63 h 260"/>
                    <a:gd name="T80" fmla="*/ 31 w 177"/>
                    <a:gd name="T81" fmla="*/ 68 h 260"/>
                    <a:gd name="T82" fmla="*/ 37 w 177"/>
                    <a:gd name="T83" fmla="*/ 54 h 260"/>
                    <a:gd name="T84" fmla="*/ 42 w 177"/>
                    <a:gd name="T85" fmla="*/ 49 h 260"/>
                    <a:gd name="T86" fmla="*/ 45 w 177"/>
                    <a:gd name="T87" fmla="*/ 44 h 260"/>
                    <a:gd name="T88" fmla="*/ 84 w 177"/>
                    <a:gd name="T89" fmla="*/ 13 h 260"/>
                    <a:gd name="T90" fmla="*/ 84 w 177"/>
                    <a:gd name="T91" fmla="*/ 7 h 260"/>
                    <a:gd name="T92" fmla="*/ 81 w 177"/>
                    <a:gd name="T93" fmla="*/ 1 h 260"/>
                    <a:gd name="T94" fmla="*/ 164 w 177"/>
                    <a:gd name="T95" fmla="*/ 216 h 260"/>
                    <a:gd name="T96" fmla="*/ 161 w 177"/>
                    <a:gd name="T97" fmla="*/ 217 h 260"/>
                    <a:gd name="T98" fmla="*/ 162 w 177"/>
                    <a:gd name="T99" fmla="*/ 224 h 260"/>
                    <a:gd name="T100" fmla="*/ 169 w 177"/>
                    <a:gd name="T101" fmla="*/ 218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7" h="260">
                      <a:moveTo>
                        <a:pt x="84" y="0"/>
                      </a:moveTo>
                      <a:lnTo>
                        <a:pt x="86" y="0"/>
                      </a:lnTo>
                      <a:lnTo>
                        <a:pt x="92" y="2"/>
                      </a:lnTo>
                      <a:lnTo>
                        <a:pt x="93" y="4"/>
                      </a:lnTo>
                      <a:lnTo>
                        <a:pt x="94" y="5"/>
                      </a:lnTo>
                      <a:lnTo>
                        <a:pt x="97" y="6"/>
                      </a:lnTo>
                      <a:lnTo>
                        <a:pt x="99" y="12"/>
                      </a:lnTo>
                      <a:lnTo>
                        <a:pt x="101" y="13"/>
                      </a:lnTo>
                      <a:lnTo>
                        <a:pt x="102" y="14"/>
                      </a:lnTo>
                      <a:lnTo>
                        <a:pt x="103" y="15"/>
                      </a:lnTo>
                      <a:lnTo>
                        <a:pt x="104" y="15"/>
                      </a:lnTo>
                      <a:lnTo>
                        <a:pt x="106" y="15"/>
                      </a:lnTo>
                      <a:lnTo>
                        <a:pt x="107" y="16"/>
                      </a:lnTo>
                      <a:lnTo>
                        <a:pt x="108" y="18"/>
                      </a:lnTo>
                      <a:lnTo>
                        <a:pt x="109" y="23"/>
                      </a:lnTo>
                      <a:lnTo>
                        <a:pt x="110" y="24"/>
                      </a:lnTo>
                      <a:lnTo>
                        <a:pt x="111" y="24"/>
                      </a:lnTo>
                      <a:lnTo>
                        <a:pt x="113" y="24"/>
                      </a:lnTo>
                      <a:lnTo>
                        <a:pt x="114" y="25"/>
                      </a:lnTo>
                      <a:lnTo>
                        <a:pt x="114" y="31"/>
                      </a:lnTo>
                      <a:lnTo>
                        <a:pt x="117" y="33"/>
                      </a:lnTo>
                      <a:lnTo>
                        <a:pt x="119" y="34"/>
                      </a:lnTo>
                      <a:lnTo>
                        <a:pt x="120" y="33"/>
                      </a:lnTo>
                      <a:lnTo>
                        <a:pt x="124" y="33"/>
                      </a:lnTo>
                      <a:lnTo>
                        <a:pt x="126" y="34"/>
                      </a:lnTo>
                      <a:lnTo>
                        <a:pt x="129" y="34"/>
                      </a:lnTo>
                      <a:lnTo>
                        <a:pt x="130" y="34"/>
                      </a:lnTo>
                      <a:lnTo>
                        <a:pt x="130" y="33"/>
                      </a:lnTo>
                      <a:lnTo>
                        <a:pt x="131" y="32"/>
                      </a:lnTo>
                      <a:lnTo>
                        <a:pt x="132" y="31"/>
                      </a:lnTo>
                      <a:lnTo>
                        <a:pt x="133" y="31"/>
                      </a:lnTo>
                      <a:lnTo>
                        <a:pt x="137" y="31"/>
                      </a:lnTo>
                      <a:lnTo>
                        <a:pt x="139" y="32"/>
                      </a:lnTo>
                      <a:lnTo>
                        <a:pt x="141" y="33"/>
                      </a:lnTo>
                      <a:lnTo>
                        <a:pt x="143" y="32"/>
                      </a:lnTo>
                      <a:lnTo>
                        <a:pt x="145" y="31"/>
                      </a:lnTo>
                      <a:lnTo>
                        <a:pt x="148" y="31"/>
                      </a:lnTo>
                      <a:lnTo>
                        <a:pt x="156" y="36"/>
                      </a:lnTo>
                      <a:lnTo>
                        <a:pt x="159" y="39"/>
                      </a:lnTo>
                      <a:lnTo>
                        <a:pt x="159" y="40"/>
                      </a:lnTo>
                      <a:lnTo>
                        <a:pt x="151" y="50"/>
                      </a:lnTo>
                      <a:lnTo>
                        <a:pt x="151" y="53"/>
                      </a:lnTo>
                      <a:lnTo>
                        <a:pt x="151" y="53"/>
                      </a:lnTo>
                      <a:lnTo>
                        <a:pt x="155" y="53"/>
                      </a:lnTo>
                      <a:lnTo>
                        <a:pt x="158" y="57"/>
                      </a:lnTo>
                      <a:lnTo>
                        <a:pt x="160" y="57"/>
                      </a:lnTo>
                      <a:lnTo>
                        <a:pt x="160" y="58"/>
                      </a:lnTo>
                      <a:lnTo>
                        <a:pt x="158" y="59"/>
                      </a:lnTo>
                      <a:lnTo>
                        <a:pt x="153" y="58"/>
                      </a:lnTo>
                      <a:lnTo>
                        <a:pt x="132" y="66"/>
                      </a:lnTo>
                      <a:lnTo>
                        <a:pt x="125" y="71"/>
                      </a:lnTo>
                      <a:lnTo>
                        <a:pt x="116" y="84"/>
                      </a:lnTo>
                      <a:lnTo>
                        <a:pt x="116" y="91"/>
                      </a:lnTo>
                      <a:lnTo>
                        <a:pt x="111" y="92"/>
                      </a:lnTo>
                      <a:lnTo>
                        <a:pt x="110" y="93"/>
                      </a:lnTo>
                      <a:lnTo>
                        <a:pt x="106" y="105"/>
                      </a:lnTo>
                      <a:lnTo>
                        <a:pt x="106" y="106"/>
                      </a:lnTo>
                      <a:lnTo>
                        <a:pt x="109" y="112"/>
                      </a:lnTo>
                      <a:lnTo>
                        <a:pt x="109" y="115"/>
                      </a:lnTo>
                      <a:lnTo>
                        <a:pt x="116" y="124"/>
                      </a:lnTo>
                      <a:lnTo>
                        <a:pt x="119" y="126"/>
                      </a:lnTo>
                      <a:lnTo>
                        <a:pt x="119" y="128"/>
                      </a:lnTo>
                      <a:lnTo>
                        <a:pt x="117" y="130"/>
                      </a:lnTo>
                      <a:lnTo>
                        <a:pt x="118" y="132"/>
                      </a:lnTo>
                      <a:lnTo>
                        <a:pt x="126" y="133"/>
                      </a:lnTo>
                      <a:lnTo>
                        <a:pt x="127" y="133"/>
                      </a:lnTo>
                      <a:lnTo>
                        <a:pt x="128" y="135"/>
                      </a:lnTo>
                      <a:lnTo>
                        <a:pt x="129" y="138"/>
                      </a:lnTo>
                      <a:lnTo>
                        <a:pt x="129" y="139"/>
                      </a:lnTo>
                      <a:lnTo>
                        <a:pt x="133" y="140"/>
                      </a:lnTo>
                      <a:lnTo>
                        <a:pt x="139" y="140"/>
                      </a:lnTo>
                      <a:lnTo>
                        <a:pt x="152" y="130"/>
                      </a:lnTo>
                      <a:lnTo>
                        <a:pt x="153" y="131"/>
                      </a:lnTo>
                      <a:lnTo>
                        <a:pt x="152" y="153"/>
                      </a:lnTo>
                      <a:lnTo>
                        <a:pt x="153" y="154"/>
                      </a:lnTo>
                      <a:lnTo>
                        <a:pt x="155" y="155"/>
                      </a:lnTo>
                      <a:lnTo>
                        <a:pt x="158" y="155"/>
                      </a:lnTo>
                      <a:lnTo>
                        <a:pt x="158" y="155"/>
                      </a:lnTo>
                      <a:lnTo>
                        <a:pt x="160" y="154"/>
                      </a:lnTo>
                      <a:lnTo>
                        <a:pt x="164" y="153"/>
                      </a:lnTo>
                      <a:lnTo>
                        <a:pt x="177" y="175"/>
                      </a:lnTo>
                      <a:lnTo>
                        <a:pt x="177" y="175"/>
                      </a:lnTo>
                      <a:lnTo>
                        <a:pt x="174" y="178"/>
                      </a:lnTo>
                      <a:lnTo>
                        <a:pt x="173" y="181"/>
                      </a:lnTo>
                      <a:lnTo>
                        <a:pt x="174" y="204"/>
                      </a:lnTo>
                      <a:lnTo>
                        <a:pt x="173" y="205"/>
                      </a:lnTo>
                      <a:lnTo>
                        <a:pt x="170" y="207"/>
                      </a:lnTo>
                      <a:lnTo>
                        <a:pt x="169" y="208"/>
                      </a:lnTo>
                      <a:lnTo>
                        <a:pt x="169" y="209"/>
                      </a:lnTo>
                      <a:lnTo>
                        <a:pt x="171" y="212"/>
                      </a:lnTo>
                      <a:lnTo>
                        <a:pt x="172" y="215"/>
                      </a:lnTo>
                      <a:lnTo>
                        <a:pt x="171" y="217"/>
                      </a:lnTo>
                      <a:lnTo>
                        <a:pt x="170" y="218"/>
                      </a:lnTo>
                      <a:lnTo>
                        <a:pt x="168" y="220"/>
                      </a:lnTo>
                      <a:lnTo>
                        <a:pt x="168" y="223"/>
                      </a:lnTo>
                      <a:lnTo>
                        <a:pt x="169" y="227"/>
                      </a:lnTo>
                      <a:lnTo>
                        <a:pt x="169" y="228"/>
                      </a:lnTo>
                      <a:lnTo>
                        <a:pt x="171" y="229"/>
                      </a:lnTo>
                      <a:lnTo>
                        <a:pt x="172" y="230"/>
                      </a:lnTo>
                      <a:lnTo>
                        <a:pt x="173" y="231"/>
                      </a:lnTo>
                      <a:lnTo>
                        <a:pt x="174" y="232"/>
                      </a:lnTo>
                      <a:lnTo>
                        <a:pt x="173" y="234"/>
                      </a:lnTo>
                      <a:lnTo>
                        <a:pt x="164" y="247"/>
                      </a:lnTo>
                      <a:lnTo>
                        <a:pt x="164" y="248"/>
                      </a:lnTo>
                      <a:lnTo>
                        <a:pt x="165" y="248"/>
                      </a:lnTo>
                      <a:lnTo>
                        <a:pt x="166" y="250"/>
                      </a:lnTo>
                      <a:lnTo>
                        <a:pt x="165" y="250"/>
                      </a:lnTo>
                      <a:lnTo>
                        <a:pt x="164" y="251"/>
                      </a:lnTo>
                      <a:lnTo>
                        <a:pt x="162" y="254"/>
                      </a:lnTo>
                      <a:lnTo>
                        <a:pt x="162" y="256"/>
                      </a:lnTo>
                      <a:lnTo>
                        <a:pt x="161" y="257"/>
                      </a:lnTo>
                      <a:lnTo>
                        <a:pt x="155" y="257"/>
                      </a:lnTo>
                      <a:lnTo>
                        <a:pt x="152" y="260"/>
                      </a:lnTo>
                      <a:lnTo>
                        <a:pt x="151" y="259"/>
                      </a:lnTo>
                      <a:lnTo>
                        <a:pt x="150" y="259"/>
                      </a:lnTo>
                      <a:lnTo>
                        <a:pt x="126" y="239"/>
                      </a:lnTo>
                      <a:lnTo>
                        <a:pt x="125" y="238"/>
                      </a:lnTo>
                      <a:lnTo>
                        <a:pt x="124" y="239"/>
                      </a:lnTo>
                      <a:lnTo>
                        <a:pt x="86" y="218"/>
                      </a:lnTo>
                      <a:lnTo>
                        <a:pt x="70" y="201"/>
                      </a:lnTo>
                      <a:lnTo>
                        <a:pt x="69" y="197"/>
                      </a:lnTo>
                      <a:lnTo>
                        <a:pt x="70" y="196"/>
                      </a:lnTo>
                      <a:lnTo>
                        <a:pt x="71" y="195"/>
                      </a:lnTo>
                      <a:lnTo>
                        <a:pt x="69" y="188"/>
                      </a:lnTo>
                      <a:lnTo>
                        <a:pt x="56" y="165"/>
                      </a:lnTo>
                      <a:lnTo>
                        <a:pt x="51" y="161"/>
                      </a:lnTo>
                      <a:lnTo>
                        <a:pt x="34" y="117"/>
                      </a:lnTo>
                      <a:lnTo>
                        <a:pt x="26" y="109"/>
                      </a:lnTo>
                      <a:lnTo>
                        <a:pt x="22" y="100"/>
                      </a:lnTo>
                      <a:lnTo>
                        <a:pt x="21" y="98"/>
                      </a:lnTo>
                      <a:lnTo>
                        <a:pt x="20" y="98"/>
                      </a:lnTo>
                      <a:lnTo>
                        <a:pt x="18" y="95"/>
                      </a:lnTo>
                      <a:lnTo>
                        <a:pt x="3" y="83"/>
                      </a:lnTo>
                      <a:lnTo>
                        <a:pt x="3" y="82"/>
                      </a:lnTo>
                      <a:lnTo>
                        <a:pt x="5" y="80"/>
                      </a:lnTo>
                      <a:lnTo>
                        <a:pt x="6" y="78"/>
                      </a:lnTo>
                      <a:lnTo>
                        <a:pt x="6" y="77"/>
                      </a:lnTo>
                      <a:lnTo>
                        <a:pt x="2" y="73"/>
                      </a:lnTo>
                      <a:lnTo>
                        <a:pt x="2" y="70"/>
                      </a:lnTo>
                      <a:lnTo>
                        <a:pt x="1" y="68"/>
                      </a:lnTo>
                      <a:lnTo>
                        <a:pt x="0" y="61"/>
                      </a:lnTo>
                      <a:lnTo>
                        <a:pt x="1" y="60"/>
                      </a:lnTo>
                      <a:lnTo>
                        <a:pt x="13" y="48"/>
                      </a:lnTo>
                      <a:lnTo>
                        <a:pt x="13" y="49"/>
                      </a:lnTo>
                      <a:lnTo>
                        <a:pt x="13" y="49"/>
                      </a:lnTo>
                      <a:lnTo>
                        <a:pt x="14" y="51"/>
                      </a:lnTo>
                      <a:lnTo>
                        <a:pt x="14" y="52"/>
                      </a:lnTo>
                      <a:lnTo>
                        <a:pt x="14" y="54"/>
                      </a:lnTo>
                      <a:lnTo>
                        <a:pt x="13" y="55"/>
                      </a:lnTo>
                      <a:lnTo>
                        <a:pt x="11" y="56"/>
                      </a:lnTo>
                      <a:lnTo>
                        <a:pt x="10" y="57"/>
                      </a:lnTo>
                      <a:lnTo>
                        <a:pt x="10" y="58"/>
                      </a:lnTo>
                      <a:lnTo>
                        <a:pt x="10" y="59"/>
                      </a:lnTo>
                      <a:lnTo>
                        <a:pt x="11" y="62"/>
                      </a:lnTo>
                      <a:lnTo>
                        <a:pt x="11" y="63"/>
                      </a:lnTo>
                      <a:lnTo>
                        <a:pt x="12" y="63"/>
                      </a:lnTo>
                      <a:lnTo>
                        <a:pt x="14" y="61"/>
                      </a:lnTo>
                      <a:lnTo>
                        <a:pt x="17" y="62"/>
                      </a:lnTo>
                      <a:lnTo>
                        <a:pt x="18" y="62"/>
                      </a:lnTo>
                      <a:lnTo>
                        <a:pt x="19" y="63"/>
                      </a:lnTo>
                      <a:lnTo>
                        <a:pt x="23" y="63"/>
                      </a:lnTo>
                      <a:lnTo>
                        <a:pt x="26" y="69"/>
                      </a:lnTo>
                      <a:lnTo>
                        <a:pt x="28" y="69"/>
                      </a:lnTo>
                      <a:lnTo>
                        <a:pt x="31" y="68"/>
                      </a:lnTo>
                      <a:lnTo>
                        <a:pt x="33" y="66"/>
                      </a:lnTo>
                      <a:lnTo>
                        <a:pt x="35" y="65"/>
                      </a:lnTo>
                      <a:lnTo>
                        <a:pt x="36" y="65"/>
                      </a:lnTo>
                      <a:lnTo>
                        <a:pt x="37" y="54"/>
                      </a:lnTo>
                      <a:lnTo>
                        <a:pt x="41" y="49"/>
                      </a:lnTo>
                      <a:lnTo>
                        <a:pt x="41" y="49"/>
                      </a:lnTo>
                      <a:lnTo>
                        <a:pt x="41" y="49"/>
                      </a:lnTo>
                      <a:lnTo>
                        <a:pt x="42" y="49"/>
                      </a:lnTo>
                      <a:lnTo>
                        <a:pt x="43" y="49"/>
                      </a:lnTo>
                      <a:lnTo>
                        <a:pt x="44" y="49"/>
                      </a:lnTo>
                      <a:lnTo>
                        <a:pt x="44" y="47"/>
                      </a:lnTo>
                      <a:lnTo>
                        <a:pt x="45" y="44"/>
                      </a:lnTo>
                      <a:lnTo>
                        <a:pt x="46" y="43"/>
                      </a:lnTo>
                      <a:lnTo>
                        <a:pt x="66" y="36"/>
                      </a:lnTo>
                      <a:lnTo>
                        <a:pt x="79" y="23"/>
                      </a:lnTo>
                      <a:lnTo>
                        <a:pt x="84" y="13"/>
                      </a:lnTo>
                      <a:lnTo>
                        <a:pt x="86" y="13"/>
                      </a:lnTo>
                      <a:lnTo>
                        <a:pt x="86" y="13"/>
                      </a:lnTo>
                      <a:lnTo>
                        <a:pt x="84" y="8"/>
                      </a:lnTo>
                      <a:lnTo>
                        <a:pt x="84" y="7"/>
                      </a:lnTo>
                      <a:lnTo>
                        <a:pt x="83" y="4"/>
                      </a:lnTo>
                      <a:lnTo>
                        <a:pt x="82" y="3"/>
                      </a:lnTo>
                      <a:lnTo>
                        <a:pt x="81" y="3"/>
                      </a:lnTo>
                      <a:lnTo>
                        <a:pt x="81" y="1"/>
                      </a:lnTo>
                      <a:lnTo>
                        <a:pt x="84" y="1"/>
                      </a:lnTo>
                      <a:lnTo>
                        <a:pt x="84" y="0"/>
                      </a:lnTo>
                      <a:close/>
                      <a:moveTo>
                        <a:pt x="166" y="216"/>
                      </a:moveTo>
                      <a:lnTo>
                        <a:pt x="164" y="216"/>
                      </a:lnTo>
                      <a:lnTo>
                        <a:pt x="164" y="215"/>
                      </a:lnTo>
                      <a:lnTo>
                        <a:pt x="164" y="215"/>
                      </a:lnTo>
                      <a:lnTo>
                        <a:pt x="163" y="217"/>
                      </a:lnTo>
                      <a:lnTo>
                        <a:pt x="161" y="217"/>
                      </a:lnTo>
                      <a:lnTo>
                        <a:pt x="160" y="218"/>
                      </a:lnTo>
                      <a:lnTo>
                        <a:pt x="160" y="222"/>
                      </a:lnTo>
                      <a:lnTo>
                        <a:pt x="161" y="223"/>
                      </a:lnTo>
                      <a:lnTo>
                        <a:pt x="162" y="224"/>
                      </a:lnTo>
                      <a:lnTo>
                        <a:pt x="165" y="224"/>
                      </a:lnTo>
                      <a:lnTo>
                        <a:pt x="171" y="230"/>
                      </a:lnTo>
                      <a:lnTo>
                        <a:pt x="168" y="222"/>
                      </a:lnTo>
                      <a:lnTo>
                        <a:pt x="169" y="218"/>
                      </a:lnTo>
                      <a:lnTo>
                        <a:pt x="166" y="217"/>
                      </a:lnTo>
                      <a:lnTo>
                        <a:pt x="166" y="216"/>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grpSp>
              <p:nvGrpSpPr>
                <p:cNvPr id="403" name="Group 402">
                  <a:extLst>
                    <a:ext uri="{FF2B5EF4-FFF2-40B4-BE49-F238E27FC236}">
                      <a16:creationId xmlns:a16="http://schemas.microsoft.com/office/drawing/2014/main" xmlns="" id="{5B964C48-D134-CE44-86BA-77CC55615A54}"/>
                    </a:ext>
                  </a:extLst>
                </p:cNvPr>
                <p:cNvGrpSpPr/>
                <p:nvPr/>
              </p:nvGrpSpPr>
              <p:grpSpPr>
                <a:xfrm>
                  <a:off x="7427913" y="4691063"/>
                  <a:ext cx="336550" cy="182563"/>
                  <a:chOff x="7427913" y="4691063"/>
                  <a:chExt cx="336550" cy="182563"/>
                </a:xfrm>
                <a:grpFill/>
              </p:grpSpPr>
              <p:sp>
                <p:nvSpPr>
                  <p:cNvPr id="693" name="Freeform 380">
                    <a:extLst>
                      <a:ext uri="{FF2B5EF4-FFF2-40B4-BE49-F238E27FC236}">
                        <a16:creationId xmlns:a16="http://schemas.microsoft.com/office/drawing/2014/main" xmlns="" id="{A78E8139-AE4E-C042-9EBC-8879422EA9BA}"/>
                      </a:ext>
                    </a:extLst>
                  </p:cNvPr>
                  <p:cNvSpPr/>
                  <p:nvPr/>
                </p:nvSpPr>
                <p:spPr>
                  <a:xfrm>
                    <a:off x="7593013" y="4727575"/>
                    <a:ext cx="92075" cy="47625"/>
                  </a:xfrm>
                  <a:custGeom>
                    <a:avLst/>
                    <a:gdLst>
                      <a:gd name="T0" fmla="*/ 0 w 58"/>
                      <a:gd name="T1" fmla="*/ 18 h 30"/>
                      <a:gd name="T2" fmla="*/ 1 w 58"/>
                      <a:gd name="T3" fmla="*/ 17 h 30"/>
                      <a:gd name="T4" fmla="*/ 3 w 58"/>
                      <a:gd name="T5" fmla="*/ 18 h 30"/>
                      <a:gd name="T6" fmla="*/ 21 w 58"/>
                      <a:gd name="T7" fmla="*/ 18 h 30"/>
                      <a:gd name="T8" fmla="*/ 23 w 58"/>
                      <a:gd name="T9" fmla="*/ 17 h 30"/>
                      <a:gd name="T10" fmla="*/ 23 w 58"/>
                      <a:gd name="T11" fmla="*/ 15 h 30"/>
                      <a:gd name="T12" fmla="*/ 24 w 58"/>
                      <a:gd name="T13" fmla="*/ 13 h 30"/>
                      <a:gd name="T14" fmla="*/ 26 w 58"/>
                      <a:gd name="T15" fmla="*/ 12 h 30"/>
                      <a:gd name="T16" fmla="*/ 26 w 58"/>
                      <a:gd name="T17" fmla="*/ 12 h 30"/>
                      <a:gd name="T18" fmla="*/ 25 w 58"/>
                      <a:gd name="T19" fmla="*/ 15 h 30"/>
                      <a:gd name="T20" fmla="*/ 25 w 58"/>
                      <a:gd name="T21" fmla="*/ 17 h 30"/>
                      <a:gd name="T22" fmla="*/ 26 w 58"/>
                      <a:gd name="T23" fmla="*/ 18 h 30"/>
                      <a:gd name="T24" fmla="*/ 31 w 58"/>
                      <a:gd name="T25" fmla="*/ 18 h 30"/>
                      <a:gd name="T26" fmla="*/ 33 w 58"/>
                      <a:gd name="T27" fmla="*/ 18 h 30"/>
                      <a:gd name="T28" fmla="*/ 35 w 58"/>
                      <a:gd name="T29" fmla="*/ 18 h 30"/>
                      <a:gd name="T30" fmla="*/ 37 w 58"/>
                      <a:gd name="T31" fmla="*/ 18 h 30"/>
                      <a:gd name="T32" fmla="*/ 41 w 58"/>
                      <a:gd name="T33" fmla="*/ 12 h 30"/>
                      <a:gd name="T34" fmla="*/ 44 w 58"/>
                      <a:gd name="T35" fmla="*/ 10 h 30"/>
                      <a:gd name="T36" fmla="*/ 46 w 58"/>
                      <a:gd name="T37" fmla="*/ 11 h 30"/>
                      <a:gd name="T38" fmla="*/ 48 w 58"/>
                      <a:gd name="T39" fmla="*/ 9 h 30"/>
                      <a:gd name="T40" fmla="*/ 48 w 58"/>
                      <a:gd name="T41" fmla="*/ 6 h 30"/>
                      <a:gd name="T42" fmla="*/ 46 w 58"/>
                      <a:gd name="T43" fmla="*/ 2 h 30"/>
                      <a:gd name="T44" fmla="*/ 46 w 58"/>
                      <a:gd name="T45" fmla="*/ 0 h 30"/>
                      <a:gd name="T46" fmla="*/ 49 w 58"/>
                      <a:gd name="T47" fmla="*/ 0 h 30"/>
                      <a:gd name="T48" fmla="*/ 51 w 58"/>
                      <a:gd name="T49" fmla="*/ 1 h 30"/>
                      <a:gd name="T50" fmla="*/ 52 w 58"/>
                      <a:gd name="T51" fmla="*/ 1 h 30"/>
                      <a:gd name="T52" fmla="*/ 53 w 58"/>
                      <a:gd name="T53" fmla="*/ 0 h 30"/>
                      <a:gd name="T54" fmla="*/ 54 w 58"/>
                      <a:gd name="T55" fmla="*/ 0 h 30"/>
                      <a:gd name="T56" fmla="*/ 56 w 58"/>
                      <a:gd name="T57" fmla="*/ 0 h 30"/>
                      <a:gd name="T58" fmla="*/ 58 w 58"/>
                      <a:gd name="T59" fmla="*/ 3 h 30"/>
                      <a:gd name="T60" fmla="*/ 58 w 58"/>
                      <a:gd name="T61" fmla="*/ 6 h 30"/>
                      <a:gd name="T62" fmla="*/ 57 w 58"/>
                      <a:gd name="T63" fmla="*/ 9 h 30"/>
                      <a:gd name="T64" fmla="*/ 56 w 58"/>
                      <a:gd name="T65" fmla="*/ 11 h 30"/>
                      <a:gd name="T66" fmla="*/ 54 w 58"/>
                      <a:gd name="T67" fmla="*/ 11 h 30"/>
                      <a:gd name="T68" fmla="*/ 53 w 58"/>
                      <a:gd name="T69" fmla="*/ 13 h 30"/>
                      <a:gd name="T70" fmla="*/ 54 w 58"/>
                      <a:gd name="T71" fmla="*/ 16 h 30"/>
                      <a:gd name="T72" fmla="*/ 53 w 58"/>
                      <a:gd name="T73" fmla="*/ 19 h 30"/>
                      <a:gd name="T74" fmla="*/ 51 w 58"/>
                      <a:gd name="T75" fmla="*/ 19 h 30"/>
                      <a:gd name="T76" fmla="*/ 47 w 58"/>
                      <a:gd name="T77" fmla="*/ 19 h 30"/>
                      <a:gd name="T78" fmla="*/ 46 w 58"/>
                      <a:gd name="T79" fmla="*/ 20 h 30"/>
                      <a:gd name="T80" fmla="*/ 46 w 58"/>
                      <a:gd name="T81" fmla="*/ 22 h 30"/>
                      <a:gd name="T82" fmla="*/ 43 w 58"/>
                      <a:gd name="T83" fmla="*/ 25 h 30"/>
                      <a:gd name="T84" fmla="*/ 34 w 58"/>
                      <a:gd name="T85" fmla="*/ 29 h 30"/>
                      <a:gd name="T86" fmla="*/ 20 w 58"/>
                      <a:gd name="T87" fmla="*/ 30 h 30"/>
                      <a:gd name="T88" fmla="*/ 17 w 58"/>
                      <a:gd name="T89" fmla="*/ 27 h 30"/>
                      <a:gd name="T90" fmla="*/ 13 w 58"/>
                      <a:gd name="T91" fmla="*/ 28 h 30"/>
                      <a:gd name="T92" fmla="*/ 7 w 58"/>
                      <a:gd name="T93" fmla="*/ 24 h 30"/>
                      <a:gd name="T94" fmla="*/ 3 w 58"/>
                      <a:gd name="T95" fmla="*/ 23 h 30"/>
                      <a:gd name="T96" fmla="*/ 1 w 58"/>
                      <a:gd name="T97" fmla="*/ 21 h 30"/>
                      <a:gd name="T98" fmla="*/ 0 w 58"/>
                      <a:gd name="T99"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8" h="30">
                        <a:moveTo>
                          <a:pt x="0" y="18"/>
                        </a:moveTo>
                        <a:lnTo>
                          <a:pt x="1" y="17"/>
                        </a:lnTo>
                        <a:lnTo>
                          <a:pt x="3" y="18"/>
                        </a:lnTo>
                        <a:lnTo>
                          <a:pt x="21" y="18"/>
                        </a:lnTo>
                        <a:lnTo>
                          <a:pt x="23" y="17"/>
                        </a:lnTo>
                        <a:lnTo>
                          <a:pt x="23" y="15"/>
                        </a:lnTo>
                        <a:lnTo>
                          <a:pt x="24" y="13"/>
                        </a:lnTo>
                        <a:lnTo>
                          <a:pt x="26" y="12"/>
                        </a:lnTo>
                        <a:lnTo>
                          <a:pt x="26" y="12"/>
                        </a:lnTo>
                        <a:lnTo>
                          <a:pt x="25" y="15"/>
                        </a:lnTo>
                        <a:lnTo>
                          <a:pt x="25" y="17"/>
                        </a:lnTo>
                        <a:lnTo>
                          <a:pt x="26" y="18"/>
                        </a:lnTo>
                        <a:lnTo>
                          <a:pt x="31" y="18"/>
                        </a:lnTo>
                        <a:lnTo>
                          <a:pt x="33" y="18"/>
                        </a:lnTo>
                        <a:lnTo>
                          <a:pt x="35" y="18"/>
                        </a:lnTo>
                        <a:lnTo>
                          <a:pt x="37" y="18"/>
                        </a:lnTo>
                        <a:lnTo>
                          <a:pt x="41" y="12"/>
                        </a:lnTo>
                        <a:lnTo>
                          <a:pt x="44" y="10"/>
                        </a:lnTo>
                        <a:lnTo>
                          <a:pt x="46" y="11"/>
                        </a:lnTo>
                        <a:lnTo>
                          <a:pt x="48" y="9"/>
                        </a:lnTo>
                        <a:lnTo>
                          <a:pt x="48" y="6"/>
                        </a:lnTo>
                        <a:lnTo>
                          <a:pt x="46" y="2"/>
                        </a:lnTo>
                        <a:lnTo>
                          <a:pt x="46" y="0"/>
                        </a:lnTo>
                        <a:lnTo>
                          <a:pt x="49" y="0"/>
                        </a:lnTo>
                        <a:lnTo>
                          <a:pt x="51" y="1"/>
                        </a:lnTo>
                        <a:lnTo>
                          <a:pt x="52" y="1"/>
                        </a:lnTo>
                        <a:lnTo>
                          <a:pt x="53" y="0"/>
                        </a:lnTo>
                        <a:lnTo>
                          <a:pt x="54" y="0"/>
                        </a:lnTo>
                        <a:lnTo>
                          <a:pt x="56" y="0"/>
                        </a:lnTo>
                        <a:lnTo>
                          <a:pt x="58" y="3"/>
                        </a:lnTo>
                        <a:lnTo>
                          <a:pt x="58" y="6"/>
                        </a:lnTo>
                        <a:lnTo>
                          <a:pt x="57" y="9"/>
                        </a:lnTo>
                        <a:lnTo>
                          <a:pt x="56" y="11"/>
                        </a:lnTo>
                        <a:lnTo>
                          <a:pt x="54" y="11"/>
                        </a:lnTo>
                        <a:lnTo>
                          <a:pt x="53" y="13"/>
                        </a:lnTo>
                        <a:lnTo>
                          <a:pt x="54" y="16"/>
                        </a:lnTo>
                        <a:lnTo>
                          <a:pt x="53" y="19"/>
                        </a:lnTo>
                        <a:lnTo>
                          <a:pt x="51" y="19"/>
                        </a:lnTo>
                        <a:lnTo>
                          <a:pt x="47" y="19"/>
                        </a:lnTo>
                        <a:lnTo>
                          <a:pt x="46" y="20"/>
                        </a:lnTo>
                        <a:lnTo>
                          <a:pt x="46" y="22"/>
                        </a:lnTo>
                        <a:lnTo>
                          <a:pt x="43" y="25"/>
                        </a:lnTo>
                        <a:lnTo>
                          <a:pt x="34" y="29"/>
                        </a:lnTo>
                        <a:lnTo>
                          <a:pt x="20" y="30"/>
                        </a:lnTo>
                        <a:lnTo>
                          <a:pt x="17" y="27"/>
                        </a:lnTo>
                        <a:lnTo>
                          <a:pt x="13" y="28"/>
                        </a:lnTo>
                        <a:lnTo>
                          <a:pt x="7" y="24"/>
                        </a:lnTo>
                        <a:lnTo>
                          <a:pt x="3" y="23"/>
                        </a:lnTo>
                        <a:lnTo>
                          <a:pt x="1" y="21"/>
                        </a:lnTo>
                        <a:lnTo>
                          <a:pt x="0" y="18"/>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694" name="Freeform 381">
                    <a:extLst>
                      <a:ext uri="{FF2B5EF4-FFF2-40B4-BE49-F238E27FC236}">
                        <a16:creationId xmlns:a16="http://schemas.microsoft.com/office/drawing/2014/main" xmlns="" id="{B1E691D5-339D-3D4C-9D61-6BED218BB5F7}"/>
                      </a:ext>
                    </a:extLst>
                  </p:cNvPr>
                  <p:cNvSpPr/>
                  <p:nvPr/>
                </p:nvSpPr>
                <p:spPr>
                  <a:xfrm>
                    <a:off x="7593013" y="4727575"/>
                    <a:ext cx="92075" cy="47625"/>
                  </a:xfrm>
                  <a:custGeom>
                    <a:avLst/>
                    <a:gdLst>
                      <a:gd name="T0" fmla="*/ 0 w 58"/>
                      <a:gd name="T1" fmla="*/ 18 h 30"/>
                      <a:gd name="T2" fmla="*/ 1 w 58"/>
                      <a:gd name="T3" fmla="*/ 17 h 30"/>
                      <a:gd name="T4" fmla="*/ 3 w 58"/>
                      <a:gd name="T5" fmla="*/ 18 h 30"/>
                      <a:gd name="T6" fmla="*/ 21 w 58"/>
                      <a:gd name="T7" fmla="*/ 18 h 30"/>
                      <a:gd name="T8" fmla="*/ 23 w 58"/>
                      <a:gd name="T9" fmla="*/ 17 h 30"/>
                      <a:gd name="T10" fmla="*/ 23 w 58"/>
                      <a:gd name="T11" fmla="*/ 15 h 30"/>
                      <a:gd name="T12" fmla="*/ 24 w 58"/>
                      <a:gd name="T13" fmla="*/ 13 h 30"/>
                      <a:gd name="T14" fmla="*/ 26 w 58"/>
                      <a:gd name="T15" fmla="*/ 12 h 30"/>
                      <a:gd name="T16" fmla="*/ 26 w 58"/>
                      <a:gd name="T17" fmla="*/ 12 h 30"/>
                      <a:gd name="T18" fmla="*/ 25 w 58"/>
                      <a:gd name="T19" fmla="*/ 15 h 30"/>
                      <a:gd name="T20" fmla="*/ 25 w 58"/>
                      <a:gd name="T21" fmla="*/ 17 h 30"/>
                      <a:gd name="T22" fmla="*/ 26 w 58"/>
                      <a:gd name="T23" fmla="*/ 18 h 30"/>
                      <a:gd name="T24" fmla="*/ 31 w 58"/>
                      <a:gd name="T25" fmla="*/ 18 h 30"/>
                      <a:gd name="T26" fmla="*/ 33 w 58"/>
                      <a:gd name="T27" fmla="*/ 18 h 30"/>
                      <a:gd name="T28" fmla="*/ 35 w 58"/>
                      <a:gd name="T29" fmla="*/ 18 h 30"/>
                      <a:gd name="T30" fmla="*/ 37 w 58"/>
                      <a:gd name="T31" fmla="*/ 18 h 30"/>
                      <a:gd name="T32" fmla="*/ 41 w 58"/>
                      <a:gd name="T33" fmla="*/ 12 h 30"/>
                      <a:gd name="T34" fmla="*/ 44 w 58"/>
                      <a:gd name="T35" fmla="*/ 10 h 30"/>
                      <a:gd name="T36" fmla="*/ 46 w 58"/>
                      <a:gd name="T37" fmla="*/ 11 h 30"/>
                      <a:gd name="T38" fmla="*/ 48 w 58"/>
                      <a:gd name="T39" fmla="*/ 9 h 30"/>
                      <a:gd name="T40" fmla="*/ 48 w 58"/>
                      <a:gd name="T41" fmla="*/ 6 h 30"/>
                      <a:gd name="T42" fmla="*/ 46 w 58"/>
                      <a:gd name="T43" fmla="*/ 2 h 30"/>
                      <a:gd name="T44" fmla="*/ 46 w 58"/>
                      <a:gd name="T45" fmla="*/ 0 h 30"/>
                      <a:gd name="T46" fmla="*/ 49 w 58"/>
                      <a:gd name="T47" fmla="*/ 0 h 30"/>
                      <a:gd name="T48" fmla="*/ 51 w 58"/>
                      <a:gd name="T49" fmla="*/ 1 h 30"/>
                      <a:gd name="T50" fmla="*/ 52 w 58"/>
                      <a:gd name="T51" fmla="*/ 1 h 30"/>
                      <a:gd name="T52" fmla="*/ 53 w 58"/>
                      <a:gd name="T53" fmla="*/ 0 h 30"/>
                      <a:gd name="T54" fmla="*/ 54 w 58"/>
                      <a:gd name="T55" fmla="*/ 0 h 30"/>
                      <a:gd name="T56" fmla="*/ 56 w 58"/>
                      <a:gd name="T57" fmla="*/ 0 h 30"/>
                      <a:gd name="T58" fmla="*/ 58 w 58"/>
                      <a:gd name="T59" fmla="*/ 3 h 30"/>
                      <a:gd name="T60" fmla="*/ 58 w 58"/>
                      <a:gd name="T61" fmla="*/ 6 h 30"/>
                      <a:gd name="T62" fmla="*/ 57 w 58"/>
                      <a:gd name="T63" fmla="*/ 9 h 30"/>
                      <a:gd name="T64" fmla="*/ 56 w 58"/>
                      <a:gd name="T65" fmla="*/ 11 h 30"/>
                      <a:gd name="T66" fmla="*/ 54 w 58"/>
                      <a:gd name="T67" fmla="*/ 11 h 30"/>
                      <a:gd name="T68" fmla="*/ 53 w 58"/>
                      <a:gd name="T69" fmla="*/ 13 h 30"/>
                      <a:gd name="T70" fmla="*/ 54 w 58"/>
                      <a:gd name="T71" fmla="*/ 16 h 30"/>
                      <a:gd name="T72" fmla="*/ 53 w 58"/>
                      <a:gd name="T73" fmla="*/ 19 h 30"/>
                      <a:gd name="T74" fmla="*/ 51 w 58"/>
                      <a:gd name="T75" fmla="*/ 19 h 30"/>
                      <a:gd name="T76" fmla="*/ 47 w 58"/>
                      <a:gd name="T77" fmla="*/ 19 h 30"/>
                      <a:gd name="T78" fmla="*/ 46 w 58"/>
                      <a:gd name="T79" fmla="*/ 20 h 30"/>
                      <a:gd name="T80" fmla="*/ 46 w 58"/>
                      <a:gd name="T81" fmla="*/ 22 h 30"/>
                      <a:gd name="T82" fmla="*/ 43 w 58"/>
                      <a:gd name="T83" fmla="*/ 25 h 30"/>
                      <a:gd name="T84" fmla="*/ 34 w 58"/>
                      <a:gd name="T85" fmla="*/ 29 h 30"/>
                      <a:gd name="T86" fmla="*/ 20 w 58"/>
                      <a:gd name="T87" fmla="*/ 30 h 30"/>
                      <a:gd name="T88" fmla="*/ 17 w 58"/>
                      <a:gd name="T89" fmla="*/ 27 h 30"/>
                      <a:gd name="T90" fmla="*/ 13 w 58"/>
                      <a:gd name="T91" fmla="*/ 28 h 30"/>
                      <a:gd name="T92" fmla="*/ 7 w 58"/>
                      <a:gd name="T93" fmla="*/ 24 h 30"/>
                      <a:gd name="T94" fmla="*/ 3 w 58"/>
                      <a:gd name="T95" fmla="*/ 23 h 30"/>
                      <a:gd name="T96" fmla="*/ 1 w 58"/>
                      <a:gd name="T97" fmla="*/ 21 h 30"/>
                      <a:gd name="T98" fmla="*/ 0 w 58"/>
                      <a:gd name="T99"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8" h="30">
                        <a:moveTo>
                          <a:pt x="0" y="18"/>
                        </a:moveTo>
                        <a:lnTo>
                          <a:pt x="1" y="17"/>
                        </a:lnTo>
                        <a:lnTo>
                          <a:pt x="3" y="18"/>
                        </a:lnTo>
                        <a:lnTo>
                          <a:pt x="21" y="18"/>
                        </a:lnTo>
                        <a:lnTo>
                          <a:pt x="23" y="17"/>
                        </a:lnTo>
                        <a:lnTo>
                          <a:pt x="23" y="15"/>
                        </a:lnTo>
                        <a:lnTo>
                          <a:pt x="24" y="13"/>
                        </a:lnTo>
                        <a:lnTo>
                          <a:pt x="26" y="12"/>
                        </a:lnTo>
                        <a:lnTo>
                          <a:pt x="26" y="12"/>
                        </a:lnTo>
                        <a:lnTo>
                          <a:pt x="25" y="15"/>
                        </a:lnTo>
                        <a:lnTo>
                          <a:pt x="25" y="17"/>
                        </a:lnTo>
                        <a:lnTo>
                          <a:pt x="26" y="18"/>
                        </a:lnTo>
                        <a:lnTo>
                          <a:pt x="31" y="18"/>
                        </a:lnTo>
                        <a:lnTo>
                          <a:pt x="33" y="18"/>
                        </a:lnTo>
                        <a:lnTo>
                          <a:pt x="35" y="18"/>
                        </a:lnTo>
                        <a:lnTo>
                          <a:pt x="37" y="18"/>
                        </a:lnTo>
                        <a:lnTo>
                          <a:pt x="41" y="12"/>
                        </a:lnTo>
                        <a:lnTo>
                          <a:pt x="44" y="10"/>
                        </a:lnTo>
                        <a:lnTo>
                          <a:pt x="46" y="11"/>
                        </a:lnTo>
                        <a:lnTo>
                          <a:pt x="48" y="9"/>
                        </a:lnTo>
                        <a:lnTo>
                          <a:pt x="48" y="6"/>
                        </a:lnTo>
                        <a:lnTo>
                          <a:pt x="46" y="2"/>
                        </a:lnTo>
                        <a:lnTo>
                          <a:pt x="46" y="0"/>
                        </a:lnTo>
                        <a:lnTo>
                          <a:pt x="49" y="0"/>
                        </a:lnTo>
                        <a:lnTo>
                          <a:pt x="51" y="1"/>
                        </a:lnTo>
                        <a:lnTo>
                          <a:pt x="52" y="1"/>
                        </a:lnTo>
                        <a:lnTo>
                          <a:pt x="53" y="0"/>
                        </a:lnTo>
                        <a:lnTo>
                          <a:pt x="54" y="0"/>
                        </a:lnTo>
                        <a:lnTo>
                          <a:pt x="56" y="0"/>
                        </a:lnTo>
                        <a:lnTo>
                          <a:pt x="58" y="3"/>
                        </a:lnTo>
                        <a:lnTo>
                          <a:pt x="58" y="6"/>
                        </a:lnTo>
                        <a:lnTo>
                          <a:pt x="57" y="9"/>
                        </a:lnTo>
                        <a:lnTo>
                          <a:pt x="56" y="11"/>
                        </a:lnTo>
                        <a:lnTo>
                          <a:pt x="54" y="11"/>
                        </a:lnTo>
                        <a:lnTo>
                          <a:pt x="53" y="13"/>
                        </a:lnTo>
                        <a:lnTo>
                          <a:pt x="54" y="16"/>
                        </a:lnTo>
                        <a:lnTo>
                          <a:pt x="53" y="19"/>
                        </a:lnTo>
                        <a:lnTo>
                          <a:pt x="51" y="19"/>
                        </a:lnTo>
                        <a:lnTo>
                          <a:pt x="47" y="19"/>
                        </a:lnTo>
                        <a:lnTo>
                          <a:pt x="46" y="20"/>
                        </a:lnTo>
                        <a:lnTo>
                          <a:pt x="46" y="22"/>
                        </a:lnTo>
                        <a:lnTo>
                          <a:pt x="43" y="25"/>
                        </a:lnTo>
                        <a:lnTo>
                          <a:pt x="34" y="29"/>
                        </a:lnTo>
                        <a:lnTo>
                          <a:pt x="20" y="30"/>
                        </a:lnTo>
                        <a:lnTo>
                          <a:pt x="17" y="27"/>
                        </a:lnTo>
                        <a:lnTo>
                          <a:pt x="13" y="28"/>
                        </a:lnTo>
                        <a:lnTo>
                          <a:pt x="7" y="24"/>
                        </a:lnTo>
                        <a:lnTo>
                          <a:pt x="3" y="23"/>
                        </a:lnTo>
                        <a:lnTo>
                          <a:pt x="1" y="21"/>
                        </a:lnTo>
                        <a:lnTo>
                          <a:pt x="0" y="18"/>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695" name="Freeform 382">
                    <a:extLst>
                      <a:ext uri="{FF2B5EF4-FFF2-40B4-BE49-F238E27FC236}">
                        <a16:creationId xmlns:a16="http://schemas.microsoft.com/office/drawing/2014/main" xmlns="" id="{5666594B-F5AD-4C4E-B31F-1CA125622009}"/>
                      </a:ext>
                    </a:extLst>
                  </p:cNvPr>
                  <p:cNvSpPr/>
                  <p:nvPr/>
                </p:nvSpPr>
                <p:spPr>
                  <a:xfrm>
                    <a:off x="7737475" y="4754563"/>
                    <a:ext cx="26988" cy="31750"/>
                  </a:xfrm>
                  <a:custGeom>
                    <a:avLst/>
                    <a:gdLst>
                      <a:gd name="T0" fmla="*/ 0 w 17"/>
                      <a:gd name="T1" fmla="*/ 0 h 20"/>
                      <a:gd name="T2" fmla="*/ 3 w 17"/>
                      <a:gd name="T3" fmla="*/ 1 h 20"/>
                      <a:gd name="T4" fmla="*/ 17 w 17"/>
                      <a:gd name="T5" fmla="*/ 14 h 20"/>
                      <a:gd name="T6" fmla="*/ 17 w 17"/>
                      <a:gd name="T7" fmla="*/ 18 h 20"/>
                      <a:gd name="T8" fmla="*/ 17 w 17"/>
                      <a:gd name="T9" fmla="*/ 19 h 20"/>
                      <a:gd name="T10" fmla="*/ 15 w 17"/>
                      <a:gd name="T11" fmla="*/ 20 h 20"/>
                      <a:gd name="T12" fmla="*/ 13 w 17"/>
                      <a:gd name="T13" fmla="*/ 20 h 20"/>
                      <a:gd name="T14" fmla="*/ 11 w 17"/>
                      <a:gd name="T15" fmla="*/ 19 h 20"/>
                      <a:gd name="T16" fmla="*/ 8 w 17"/>
                      <a:gd name="T17" fmla="*/ 17 h 20"/>
                      <a:gd name="T18" fmla="*/ 7 w 17"/>
                      <a:gd name="T19" fmla="*/ 15 h 20"/>
                      <a:gd name="T20" fmla="*/ 7 w 17"/>
                      <a:gd name="T21" fmla="*/ 12 h 20"/>
                      <a:gd name="T22" fmla="*/ 2 w 17"/>
                      <a:gd name="T23" fmla="*/ 8 h 20"/>
                      <a:gd name="T24" fmla="*/ 0 w 17"/>
                      <a:gd name="T25" fmla="*/ 5 h 20"/>
                      <a:gd name="T26" fmla="*/ 0 w 17"/>
                      <a:gd name="T2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0">
                        <a:moveTo>
                          <a:pt x="0" y="0"/>
                        </a:moveTo>
                        <a:lnTo>
                          <a:pt x="3" y="1"/>
                        </a:lnTo>
                        <a:lnTo>
                          <a:pt x="17" y="14"/>
                        </a:lnTo>
                        <a:lnTo>
                          <a:pt x="17" y="18"/>
                        </a:lnTo>
                        <a:lnTo>
                          <a:pt x="17" y="19"/>
                        </a:lnTo>
                        <a:lnTo>
                          <a:pt x="15" y="20"/>
                        </a:lnTo>
                        <a:lnTo>
                          <a:pt x="13" y="20"/>
                        </a:lnTo>
                        <a:lnTo>
                          <a:pt x="11" y="19"/>
                        </a:lnTo>
                        <a:lnTo>
                          <a:pt x="8" y="17"/>
                        </a:lnTo>
                        <a:lnTo>
                          <a:pt x="7" y="15"/>
                        </a:lnTo>
                        <a:lnTo>
                          <a:pt x="7" y="12"/>
                        </a:lnTo>
                        <a:lnTo>
                          <a:pt x="2" y="8"/>
                        </a:lnTo>
                        <a:lnTo>
                          <a:pt x="0" y="5"/>
                        </a:lnTo>
                        <a:lnTo>
                          <a:pt x="0"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696" name="Freeform 383">
                    <a:extLst>
                      <a:ext uri="{FF2B5EF4-FFF2-40B4-BE49-F238E27FC236}">
                        <a16:creationId xmlns:a16="http://schemas.microsoft.com/office/drawing/2014/main" xmlns="" id="{0359271B-4F18-9141-8610-51AAD1599EFB}"/>
                      </a:ext>
                    </a:extLst>
                  </p:cNvPr>
                  <p:cNvSpPr/>
                  <p:nvPr/>
                </p:nvSpPr>
                <p:spPr>
                  <a:xfrm>
                    <a:off x="7737475" y="4754563"/>
                    <a:ext cx="26988" cy="31750"/>
                  </a:xfrm>
                  <a:custGeom>
                    <a:avLst/>
                    <a:gdLst>
                      <a:gd name="T0" fmla="*/ 0 w 17"/>
                      <a:gd name="T1" fmla="*/ 0 h 20"/>
                      <a:gd name="T2" fmla="*/ 3 w 17"/>
                      <a:gd name="T3" fmla="*/ 1 h 20"/>
                      <a:gd name="T4" fmla="*/ 17 w 17"/>
                      <a:gd name="T5" fmla="*/ 14 h 20"/>
                      <a:gd name="T6" fmla="*/ 17 w 17"/>
                      <a:gd name="T7" fmla="*/ 18 h 20"/>
                      <a:gd name="T8" fmla="*/ 17 w 17"/>
                      <a:gd name="T9" fmla="*/ 19 h 20"/>
                      <a:gd name="T10" fmla="*/ 15 w 17"/>
                      <a:gd name="T11" fmla="*/ 20 h 20"/>
                      <a:gd name="T12" fmla="*/ 13 w 17"/>
                      <a:gd name="T13" fmla="*/ 20 h 20"/>
                      <a:gd name="T14" fmla="*/ 11 w 17"/>
                      <a:gd name="T15" fmla="*/ 19 h 20"/>
                      <a:gd name="T16" fmla="*/ 8 w 17"/>
                      <a:gd name="T17" fmla="*/ 17 h 20"/>
                      <a:gd name="T18" fmla="*/ 7 w 17"/>
                      <a:gd name="T19" fmla="*/ 15 h 20"/>
                      <a:gd name="T20" fmla="*/ 7 w 17"/>
                      <a:gd name="T21" fmla="*/ 12 h 20"/>
                      <a:gd name="T22" fmla="*/ 2 w 17"/>
                      <a:gd name="T23" fmla="*/ 8 h 20"/>
                      <a:gd name="T24" fmla="*/ 0 w 17"/>
                      <a:gd name="T25" fmla="*/ 5 h 20"/>
                      <a:gd name="T26" fmla="*/ 0 w 17"/>
                      <a:gd name="T2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0">
                        <a:moveTo>
                          <a:pt x="0" y="0"/>
                        </a:moveTo>
                        <a:lnTo>
                          <a:pt x="3" y="1"/>
                        </a:lnTo>
                        <a:lnTo>
                          <a:pt x="17" y="14"/>
                        </a:lnTo>
                        <a:lnTo>
                          <a:pt x="17" y="18"/>
                        </a:lnTo>
                        <a:lnTo>
                          <a:pt x="17" y="19"/>
                        </a:lnTo>
                        <a:lnTo>
                          <a:pt x="15" y="20"/>
                        </a:lnTo>
                        <a:lnTo>
                          <a:pt x="13" y="20"/>
                        </a:lnTo>
                        <a:lnTo>
                          <a:pt x="11" y="19"/>
                        </a:lnTo>
                        <a:lnTo>
                          <a:pt x="8" y="17"/>
                        </a:lnTo>
                        <a:lnTo>
                          <a:pt x="7" y="15"/>
                        </a:lnTo>
                        <a:lnTo>
                          <a:pt x="7" y="12"/>
                        </a:lnTo>
                        <a:lnTo>
                          <a:pt x="2" y="8"/>
                        </a:lnTo>
                        <a:lnTo>
                          <a:pt x="0" y="5"/>
                        </a:lnTo>
                        <a:lnTo>
                          <a:pt x="0" y="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697" name="Freeform 384">
                    <a:extLst>
                      <a:ext uri="{FF2B5EF4-FFF2-40B4-BE49-F238E27FC236}">
                        <a16:creationId xmlns:a16="http://schemas.microsoft.com/office/drawing/2014/main" xmlns="" id="{BF45D2BB-B932-9A49-A5E4-03A45E222B1B}"/>
                      </a:ext>
                    </a:extLst>
                  </p:cNvPr>
                  <p:cNvSpPr/>
                  <p:nvPr/>
                </p:nvSpPr>
                <p:spPr>
                  <a:xfrm>
                    <a:off x="7650163" y="4691063"/>
                    <a:ext cx="52388" cy="49213"/>
                  </a:xfrm>
                  <a:custGeom>
                    <a:avLst/>
                    <a:gdLst>
                      <a:gd name="T0" fmla="*/ 0 w 33"/>
                      <a:gd name="T1" fmla="*/ 1 h 31"/>
                      <a:gd name="T2" fmla="*/ 0 w 33"/>
                      <a:gd name="T3" fmla="*/ 0 h 31"/>
                      <a:gd name="T4" fmla="*/ 13 w 33"/>
                      <a:gd name="T5" fmla="*/ 9 h 31"/>
                      <a:gd name="T6" fmla="*/ 16 w 33"/>
                      <a:gd name="T7" fmla="*/ 9 h 31"/>
                      <a:gd name="T8" fmla="*/ 24 w 33"/>
                      <a:gd name="T9" fmla="*/ 15 h 31"/>
                      <a:gd name="T10" fmla="*/ 25 w 33"/>
                      <a:gd name="T11" fmla="*/ 17 h 31"/>
                      <a:gd name="T12" fmla="*/ 27 w 33"/>
                      <a:gd name="T13" fmla="*/ 19 h 31"/>
                      <a:gd name="T14" fmla="*/ 30 w 33"/>
                      <a:gd name="T15" fmla="*/ 19 h 31"/>
                      <a:gd name="T16" fmla="*/ 31 w 33"/>
                      <a:gd name="T17" fmla="*/ 20 h 31"/>
                      <a:gd name="T18" fmla="*/ 33 w 33"/>
                      <a:gd name="T19" fmla="*/ 25 h 31"/>
                      <a:gd name="T20" fmla="*/ 33 w 33"/>
                      <a:gd name="T21" fmla="*/ 26 h 31"/>
                      <a:gd name="T22" fmla="*/ 31 w 33"/>
                      <a:gd name="T23" fmla="*/ 31 h 31"/>
                      <a:gd name="T24" fmla="*/ 28 w 33"/>
                      <a:gd name="T25" fmla="*/ 31 h 31"/>
                      <a:gd name="T26" fmla="*/ 22 w 33"/>
                      <a:gd name="T27" fmla="*/ 14 h 31"/>
                      <a:gd name="T28" fmla="*/ 20 w 33"/>
                      <a:gd name="T29" fmla="*/ 13 h 31"/>
                      <a:gd name="T30" fmla="*/ 16 w 33"/>
                      <a:gd name="T31" fmla="*/ 12 h 31"/>
                      <a:gd name="T32" fmla="*/ 11 w 33"/>
                      <a:gd name="T33" fmla="*/ 8 h 31"/>
                      <a:gd name="T34" fmla="*/ 10 w 33"/>
                      <a:gd name="T35" fmla="*/ 8 h 31"/>
                      <a:gd name="T36" fmla="*/ 2 w 33"/>
                      <a:gd name="T37" fmla="*/ 3 h 31"/>
                      <a:gd name="T38" fmla="*/ 0 w 33"/>
                      <a:gd name="T39" fmla="*/ 2 h 31"/>
                      <a:gd name="T40" fmla="*/ 0 w 33"/>
                      <a:gd name="T41"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31">
                        <a:moveTo>
                          <a:pt x="0" y="1"/>
                        </a:moveTo>
                        <a:lnTo>
                          <a:pt x="0" y="0"/>
                        </a:lnTo>
                        <a:lnTo>
                          <a:pt x="13" y="9"/>
                        </a:lnTo>
                        <a:lnTo>
                          <a:pt x="16" y="9"/>
                        </a:lnTo>
                        <a:lnTo>
                          <a:pt x="24" y="15"/>
                        </a:lnTo>
                        <a:lnTo>
                          <a:pt x="25" y="17"/>
                        </a:lnTo>
                        <a:lnTo>
                          <a:pt x="27" y="19"/>
                        </a:lnTo>
                        <a:lnTo>
                          <a:pt x="30" y="19"/>
                        </a:lnTo>
                        <a:lnTo>
                          <a:pt x="31" y="20"/>
                        </a:lnTo>
                        <a:lnTo>
                          <a:pt x="33" y="25"/>
                        </a:lnTo>
                        <a:lnTo>
                          <a:pt x="33" y="26"/>
                        </a:lnTo>
                        <a:lnTo>
                          <a:pt x="31" y="31"/>
                        </a:lnTo>
                        <a:lnTo>
                          <a:pt x="28" y="31"/>
                        </a:lnTo>
                        <a:lnTo>
                          <a:pt x="22" y="14"/>
                        </a:lnTo>
                        <a:lnTo>
                          <a:pt x="20" y="13"/>
                        </a:lnTo>
                        <a:lnTo>
                          <a:pt x="16" y="12"/>
                        </a:lnTo>
                        <a:lnTo>
                          <a:pt x="11" y="8"/>
                        </a:lnTo>
                        <a:lnTo>
                          <a:pt x="10" y="8"/>
                        </a:lnTo>
                        <a:lnTo>
                          <a:pt x="2" y="3"/>
                        </a:lnTo>
                        <a:lnTo>
                          <a:pt x="0" y="2"/>
                        </a:lnTo>
                        <a:lnTo>
                          <a:pt x="0" y="1"/>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698" name="Freeform 385">
                    <a:extLst>
                      <a:ext uri="{FF2B5EF4-FFF2-40B4-BE49-F238E27FC236}">
                        <a16:creationId xmlns:a16="http://schemas.microsoft.com/office/drawing/2014/main" xmlns="" id="{98464D1D-807E-9F42-8C87-0CCFE57C6988}"/>
                      </a:ext>
                    </a:extLst>
                  </p:cNvPr>
                  <p:cNvSpPr/>
                  <p:nvPr/>
                </p:nvSpPr>
                <p:spPr>
                  <a:xfrm>
                    <a:off x="7650163" y="4691063"/>
                    <a:ext cx="52388" cy="49213"/>
                  </a:xfrm>
                  <a:custGeom>
                    <a:avLst/>
                    <a:gdLst>
                      <a:gd name="T0" fmla="*/ 0 w 33"/>
                      <a:gd name="T1" fmla="*/ 1 h 31"/>
                      <a:gd name="T2" fmla="*/ 0 w 33"/>
                      <a:gd name="T3" fmla="*/ 0 h 31"/>
                      <a:gd name="T4" fmla="*/ 13 w 33"/>
                      <a:gd name="T5" fmla="*/ 9 h 31"/>
                      <a:gd name="T6" fmla="*/ 16 w 33"/>
                      <a:gd name="T7" fmla="*/ 9 h 31"/>
                      <a:gd name="T8" fmla="*/ 24 w 33"/>
                      <a:gd name="T9" fmla="*/ 15 h 31"/>
                      <a:gd name="T10" fmla="*/ 25 w 33"/>
                      <a:gd name="T11" fmla="*/ 17 h 31"/>
                      <a:gd name="T12" fmla="*/ 27 w 33"/>
                      <a:gd name="T13" fmla="*/ 19 h 31"/>
                      <a:gd name="T14" fmla="*/ 30 w 33"/>
                      <a:gd name="T15" fmla="*/ 19 h 31"/>
                      <a:gd name="T16" fmla="*/ 31 w 33"/>
                      <a:gd name="T17" fmla="*/ 20 h 31"/>
                      <a:gd name="T18" fmla="*/ 33 w 33"/>
                      <a:gd name="T19" fmla="*/ 25 h 31"/>
                      <a:gd name="T20" fmla="*/ 33 w 33"/>
                      <a:gd name="T21" fmla="*/ 26 h 31"/>
                      <a:gd name="T22" fmla="*/ 31 w 33"/>
                      <a:gd name="T23" fmla="*/ 31 h 31"/>
                      <a:gd name="T24" fmla="*/ 28 w 33"/>
                      <a:gd name="T25" fmla="*/ 31 h 31"/>
                      <a:gd name="T26" fmla="*/ 22 w 33"/>
                      <a:gd name="T27" fmla="*/ 14 h 31"/>
                      <a:gd name="T28" fmla="*/ 20 w 33"/>
                      <a:gd name="T29" fmla="*/ 13 h 31"/>
                      <a:gd name="T30" fmla="*/ 16 w 33"/>
                      <a:gd name="T31" fmla="*/ 12 h 31"/>
                      <a:gd name="T32" fmla="*/ 11 w 33"/>
                      <a:gd name="T33" fmla="*/ 8 h 31"/>
                      <a:gd name="T34" fmla="*/ 10 w 33"/>
                      <a:gd name="T35" fmla="*/ 8 h 31"/>
                      <a:gd name="T36" fmla="*/ 2 w 33"/>
                      <a:gd name="T37" fmla="*/ 3 h 31"/>
                      <a:gd name="T38" fmla="*/ 0 w 33"/>
                      <a:gd name="T39" fmla="*/ 2 h 31"/>
                      <a:gd name="T40" fmla="*/ 0 w 33"/>
                      <a:gd name="T41"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31">
                        <a:moveTo>
                          <a:pt x="0" y="1"/>
                        </a:moveTo>
                        <a:lnTo>
                          <a:pt x="0" y="0"/>
                        </a:lnTo>
                        <a:lnTo>
                          <a:pt x="13" y="9"/>
                        </a:lnTo>
                        <a:lnTo>
                          <a:pt x="16" y="9"/>
                        </a:lnTo>
                        <a:lnTo>
                          <a:pt x="24" y="15"/>
                        </a:lnTo>
                        <a:lnTo>
                          <a:pt x="25" y="17"/>
                        </a:lnTo>
                        <a:lnTo>
                          <a:pt x="27" y="19"/>
                        </a:lnTo>
                        <a:lnTo>
                          <a:pt x="30" y="19"/>
                        </a:lnTo>
                        <a:lnTo>
                          <a:pt x="31" y="20"/>
                        </a:lnTo>
                        <a:lnTo>
                          <a:pt x="33" y="25"/>
                        </a:lnTo>
                        <a:lnTo>
                          <a:pt x="33" y="26"/>
                        </a:lnTo>
                        <a:lnTo>
                          <a:pt x="31" y="31"/>
                        </a:lnTo>
                        <a:lnTo>
                          <a:pt x="28" y="31"/>
                        </a:lnTo>
                        <a:lnTo>
                          <a:pt x="22" y="14"/>
                        </a:lnTo>
                        <a:lnTo>
                          <a:pt x="20" y="13"/>
                        </a:lnTo>
                        <a:lnTo>
                          <a:pt x="16" y="12"/>
                        </a:lnTo>
                        <a:lnTo>
                          <a:pt x="11" y="8"/>
                        </a:lnTo>
                        <a:lnTo>
                          <a:pt x="10" y="8"/>
                        </a:lnTo>
                        <a:lnTo>
                          <a:pt x="2" y="3"/>
                        </a:lnTo>
                        <a:lnTo>
                          <a:pt x="0" y="2"/>
                        </a:lnTo>
                        <a:lnTo>
                          <a:pt x="0" y="1"/>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699" name="Freeform 386">
                    <a:extLst>
                      <a:ext uri="{FF2B5EF4-FFF2-40B4-BE49-F238E27FC236}">
                        <a16:creationId xmlns:a16="http://schemas.microsoft.com/office/drawing/2014/main" xmlns="" id="{E5A09EEE-390B-1745-8E6F-3A332FF8FA5B}"/>
                      </a:ext>
                    </a:extLst>
                  </p:cNvPr>
                  <p:cNvSpPr/>
                  <p:nvPr/>
                </p:nvSpPr>
                <p:spPr>
                  <a:xfrm>
                    <a:off x="7427913" y="4691063"/>
                    <a:ext cx="223838" cy="182563"/>
                  </a:xfrm>
                  <a:custGeom>
                    <a:avLst/>
                    <a:gdLst>
                      <a:gd name="T0" fmla="*/ 0 w 141"/>
                      <a:gd name="T1" fmla="*/ 58 h 115"/>
                      <a:gd name="T2" fmla="*/ 2 w 141"/>
                      <a:gd name="T3" fmla="*/ 64 h 115"/>
                      <a:gd name="T4" fmla="*/ 7 w 141"/>
                      <a:gd name="T5" fmla="*/ 93 h 115"/>
                      <a:gd name="T6" fmla="*/ 12 w 141"/>
                      <a:gd name="T7" fmla="*/ 94 h 115"/>
                      <a:gd name="T8" fmla="*/ 24 w 141"/>
                      <a:gd name="T9" fmla="*/ 95 h 115"/>
                      <a:gd name="T10" fmla="*/ 33 w 141"/>
                      <a:gd name="T11" fmla="*/ 89 h 115"/>
                      <a:gd name="T12" fmla="*/ 29 w 141"/>
                      <a:gd name="T13" fmla="*/ 82 h 115"/>
                      <a:gd name="T14" fmla="*/ 35 w 141"/>
                      <a:gd name="T15" fmla="*/ 78 h 115"/>
                      <a:gd name="T16" fmla="*/ 39 w 141"/>
                      <a:gd name="T17" fmla="*/ 77 h 115"/>
                      <a:gd name="T18" fmla="*/ 40 w 141"/>
                      <a:gd name="T19" fmla="*/ 70 h 115"/>
                      <a:gd name="T20" fmla="*/ 45 w 141"/>
                      <a:gd name="T21" fmla="*/ 72 h 115"/>
                      <a:gd name="T22" fmla="*/ 49 w 141"/>
                      <a:gd name="T23" fmla="*/ 69 h 115"/>
                      <a:gd name="T24" fmla="*/ 52 w 141"/>
                      <a:gd name="T25" fmla="*/ 70 h 115"/>
                      <a:gd name="T26" fmla="*/ 55 w 141"/>
                      <a:gd name="T27" fmla="*/ 72 h 115"/>
                      <a:gd name="T28" fmla="*/ 61 w 141"/>
                      <a:gd name="T29" fmla="*/ 75 h 115"/>
                      <a:gd name="T30" fmla="*/ 72 w 141"/>
                      <a:gd name="T31" fmla="*/ 78 h 115"/>
                      <a:gd name="T32" fmla="*/ 75 w 141"/>
                      <a:gd name="T33" fmla="*/ 83 h 115"/>
                      <a:gd name="T34" fmla="*/ 86 w 141"/>
                      <a:gd name="T35" fmla="*/ 92 h 115"/>
                      <a:gd name="T36" fmla="*/ 85 w 141"/>
                      <a:gd name="T37" fmla="*/ 95 h 115"/>
                      <a:gd name="T38" fmla="*/ 90 w 141"/>
                      <a:gd name="T39" fmla="*/ 99 h 115"/>
                      <a:gd name="T40" fmla="*/ 98 w 141"/>
                      <a:gd name="T41" fmla="*/ 106 h 115"/>
                      <a:gd name="T42" fmla="*/ 128 w 141"/>
                      <a:gd name="T43" fmla="*/ 111 h 115"/>
                      <a:gd name="T44" fmla="*/ 129 w 141"/>
                      <a:gd name="T45" fmla="*/ 114 h 115"/>
                      <a:gd name="T46" fmla="*/ 136 w 141"/>
                      <a:gd name="T47" fmla="*/ 114 h 115"/>
                      <a:gd name="T48" fmla="*/ 135 w 141"/>
                      <a:gd name="T49" fmla="*/ 111 h 115"/>
                      <a:gd name="T50" fmla="*/ 138 w 141"/>
                      <a:gd name="T51" fmla="*/ 111 h 115"/>
                      <a:gd name="T52" fmla="*/ 140 w 141"/>
                      <a:gd name="T53" fmla="*/ 108 h 115"/>
                      <a:gd name="T54" fmla="*/ 126 w 141"/>
                      <a:gd name="T55" fmla="*/ 104 h 115"/>
                      <a:gd name="T56" fmla="*/ 128 w 141"/>
                      <a:gd name="T57" fmla="*/ 101 h 115"/>
                      <a:gd name="T58" fmla="*/ 119 w 141"/>
                      <a:gd name="T59" fmla="*/ 99 h 115"/>
                      <a:gd name="T60" fmla="*/ 118 w 141"/>
                      <a:gd name="T61" fmla="*/ 92 h 115"/>
                      <a:gd name="T62" fmla="*/ 110 w 141"/>
                      <a:gd name="T63" fmla="*/ 92 h 115"/>
                      <a:gd name="T64" fmla="*/ 106 w 141"/>
                      <a:gd name="T65" fmla="*/ 87 h 115"/>
                      <a:gd name="T66" fmla="*/ 103 w 141"/>
                      <a:gd name="T67" fmla="*/ 83 h 115"/>
                      <a:gd name="T68" fmla="*/ 102 w 141"/>
                      <a:gd name="T69" fmla="*/ 78 h 115"/>
                      <a:gd name="T70" fmla="*/ 92 w 141"/>
                      <a:gd name="T71" fmla="*/ 70 h 115"/>
                      <a:gd name="T72" fmla="*/ 86 w 141"/>
                      <a:gd name="T73" fmla="*/ 61 h 115"/>
                      <a:gd name="T74" fmla="*/ 94 w 141"/>
                      <a:gd name="T75" fmla="*/ 59 h 115"/>
                      <a:gd name="T76" fmla="*/ 98 w 141"/>
                      <a:gd name="T77" fmla="*/ 58 h 115"/>
                      <a:gd name="T78" fmla="*/ 95 w 141"/>
                      <a:gd name="T79" fmla="*/ 50 h 115"/>
                      <a:gd name="T80" fmla="*/ 90 w 141"/>
                      <a:gd name="T81" fmla="*/ 48 h 115"/>
                      <a:gd name="T82" fmla="*/ 76 w 141"/>
                      <a:gd name="T83" fmla="*/ 43 h 115"/>
                      <a:gd name="T84" fmla="*/ 69 w 141"/>
                      <a:gd name="T85" fmla="*/ 40 h 115"/>
                      <a:gd name="T86" fmla="*/ 67 w 141"/>
                      <a:gd name="T87" fmla="*/ 32 h 115"/>
                      <a:gd name="T88" fmla="*/ 52 w 141"/>
                      <a:gd name="T89" fmla="*/ 21 h 115"/>
                      <a:gd name="T90" fmla="*/ 46 w 141"/>
                      <a:gd name="T91" fmla="*/ 1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1" h="115">
                        <a:moveTo>
                          <a:pt x="0" y="0"/>
                        </a:moveTo>
                        <a:lnTo>
                          <a:pt x="0" y="58"/>
                        </a:lnTo>
                        <a:lnTo>
                          <a:pt x="0" y="59"/>
                        </a:lnTo>
                        <a:lnTo>
                          <a:pt x="2" y="64"/>
                        </a:lnTo>
                        <a:lnTo>
                          <a:pt x="3" y="93"/>
                        </a:lnTo>
                        <a:lnTo>
                          <a:pt x="7" y="93"/>
                        </a:lnTo>
                        <a:lnTo>
                          <a:pt x="8" y="94"/>
                        </a:lnTo>
                        <a:lnTo>
                          <a:pt x="12" y="94"/>
                        </a:lnTo>
                        <a:lnTo>
                          <a:pt x="19" y="94"/>
                        </a:lnTo>
                        <a:lnTo>
                          <a:pt x="24" y="95"/>
                        </a:lnTo>
                        <a:lnTo>
                          <a:pt x="32" y="91"/>
                        </a:lnTo>
                        <a:lnTo>
                          <a:pt x="33" y="89"/>
                        </a:lnTo>
                        <a:lnTo>
                          <a:pt x="32" y="85"/>
                        </a:lnTo>
                        <a:lnTo>
                          <a:pt x="29" y="82"/>
                        </a:lnTo>
                        <a:lnTo>
                          <a:pt x="35" y="79"/>
                        </a:lnTo>
                        <a:lnTo>
                          <a:pt x="35" y="78"/>
                        </a:lnTo>
                        <a:lnTo>
                          <a:pt x="36" y="77"/>
                        </a:lnTo>
                        <a:lnTo>
                          <a:pt x="39" y="77"/>
                        </a:lnTo>
                        <a:lnTo>
                          <a:pt x="41" y="76"/>
                        </a:lnTo>
                        <a:lnTo>
                          <a:pt x="40" y="70"/>
                        </a:lnTo>
                        <a:lnTo>
                          <a:pt x="42" y="72"/>
                        </a:lnTo>
                        <a:lnTo>
                          <a:pt x="45" y="72"/>
                        </a:lnTo>
                        <a:lnTo>
                          <a:pt x="47" y="72"/>
                        </a:lnTo>
                        <a:lnTo>
                          <a:pt x="49" y="69"/>
                        </a:lnTo>
                        <a:lnTo>
                          <a:pt x="51" y="71"/>
                        </a:lnTo>
                        <a:lnTo>
                          <a:pt x="52" y="70"/>
                        </a:lnTo>
                        <a:lnTo>
                          <a:pt x="54" y="71"/>
                        </a:lnTo>
                        <a:lnTo>
                          <a:pt x="55" y="72"/>
                        </a:lnTo>
                        <a:lnTo>
                          <a:pt x="60" y="74"/>
                        </a:lnTo>
                        <a:lnTo>
                          <a:pt x="61" y="75"/>
                        </a:lnTo>
                        <a:lnTo>
                          <a:pt x="64" y="76"/>
                        </a:lnTo>
                        <a:lnTo>
                          <a:pt x="72" y="78"/>
                        </a:lnTo>
                        <a:lnTo>
                          <a:pt x="75" y="80"/>
                        </a:lnTo>
                        <a:lnTo>
                          <a:pt x="75" y="83"/>
                        </a:lnTo>
                        <a:lnTo>
                          <a:pt x="80" y="91"/>
                        </a:lnTo>
                        <a:lnTo>
                          <a:pt x="86" y="92"/>
                        </a:lnTo>
                        <a:lnTo>
                          <a:pt x="85" y="94"/>
                        </a:lnTo>
                        <a:lnTo>
                          <a:pt x="85" y="95"/>
                        </a:lnTo>
                        <a:lnTo>
                          <a:pt x="87" y="97"/>
                        </a:lnTo>
                        <a:lnTo>
                          <a:pt x="90" y="99"/>
                        </a:lnTo>
                        <a:lnTo>
                          <a:pt x="96" y="106"/>
                        </a:lnTo>
                        <a:lnTo>
                          <a:pt x="98" y="106"/>
                        </a:lnTo>
                        <a:lnTo>
                          <a:pt x="100" y="107"/>
                        </a:lnTo>
                        <a:lnTo>
                          <a:pt x="128" y="111"/>
                        </a:lnTo>
                        <a:lnTo>
                          <a:pt x="128" y="112"/>
                        </a:lnTo>
                        <a:lnTo>
                          <a:pt x="129" y="114"/>
                        </a:lnTo>
                        <a:lnTo>
                          <a:pt x="133" y="115"/>
                        </a:lnTo>
                        <a:lnTo>
                          <a:pt x="136" y="114"/>
                        </a:lnTo>
                        <a:lnTo>
                          <a:pt x="137" y="112"/>
                        </a:lnTo>
                        <a:lnTo>
                          <a:pt x="135" y="111"/>
                        </a:lnTo>
                        <a:lnTo>
                          <a:pt x="133" y="110"/>
                        </a:lnTo>
                        <a:lnTo>
                          <a:pt x="138" y="111"/>
                        </a:lnTo>
                        <a:lnTo>
                          <a:pt x="141" y="110"/>
                        </a:lnTo>
                        <a:lnTo>
                          <a:pt x="140" y="108"/>
                        </a:lnTo>
                        <a:lnTo>
                          <a:pt x="131" y="106"/>
                        </a:lnTo>
                        <a:lnTo>
                          <a:pt x="126" y="104"/>
                        </a:lnTo>
                        <a:lnTo>
                          <a:pt x="126" y="102"/>
                        </a:lnTo>
                        <a:lnTo>
                          <a:pt x="128" y="101"/>
                        </a:lnTo>
                        <a:lnTo>
                          <a:pt x="126" y="99"/>
                        </a:lnTo>
                        <a:lnTo>
                          <a:pt x="119" y="99"/>
                        </a:lnTo>
                        <a:lnTo>
                          <a:pt x="117" y="97"/>
                        </a:lnTo>
                        <a:lnTo>
                          <a:pt x="118" y="92"/>
                        </a:lnTo>
                        <a:lnTo>
                          <a:pt x="117" y="91"/>
                        </a:lnTo>
                        <a:lnTo>
                          <a:pt x="110" y="92"/>
                        </a:lnTo>
                        <a:lnTo>
                          <a:pt x="108" y="91"/>
                        </a:lnTo>
                        <a:lnTo>
                          <a:pt x="106" y="87"/>
                        </a:lnTo>
                        <a:lnTo>
                          <a:pt x="104" y="85"/>
                        </a:lnTo>
                        <a:lnTo>
                          <a:pt x="103" y="83"/>
                        </a:lnTo>
                        <a:lnTo>
                          <a:pt x="102" y="78"/>
                        </a:lnTo>
                        <a:lnTo>
                          <a:pt x="102" y="78"/>
                        </a:lnTo>
                        <a:lnTo>
                          <a:pt x="100" y="77"/>
                        </a:lnTo>
                        <a:lnTo>
                          <a:pt x="92" y="70"/>
                        </a:lnTo>
                        <a:lnTo>
                          <a:pt x="90" y="69"/>
                        </a:lnTo>
                        <a:lnTo>
                          <a:pt x="86" y="61"/>
                        </a:lnTo>
                        <a:lnTo>
                          <a:pt x="88" y="60"/>
                        </a:lnTo>
                        <a:lnTo>
                          <a:pt x="94" y="59"/>
                        </a:lnTo>
                        <a:lnTo>
                          <a:pt x="96" y="58"/>
                        </a:lnTo>
                        <a:lnTo>
                          <a:pt x="98" y="58"/>
                        </a:lnTo>
                        <a:lnTo>
                          <a:pt x="98" y="55"/>
                        </a:lnTo>
                        <a:lnTo>
                          <a:pt x="95" y="50"/>
                        </a:lnTo>
                        <a:lnTo>
                          <a:pt x="92" y="48"/>
                        </a:lnTo>
                        <a:lnTo>
                          <a:pt x="90" y="48"/>
                        </a:lnTo>
                        <a:lnTo>
                          <a:pt x="81" y="46"/>
                        </a:lnTo>
                        <a:lnTo>
                          <a:pt x="76" y="43"/>
                        </a:lnTo>
                        <a:lnTo>
                          <a:pt x="70" y="41"/>
                        </a:lnTo>
                        <a:lnTo>
                          <a:pt x="69" y="40"/>
                        </a:lnTo>
                        <a:lnTo>
                          <a:pt x="69" y="35"/>
                        </a:lnTo>
                        <a:lnTo>
                          <a:pt x="67" y="32"/>
                        </a:lnTo>
                        <a:lnTo>
                          <a:pt x="65" y="29"/>
                        </a:lnTo>
                        <a:lnTo>
                          <a:pt x="52" y="21"/>
                        </a:lnTo>
                        <a:lnTo>
                          <a:pt x="48" y="17"/>
                        </a:lnTo>
                        <a:lnTo>
                          <a:pt x="46" y="17"/>
                        </a:lnTo>
                        <a:lnTo>
                          <a:pt x="0"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700" name="Freeform 387">
                    <a:extLst>
                      <a:ext uri="{FF2B5EF4-FFF2-40B4-BE49-F238E27FC236}">
                        <a16:creationId xmlns:a16="http://schemas.microsoft.com/office/drawing/2014/main" xmlns="" id="{4037DFD1-98E6-2349-906D-07ECDEA36B40}"/>
                      </a:ext>
                    </a:extLst>
                  </p:cNvPr>
                  <p:cNvSpPr/>
                  <p:nvPr/>
                </p:nvSpPr>
                <p:spPr>
                  <a:xfrm>
                    <a:off x="7427913" y="4691063"/>
                    <a:ext cx="223838" cy="182563"/>
                  </a:xfrm>
                  <a:custGeom>
                    <a:avLst/>
                    <a:gdLst>
                      <a:gd name="T0" fmla="*/ 0 w 141"/>
                      <a:gd name="T1" fmla="*/ 58 h 115"/>
                      <a:gd name="T2" fmla="*/ 2 w 141"/>
                      <a:gd name="T3" fmla="*/ 64 h 115"/>
                      <a:gd name="T4" fmla="*/ 7 w 141"/>
                      <a:gd name="T5" fmla="*/ 93 h 115"/>
                      <a:gd name="T6" fmla="*/ 12 w 141"/>
                      <a:gd name="T7" fmla="*/ 94 h 115"/>
                      <a:gd name="T8" fmla="*/ 24 w 141"/>
                      <a:gd name="T9" fmla="*/ 95 h 115"/>
                      <a:gd name="T10" fmla="*/ 33 w 141"/>
                      <a:gd name="T11" fmla="*/ 89 h 115"/>
                      <a:gd name="T12" fmla="*/ 29 w 141"/>
                      <a:gd name="T13" fmla="*/ 82 h 115"/>
                      <a:gd name="T14" fmla="*/ 35 w 141"/>
                      <a:gd name="T15" fmla="*/ 78 h 115"/>
                      <a:gd name="T16" fmla="*/ 39 w 141"/>
                      <a:gd name="T17" fmla="*/ 77 h 115"/>
                      <a:gd name="T18" fmla="*/ 40 w 141"/>
                      <a:gd name="T19" fmla="*/ 70 h 115"/>
                      <a:gd name="T20" fmla="*/ 45 w 141"/>
                      <a:gd name="T21" fmla="*/ 72 h 115"/>
                      <a:gd name="T22" fmla="*/ 49 w 141"/>
                      <a:gd name="T23" fmla="*/ 69 h 115"/>
                      <a:gd name="T24" fmla="*/ 52 w 141"/>
                      <a:gd name="T25" fmla="*/ 70 h 115"/>
                      <a:gd name="T26" fmla="*/ 55 w 141"/>
                      <a:gd name="T27" fmla="*/ 72 h 115"/>
                      <a:gd name="T28" fmla="*/ 61 w 141"/>
                      <a:gd name="T29" fmla="*/ 75 h 115"/>
                      <a:gd name="T30" fmla="*/ 72 w 141"/>
                      <a:gd name="T31" fmla="*/ 78 h 115"/>
                      <a:gd name="T32" fmla="*/ 75 w 141"/>
                      <a:gd name="T33" fmla="*/ 83 h 115"/>
                      <a:gd name="T34" fmla="*/ 86 w 141"/>
                      <a:gd name="T35" fmla="*/ 92 h 115"/>
                      <a:gd name="T36" fmla="*/ 85 w 141"/>
                      <a:gd name="T37" fmla="*/ 95 h 115"/>
                      <a:gd name="T38" fmla="*/ 90 w 141"/>
                      <a:gd name="T39" fmla="*/ 99 h 115"/>
                      <a:gd name="T40" fmla="*/ 98 w 141"/>
                      <a:gd name="T41" fmla="*/ 106 h 115"/>
                      <a:gd name="T42" fmla="*/ 128 w 141"/>
                      <a:gd name="T43" fmla="*/ 111 h 115"/>
                      <a:gd name="T44" fmla="*/ 129 w 141"/>
                      <a:gd name="T45" fmla="*/ 114 h 115"/>
                      <a:gd name="T46" fmla="*/ 136 w 141"/>
                      <a:gd name="T47" fmla="*/ 114 h 115"/>
                      <a:gd name="T48" fmla="*/ 135 w 141"/>
                      <a:gd name="T49" fmla="*/ 111 h 115"/>
                      <a:gd name="T50" fmla="*/ 138 w 141"/>
                      <a:gd name="T51" fmla="*/ 111 h 115"/>
                      <a:gd name="T52" fmla="*/ 140 w 141"/>
                      <a:gd name="T53" fmla="*/ 108 h 115"/>
                      <a:gd name="T54" fmla="*/ 126 w 141"/>
                      <a:gd name="T55" fmla="*/ 104 h 115"/>
                      <a:gd name="T56" fmla="*/ 128 w 141"/>
                      <a:gd name="T57" fmla="*/ 101 h 115"/>
                      <a:gd name="T58" fmla="*/ 119 w 141"/>
                      <a:gd name="T59" fmla="*/ 99 h 115"/>
                      <a:gd name="T60" fmla="*/ 118 w 141"/>
                      <a:gd name="T61" fmla="*/ 92 h 115"/>
                      <a:gd name="T62" fmla="*/ 110 w 141"/>
                      <a:gd name="T63" fmla="*/ 92 h 115"/>
                      <a:gd name="T64" fmla="*/ 106 w 141"/>
                      <a:gd name="T65" fmla="*/ 87 h 115"/>
                      <a:gd name="T66" fmla="*/ 103 w 141"/>
                      <a:gd name="T67" fmla="*/ 83 h 115"/>
                      <a:gd name="T68" fmla="*/ 102 w 141"/>
                      <a:gd name="T69" fmla="*/ 78 h 115"/>
                      <a:gd name="T70" fmla="*/ 92 w 141"/>
                      <a:gd name="T71" fmla="*/ 70 h 115"/>
                      <a:gd name="T72" fmla="*/ 86 w 141"/>
                      <a:gd name="T73" fmla="*/ 61 h 115"/>
                      <a:gd name="T74" fmla="*/ 94 w 141"/>
                      <a:gd name="T75" fmla="*/ 59 h 115"/>
                      <a:gd name="T76" fmla="*/ 98 w 141"/>
                      <a:gd name="T77" fmla="*/ 58 h 115"/>
                      <a:gd name="T78" fmla="*/ 95 w 141"/>
                      <a:gd name="T79" fmla="*/ 50 h 115"/>
                      <a:gd name="T80" fmla="*/ 90 w 141"/>
                      <a:gd name="T81" fmla="*/ 48 h 115"/>
                      <a:gd name="T82" fmla="*/ 76 w 141"/>
                      <a:gd name="T83" fmla="*/ 43 h 115"/>
                      <a:gd name="T84" fmla="*/ 69 w 141"/>
                      <a:gd name="T85" fmla="*/ 40 h 115"/>
                      <a:gd name="T86" fmla="*/ 67 w 141"/>
                      <a:gd name="T87" fmla="*/ 32 h 115"/>
                      <a:gd name="T88" fmla="*/ 52 w 141"/>
                      <a:gd name="T89" fmla="*/ 21 h 115"/>
                      <a:gd name="T90" fmla="*/ 46 w 141"/>
                      <a:gd name="T91" fmla="*/ 1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1" h="115">
                        <a:moveTo>
                          <a:pt x="0" y="0"/>
                        </a:moveTo>
                        <a:lnTo>
                          <a:pt x="0" y="58"/>
                        </a:lnTo>
                        <a:lnTo>
                          <a:pt x="0" y="59"/>
                        </a:lnTo>
                        <a:lnTo>
                          <a:pt x="2" y="64"/>
                        </a:lnTo>
                        <a:lnTo>
                          <a:pt x="3" y="93"/>
                        </a:lnTo>
                        <a:lnTo>
                          <a:pt x="7" y="93"/>
                        </a:lnTo>
                        <a:lnTo>
                          <a:pt x="8" y="94"/>
                        </a:lnTo>
                        <a:lnTo>
                          <a:pt x="12" y="94"/>
                        </a:lnTo>
                        <a:lnTo>
                          <a:pt x="19" y="94"/>
                        </a:lnTo>
                        <a:lnTo>
                          <a:pt x="24" y="95"/>
                        </a:lnTo>
                        <a:lnTo>
                          <a:pt x="32" y="91"/>
                        </a:lnTo>
                        <a:lnTo>
                          <a:pt x="33" y="89"/>
                        </a:lnTo>
                        <a:lnTo>
                          <a:pt x="32" y="85"/>
                        </a:lnTo>
                        <a:lnTo>
                          <a:pt x="29" y="82"/>
                        </a:lnTo>
                        <a:lnTo>
                          <a:pt x="35" y="79"/>
                        </a:lnTo>
                        <a:lnTo>
                          <a:pt x="35" y="78"/>
                        </a:lnTo>
                        <a:lnTo>
                          <a:pt x="36" y="77"/>
                        </a:lnTo>
                        <a:lnTo>
                          <a:pt x="39" y="77"/>
                        </a:lnTo>
                        <a:lnTo>
                          <a:pt x="41" y="76"/>
                        </a:lnTo>
                        <a:lnTo>
                          <a:pt x="40" y="70"/>
                        </a:lnTo>
                        <a:lnTo>
                          <a:pt x="42" y="72"/>
                        </a:lnTo>
                        <a:lnTo>
                          <a:pt x="45" y="72"/>
                        </a:lnTo>
                        <a:lnTo>
                          <a:pt x="47" y="72"/>
                        </a:lnTo>
                        <a:lnTo>
                          <a:pt x="49" y="69"/>
                        </a:lnTo>
                        <a:lnTo>
                          <a:pt x="51" y="71"/>
                        </a:lnTo>
                        <a:lnTo>
                          <a:pt x="52" y="70"/>
                        </a:lnTo>
                        <a:lnTo>
                          <a:pt x="54" y="71"/>
                        </a:lnTo>
                        <a:lnTo>
                          <a:pt x="55" y="72"/>
                        </a:lnTo>
                        <a:lnTo>
                          <a:pt x="60" y="74"/>
                        </a:lnTo>
                        <a:lnTo>
                          <a:pt x="61" y="75"/>
                        </a:lnTo>
                        <a:lnTo>
                          <a:pt x="64" y="76"/>
                        </a:lnTo>
                        <a:lnTo>
                          <a:pt x="72" y="78"/>
                        </a:lnTo>
                        <a:lnTo>
                          <a:pt x="75" y="80"/>
                        </a:lnTo>
                        <a:lnTo>
                          <a:pt x="75" y="83"/>
                        </a:lnTo>
                        <a:lnTo>
                          <a:pt x="80" y="91"/>
                        </a:lnTo>
                        <a:lnTo>
                          <a:pt x="86" y="92"/>
                        </a:lnTo>
                        <a:lnTo>
                          <a:pt x="85" y="94"/>
                        </a:lnTo>
                        <a:lnTo>
                          <a:pt x="85" y="95"/>
                        </a:lnTo>
                        <a:lnTo>
                          <a:pt x="87" y="97"/>
                        </a:lnTo>
                        <a:lnTo>
                          <a:pt x="90" y="99"/>
                        </a:lnTo>
                        <a:lnTo>
                          <a:pt x="96" y="106"/>
                        </a:lnTo>
                        <a:lnTo>
                          <a:pt x="98" y="106"/>
                        </a:lnTo>
                        <a:lnTo>
                          <a:pt x="100" y="107"/>
                        </a:lnTo>
                        <a:lnTo>
                          <a:pt x="128" y="111"/>
                        </a:lnTo>
                        <a:lnTo>
                          <a:pt x="128" y="112"/>
                        </a:lnTo>
                        <a:lnTo>
                          <a:pt x="129" y="114"/>
                        </a:lnTo>
                        <a:lnTo>
                          <a:pt x="133" y="115"/>
                        </a:lnTo>
                        <a:lnTo>
                          <a:pt x="136" y="114"/>
                        </a:lnTo>
                        <a:lnTo>
                          <a:pt x="137" y="112"/>
                        </a:lnTo>
                        <a:lnTo>
                          <a:pt x="135" y="111"/>
                        </a:lnTo>
                        <a:lnTo>
                          <a:pt x="133" y="110"/>
                        </a:lnTo>
                        <a:lnTo>
                          <a:pt x="138" y="111"/>
                        </a:lnTo>
                        <a:lnTo>
                          <a:pt x="141" y="110"/>
                        </a:lnTo>
                        <a:lnTo>
                          <a:pt x="140" y="108"/>
                        </a:lnTo>
                        <a:lnTo>
                          <a:pt x="131" y="106"/>
                        </a:lnTo>
                        <a:lnTo>
                          <a:pt x="126" y="104"/>
                        </a:lnTo>
                        <a:lnTo>
                          <a:pt x="126" y="102"/>
                        </a:lnTo>
                        <a:lnTo>
                          <a:pt x="128" y="101"/>
                        </a:lnTo>
                        <a:lnTo>
                          <a:pt x="126" y="99"/>
                        </a:lnTo>
                        <a:lnTo>
                          <a:pt x="119" y="99"/>
                        </a:lnTo>
                        <a:lnTo>
                          <a:pt x="117" y="97"/>
                        </a:lnTo>
                        <a:lnTo>
                          <a:pt x="118" y="92"/>
                        </a:lnTo>
                        <a:lnTo>
                          <a:pt x="117" y="91"/>
                        </a:lnTo>
                        <a:lnTo>
                          <a:pt x="110" y="92"/>
                        </a:lnTo>
                        <a:lnTo>
                          <a:pt x="108" y="91"/>
                        </a:lnTo>
                        <a:lnTo>
                          <a:pt x="106" y="87"/>
                        </a:lnTo>
                        <a:lnTo>
                          <a:pt x="104" y="85"/>
                        </a:lnTo>
                        <a:lnTo>
                          <a:pt x="103" y="83"/>
                        </a:lnTo>
                        <a:lnTo>
                          <a:pt x="102" y="78"/>
                        </a:lnTo>
                        <a:lnTo>
                          <a:pt x="102" y="78"/>
                        </a:lnTo>
                        <a:lnTo>
                          <a:pt x="100" y="77"/>
                        </a:lnTo>
                        <a:lnTo>
                          <a:pt x="92" y="70"/>
                        </a:lnTo>
                        <a:lnTo>
                          <a:pt x="90" y="69"/>
                        </a:lnTo>
                        <a:lnTo>
                          <a:pt x="86" y="61"/>
                        </a:lnTo>
                        <a:lnTo>
                          <a:pt x="88" y="60"/>
                        </a:lnTo>
                        <a:lnTo>
                          <a:pt x="94" y="59"/>
                        </a:lnTo>
                        <a:lnTo>
                          <a:pt x="96" y="58"/>
                        </a:lnTo>
                        <a:lnTo>
                          <a:pt x="98" y="58"/>
                        </a:lnTo>
                        <a:lnTo>
                          <a:pt x="98" y="55"/>
                        </a:lnTo>
                        <a:lnTo>
                          <a:pt x="95" y="50"/>
                        </a:lnTo>
                        <a:lnTo>
                          <a:pt x="92" y="48"/>
                        </a:lnTo>
                        <a:lnTo>
                          <a:pt x="90" y="48"/>
                        </a:lnTo>
                        <a:lnTo>
                          <a:pt x="81" y="46"/>
                        </a:lnTo>
                        <a:lnTo>
                          <a:pt x="76" y="43"/>
                        </a:lnTo>
                        <a:lnTo>
                          <a:pt x="70" y="41"/>
                        </a:lnTo>
                        <a:lnTo>
                          <a:pt x="69" y="40"/>
                        </a:lnTo>
                        <a:lnTo>
                          <a:pt x="69" y="35"/>
                        </a:lnTo>
                        <a:lnTo>
                          <a:pt x="67" y="32"/>
                        </a:lnTo>
                        <a:lnTo>
                          <a:pt x="65" y="29"/>
                        </a:lnTo>
                        <a:lnTo>
                          <a:pt x="52" y="21"/>
                        </a:lnTo>
                        <a:lnTo>
                          <a:pt x="48" y="17"/>
                        </a:lnTo>
                        <a:lnTo>
                          <a:pt x="46" y="17"/>
                        </a:lnTo>
                        <a:lnTo>
                          <a:pt x="0" y="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701" name="Freeform 388">
                    <a:extLst>
                      <a:ext uri="{FF2B5EF4-FFF2-40B4-BE49-F238E27FC236}">
                        <a16:creationId xmlns:a16="http://schemas.microsoft.com/office/drawing/2014/main" xmlns="" id="{A86F3910-182D-D640-A6EC-51BBBC70B812}"/>
                      </a:ext>
                    </a:extLst>
                  </p:cNvPr>
                  <p:cNvSpPr/>
                  <p:nvPr/>
                </p:nvSpPr>
                <p:spPr>
                  <a:xfrm>
                    <a:off x="7642225" y="4843463"/>
                    <a:ext cx="11113" cy="7938"/>
                  </a:xfrm>
                  <a:custGeom>
                    <a:avLst/>
                    <a:gdLst>
                      <a:gd name="T0" fmla="*/ 0 w 7"/>
                      <a:gd name="T1" fmla="*/ 0 h 5"/>
                      <a:gd name="T2" fmla="*/ 4 w 7"/>
                      <a:gd name="T3" fmla="*/ 1 h 5"/>
                      <a:gd name="T4" fmla="*/ 6 w 7"/>
                      <a:gd name="T5" fmla="*/ 2 h 5"/>
                      <a:gd name="T6" fmla="*/ 7 w 7"/>
                      <a:gd name="T7" fmla="*/ 5 h 5"/>
                      <a:gd name="T8" fmla="*/ 1 w 7"/>
                      <a:gd name="T9" fmla="*/ 4 h 5"/>
                      <a:gd name="T10" fmla="*/ 0 w 7"/>
                      <a:gd name="T11" fmla="*/ 1 h 5"/>
                      <a:gd name="T12" fmla="*/ 0 w 7"/>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7" h="5">
                        <a:moveTo>
                          <a:pt x="0" y="0"/>
                        </a:moveTo>
                        <a:lnTo>
                          <a:pt x="4" y="1"/>
                        </a:lnTo>
                        <a:lnTo>
                          <a:pt x="6" y="2"/>
                        </a:lnTo>
                        <a:lnTo>
                          <a:pt x="7" y="5"/>
                        </a:lnTo>
                        <a:lnTo>
                          <a:pt x="1" y="4"/>
                        </a:lnTo>
                        <a:lnTo>
                          <a:pt x="0" y="1"/>
                        </a:lnTo>
                        <a:lnTo>
                          <a:pt x="0"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702" name="Freeform 389">
                    <a:extLst>
                      <a:ext uri="{FF2B5EF4-FFF2-40B4-BE49-F238E27FC236}">
                        <a16:creationId xmlns:a16="http://schemas.microsoft.com/office/drawing/2014/main" xmlns="" id="{EEFF184D-73AC-1B42-B9BC-807390CB83B2}"/>
                      </a:ext>
                    </a:extLst>
                  </p:cNvPr>
                  <p:cNvSpPr/>
                  <p:nvPr/>
                </p:nvSpPr>
                <p:spPr>
                  <a:xfrm>
                    <a:off x="7642225" y="4843463"/>
                    <a:ext cx="11113" cy="7938"/>
                  </a:xfrm>
                  <a:custGeom>
                    <a:avLst/>
                    <a:gdLst>
                      <a:gd name="T0" fmla="*/ 0 w 7"/>
                      <a:gd name="T1" fmla="*/ 0 h 5"/>
                      <a:gd name="T2" fmla="*/ 4 w 7"/>
                      <a:gd name="T3" fmla="*/ 1 h 5"/>
                      <a:gd name="T4" fmla="*/ 6 w 7"/>
                      <a:gd name="T5" fmla="*/ 2 h 5"/>
                      <a:gd name="T6" fmla="*/ 7 w 7"/>
                      <a:gd name="T7" fmla="*/ 5 h 5"/>
                      <a:gd name="T8" fmla="*/ 1 w 7"/>
                      <a:gd name="T9" fmla="*/ 4 h 5"/>
                      <a:gd name="T10" fmla="*/ 0 w 7"/>
                      <a:gd name="T11" fmla="*/ 1 h 5"/>
                      <a:gd name="T12" fmla="*/ 0 w 7"/>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7" h="5">
                        <a:moveTo>
                          <a:pt x="0" y="0"/>
                        </a:moveTo>
                        <a:lnTo>
                          <a:pt x="4" y="1"/>
                        </a:lnTo>
                        <a:lnTo>
                          <a:pt x="6" y="2"/>
                        </a:lnTo>
                        <a:lnTo>
                          <a:pt x="7" y="5"/>
                        </a:lnTo>
                        <a:lnTo>
                          <a:pt x="1" y="4"/>
                        </a:lnTo>
                        <a:lnTo>
                          <a:pt x="0" y="1"/>
                        </a:lnTo>
                        <a:lnTo>
                          <a:pt x="0" y="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703" name="Freeform 390">
                    <a:extLst>
                      <a:ext uri="{FF2B5EF4-FFF2-40B4-BE49-F238E27FC236}">
                        <a16:creationId xmlns:a16="http://schemas.microsoft.com/office/drawing/2014/main" xmlns="" id="{864E546E-6AA6-264D-B9FF-32378F93E4F1}"/>
                      </a:ext>
                    </a:extLst>
                  </p:cNvPr>
                  <p:cNvSpPr/>
                  <p:nvPr/>
                </p:nvSpPr>
                <p:spPr>
                  <a:xfrm>
                    <a:off x="7650163" y="4852988"/>
                    <a:ext cx="9525" cy="7938"/>
                  </a:xfrm>
                  <a:custGeom>
                    <a:avLst/>
                    <a:gdLst>
                      <a:gd name="T0" fmla="*/ 0 w 6"/>
                      <a:gd name="T1" fmla="*/ 0 h 5"/>
                      <a:gd name="T2" fmla="*/ 2 w 6"/>
                      <a:gd name="T3" fmla="*/ 2 h 5"/>
                      <a:gd name="T4" fmla="*/ 3 w 6"/>
                      <a:gd name="T5" fmla="*/ 3 h 5"/>
                      <a:gd name="T6" fmla="*/ 4 w 6"/>
                      <a:gd name="T7" fmla="*/ 2 h 5"/>
                      <a:gd name="T8" fmla="*/ 6 w 6"/>
                      <a:gd name="T9" fmla="*/ 3 h 5"/>
                      <a:gd name="T10" fmla="*/ 6 w 6"/>
                      <a:gd name="T11" fmla="*/ 5 h 5"/>
                      <a:gd name="T12" fmla="*/ 4 w 6"/>
                      <a:gd name="T13" fmla="*/ 5 h 5"/>
                      <a:gd name="T14" fmla="*/ 1 w 6"/>
                      <a:gd name="T15" fmla="*/ 2 h 5"/>
                      <a:gd name="T16" fmla="*/ 0 w 6"/>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5">
                        <a:moveTo>
                          <a:pt x="0" y="0"/>
                        </a:moveTo>
                        <a:lnTo>
                          <a:pt x="2" y="2"/>
                        </a:lnTo>
                        <a:lnTo>
                          <a:pt x="3" y="3"/>
                        </a:lnTo>
                        <a:lnTo>
                          <a:pt x="4" y="2"/>
                        </a:lnTo>
                        <a:lnTo>
                          <a:pt x="6" y="3"/>
                        </a:lnTo>
                        <a:lnTo>
                          <a:pt x="6" y="5"/>
                        </a:lnTo>
                        <a:lnTo>
                          <a:pt x="4" y="5"/>
                        </a:lnTo>
                        <a:lnTo>
                          <a:pt x="1" y="2"/>
                        </a:lnTo>
                        <a:lnTo>
                          <a:pt x="0"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704" name="Freeform 391">
                    <a:extLst>
                      <a:ext uri="{FF2B5EF4-FFF2-40B4-BE49-F238E27FC236}">
                        <a16:creationId xmlns:a16="http://schemas.microsoft.com/office/drawing/2014/main" xmlns="" id="{4D63A2B5-5C5D-0243-8656-F04C2AD11B6F}"/>
                      </a:ext>
                    </a:extLst>
                  </p:cNvPr>
                  <p:cNvSpPr/>
                  <p:nvPr/>
                </p:nvSpPr>
                <p:spPr>
                  <a:xfrm>
                    <a:off x="7650163" y="4852988"/>
                    <a:ext cx="9525" cy="7938"/>
                  </a:xfrm>
                  <a:custGeom>
                    <a:avLst/>
                    <a:gdLst>
                      <a:gd name="T0" fmla="*/ 0 w 6"/>
                      <a:gd name="T1" fmla="*/ 0 h 5"/>
                      <a:gd name="T2" fmla="*/ 2 w 6"/>
                      <a:gd name="T3" fmla="*/ 2 h 5"/>
                      <a:gd name="T4" fmla="*/ 3 w 6"/>
                      <a:gd name="T5" fmla="*/ 3 h 5"/>
                      <a:gd name="T6" fmla="*/ 4 w 6"/>
                      <a:gd name="T7" fmla="*/ 2 h 5"/>
                      <a:gd name="T8" fmla="*/ 6 w 6"/>
                      <a:gd name="T9" fmla="*/ 3 h 5"/>
                      <a:gd name="T10" fmla="*/ 6 w 6"/>
                      <a:gd name="T11" fmla="*/ 5 h 5"/>
                      <a:gd name="T12" fmla="*/ 4 w 6"/>
                      <a:gd name="T13" fmla="*/ 5 h 5"/>
                      <a:gd name="T14" fmla="*/ 1 w 6"/>
                      <a:gd name="T15" fmla="*/ 2 h 5"/>
                      <a:gd name="T16" fmla="*/ 0 w 6"/>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5">
                        <a:moveTo>
                          <a:pt x="0" y="0"/>
                        </a:moveTo>
                        <a:lnTo>
                          <a:pt x="2" y="2"/>
                        </a:lnTo>
                        <a:lnTo>
                          <a:pt x="3" y="3"/>
                        </a:lnTo>
                        <a:lnTo>
                          <a:pt x="4" y="2"/>
                        </a:lnTo>
                        <a:lnTo>
                          <a:pt x="6" y="3"/>
                        </a:lnTo>
                        <a:lnTo>
                          <a:pt x="6" y="5"/>
                        </a:lnTo>
                        <a:lnTo>
                          <a:pt x="4" y="5"/>
                        </a:lnTo>
                        <a:lnTo>
                          <a:pt x="1" y="2"/>
                        </a:lnTo>
                        <a:lnTo>
                          <a:pt x="0" y="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grpSp>
            <p:sp>
              <p:nvSpPr>
                <p:cNvPr id="404" name="Freeform 392">
                  <a:extLst>
                    <a:ext uri="{FF2B5EF4-FFF2-40B4-BE49-F238E27FC236}">
                      <a16:creationId xmlns:a16="http://schemas.microsoft.com/office/drawing/2014/main" xmlns="" id="{CB83E43A-CCDC-9741-B4A3-7527766DFBD4}"/>
                    </a:ext>
                  </a:extLst>
                </p:cNvPr>
                <p:cNvSpPr/>
                <p:nvPr/>
              </p:nvSpPr>
              <p:spPr>
                <a:xfrm>
                  <a:off x="2381250" y="4416425"/>
                  <a:ext cx="130175" cy="55563"/>
                </a:xfrm>
                <a:custGeom>
                  <a:avLst/>
                  <a:gdLst>
                    <a:gd name="T0" fmla="*/ 6 w 82"/>
                    <a:gd name="T1" fmla="*/ 1 h 35"/>
                    <a:gd name="T2" fmla="*/ 5 w 82"/>
                    <a:gd name="T3" fmla="*/ 0 h 35"/>
                    <a:gd name="T4" fmla="*/ 2 w 82"/>
                    <a:gd name="T5" fmla="*/ 3 h 35"/>
                    <a:gd name="T6" fmla="*/ 4 w 82"/>
                    <a:gd name="T7" fmla="*/ 7 h 35"/>
                    <a:gd name="T8" fmla="*/ 4 w 82"/>
                    <a:gd name="T9" fmla="*/ 10 h 35"/>
                    <a:gd name="T10" fmla="*/ 3 w 82"/>
                    <a:gd name="T11" fmla="*/ 12 h 35"/>
                    <a:gd name="T12" fmla="*/ 1 w 82"/>
                    <a:gd name="T13" fmla="*/ 18 h 35"/>
                    <a:gd name="T14" fmla="*/ 2 w 82"/>
                    <a:gd name="T15" fmla="*/ 22 h 35"/>
                    <a:gd name="T16" fmla="*/ 3 w 82"/>
                    <a:gd name="T17" fmla="*/ 20 h 35"/>
                    <a:gd name="T18" fmla="*/ 11 w 82"/>
                    <a:gd name="T19" fmla="*/ 20 h 35"/>
                    <a:gd name="T20" fmla="*/ 18 w 82"/>
                    <a:gd name="T21" fmla="*/ 21 h 35"/>
                    <a:gd name="T22" fmla="*/ 24 w 82"/>
                    <a:gd name="T23" fmla="*/ 29 h 35"/>
                    <a:gd name="T24" fmla="*/ 27 w 82"/>
                    <a:gd name="T25" fmla="*/ 28 h 35"/>
                    <a:gd name="T26" fmla="*/ 31 w 82"/>
                    <a:gd name="T27" fmla="*/ 35 h 35"/>
                    <a:gd name="T28" fmla="*/ 42 w 82"/>
                    <a:gd name="T29" fmla="*/ 31 h 35"/>
                    <a:gd name="T30" fmla="*/ 36 w 82"/>
                    <a:gd name="T31" fmla="*/ 25 h 35"/>
                    <a:gd name="T32" fmla="*/ 36 w 82"/>
                    <a:gd name="T33" fmla="*/ 23 h 35"/>
                    <a:gd name="T34" fmla="*/ 41 w 82"/>
                    <a:gd name="T35" fmla="*/ 19 h 35"/>
                    <a:gd name="T36" fmla="*/ 46 w 82"/>
                    <a:gd name="T37" fmla="*/ 15 h 35"/>
                    <a:gd name="T38" fmla="*/ 50 w 82"/>
                    <a:gd name="T39" fmla="*/ 10 h 35"/>
                    <a:gd name="T40" fmla="*/ 54 w 82"/>
                    <a:gd name="T41" fmla="*/ 9 h 35"/>
                    <a:gd name="T42" fmla="*/ 65 w 82"/>
                    <a:gd name="T43" fmla="*/ 17 h 35"/>
                    <a:gd name="T44" fmla="*/ 69 w 82"/>
                    <a:gd name="T45" fmla="*/ 16 h 35"/>
                    <a:gd name="T46" fmla="*/ 71 w 82"/>
                    <a:gd name="T47" fmla="*/ 18 h 35"/>
                    <a:gd name="T48" fmla="*/ 67 w 82"/>
                    <a:gd name="T49" fmla="*/ 21 h 35"/>
                    <a:gd name="T50" fmla="*/ 67 w 82"/>
                    <a:gd name="T51" fmla="*/ 27 h 35"/>
                    <a:gd name="T52" fmla="*/ 73 w 82"/>
                    <a:gd name="T53" fmla="*/ 33 h 35"/>
                    <a:gd name="T54" fmla="*/ 73 w 82"/>
                    <a:gd name="T55" fmla="*/ 32 h 35"/>
                    <a:gd name="T56" fmla="*/ 75 w 82"/>
                    <a:gd name="T57" fmla="*/ 29 h 35"/>
                    <a:gd name="T58" fmla="*/ 78 w 82"/>
                    <a:gd name="T59" fmla="*/ 29 h 35"/>
                    <a:gd name="T60" fmla="*/ 82 w 82"/>
                    <a:gd name="T61" fmla="*/ 23 h 35"/>
                    <a:gd name="T62" fmla="*/ 81 w 82"/>
                    <a:gd name="T63" fmla="*/ 22 h 35"/>
                    <a:gd name="T64" fmla="*/ 81 w 82"/>
                    <a:gd name="T65" fmla="*/ 18 h 35"/>
                    <a:gd name="T66" fmla="*/ 79 w 82"/>
                    <a:gd name="T67" fmla="*/ 17 h 35"/>
                    <a:gd name="T68" fmla="*/ 80 w 82"/>
                    <a:gd name="T69" fmla="*/ 14 h 35"/>
                    <a:gd name="T70" fmla="*/ 57 w 82"/>
                    <a:gd name="T71" fmla="*/ 2 h 35"/>
                    <a:gd name="T72" fmla="*/ 48 w 82"/>
                    <a:gd name="T73" fmla="*/ 1 h 35"/>
                    <a:gd name="T74" fmla="*/ 45 w 82"/>
                    <a:gd name="T75" fmla="*/ 7 h 35"/>
                    <a:gd name="T76" fmla="*/ 43 w 82"/>
                    <a:gd name="T77" fmla="*/ 8 h 35"/>
                    <a:gd name="T78" fmla="*/ 42 w 82"/>
                    <a:gd name="T79" fmla="*/ 6 h 35"/>
                    <a:gd name="T80" fmla="*/ 36 w 82"/>
                    <a:gd name="T81" fmla="*/ 8 h 35"/>
                    <a:gd name="T82" fmla="*/ 29 w 82"/>
                    <a:gd name="T83" fmla="*/ 11 h 35"/>
                    <a:gd name="T84" fmla="*/ 24 w 82"/>
                    <a:gd name="T85" fmla="*/ 12 h 35"/>
                    <a:gd name="T86" fmla="*/ 13 w 82"/>
                    <a:gd name="T87" fmla="*/ 9 h 35"/>
                    <a:gd name="T88" fmla="*/ 12 w 82"/>
                    <a:gd name="T89" fmla="*/ 6 h 35"/>
                    <a:gd name="T90" fmla="*/ 10 w 82"/>
                    <a:gd name="T91" fmla="*/ 3 h 35"/>
                    <a:gd name="T92" fmla="*/ 7 w 82"/>
                    <a:gd name="T93"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2" h="35">
                      <a:moveTo>
                        <a:pt x="6" y="0"/>
                      </a:moveTo>
                      <a:lnTo>
                        <a:pt x="6" y="1"/>
                      </a:lnTo>
                      <a:lnTo>
                        <a:pt x="6" y="1"/>
                      </a:lnTo>
                      <a:lnTo>
                        <a:pt x="5" y="0"/>
                      </a:lnTo>
                      <a:lnTo>
                        <a:pt x="4" y="0"/>
                      </a:lnTo>
                      <a:lnTo>
                        <a:pt x="2" y="3"/>
                      </a:lnTo>
                      <a:lnTo>
                        <a:pt x="1" y="6"/>
                      </a:lnTo>
                      <a:lnTo>
                        <a:pt x="4" y="7"/>
                      </a:lnTo>
                      <a:lnTo>
                        <a:pt x="5" y="9"/>
                      </a:lnTo>
                      <a:lnTo>
                        <a:pt x="4" y="10"/>
                      </a:lnTo>
                      <a:lnTo>
                        <a:pt x="3" y="11"/>
                      </a:lnTo>
                      <a:lnTo>
                        <a:pt x="3" y="12"/>
                      </a:lnTo>
                      <a:lnTo>
                        <a:pt x="3" y="15"/>
                      </a:lnTo>
                      <a:lnTo>
                        <a:pt x="1" y="18"/>
                      </a:lnTo>
                      <a:lnTo>
                        <a:pt x="0" y="18"/>
                      </a:lnTo>
                      <a:lnTo>
                        <a:pt x="2" y="22"/>
                      </a:lnTo>
                      <a:lnTo>
                        <a:pt x="2" y="21"/>
                      </a:lnTo>
                      <a:lnTo>
                        <a:pt x="3" y="20"/>
                      </a:lnTo>
                      <a:lnTo>
                        <a:pt x="4" y="19"/>
                      </a:lnTo>
                      <a:lnTo>
                        <a:pt x="11" y="20"/>
                      </a:lnTo>
                      <a:lnTo>
                        <a:pt x="15" y="21"/>
                      </a:lnTo>
                      <a:lnTo>
                        <a:pt x="18" y="21"/>
                      </a:lnTo>
                      <a:lnTo>
                        <a:pt x="19" y="22"/>
                      </a:lnTo>
                      <a:lnTo>
                        <a:pt x="24" y="29"/>
                      </a:lnTo>
                      <a:lnTo>
                        <a:pt x="26" y="29"/>
                      </a:lnTo>
                      <a:lnTo>
                        <a:pt x="27" y="28"/>
                      </a:lnTo>
                      <a:lnTo>
                        <a:pt x="29" y="27"/>
                      </a:lnTo>
                      <a:lnTo>
                        <a:pt x="31" y="35"/>
                      </a:lnTo>
                      <a:lnTo>
                        <a:pt x="35" y="35"/>
                      </a:lnTo>
                      <a:lnTo>
                        <a:pt x="42" y="31"/>
                      </a:lnTo>
                      <a:lnTo>
                        <a:pt x="41" y="29"/>
                      </a:lnTo>
                      <a:lnTo>
                        <a:pt x="36" y="25"/>
                      </a:lnTo>
                      <a:lnTo>
                        <a:pt x="36" y="24"/>
                      </a:lnTo>
                      <a:lnTo>
                        <a:pt x="36" y="23"/>
                      </a:lnTo>
                      <a:lnTo>
                        <a:pt x="36" y="21"/>
                      </a:lnTo>
                      <a:lnTo>
                        <a:pt x="41" y="19"/>
                      </a:lnTo>
                      <a:lnTo>
                        <a:pt x="42" y="19"/>
                      </a:lnTo>
                      <a:lnTo>
                        <a:pt x="46" y="15"/>
                      </a:lnTo>
                      <a:lnTo>
                        <a:pt x="49" y="10"/>
                      </a:lnTo>
                      <a:lnTo>
                        <a:pt x="50" y="10"/>
                      </a:lnTo>
                      <a:lnTo>
                        <a:pt x="52" y="9"/>
                      </a:lnTo>
                      <a:lnTo>
                        <a:pt x="54" y="9"/>
                      </a:lnTo>
                      <a:lnTo>
                        <a:pt x="63" y="14"/>
                      </a:lnTo>
                      <a:lnTo>
                        <a:pt x="65" y="17"/>
                      </a:lnTo>
                      <a:lnTo>
                        <a:pt x="68" y="16"/>
                      </a:lnTo>
                      <a:lnTo>
                        <a:pt x="69" y="16"/>
                      </a:lnTo>
                      <a:lnTo>
                        <a:pt x="71" y="18"/>
                      </a:lnTo>
                      <a:lnTo>
                        <a:pt x="71" y="18"/>
                      </a:lnTo>
                      <a:lnTo>
                        <a:pt x="70" y="19"/>
                      </a:lnTo>
                      <a:lnTo>
                        <a:pt x="67" y="21"/>
                      </a:lnTo>
                      <a:lnTo>
                        <a:pt x="67" y="24"/>
                      </a:lnTo>
                      <a:lnTo>
                        <a:pt x="67" y="27"/>
                      </a:lnTo>
                      <a:lnTo>
                        <a:pt x="71" y="32"/>
                      </a:lnTo>
                      <a:lnTo>
                        <a:pt x="73" y="33"/>
                      </a:lnTo>
                      <a:lnTo>
                        <a:pt x="73" y="33"/>
                      </a:lnTo>
                      <a:lnTo>
                        <a:pt x="73" y="32"/>
                      </a:lnTo>
                      <a:lnTo>
                        <a:pt x="75" y="31"/>
                      </a:lnTo>
                      <a:lnTo>
                        <a:pt x="75" y="29"/>
                      </a:lnTo>
                      <a:lnTo>
                        <a:pt x="76" y="28"/>
                      </a:lnTo>
                      <a:lnTo>
                        <a:pt x="78" y="29"/>
                      </a:lnTo>
                      <a:lnTo>
                        <a:pt x="82" y="24"/>
                      </a:lnTo>
                      <a:lnTo>
                        <a:pt x="82" y="23"/>
                      </a:lnTo>
                      <a:lnTo>
                        <a:pt x="82" y="22"/>
                      </a:lnTo>
                      <a:lnTo>
                        <a:pt x="81" y="22"/>
                      </a:lnTo>
                      <a:lnTo>
                        <a:pt x="81" y="20"/>
                      </a:lnTo>
                      <a:lnTo>
                        <a:pt x="81" y="18"/>
                      </a:lnTo>
                      <a:lnTo>
                        <a:pt x="79" y="18"/>
                      </a:lnTo>
                      <a:lnTo>
                        <a:pt x="79" y="17"/>
                      </a:lnTo>
                      <a:lnTo>
                        <a:pt x="79" y="15"/>
                      </a:lnTo>
                      <a:lnTo>
                        <a:pt x="80" y="14"/>
                      </a:lnTo>
                      <a:lnTo>
                        <a:pt x="69" y="5"/>
                      </a:lnTo>
                      <a:lnTo>
                        <a:pt x="57" y="2"/>
                      </a:lnTo>
                      <a:lnTo>
                        <a:pt x="54" y="1"/>
                      </a:lnTo>
                      <a:lnTo>
                        <a:pt x="48" y="1"/>
                      </a:lnTo>
                      <a:lnTo>
                        <a:pt x="46" y="3"/>
                      </a:lnTo>
                      <a:lnTo>
                        <a:pt x="45" y="7"/>
                      </a:lnTo>
                      <a:lnTo>
                        <a:pt x="44" y="8"/>
                      </a:lnTo>
                      <a:lnTo>
                        <a:pt x="43" y="8"/>
                      </a:lnTo>
                      <a:lnTo>
                        <a:pt x="43" y="6"/>
                      </a:lnTo>
                      <a:lnTo>
                        <a:pt x="42" y="6"/>
                      </a:lnTo>
                      <a:lnTo>
                        <a:pt x="41" y="6"/>
                      </a:lnTo>
                      <a:lnTo>
                        <a:pt x="36" y="8"/>
                      </a:lnTo>
                      <a:lnTo>
                        <a:pt x="31" y="9"/>
                      </a:lnTo>
                      <a:lnTo>
                        <a:pt x="29" y="11"/>
                      </a:lnTo>
                      <a:lnTo>
                        <a:pt x="28" y="12"/>
                      </a:lnTo>
                      <a:lnTo>
                        <a:pt x="24" y="12"/>
                      </a:lnTo>
                      <a:lnTo>
                        <a:pt x="19" y="9"/>
                      </a:lnTo>
                      <a:lnTo>
                        <a:pt x="13" y="9"/>
                      </a:lnTo>
                      <a:lnTo>
                        <a:pt x="12" y="8"/>
                      </a:lnTo>
                      <a:lnTo>
                        <a:pt x="12" y="6"/>
                      </a:lnTo>
                      <a:lnTo>
                        <a:pt x="11" y="5"/>
                      </a:lnTo>
                      <a:lnTo>
                        <a:pt x="10" y="3"/>
                      </a:lnTo>
                      <a:lnTo>
                        <a:pt x="9" y="2"/>
                      </a:lnTo>
                      <a:lnTo>
                        <a:pt x="7" y="1"/>
                      </a:lnTo>
                      <a:lnTo>
                        <a:pt x="6" y="0"/>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05" name="Freeform 394">
                  <a:extLst>
                    <a:ext uri="{FF2B5EF4-FFF2-40B4-BE49-F238E27FC236}">
                      <a16:creationId xmlns:a16="http://schemas.microsoft.com/office/drawing/2014/main" xmlns="" id="{610BC4B5-8ABB-4446-8415-2C1AB6B037C1}"/>
                    </a:ext>
                  </a:extLst>
                </p:cNvPr>
                <p:cNvSpPr/>
                <p:nvPr/>
              </p:nvSpPr>
              <p:spPr>
                <a:xfrm>
                  <a:off x="5621338" y="3740150"/>
                  <a:ext cx="377825" cy="346075"/>
                </a:xfrm>
                <a:custGeom>
                  <a:avLst/>
                  <a:gdLst>
                    <a:gd name="T0" fmla="*/ 35 w 238"/>
                    <a:gd name="T1" fmla="*/ 167 h 218"/>
                    <a:gd name="T2" fmla="*/ 14 w 238"/>
                    <a:gd name="T3" fmla="*/ 142 h 218"/>
                    <a:gd name="T4" fmla="*/ 24 w 238"/>
                    <a:gd name="T5" fmla="*/ 128 h 218"/>
                    <a:gd name="T6" fmla="*/ 48 w 238"/>
                    <a:gd name="T7" fmla="*/ 126 h 218"/>
                    <a:gd name="T8" fmla="*/ 77 w 238"/>
                    <a:gd name="T9" fmla="*/ 118 h 218"/>
                    <a:gd name="T10" fmla="*/ 83 w 238"/>
                    <a:gd name="T11" fmla="*/ 101 h 218"/>
                    <a:gd name="T12" fmla="*/ 98 w 238"/>
                    <a:gd name="T13" fmla="*/ 97 h 218"/>
                    <a:gd name="T14" fmla="*/ 102 w 238"/>
                    <a:gd name="T15" fmla="*/ 90 h 218"/>
                    <a:gd name="T16" fmla="*/ 108 w 238"/>
                    <a:gd name="T17" fmla="*/ 89 h 218"/>
                    <a:gd name="T18" fmla="*/ 115 w 238"/>
                    <a:gd name="T19" fmla="*/ 93 h 218"/>
                    <a:gd name="T20" fmla="*/ 122 w 238"/>
                    <a:gd name="T21" fmla="*/ 76 h 218"/>
                    <a:gd name="T22" fmla="*/ 126 w 238"/>
                    <a:gd name="T23" fmla="*/ 67 h 218"/>
                    <a:gd name="T24" fmla="*/ 132 w 238"/>
                    <a:gd name="T25" fmla="*/ 57 h 218"/>
                    <a:gd name="T26" fmla="*/ 144 w 238"/>
                    <a:gd name="T27" fmla="*/ 51 h 218"/>
                    <a:gd name="T28" fmla="*/ 144 w 238"/>
                    <a:gd name="T29" fmla="*/ 43 h 218"/>
                    <a:gd name="T30" fmla="*/ 152 w 238"/>
                    <a:gd name="T31" fmla="*/ 30 h 218"/>
                    <a:gd name="T32" fmla="*/ 147 w 238"/>
                    <a:gd name="T33" fmla="*/ 17 h 218"/>
                    <a:gd name="T34" fmla="*/ 155 w 238"/>
                    <a:gd name="T35" fmla="*/ 10 h 218"/>
                    <a:gd name="T36" fmla="*/ 160 w 238"/>
                    <a:gd name="T37" fmla="*/ 7 h 218"/>
                    <a:gd name="T38" fmla="*/ 169 w 238"/>
                    <a:gd name="T39" fmla="*/ 3 h 218"/>
                    <a:gd name="T40" fmla="*/ 188 w 238"/>
                    <a:gd name="T41" fmla="*/ 3 h 218"/>
                    <a:gd name="T42" fmla="*/ 195 w 238"/>
                    <a:gd name="T43" fmla="*/ 0 h 218"/>
                    <a:gd name="T44" fmla="*/ 206 w 238"/>
                    <a:gd name="T45" fmla="*/ 1 h 218"/>
                    <a:gd name="T46" fmla="*/ 214 w 238"/>
                    <a:gd name="T47" fmla="*/ 8 h 218"/>
                    <a:gd name="T48" fmla="*/ 214 w 238"/>
                    <a:gd name="T49" fmla="*/ 15 h 218"/>
                    <a:gd name="T50" fmla="*/ 219 w 238"/>
                    <a:gd name="T51" fmla="*/ 20 h 218"/>
                    <a:gd name="T52" fmla="*/ 232 w 238"/>
                    <a:gd name="T53" fmla="*/ 26 h 218"/>
                    <a:gd name="T54" fmla="*/ 229 w 238"/>
                    <a:gd name="T55" fmla="*/ 36 h 218"/>
                    <a:gd name="T56" fmla="*/ 220 w 238"/>
                    <a:gd name="T57" fmla="*/ 39 h 218"/>
                    <a:gd name="T58" fmla="*/ 213 w 238"/>
                    <a:gd name="T59" fmla="*/ 41 h 218"/>
                    <a:gd name="T60" fmla="*/ 207 w 238"/>
                    <a:gd name="T61" fmla="*/ 42 h 218"/>
                    <a:gd name="T62" fmla="*/ 188 w 238"/>
                    <a:gd name="T63" fmla="*/ 39 h 218"/>
                    <a:gd name="T64" fmla="*/ 183 w 238"/>
                    <a:gd name="T65" fmla="*/ 46 h 218"/>
                    <a:gd name="T66" fmla="*/ 184 w 238"/>
                    <a:gd name="T67" fmla="*/ 50 h 218"/>
                    <a:gd name="T68" fmla="*/ 189 w 238"/>
                    <a:gd name="T69" fmla="*/ 53 h 218"/>
                    <a:gd name="T70" fmla="*/ 189 w 238"/>
                    <a:gd name="T71" fmla="*/ 62 h 218"/>
                    <a:gd name="T72" fmla="*/ 191 w 238"/>
                    <a:gd name="T73" fmla="*/ 72 h 218"/>
                    <a:gd name="T74" fmla="*/ 196 w 238"/>
                    <a:gd name="T75" fmla="*/ 78 h 218"/>
                    <a:gd name="T76" fmla="*/ 205 w 238"/>
                    <a:gd name="T77" fmla="*/ 82 h 218"/>
                    <a:gd name="T78" fmla="*/ 199 w 238"/>
                    <a:gd name="T79" fmla="*/ 85 h 218"/>
                    <a:gd name="T80" fmla="*/ 195 w 238"/>
                    <a:gd name="T81" fmla="*/ 95 h 218"/>
                    <a:gd name="T82" fmla="*/ 194 w 238"/>
                    <a:gd name="T83" fmla="*/ 100 h 218"/>
                    <a:gd name="T84" fmla="*/ 196 w 238"/>
                    <a:gd name="T85" fmla="*/ 103 h 218"/>
                    <a:gd name="T86" fmla="*/ 184 w 238"/>
                    <a:gd name="T87" fmla="*/ 113 h 218"/>
                    <a:gd name="T88" fmla="*/ 178 w 238"/>
                    <a:gd name="T89" fmla="*/ 121 h 218"/>
                    <a:gd name="T90" fmla="*/ 147 w 238"/>
                    <a:gd name="T91" fmla="*/ 153 h 218"/>
                    <a:gd name="T92" fmla="*/ 137 w 238"/>
                    <a:gd name="T93" fmla="*/ 151 h 218"/>
                    <a:gd name="T94" fmla="*/ 125 w 238"/>
                    <a:gd name="T95" fmla="*/ 174 h 218"/>
                    <a:gd name="T96" fmla="*/ 133 w 238"/>
                    <a:gd name="T97" fmla="*/ 176 h 218"/>
                    <a:gd name="T98" fmla="*/ 137 w 238"/>
                    <a:gd name="T99" fmla="*/ 187 h 218"/>
                    <a:gd name="T100" fmla="*/ 143 w 238"/>
                    <a:gd name="T101" fmla="*/ 200 h 218"/>
                    <a:gd name="T102" fmla="*/ 144 w 238"/>
                    <a:gd name="T103" fmla="*/ 207 h 218"/>
                    <a:gd name="T104" fmla="*/ 142 w 238"/>
                    <a:gd name="T105" fmla="*/ 210 h 218"/>
                    <a:gd name="T106" fmla="*/ 138 w 238"/>
                    <a:gd name="T107" fmla="*/ 207 h 218"/>
                    <a:gd name="T108" fmla="*/ 124 w 238"/>
                    <a:gd name="T109" fmla="*/ 209 h 218"/>
                    <a:gd name="T110" fmla="*/ 114 w 238"/>
                    <a:gd name="T111" fmla="*/ 210 h 218"/>
                    <a:gd name="T112" fmla="*/ 106 w 238"/>
                    <a:gd name="T113" fmla="*/ 214 h 218"/>
                    <a:gd name="T114" fmla="*/ 101 w 238"/>
                    <a:gd name="T115" fmla="*/ 218 h 218"/>
                    <a:gd name="T116" fmla="*/ 89 w 238"/>
                    <a:gd name="T117" fmla="*/ 205 h 218"/>
                    <a:gd name="T118" fmla="*/ 78 w 238"/>
                    <a:gd name="T119" fmla="*/ 192 h 218"/>
                    <a:gd name="T120" fmla="*/ 48 w 238"/>
                    <a:gd name="T121" fmla="*/ 195 h 218"/>
                    <a:gd name="T122" fmla="*/ 19 w 238"/>
                    <a:gd name="T123" fmla="*/ 196 h 218"/>
                    <a:gd name="T124" fmla="*/ 11 w 238"/>
                    <a:gd name="T125" fmla="*/ 19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8" h="218">
                      <a:moveTo>
                        <a:pt x="11" y="196"/>
                      </a:moveTo>
                      <a:lnTo>
                        <a:pt x="14" y="181"/>
                      </a:lnTo>
                      <a:lnTo>
                        <a:pt x="20" y="176"/>
                      </a:lnTo>
                      <a:lnTo>
                        <a:pt x="30" y="172"/>
                      </a:lnTo>
                      <a:lnTo>
                        <a:pt x="34" y="169"/>
                      </a:lnTo>
                      <a:lnTo>
                        <a:pt x="35" y="167"/>
                      </a:lnTo>
                      <a:lnTo>
                        <a:pt x="34" y="165"/>
                      </a:lnTo>
                      <a:lnTo>
                        <a:pt x="33" y="163"/>
                      </a:lnTo>
                      <a:lnTo>
                        <a:pt x="28" y="162"/>
                      </a:lnTo>
                      <a:lnTo>
                        <a:pt x="27" y="148"/>
                      </a:lnTo>
                      <a:lnTo>
                        <a:pt x="25" y="147"/>
                      </a:lnTo>
                      <a:lnTo>
                        <a:pt x="14" y="142"/>
                      </a:lnTo>
                      <a:lnTo>
                        <a:pt x="11" y="140"/>
                      </a:lnTo>
                      <a:lnTo>
                        <a:pt x="6" y="129"/>
                      </a:lnTo>
                      <a:lnTo>
                        <a:pt x="0" y="123"/>
                      </a:lnTo>
                      <a:lnTo>
                        <a:pt x="1" y="122"/>
                      </a:lnTo>
                      <a:lnTo>
                        <a:pt x="23" y="129"/>
                      </a:lnTo>
                      <a:lnTo>
                        <a:pt x="24" y="128"/>
                      </a:lnTo>
                      <a:lnTo>
                        <a:pt x="25" y="128"/>
                      </a:lnTo>
                      <a:lnTo>
                        <a:pt x="42" y="127"/>
                      </a:lnTo>
                      <a:lnTo>
                        <a:pt x="46" y="129"/>
                      </a:lnTo>
                      <a:lnTo>
                        <a:pt x="47" y="128"/>
                      </a:lnTo>
                      <a:lnTo>
                        <a:pt x="47" y="127"/>
                      </a:lnTo>
                      <a:lnTo>
                        <a:pt x="48" y="126"/>
                      </a:lnTo>
                      <a:lnTo>
                        <a:pt x="50" y="126"/>
                      </a:lnTo>
                      <a:lnTo>
                        <a:pt x="60" y="126"/>
                      </a:lnTo>
                      <a:lnTo>
                        <a:pt x="76" y="122"/>
                      </a:lnTo>
                      <a:lnTo>
                        <a:pt x="78" y="120"/>
                      </a:lnTo>
                      <a:lnTo>
                        <a:pt x="78" y="118"/>
                      </a:lnTo>
                      <a:lnTo>
                        <a:pt x="77" y="118"/>
                      </a:lnTo>
                      <a:lnTo>
                        <a:pt x="77" y="116"/>
                      </a:lnTo>
                      <a:lnTo>
                        <a:pt x="78" y="112"/>
                      </a:lnTo>
                      <a:lnTo>
                        <a:pt x="78" y="108"/>
                      </a:lnTo>
                      <a:lnTo>
                        <a:pt x="79" y="104"/>
                      </a:lnTo>
                      <a:lnTo>
                        <a:pt x="80" y="103"/>
                      </a:lnTo>
                      <a:lnTo>
                        <a:pt x="83" y="101"/>
                      </a:lnTo>
                      <a:lnTo>
                        <a:pt x="84" y="98"/>
                      </a:lnTo>
                      <a:lnTo>
                        <a:pt x="86" y="97"/>
                      </a:lnTo>
                      <a:lnTo>
                        <a:pt x="87" y="98"/>
                      </a:lnTo>
                      <a:lnTo>
                        <a:pt x="87" y="98"/>
                      </a:lnTo>
                      <a:lnTo>
                        <a:pt x="97" y="97"/>
                      </a:lnTo>
                      <a:lnTo>
                        <a:pt x="98" y="97"/>
                      </a:lnTo>
                      <a:lnTo>
                        <a:pt x="98" y="96"/>
                      </a:lnTo>
                      <a:lnTo>
                        <a:pt x="96" y="95"/>
                      </a:lnTo>
                      <a:lnTo>
                        <a:pt x="96" y="95"/>
                      </a:lnTo>
                      <a:lnTo>
                        <a:pt x="97" y="93"/>
                      </a:lnTo>
                      <a:lnTo>
                        <a:pt x="101" y="91"/>
                      </a:lnTo>
                      <a:lnTo>
                        <a:pt x="102" y="90"/>
                      </a:lnTo>
                      <a:lnTo>
                        <a:pt x="103" y="90"/>
                      </a:lnTo>
                      <a:lnTo>
                        <a:pt x="105" y="90"/>
                      </a:lnTo>
                      <a:lnTo>
                        <a:pt x="109" y="91"/>
                      </a:lnTo>
                      <a:lnTo>
                        <a:pt x="109" y="90"/>
                      </a:lnTo>
                      <a:lnTo>
                        <a:pt x="108" y="90"/>
                      </a:lnTo>
                      <a:lnTo>
                        <a:pt x="108" y="89"/>
                      </a:lnTo>
                      <a:lnTo>
                        <a:pt x="109" y="89"/>
                      </a:lnTo>
                      <a:lnTo>
                        <a:pt x="111" y="90"/>
                      </a:lnTo>
                      <a:lnTo>
                        <a:pt x="112" y="91"/>
                      </a:lnTo>
                      <a:lnTo>
                        <a:pt x="112" y="92"/>
                      </a:lnTo>
                      <a:lnTo>
                        <a:pt x="114" y="93"/>
                      </a:lnTo>
                      <a:lnTo>
                        <a:pt x="115" y="93"/>
                      </a:lnTo>
                      <a:lnTo>
                        <a:pt x="119" y="88"/>
                      </a:lnTo>
                      <a:lnTo>
                        <a:pt x="120" y="87"/>
                      </a:lnTo>
                      <a:lnTo>
                        <a:pt x="119" y="79"/>
                      </a:lnTo>
                      <a:lnTo>
                        <a:pt x="119" y="78"/>
                      </a:lnTo>
                      <a:lnTo>
                        <a:pt x="121" y="76"/>
                      </a:lnTo>
                      <a:lnTo>
                        <a:pt x="122" y="76"/>
                      </a:lnTo>
                      <a:lnTo>
                        <a:pt x="122" y="75"/>
                      </a:lnTo>
                      <a:lnTo>
                        <a:pt x="121" y="73"/>
                      </a:lnTo>
                      <a:lnTo>
                        <a:pt x="122" y="72"/>
                      </a:lnTo>
                      <a:lnTo>
                        <a:pt x="123" y="71"/>
                      </a:lnTo>
                      <a:lnTo>
                        <a:pt x="123" y="68"/>
                      </a:lnTo>
                      <a:lnTo>
                        <a:pt x="126" y="67"/>
                      </a:lnTo>
                      <a:lnTo>
                        <a:pt x="129" y="67"/>
                      </a:lnTo>
                      <a:lnTo>
                        <a:pt x="133" y="64"/>
                      </a:lnTo>
                      <a:lnTo>
                        <a:pt x="134" y="63"/>
                      </a:lnTo>
                      <a:lnTo>
                        <a:pt x="134" y="62"/>
                      </a:lnTo>
                      <a:lnTo>
                        <a:pt x="133" y="61"/>
                      </a:lnTo>
                      <a:lnTo>
                        <a:pt x="132" y="57"/>
                      </a:lnTo>
                      <a:lnTo>
                        <a:pt x="131" y="57"/>
                      </a:lnTo>
                      <a:lnTo>
                        <a:pt x="129" y="53"/>
                      </a:lnTo>
                      <a:lnTo>
                        <a:pt x="129" y="52"/>
                      </a:lnTo>
                      <a:lnTo>
                        <a:pt x="130" y="51"/>
                      </a:lnTo>
                      <a:lnTo>
                        <a:pt x="139" y="53"/>
                      </a:lnTo>
                      <a:lnTo>
                        <a:pt x="144" y="51"/>
                      </a:lnTo>
                      <a:lnTo>
                        <a:pt x="146" y="49"/>
                      </a:lnTo>
                      <a:lnTo>
                        <a:pt x="146" y="47"/>
                      </a:lnTo>
                      <a:lnTo>
                        <a:pt x="146" y="46"/>
                      </a:lnTo>
                      <a:lnTo>
                        <a:pt x="146" y="45"/>
                      </a:lnTo>
                      <a:lnTo>
                        <a:pt x="144" y="45"/>
                      </a:lnTo>
                      <a:lnTo>
                        <a:pt x="144" y="43"/>
                      </a:lnTo>
                      <a:lnTo>
                        <a:pt x="145" y="42"/>
                      </a:lnTo>
                      <a:lnTo>
                        <a:pt x="146" y="40"/>
                      </a:lnTo>
                      <a:lnTo>
                        <a:pt x="152" y="35"/>
                      </a:lnTo>
                      <a:lnTo>
                        <a:pt x="153" y="33"/>
                      </a:lnTo>
                      <a:lnTo>
                        <a:pt x="153" y="31"/>
                      </a:lnTo>
                      <a:lnTo>
                        <a:pt x="152" y="30"/>
                      </a:lnTo>
                      <a:lnTo>
                        <a:pt x="152" y="30"/>
                      </a:lnTo>
                      <a:lnTo>
                        <a:pt x="153" y="27"/>
                      </a:lnTo>
                      <a:lnTo>
                        <a:pt x="153" y="27"/>
                      </a:lnTo>
                      <a:lnTo>
                        <a:pt x="151" y="21"/>
                      </a:lnTo>
                      <a:lnTo>
                        <a:pt x="147" y="18"/>
                      </a:lnTo>
                      <a:lnTo>
                        <a:pt x="147" y="17"/>
                      </a:lnTo>
                      <a:lnTo>
                        <a:pt x="147" y="16"/>
                      </a:lnTo>
                      <a:lnTo>
                        <a:pt x="148" y="14"/>
                      </a:lnTo>
                      <a:lnTo>
                        <a:pt x="153" y="11"/>
                      </a:lnTo>
                      <a:lnTo>
                        <a:pt x="153" y="10"/>
                      </a:lnTo>
                      <a:lnTo>
                        <a:pt x="153" y="10"/>
                      </a:lnTo>
                      <a:lnTo>
                        <a:pt x="155" y="10"/>
                      </a:lnTo>
                      <a:lnTo>
                        <a:pt x="156" y="10"/>
                      </a:lnTo>
                      <a:lnTo>
                        <a:pt x="156" y="10"/>
                      </a:lnTo>
                      <a:lnTo>
                        <a:pt x="156" y="9"/>
                      </a:lnTo>
                      <a:lnTo>
                        <a:pt x="157" y="8"/>
                      </a:lnTo>
                      <a:lnTo>
                        <a:pt x="159" y="8"/>
                      </a:lnTo>
                      <a:lnTo>
                        <a:pt x="160" y="7"/>
                      </a:lnTo>
                      <a:lnTo>
                        <a:pt x="160" y="6"/>
                      </a:lnTo>
                      <a:lnTo>
                        <a:pt x="161" y="6"/>
                      </a:lnTo>
                      <a:lnTo>
                        <a:pt x="162" y="5"/>
                      </a:lnTo>
                      <a:lnTo>
                        <a:pt x="164" y="5"/>
                      </a:lnTo>
                      <a:lnTo>
                        <a:pt x="167" y="3"/>
                      </a:lnTo>
                      <a:lnTo>
                        <a:pt x="169" y="3"/>
                      </a:lnTo>
                      <a:lnTo>
                        <a:pt x="171" y="2"/>
                      </a:lnTo>
                      <a:lnTo>
                        <a:pt x="172" y="2"/>
                      </a:lnTo>
                      <a:lnTo>
                        <a:pt x="181" y="2"/>
                      </a:lnTo>
                      <a:lnTo>
                        <a:pt x="182" y="2"/>
                      </a:lnTo>
                      <a:lnTo>
                        <a:pt x="184" y="2"/>
                      </a:lnTo>
                      <a:lnTo>
                        <a:pt x="188" y="3"/>
                      </a:lnTo>
                      <a:lnTo>
                        <a:pt x="189" y="3"/>
                      </a:lnTo>
                      <a:lnTo>
                        <a:pt x="191" y="2"/>
                      </a:lnTo>
                      <a:lnTo>
                        <a:pt x="191" y="2"/>
                      </a:lnTo>
                      <a:lnTo>
                        <a:pt x="193" y="1"/>
                      </a:lnTo>
                      <a:lnTo>
                        <a:pt x="195" y="1"/>
                      </a:lnTo>
                      <a:lnTo>
                        <a:pt x="195" y="0"/>
                      </a:lnTo>
                      <a:lnTo>
                        <a:pt x="195" y="0"/>
                      </a:lnTo>
                      <a:lnTo>
                        <a:pt x="198" y="1"/>
                      </a:lnTo>
                      <a:lnTo>
                        <a:pt x="202" y="1"/>
                      </a:lnTo>
                      <a:lnTo>
                        <a:pt x="203" y="1"/>
                      </a:lnTo>
                      <a:lnTo>
                        <a:pt x="204" y="2"/>
                      </a:lnTo>
                      <a:lnTo>
                        <a:pt x="206" y="1"/>
                      </a:lnTo>
                      <a:lnTo>
                        <a:pt x="207" y="2"/>
                      </a:lnTo>
                      <a:lnTo>
                        <a:pt x="206" y="5"/>
                      </a:lnTo>
                      <a:lnTo>
                        <a:pt x="207" y="5"/>
                      </a:lnTo>
                      <a:lnTo>
                        <a:pt x="208" y="4"/>
                      </a:lnTo>
                      <a:lnTo>
                        <a:pt x="210" y="4"/>
                      </a:lnTo>
                      <a:lnTo>
                        <a:pt x="214" y="8"/>
                      </a:lnTo>
                      <a:lnTo>
                        <a:pt x="215" y="9"/>
                      </a:lnTo>
                      <a:lnTo>
                        <a:pt x="214" y="13"/>
                      </a:lnTo>
                      <a:lnTo>
                        <a:pt x="215" y="13"/>
                      </a:lnTo>
                      <a:lnTo>
                        <a:pt x="215" y="14"/>
                      </a:lnTo>
                      <a:lnTo>
                        <a:pt x="215" y="15"/>
                      </a:lnTo>
                      <a:lnTo>
                        <a:pt x="214" y="15"/>
                      </a:lnTo>
                      <a:lnTo>
                        <a:pt x="214" y="16"/>
                      </a:lnTo>
                      <a:lnTo>
                        <a:pt x="214" y="17"/>
                      </a:lnTo>
                      <a:lnTo>
                        <a:pt x="216" y="18"/>
                      </a:lnTo>
                      <a:lnTo>
                        <a:pt x="217" y="20"/>
                      </a:lnTo>
                      <a:lnTo>
                        <a:pt x="218" y="21"/>
                      </a:lnTo>
                      <a:lnTo>
                        <a:pt x="219" y="20"/>
                      </a:lnTo>
                      <a:lnTo>
                        <a:pt x="220" y="20"/>
                      </a:lnTo>
                      <a:lnTo>
                        <a:pt x="222" y="19"/>
                      </a:lnTo>
                      <a:lnTo>
                        <a:pt x="223" y="19"/>
                      </a:lnTo>
                      <a:lnTo>
                        <a:pt x="223" y="20"/>
                      </a:lnTo>
                      <a:lnTo>
                        <a:pt x="223" y="22"/>
                      </a:lnTo>
                      <a:lnTo>
                        <a:pt x="232" y="26"/>
                      </a:lnTo>
                      <a:lnTo>
                        <a:pt x="234" y="26"/>
                      </a:lnTo>
                      <a:lnTo>
                        <a:pt x="235" y="27"/>
                      </a:lnTo>
                      <a:lnTo>
                        <a:pt x="238" y="27"/>
                      </a:lnTo>
                      <a:lnTo>
                        <a:pt x="229" y="34"/>
                      </a:lnTo>
                      <a:lnTo>
                        <a:pt x="228" y="35"/>
                      </a:lnTo>
                      <a:lnTo>
                        <a:pt x="229" y="36"/>
                      </a:lnTo>
                      <a:lnTo>
                        <a:pt x="229" y="36"/>
                      </a:lnTo>
                      <a:lnTo>
                        <a:pt x="228" y="39"/>
                      </a:lnTo>
                      <a:lnTo>
                        <a:pt x="227" y="39"/>
                      </a:lnTo>
                      <a:lnTo>
                        <a:pt x="226" y="39"/>
                      </a:lnTo>
                      <a:lnTo>
                        <a:pt x="225" y="38"/>
                      </a:lnTo>
                      <a:lnTo>
                        <a:pt x="220" y="39"/>
                      </a:lnTo>
                      <a:lnTo>
                        <a:pt x="219" y="39"/>
                      </a:lnTo>
                      <a:lnTo>
                        <a:pt x="218" y="41"/>
                      </a:lnTo>
                      <a:lnTo>
                        <a:pt x="217" y="41"/>
                      </a:lnTo>
                      <a:lnTo>
                        <a:pt x="216" y="41"/>
                      </a:lnTo>
                      <a:lnTo>
                        <a:pt x="214" y="41"/>
                      </a:lnTo>
                      <a:lnTo>
                        <a:pt x="213" y="41"/>
                      </a:lnTo>
                      <a:lnTo>
                        <a:pt x="212" y="42"/>
                      </a:lnTo>
                      <a:lnTo>
                        <a:pt x="212" y="43"/>
                      </a:lnTo>
                      <a:lnTo>
                        <a:pt x="211" y="43"/>
                      </a:lnTo>
                      <a:lnTo>
                        <a:pt x="209" y="43"/>
                      </a:lnTo>
                      <a:lnTo>
                        <a:pt x="209" y="43"/>
                      </a:lnTo>
                      <a:lnTo>
                        <a:pt x="207" y="42"/>
                      </a:lnTo>
                      <a:lnTo>
                        <a:pt x="204" y="42"/>
                      </a:lnTo>
                      <a:lnTo>
                        <a:pt x="203" y="42"/>
                      </a:lnTo>
                      <a:lnTo>
                        <a:pt x="202" y="42"/>
                      </a:lnTo>
                      <a:lnTo>
                        <a:pt x="191" y="37"/>
                      </a:lnTo>
                      <a:lnTo>
                        <a:pt x="189" y="38"/>
                      </a:lnTo>
                      <a:lnTo>
                        <a:pt x="188" y="39"/>
                      </a:lnTo>
                      <a:lnTo>
                        <a:pt x="186" y="38"/>
                      </a:lnTo>
                      <a:lnTo>
                        <a:pt x="186" y="39"/>
                      </a:lnTo>
                      <a:lnTo>
                        <a:pt x="185" y="39"/>
                      </a:lnTo>
                      <a:lnTo>
                        <a:pt x="185" y="42"/>
                      </a:lnTo>
                      <a:lnTo>
                        <a:pt x="183" y="45"/>
                      </a:lnTo>
                      <a:lnTo>
                        <a:pt x="183" y="46"/>
                      </a:lnTo>
                      <a:lnTo>
                        <a:pt x="185" y="46"/>
                      </a:lnTo>
                      <a:lnTo>
                        <a:pt x="186" y="47"/>
                      </a:lnTo>
                      <a:lnTo>
                        <a:pt x="186" y="48"/>
                      </a:lnTo>
                      <a:lnTo>
                        <a:pt x="185" y="49"/>
                      </a:lnTo>
                      <a:lnTo>
                        <a:pt x="184" y="49"/>
                      </a:lnTo>
                      <a:lnTo>
                        <a:pt x="184" y="50"/>
                      </a:lnTo>
                      <a:lnTo>
                        <a:pt x="185" y="51"/>
                      </a:lnTo>
                      <a:lnTo>
                        <a:pt x="186" y="51"/>
                      </a:lnTo>
                      <a:lnTo>
                        <a:pt x="188" y="51"/>
                      </a:lnTo>
                      <a:lnTo>
                        <a:pt x="189" y="51"/>
                      </a:lnTo>
                      <a:lnTo>
                        <a:pt x="189" y="52"/>
                      </a:lnTo>
                      <a:lnTo>
                        <a:pt x="189" y="53"/>
                      </a:lnTo>
                      <a:lnTo>
                        <a:pt x="188" y="54"/>
                      </a:lnTo>
                      <a:lnTo>
                        <a:pt x="186" y="55"/>
                      </a:lnTo>
                      <a:lnTo>
                        <a:pt x="186" y="56"/>
                      </a:lnTo>
                      <a:lnTo>
                        <a:pt x="189" y="59"/>
                      </a:lnTo>
                      <a:lnTo>
                        <a:pt x="189" y="61"/>
                      </a:lnTo>
                      <a:lnTo>
                        <a:pt x="189" y="62"/>
                      </a:lnTo>
                      <a:lnTo>
                        <a:pt x="185" y="64"/>
                      </a:lnTo>
                      <a:lnTo>
                        <a:pt x="185" y="65"/>
                      </a:lnTo>
                      <a:lnTo>
                        <a:pt x="187" y="66"/>
                      </a:lnTo>
                      <a:lnTo>
                        <a:pt x="188" y="68"/>
                      </a:lnTo>
                      <a:lnTo>
                        <a:pt x="191" y="70"/>
                      </a:lnTo>
                      <a:lnTo>
                        <a:pt x="191" y="72"/>
                      </a:lnTo>
                      <a:lnTo>
                        <a:pt x="193" y="72"/>
                      </a:lnTo>
                      <a:lnTo>
                        <a:pt x="193" y="73"/>
                      </a:lnTo>
                      <a:lnTo>
                        <a:pt x="195" y="72"/>
                      </a:lnTo>
                      <a:lnTo>
                        <a:pt x="196" y="73"/>
                      </a:lnTo>
                      <a:lnTo>
                        <a:pt x="196" y="75"/>
                      </a:lnTo>
                      <a:lnTo>
                        <a:pt x="196" y="78"/>
                      </a:lnTo>
                      <a:lnTo>
                        <a:pt x="197" y="78"/>
                      </a:lnTo>
                      <a:lnTo>
                        <a:pt x="201" y="78"/>
                      </a:lnTo>
                      <a:lnTo>
                        <a:pt x="203" y="79"/>
                      </a:lnTo>
                      <a:lnTo>
                        <a:pt x="204" y="79"/>
                      </a:lnTo>
                      <a:lnTo>
                        <a:pt x="205" y="81"/>
                      </a:lnTo>
                      <a:lnTo>
                        <a:pt x="205" y="82"/>
                      </a:lnTo>
                      <a:lnTo>
                        <a:pt x="206" y="83"/>
                      </a:lnTo>
                      <a:lnTo>
                        <a:pt x="204" y="84"/>
                      </a:lnTo>
                      <a:lnTo>
                        <a:pt x="204" y="85"/>
                      </a:lnTo>
                      <a:lnTo>
                        <a:pt x="201" y="86"/>
                      </a:lnTo>
                      <a:lnTo>
                        <a:pt x="201" y="85"/>
                      </a:lnTo>
                      <a:lnTo>
                        <a:pt x="199" y="85"/>
                      </a:lnTo>
                      <a:lnTo>
                        <a:pt x="198" y="86"/>
                      </a:lnTo>
                      <a:lnTo>
                        <a:pt x="196" y="88"/>
                      </a:lnTo>
                      <a:lnTo>
                        <a:pt x="195" y="89"/>
                      </a:lnTo>
                      <a:lnTo>
                        <a:pt x="194" y="92"/>
                      </a:lnTo>
                      <a:lnTo>
                        <a:pt x="196" y="94"/>
                      </a:lnTo>
                      <a:lnTo>
                        <a:pt x="195" y="95"/>
                      </a:lnTo>
                      <a:lnTo>
                        <a:pt x="196" y="95"/>
                      </a:lnTo>
                      <a:lnTo>
                        <a:pt x="196" y="96"/>
                      </a:lnTo>
                      <a:lnTo>
                        <a:pt x="196" y="97"/>
                      </a:lnTo>
                      <a:lnTo>
                        <a:pt x="195" y="98"/>
                      </a:lnTo>
                      <a:lnTo>
                        <a:pt x="194" y="99"/>
                      </a:lnTo>
                      <a:lnTo>
                        <a:pt x="194" y="100"/>
                      </a:lnTo>
                      <a:lnTo>
                        <a:pt x="195" y="100"/>
                      </a:lnTo>
                      <a:lnTo>
                        <a:pt x="197" y="100"/>
                      </a:lnTo>
                      <a:lnTo>
                        <a:pt x="198" y="102"/>
                      </a:lnTo>
                      <a:lnTo>
                        <a:pt x="198" y="103"/>
                      </a:lnTo>
                      <a:lnTo>
                        <a:pt x="197" y="103"/>
                      </a:lnTo>
                      <a:lnTo>
                        <a:pt x="196" y="103"/>
                      </a:lnTo>
                      <a:lnTo>
                        <a:pt x="195" y="102"/>
                      </a:lnTo>
                      <a:lnTo>
                        <a:pt x="194" y="104"/>
                      </a:lnTo>
                      <a:lnTo>
                        <a:pt x="191" y="105"/>
                      </a:lnTo>
                      <a:lnTo>
                        <a:pt x="188" y="109"/>
                      </a:lnTo>
                      <a:lnTo>
                        <a:pt x="186" y="110"/>
                      </a:lnTo>
                      <a:lnTo>
                        <a:pt x="184" y="113"/>
                      </a:lnTo>
                      <a:lnTo>
                        <a:pt x="184" y="114"/>
                      </a:lnTo>
                      <a:lnTo>
                        <a:pt x="184" y="116"/>
                      </a:lnTo>
                      <a:lnTo>
                        <a:pt x="183" y="118"/>
                      </a:lnTo>
                      <a:lnTo>
                        <a:pt x="181" y="120"/>
                      </a:lnTo>
                      <a:lnTo>
                        <a:pt x="179" y="120"/>
                      </a:lnTo>
                      <a:lnTo>
                        <a:pt x="178" y="121"/>
                      </a:lnTo>
                      <a:lnTo>
                        <a:pt x="168" y="136"/>
                      </a:lnTo>
                      <a:lnTo>
                        <a:pt x="165" y="138"/>
                      </a:lnTo>
                      <a:lnTo>
                        <a:pt x="155" y="152"/>
                      </a:lnTo>
                      <a:lnTo>
                        <a:pt x="154" y="153"/>
                      </a:lnTo>
                      <a:lnTo>
                        <a:pt x="153" y="153"/>
                      </a:lnTo>
                      <a:lnTo>
                        <a:pt x="147" y="153"/>
                      </a:lnTo>
                      <a:lnTo>
                        <a:pt x="144" y="154"/>
                      </a:lnTo>
                      <a:lnTo>
                        <a:pt x="142" y="156"/>
                      </a:lnTo>
                      <a:lnTo>
                        <a:pt x="141" y="156"/>
                      </a:lnTo>
                      <a:lnTo>
                        <a:pt x="141" y="156"/>
                      </a:lnTo>
                      <a:lnTo>
                        <a:pt x="138" y="151"/>
                      </a:lnTo>
                      <a:lnTo>
                        <a:pt x="137" y="151"/>
                      </a:lnTo>
                      <a:lnTo>
                        <a:pt x="136" y="151"/>
                      </a:lnTo>
                      <a:lnTo>
                        <a:pt x="124" y="164"/>
                      </a:lnTo>
                      <a:lnTo>
                        <a:pt x="123" y="170"/>
                      </a:lnTo>
                      <a:lnTo>
                        <a:pt x="123" y="171"/>
                      </a:lnTo>
                      <a:lnTo>
                        <a:pt x="123" y="173"/>
                      </a:lnTo>
                      <a:lnTo>
                        <a:pt x="125" y="174"/>
                      </a:lnTo>
                      <a:lnTo>
                        <a:pt x="126" y="174"/>
                      </a:lnTo>
                      <a:lnTo>
                        <a:pt x="128" y="174"/>
                      </a:lnTo>
                      <a:lnTo>
                        <a:pt x="131" y="174"/>
                      </a:lnTo>
                      <a:lnTo>
                        <a:pt x="132" y="174"/>
                      </a:lnTo>
                      <a:lnTo>
                        <a:pt x="133" y="176"/>
                      </a:lnTo>
                      <a:lnTo>
                        <a:pt x="133" y="176"/>
                      </a:lnTo>
                      <a:lnTo>
                        <a:pt x="131" y="183"/>
                      </a:lnTo>
                      <a:lnTo>
                        <a:pt x="131" y="184"/>
                      </a:lnTo>
                      <a:lnTo>
                        <a:pt x="131" y="185"/>
                      </a:lnTo>
                      <a:lnTo>
                        <a:pt x="134" y="188"/>
                      </a:lnTo>
                      <a:lnTo>
                        <a:pt x="135" y="188"/>
                      </a:lnTo>
                      <a:lnTo>
                        <a:pt x="137" y="187"/>
                      </a:lnTo>
                      <a:lnTo>
                        <a:pt x="138" y="188"/>
                      </a:lnTo>
                      <a:lnTo>
                        <a:pt x="139" y="188"/>
                      </a:lnTo>
                      <a:lnTo>
                        <a:pt x="139" y="193"/>
                      </a:lnTo>
                      <a:lnTo>
                        <a:pt x="140" y="195"/>
                      </a:lnTo>
                      <a:lnTo>
                        <a:pt x="141" y="197"/>
                      </a:lnTo>
                      <a:lnTo>
                        <a:pt x="143" y="200"/>
                      </a:lnTo>
                      <a:lnTo>
                        <a:pt x="144" y="201"/>
                      </a:lnTo>
                      <a:lnTo>
                        <a:pt x="145" y="202"/>
                      </a:lnTo>
                      <a:lnTo>
                        <a:pt x="145" y="203"/>
                      </a:lnTo>
                      <a:lnTo>
                        <a:pt x="144" y="203"/>
                      </a:lnTo>
                      <a:lnTo>
                        <a:pt x="143" y="204"/>
                      </a:lnTo>
                      <a:lnTo>
                        <a:pt x="144" y="207"/>
                      </a:lnTo>
                      <a:lnTo>
                        <a:pt x="143" y="207"/>
                      </a:lnTo>
                      <a:lnTo>
                        <a:pt x="145" y="208"/>
                      </a:lnTo>
                      <a:lnTo>
                        <a:pt x="145" y="208"/>
                      </a:lnTo>
                      <a:lnTo>
                        <a:pt x="143" y="208"/>
                      </a:lnTo>
                      <a:lnTo>
                        <a:pt x="142" y="209"/>
                      </a:lnTo>
                      <a:lnTo>
                        <a:pt x="142" y="210"/>
                      </a:lnTo>
                      <a:lnTo>
                        <a:pt x="141" y="210"/>
                      </a:lnTo>
                      <a:lnTo>
                        <a:pt x="139" y="210"/>
                      </a:lnTo>
                      <a:lnTo>
                        <a:pt x="138" y="210"/>
                      </a:lnTo>
                      <a:lnTo>
                        <a:pt x="138" y="209"/>
                      </a:lnTo>
                      <a:lnTo>
                        <a:pt x="138" y="208"/>
                      </a:lnTo>
                      <a:lnTo>
                        <a:pt x="138" y="207"/>
                      </a:lnTo>
                      <a:lnTo>
                        <a:pt x="136" y="207"/>
                      </a:lnTo>
                      <a:lnTo>
                        <a:pt x="132" y="209"/>
                      </a:lnTo>
                      <a:lnTo>
                        <a:pt x="131" y="211"/>
                      </a:lnTo>
                      <a:lnTo>
                        <a:pt x="130" y="211"/>
                      </a:lnTo>
                      <a:lnTo>
                        <a:pt x="126" y="211"/>
                      </a:lnTo>
                      <a:lnTo>
                        <a:pt x="124" y="209"/>
                      </a:lnTo>
                      <a:lnTo>
                        <a:pt x="122" y="210"/>
                      </a:lnTo>
                      <a:lnTo>
                        <a:pt x="121" y="209"/>
                      </a:lnTo>
                      <a:lnTo>
                        <a:pt x="116" y="210"/>
                      </a:lnTo>
                      <a:lnTo>
                        <a:pt x="115" y="209"/>
                      </a:lnTo>
                      <a:lnTo>
                        <a:pt x="114" y="210"/>
                      </a:lnTo>
                      <a:lnTo>
                        <a:pt x="114" y="210"/>
                      </a:lnTo>
                      <a:lnTo>
                        <a:pt x="113" y="208"/>
                      </a:lnTo>
                      <a:lnTo>
                        <a:pt x="113" y="208"/>
                      </a:lnTo>
                      <a:lnTo>
                        <a:pt x="112" y="210"/>
                      </a:lnTo>
                      <a:lnTo>
                        <a:pt x="112" y="214"/>
                      </a:lnTo>
                      <a:lnTo>
                        <a:pt x="107" y="214"/>
                      </a:lnTo>
                      <a:lnTo>
                        <a:pt x="106" y="214"/>
                      </a:lnTo>
                      <a:lnTo>
                        <a:pt x="105" y="214"/>
                      </a:lnTo>
                      <a:lnTo>
                        <a:pt x="104" y="215"/>
                      </a:lnTo>
                      <a:lnTo>
                        <a:pt x="104" y="216"/>
                      </a:lnTo>
                      <a:lnTo>
                        <a:pt x="103" y="217"/>
                      </a:lnTo>
                      <a:lnTo>
                        <a:pt x="102" y="218"/>
                      </a:lnTo>
                      <a:lnTo>
                        <a:pt x="101" y="218"/>
                      </a:lnTo>
                      <a:lnTo>
                        <a:pt x="98" y="216"/>
                      </a:lnTo>
                      <a:lnTo>
                        <a:pt x="95" y="216"/>
                      </a:lnTo>
                      <a:lnTo>
                        <a:pt x="94" y="216"/>
                      </a:lnTo>
                      <a:lnTo>
                        <a:pt x="94" y="214"/>
                      </a:lnTo>
                      <a:lnTo>
                        <a:pt x="92" y="212"/>
                      </a:lnTo>
                      <a:lnTo>
                        <a:pt x="89" y="205"/>
                      </a:lnTo>
                      <a:lnTo>
                        <a:pt x="89" y="203"/>
                      </a:lnTo>
                      <a:lnTo>
                        <a:pt x="88" y="203"/>
                      </a:lnTo>
                      <a:lnTo>
                        <a:pt x="83" y="201"/>
                      </a:lnTo>
                      <a:lnTo>
                        <a:pt x="82" y="196"/>
                      </a:lnTo>
                      <a:lnTo>
                        <a:pt x="81" y="194"/>
                      </a:lnTo>
                      <a:lnTo>
                        <a:pt x="78" y="192"/>
                      </a:lnTo>
                      <a:lnTo>
                        <a:pt x="65" y="193"/>
                      </a:lnTo>
                      <a:lnTo>
                        <a:pt x="61" y="194"/>
                      </a:lnTo>
                      <a:lnTo>
                        <a:pt x="55" y="193"/>
                      </a:lnTo>
                      <a:lnTo>
                        <a:pt x="53" y="196"/>
                      </a:lnTo>
                      <a:lnTo>
                        <a:pt x="52" y="195"/>
                      </a:lnTo>
                      <a:lnTo>
                        <a:pt x="48" y="195"/>
                      </a:lnTo>
                      <a:lnTo>
                        <a:pt x="46" y="193"/>
                      </a:lnTo>
                      <a:lnTo>
                        <a:pt x="42" y="193"/>
                      </a:lnTo>
                      <a:lnTo>
                        <a:pt x="39" y="193"/>
                      </a:lnTo>
                      <a:lnTo>
                        <a:pt x="37" y="195"/>
                      </a:lnTo>
                      <a:lnTo>
                        <a:pt x="24" y="194"/>
                      </a:lnTo>
                      <a:lnTo>
                        <a:pt x="19" y="196"/>
                      </a:lnTo>
                      <a:lnTo>
                        <a:pt x="18" y="195"/>
                      </a:lnTo>
                      <a:lnTo>
                        <a:pt x="16" y="197"/>
                      </a:lnTo>
                      <a:lnTo>
                        <a:pt x="14" y="197"/>
                      </a:lnTo>
                      <a:lnTo>
                        <a:pt x="12" y="198"/>
                      </a:lnTo>
                      <a:lnTo>
                        <a:pt x="11" y="196"/>
                      </a:lnTo>
                      <a:lnTo>
                        <a:pt x="11" y="196"/>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06" name="Freeform 428">
                  <a:extLst>
                    <a:ext uri="{FF2B5EF4-FFF2-40B4-BE49-F238E27FC236}">
                      <a16:creationId xmlns:a16="http://schemas.microsoft.com/office/drawing/2014/main" xmlns="" id="{452B8BC4-E041-4248-A373-CFF47E1D15FC}"/>
                    </a:ext>
                  </a:extLst>
                </p:cNvPr>
                <p:cNvSpPr/>
                <p:nvPr/>
              </p:nvSpPr>
              <p:spPr>
                <a:xfrm>
                  <a:off x="4313238" y="4319588"/>
                  <a:ext cx="261937" cy="219075"/>
                </a:xfrm>
                <a:custGeom>
                  <a:avLst/>
                  <a:gdLst>
                    <a:gd name="T0" fmla="*/ 11 w 165"/>
                    <a:gd name="T1" fmla="*/ 20 h 138"/>
                    <a:gd name="T2" fmla="*/ 13 w 165"/>
                    <a:gd name="T3" fmla="*/ 18 h 138"/>
                    <a:gd name="T4" fmla="*/ 17 w 165"/>
                    <a:gd name="T5" fmla="*/ 15 h 138"/>
                    <a:gd name="T6" fmla="*/ 24 w 165"/>
                    <a:gd name="T7" fmla="*/ 3 h 138"/>
                    <a:gd name="T8" fmla="*/ 50 w 165"/>
                    <a:gd name="T9" fmla="*/ 6 h 138"/>
                    <a:gd name="T10" fmla="*/ 59 w 165"/>
                    <a:gd name="T11" fmla="*/ 13 h 138"/>
                    <a:gd name="T12" fmla="*/ 63 w 165"/>
                    <a:gd name="T13" fmla="*/ 11 h 138"/>
                    <a:gd name="T14" fmla="*/ 73 w 165"/>
                    <a:gd name="T15" fmla="*/ 8 h 138"/>
                    <a:gd name="T16" fmla="*/ 93 w 165"/>
                    <a:gd name="T17" fmla="*/ 16 h 138"/>
                    <a:gd name="T18" fmla="*/ 107 w 165"/>
                    <a:gd name="T19" fmla="*/ 8 h 138"/>
                    <a:gd name="T20" fmla="*/ 133 w 165"/>
                    <a:gd name="T21" fmla="*/ 10 h 138"/>
                    <a:gd name="T22" fmla="*/ 137 w 165"/>
                    <a:gd name="T23" fmla="*/ 9 h 138"/>
                    <a:gd name="T24" fmla="*/ 140 w 165"/>
                    <a:gd name="T25" fmla="*/ 6 h 138"/>
                    <a:gd name="T26" fmla="*/ 143 w 165"/>
                    <a:gd name="T27" fmla="*/ 4 h 138"/>
                    <a:gd name="T28" fmla="*/ 146 w 165"/>
                    <a:gd name="T29" fmla="*/ 1 h 138"/>
                    <a:gd name="T30" fmla="*/ 147 w 165"/>
                    <a:gd name="T31" fmla="*/ 0 h 138"/>
                    <a:gd name="T32" fmla="*/ 154 w 165"/>
                    <a:gd name="T33" fmla="*/ 10 h 138"/>
                    <a:gd name="T34" fmla="*/ 160 w 165"/>
                    <a:gd name="T35" fmla="*/ 19 h 138"/>
                    <a:gd name="T36" fmla="*/ 163 w 165"/>
                    <a:gd name="T37" fmla="*/ 21 h 138"/>
                    <a:gd name="T38" fmla="*/ 165 w 165"/>
                    <a:gd name="T39" fmla="*/ 24 h 138"/>
                    <a:gd name="T40" fmla="*/ 160 w 165"/>
                    <a:gd name="T41" fmla="*/ 35 h 138"/>
                    <a:gd name="T42" fmla="*/ 154 w 165"/>
                    <a:gd name="T43" fmla="*/ 38 h 138"/>
                    <a:gd name="T44" fmla="*/ 141 w 165"/>
                    <a:gd name="T45" fmla="*/ 73 h 138"/>
                    <a:gd name="T46" fmla="*/ 134 w 165"/>
                    <a:gd name="T47" fmla="*/ 78 h 138"/>
                    <a:gd name="T48" fmla="*/ 121 w 165"/>
                    <a:gd name="T49" fmla="*/ 106 h 138"/>
                    <a:gd name="T50" fmla="*/ 115 w 165"/>
                    <a:gd name="T51" fmla="*/ 104 h 138"/>
                    <a:gd name="T52" fmla="*/ 114 w 165"/>
                    <a:gd name="T53" fmla="*/ 103 h 138"/>
                    <a:gd name="T54" fmla="*/ 110 w 165"/>
                    <a:gd name="T55" fmla="*/ 99 h 138"/>
                    <a:gd name="T56" fmla="*/ 96 w 165"/>
                    <a:gd name="T57" fmla="*/ 100 h 138"/>
                    <a:gd name="T58" fmla="*/ 92 w 165"/>
                    <a:gd name="T59" fmla="*/ 106 h 138"/>
                    <a:gd name="T60" fmla="*/ 85 w 165"/>
                    <a:gd name="T61" fmla="*/ 119 h 138"/>
                    <a:gd name="T62" fmla="*/ 82 w 165"/>
                    <a:gd name="T63" fmla="*/ 127 h 138"/>
                    <a:gd name="T64" fmla="*/ 80 w 165"/>
                    <a:gd name="T65" fmla="*/ 131 h 138"/>
                    <a:gd name="T66" fmla="*/ 78 w 165"/>
                    <a:gd name="T67" fmla="*/ 129 h 138"/>
                    <a:gd name="T68" fmla="*/ 76 w 165"/>
                    <a:gd name="T69" fmla="*/ 134 h 138"/>
                    <a:gd name="T70" fmla="*/ 62 w 165"/>
                    <a:gd name="T71" fmla="*/ 132 h 138"/>
                    <a:gd name="T72" fmla="*/ 60 w 165"/>
                    <a:gd name="T73" fmla="*/ 134 h 138"/>
                    <a:gd name="T74" fmla="*/ 58 w 165"/>
                    <a:gd name="T75" fmla="*/ 136 h 138"/>
                    <a:gd name="T76" fmla="*/ 56 w 165"/>
                    <a:gd name="T77" fmla="*/ 136 h 138"/>
                    <a:gd name="T78" fmla="*/ 54 w 165"/>
                    <a:gd name="T79" fmla="*/ 136 h 138"/>
                    <a:gd name="T80" fmla="*/ 49 w 165"/>
                    <a:gd name="T81" fmla="*/ 138 h 138"/>
                    <a:gd name="T82" fmla="*/ 46 w 165"/>
                    <a:gd name="T83" fmla="*/ 136 h 138"/>
                    <a:gd name="T84" fmla="*/ 42 w 165"/>
                    <a:gd name="T85" fmla="*/ 135 h 138"/>
                    <a:gd name="T86" fmla="*/ 38 w 165"/>
                    <a:gd name="T87" fmla="*/ 130 h 138"/>
                    <a:gd name="T88" fmla="*/ 38 w 165"/>
                    <a:gd name="T89" fmla="*/ 121 h 138"/>
                    <a:gd name="T90" fmla="*/ 35 w 165"/>
                    <a:gd name="T91" fmla="*/ 121 h 138"/>
                    <a:gd name="T92" fmla="*/ 33 w 165"/>
                    <a:gd name="T93" fmla="*/ 117 h 138"/>
                    <a:gd name="T94" fmla="*/ 32 w 165"/>
                    <a:gd name="T95" fmla="*/ 115 h 138"/>
                    <a:gd name="T96" fmla="*/ 29 w 165"/>
                    <a:gd name="T97" fmla="*/ 111 h 138"/>
                    <a:gd name="T98" fmla="*/ 0 w 165"/>
                    <a:gd name="T99" fmla="*/ 108 h 138"/>
                    <a:gd name="T100" fmla="*/ 1 w 165"/>
                    <a:gd name="T101" fmla="*/ 77 h 138"/>
                    <a:gd name="T102" fmla="*/ 6 w 165"/>
                    <a:gd name="T103" fmla="*/ 62 h 138"/>
                    <a:gd name="T104" fmla="*/ 11 w 165"/>
                    <a:gd name="T105" fmla="*/ 55 h 138"/>
                    <a:gd name="T106" fmla="*/ 13 w 165"/>
                    <a:gd name="T107" fmla="*/ 54 h 138"/>
                    <a:gd name="T108" fmla="*/ 11 w 165"/>
                    <a:gd name="T109" fmla="*/ 52 h 138"/>
                    <a:gd name="T110" fmla="*/ 12 w 165"/>
                    <a:gd name="T111" fmla="*/ 50 h 138"/>
                    <a:gd name="T112" fmla="*/ 14 w 165"/>
                    <a:gd name="T113" fmla="*/ 50 h 138"/>
                    <a:gd name="T114" fmla="*/ 13 w 165"/>
                    <a:gd name="T115" fmla="*/ 39 h 138"/>
                    <a:gd name="T116" fmla="*/ 10 w 165"/>
                    <a:gd name="T117" fmla="*/ 35 h 138"/>
                    <a:gd name="T118" fmla="*/ 12 w 165"/>
                    <a:gd name="T119" fmla="*/ 3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5" h="138">
                      <a:moveTo>
                        <a:pt x="12" y="31"/>
                      </a:moveTo>
                      <a:lnTo>
                        <a:pt x="11" y="20"/>
                      </a:lnTo>
                      <a:lnTo>
                        <a:pt x="12" y="19"/>
                      </a:lnTo>
                      <a:lnTo>
                        <a:pt x="13" y="18"/>
                      </a:lnTo>
                      <a:lnTo>
                        <a:pt x="15" y="17"/>
                      </a:lnTo>
                      <a:lnTo>
                        <a:pt x="17" y="15"/>
                      </a:lnTo>
                      <a:lnTo>
                        <a:pt x="19" y="6"/>
                      </a:lnTo>
                      <a:lnTo>
                        <a:pt x="24" y="3"/>
                      </a:lnTo>
                      <a:lnTo>
                        <a:pt x="41" y="1"/>
                      </a:lnTo>
                      <a:lnTo>
                        <a:pt x="50" y="6"/>
                      </a:lnTo>
                      <a:lnTo>
                        <a:pt x="58" y="13"/>
                      </a:lnTo>
                      <a:lnTo>
                        <a:pt x="59" y="13"/>
                      </a:lnTo>
                      <a:lnTo>
                        <a:pt x="62" y="13"/>
                      </a:lnTo>
                      <a:lnTo>
                        <a:pt x="63" y="11"/>
                      </a:lnTo>
                      <a:lnTo>
                        <a:pt x="70" y="8"/>
                      </a:lnTo>
                      <a:lnTo>
                        <a:pt x="73" y="8"/>
                      </a:lnTo>
                      <a:lnTo>
                        <a:pt x="84" y="14"/>
                      </a:lnTo>
                      <a:lnTo>
                        <a:pt x="93" y="16"/>
                      </a:lnTo>
                      <a:lnTo>
                        <a:pt x="96" y="15"/>
                      </a:lnTo>
                      <a:lnTo>
                        <a:pt x="107" y="8"/>
                      </a:lnTo>
                      <a:lnTo>
                        <a:pt x="126" y="7"/>
                      </a:lnTo>
                      <a:lnTo>
                        <a:pt x="133" y="10"/>
                      </a:lnTo>
                      <a:lnTo>
                        <a:pt x="135" y="10"/>
                      </a:lnTo>
                      <a:lnTo>
                        <a:pt x="137" y="9"/>
                      </a:lnTo>
                      <a:lnTo>
                        <a:pt x="140" y="6"/>
                      </a:lnTo>
                      <a:lnTo>
                        <a:pt x="140" y="6"/>
                      </a:lnTo>
                      <a:lnTo>
                        <a:pt x="141" y="5"/>
                      </a:lnTo>
                      <a:lnTo>
                        <a:pt x="143" y="4"/>
                      </a:lnTo>
                      <a:lnTo>
                        <a:pt x="145" y="5"/>
                      </a:lnTo>
                      <a:lnTo>
                        <a:pt x="146" y="1"/>
                      </a:lnTo>
                      <a:lnTo>
                        <a:pt x="147" y="1"/>
                      </a:lnTo>
                      <a:lnTo>
                        <a:pt x="147" y="0"/>
                      </a:lnTo>
                      <a:lnTo>
                        <a:pt x="151" y="8"/>
                      </a:lnTo>
                      <a:lnTo>
                        <a:pt x="154" y="10"/>
                      </a:lnTo>
                      <a:lnTo>
                        <a:pt x="157" y="17"/>
                      </a:lnTo>
                      <a:lnTo>
                        <a:pt x="160" y="19"/>
                      </a:lnTo>
                      <a:lnTo>
                        <a:pt x="161" y="20"/>
                      </a:lnTo>
                      <a:lnTo>
                        <a:pt x="163" y="21"/>
                      </a:lnTo>
                      <a:lnTo>
                        <a:pt x="164" y="22"/>
                      </a:lnTo>
                      <a:lnTo>
                        <a:pt x="165" y="24"/>
                      </a:lnTo>
                      <a:lnTo>
                        <a:pt x="165" y="31"/>
                      </a:lnTo>
                      <a:lnTo>
                        <a:pt x="160" y="35"/>
                      </a:lnTo>
                      <a:lnTo>
                        <a:pt x="160" y="36"/>
                      </a:lnTo>
                      <a:lnTo>
                        <a:pt x="154" y="38"/>
                      </a:lnTo>
                      <a:lnTo>
                        <a:pt x="151" y="42"/>
                      </a:lnTo>
                      <a:lnTo>
                        <a:pt x="141" y="73"/>
                      </a:lnTo>
                      <a:lnTo>
                        <a:pt x="137" y="75"/>
                      </a:lnTo>
                      <a:lnTo>
                        <a:pt x="134" y="78"/>
                      </a:lnTo>
                      <a:lnTo>
                        <a:pt x="122" y="105"/>
                      </a:lnTo>
                      <a:lnTo>
                        <a:pt x="121" y="106"/>
                      </a:lnTo>
                      <a:lnTo>
                        <a:pt x="117" y="106"/>
                      </a:lnTo>
                      <a:lnTo>
                        <a:pt x="115" y="104"/>
                      </a:lnTo>
                      <a:lnTo>
                        <a:pt x="114" y="104"/>
                      </a:lnTo>
                      <a:lnTo>
                        <a:pt x="114" y="103"/>
                      </a:lnTo>
                      <a:lnTo>
                        <a:pt x="113" y="102"/>
                      </a:lnTo>
                      <a:lnTo>
                        <a:pt x="110" y="99"/>
                      </a:lnTo>
                      <a:lnTo>
                        <a:pt x="96" y="100"/>
                      </a:lnTo>
                      <a:lnTo>
                        <a:pt x="96" y="100"/>
                      </a:lnTo>
                      <a:lnTo>
                        <a:pt x="95" y="105"/>
                      </a:lnTo>
                      <a:lnTo>
                        <a:pt x="92" y="106"/>
                      </a:lnTo>
                      <a:lnTo>
                        <a:pt x="88" y="111"/>
                      </a:lnTo>
                      <a:lnTo>
                        <a:pt x="85" y="119"/>
                      </a:lnTo>
                      <a:lnTo>
                        <a:pt x="85" y="123"/>
                      </a:lnTo>
                      <a:lnTo>
                        <a:pt x="82" y="127"/>
                      </a:lnTo>
                      <a:lnTo>
                        <a:pt x="80" y="129"/>
                      </a:lnTo>
                      <a:lnTo>
                        <a:pt x="80" y="131"/>
                      </a:lnTo>
                      <a:lnTo>
                        <a:pt x="79" y="129"/>
                      </a:lnTo>
                      <a:lnTo>
                        <a:pt x="78" y="129"/>
                      </a:lnTo>
                      <a:lnTo>
                        <a:pt x="77" y="131"/>
                      </a:lnTo>
                      <a:lnTo>
                        <a:pt x="76" y="134"/>
                      </a:lnTo>
                      <a:lnTo>
                        <a:pt x="68" y="135"/>
                      </a:lnTo>
                      <a:lnTo>
                        <a:pt x="62" y="132"/>
                      </a:lnTo>
                      <a:lnTo>
                        <a:pt x="61" y="134"/>
                      </a:lnTo>
                      <a:lnTo>
                        <a:pt x="60" y="134"/>
                      </a:lnTo>
                      <a:lnTo>
                        <a:pt x="59" y="135"/>
                      </a:lnTo>
                      <a:lnTo>
                        <a:pt x="58" y="136"/>
                      </a:lnTo>
                      <a:lnTo>
                        <a:pt x="57" y="136"/>
                      </a:lnTo>
                      <a:lnTo>
                        <a:pt x="56" y="136"/>
                      </a:lnTo>
                      <a:lnTo>
                        <a:pt x="55" y="136"/>
                      </a:lnTo>
                      <a:lnTo>
                        <a:pt x="54" y="136"/>
                      </a:lnTo>
                      <a:lnTo>
                        <a:pt x="53" y="136"/>
                      </a:lnTo>
                      <a:lnTo>
                        <a:pt x="49" y="138"/>
                      </a:lnTo>
                      <a:lnTo>
                        <a:pt x="48" y="136"/>
                      </a:lnTo>
                      <a:lnTo>
                        <a:pt x="46" y="136"/>
                      </a:lnTo>
                      <a:lnTo>
                        <a:pt x="46" y="136"/>
                      </a:lnTo>
                      <a:lnTo>
                        <a:pt x="42" y="135"/>
                      </a:lnTo>
                      <a:lnTo>
                        <a:pt x="41" y="133"/>
                      </a:lnTo>
                      <a:lnTo>
                        <a:pt x="38" y="130"/>
                      </a:lnTo>
                      <a:lnTo>
                        <a:pt x="37" y="122"/>
                      </a:lnTo>
                      <a:lnTo>
                        <a:pt x="38" y="121"/>
                      </a:lnTo>
                      <a:lnTo>
                        <a:pt x="37" y="121"/>
                      </a:lnTo>
                      <a:lnTo>
                        <a:pt x="35" y="121"/>
                      </a:lnTo>
                      <a:lnTo>
                        <a:pt x="34" y="118"/>
                      </a:lnTo>
                      <a:lnTo>
                        <a:pt x="33" y="117"/>
                      </a:lnTo>
                      <a:lnTo>
                        <a:pt x="33" y="115"/>
                      </a:lnTo>
                      <a:lnTo>
                        <a:pt x="32" y="115"/>
                      </a:lnTo>
                      <a:lnTo>
                        <a:pt x="31" y="114"/>
                      </a:lnTo>
                      <a:lnTo>
                        <a:pt x="29" y="111"/>
                      </a:lnTo>
                      <a:lnTo>
                        <a:pt x="21" y="108"/>
                      </a:lnTo>
                      <a:lnTo>
                        <a:pt x="0" y="108"/>
                      </a:lnTo>
                      <a:lnTo>
                        <a:pt x="0" y="108"/>
                      </a:lnTo>
                      <a:lnTo>
                        <a:pt x="1" y="77"/>
                      </a:lnTo>
                      <a:lnTo>
                        <a:pt x="5" y="69"/>
                      </a:lnTo>
                      <a:lnTo>
                        <a:pt x="6" y="62"/>
                      </a:lnTo>
                      <a:lnTo>
                        <a:pt x="11" y="57"/>
                      </a:lnTo>
                      <a:lnTo>
                        <a:pt x="11" y="55"/>
                      </a:lnTo>
                      <a:lnTo>
                        <a:pt x="13" y="55"/>
                      </a:lnTo>
                      <a:lnTo>
                        <a:pt x="13" y="54"/>
                      </a:lnTo>
                      <a:lnTo>
                        <a:pt x="13" y="53"/>
                      </a:lnTo>
                      <a:lnTo>
                        <a:pt x="11" y="52"/>
                      </a:lnTo>
                      <a:lnTo>
                        <a:pt x="11" y="51"/>
                      </a:lnTo>
                      <a:lnTo>
                        <a:pt x="12" y="50"/>
                      </a:lnTo>
                      <a:lnTo>
                        <a:pt x="13" y="50"/>
                      </a:lnTo>
                      <a:lnTo>
                        <a:pt x="14" y="50"/>
                      </a:lnTo>
                      <a:lnTo>
                        <a:pt x="14" y="49"/>
                      </a:lnTo>
                      <a:lnTo>
                        <a:pt x="13" y="39"/>
                      </a:lnTo>
                      <a:lnTo>
                        <a:pt x="10" y="36"/>
                      </a:lnTo>
                      <a:lnTo>
                        <a:pt x="10" y="35"/>
                      </a:lnTo>
                      <a:lnTo>
                        <a:pt x="10" y="32"/>
                      </a:lnTo>
                      <a:lnTo>
                        <a:pt x="12" y="31"/>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07" name="Freeform 430">
                  <a:extLst>
                    <a:ext uri="{FF2B5EF4-FFF2-40B4-BE49-F238E27FC236}">
                      <a16:creationId xmlns:a16="http://schemas.microsoft.com/office/drawing/2014/main" xmlns="" id="{FF785DFA-CE8E-C240-9075-AEE07D86D8E4}"/>
                    </a:ext>
                  </a:extLst>
                </p:cNvPr>
                <p:cNvSpPr/>
                <p:nvPr/>
              </p:nvSpPr>
              <p:spPr>
                <a:xfrm>
                  <a:off x="4252913" y="4090988"/>
                  <a:ext cx="357187" cy="277813"/>
                </a:xfrm>
                <a:custGeom>
                  <a:avLst/>
                  <a:gdLst>
                    <a:gd name="T0" fmla="*/ 57 w 225"/>
                    <a:gd name="T1" fmla="*/ 112 h 175"/>
                    <a:gd name="T2" fmla="*/ 54 w 225"/>
                    <a:gd name="T3" fmla="*/ 114 h 175"/>
                    <a:gd name="T4" fmla="*/ 53 w 225"/>
                    <a:gd name="T5" fmla="*/ 117 h 175"/>
                    <a:gd name="T6" fmla="*/ 48 w 225"/>
                    <a:gd name="T7" fmla="*/ 121 h 175"/>
                    <a:gd name="T8" fmla="*/ 41 w 225"/>
                    <a:gd name="T9" fmla="*/ 121 h 175"/>
                    <a:gd name="T10" fmla="*/ 40 w 225"/>
                    <a:gd name="T11" fmla="*/ 122 h 175"/>
                    <a:gd name="T12" fmla="*/ 11 w 225"/>
                    <a:gd name="T13" fmla="*/ 127 h 175"/>
                    <a:gd name="T14" fmla="*/ 1 w 225"/>
                    <a:gd name="T15" fmla="*/ 128 h 175"/>
                    <a:gd name="T16" fmla="*/ 0 w 225"/>
                    <a:gd name="T17" fmla="*/ 134 h 175"/>
                    <a:gd name="T18" fmla="*/ 3 w 225"/>
                    <a:gd name="T19" fmla="*/ 137 h 175"/>
                    <a:gd name="T20" fmla="*/ 3 w 225"/>
                    <a:gd name="T21" fmla="*/ 140 h 175"/>
                    <a:gd name="T22" fmla="*/ 18 w 225"/>
                    <a:gd name="T23" fmla="*/ 160 h 175"/>
                    <a:gd name="T24" fmla="*/ 24 w 225"/>
                    <a:gd name="T25" fmla="*/ 162 h 175"/>
                    <a:gd name="T26" fmla="*/ 26 w 225"/>
                    <a:gd name="T27" fmla="*/ 160 h 175"/>
                    <a:gd name="T28" fmla="*/ 29 w 225"/>
                    <a:gd name="T29" fmla="*/ 161 h 175"/>
                    <a:gd name="T30" fmla="*/ 30 w 225"/>
                    <a:gd name="T31" fmla="*/ 165 h 175"/>
                    <a:gd name="T32" fmla="*/ 28 w 225"/>
                    <a:gd name="T33" fmla="*/ 165 h 175"/>
                    <a:gd name="T34" fmla="*/ 28 w 225"/>
                    <a:gd name="T35" fmla="*/ 167 h 175"/>
                    <a:gd name="T36" fmla="*/ 34 w 225"/>
                    <a:gd name="T37" fmla="*/ 171 h 175"/>
                    <a:gd name="T38" fmla="*/ 32 w 225"/>
                    <a:gd name="T39" fmla="*/ 167 h 175"/>
                    <a:gd name="T40" fmla="*/ 39 w 225"/>
                    <a:gd name="T41" fmla="*/ 165 h 175"/>
                    <a:gd name="T42" fmla="*/ 49 w 225"/>
                    <a:gd name="T43" fmla="*/ 164 h 175"/>
                    <a:gd name="T44" fmla="*/ 51 w 225"/>
                    <a:gd name="T45" fmla="*/ 162 h 175"/>
                    <a:gd name="T46" fmla="*/ 55 w 225"/>
                    <a:gd name="T47" fmla="*/ 159 h 175"/>
                    <a:gd name="T48" fmla="*/ 62 w 225"/>
                    <a:gd name="T49" fmla="*/ 147 h 175"/>
                    <a:gd name="T50" fmla="*/ 88 w 225"/>
                    <a:gd name="T51" fmla="*/ 150 h 175"/>
                    <a:gd name="T52" fmla="*/ 97 w 225"/>
                    <a:gd name="T53" fmla="*/ 157 h 175"/>
                    <a:gd name="T54" fmla="*/ 101 w 225"/>
                    <a:gd name="T55" fmla="*/ 155 h 175"/>
                    <a:gd name="T56" fmla="*/ 111 w 225"/>
                    <a:gd name="T57" fmla="*/ 152 h 175"/>
                    <a:gd name="T58" fmla="*/ 131 w 225"/>
                    <a:gd name="T59" fmla="*/ 160 h 175"/>
                    <a:gd name="T60" fmla="*/ 145 w 225"/>
                    <a:gd name="T61" fmla="*/ 152 h 175"/>
                    <a:gd name="T62" fmla="*/ 171 w 225"/>
                    <a:gd name="T63" fmla="*/ 154 h 175"/>
                    <a:gd name="T64" fmla="*/ 175 w 225"/>
                    <a:gd name="T65" fmla="*/ 153 h 175"/>
                    <a:gd name="T66" fmla="*/ 178 w 225"/>
                    <a:gd name="T67" fmla="*/ 150 h 175"/>
                    <a:gd name="T68" fmla="*/ 181 w 225"/>
                    <a:gd name="T69" fmla="*/ 148 h 175"/>
                    <a:gd name="T70" fmla="*/ 184 w 225"/>
                    <a:gd name="T71" fmla="*/ 145 h 175"/>
                    <a:gd name="T72" fmla="*/ 185 w 225"/>
                    <a:gd name="T73" fmla="*/ 144 h 175"/>
                    <a:gd name="T74" fmla="*/ 183 w 225"/>
                    <a:gd name="T75" fmla="*/ 142 h 175"/>
                    <a:gd name="T76" fmla="*/ 184 w 225"/>
                    <a:gd name="T77" fmla="*/ 139 h 175"/>
                    <a:gd name="T78" fmla="*/ 187 w 225"/>
                    <a:gd name="T79" fmla="*/ 137 h 175"/>
                    <a:gd name="T80" fmla="*/ 188 w 225"/>
                    <a:gd name="T81" fmla="*/ 134 h 175"/>
                    <a:gd name="T82" fmla="*/ 191 w 225"/>
                    <a:gd name="T83" fmla="*/ 132 h 175"/>
                    <a:gd name="T84" fmla="*/ 193 w 225"/>
                    <a:gd name="T85" fmla="*/ 129 h 175"/>
                    <a:gd name="T86" fmla="*/ 216 w 225"/>
                    <a:gd name="T87" fmla="*/ 99 h 175"/>
                    <a:gd name="T88" fmla="*/ 225 w 225"/>
                    <a:gd name="T89" fmla="*/ 47 h 175"/>
                    <a:gd name="T90" fmla="*/ 215 w 225"/>
                    <a:gd name="T91" fmla="*/ 39 h 175"/>
                    <a:gd name="T92" fmla="*/ 213 w 225"/>
                    <a:gd name="T93" fmla="*/ 34 h 175"/>
                    <a:gd name="T94" fmla="*/ 211 w 225"/>
                    <a:gd name="T95" fmla="*/ 8 h 175"/>
                    <a:gd name="T96" fmla="*/ 205 w 225"/>
                    <a:gd name="T97" fmla="*/ 5 h 175"/>
                    <a:gd name="T98" fmla="*/ 200 w 225"/>
                    <a:gd name="T99" fmla="*/ 2 h 175"/>
                    <a:gd name="T100" fmla="*/ 166 w 225"/>
                    <a:gd name="T101" fmla="*/ 0 h 175"/>
                    <a:gd name="T102" fmla="*/ 57 w 225"/>
                    <a:gd name="T103" fmla="*/ 66 h 175"/>
                    <a:gd name="T104" fmla="*/ 57 w 225"/>
                    <a:gd name="T105" fmla="*/ 6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5" h="175">
                      <a:moveTo>
                        <a:pt x="57" y="70"/>
                      </a:moveTo>
                      <a:lnTo>
                        <a:pt x="57" y="112"/>
                      </a:lnTo>
                      <a:lnTo>
                        <a:pt x="56" y="112"/>
                      </a:lnTo>
                      <a:lnTo>
                        <a:pt x="54" y="114"/>
                      </a:lnTo>
                      <a:lnTo>
                        <a:pt x="53" y="115"/>
                      </a:lnTo>
                      <a:lnTo>
                        <a:pt x="53" y="117"/>
                      </a:lnTo>
                      <a:lnTo>
                        <a:pt x="49" y="119"/>
                      </a:lnTo>
                      <a:lnTo>
                        <a:pt x="48" y="121"/>
                      </a:lnTo>
                      <a:lnTo>
                        <a:pt x="48" y="122"/>
                      </a:lnTo>
                      <a:lnTo>
                        <a:pt x="41" y="121"/>
                      </a:lnTo>
                      <a:lnTo>
                        <a:pt x="41" y="122"/>
                      </a:lnTo>
                      <a:lnTo>
                        <a:pt x="40" y="122"/>
                      </a:lnTo>
                      <a:lnTo>
                        <a:pt x="17" y="122"/>
                      </a:lnTo>
                      <a:lnTo>
                        <a:pt x="11" y="127"/>
                      </a:lnTo>
                      <a:lnTo>
                        <a:pt x="1" y="127"/>
                      </a:lnTo>
                      <a:lnTo>
                        <a:pt x="1" y="128"/>
                      </a:lnTo>
                      <a:lnTo>
                        <a:pt x="1" y="132"/>
                      </a:lnTo>
                      <a:lnTo>
                        <a:pt x="0" y="134"/>
                      </a:lnTo>
                      <a:lnTo>
                        <a:pt x="0" y="135"/>
                      </a:lnTo>
                      <a:lnTo>
                        <a:pt x="3" y="137"/>
                      </a:lnTo>
                      <a:lnTo>
                        <a:pt x="3" y="138"/>
                      </a:lnTo>
                      <a:lnTo>
                        <a:pt x="3" y="140"/>
                      </a:lnTo>
                      <a:lnTo>
                        <a:pt x="4" y="142"/>
                      </a:lnTo>
                      <a:lnTo>
                        <a:pt x="18" y="160"/>
                      </a:lnTo>
                      <a:lnTo>
                        <a:pt x="23" y="162"/>
                      </a:lnTo>
                      <a:lnTo>
                        <a:pt x="24" y="162"/>
                      </a:lnTo>
                      <a:lnTo>
                        <a:pt x="25" y="162"/>
                      </a:lnTo>
                      <a:lnTo>
                        <a:pt x="26" y="160"/>
                      </a:lnTo>
                      <a:lnTo>
                        <a:pt x="27" y="160"/>
                      </a:lnTo>
                      <a:lnTo>
                        <a:pt x="29" y="161"/>
                      </a:lnTo>
                      <a:lnTo>
                        <a:pt x="31" y="165"/>
                      </a:lnTo>
                      <a:lnTo>
                        <a:pt x="30" y="165"/>
                      </a:lnTo>
                      <a:lnTo>
                        <a:pt x="29" y="165"/>
                      </a:lnTo>
                      <a:lnTo>
                        <a:pt x="28" y="165"/>
                      </a:lnTo>
                      <a:lnTo>
                        <a:pt x="28" y="166"/>
                      </a:lnTo>
                      <a:lnTo>
                        <a:pt x="28" y="167"/>
                      </a:lnTo>
                      <a:lnTo>
                        <a:pt x="32" y="172"/>
                      </a:lnTo>
                      <a:lnTo>
                        <a:pt x="34" y="171"/>
                      </a:lnTo>
                      <a:lnTo>
                        <a:pt x="33" y="168"/>
                      </a:lnTo>
                      <a:lnTo>
                        <a:pt x="32" y="167"/>
                      </a:lnTo>
                      <a:lnTo>
                        <a:pt x="37" y="166"/>
                      </a:lnTo>
                      <a:lnTo>
                        <a:pt x="39" y="165"/>
                      </a:lnTo>
                      <a:lnTo>
                        <a:pt x="50" y="175"/>
                      </a:lnTo>
                      <a:lnTo>
                        <a:pt x="49" y="164"/>
                      </a:lnTo>
                      <a:lnTo>
                        <a:pt x="50" y="163"/>
                      </a:lnTo>
                      <a:lnTo>
                        <a:pt x="51" y="162"/>
                      </a:lnTo>
                      <a:lnTo>
                        <a:pt x="53" y="161"/>
                      </a:lnTo>
                      <a:lnTo>
                        <a:pt x="55" y="159"/>
                      </a:lnTo>
                      <a:lnTo>
                        <a:pt x="57" y="150"/>
                      </a:lnTo>
                      <a:lnTo>
                        <a:pt x="62" y="147"/>
                      </a:lnTo>
                      <a:lnTo>
                        <a:pt x="79" y="145"/>
                      </a:lnTo>
                      <a:lnTo>
                        <a:pt x="88" y="150"/>
                      </a:lnTo>
                      <a:lnTo>
                        <a:pt x="96" y="157"/>
                      </a:lnTo>
                      <a:lnTo>
                        <a:pt x="97" y="157"/>
                      </a:lnTo>
                      <a:lnTo>
                        <a:pt x="100" y="157"/>
                      </a:lnTo>
                      <a:lnTo>
                        <a:pt x="101" y="155"/>
                      </a:lnTo>
                      <a:lnTo>
                        <a:pt x="108" y="152"/>
                      </a:lnTo>
                      <a:lnTo>
                        <a:pt x="111" y="152"/>
                      </a:lnTo>
                      <a:lnTo>
                        <a:pt x="122" y="158"/>
                      </a:lnTo>
                      <a:lnTo>
                        <a:pt x="131" y="160"/>
                      </a:lnTo>
                      <a:lnTo>
                        <a:pt x="134" y="159"/>
                      </a:lnTo>
                      <a:lnTo>
                        <a:pt x="145" y="152"/>
                      </a:lnTo>
                      <a:lnTo>
                        <a:pt x="164" y="151"/>
                      </a:lnTo>
                      <a:lnTo>
                        <a:pt x="171" y="154"/>
                      </a:lnTo>
                      <a:lnTo>
                        <a:pt x="173" y="154"/>
                      </a:lnTo>
                      <a:lnTo>
                        <a:pt x="175" y="153"/>
                      </a:lnTo>
                      <a:lnTo>
                        <a:pt x="178" y="150"/>
                      </a:lnTo>
                      <a:lnTo>
                        <a:pt x="178" y="150"/>
                      </a:lnTo>
                      <a:lnTo>
                        <a:pt x="179" y="149"/>
                      </a:lnTo>
                      <a:lnTo>
                        <a:pt x="181" y="148"/>
                      </a:lnTo>
                      <a:lnTo>
                        <a:pt x="183" y="149"/>
                      </a:lnTo>
                      <a:lnTo>
                        <a:pt x="184" y="145"/>
                      </a:lnTo>
                      <a:lnTo>
                        <a:pt x="185" y="145"/>
                      </a:lnTo>
                      <a:lnTo>
                        <a:pt x="185" y="144"/>
                      </a:lnTo>
                      <a:lnTo>
                        <a:pt x="184" y="143"/>
                      </a:lnTo>
                      <a:lnTo>
                        <a:pt x="183" y="142"/>
                      </a:lnTo>
                      <a:lnTo>
                        <a:pt x="183" y="141"/>
                      </a:lnTo>
                      <a:lnTo>
                        <a:pt x="184" y="139"/>
                      </a:lnTo>
                      <a:lnTo>
                        <a:pt x="186" y="137"/>
                      </a:lnTo>
                      <a:lnTo>
                        <a:pt x="187" y="137"/>
                      </a:lnTo>
                      <a:lnTo>
                        <a:pt x="188" y="136"/>
                      </a:lnTo>
                      <a:lnTo>
                        <a:pt x="188" y="134"/>
                      </a:lnTo>
                      <a:lnTo>
                        <a:pt x="189" y="133"/>
                      </a:lnTo>
                      <a:lnTo>
                        <a:pt x="191" y="132"/>
                      </a:lnTo>
                      <a:lnTo>
                        <a:pt x="191" y="129"/>
                      </a:lnTo>
                      <a:lnTo>
                        <a:pt x="193" y="129"/>
                      </a:lnTo>
                      <a:lnTo>
                        <a:pt x="193" y="126"/>
                      </a:lnTo>
                      <a:lnTo>
                        <a:pt x="216" y="99"/>
                      </a:lnTo>
                      <a:lnTo>
                        <a:pt x="222" y="53"/>
                      </a:lnTo>
                      <a:lnTo>
                        <a:pt x="225" y="47"/>
                      </a:lnTo>
                      <a:lnTo>
                        <a:pt x="218" y="42"/>
                      </a:lnTo>
                      <a:lnTo>
                        <a:pt x="215" y="39"/>
                      </a:lnTo>
                      <a:lnTo>
                        <a:pt x="213" y="34"/>
                      </a:lnTo>
                      <a:lnTo>
                        <a:pt x="213" y="34"/>
                      </a:lnTo>
                      <a:lnTo>
                        <a:pt x="211" y="30"/>
                      </a:lnTo>
                      <a:lnTo>
                        <a:pt x="211" y="8"/>
                      </a:lnTo>
                      <a:lnTo>
                        <a:pt x="207" y="9"/>
                      </a:lnTo>
                      <a:lnTo>
                        <a:pt x="205" y="5"/>
                      </a:lnTo>
                      <a:lnTo>
                        <a:pt x="201" y="3"/>
                      </a:lnTo>
                      <a:lnTo>
                        <a:pt x="200" y="2"/>
                      </a:lnTo>
                      <a:lnTo>
                        <a:pt x="199" y="1"/>
                      </a:lnTo>
                      <a:lnTo>
                        <a:pt x="166" y="0"/>
                      </a:lnTo>
                      <a:lnTo>
                        <a:pt x="79" y="60"/>
                      </a:lnTo>
                      <a:lnTo>
                        <a:pt x="57" y="66"/>
                      </a:lnTo>
                      <a:lnTo>
                        <a:pt x="57" y="67"/>
                      </a:lnTo>
                      <a:lnTo>
                        <a:pt x="57" y="67"/>
                      </a:lnTo>
                      <a:lnTo>
                        <a:pt x="57" y="70"/>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08" name="Freeform 432">
                  <a:extLst>
                    <a:ext uri="{FF2B5EF4-FFF2-40B4-BE49-F238E27FC236}">
                      <a16:creationId xmlns:a16="http://schemas.microsoft.com/office/drawing/2014/main" xmlns="" id="{B23DB82B-711B-0941-9FC4-44045F0D5DAC}"/>
                    </a:ext>
                  </a:extLst>
                </p:cNvPr>
                <p:cNvSpPr/>
                <p:nvPr/>
              </p:nvSpPr>
              <p:spPr>
                <a:xfrm>
                  <a:off x="2279650" y="4292600"/>
                  <a:ext cx="95250" cy="98425"/>
                </a:xfrm>
                <a:custGeom>
                  <a:avLst/>
                  <a:gdLst>
                    <a:gd name="T0" fmla="*/ 60 w 60"/>
                    <a:gd name="T1" fmla="*/ 1 h 62"/>
                    <a:gd name="T2" fmla="*/ 57 w 60"/>
                    <a:gd name="T3" fmla="*/ 0 h 62"/>
                    <a:gd name="T4" fmla="*/ 54 w 60"/>
                    <a:gd name="T5" fmla="*/ 2 h 62"/>
                    <a:gd name="T6" fmla="*/ 53 w 60"/>
                    <a:gd name="T7" fmla="*/ 3 h 62"/>
                    <a:gd name="T8" fmla="*/ 51 w 60"/>
                    <a:gd name="T9" fmla="*/ 4 h 62"/>
                    <a:gd name="T10" fmla="*/ 48 w 60"/>
                    <a:gd name="T11" fmla="*/ 4 h 62"/>
                    <a:gd name="T12" fmla="*/ 46 w 60"/>
                    <a:gd name="T13" fmla="*/ 6 h 62"/>
                    <a:gd name="T14" fmla="*/ 42 w 60"/>
                    <a:gd name="T15" fmla="*/ 6 h 62"/>
                    <a:gd name="T16" fmla="*/ 41 w 60"/>
                    <a:gd name="T17" fmla="*/ 5 h 62"/>
                    <a:gd name="T18" fmla="*/ 40 w 60"/>
                    <a:gd name="T19" fmla="*/ 4 h 62"/>
                    <a:gd name="T20" fmla="*/ 39 w 60"/>
                    <a:gd name="T21" fmla="*/ 3 h 62"/>
                    <a:gd name="T22" fmla="*/ 38 w 60"/>
                    <a:gd name="T23" fmla="*/ 4 h 62"/>
                    <a:gd name="T24" fmla="*/ 38 w 60"/>
                    <a:gd name="T25" fmla="*/ 5 h 62"/>
                    <a:gd name="T26" fmla="*/ 37 w 60"/>
                    <a:gd name="T27" fmla="*/ 5 h 62"/>
                    <a:gd name="T28" fmla="*/ 36 w 60"/>
                    <a:gd name="T29" fmla="*/ 7 h 62"/>
                    <a:gd name="T30" fmla="*/ 35 w 60"/>
                    <a:gd name="T31" fmla="*/ 10 h 62"/>
                    <a:gd name="T32" fmla="*/ 34 w 60"/>
                    <a:gd name="T33" fmla="*/ 11 h 62"/>
                    <a:gd name="T34" fmla="*/ 32 w 60"/>
                    <a:gd name="T35" fmla="*/ 12 h 62"/>
                    <a:gd name="T36" fmla="*/ 30 w 60"/>
                    <a:gd name="T37" fmla="*/ 13 h 62"/>
                    <a:gd name="T38" fmla="*/ 30 w 60"/>
                    <a:gd name="T39" fmla="*/ 14 h 62"/>
                    <a:gd name="T40" fmla="*/ 29 w 60"/>
                    <a:gd name="T41" fmla="*/ 14 h 62"/>
                    <a:gd name="T42" fmla="*/ 28 w 60"/>
                    <a:gd name="T43" fmla="*/ 15 h 62"/>
                    <a:gd name="T44" fmla="*/ 26 w 60"/>
                    <a:gd name="T45" fmla="*/ 16 h 62"/>
                    <a:gd name="T46" fmla="*/ 26 w 60"/>
                    <a:gd name="T47" fmla="*/ 16 h 62"/>
                    <a:gd name="T48" fmla="*/ 25 w 60"/>
                    <a:gd name="T49" fmla="*/ 17 h 62"/>
                    <a:gd name="T50" fmla="*/ 24 w 60"/>
                    <a:gd name="T51" fmla="*/ 17 h 62"/>
                    <a:gd name="T52" fmla="*/ 22 w 60"/>
                    <a:gd name="T53" fmla="*/ 15 h 62"/>
                    <a:gd name="T54" fmla="*/ 20 w 60"/>
                    <a:gd name="T55" fmla="*/ 15 h 62"/>
                    <a:gd name="T56" fmla="*/ 17 w 60"/>
                    <a:gd name="T57" fmla="*/ 19 h 62"/>
                    <a:gd name="T58" fmla="*/ 11 w 60"/>
                    <a:gd name="T59" fmla="*/ 19 h 62"/>
                    <a:gd name="T60" fmla="*/ 11 w 60"/>
                    <a:gd name="T61" fmla="*/ 21 h 62"/>
                    <a:gd name="T62" fmla="*/ 11 w 60"/>
                    <a:gd name="T63" fmla="*/ 25 h 62"/>
                    <a:gd name="T64" fmla="*/ 10 w 60"/>
                    <a:gd name="T65" fmla="*/ 25 h 62"/>
                    <a:gd name="T66" fmla="*/ 9 w 60"/>
                    <a:gd name="T67" fmla="*/ 26 h 62"/>
                    <a:gd name="T68" fmla="*/ 8 w 60"/>
                    <a:gd name="T69" fmla="*/ 28 h 62"/>
                    <a:gd name="T70" fmla="*/ 7 w 60"/>
                    <a:gd name="T71" fmla="*/ 29 h 62"/>
                    <a:gd name="T72" fmla="*/ 0 w 60"/>
                    <a:gd name="T73" fmla="*/ 29 h 62"/>
                    <a:gd name="T74" fmla="*/ 0 w 60"/>
                    <a:gd name="T75" fmla="*/ 31 h 62"/>
                    <a:gd name="T76" fmla="*/ 24 w 60"/>
                    <a:gd name="T77" fmla="*/ 55 h 62"/>
                    <a:gd name="T78" fmla="*/ 25 w 60"/>
                    <a:gd name="T79" fmla="*/ 57 h 62"/>
                    <a:gd name="T80" fmla="*/ 25 w 60"/>
                    <a:gd name="T81" fmla="*/ 58 h 62"/>
                    <a:gd name="T82" fmla="*/ 25 w 60"/>
                    <a:gd name="T83" fmla="*/ 58 h 62"/>
                    <a:gd name="T84" fmla="*/ 27 w 60"/>
                    <a:gd name="T85" fmla="*/ 56 h 62"/>
                    <a:gd name="T86" fmla="*/ 28 w 60"/>
                    <a:gd name="T87" fmla="*/ 56 h 62"/>
                    <a:gd name="T88" fmla="*/ 37 w 60"/>
                    <a:gd name="T89" fmla="*/ 59 h 62"/>
                    <a:gd name="T90" fmla="*/ 42 w 60"/>
                    <a:gd name="T91" fmla="*/ 58 h 62"/>
                    <a:gd name="T92" fmla="*/ 48 w 60"/>
                    <a:gd name="T93" fmla="*/ 62 h 62"/>
                    <a:gd name="T94" fmla="*/ 55 w 60"/>
                    <a:gd name="T95" fmla="*/ 60 h 62"/>
                    <a:gd name="T96" fmla="*/ 55 w 60"/>
                    <a:gd name="T97" fmla="*/ 58 h 62"/>
                    <a:gd name="T98" fmla="*/ 53 w 60"/>
                    <a:gd name="T99" fmla="*/ 55 h 62"/>
                    <a:gd name="T100" fmla="*/ 52 w 60"/>
                    <a:gd name="T101" fmla="*/ 52 h 62"/>
                    <a:gd name="T102" fmla="*/ 54 w 60"/>
                    <a:gd name="T103" fmla="*/ 50 h 62"/>
                    <a:gd name="T104" fmla="*/ 60 w 60"/>
                    <a:gd name="T105"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 h="62">
                      <a:moveTo>
                        <a:pt x="60" y="1"/>
                      </a:moveTo>
                      <a:lnTo>
                        <a:pt x="57" y="0"/>
                      </a:lnTo>
                      <a:lnTo>
                        <a:pt x="54" y="2"/>
                      </a:lnTo>
                      <a:lnTo>
                        <a:pt x="53" y="3"/>
                      </a:lnTo>
                      <a:lnTo>
                        <a:pt x="51" y="4"/>
                      </a:lnTo>
                      <a:lnTo>
                        <a:pt x="48" y="4"/>
                      </a:lnTo>
                      <a:lnTo>
                        <a:pt x="46" y="6"/>
                      </a:lnTo>
                      <a:lnTo>
                        <a:pt x="42" y="6"/>
                      </a:lnTo>
                      <a:lnTo>
                        <a:pt x="41" y="5"/>
                      </a:lnTo>
                      <a:lnTo>
                        <a:pt x="40" y="4"/>
                      </a:lnTo>
                      <a:lnTo>
                        <a:pt x="39" y="3"/>
                      </a:lnTo>
                      <a:lnTo>
                        <a:pt x="38" y="4"/>
                      </a:lnTo>
                      <a:lnTo>
                        <a:pt x="38" y="5"/>
                      </a:lnTo>
                      <a:lnTo>
                        <a:pt x="37" y="5"/>
                      </a:lnTo>
                      <a:lnTo>
                        <a:pt x="36" y="7"/>
                      </a:lnTo>
                      <a:lnTo>
                        <a:pt x="35" y="10"/>
                      </a:lnTo>
                      <a:lnTo>
                        <a:pt x="34" y="11"/>
                      </a:lnTo>
                      <a:lnTo>
                        <a:pt x="32" y="12"/>
                      </a:lnTo>
                      <a:lnTo>
                        <a:pt x="30" y="13"/>
                      </a:lnTo>
                      <a:lnTo>
                        <a:pt x="30" y="14"/>
                      </a:lnTo>
                      <a:lnTo>
                        <a:pt x="29" y="14"/>
                      </a:lnTo>
                      <a:lnTo>
                        <a:pt x="28" y="15"/>
                      </a:lnTo>
                      <a:lnTo>
                        <a:pt x="26" y="16"/>
                      </a:lnTo>
                      <a:lnTo>
                        <a:pt x="26" y="16"/>
                      </a:lnTo>
                      <a:lnTo>
                        <a:pt x="25" y="17"/>
                      </a:lnTo>
                      <a:lnTo>
                        <a:pt x="24" y="17"/>
                      </a:lnTo>
                      <a:lnTo>
                        <a:pt x="22" y="15"/>
                      </a:lnTo>
                      <a:lnTo>
                        <a:pt x="20" y="15"/>
                      </a:lnTo>
                      <a:lnTo>
                        <a:pt x="17" y="19"/>
                      </a:lnTo>
                      <a:lnTo>
                        <a:pt x="11" y="19"/>
                      </a:lnTo>
                      <a:lnTo>
                        <a:pt x="11" y="21"/>
                      </a:lnTo>
                      <a:lnTo>
                        <a:pt x="11" y="25"/>
                      </a:lnTo>
                      <a:lnTo>
                        <a:pt x="10" y="25"/>
                      </a:lnTo>
                      <a:lnTo>
                        <a:pt x="9" y="26"/>
                      </a:lnTo>
                      <a:lnTo>
                        <a:pt x="8" y="28"/>
                      </a:lnTo>
                      <a:lnTo>
                        <a:pt x="7" y="29"/>
                      </a:lnTo>
                      <a:lnTo>
                        <a:pt x="0" y="29"/>
                      </a:lnTo>
                      <a:lnTo>
                        <a:pt x="0" y="31"/>
                      </a:lnTo>
                      <a:lnTo>
                        <a:pt x="24" y="55"/>
                      </a:lnTo>
                      <a:lnTo>
                        <a:pt x="25" y="57"/>
                      </a:lnTo>
                      <a:lnTo>
                        <a:pt x="25" y="58"/>
                      </a:lnTo>
                      <a:lnTo>
                        <a:pt x="25" y="58"/>
                      </a:lnTo>
                      <a:lnTo>
                        <a:pt x="27" y="56"/>
                      </a:lnTo>
                      <a:lnTo>
                        <a:pt x="28" y="56"/>
                      </a:lnTo>
                      <a:lnTo>
                        <a:pt x="37" y="59"/>
                      </a:lnTo>
                      <a:lnTo>
                        <a:pt x="42" y="58"/>
                      </a:lnTo>
                      <a:lnTo>
                        <a:pt x="48" y="62"/>
                      </a:lnTo>
                      <a:lnTo>
                        <a:pt x="55" y="60"/>
                      </a:lnTo>
                      <a:lnTo>
                        <a:pt x="55" y="58"/>
                      </a:lnTo>
                      <a:lnTo>
                        <a:pt x="53" y="55"/>
                      </a:lnTo>
                      <a:lnTo>
                        <a:pt x="52" y="52"/>
                      </a:lnTo>
                      <a:lnTo>
                        <a:pt x="54" y="50"/>
                      </a:lnTo>
                      <a:lnTo>
                        <a:pt x="60" y="1"/>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09" name="Freeform 433">
                  <a:extLst>
                    <a:ext uri="{FF2B5EF4-FFF2-40B4-BE49-F238E27FC236}">
                      <a16:creationId xmlns:a16="http://schemas.microsoft.com/office/drawing/2014/main" xmlns="" id="{1325A9F2-AB02-8446-BB0E-C0E5293D750A}"/>
                    </a:ext>
                  </a:extLst>
                </p:cNvPr>
                <p:cNvSpPr/>
                <p:nvPr/>
              </p:nvSpPr>
              <p:spPr>
                <a:xfrm>
                  <a:off x="2279650" y="4292600"/>
                  <a:ext cx="95250" cy="98425"/>
                </a:xfrm>
                <a:custGeom>
                  <a:avLst/>
                  <a:gdLst>
                    <a:gd name="T0" fmla="*/ 60 w 60"/>
                    <a:gd name="T1" fmla="*/ 1 h 62"/>
                    <a:gd name="T2" fmla="*/ 57 w 60"/>
                    <a:gd name="T3" fmla="*/ 0 h 62"/>
                    <a:gd name="T4" fmla="*/ 54 w 60"/>
                    <a:gd name="T5" fmla="*/ 2 h 62"/>
                    <a:gd name="T6" fmla="*/ 53 w 60"/>
                    <a:gd name="T7" fmla="*/ 3 h 62"/>
                    <a:gd name="T8" fmla="*/ 51 w 60"/>
                    <a:gd name="T9" fmla="*/ 4 h 62"/>
                    <a:gd name="T10" fmla="*/ 48 w 60"/>
                    <a:gd name="T11" fmla="*/ 4 h 62"/>
                    <a:gd name="T12" fmla="*/ 46 w 60"/>
                    <a:gd name="T13" fmla="*/ 6 h 62"/>
                    <a:gd name="T14" fmla="*/ 42 w 60"/>
                    <a:gd name="T15" fmla="*/ 6 h 62"/>
                    <a:gd name="T16" fmla="*/ 41 w 60"/>
                    <a:gd name="T17" fmla="*/ 5 h 62"/>
                    <a:gd name="T18" fmla="*/ 40 w 60"/>
                    <a:gd name="T19" fmla="*/ 4 h 62"/>
                    <a:gd name="T20" fmla="*/ 39 w 60"/>
                    <a:gd name="T21" fmla="*/ 3 h 62"/>
                    <a:gd name="T22" fmla="*/ 38 w 60"/>
                    <a:gd name="T23" fmla="*/ 4 h 62"/>
                    <a:gd name="T24" fmla="*/ 38 w 60"/>
                    <a:gd name="T25" fmla="*/ 5 h 62"/>
                    <a:gd name="T26" fmla="*/ 37 w 60"/>
                    <a:gd name="T27" fmla="*/ 5 h 62"/>
                    <a:gd name="T28" fmla="*/ 36 w 60"/>
                    <a:gd name="T29" fmla="*/ 7 h 62"/>
                    <a:gd name="T30" fmla="*/ 35 w 60"/>
                    <a:gd name="T31" fmla="*/ 10 h 62"/>
                    <a:gd name="T32" fmla="*/ 34 w 60"/>
                    <a:gd name="T33" fmla="*/ 11 h 62"/>
                    <a:gd name="T34" fmla="*/ 32 w 60"/>
                    <a:gd name="T35" fmla="*/ 12 h 62"/>
                    <a:gd name="T36" fmla="*/ 30 w 60"/>
                    <a:gd name="T37" fmla="*/ 13 h 62"/>
                    <a:gd name="T38" fmla="*/ 30 w 60"/>
                    <a:gd name="T39" fmla="*/ 14 h 62"/>
                    <a:gd name="T40" fmla="*/ 29 w 60"/>
                    <a:gd name="T41" fmla="*/ 14 h 62"/>
                    <a:gd name="T42" fmla="*/ 28 w 60"/>
                    <a:gd name="T43" fmla="*/ 15 h 62"/>
                    <a:gd name="T44" fmla="*/ 26 w 60"/>
                    <a:gd name="T45" fmla="*/ 16 h 62"/>
                    <a:gd name="T46" fmla="*/ 26 w 60"/>
                    <a:gd name="T47" fmla="*/ 16 h 62"/>
                    <a:gd name="T48" fmla="*/ 25 w 60"/>
                    <a:gd name="T49" fmla="*/ 17 h 62"/>
                    <a:gd name="T50" fmla="*/ 24 w 60"/>
                    <a:gd name="T51" fmla="*/ 17 h 62"/>
                    <a:gd name="T52" fmla="*/ 22 w 60"/>
                    <a:gd name="T53" fmla="*/ 15 h 62"/>
                    <a:gd name="T54" fmla="*/ 20 w 60"/>
                    <a:gd name="T55" fmla="*/ 15 h 62"/>
                    <a:gd name="T56" fmla="*/ 17 w 60"/>
                    <a:gd name="T57" fmla="*/ 19 h 62"/>
                    <a:gd name="T58" fmla="*/ 11 w 60"/>
                    <a:gd name="T59" fmla="*/ 19 h 62"/>
                    <a:gd name="T60" fmla="*/ 11 w 60"/>
                    <a:gd name="T61" fmla="*/ 21 h 62"/>
                    <a:gd name="T62" fmla="*/ 11 w 60"/>
                    <a:gd name="T63" fmla="*/ 25 h 62"/>
                    <a:gd name="T64" fmla="*/ 10 w 60"/>
                    <a:gd name="T65" fmla="*/ 25 h 62"/>
                    <a:gd name="T66" fmla="*/ 9 w 60"/>
                    <a:gd name="T67" fmla="*/ 26 h 62"/>
                    <a:gd name="T68" fmla="*/ 8 w 60"/>
                    <a:gd name="T69" fmla="*/ 28 h 62"/>
                    <a:gd name="T70" fmla="*/ 7 w 60"/>
                    <a:gd name="T71" fmla="*/ 29 h 62"/>
                    <a:gd name="T72" fmla="*/ 0 w 60"/>
                    <a:gd name="T73" fmla="*/ 29 h 62"/>
                    <a:gd name="T74" fmla="*/ 0 w 60"/>
                    <a:gd name="T75" fmla="*/ 31 h 62"/>
                    <a:gd name="T76" fmla="*/ 24 w 60"/>
                    <a:gd name="T77" fmla="*/ 55 h 62"/>
                    <a:gd name="T78" fmla="*/ 25 w 60"/>
                    <a:gd name="T79" fmla="*/ 57 h 62"/>
                    <a:gd name="T80" fmla="*/ 25 w 60"/>
                    <a:gd name="T81" fmla="*/ 58 h 62"/>
                    <a:gd name="T82" fmla="*/ 25 w 60"/>
                    <a:gd name="T83" fmla="*/ 58 h 62"/>
                    <a:gd name="T84" fmla="*/ 27 w 60"/>
                    <a:gd name="T85" fmla="*/ 56 h 62"/>
                    <a:gd name="T86" fmla="*/ 28 w 60"/>
                    <a:gd name="T87" fmla="*/ 56 h 62"/>
                    <a:gd name="T88" fmla="*/ 37 w 60"/>
                    <a:gd name="T89" fmla="*/ 59 h 62"/>
                    <a:gd name="T90" fmla="*/ 42 w 60"/>
                    <a:gd name="T91" fmla="*/ 58 h 62"/>
                    <a:gd name="T92" fmla="*/ 48 w 60"/>
                    <a:gd name="T93" fmla="*/ 62 h 62"/>
                    <a:gd name="T94" fmla="*/ 55 w 60"/>
                    <a:gd name="T95" fmla="*/ 60 h 62"/>
                    <a:gd name="T96" fmla="*/ 55 w 60"/>
                    <a:gd name="T97" fmla="*/ 58 h 62"/>
                    <a:gd name="T98" fmla="*/ 53 w 60"/>
                    <a:gd name="T99" fmla="*/ 55 h 62"/>
                    <a:gd name="T100" fmla="*/ 52 w 60"/>
                    <a:gd name="T101" fmla="*/ 52 h 62"/>
                    <a:gd name="T102" fmla="*/ 54 w 60"/>
                    <a:gd name="T103" fmla="*/ 50 h 62"/>
                    <a:gd name="T104" fmla="*/ 60 w 60"/>
                    <a:gd name="T105"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 h="62">
                      <a:moveTo>
                        <a:pt x="60" y="1"/>
                      </a:moveTo>
                      <a:lnTo>
                        <a:pt x="57" y="0"/>
                      </a:lnTo>
                      <a:lnTo>
                        <a:pt x="54" y="2"/>
                      </a:lnTo>
                      <a:lnTo>
                        <a:pt x="53" y="3"/>
                      </a:lnTo>
                      <a:lnTo>
                        <a:pt x="51" y="4"/>
                      </a:lnTo>
                      <a:lnTo>
                        <a:pt x="48" y="4"/>
                      </a:lnTo>
                      <a:lnTo>
                        <a:pt x="46" y="6"/>
                      </a:lnTo>
                      <a:lnTo>
                        <a:pt x="42" y="6"/>
                      </a:lnTo>
                      <a:lnTo>
                        <a:pt x="41" y="5"/>
                      </a:lnTo>
                      <a:lnTo>
                        <a:pt x="40" y="4"/>
                      </a:lnTo>
                      <a:lnTo>
                        <a:pt x="39" y="3"/>
                      </a:lnTo>
                      <a:lnTo>
                        <a:pt x="38" y="4"/>
                      </a:lnTo>
                      <a:lnTo>
                        <a:pt x="38" y="5"/>
                      </a:lnTo>
                      <a:lnTo>
                        <a:pt x="37" y="5"/>
                      </a:lnTo>
                      <a:lnTo>
                        <a:pt x="36" y="7"/>
                      </a:lnTo>
                      <a:lnTo>
                        <a:pt x="35" y="10"/>
                      </a:lnTo>
                      <a:lnTo>
                        <a:pt x="34" y="11"/>
                      </a:lnTo>
                      <a:lnTo>
                        <a:pt x="32" y="12"/>
                      </a:lnTo>
                      <a:lnTo>
                        <a:pt x="30" y="13"/>
                      </a:lnTo>
                      <a:lnTo>
                        <a:pt x="30" y="14"/>
                      </a:lnTo>
                      <a:lnTo>
                        <a:pt x="29" y="14"/>
                      </a:lnTo>
                      <a:lnTo>
                        <a:pt x="28" y="15"/>
                      </a:lnTo>
                      <a:lnTo>
                        <a:pt x="26" y="16"/>
                      </a:lnTo>
                      <a:lnTo>
                        <a:pt x="26" y="16"/>
                      </a:lnTo>
                      <a:lnTo>
                        <a:pt x="25" y="17"/>
                      </a:lnTo>
                      <a:lnTo>
                        <a:pt x="24" y="17"/>
                      </a:lnTo>
                      <a:lnTo>
                        <a:pt x="22" y="15"/>
                      </a:lnTo>
                      <a:lnTo>
                        <a:pt x="20" y="15"/>
                      </a:lnTo>
                      <a:lnTo>
                        <a:pt x="17" y="19"/>
                      </a:lnTo>
                      <a:lnTo>
                        <a:pt x="11" y="19"/>
                      </a:lnTo>
                      <a:lnTo>
                        <a:pt x="11" y="21"/>
                      </a:lnTo>
                      <a:lnTo>
                        <a:pt x="11" y="25"/>
                      </a:lnTo>
                      <a:lnTo>
                        <a:pt x="10" y="25"/>
                      </a:lnTo>
                      <a:lnTo>
                        <a:pt x="9" y="26"/>
                      </a:lnTo>
                      <a:lnTo>
                        <a:pt x="8" y="28"/>
                      </a:lnTo>
                      <a:lnTo>
                        <a:pt x="7" y="29"/>
                      </a:lnTo>
                      <a:lnTo>
                        <a:pt x="0" y="29"/>
                      </a:lnTo>
                      <a:lnTo>
                        <a:pt x="0" y="31"/>
                      </a:lnTo>
                      <a:lnTo>
                        <a:pt x="24" y="55"/>
                      </a:lnTo>
                      <a:lnTo>
                        <a:pt x="25" y="57"/>
                      </a:lnTo>
                      <a:lnTo>
                        <a:pt x="25" y="58"/>
                      </a:lnTo>
                      <a:lnTo>
                        <a:pt x="25" y="58"/>
                      </a:lnTo>
                      <a:lnTo>
                        <a:pt x="27" y="56"/>
                      </a:lnTo>
                      <a:lnTo>
                        <a:pt x="28" y="56"/>
                      </a:lnTo>
                      <a:lnTo>
                        <a:pt x="37" y="59"/>
                      </a:lnTo>
                      <a:lnTo>
                        <a:pt x="42" y="58"/>
                      </a:lnTo>
                      <a:lnTo>
                        <a:pt x="48" y="62"/>
                      </a:lnTo>
                      <a:lnTo>
                        <a:pt x="55" y="60"/>
                      </a:lnTo>
                      <a:lnTo>
                        <a:pt x="55" y="58"/>
                      </a:lnTo>
                      <a:lnTo>
                        <a:pt x="53" y="55"/>
                      </a:lnTo>
                      <a:lnTo>
                        <a:pt x="52" y="52"/>
                      </a:lnTo>
                      <a:lnTo>
                        <a:pt x="54" y="50"/>
                      </a:lnTo>
                      <a:lnTo>
                        <a:pt x="60" y="1"/>
                      </a:lnTo>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10" name="Freeform 438">
                  <a:extLst>
                    <a:ext uri="{FF2B5EF4-FFF2-40B4-BE49-F238E27FC236}">
                      <a16:creationId xmlns:a16="http://schemas.microsoft.com/office/drawing/2014/main" xmlns="" id="{75B65B81-865B-D842-83D4-E0D8B6622F55}"/>
                    </a:ext>
                  </a:extLst>
                </p:cNvPr>
                <p:cNvSpPr/>
                <p:nvPr/>
              </p:nvSpPr>
              <p:spPr>
                <a:xfrm>
                  <a:off x="4330700" y="3211513"/>
                  <a:ext cx="79375" cy="98425"/>
                </a:xfrm>
                <a:custGeom>
                  <a:avLst/>
                  <a:gdLst>
                    <a:gd name="T0" fmla="*/ 32 w 50"/>
                    <a:gd name="T1" fmla="*/ 62 h 62"/>
                    <a:gd name="T2" fmla="*/ 30 w 50"/>
                    <a:gd name="T3" fmla="*/ 52 h 62"/>
                    <a:gd name="T4" fmla="*/ 25 w 50"/>
                    <a:gd name="T5" fmla="*/ 50 h 62"/>
                    <a:gd name="T6" fmla="*/ 22 w 50"/>
                    <a:gd name="T7" fmla="*/ 47 h 62"/>
                    <a:gd name="T8" fmla="*/ 20 w 50"/>
                    <a:gd name="T9" fmla="*/ 46 h 62"/>
                    <a:gd name="T10" fmla="*/ 4 w 50"/>
                    <a:gd name="T11" fmla="*/ 51 h 62"/>
                    <a:gd name="T12" fmla="*/ 0 w 50"/>
                    <a:gd name="T13" fmla="*/ 48 h 62"/>
                    <a:gd name="T14" fmla="*/ 2 w 50"/>
                    <a:gd name="T15" fmla="*/ 48 h 62"/>
                    <a:gd name="T16" fmla="*/ 7 w 50"/>
                    <a:gd name="T17" fmla="*/ 48 h 62"/>
                    <a:gd name="T18" fmla="*/ 11 w 50"/>
                    <a:gd name="T19" fmla="*/ 47 h 62"/>
                    <a:gd name="T20" fmla="*/ 6 w 50"/>
                    <a:gd name="T21" fmla="*/ 47 h 62"/>
                    <a:gd name="T22" fmla="*/ 6 w 50"/>
                    <a:gd name="T23" fmla="*/ 45 h 62"/>
                    <a:gd name="T24" fmla="*/ 14 w 50"/>
                    <a:gd name="T25" fmla="*/ 42 h 62"/>
                    <a:gd name="T26" fmla="*/ 20 w 50"/>
                    <a:gd name="T27" fmla="*/ 40 h 62"/>
                    <a:gd name="T28" fmla="*/ 15 w 50"/>
                    <a:gd name="T29" fmla="*/ 40 h 62"/>
                    <a:gd name="T30" fmla="*/ 11 w 50"/>
                    <a:gd name="T31" fmla="*/ 39 h 62"/>
                    <a:gd name="T32" fmla="*/ 10 w 50"/>
                    <a:gd name="T33" fmla="*/ 36 h 62"/>
                    <a:gd name="T34" fmla="*/ 15 w 50"/>
                    <a:gd name="T35" fmla="*/ 28 h 62"/>
                    <a:gd name="T36" fmla="*/ 21 w 50"/>
                    <a:gd name="T37" fmla="*/ 13 h 62"/>
                    <a:gd name="T38" fmla="*/ 24 w 50"/>
                    <a:gd name="T39" fmla="*/ 16 h 62"/>
                    <a:gd name="T40" fmla="*/ 24 w 50"/>
                    <a:gd name="T41" fmla="*/ 17 h 62"/>
                    <a:gd name="T42" fmla="*/ 21 w 50"/>
                    <a:gd name="T43" fmla="*/ 19 h 62"/>
                    <a:gd name="T44" fmla="*/ 21 w 50"/>
                    <a:gd name="T45" fmla="*/ 23 h 62"/>
                    <a:gd name="T46" fmla="*/ 23 w 50"/>
                    <a:gd name="T47" fmla="*/ 26 h 62"/>
                    <a:gd name="T48" fmla="*/ 27 w 50"/>
                    <a:gd name="T49" fmla="*/ 27 h 62"/>
                    <a:gd name="T50" fmla="*/ 27 w 50"/>
                    <a:gd name="T51" fmla="*/ 24 h 62"/>
                    <a:gd name="T52" fmla="*/ 26 w 50"/>
                    <a:gd name="T53" fmla="*/ 21 h 62"/>
                    <a:gd name="T54" fmla="*/ 28 w 50"/>
                    <a:gd name="T55" fmla="*/ 20 h 62"/>
                    <a:gd name="T56" fmla="*/ 29 w 50"/>
                    <a:gd name="T57" fmla="*/ 13 h 62"/>
                    <a:gd name="T58" fmla="*/ 27 w 50"/>
                    <a:gd name="T59" fmla="*/ 12 h 62"/>
                    <a:gd name="T60" fmla="*/ 27 w 50"/>
                    <a:gd name="T61" fmla="*/ 7 h 62"/>
                    <a:gd name="T62" fmla="*/ 33 w 50"/>
                    <a:gd name="T63" fmla="*/ 2 h 62"/>
                    <a:gd name="T64" fmla="*/ 39 w 50"/>
                    <a:gd name="T65" fmla="*/ 2 h 62"/>
                    <a:gd name="T66" fmla="*/ 45 w 50"/>
                    <a:gd name="T67" fmla="*/ 0 h 62"/>
                    <a:gd name="T68" fmla="*/ 50 w 50"/>
                    <a:gd name="T69" fmla="*/ 4 h 62"/>
                    <a:gd name="T70" fmla="*/ 44 w 50"/>
                    <a:gd name="T71" fmla="*/ 19 h 62"/>
                    <a:gd name="T72" fmla="*/ 49 w 50"/>
                    <a:gd name="T73" fmla="*/ 23 h 62"/>
                    <a:gd name="T74" fmla="*/ 47 w 50"/>
                    <a:gd name="T75" fmla="*/ 29 h 62"/>
                    <a:gd name="T76" fmla="*/ 44 w 50"/>
                    <a:gd name="T77" fmla="*/ 34 h 62"/>
                    <a:gd name="T78" fmla="*/ 41 w 50"/>
                    <a:gd name="T79" fmla="*/ 37 h 62"/>
                    <a:gd name="T80" fmla="*/ 35 w 50"/>
                    <a:gd name="T81" fmla="*/ 35 h 62"/>
                    <a:gd name="T82" fmla="*/ 34 w 50"/>
                    <a:gd name="T83" fmla="*/ 54 h 62"/>
                    <a:gd name="T84" fmla="*/ 35 w 50"/>
                    <a:gd name="T85" fmla="*/ 6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0" h="62">
                      <a:moveTo>
                        <a:pt x="35" y="62"/>
                      </a:moveTo>
                      <a:lnTo>
                        <a:pt x="32" y="62"/>
                      </a:lnTo>
                      <a:lnTo>
                        <a:pt x="30" y="60"/>
                      </a:lnTo>
                      <a:lnTo>
                        <a:pt x="30" y="52"/>
                      </a:lnTo>
                      <a:lnTo>
                        <a:pt x="27" y="51"/>
                      </a:lnTo>
                      <a:lnTo>
                        <a:pt x="25" y="50"/>
                      </a:lnTo>
                      <a:lnTo>
                        <a:pt x="23" y="49"/>
                      </a:lnTo>
                      <a:lnTo>
                        <a:pt x="22" y="47"/>
                      </a:lnTo>
                      <a:lnTo>
                        <a:pt x="22" y="47"/>
                      </a:lnTo>
                      <a:lnTo>
                        <a:pt x="20" y="46"/>
                      </a:lnTo>
                      <a:lnTo>
                        <a:pt x="13" y="47"/>
                      </a:lnTo>
                      <a:lnTo>
                        <a:pt x="4" y="51"/>
                      </a:lnTo>
                      <a:lnTo>
                        <a:pt x="0" y="49"/>
                      </a:lnTo>
                      <a:lnTo>
                        <a:pt x="0" y="48"/>
                      </a:lnTo>
                      <a:lnTo>
                        <a:pt x="0" y="48"/>
                      </a:lnTo>
                      <a:lnTo>
                        <a:pt x="2" y="48"/>
                      </a:lnTo>
                      <a:lnTo>
                        <a:pt x="5" y="49"/>
                      </a:lnTo>
                      <a:lnTo>
                        <a:pt x="7" y="48"/>
                      </a:lnTo>
                      <a:lnTo>
                        <a:pt x="10" y="48"/>
                      </a:lnTo>
                      <a:lnTo>
                        <a:pt x="11" y="47"/>
                      </a:lnTo>
                      <a:lnTo>
                        <a:pt x="8" y="47"/>
                      </a:lnTo>
                      <a:lnTo>
                        <a:pt x="6" y="47"/>
                      </a:lnTo>
                      <a:lnTo>
                        <a:pt x="5" y="47"/>
                      </a:lnTo>
                      <a:lnTo>
                        <a:pt x="6" y="45"/>
                      </a:lnTo>
                      <a:lnTo>
                        <a:pt x="11" y="43"/>
                      </a:lnTo>
                      <a:lnTo>
                        <a:pt x="14" y="42"/>
                      </a:lnTo>
                      <a:lnTo>
                        <a:pt x="18" y="41"/>
                      </a:lnTo>
                      <a:lnTo>
                        <a:pt x="20" y="40"/>
                      </a:lnTo>
                      <a:lnTo>
                        <a:pt x="19" y="39"/>
                      </a:lnTo>
                      <a:lnTo>
                        <a:pt x="15" y="40"/>
                      </a:lnTo>
                      <a:lnTo>
                        <a:pt x="13" y="40"/>
                      </a:lnTo>
                      <a:lnTo>
                        <a:pt x="11" y="39"/>
                      </a:lnTo>
                      <a:lnTo>
                        <a:pt x="10" y="38"/>
                      </a:lnTo>
                      <a:lnTo>
                        <a:pt x="10" y="36"/>
                      </a:lnTo>
                      <a:lnTo>
                        <a:pt x="10" y="34"/>
                      </a:lnTo>
                      <a:lnTo>
                        <a:pt x="15" y="28"/>
                      </a:lnTo>
                      <a:lnTo>
                        <a:pt x="19" y="13"/>
                      </a:lnTo>
                      <a:lnTo>
                        <a:pt x="21" y="13"/>
                      </a:lnTo>
                      <a:lnTo>
                        <a:pt x="22" y="14"/>
                      </a:lnTo>
                      <a:lnTo>
                        <a:pt x="24" y="16"/>
                      </a:lnTo>
                      <a:lnTo>
                        <a:pt x="24" y="17"/>
                      </a:lnTo>
                      <a:lnTo>
                        <a:pt x="24" y="17"/>
                      </a:lnTo>
                      <a:lnTo>
                        <a:pt x="22" y="18"/>
                      </a:lnTo>
                      <a:lnTo>
                        <a:pt x="21" y="19"/>
                      </a:lnTo>
                      <a:lnTo>
                        <a:pt x="21" y="20"/>
                      </a:lnTo>
                      <a:lnTo>
                        <a:pt x="21" y="23"/>
                      </a:lnTo>
                      <a:lnTo>
                        <a:pt x="21" y="24"/>
                      </a:lnTo>
                      <a:lnTo>
                        <a:pt x="23" y="26"/>
                      </a:lnTo>
                      <a:lnTo>
                        <a:pt x="25" y="27"/>
                      </a:lnTo>
                      <a:lnTo>
                        <a:pt x="27" y="27"/>
                      </a:lnTo>
                      <a:lnTo>
                        <a:pt x="27" y="26"/>
                      </a:lnTo>
                      <a:lnTo>
                        <a:pt x="27" y="24"/>
                      </a:lnTo>
                      <a:lnTo>
                        <a:pt x="26" y="22"/>
                      </a:lnTo>
                      <a:lnTo>
                        <a:pt x="26" y="21"/>
                      </a:lnTo>
                      <a:lnTo>
                        <a:pt x="27" y="21"/>
                      </a:lnTo>
                      <a:lnTo>
                        <a:pt x="28" y="20"/>
                      </a:lnTo>
                      <a:lnTo>
                        <a:pt x="29" y="14"/>
                      </a:lnTo>
                      <a:lnTo>
                        <a:pt x="29" y="13"/>
                      </a:lnTo>
                      <a:lnTo>
                        <a:pt x="27" y="13"/>
                      </a:lnTo>
                      <a:lnTo>
                        <a:pt x="27" y="12"/>
                      </a:lnTo>
                      <a:lnTo>
                        <a:pt x="26" y="8"/>
                      </a:lnTo>
                      <a:lnTo>
                        <a:pt x="27" y="7"/>
                      </a:lnTo>
                      <a:lnTo>
                        <a:pt x="28" y="5"/>
                      </a:lnTo>
                      <a:lnTo>
                        <a:pt x="33" y="2"/>
                      </a:lnTo>
                      <a:lnTo>
                        <a:pt x="35" y="1"/>
                      </a:lnTo>
                      <a:lnTo>
                        <a:pt x="39" y="2"/>
                      </a:lnTo>
                      <a:lnTo>
                        <a:pt x="42" y="0"/>
                      </a:lnTo>
                      <a:lnTo>
                        <a:pt x="45" y="0"/>
                      </a:lnTo>
                      <a:lnTo>
                        <a:pt x="47" y="1"/>
                      </a:lnTo>
                      <a:lnTo>
                        <a:pt x="50" y="4"/>
                      </a:lnTo>
                      <a:lnTo>
                        <a:pt x="48" y="16"/>
                      </a:lnTo>
                      <a:lnTo>
                        <a:pt x="44" y="19"/>
                      </a:lnTo>
                      <a:lnTo>
                        <a:pt x="44" y="21"/>
                      </a:lnTo>
                      <a:lnTo>
                        <a:pt x="49" y="23"/>
                      </a:lnTo>
                      <a:lnTo>
                        <a:pt x="49" y="26"/>
                      </a:lnTo>
                      <a:lnTo>
                        <a:pt x="47" y="29"/>
                      </a:lnTo>
                      <a:lnTo>
                        <a:pt x="44" y="31"/>
                      </a:lnTo>
                      <a:lnTo>
                        <a:pt x="44" y="34"/>
                      </a:lnTo>
                      <a:lnTo>
                        <a:pt x="43" y="36"/>
                      </a:lnTo>
                      <a:lnTo>
                        <a:pt x="41" y="37"/>
                      </a:lnTo>
                      <a:lnTo>
                        <a:pt x="37" y="35"/>
                      </a:lnTo>
                      <a:lnTo>
                        <a:pt x="35" y="35"/>
                      </a:lnTo>
                      <a:lnTo>
                        <a:pt x="35" y="52"/>
                      </a:lnTo>
                      <a:lnTo>
                        <a:pt x="34" y="54"/>
                      </a:lnTo>
                      <a:lnTo>
                        <a:pt x="34" y="56"/>
                      </a:lnTo>
                      <a:lnTo>
                        <a:pt x="35" y="60"/>
                      </a:lnTo>
                      <a:lnTo>
                        <a:pt x="35" y="62"/>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11" name="Freeform 440">
                  <a:extLst>
                    <a:ext uri="{FF2B5EF4-FFF2-40B4-BE49-F238E27FC236}">
                      <a16:creationId xmlns:a16="http://schemas.microsoft.com/office/drawing/2014/main" xmlns="" id="{688A0D05-1B77-6749-8B1E-4E789A427247}"/>
                    </a:ext>
                  </a:extLst>
                </p:cNvPr>
                <p:cNvSpPr/>
                <p:nvPr/>
              </p:nvSpPr>
              <p:spPr>
                <a:xfrm>
                  <a:off x="4359275" y="3217863"/>
                  <a:ext cx="6350" cy="12700"/>
                </a:xfrm>
                <a:custGeom>
                  <a:avLst/>
                  <a:gdLst>
                    <a:gd name="T0" fmla="*/ 3 w 4"/>
                    <a:gd name="T1" fmla="*/ 3 h 8"/>
                    <a:gd name="T2" fmla="*/ 4 w 4"/>
                    <a:gd name="T3" fmla="*/ 0 h 8"/>
                    <a:gd name="T4" fmla="*/ 4 w 4"/>
                    <a:gd name="T5" fmla="*/ 1 h 8"/>
                    <a:gd name="T6" fmla="*/ 0 w 4"/>
                    <a:gd name="T7" fmla="*/ 8 h 8"/>
                    <a:gd name="T8" fmla="*/ 2 w 4"/>
                    <a:gd name="T9" fmla="*/ 7 h 8"/>
                    <a:gd name="T10" fmla="*/ 3 w 4"/>
                    <a:gd name="T11" fmla="*/ 4 h 8"/>
                    <a:gd name="T12" fmla="*/ 3 w 4"/>
                    <a:gd name="T13" fmla="*/ 3 h 8"/>
                  </a:gdLst>
                  <a:ahLst/>
                  <a:cxnLst>
                    <a:cxn ang="0">
                      <a:pos x="T0" y="T1"/>
                    </a:cxn>
                    <a:cxn ang="0">
                      <a:pos x="T2" y="T3"/>
                    </a:cxn>
                    <a:cxn ang="0">
                      <a:pos x="T4" y="T5"/>
                    </a:cxn>
                    <a:cxn ang="0">
                      <a:pos x="T6" y="T7"/>
                    </a:cxn>
                    <a:cxn ang="0">
                      <a:pos x="T8" y="T9"/>
                    </a:cxn>
                    <a:cxn ang="0">
                      <a:pos x="T10" y="T11"/>
                    </a:cxn>
                    <a:cxn ang="0">
                      <a:pos x="T12" y="T13"/>
                    </a:cxn>
                  </a:cxnLst>
                  <a:rect l="0" t="0" r="r" b="b"/>
                  <a:pathLst>
                    <a:path w="4" h="8">
                      <a:moveTo>
                        <a:pt x="3" y="3"/>
                      </a:moveTo>
                      <a:lnTo>
                        <a:pt x="4" y="0"/>
                      </a:lnTo>
                      <a:lnTo>
                        <a:pt x="4" y="1"/>
                      </a:lnTo>
                      <a:lnTo>
                        <a:pt x="0" y="8"/>
                      </a:lnTo>
                      <a:lnTo>
                        <a:pt x="2" y="7"/>
                      </a:lnTo>
                      <a:lnTo>
                        <a:pt x="3" y="4"/>
                      </a:lnTo>
                      <a:lnTo>
                        <a:pt x="3" y="3"/>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12" name="Freeform 441">
                  <a:extLst>
                    <a:ext uri="{FF2B5EF4-FFF2-40B4-BE49-F238E27FC236}">
                      <a16:creationId xmlns:a16="http://schemas.microsoft.com/office/drawing/2014/main" xmlns="" id="{357E2CD0-4828-7C4B-BE31-EB43312FAB3E}"/>
                    </a:ext>
                  </a:extLst>
                </p:cNvPr>
                <p:cNvSpPr/>
                <p:nvPr/>
              </p:nvSpPr>
              <p:spPr>
                <a:xfrm>
                  <a:off x="4359275" y="3217863"/>
                  <a:ext cx="6350" cy="12700"/>
                </a:xfrm>
                <a:custGeom>
                  <a:avLst/>
                  <a:gdLst>
                    <a:gd name="T0" fmla="*/ 3 w 4"/>
                    <a:gd name="T1" fmla="*/ 3 h 8"/>
                    <a:gd name="T2" fmla="*/ 4 w 4"/>
                    <a:gd name="T3" fmla="*/ 0 h 8"/>
                    <a:gd name="T4" fmla="*/ 4 w 4"/>
                    <a:gd name="T5" fmla="*/ 1 h 8"/>
                    <a:gd name="T6" fmla="*/ 0 w 4"/>
                    <a:gd name="T7" fmla="*/ 8 h 8"/>
                    <a:gd name="T8" fmla="*/ 2 w 4"/>
                    <a:gd name="T9" fmla="*/ 7 h 8"/>
                    <a:gd name="T10" fmla="*/ 3 w 4"/>
                    <a:gd name="T11" fmla="*/ 4 h 8"/>
                    <a:gd name="T12" fmla="*/ 3 w 4"/>
                    <a:gd name="T13" fmla="*/ 3 h 8"/>
                  </a:gdLst>
                  <a:ahLst/>
                  <a:cxnLst>
                    <a:cxn ang="0">
                      <a:pos x="T0" y="T1"/>
                    </a:cxn>
                    <a:cxn ang="0">
                      <a:pos x="T2" y="T3"/>
                    </a:cxn>
                    <a:cxn ang="0">
                      <a:pos x="T4" y="T5"/>
                    </a:cxn>
                    <a:cxn ang="0">
                      <a:pos x="T6" y="T7"/>
                    </a:cxn>
                    <a:cxn ang="0">
                      <a:pos x="T8" y="T9"/>
                    </a:cxn>
                    <a:cxn ang="0">
                      <a:pos x="T10" y="T11"/>
                    </a:cxn>
                    <a:cxn ang="0">
                      <a:pos x="T12" y="T13"/>
                    </a:cxn>
                  </a:cxnLst>
                  <a:rect l="0" t="0" r="r" b="b"/>
                  <a:pathLst>
                    <a:path w="4" h="8">
                      <a:moveTo>
                        <a:pt x="3" y="3"/>
                      </a:moveTo>
                      <a:lnTo>
                        <a:pt x="4" y="0"/>
                      </a:lnTo>
                      <a:lnTo>
                        <a:pt x="4" y="1"/>
                      </a:lnTo>
                      <a:lnTo>
                        <a:pt x="0" y="8"/>
                      </a:lnTo>
                      <a:lnTo>
                        <a:pt x="2" y="7"/>
                      </a:lnTo>
                      <a:lnTo>
                        <a:pt x="3" y="4"/>
                      </a:lnTo>
                      <a:lnTo>
                        <a:pt x="3" y="3"/>
                      </a:lnTo>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13" name="Freeform 448">
                  <a:extLst>
                    <a:ext uri="{FF2B5EF4-FFF2-40B4-BE49-F238E27FC236}">
                      <a16:creationId xmlns:a16="http://schemas.microsoft.com/office/drawing/2014/main" xmlns="" id="{369EA5B5-FEB5-D44C-9FA0-9E4360C23F81}"/>
                    </a:ext>
                  </a:extLst>
                </p:cNvPr>
                <p:cNvSpPr/>
                <p:nvPr/>
              </p:nvSpPr>
              <p:spPr>
                <a:xfrm>
                  <a:off x="6053138" y="3921125"/>
                  <a:ext cx="180975" cy="100013"/>
                </a:xfrm>
                <a:custGeom>
                  <a:avLst/>
                  <a:gdLst>
                    <a:gd name="T0" fmla="*/ 112 w 114"/>
                    <a:gd name="T1" fmla="*/ 51 h 63"/>
                    <a:gd name="T2" fmla="*/ 113 w 114"/>
                    <a:gd name="T3" fmla="*/ 55 h 63"/>
                    <a:gd name="T4" fmla="*/ 113 w 114"/>
                    <a:gd name="T5" fmla="*/ 62 h 63"/>
                    <a:gd name="T6" fmla="*/ 107 w 114"/>
                    <a:gd name="T7" fmla="*/ 63 h 63"/>
                    <a:gd name="T8" fmla="*/ 98 w 114"/>
                    <a:gd name="T9" fmla="*/ 62 h 63"/>
                    <a:gd name="T10" fmla="*/ 70 w 114"/>
                    <a:gd name="T11" fmla="*/ 57 h 63"/>
                    <a:gd name="T12" fmla="*/ 60 w 114"/>
                    <a:gd name="T13" fmla="*/ 48 h 63"/>
                    <a:gd name="T14" fmla="*/ 48 w 114"/>
                    <a:gd name="T15" fmla="*/ 47 h 63"/>
                    <a:gd name="T16" fmla="*/ 36 w 114"/>
                    <a:gd name="T17" fmla="*/ 44 h 63"/>
                    <a:gd name="T18" fmla="*/ 30 w 114"/>
                    <a:gd name="T19" fmla="*/ 41 h 63"/>
                    <a:gd name="T20" fmla="*/ 20 w 114"/>
                    <a:gd name="T21" fmla="*/ 38 h 63"/>
                    <a:gd name="T22" fmla="*/ 12 w 114"/>
                    <a:gd name="T23" fmla="*/ 30 h 63"/>
                    <a:gd name="T24" fmla="*/ 7 w 114"/>
                    <a:gd name="T25" fmla="*/ 29 h 63"/>
                    <a:gd name="T26" fmla="*/ 5 w 114"/>
                    <a:gd name="T27" fmla="*/ 27 h 63"/>
                    <a:gd name="T28" fmla="*/ 0 w 114"/>
                    <a:gd name="T29" fmla="*/ 24 h 63"/>
                    <a:gd name="T30" fmla="*/ 3 w 114"/>
                    <a:gd name="T31" fmla="*/ 20 h 63"/>
                    <a:gd name="T32" fmla="*/ 3 w 114"/>
                    <a:gd name="T33" fmla="*/ 15 h 63"/>
                    <a:gd name="T34" fmla="*/ 5 w 114"/>
                    <a:gd name="T35" fmla="*/ 10 h 63"/>
                    <a:gd name="T36" fmla="*/ 7 w 114"/>
                    <a:gd name="T37" fmla="*/ 8 h 63"/>
                    <a:gd name="T38" fmla="*/ 11 w 114"/>
                    <a:gd name="T39" fmla="*/ 3 h 63"/>
                    <a:gd name="T40" fmla="*/ 13 w 114"/>
                    <a:gd name="T41" fmla="*/ 2 h 63"/>
                    <a:gd name="T42" fmla="*/ 16 w 114"/>
                    <a:gd name="T43" fmla="*/ 3 h 63"/>
                    <a:gd name="T44" fmla="*/ 18 w 114"/>
                    <a:gd name="T45" fmla="*/ 3 h 63"/>
                    <a:gd name="T46" fmla="*/ 19 w 114"/>
                    <a:gd name="T47" fmla="*/ 0 h 63"/>
                    <a:gd name="T48" fmla="*/ 34 w 114"/>
                    <a:gd name="T49" fmla="*/ 4 h 63"/>
                    <a:gd name="T50" fmla="*/ 43 w 114"/>
                    <a:gd name="T51" fmla="*/ 10 h 63"/>
                    <a:gd name="T52" fmla="*/ 49 w 114"/>
                    <a:gd name="T53" fmla="*/ 20 h 63"/>
                    <a:gd name="T54" fmla="*/ 53 w 114"/>
                    <a:gd name="T55" fmla="*/ 19 h 63"/>
                    <a:gd name="T56" fmla="*/ 55 w 114"/>
                    <a:gd name="T57" fmla="*/ 17 h 63"/>
                    <a:gd name="T58" fmla="*/ 59 w 114"/>
                    <a:gd name="T59" fmla="*/ 17 h 63"/>
                    <a:gd name="T60" fmla="*/ 59 w 114"/>
                    <a:gd name="T61" fmla="*/ 21 h 63"/>
                    <a:gd name="T62" fmla="*/ 60 w 114"/>
                    <a:gd name="T63" fmla="*/ 24 h 63"/>
                    <a:gd name="T64" fmla="*/ 63 w 114"/>
                    <a:gd name="T65" fmla="*/ 26 h 63"/>
                    <a:gd name="T66" fmla="*/ 67 w 114"/>
                    <a:gd name="T67" fmla="*/ 28 h 63"/>
                    <a:gd name="T68" fmla="*/ 72 w 114"/>
                    <a:gd name="T69" fmla="*/ 27 h 63"/>
                    <a:gd name="T70" fmla="*/ 73 w 114"/>
                    <a:gd name="T71" fmla="*/ 32 h 63"/>
                    <a:gd name="T72" fmla="*/ 80 w 114"/>
                    <a:gd name="T73" fmla="*/ 34 h 63"/>
                    <a:gd name="T74" fmla="*/ 83 w 114"/>
                    <a:gd name="T75" fmla="*/ 38 h 63"/>
                    <a:gd name="T76" fmla="*/ 86 w 114"/>
                    <a:gd name="T77" fmla="*/ 38 h 63"/>
                    <a:gd name="T78" fmla="*/ 91 w 114"/>
                    <a:gd name="T79" fmla="*/ 39 h 63"/>
                    <a:gd name="T80" fmla="*/ 94 w 114"/>
                    <a:gd name="T81" fmla="*/ 37 h 63"/>
                    <a:gd name="T82" fmla="*/ 103 w 114"/>
                    <a:gd name="T83" fmla="*/ 41 h 63"/>
                    <a:gd name="T84" fmla="*/ 111 w 114"/>
                    <a:gd name="T85" fmla="*/ 3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4" h="63">
                      <a:moveTo>
                        <a:pt x="114" y="39"/>
                      </a:moveTo>
                      <a:lnTo>
                        <a:pt x="113" y="41"/>
                      </a:lnTo>
                      <a:lnTo>
                        <a:pt x="112" y="51"/>
                      </a:lnTo>
                      <a:lnTo>
                        <a:pt x="111" y="53"/>
                      </a:lnTo>
                      <a:lnTo>
                        <a:pt x="111" y="54"/>
                      </a:lnTo>
                      <a:lnTo>
                        <a:pt x="113" y="55"/>
                      </a:lnTo>
                      <a:lnTo>
                        <a:pt x="114" y="57"/>
                      </a:lnTo>
                      <a:lnTo>
                        <a:pt x="114" y="59"/>
                      </a:lnTo>
                      <a:lnTo>
                        <a:pt x="113" y="62"/>
                      </a:lnTo>
                      <a:lnTo>
                        <a:pt x="113" y="63"/>
                      </a:lnTo>
                      <a:lnTo>
                        <a:pt x="109" y="62"/>
                      </a:lnTo>
                      <a:lnTo>
                        <a:pt x="107" y="63"/>
                      </a:lnTo>
                      <a:lnTo>
                        <a:pt x="103" y="63"/>
                      </a:lnTo>
                      <a:lnTo>
                        <a:pt x="101" y="63"/>
                      </a:lnTo>
                      <a:lnTo>
                        <a:pt x="98" y="62"/>
                      </a:lnTo>
                      <a:lnTo>
                        <a:pt x="82" y="60"/>
                      </a:lnTo>
                      <a:lnTo>
                        <a:pt x="80" y="58"/>
                      </a:lnTo>
                      <a:lnTo>
                        <a:pt x="70" y="57"/>
                      </a:lnTo>
                      <a:lnTo>
                        <a:pt x="65" y="53"/>
                      </a:lnTo>
                      <a:lnTo>
                        <a:pt x="62" y="49"/>
                      </a:lnTo>
                      <a:lnTo>
                        <a:pt x="60" y="48"/>
                      </a:lnTo>
                      <a:lnTo>
                        <a:pt x="55" y="48"/>
                      </a:lnTo>
                      <a:lnTo>
                        <a:pt x="54" y="48"/>
                      </a:lnTo>
                      <a:lnTo>
                        <a:pt x="48" y="47"/>
                      </a:lnTo>
                      <a:lnTo>
                        <a:pt x="45" y="48"/>
                      </a:lnTo>
                      <a:lnTo>
                        <a:pt x="39" y="47"/>
                      </a:lnTo>
                      <a:lnTo>
                        <a:pt x="36" y="44"/>
                      </a:lnTo>
                      <a:lnTo>
                        <a:pt x="35" y="43"/>
                      </a:lnTo>
                      <a:lnTo>
                        <a:pt x="32" y="43"/>
                      </a:lnTo>
                      <a:lnTo>
                        <a:pt x="30" y="41"/>
                      </a:lnTo>
                      <a:lnTo>
                        <a:pt x="27" y="40"/>
                      </a:lnTo>
                      <a:lnTo>
                        <a:pt x="24" y="40"/>
                      </a:lnTo>
                      <a:lnTo>
                        <a:pt x="20" y="38"/>
                      </a:lnTo>
                      <a:lnTo>
                        <a:pt x="17" y="34"/>
                      </a:lnTo>
                      <a:lnTo>
                        <a:pt x="13" y="31"/>
                      </a:lnTo>
                      <a:lnTo>
                        <a:pt x="12" y="30"/>
                      </a:lnTo>
                      <a:lnTo>
                        <a:pt x="8" y="28"/>
                      </a:lnTo>
                      <a:lnTo>
                        <a:pt x="8" y="28"/>
                      </a:lnTo>
                      <a:lnTo>
                        <a:pt x="7" y="29"/>
                      </a:lnTo>
                      <a:lnTo>
                        <a:pt x="6" y="29"/>
                      </a:lnTo>
                      <a:lnTo>
                        <a:pt x="5" y="28"/>
                      </a:lnTo>
                      <a:lnTo>
                        <a:pt x="5" y="27"/>
                      </a:lnTo>
                      <a:lnTo>
                        <a:pt x="4" y="25"/>
                      </a:lnTo>
                      <a:lnTo>
                        <a:pt x="1" y="25"/>
                      </a:lnTo>
                      <a:lnTo>
                        <a:pt x="0" y="24"/>
                      </a:lnTo>
                      <a:lnTo>
                        <a:pt x="0" y="23"/>
                      </a:lnTo>
                      <a:lnTo>
                        <a:pt x="2" y="21"/>
                      </a:lnTo>
                      <a:lnTo>
                        <a:pt x="3" y="20"/>
                      </a:lnTo>
                      <a:lnTo>
                        <a:pt x="3" y="19"/>
                      </a:lnTo>
                      <a:lnTo>
                        <a:pt x="4" y="17"/>
                      </a:lnTo>
                      <a:lnTo>
                        <a:pt x="3" y="15"/>
                      </a:lnTo>
                      <a:lnTo>
                        <a:pt x="4" y="13"/>
                      </a:lnTo>
                      <a:lnTo>
                        <a:pt x="5" y="12"/>
                      </a:lnTo>
                      <a:lnTo>
                        <a:pt x="5" y="10"/>
                      </a:lnTo>
                      <a:lnTo>
                        <a:pt x="5" y="9"/>
                      </a:lnTo>
                      <a:lnTo>
                        <a:pt x="6" y="8"/>
                      </a:lnTo>
                      <a:lnTo>
                        <a:pt x="7" y="8"/>
                      </a:lnTo>
                      <a:lnTo>
                        <a:pt x="8" y="6"/>
                      </a:lnTo>
                      <a:lnTo>
                        <a:pt x="10" y="4"/>
                      </a:lnTo>
                      <a:lnTo>
                        <a:pt x="11" y="3"/>
                      </a:lnTo>
                      <a:lnTo>
                        <a:pt x="12" y="2"/>
                      </a:lnTo>
                      <a:lnTo>
                        <a:pt x="12" y="1"/>
                      </a:lnTo>
                      <a:lnTo>
                        <a:pt x="13" y="2"/>
                      </a:lnTo>
                      <a:lnTo>
                        <a:pt x="14" y="1"/>
                      </a:lnTo>
                      <a:lnTo>
                        <a:pt x="15" y="2"/>
                      </a:lnTo>
                      <a:lnTo>
                        <a:pt x="16" y="3"/>
                      </a:lnTo>
                      <a:lnTo>
                        <a:pt x="18" y="5"/>
                      </a:lnTo>
                      <a:lnTo>
                        <a:pt x="18" y="4"/>
                      </a:lnTo>
                      <a:lnTo>
                        <a:pt x="18" y="3"/>
                      </a:lnTo>
                      <a:lnTo>
                        <a:pt x="19" y="2"/>
                      </a:lnTo>
                      <a:lnTo>
                        <a:pt x="19" y="1"/>
                      </a:lnTo>
                      <a:lnTo>
                        <a:pt x="19" y="0"/>
                      </a:lnTo>
                      <a:lnTo>
                        <a:pt x="23" y="1"/>
                      </a:lnTo>
                      <a:lnTo>
                        <a:pt x="24" y="1"/>
                      </a:lnTo>
                      <a:lnTo>
                        <a:pt x="34" y="4"/>
                      </a:lnTo>
                      <a:lnTo>
                        <a:pt x="35" y="4"/>
                      </a:lnTo>
                      <a:lnTo>
                        <a:pt x="39" y="8"/>
                      </a:lnTo>
                      <a:lnTo>
                        <a:pt x="43" y="10"/>
                      </a:lnTo>
                      <a:lnTo>
                        <a:pt x="47" y="14"/>
                      </a:lnTo>
                      <a:lnTo>
                        <a:pt x="48" y="19"/>
                      </a:lnTo>
                      <a:lnTo>
                        <a:pt x="49" y="20"/>
                      </a:lnTo>
                      <a:lnTo>
                        <a:pt x="51" y="21"/>
                      </a:lnTo>
                      <a:lnTo>
                        <a:pt x="52" y="19"/>
                      </a:lnTo>
                      <a:lnTo>
                        <a:pt x="53" y="19"/>
                      </a:lnTo>
                      <a:lnTo>
                        <a:pt x="54" y="18"/>
                      </a:lnTo>
                      <a:lnTo>
                        <a:pt x="54" y="18"/>
                      </a:lnTo>
                      <a:lnTo>
                        <a:pt x="55" y="17"/>
                      </a:lnTo>
                      <a:lnTo>
                        <a:pt x="56" y="17"/>
                      </a:lnTo>
                      <a:lnTo>
                        <a:pt x="58" y="17"/>
                      </a:lnTo>
                      <a:lnTo>
                        <a:pt x="59" y="17"/>
                      </a:lnTo>
                      <a:lnTo>
                        <a:pt x="60" y="18"/>
                      </a:lnTo>
                      <a:lnTo>
                        <a:pt x="59" y="19"/>
                      </a:lnTo>
                      <a:lnTo>
                        <a:pt x="59" y="21"/>
                      </a:lnTo>
                      <a:lnTo>
                        <a:pt x="59" y="24"/>
                      </a:lnTo>
                      <a:lnTo>
                        <a:pt x="59" y="25"/>
                      </a:lnTo>
                      <a:lnTo>
                        <a:pt x="60" y="24"/>
                      </a:lnTo>
                      <a:lnTo>
                        <a:pt x="61" y="25"/>
                      </a:lnTo>
                      <a:lnTo>
                        <a:pt x="61" y="26"/>
                      </a:lnTo>
                      <a:lnTo>
                        <a:pt x="63" y="26"/>
                      </a:lnTo>
                      <a:lnTo>
                        <a:pt x="64" y="27"/>
                      </a:lnTo>
                      <a:lnTo>
                        <a:pt x="66" y="27"/>
                      </a:lnTo>
                      <a:lnTo>
                        <a:pt x="67" y="28"/>
                      </a:lnTo>
                      <a:lnTo>
                        <a:pt x="70" y="28"/>
                      </a:lnTo>
                      <a:lnTo>
                        <a:pt x="71" y="28"/>
                      </a:lnTo>
                      <a:lnTo>
                        <a:pt x="72" y="27"/>
                      </a:lnTo>
                      <a:lnTo>
                        <a:pt x="73" y="27"/>
                      </a:lnTo>
                      <a:lnTo>
                        <a:pt x="72" y="31"/>
                      </a:lnTo>
                      <a:lnTo>
                        <a:pt x="73" y="32"/>
                      </a:lnTo>
                      <a:lnTo>
                        <a:pt x="76" y="34"/>
                      </a:lnTo>
                      <a:lnTo>
                        <a:pt x="78" y="34"/>
                      </a:lnTo>
                      <a:lnTo>
                        <a:pt x="80" y="34"/>
                      </a:lnTo>
                      <a:lnTo>
                        <a:pt x="82" y="36"/>
                      </a:lnTo>
                      <a:lnTo>
                        <a:pt x="82" y="37"/>
                      </a:lnTo>
                      <a:lnTo>
                        <a:pt x="83" y="38"/>
                      </a:lnTo>
                      <a:lnTo>
                        <a:pt x="84" y="39"/>
                      </a:lnTo>
                      <a:lnTo>
                        <a:pt x="85" y="39"/>
                      </a:lnTo>
                      <a:lnTo>
                        <a:pt x="86" y="38"/>
                      </a:lnTo>
                      <a:lnTo>
                        <a:pt x="88" y="39"/>
                      </a:lnTo>
                      <a:lnTo>
                        <a:pt x="89" y="39"/>
                      </a:lnTo>
                      <a:lnTo>
                        <a:pt x="91" y="39"/>
                      </a:lnTo>
                      <a:lnTo>
                        <a:pt x="91" y="39"/>
                      </a:lnTo>
                      <a:lnTo>
                        <a:pt x="92" y="38"/>
                      </a:lnTo>
                      <a:lnTo>
                        <a:pt x="94" y="37"/>
                      </a:lnTo>
                      <a:lnTo>
                        <a:pt x="96" y="37"/>
                      </a:lnTo>
                      <a:lnTo>
                        <a:pt x="98" y="39"/>
                      </a:lnTo>
                      <a:lnTo>
                        <a:pt x="103" y="41"/>
                      </a:lnTo>
                      <a:lnTo>
                        <a:pt x="105" y="40"/>
                      </a:lnTo>
                      <a:lnTo>
                        <a:pt x="110" y="41"/>
                      </a:lnTo>
                      <a:lnTo>
                        <a:pt x="111" y="39"/>
                      </a:lnTo>
                      <a:lnTo>
                        <a:pt x="113" y="39"/>
                      </a:lnTo>
                      <a:lnTo>
                        <a:pt x="114" y="39"/>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14" name="Freeform 449">
                  <a:extLst>
                    <a:ext uri="{FF2B5EF4-FFF2-40B4-BE49-F238E27FC236}">
                      <a16:creationId xmlns:a16="http://schemas.microsoft.com/office/drawing/2014/main" xmlns="" id="{AEA8DB73-F468-AF4D-B157-876BB9113CAE}"/>
                    </a:ext>
                  </a:extLst>
                </p:cNvPr>
                <p:cNvSpPr/>
                <p:nvPr/>
              </p:nvSpPr>
              <p:spPr>
                <a:xfrm>
                  <a:off x="6053138" y="3921125"/>
                  <a:ext cx="180975" cy="100013"/>
                </a:xfrm>
                <a:custGeom>
                  <a:avLst/>
                  <a:gdLst>
                    <a:gd name="T0" fmla="*/ 112 w 114"/>
                    <a:gd name="T1" fmla="*/ 51 h 63"/>
                    <a:gd name="T2" fmla="*/ 113 w 114"/>
                    <a:gd name="T3" fmla="*/ 55 h 63"/>
                    <a:gd name="T4" fmla="*/ 113 w 114"/>
                    <a:gd name="T5" fmla="*/ 62 h 63"/>
                    <a:gd name="T6" fmla="*/ 107 w 114"/>
                    <a:gd name="T7" fmla="*/ 63 h 63"/>
                    <a:gd name="T8" fmla="*/ 98 w 114"/>
                    <a:gd name="T9" fmla="*/ 62 h 63"/>
                    <a:gd name="T10" fmla="*/ 70 w 114"/>
                    <a:gd name="T11" fmla="*/ 57 h 63"/>
                    <a:gd name="T12" fmla="*/ 60 w 114"/>
                    <a:gd name="T13" fmla="*/ 48 h 63"/>
                    <a:gd name="T14" fmla="*/ 48 w 114"/>
                    <a:gd name="T15" fmla="*/ 47 h 63"/>
                    <a:gd name="T16" fmla="*/ 36 w 114"/>
                    <a:gd name="T17" fmla="*/ 44 h 63"/>
                    <a:gd name="T18" fmla="*/ 30 w 114"/>
                    <a:gd name="T19" fmla="*/ 41 h 63"/>
                    <a:gd name="T20" fmla="*/ 20 w 114"/>
                    <a:gd name="T21" fmla="*/ 38 h 63"/>
                    <a:gd name="T22" fmla="*/ 12 w 114"/>
                    <a:gd name="T23" fmla="*/ 30 h 63"/>
                    <a:gd name="T24" fmla="*/ 7 w 114"/>
                    <a:gd name="T25" fmla="*/ 29 h 63"/>
                    <a:gd name="T26" fmla="*/ 5 w 114"/>
                    <a:gd name="T27" fmla="*/ 27 h 63"/>
                    <a:gd name="T28" fmla="*/ 0 w 114"/>
                    <a:gd name="T29" fmla="*/ 24 h 63"/>
                    <a:gd name="T30" fmla="*/ 3 w 114"/>
                    <a:gd name="T31" fmla="*/ 20 h 63"/>
                    <a:gd name="T32" fmla="*/ 3 w 114"/>
                    <a:gd name="T33" fmla="*/ 15 h 63"/>
                    <a:gd name="T34" fmla="*/ 5 w 114"/>
                    <a:gd name="T35" fmla="*/ 10 h 63"/>
                    <a:gd name="T36" fmla="*/ 7 w 114"/>
                    <a:gd name="T37" fmla="*/ 8 h 63"/>
                    <a:gd name="T38" fmla="*/ 11 w 114"/>
                    <a:gd name="T39" fmla="*/ 3 h 63"/>
                    <a:gd name="T40" fmla="*/ 13 w 114"/>
                    <a:gd name="T41" fmla="*/ 2 h 63"/>
                    <a:gd name="T42" fmla="*/ 16 w 114"/>
                    <a:gd name="T43" fmla="*/ 3 h 63"/>
                    <a:gd name="T44" fmla="*/ 18 w 114"/>
                    <a:gd name="T45" fmla="*/ 3 h 63"/>
                    <a:gd name="T46" fmla="*/ 19 w 114"/>
                    <a:gd name="T47" fmla="*/ 0 h 63"/>
                    <a:gd name="T48" fmla="*/ 34 w 114"/>
                    <a:gd name="T49" fmla="*/ 4 h 63"/>
                    <a:gd name="T50" fmla="*/ 43 w 114"/>
                    <a:gd name="T51" fmla="*/ 10 h 63"/>
                    <a:gd name="T52" fmla="*/ 49 w 114"/>
                    <a:gd name="T53" fmla="*/ 20 h 63"/>
                    <a:gd name="T54" fmla="*/ 53 w 114"/>
                    <a:gd name="T55" fmla="*/ 19 h 63"/>
                    <a:gd name="T56" fmla="*/ 55 w 114"/>
                    <a:gd name="T57" fmla="*/ 17 h 63"/>
                    <a:gd name="T58" fmla="*/ 59 w 114"/>
                    <a:gd name="T59" fmla="*/ 17 h 63"/>
                    <a:gd name="T60" fmla="*/ 59 w 114"/>
                    <a:gd name="T61" fmla="*/ 21 h 63"/>
                    <a:gd name="T62" fmla="*/ 60 w 114"/>
                    <a:gd name="T63" fmla="*/ 24 h 63"/>
                    <a:gd name="T64" fmla="*/ 63 w 114"/>
                    <a:gd name="T65" fmla="*/ 26 h 63"/>
                    <a:gd name="T66" fmla="*/ 67 w 114"/>
                    <a:gd name="T67" fmla="*/ 28 h 63"/>
                    <a:gd name="T68" fmla="*/ 72 w 114"/>
                    <a:gd name="T69" fmla="*/ 27 h 63"/>
                    <a:gd name="T70" fmla="*/ 73 w 114"/>
                    <a:gd name="T71" fmla="*/ 32 h 63"/>
                    <a:gd name="T72" fmla="*/ 80 w 114"/>
                    <a:gd name="T73" fmla="*/ 34 h 63"/>
                    <a:gd name="T74" fmla="*/ 83 w 114"/>
                    <a:gd name="T75" fmla="*/ 38 h 63"/>
                    <a:gd name="T76" fmla="*/ 86 w 114"/>
                    <a:gd name="T77" fmla="*/ 38 h 63"/>
                    <a:gd name="T78" fmla="*/ 91 w 114"/>
                    <a:gd name="T79" fmla="*/ 39 h 63"/>
                    <a:gd name="T80" fmla="*/ 94 w 114"/>
                    <a:gd name="T81" fmla="*/ 37 h 63"/>
                    <a:gd name="T82" fmla="*/ 103 w 114"/>
                    <a:gd name="T83" fmla="*/ 41 h 63"/>
                    <a:gd name="T84" fmla="*/ 111 w 114"/>
                    <a:gd name="T85" fmla="*/ 3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4" h="63">
                      <a:moveTo>
                        <a:pt x="114" y="39"/>
                      </a:moveTo>
                      <a:lnTo>
                        <a:pt x="113" y="41"/>
                      </a:lnTo>
                      <a:lnTo>
                        <a:pt x="112" y="51"/>
                      </a:lnTo>
                      <a:lnTo>
                        <a:pt x="111" y="53"/>
                      </a:lnTo>
                      <a:lnTo>
                        <a:pt x="111" y="54"/>
                      </a:lnTo>
                      <a:lnTo>
                        <a:pt x="113" y="55"/>
                      </a:lnTo>
                      <a:lnTo>
                        <a:pt x="114" y="57"/>
                      </a:lnTo>
                      <a:lnTo>
                        <a:pt x="114" y="59"/>
                      </a:lnTo>
                      <a:lnTo>
                        <a:pt x="113" y="62"/>
                      </a:lnTo>
                      <a:lnTo>
                        <a:pt x="113" y="63"/>
                      </a:lnTo>
                      <a:lnTo>
                        <a:pt x="109" y="62"/>
                      </a:lnTo>
                      <a:lnTo>
                        <a:pt x="107" y="63"/>
                      </a:lnTo>
                      <a:lnTo>
                        <a:pt x="103" y="63"/>
                      </a:lnTo>
                      <a:lnTo>
                        <a:pt x="101" y="63"/>
                      </a:lnTo>
                      <a:lnTo>
                        <a:pt x="98" y="62"/>
                      </a:lnTo>
                      <a:lnTo>
                        <a:pt x="82" y="60"/>
                      </a:lnTo>
                      <a:lnTo>
                        <a:pt x="80" y="58"/>
                      </a:lnTo>
                      <a:lnTo>
                        <a:pt x="70" y="57"/>
                      </a:lnTo>
                      <a:lnTo>
                        <a:pt x="65" y="53"/>
                      </a:lnTo>
                      <a:lnTo>
                        <a:pt x="62" y="49"/>
                      </a:lnTo>
                      <a:lnTo>
                        <a:pt x="60" y="48"/>
                      </a:lnTo>
                      <a:lnTo>
                        <a:pt x="55" y="48"/>
                      </a:lnTo>
                      <a:lnTo>
                        <a:pt x="54" y="48"/>
                      </a:lnTo>
                      <a:lnTo>
                        <a:pt x="48" y="47"/>
                      </a:lnTo>
                      <a:lnTo>
                        <a:pt x="45" y="48"/>
                      </a:lnTo>
                      <a:lnTo>
                        <a:pt x="39" y="47"/>
                      </a:lnTo>
                      <a:lnTo>
                        <a:pt x="36" y="44"/>
                      </a:lnTo>
                      <a:lnTo>
                        <a:pt x="35" y="43"/>
                      </a:lnTo>
                      <a:lnTo>
                        <a:pt x="32" y="43"/>
                      </a:lnTo>
                      <a:lnTo>
                        <a:pt x="30" y="41"/>
                      </a:lnTo>
                      <a:lnTo>
                        <a:pt x="27" y="40"/>
                      </a:lnTo>
                      <a:lnTo>
                        <a:pt x="24" y="40"/>
                      </a:lnTo>
                      <a:lnTo>
                        <a:pt x="20" y="38"/>
                      </a:lnTo>
                      <a:lnTo>
                        <a:pt x="17" y="34"/>
                      </a:lnTo>
                      <a:lnTo>
                        <a:pt x="13" y="31"/>
                      </a:lnTo>
                      <a:lnTo>
                        <a:pt x="12" y="30"/>
                      </a:lnTo>
                      <a:lnTo>
                        <a:pt x="8" y="28"/>
                      </a:lnTo>
                      <a:lnTo>
                        <a:pt x="8" y="28"/>
                      </a:lnTo>
                      <a:lnTo>
                        <a:pt x="7" y="29"/>
                      </a:lnTo>
                      <a:lnTo>
                        <a:pt x="6" y="29"/>
                      </a:lnTo>
                      <a:lnTo>
                        <a:pt x="5" y="28"/>
                      </a:lnTo>
                      <a:lnTo>
                        <a:pt x="5" y="27"/>
                      </a:lnTo>
                      <a:lnTo>
                        <a:pt x="4" y="25"/>
                      </a:lnTo>
                      <a:lnTo>
                        <a:pt x="1" y="25"/>
                      </a:lnTo>
                      <a:lnTo>
                        <a:pt x="0" y="24"/>
                      </a:lnTo>
                      <a:lnTo>
                        <a:pt x="0" y="23"/>
                      </a:lnTo>
                      <a:lnTo>
                        <a:pt x="2" y="21"/>
                      </a:lnTo>
                      <a:lnTo>
                        <a:pt x="3" y="20"/>
                      </a:lnTo>
                      <a:lnTo>
                        <a:pt x="3" y="19"/>
                      </a:lnTo>
                      <a:lnTo>
                        <a:pt x="4" y="17"/>
                      </a:lnTo>
                      <a:lnTo>
                        <a:pt x="3" y="15"/>
                      </a:lnTo>
                      <a:lnTo>
                        <a:pt x="4" y="13"/>
                      </a:lnTo>
                      <a:lnTo>
                        <a:pt x="5" y="12"/>
                      </a:lnTo>
                      <a:lnTo>
                        <a:pt x="5" y="10"/>
                      </a:lnTo>
                      <a:lnTo>
                        <a:pt x="5" y="9"/>
                      </a:lnTo>
                      <a:lnTo>
                        <a:pt x="6" y="8"/>
                      </a:lnTo>
                      <a:lnTo>
                        <a:pt x="7" y="8"/>
                      </a:lnTo>
                      <a:lnTo>
                        <a:pt x="8" y="6"/>
                      </a:lnTo>
                      <a:lnTo>
                        <a:pt x="10" y="4"/>
                      </a:lnTo>
                      <a:lnTo>
                        <a:pt x="11" y="3"/>
                      </a:lnTo>
                      <a:lnTo>
                        <a:pt x="12" y="2"/>
                      </a:lnTo>
                      <a:lnTo>
                        <a:pt x="12" y="1"/>
                      </a:lnTo>
                      <a:lnTo>
                        <a:pt x="13" y="2"/>
                      </a:lnTo>
                      <a:lnTo>
                        <a:pt x="14" y="1"/>
                      </a:lnTo>
                      <a:lnTo>
                        <a:pt x="15" y="2"/>
                      </a:lnTo>
                      <a:lnTo>
                        <a:pt x="16" y="3"/>
                      </a:lnTo>
                      <a:lnTo>
                        <a:pt x="18" y="5"/>
                      </a:lnTo>
                      <a:lnTo>
                        <a:pt x="18" y="4"/>
                      </a:lnTo>
                      <a:lnTo>
                        <a:pt x="18" y="3"/>
                      </a:lnTo>
                      <a:lnTo>
                        <a:pt x="19" y="2"/>
                      </a:lnTo>
                      <a:lnTo>
                        <a:pt x="19" y="1"/>
                      </a:lnTo>
                      <a:lnTo>
                        <a:pt x="19" y="0"/>
                      </a:lnTo>
                      <a:lnTo>
                        <a:pt x="23" y="1"/>
                      </a:lnTo>
                      <a:lnTo>
                        <a:pt x="24" y="1"/>
                      </a:lnTo>
                      <a:lnTo>
                        <a:pt x="34" y="4"/>
                      </a:lnTo>
                      <a:lnTo>
                        <a:pt x="35" y="4"/>
                      </a:lnTo>
                      <a:lnTo>
                        <a:pt x="39" y="8"/>
                      </a:lnTo>
                      <a:lnTo>
                        <a:pt x="43" y="10"/>
                      </a:lnTo>
                      <a:lnTo>
                        <a:pt x="47" y="14"/>
                      </a:lnTo>
                      <a:lnTo>
                        <a:pt x="48" y="19"/>
                      </a:lnTo>
                      <a:lnTo>
                        <a:pt x="49" y="20"/>
                      </a:lnTo>
                      <a:lnTo>
                        <a:pt x="51" y="21"/>
                      </a:lnTo>
                      <a:lnTo>
                        <a:pt x="52" y="19"/>
                      </a:lnTo>
                      <a:lnTo>
                        <a:pt x="53" y="19"/>
                      </a:lnTo>
                      <a:lnTo>
                        <a:pt x="54" y="18"/>
                      </a:lnTo>
                      <a:lnTo>
                        <a:pt x="54" y="18"/>
                      </a:lnTo>
                      <a:lnTo>
                        <a:pt x="55" y="17"/>
                      </a:lnTo>
                      <a:lnTo>
                        <a:pt x="56" y="17"/>
                      </a:lnTo>
                      <a:lnTo>
                        <a:pt x="58" y="17"/>
                      </a:lnTo>
                      <a:lnTo>
                        <a:pt x="59" y="17"/>
                      </a:lnTo>
                      <a:lnTo>
                        <a:pt x="60" y="18"/>
                      </a:lnTo>
                      <a:lnTo>
                        <a:pt x="59" y="19"/>
                      </a:lnTo>
                      <a:lnTo>
                        <a:pt x="59" y="21"/>
                      </a:lnTo>
                      <a:lnTo>
                        <a:pt x="59" y="24"/>
                      </a:lnTo>
                      <a:lnTo>
                        <a:pt x="59" y="25"/>
                      </a:lnTo>
                      <a:lnTo>
                        <a:pt x="60" y="24"/>
                      </a:lnTo>
                      <a:lnTo>
                        <a:pt x="61" y="25"/>
                      </a:lnTo>
                      <a:lnTo>
                        <a:pt x="61" y="26"/>
                      </a:lnTo>
                      <a:lnTo>
                        <a:pt x="63" y="26"/>
                      </a:lnTo>
                      <a:lnTo>
                        <a:pt x="64" y="27"/>
                      </a:lnTo>
                      <a:lnTo>
                        <a:pt x="66" y="27"/>
                      </a:lnTo>
                      <a:lnTo>
                        <a:pt x="67" y="28"/>
                      </a:lnTo>
                      <a:lnTo>
                        <a:pt x="70" y="28"/>
                      </a:lnTo>
                      <a:lnTo>
                        <a:pt x="71" y="28"/>
                      </a:lnTo>
                      <a:lnTo>
                        <a:pt x="72" y="27"/>
                      </a:lnTo>
                      <a:lnTo>
                        <a:pt x="73" y="27"/>
                      </a:lnTo>
                      <a:lnTo>
                        <a:pt x="72" y="31"/>
                      </a:lnTo>
                      <a:lnTo>
                        <a:pt x="73" y="32"/>
                      </a:lnTo>
                      <a:lnTo>
                        <a:pt x="76" y="34"/>
                      </a:lnTo>
                      <a:lnTo>
                        <a:pt x="78" y="34"/>
                      </a:lnTo>
                      <a:lnTo>
                        <a:pt x="80" y="34"/>
                      </a:lnTo>
                      <a:lnTo>
                        <a:pt x="82" y="36"/>
                      </a:lnTo>
                      <a:lnTo>
                        <a:pt x="82" y="37"/>
                      </a:lnTo>
                      <a:lnTo>
                        <a:pt x="83" y="38"/>
                      </a:lnTo>
                      <a:lnTo>
                        <a:pt x="84" y="39"/>
                      </a:lnTo>
                      <a:lnTo>
                        <a:pt x="85" y="39"/>
                      </a:lnTo>
                      <a:lnTo>
                        <a:pt x="86" y="38"/>
                      </a:lnTo>
                      <a:lnTo>
                        <a:pt x="88" y="39"/>
                      </a:lnTo>
                      <a:lnTo>
                        <a:pt x="89" y="39"/>
                      </a:lnTo>
                      <a:lnTo>
                        <a:pt x="91" y="39"/>
                      </a:lnTo>
                      <a:lnTo>
                        <a:pt x="91" y="39"/>
                      </a:lnTo>
                      <a:lnTo>
                        <a:pt x="92" y="38"/>
                      </a:lnTo>
                      <a:lnTo>
                        <a:pt x="94" y="37"/>
                      </a:lnTo>
                      <a:lnTo>
                        <a:pt x="96" y="37"/>
                      </a:lnTo>
                      <a:lnTo>
                        <a:pt x="98" y="39"/>
                      </a:lnTo>
                      <a:lnTo>
                        <a:pt x="103" y="41"/>
                      </a:lnTo>
                      <a:lnTo>
                        <a:pt x="105" y="40"/>
                      </a:lnTo>
                      <a:lnTo>
                        <a:pt x="110" y="41"/>
                      </a:lnTo>
                      <a:lnTo>
                        <a:pt x="111" y="39"/>
                      </a:lnTo>
                      <a:lnTo>
                        <a:pt x="113" y="39"/>
                      </a:lnTo>
                      <a:lnTo>
                        <a:pt x="114" y="39"/>
                      </a:lnTo>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15" name="Freeform 452">
                  <a:extLst>
                    <a:ext uri="{FF2B5EF4-FFF2-40B4-BE49-F238E27FC236}">
                      <a16:creationId xmlns:a16="http://schemas.microsoft.com/office/drawing/2014/main" xmlns="" id="{374681AC-BC15-734C-9D8C-70BEE5040758}"/>
                    </a:ext>
                  </a:extLst>
                </p:cNvPr>
                <p:cNvSpPr/>
                <p:nvPr/>
              </p:nvSpPr>
              <p:spPr>
                <a:xfrm>
                  <a:off x="6329363" y="3973513"/>
                  <a:ext cx="200025" cy="430213"/>
                </a:xfrm>
                <a:custGeom>
                  <a:avLst/>
                  <a:gdLst>
                    <a:gd name="T0" fmla="*/ 31 w 126"/>
                    <a:gd name="T1" fmla="*/ 157 h 271"/>
                    <a:gd name="T2" fmla="*/ 23 w 126"/>
                    <a:gd name="T3" fmla="*/ 141 h 271"/>
                    <a:gd name="T4" fmla="*/ 18 w 126"/>
                    <a:gd name="T5" fmla="*/ 139 h 271"/>
                    <a:gd name="T6" fmla="*/ 21 w 126"/>
                    <a:gd name="T7" fmla="*/ 137 h 271"/>
                    <a:gd name="T8" fmla="*/ 19 w 126"/>
                    <a:gd name="T9" fmla="*/ 132 h 271"/>
                    <a:gd name="T10" fmla="*/ 7 w 126"/>
                    <a:gd name="T11" fmla="*/ 124 h 271"/>
                    <a:gd name="T12" fmla="*/ 3 w 126"/>
                    <a:gd name="T13" fmla="*/ 121 h 271"/>
                    <a:gd name="T14" fmla="*/ 1 w 126"/>
                    <a:gd name="T15" fmla="*/ 107 h 271"/>
                    <a:gd name="T16" fmla="*/ 4 w 126"/>
                    <a:gd name="T17" fmla="*/ 99 h 271"/>
                    <a:gd name="T18" fmla="*/ 9 w 126"/>
                    <a:gd name="T19" fmla="*/ 98 h 271"/>
                    <a:gd name="T20" fmla="*/ 11 w 126"/>
                    <a:gd name="T21" fmla="*/ 94 h 271"/>
                    <a:gd name="T22" fmla="*/ 10 w 126"/>
                    <a:gd name="T23" fmla="*/ 84 h 271"/>
                    <a:gd name="T24" fmla="*/ 15 w 126"/>
                    <a:gd name="T25" fmla="*/ 71 h 271"/>
                    <a:gd name="T26" fmla="*/ 26 w 126"/>
                    <a:gd name="T27" fmla="*/ 69 h 271"/>
                    <a:gd name="T28" fmla="*/ 34 w 126"/>
                    <a:gd name="T29" fmla="*/ 48 h 271"/>
                    <a:gd name="T30" fmla="*/ 41 w 126"/>
                    <a:gd name="T31" fmla="*/ 40 h 271"/>
                    <a:gd name="T32" fmla="*/ 46 w 126"/>
                    <a:gd name="T33" fmla="*/ 25 h 271"/>
                    <a:gd name="T34" fmla="*/ 59 w 126"/>
                    <a:gd name="T35" fmla="*/ 17 h 271"/>
                    <a:gd name="T36" fmla="*/ 67 w 126"/>
                    <a:gd name="T37" fmla="*/ 16 h 271"/>
                    <a:gd name="T38" fmla="*/ 71 w 126"/>
                    <a:gd name="T39" fmla="*/ 7 h 271"/>
                    <a:gd name="T40" fmla="*/ 74 w 126"/>
                    <a:gd name="T41" fmla="*/ 1 h 271"/>
                    <a:gd name="T42" fmla="*/ 79 w 126"/>
                    <a:gd name="T43" fmla="*/ 1 h 271"/>
                    <a:gd name="T44" fmla="*/ 85 w 126"/>
                    <a:gd name="T45" fmla="*/ 12 h 271"/>
                    <a:gd name="T46" fmla="*/ 86 w 126"/>
                    <a:gd name="T47" fmla="*/ 45 h 271"/>
                    <a:gd name="T48" fmla="*/ 80 w 126"/>
                    <a:gd name="T49" fmla="*/ 51 h 271"/>
                    <a:gd name="T50" fmla="*/ 78 w 126"/>
                    <a:gd name="T51" fmla="*/ 66 h 271"/>
                    <a:gd name="T52" fmla="*/ 83 w 126"/>
                    <a:gd name="T53" fmla="*/ 67 h 271"/>
                    <a:gd name="T54" fmla="*/ 94 w 126"/>
                    <a:gd name="T55" fmla="*/ 72 h 271"/>
                    <a:gd name="T56" fmla="*/ 100 w 126"/>
                    <a:gd name="T57" fmla="*/ 94 h 271"/>
                    <a:gd name="T58" fmla="*/ 113 w 126"/>
                    <a:gd name="T59" fmla="*/ 104 h 271"/>
                    <a:gd name="T60" fmla="*/ 125 w 126"/>
                    <a:gd name="T61" fmla="*/ 101 h 271"/>
                    <a:gd name="T62" fmla="*/ 124 w 126"/>
                    <a:gd name="T63" fmla="*/ 105 h 271"/>
                    <a:gd name="T64" fmla="*/ 115 w 126"/>
                    <a:gd name="T65" fmla="*/ 114 h 271"/>
                    <a:gd name="T66" fmla="*/ 111 w 126"/>
                    <a:gd name="T67" fmla="*/ 117 h 271"/>
                    <a:gd name="T68" fmla="*/ 93 w 126"/>
                    <a:gd name="T69" fmla="*/ 133 h 271"/>
                    <a:gd name="T70" fmla="*/ 78 w 126"/>
                    <a:gd name="T71" fmla="*/ 150 h 271"/>
                    <a:gd name="T72" fmla="*/ 86 w 126"/>
                    <a:gd name="T73" fmla="*/ 168 h 271"/>
                    <a:gd name="T74" fmla="*/ 92 w 126"/>
                    <a:gd name="T75" fmla="*/ 182 h 271"/>
                    <a:gd name="T76" fmla="*/ 89 w 126"/>
                    <a:gd name="T77" fmla="*/ 192 h 271"/>
                    <a:gd name="T78" fmla="*/ 85 w 126"/>
                    <a:gd name="T79" fmla="*/ 200 h 271"/>
                    <a:gd name="T80" fmla="*/ 96 w 126"/>
                    <a:gd name="T81" fmla="*/ 217 h 271"/>
                    <a:gd name="T82" fmla="*/ 104 w 126"/>
                    <a:gd name="T83" fmla="*/ 247 h 271"/>
                    <a:gd name="T84" fmla="*/ 96 w 126"/>
                    <a:gd name="T85" fmla="*/ 258 h 271"/>
                    <a:gd name="T86" fmla="*/ 93 w 126"/>
                    <a:gd name="T87" fmla="*/ 249 h 271"/>
                    <a:gd name="T88" fmla="*/ 91 w 126"/>
                    <a:gd name="T89" fmla="*/ 245 h 271"/>
                    <a:gd name="T90" fmla="*/ 86 w 126"/>
                    <a:gd name="T91" fmla="*/ 220 h 271"/>
                    <a:gd name="T92" fmla="*/ 77 w 126"/>
                    <a:gd name="T93" fmla="*/ 180 h 271"/>
                    <a:gd name="T94" fmla="*/ 65 w 126"/>
                    <a:gd name="T95" fmla="*/ 174 h 271"/>
                    <a:gd name="T96" fmla="*/ 43 w 126"/>
                    <a:gd name="T97" fmla="*/ 191 h 271"/>
                    <a:gd name="T98" fmla="*/ 39 w 126"/>
                    <a:gd name="T99" fmla="*/ 188 h 271"/>
                    <a:gd name="T100" fmla="*/ 31 w 126"/>
                    <a:gd name="T101" fmla="*/ 187 h 271"/>
                    <a:gd name="T102" fmla="*/ 28 w 126"/>
                    <a:gd name="T103" fmla="*/ 186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6" h="271">
                      <a:moveTo>
                        <a:pt x="28" y="182"/>
                      </a:moveTo>
                      <a:lnTo>
                        <a:pt x="32" y="170"/>
                      </a:lnTo>
                      <a:lnTo>
                        <a:pt x="31" y="157"/>
                      </a:lnTo>
                      <a:lnTo>
                        <a:pt x="30" y="155"/>
                      </a:lnTo>
                      <a:lnTo>
                        <a:pt x="29" y="153"/>
                      </a:lnTo>
                      <a:lnTo>
                        <a:pt x="23" y="141"/>
                      </a:lnTo>
                      <a:lnTo>
                        <a:pt x="22" y="144"/>
                      </a:lnTo>
                      <a:lnTo>
                        <a:pt x="19" y="143"/>
                      </a:lnTo>
                      <a:lnTo>
                        <a:pt x="18" y="139"/>
                      </a:lnTo>
                      <a:lnTo>
                        <a:pt x="18" y="137"/>
                      </a:lnTo>
                      <a:lnTo>
                        <a:pt x="21" y="138"/>
                      </a:lnTo>
                      <a:lnTo>
                        <a:pt x="21" y="137"/>
                      </a:lnTo>
                      <a:lnTo>
                        <a:pt x="19" y="135"/>
                      </a:lnTo>
                      <a:lnTo>
                        <a:pt x="20" y="134"/>
                      </a:lnTo>
                      <a:lnTo>
                        <a:pt x="19" y="132"/>
                      </a:lnTo>
                      <a:lnTo>
                        <a:pt x="9" y="127"/>
                      </a:lnTo>
                      <a:lnTo>
                        <a:pt x="9" y="124"/>
                      </a:lnTo>
                      <a:lnTo>
                        <a:pt x="7" y="124"/>
                      </a:lnTo>
                      <a:lnTo>
                        <a:pt x="5" y="122"/>
                      </a:lnTo>
                      <a:lnTo>
                        <a:pt x="5" y="122"/>
                      </a:lnTo>
                      <a:lnTo>
                        <a:pt x="3" y="121"/>
                      </a:lnTo>
                      <a:lnTo>
                        <a:pt x="0" y="115"/>
                      </a:lnTo>
                      <a:lnTo>
                        <a:pt x="0" y="108"/>
                      </a:lnTo>
                      <a:lnTo>
                        <a:pt x="1" y="107"/>
                      </a:lnTo>
                      <a:lnTo>
                        <a:pt x="4" y="107"/>
                      </a:lnTo>
                      <a:lnTo>
                        <a:pt x="4" y="100"/>
                      </a:lnTo>
                      <a:lnTo>
                        <a:pt x="4" y="99"/>
                      </a:lnTo>
                      <a:lnTo>
                        <a:pt x="5" y="98"/>
                      </a:lnTo>
                      <a:lnTo>
                        <a:pt x="6" y="97"/>
                      </a:lnTo>
                      <a:lnTo>
                        <a:pt x="9" y="98"/>
                      </a:lnTo>
                      <a:lnTo>
                        <a:pt x="10" y="97"/>
                      </a:lnTo>
                      <a:lnTo>
                        <a:pt x="11" y="96"/>
                      </a:lnTo>
                      <a:lnTo>
                        <a:pt x="11" y="94"/>
                      </a:lnTo>
                      <a:lnTo>
                        <a:pt x="11" y="94"/>
                      </a:lnTo>
                      <a:lnTo>
                        <a:pt x="10" y="91"/>
                      </a:lnTo>
                      <a:lnTo>
                        <a:pt x="10" y="84"/>
                      </a:lnTo>
                      <a:lnTo>
                        <a:pt x="13" y="84"/>
                      </a:lnTo>
                      <a:lnTo>
                        <a:pt x="14" y="83"/>
                      </a:lnTo>
                      <a:lnTo>
                        <a:pt x="15" y="71"/>
                      </a:lnTo>
                      <a:lnTo>
                        <a:pt x="17" y="69"/>
                      </a:lnTo>
                      <a:lnTo>
                        <a:pt x="20" y="68"/>
                      </a:lnTo>
                      <a:lnTo>
                        <a:pt x="26" y="69"/>
                      </a:lnTo>
                      <a:lnTo>
                        <a:pt x="27" y="68"/>
                      </a:lnTo>
                      <a:lnTo>
                        <a:pt x="34" y="51"/>
                      </a:lnTo>
                      <a:lnTo>
                        <a:pt x="34" y="48"/>
                      </a:lnTo>
                      <a:lnTo>
                        <a:pt x="35" y="46"/>
                      </a:lnTo>
                      <a:lnTo>
                        <a:pt x="39" y="43"/>
                      </a:lnTo>
                      <a:lnTo>
                        <a:pt x="41" y="40"/>
                      </a:lnTo>
                      <a:lnTo>
                        <a:pt x="40" y="32"/>
                      </a:lnTo>
                      <a:lnTo>
                        <a:pt x="42" y="28"/>
                      </a:lnTo>
                      <a:lnTo>
                        <a:pt x="46" y="25"/>
                      </a:lnTo>
                      <a:lnTo>
                        <a:pt x="50" y="24"/>
                      </a:lnTo>
                      <a:lnTo>
                        <a:pt x="54" y="18"/>
                      </a:lnTo>
                      <a:lnTo>
                        <a:pt x="59" y="17"/>
                      </a:lnTo>
                      <a:lnTo>
                        <a:pt x="62" y="16"/>
                      </a:lnTo>
                      <a:lnTo>
                        <a:pt x="66" y="17"/>
                      </a:lnTo>
                      <a:lnTo>
                        <a:pt x="67" y="16"/>
                      </a:lnTo>
                      <a:lnTo>
                        <a:pt x="67" y="12"/>
                      </a:lnTo>
                      <a:lnTo>
                        <a:pt x="68" y="8"/>
                      </a:lnTo>
                      <a:lnTo>
                        <a:pt x="71" y="7"/>
                      </a:lnTo>
                      <a:lnTo>
                        <a:pt x="72" y="5"/>
                      </a:lnTo>
                      <a:lnTo>
                        <a:pt x="72" y="2"/>
                      </a:lnTo>
                      <a:lnTo>
                        <a:pt x="74" y="1"/>
                      </a:lnTo>
                      <a:lnTo>
                        <a:pt x="75" y="0"/>
                      </a:lnTo>
                      <a:lnTo>
                        <a:pt x="76" y="0"/>
                      </a:lnTo>
                      <a:lnTo>
                        <a:pt x="79" y="1"/>
                      </a:lnTo>
                      <a:lnTo>
                        <a:pt x="83" y="5"/>
                      </a:lnTo>
                      <a:lnTo>
                        <a:pt x="84" y="9"/>
                      </a:lnTo>
                      <a:lnTo>
                        <a:pt x="85" y="12"/>
                      </a:lnTo>
                      <a:lnTo>
                        <a:pt x="89" y="12"/>
                      </a:lnTo>
                      <a:lnTo>
                        <a:pt x="90" y="35"/>
                      </a:lnTo>
                      <a:lnTo>
                        <a:pt x="86" y="45"/>
                      </a:lnTo>
                      <a:lnTo>
                        <a:pt x="84" y="45"/>
                      </a:lnTo>
                      <a:lnTo>
                        <a:pt x="83" y="48"/>
                      </a:lnTo>
                      <a:lnTo>
                        <a:pt x="80" y="51"/>
                      </a:lnTo>
                      <a:lnTo>
                        <a:pt x="77" y="60"/>
                      </a:lnTo>
                      <a:lnTo>
                        <a:pt x="78" y="63"/>
                      </a:lnTo>
                      <a:lnTo>
                        <a:pt x="78" y="66"/>
                      </a:lnTo>
                      <a:lnTo>
                        <a:pt x="75" y="70"/>
                      </a:lnTo>
                      <a:lnTo>
                        <a:pt x="77" y="71"/>
                      </a:lnTo>
                      <a:lnTo>
                        <a:pt x="83" y="67"/>
                      </a:lnTo>
                      <a:lnTo>
                        <a:pt x="93" y="66"/>
                      </a:lnTo>
                      <a:lnTo>
                        <a:pt x="93" y="69"/>
                      </a:lnTo>
                      <a:lnTo>
                        <a:pt x="94" y="72"/>
                      </a:lnTo>
                      <a:lnTo>
                        <a:pt x="95" y="78"/>
                      </a:lnTo>
                      <a:lnTo>
                        <a:pt x="102" y="83"/>
                      </a:lnTo>
                      <a:lnTo>
                        <a:pt x="100" y="94"/>
                      </a:lnTo>
                      <a:lnTo>
                        <a:pt x="108" y="97"/>
                      </a:lnTo>
                      <a:lnTo>
                        <a:pt x="109" y="100"/>
                      </a:lnTo>
                      <a:lnTo>
                        <a:pt x="113" y="104"/>
                      </a:lnTo>
                      <a:lnTo>
                        <a:pt x="119" y="103"/>
                      </a:lnTo>
                      <a:lnTo>
                        <a:pt x="123" y="100"/>
                      </a:lnTo>
                      <a:lnTo>
                        <a:pt x="125" y="101"/>
                      </a:lnTo>
                      <a:lnTo>
                        <a:pt x="126" y="102"/>
                      </a:lnTo>
                      <a:lnTo>
                        <a:pt x="125" y="104"/>
                      </a:lnTo>
                      <a:lnTo>
                        <a:pt x="124" y="105"/>
                      </a:lnTo>
                      <a:lnTo>
                        <a:pt x="117" y="110"/>
                      </a:lnTo>
                      <a:lnTo>
                        <a:pt x="118" y="114"/>
                      </a:lnTo>
                      <a:lnTo>
                        <a:pt x="115" y="114"/>
                      </a:lnTo>
                      <a:lnTo>
                        <a:pt x="113" y="115"/>
                      </a:lnTo>
                      <a:lnTo>
                        <a:pt x="113" y="117"/>
                      </a:lnTo>
                      <a:lnTo>
                        <a:pt x="111" y="117"/>
                      </a:lnTo>
                      <a:lnTo>
                        <a:pt x="108" y="123"/>
                      </a:lnTo>
                      <a:lnTo>
                        <a:pt x="104" y="124"/>
                      </a:lnTo>
                      <a:lnTo>
                        <a:pt x="93" y="133"/>
                      </a:lnTo>
                      <a:lnTo>
                        <a:pt x="82" y="134"/>
                      </a:lnTo>
                      <a:lnTo>
                        <a:pt x="78" y="147"/>
                      </a:lnTo>
                      <a:lnTo>
                        <a:pt x="78" y="150"/>
                      </a:lnTo>
                      <a:lnTo>
                        <a:pt x="76" y="152"/>
                      </a:lnTo>
                      <a:lnTo>
                        <a:pt x="80" y="164"/>
                      </a:lnTo>
                      <a:lnTo>
                        <a:pt x="86" y="168"/>
                      </a:lnTo>
                      <a:lnTo>
                        <a:pt x="88" y="171"/>
                      </a:lnTo>
                      <a:lnTo>
                        <a:pt x="89" y="182"/>
                      </a:lnTo>
                      <a:lnTo>
                        <a:pt x="92" y="182"/>
                      </a:lnTo>
                      <a:lnTo>
                        <a:pt x="93" y="185"/>
                      </a:lnTo>
                      <a:lnTo>
                        <a:pt x="91" y="186"/>
                      </a:lnTo>
                      <a:lnTo>
                        <a:pt x="89" y="192"/>
                      </a:lnTo>
                      <a:lnTo>
                        <a:pt x="89" y="195"/>
                      </a:lnTo>
                      <a:lnTo>
                        <a:pt x="86" y="198"/>
                      </a:lnTo>
                      <a:lnTo>
                        <a:pt x="85" y="200"/>
                      </a:lnTo>
                      <a:lnTo>
                        <a:pt x="84" y="204"/>
                      </a:lnTo>
                      <a:lnTo>
                        <a:pt x="86" y="208"/>
                      </a:lnTo>
                      <a:lnTo>
                        <a:pt x="96" y="217"/>
                      </a:lnTo>
                      <a:lnTo>
                        <a:pt x="99" y="234"/>
                      </a:lnTo>
                      <a:lnTo>
                        <a:pt x="99" y="234"/>
                      </a:lnTo>
                      <a:lnTo>
                        <a:pt x="104" y="247"/>
                      </a:lnTo>
                      <a:lnTo>
                        <a:pt x="104" y="249"/>
                      </a:lnTo>
                      <a:lnTo>
                        <a:pt x="99" y="256"/>
                      </a:lnTo>
                      <a:lnTo>
                        <a:pt x="96" y="258"/>
                      </a:lnTo>
                      <a:lnTo>
                        <a:pt x="91" y="271"/>
                      </a:lnTo>
                      <a:lnTo>
                        <a:pt x="88" y="269"/>
                      </a:lnTo>
                      <a:lnTo>
                        <a:pt x="93" y="249"/>
                      </a:lnTo>
                      <a:lnTo>
                        <a:pt x="88" y="246"/>
                      </a:lnTo>
                      <a:lnTo>
                        <a:pt x="89" y="244"/>
                      </a:lnTo>
                      <a:lnTo>
                        <a:pt x="91" y="245"/>
                      </a:lnTo>
                      <a:lnTo>
                        <a:pt x="90" y="242"/>
                      </a:lnTo>
                      <a:lnTo>
                        <a:pt x="91" y="239"/>
                      </a:lnTo>
                      <a:lnTo>
                        <a:pt x="86" y="220"/>
                      </a:lnTo>
                      <a:lnTo>
                        <a:pt x="85" y="221"/>
                      </a:lnTo>
                      <a:lnTo>
                        <a:pt x="84" y="222"/>
                      </a:lnTo>
                      <a:lnTo>
                        <a:pt x="77" y="180"/>
                      </a:lnTo>
                      <a:lnTo>
                        <a:pt x="75" y="179"/>
                      </a:lnTo>
                      <a:lnTo>
                        <a:pt x="67" y="173"/>
                      </a:lnTo>
                      <a:lnTo>
                        <a:pt x="65" y="174"/>
                      </a:lnTo>
                      <a:lnTo>
                        <a:pt x="63" y="166"/>
                      </a:lnTo>
                      <a:lnTo>
                        <a:pt x="62" y="177"/>
                      </a:lnTo>
                      <a:lnTo>
                        <a:pt x="43" y="191"/>
                      </a:lnTo>
                      <a:lnTo>
                        <a:pt x="42" y="190"/>
                      </a:lnTo>
                      <a:lnTo>
                        <a:pt x="40" y="190"/>
                      </a:lnTo>
                      <a:lnTo>
                        <a:pt x="39" y="188"/>
                      </a:lnTo>
                      <a:lnTo>
                        <a:pt x="37" y="191"/>
                      </a:lnTo>
                      <a:lnTo>
                        <a:pt x="32" y="188"/>
                      </a:lnTo>
                      <a:lnTo>
                        <a:pt x="31" y="187"/>
                      </a:lnTo>
                      <a:lnTo>
                        <a:pt x="32" y="185"/>
                      </a:lnTo>
                      <a:lnTo>
                        <a:pt x="29" y="187"/>
                      </a:lnTo>
                      <a:lnTo>
                        <a:pt x="28" y="186"/>
                      </a:lnTo>
                      <a:lnTo>
                        <a:pt x="28" y="182"/>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16" name="Freeform 457">
                  <a:extLst>
                    <a:ext uri="{FF2B5EF4-FFF2-40B4-BE49-F238E27FC236}">
                      <a16:creationId xmlns:a16="http://schemas.microsoft.com/office/drawing/2014/main" xmlns="" id="{875071B1-5549-5540-817A-A8C0224DF2BD}"/>
                    </a:ext>
                  </a:extLst>
                </p:cNvPr>
                <p:cNvSpPr/>
                <p:nvPr/>
              </p:nvSpPr>
              <p:spPr>
                <a:xfrm>
                  <a:off x="4667250" y="3544888"/>
                  <a:ext cx="41275" cy="52388"/>
                </a:xfrm>
                <a:custGeom>
                  <a:avLst/>
                  <a:gdLst>
                    <a:gd name="T0" fmla="*/ 24 w 26"/>
                    <a:gd name="T1" fmla="*/ 19 h 33"/>
                    <a:gd name="T2" fmla="*/ 21 w 26"/>
                    <a:gd name="T3" fmla="*/ 16 h 33"/>
                    <a:gd name="T4" fmla="*/ 23 w 26"/>
                    <a:gd name="T5" fmla="*/ 15 h 33"/>
                    <a:gd name="T6" fmla="*/ 25 w 26"/>
                    <a:gd name="T7" fmla="*/ 15 h 33"/>
                    <a:gd name="T8" fmla="*/ 26 w 26"/>
                    <a:gd name="T9" fmla="*/ 13 h 33"/>
                    <a:gd name="T10" fmla="*/ 21 w 26"/>
                    <a:gd name="T11" fmla="*/ 11 h 33"/>
                    <a:gd name="T12" fmla="*/ 16 w 26"/>
                    <a:gd name="T13" fmla="*/ 9 h 33"/>
                    <a:gd name="T14" fmla="*/ 11 w 26"/>
                    <a:gd name="T15" fmla="*/ 5 h 33"/>
                    <a:gd name="T16" fmla="*/ 9 w 26"/>
                    <a:gd name="T17" fmla="*/ 1 h 33"/>
                    <a:gd name="T18" fmla="*/ 9 w 26"/>
                    <a:gd name="T19" fmla="*/ 1 h 33"/>
                    <a:gd name="T20" fmla="*/ 9 w 26"/>
                    <a:gd name="T21" fmla="*/ 1 h 33"/>
                    <a:gd name="T22" fmla="*/ 8 w 26"/>
                    <a:gd name="T23" fmla="*/ 0 h 33"/>
                    <a:gd name="T24" fmla="*/ 8 w 26"/>
                    <a:gd name="T25" fmla="*/ 0 h 33"/>
                    <a:gd name="T26" fmla="*/ 7 w 26"/>
                    <a:gd name="T27" fmla="*/ 1 h 33"/>
                    <a:gd name="T28" fmla="*/ 7 w 26"/>
                    <a:gd name="T29" fmla="*/ 2 h 33"/>
                    <a:gd name="T30" fmla="*/ 8 w 26"/>
                    <a:gd name="T31" fmla="*/ 2 h 33"/>
                    <a:gd name="T32" fmla="*/ 8 w 26"/>
                    <a:gd name="T33" fmla="*/ 3 h 33"/>
                    <a:gd name="T34" fmla="*/ 9 w 26"/>
                    <a:gd name="T35" fmla="*/ 4 h 33"/>
                    <a:gd name="T36" fmla="*/ 9 w 26"/>
                    <a:gd name="T37" fmla="*/ 5 h 33"/>
                    <a:gd name="T38" fmla="*/ 8 w 26"/>
                    <a:gd name="T39" fmla="*/ 6 h 33"/>
                    <a:gd name="T40" fmla="*/ 8 w 26"/>
                    <a:gd name="T41" fmla="*/ 6 h 33"/>
                    <a:gd name="T42" fmla="*/ 7 w 26"/>
                    <a:gd name="T43" fmla="*/ 5 h 33"/>
                    <a:gd name="T44" fmla="*/ 7 w 26"/>
                    <a:gd name="T45" fmla="*/ 4 h 33"/>
                    <a:gd name="T46" fmla="*/ 7 w 26"/>
                    <a:gd name="T47" fmla="*/ 4 h 33"/>
                    <a:gd name="T48" fmla="*/ 6 w 26"/>
                    <a:gd name="T49" fmla="*/ 4 h 33"/>
                    <a:gd name="T50" fmla="*/ 3 w 26"/>
                    <a:gd name="T51" fmla="*/ 6 h 33"/>
                    <a:gd name="T52" fmla="*/ 3 w 26"/>
                    <a:gd name="T53" fmla="*/ 7 h 33"/>
                    <a:gd name="T54" fmla="*/ 2 w 26"/>
                    <a:gd name="T55" fmla="*/ 7 h 33"/>
                    <a:gd name="T56" fmla="*/ 2 w 26"/>
                    <a:gd name="T57" fmla="*/ 10 h 33"/>
                    <a:gd name="T58" fmla="*/ 2 w 26"/>
                    <a:gd name="T59" fmla="*/ 10 h 33"/>
                    <a:gd name="T60" fmla="*/ 1 w 26"/>
                    <a:gd name="T61" fmla="*/ 10 h 33"/>
                    <a:gd name="T62" fmla="*/ 0 w 26"/>
                    <a:gd name="T63" fmla="*/ 11 h 33"/>
                    <a:gd name="T64" fmla="*/ 0 w 26"/>
                    <a:gd name="T65" fmla="*/ 13 h 33"/>
                    <a:gd name="T66" fmla="*/ 0 w 26"/>
                    <a:gd name="T67" fmla="*/ 13 h 33"/>
                    <a:gd name="T68" fmla="*/ 0 w 26"/>
                    <a:gd name="T69" fmla="*/ 14 h 33"/>
                    <a:gd name="T70" fmla="*/ 0 w 26"/>
                    <a:gd name="T71" fmla="*/ 15 h 33"/>
                    <a:gd name="T72" fmla="*/ 1 w 26"/>
                    <a:gd name="T73" fmla="*/ 16 h 33"/>
                    <a:gd name="T74" fmla="*/ 1 w 26"/>
                    <a:gd name="T75" fmla="*/ 18 h 33"/>
                    <a:gd name="T76" fmla="*/ 0 w 26"/>
                    <a:gd name="T77" fmla="*/ 19 h 33"/>
                    <a:gd name="T78" fmla="*/ 0 w 26"/>
                    <a:gd name="T79" fmla="*/ 21 h 33"/>
                    <a:gd name="T80" fmla="*/ 9 w 26"/>
                    <a:gd name="T81" fmla="*/ 29 h 33"/>
                    <a:gd name="T82" fmla="*/ 10 w 26"/>
                    <a:gd name="T83" fmla="*/ 32 h 33"/>
                    <a:gd name="T84" fmla="*/ 12 w 26"/>
                    <a:gd name="T85" fmla="*/ 33 h 33"/>
                    <a:gd name="T86" fmla="*/ 13 w 26"/>
                    <a:gd name="T87" fmla="*/ 29 h 33"/>
                    <a:gd name="T88" fmla="*/ 13 w 26"/>
                    <a:gd name="T89" fmla="*/ 26 h 33"/>
                    <a:gd name="T90" fmla="*/ 14 w 26"/>
                    <a:gd name="T91" fmla="*/ 23 h 33"/>
                    <a:gd name="T92" fmla="*/ 16 w 26"/>
                    <a:gd name="T93" fmla="*/ 21 h 33"/>
                    <a:gd name="T94" fmla="*/ 18 w 26"/>
                    <a:gd name="T95" fmla="*/ 19 h 33"/>
                    <a:gd name="T96" fmla="*/ 19 w 26"/>
                    <a:gd name="T97" fmla="*/ 21 h 33"/>
                    <a:gd name="T98" fmla="*/ 23 w 26"/>
                    <a:gd name="T99" fmla="*/ 21 h 33"/>
                    <a:gd name="T100" fmla="*/ 24 w 26"/>
                    <a:gd name="T101" fmla="*/ 22 h 33"/>
                    <a:gd name="T102" fmla="*/ 24 w 26"/>
                    <a:gd name="T103" fmla="*/ 1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6" h="33">
                      <a:moveTo>
                        <a:pt x="24" y="19"/>
                      </a:moveTo>
                      <a:lnTo>
                        <a:pt x="21" y="16"/>
                      </a:lnTo>
                      <a:lnTo>
                        <a:pt x="23" y="15"/>
                      </a:lnTo>
                      <a:lnTo>
                        <a:pt x="25" y="15"/>
                      </a:lnTo>
                      <a:lnTo>
                        <a:pt x="26" y="13"/>
                      </a:lnTo>
                      <a:lnTo>
                        <a:pt x="21" y="11"/>
                      </a:lnTo>
                      <a:lnTo>
                        <a:pt x="16" y="9"/>
                      </a:lnTo>
                      <a:lnTo>
                        <a:pt x="11" y="5"/>
                      </a:lnTo>
                      <a:lnTo>
                        <a:pt x="9" y="1"/>
                      </a:lnTo>
                      <a:lnTo>
                        <a:pt x="9" y="1"/>
                      </a:lnTo>
                      <a:lnTo>
                        <a:pt x="9" y="1"/>
                      </a:lnTo>
                      <a:lnTo>
                        <a:pt x="8" y="0"/>
                      </a:lnTo>
                      <a:lnTo>
                        <a:pt x="8" y="0"/>
                      </a:lnTo>
                      <a:lnTo>
                        <a:pt x="7" y="1"/>
                      </a:lnTo>
                      <a:lnTo>
                        <a:pt x="7" y="2"/>
                      </a:lnTo>
                      <a:lnTo>
                        <a:pt x="8" y="2"/>
                      </a:lnTo>
                      <a:lnTo>
                        <a:pt x="8" y="3"/>
                      </a:lnTo>
                      <a:lnTo>
                        <a:pt x="9" y="4"/>
                      </a:lnTo>
                      <a:lnTo>
                        <a:pt x="9" y="5"/>
                      </a:lnTo>
                      <a:lnTo>
                        <a:pt x="8" y="6"/>
                      </a:lnTo>
                      <a:lnTo>
                        <a:pt x="8" y="6"/>
                      </a:lnTo>
                      <a:lnTo>
                        <a:pt x="7" y="5"/>
                      </a:lnTo>
                      <a:lnTo>
                        <a:pt x="7" y="4"/>
                      </a:lnTo>
                      <a:lnTo>
                        <a:pt x="7" y="4"/>
                      </a:lnTo>
                      <a:lnTo>
                        <a:pt x="6" y="4"/>
                      </a:lnTo>
                      <a:lnTo>
                        <a:pt x="3" y="6"/>
                      </a:lnTo>
                      <a:lnTo>
                        <a:pt x="3" y="7"/>
                      </a:lnTo>
                      <a:lnTo>
                        <a:pt x="2" y="7"/>
                      </a:lnTo>
                      <a:lnTo>
                        <a:pt x="2" y="10"/>
                      </a:lnTo>
                      <a:lnTo>
                        <a:pt x="2" y="10"/>
                      </a:lnTo>
                      <a:lnTo>
                        <a:pt x="1" y="10"/>
                      </a:lnTo>
                      <a:lnTo>
                        <a:pt x="0" y="11"/>
                      </a:lnTo>
                      <a:lnTo>
                        <a:pt x="0" y="13"/>
                      </a:lnTo>
                      <a:lnTo>
                        <a:pt x="0" y="13"/>
                      </a:lnTo>
                      <a:lnTo>
                        <a:pt x="0" y="14"/>
                      </a:lnTo>
                      <a:lnTo>
                        <a:pt x="0" y="15"/>
                      </a:lnTo>
                      <a:lnTo>
                        <a:pt x="1" y="16"/>
                      </a:lnTo>
                      <a:lnTo>
                        <a:pt x="1" y="18"/>
                      </a:lnTo>
                      <a:lnTo>
                        <a:pt x="0" y="19"/>
                      </a:lnTo>
                      <a:lnTo>
                        <a:pt x="0" y="21"/>
                      </a:lnTo>
                      <a:lnTo>
                        <a:pt x="9" y="29"/>
                      </a:lnTo>
                      <a:lnTo>
                        <a:pt x="10" y="32"/>
                      </a:lnTo>
                      <a:lnTo>
                        <a:pt x="12" y="33"/>
                      </a:lnTo>
                      <a:lnTo>
                        <a:pt x="13" y="29"/>
                      </a:lnTo>
                      <a:lnTo>
                        <a:pt x="13" y="26"/>
                      </a:lnTo>
                      <a:lnTo>
                        <a:pt x="14" y="23"/>
                      </a:lnTo>
                      <a:lnTo>
                        <a:pt x="16" y="21"/>
                      </a:lnTo>
                      <a:lnTo>
                        <a:pt x="18" y="19"/>
                      </a:lnTo>
                      <a:lnTo>
                        <a:pt x="19" y="21"/>
                      </a:lnTo>
                      <a:lnTo>
                        <a:pt x="23" y="21"/>
                      </a:lnTo>
                      <a:lnTo>
                        <a:pt x="24" y="22"/>
                      </a:lnTo>
                      <a:lnTo>
                        <a:pt x="24" y="19"/>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17" name="Freeform 458">
                  <a:extLst>
                    <a:ext uri="{FF2B5EF4-FFF2-40B4-BE49-F238E27FC236}">
                      <a16:creationId xmlns:a16="http://schemas.microsoft.com/office/drawing/2014/main" xmlns="" id="{11093F5A-9F85-EF4B-8CF2-F085B8D9A557}"/>
                    </a:ext>
                  </a:extLst>
                </p:cNvPr>
                <p:cNvSpPr/>
                <p:nvPr/>
              </p:nvSpPr>
              <p:spPr>
                <a:xfrm>
                  <a:off x="6227763" y="3259138"/>
                  <a:ext cx="712787" cy="347663"/>
                </a:xfrm>
                <a:custGeom>
                  <a:avLst/>
                  <a:gdLst>
                    <a:gd name="T0" fmla="*/ 3 w 449"/>
                    <a:gd name="T1" fmla="*/ 65 h 219"/>
                    <a:gd name="T2" fmla="*/ 17 w 449"/>
                    <a:gd name="T3" fmla="*/ 57 h 219"/>
                    <a:gd name="T4" fmla="*/ 63 w 449"/>
                    <a:gd name="T5" fmla="*/ 34 h 219"/>
                    <a:gd name="T6" fmla="*/ 76 w 449"/>
                    <a:gd name="T7" fmla="*/ 39 h 219"/>
                    <a:gd name="T8" fmla="*/ 91 w 449"/>
                    <a:gd name="T9" fmla="*/ 39 h 219"/>
                    <a:gd name="T10" fmla="*/ 105 w 449"/>
                    <a:gd name="T11" fmla="*/ 49 h 219"/>
                    <a:gd name="T12" fmla="*/ 120 w 449"/>
                    <a:gd name="T13" fmla="*/ 48 h 219"/>
                    <a:gd name="T14" fmla="*/ 144 w 449"/>
                    <a:gd name="T15" fmla="*/ 46 h 219"/>
                    <a:gd name="T16" fmla="*/ 144 w 449"/>
                    <a:gd name="T17" fmla="*/ 38 h 219"/>
                    <a:gd name="T18" fmla="*/ 146 w 449"/>
                    <a:gd name="T19" fmla="*/ 29 h 219"/>
                    <a:gd name="T20" fmla="*/ 143 w 449"/>
                    <a:gd name="T21" fmla="*/ 21 h 219"/>
                    <a:gd name="T22" fmla="*/ 158 w 449"/>
                    <a:gd name="T23" fmla="*/ 0 h 219"/>
                    <a:gd name="T24" fmla="*/ 167 w 449"/>
                    <a:gd name="T25" fmla="*/ 1 h 219"/>
                    <a:gd name="T26" fmla="*/ 181 w 449"/>
                    <a:gd name="T27" fmla="*/ 7 h 219"/>
                    <a:gd name="T28" fmla="*/ 200 w 449"/>
                    <a:gd name="T29" fmla="*/ 14 h 219"/>
                    <a:gd name="T30" fmla="*/ 204 w 449"/>
                    <a:gd name="T31" fmla="*/ 32 h 219"/>
                    <a:gd name="T32" fmla="*/ 215 w 449"/>
                    <a:gd name="T33" fmla="*/ 40 h 219"/>
                    <a:gd name="T34" fmla="*/ 231 w 449"/>
                    <a:gd name="T35" fmla="*/ 41 h 219"/>
                    <a:gd name="T36" fmla="*/ 265 w 449"/>
                    <a:gd name="T37" fmla="*/ 40 h 219"/>
                    <a:gd name="T38" fmla="*/ 268 w 449"/>
                    <a:gd name="T39" fmla="*/ 43 h 219"/>
                    <a:gd name="T40" fmla="*/ 286 w 449"/>
                    <a:gd name="T41" fmla="*/ 52 h 219"/>
                    <a:gd name="T42" fmla="*/ 296 w 449"/>
                    <a:gd name="T43" fmla="*/ 61 h 219"/>
                    <a:gd name="T44" fmla="*/ 327 w 449"/>
                    <a:gd name="T45" fmla="*/ 66 h 219"/>
                    <a:gd name="T46" fmla="*/ 373 w 449"/>
                    <a:gd name="T47" fmla="*/ 46 h 219"/>
                    <a:gd name="T48" fmla="*/ 385 w 449"/>
                    <a:gd name="T49" fmla="*/ 46 h 219"/>
                    <a:gd name="T50" fmla="*/ 396 w 449"/>
                    <a:gd name="T51" fmla="*/ 51 h 219"/>
                    <a:gd name="T52" fmla="*/ 404 w 449"/>
                    <a:gd name="T53" fmla="*/ 48 h 219"/>
                    <a:gd name="T54" fmla="*/ 405 w 449"/>
                    <a:gd name="T55" fmla="*/ 50 h 219"/>
                    <a:gd name="T56" fmla="*/ 395 w 449"/>
                    <a:gd name="T57" fmla="*/ 66 h 219"/>
                    <a:gd name="T58" fmla="*/ 392 w 449"/>
                    <a:gd name="T59" fmla="*/ 84 h 219"/>
                    <a:gd name="T60" fmla="*/ 396 w 449"/>
                    <a:gd name="T61" fmla="*/ 99 h 219"/>
                    <a:gd name="T62" fmla="*/ 419 w 449"/>
                    <a:gd name="T63" fmla="*/ 99 h 219"/>
                    <a:gd name="T64" fmla="*/ 436 w 449"/>
                    <a:gd name="T65" fmla="*/ 97 h 219"/>
                    <a:gd name="T66" fmla="*/ 445 w 449"/>
                    <a:gd name="T67" fmla="*/ 107 h 219"/>
                    <a:gd name="T68" fmla="*/ 449 w 449"/>
                    <a:gd name="T69" fmla="*/ 115 h 219"/>
                    <a:gd name="T70" fmla="*/ 446 w 449"/>
                    <a:gd name="T71" fmla="*/ 120 h 219"/>
                    <a:gd name="T72" fmla="*/ 412 w 449"/>
                    <a:gd name="T73" fmla="*/ 121 h 219"/>
                    <a:gd name="T74" fmla="*/ 388 w 449"/>
                    <a:gd name="T75" fmla="*/ 143 h 219"/>
                    <a:gd name="T76" fmla="*/ 372 w 449"/>
                    <a:gd name="T77" fmla="*/ 153 h 219"/>
                    <a:gd name="T78" fmla="*/ 355 w 449"/>
                    <a:gd name="T79" fmla="*/ 156 h 219"/>
                    <a:gd name="T80" fmla="*/ 348 w 449"/>
                    <a:gd name="T81" fmla="*/ 152 h 219"/>
                    <a:gd name="T82" fmla="*/ 337 w 449"/>
                    <a:gd name="T83" fmla="*/ 163 h 219"/>
                    <a:gd name="T84" fmla="*/ 342 w 449"/>
                    <a:gd name="T85" fmla="*/ 174 h 219"/>
                    <a:gd name="T86" fmla="*/ 327 w 449"/>
                    <a:gd name="T87" fmla="*/ 191 h 219"/>
                    <a:gd name="T88" fmla="*/ 308 w 449"/>
                    <a:gd name="T89" fmla="*/ 203 h 219"/>
                    <a:gd name="T90" fmla="*/ 300 w 449"/>
                    <a:gd name="T91" fmla="*/ 204 h 219"/>
                    <a:gd name="T92" fmla="*/ 288 w 449"/>
                    <a:gd name="T93" fmla="*/ 204 h 219"/>
                    <a:gd name="T94" fmla="*/ 265 w 449"/>
                    <a:gd name="T95" fmla="*/ 208 h 219"/>
                    <a:gd name="T96" fmla="*/ 249 w 449"/>
                    <a:gd name="T97" fmla="*/ 215 h 219"/>
                    <a:gd name="T98" fmla="*/ 241 w 449"/>
                    <a:gd name="T99" fmla="*/ 219 h 219"/>
                    <a:gd name="T100" fmla="*/ 235 w 449"/>
                    <a:gd name="T101" fmla="*/ 216 h 219"/>
                    <a:gd name="T102" fmla="*/ 195 w 449"/>
                    <a:gd name="T103" fmla="*/ 199 h 219"/>
                    <a:gd name="T104" fmla="*/ 131 w 449"/>
                    <a:gd name="T105" fmla="*/ 198 h 219"/>
                    <a:gd name="T106" fmla="*/ 106 w 449"/>
                    <a:gd name="T107" fmla="*/ 166 h 219"/>
                    <a:gd name="T108" fmla="*/ 73 w 449"/>
                    <a:gd name="T109" fmla="*/ 152 h 219"/>
                    <a:gd name="T110" fmla="*/ 43 w 449"/>
                    <a:gd name="T111" fmla="*/ 148 h 219"/>
                    <a:gd name="T112" fmla="*/ 41 w 449"/>
                    <a:gd name="T113" fmla="*/ 143 h 219"/>
                    <a:gd name="T114" fmla="*/ 39 w 449"/>
                    <a:gd name="T115" fmla="*/ 110 h 219"/>
                    <a:gd name="T116" fmla="*/ 28 w 449"/>
                    <a:gd name="T117" fmla="*/ 95 h 219"/>
                    <a:gd name="T118" fmla="*/ 20 w 449"/>
                    <a:gd name="T119" fmla="*/ 92 h 219"/>
                    <a:gd name="T120" fmla="*/ 14 w 449"/>
                    <a:gd name="T121" fmla="*/ 92 h 219"/>
                    <a:gd name="T122" fmla="*/ 4 w 449"/>
                    <a:gd name="T123" fmla="*/ 81 h 219"/>
                    <a:gd name="T124" fmla="*/ 0 w 449"/>
                    <a:gd name="T125" fmla="*/ 7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49" h="219">
                      <a:moveTo>
                        <a:pt x="0" y="70"/>
                      </a:moveTo>
                      <a:lnTo>
                        <a:pt x="3" y="65"/>
                      </a:lnTo>
                      <a:lnTo>
                        <a:pt x="7" y="60"/>
                      </a:lnTo>
                      <a:lnTo>
                        <a:pt x="17" y="57"/>
                      </a:lnTo>
                      <a:lnTo>
                        <a:pt x="40" y="41"/>
                      </a:lnTo>
                      <a:lnTo>
                        <a:pt x="63" y="34"/>
                      </a:lnTo>
                      <a:lnTo>
                        <a:pt x="73" y="37"/>
                      </a:lnTo>
                      <a:lnTo>
                        <a:pt x="76" y="39"/>
                      </a:lnTo>
                      <a:lnTo>
                        <a:pt x="87" y="38"/>
                      </a:lnTo>
                      <a:lnTo>
                        <a:pt x="91" y="39"/>
                      </a:lnTo>
                      <a:lnTo>
                        <a:pt x="100" y="48"/>
                      </a:lnTo>
                      <a:lnTo>
                        <a:pt x="105" y="49"/>
                      </a:lnTo>
                      <a:lnTo>
                        <a:pt x="117" y="47"/>
                      </a:lnTo>
                      <a:lnTo>
                        <a:pt x="120" y="48"/>
                      </a:lnTo>
                      <a:lnTo>
                        <a:pt x="142" y="48"/>
                      </a:lnTo>
                      <a:lnTo>
                        <a:pt x="144" y="46"/>
                      </a:lnTo>
                      <a:lnTo>
                        <a:pt x="143" y="41"/>
                      </a:lnTo>
                      <a:lnTo>
                        <a:pt x="144" y="38"/>
                      </a:lnTo>
                      <a:lnTo>
                        <a:pt x="146" y="33"/>
                      </a:lnTo>
                      <a:lnTo>
                        <a:pt x="146" y="29"/>
                      </a:lnTo>
                      <a:lnTo>
                        <a:pt x="144" y="25"/>
                      </a:lnTo>
                      <a:lnTo>
                        <a:pt x="143" y="21"/>
                      </a:lnTo>
                      <a:lnTo>
                        <a:pt x="143" y="16"/>
                      </a:lnTo>
                      <a:lnTo>
                        <a:pt x="158" y="0"/>
                      </a:lnTo>
                      <a:lnTo>
                        <a:pt x="162" y="0"/>
                      </a:lnTo>
                      <a:lnTo>
                        <a:pt x="167" y="1"/>
                      </a:lnTo>
                      <a:lnTo>
                        <a:pt x="171" y="4"/>
                      </a:lnTo>
                      <a:lnTo>
                        <a:pt x="181" y="7"/>
                      </a:lnTo>
                      <a:lnTo>
                        <a:pt x="183" y="10"/>
                      </a:lnTo>
                      <a:lnTo>
                        <a:pt x="200" y="14"/>
                      </a:lnTo>
                      <a:lnTo>
                        <a:pt x="203" y="19"/>
                      </a:lnTo>
                      <a:lnTo>
                        <a:pt x="204" y="32"/>
                      </a:lnTo>
                      <a:lnTo>
                        <a:pt x="205" y="32"/>
                      </a:lnTo>
                      <a:lnTo>
                        <a:pt x="215" y="40"/>
                      </a:lnTo>
                      <a:lnTo>
                        <a:pt x="224" y="42"/>
                      </a:lnTo>
                      <a:lnTo>
                        <a:pt x="231" y="41"/>
                      </a:lnTo>
                      <a:lnTo>
                        <a:pt x="245" y="34"/>
                      </a:lnTo>
                      <a:lnTo>
                        <a:pt x="265" y="40"/>
                      </a:lnTo>
                      <a:lnTo>
                        <a:pt x="267" y="43"/>
                      </a:lnTo>
                      <a:lnTo>
                        <a:pt x="268" y="43"/>
                      </a:lnTo>
                      <a:lnTo>
                        <a:pt x="275" y="48"/>
                      </a:lnTo>
                      <a:lnTo>
                        <a:pt x="286" y="52"/>
                      </a:lnTo>
                      <a:lnTo>
                        <a:pt x="289" y="57"/>
                      </a:lnTo>
                      <a:lnTo>
                        <a:pt x="296" y="61"/>
                      </a:lnTo>
                      <a:lnTo>
                        <a:pt x="322" y="64"/>
                      </a:lnTo>
                      <a:lnTo>
                        <a:pt x="327" y="66"/>
                      </a:lnTo>
                      <a:lnTo>
                        <a:pt x="357" y="58"/>
                      </a:lnTo>
                      <a:lnTo>
                        <a:pt x="373" y="46"/>
                      </a:lnTo>
                      <a:lnTo>
                        <a:pt x="379" y="44"/>
                      </a:lnTo>
                      <a:lnTo>
                        <a:pt x="385" y="46"/>
                      </a:lnTo>
                      <a:lnTo>
                        <a:pt x="390" y="50"/>
                      </a:lnTo>
                      <a:lnTo>
                        <a:pt x="396" y="51"/>
                      </a:lnTo>
                      <a:lnTo>
                        <a:pt x="400" y="50"/>
                      </a:lnTo>
                      <a:lnTo>
                        <a:pt x="404" y="48"/>
                      </a:lnTo>
                      <a:lnTo>
                        <a:pt x="405" y="49"/>
                      </a:lnTo>
                      <a:lnTo>
                        <a:pt x="405" y="50"/>
                      </a:lnTo>
                      <a:lnTo>
                        <a:pt x="403" y="52"/>
                      </a:lnTo>
                      <a:lnTo>
                        <a:pt x="395" y="66"/>
                      </a:lnTo>
                      <a:lnTo>
                        <a:pt x="395" y="79"/>
                      </a:lnTo>
                      <a:lnTo>
                        <a:pt x="392" y="84"/>
                      </a:lnTo>
                      <a:lnTo>
                        <a:pt x="394" y="95"/>
                      </a:lnTo>
                      <a:lnTo>
                        <a:pt x="396" y="99"/>
                      </a:lnTo>
                      <a:lnTo>
                        <a:pt x="406" y="101"/>
                      </a:lnTo>
                      <a:lnTo>
                        <a:pt x="419" y="99"/>
                      </a:lnTo>
                      <a:lnTo>
                        <a:pt x="431" y="90"/>
                      </a:lnTo>
                      <a:lnTo>
                        <a:pt x="436" y="97"/>
                      </a:lnTo>
                      <a:lnTo>
                        <a:pt x="444" y="104"/>
                      </a:lnTo>
                      <a:lnTo>
                        <a:pt x="445" y="107"/>
                      </a:lnTo>
                      <a:lnTo>
                        <a:pt x="445" y="113"/>
                      </a:lnTo>
                      <a:lnTo>
                        <a:pt x="449" y="115"/>
                      </a:lnTo>
                      <a:lnTo>
                        <a:pt x="449" y="118"/>
                      </a:lnTo>
                      <a:lnTo>
                        <a:pt x="446" y="120"/>
                      </a:lnTo>
                      <a:lnTo>
                        <a:pt x="437" y="118"/>
                      </a:lnTo>
                      <a:lnTo>
                        <a:pt x="412" y="121"/>
                      </a:lnTo>
                      <a:lnTo>
                        <a:pt x="395" y="139"/>
                      </a:lnTo>
                      <a:lnTo>
                        <a:pt x="388" y="143"/>
                      </a:lnTo>
                      <a:lnTo>
                        <a:pt x="382" y="142"/>
                      </a:lnTo>
                      <a:lnTo>
                        <a:pt x="372" y="153"/>
                      </a:lnTo>
                      <a:lnTo>
                        <a:pt x="365" y="158"/>
                      </a:lnTo>
                      <a:lnTo>
                        <a:pt x="355" y="156"/>
                      </a:lnTo>
                      <a:lnTo>
                        <a:pt x="352" y="153"/>
                      </a:lnTo>
                      <a:lnTo>
                        <a:pt x="348" y="152"/>
                      </a:lnTo>
                      <a:lnTo>
                        <a:pt x="342" y="154"/>
                      </a:lnTo>
                      <a:lnTo>
                        <a:pt x="337" y="163"/>
                      </a:lnTo>
                      <a:lnTo>
                        <a:pt x="336" y="167"/>
                      </a:lnTo>
                      <a:lnTo>
                        <a:pt x="342" y="174"/>
                      </a:lnTo>
                      <a:lnTo>
                        <a:pt x="342" y="178"/>
                      </a:lnTo>
                      <a:lnTo>
                        <a:pt x="327" y="191"/>
                      </a:lnTo>
                      <a:lnTo>
                        <a:pt x="325" y="194"/>
                      </a:lnTo>
                      <a:lnTo>
                        <a:pt x="308" y="203"/>
                      </a:lnTo>
                      <a:lnTo>
                        <a:pt x="301" y="204"/>
                      </a:lnTo>
                      <a:lnTo>
                        <a:pt x="300" y="204"/>
                      </a:lnTo>
                      <a:lnTo>
                        <a:pt x="293" y="202"/>
                      </a:lnTo>
                      <a:lnTo>
                        <a:pt x="288" y="204"/>
                      </a:lnTo>
                      <a:lnTo>
                        <a:pt x="282" y="203"/>
                      </a:lnTo>
                      <a:lnTo>
                        <a:pt x="265" y="208"/>
                      </a:lnTo>
                      <a:lnTo>
                        <a:pt x="263" y="210"/>
                      </a:lnTo>
                      <a:lnTo>
                        <a:pt x="249" y="215"/>
                      </a:lnTo>
                      <a:lnTo>
                        <a:pt x="244" y="219"/>
                      </a:lnTo>
                      <a:lnTo>
                        <a:pt x="241" y="219"/>
                      </a:lnTo>
                      <a:lnTo>
                        <a:pt x="238" y="218"/>
                      </a:lnTo>
                      <a:lnTo>
                        <a:pt x="235" y="216"/>
                      </a:lnTo>
                      <a:lnTo>
                        <a:pt x="202" y="205"/>
                      </a:lnTo>
                      <a:lnTo>
                        <a:pt x="195" y="199"/>
                      </a:lnTo>
                      <a:lnTo>
                        <a:pt x="179" y="194"/>
                      </a:lnTo>
                      <a:lnTo>
                        <a:pt x="131" y="198"/>
                      </a:lnTo>
                      <a:lnTo>
                        <a:pt x="128" y="196"/>
                      </a:lnTo>
                      <a:lnTo>
                        <a:pt x="106" y="166"/>
                      </a:lnTo>
                      <a:lnTo>
                        <a:pt x="103" y="166"/>
                      </a:lnTo>
                      <a:lnTo>
                        <a:pt x="73" y="152"/>
                      </a:lnTo>
                      <a:lnTo>
                        <a:pt x="66" y="154"/>
                      </a:lnTo>
                      <a:lnTo>
                        <a:pt x="43" y="148"/>
                      </a:lnTo>
                      <a:lnTo>
                        <a:pt x="41" y="146"/>
                      </a:lnTo>
                      <a:lnTo>
                        <a:pt x="41" y="143"/>
                      </a:lnTo>
                      <a:lnTo>
                        <a:pt x="43" y="138"/>
                      </a:lnTo>
                      <a:lnTo>
                        <a:pt x="39" y="110"/>
                      </a:lnTo>
                      <a:lnTo>
                        <a:pt x="32" y="96"/>
                      </a:lnTo>
                      <a:lnTo>
                        <a:pt x="28" y="95"/>
                      </a:lnTo>
                      <a:lnTo>
                        <a:pt x="25" y="93"/>
                      </a:lnTo>
                      <a:lnTo>
                        <a:pt x="20" y="92"/>
                      </a:lnTo>
                      <a:lnTo>
                        <a:pt x="18" y="95"/>
                      </a:lnTo>
                      <a:lnTo>
                        <a:pt x="14" y="92"/>
                      </a:lnTo>
                      <a:lnTo>
                        <a:pt x="12" y="87"/>
                      </a:lnTo>
                      <a:lnTo>
                        <a:pt x="4" y="81"/>
                      </a:lnTo>
                      <a:lnTo>
                        <a:pt x="0" y="71"/>
                      </a:lnTo>
                      <a:lnTo>
                        <a:pt x="0" y="70"/>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18" name="Freeform 459">
                  <a:extLst>
                    <a:ext uri="{FF2B5EF4-FFF2-40B4-BE49-F238E27FC236}">
                      <a16:creationId xmlns:a16="http://schemas.microsoft.com/office/drawing/2014/main" xmlns="" id="{F91E50A5-F668-D040-AD90-6EC75816E1CB}"/>
                    </a:ext>
                  </a:extLst>
                </p:cNvPr>
                <p:cNvSpPr/>
                <p:nvPr/>
              </p:nvSpPr>
              <p:spPr>
                <a:xfrm>
                  <a:off x="6227763" y="3259138"/>
                  <a:ext cx="712787" cy="347663"/>
                </a:xfrm>
                <a:custGeom>
                  <a:avLst/>
                  <a:gdLst>
                    <a:gd name="T0" fmla="*/ 3 w 449"/>
                    <a:gd name="T1" fmla="*/ 65 h 219"/>
                    <a:gd name="T2" fmla="*/ 17 w 449"/>
                    <a:gd name="T3" fmla="*/ 57 h 219"/>
                    <a:gd name="T4" fmla="*/ 63 w 449"/>
                    <a:gd name="T5" fmla="*/ 34 h 219"/>
                    <a:gd name="T6" fmla="*/ 76 w 449"/>
                    <a:gd name="T7" fmla="*/ 39 h 219"/>
                    <a:gd name="T8" fmla="*/ 91 w 449"/>
                    <a:gd name="T9" fmla="*/ 39 h 219"/>
                    <a:gd name="T10" fmla="*/ 105 w 449"/>
                    <a:gd name="T11" fmla="*/ 49 h 219"/>
                    <a:gd name="T12" fmla="*/ 120 w 449"/>
                    <a:gd name="T13" fmla="*/ 48 h 219"/>
                    <a:gd name="T14" fmla="*/ 144 w 449"/>
                    <a:gd name="T15" fmla="*/ 46 h 219"/>
                    <a:gd name="T16" fmla="*/ 144 w 449"/>
                    <a:gd name="T17" fmla="*/ 38 h 219"/>
                    <a:gd name="T18" fmla="*/ 146 w 449"/>
                    <a:gd name="T19" fmla="*/ 29 h 219"/>
                    <a:gd name="T20" fmla="*/ 143 w 449"/>
                    <a:gd name="T21" fmla="*/ 21 h 219"/>
                    <a:gd name="T22" fmla="*/ 158 w 449"/>
                    <a:gd name="T23" fmla="*/ 0 h 219"/>
                    <a:gd name="T24" fmla="*/ 167 w 449"/>
                    <a:gd name="T25" fmla="*/ 1 h 219"/>
                    <a:gd name="T26" fmla="*/ 181 w 449"/>
                    <a:gd name="T27" fmla="*/ 7 h 219"/>
                    <a:gd name="T28" fmla="*/ 200 w 449"/>
                    <a:gd name="T29" fmla="*/ 14 h 219"/>
                    <a:gd name="T30" fmla="*/ 204 w 449"/>
                    <a:gd name="T31" fmla="*/ 32 h 219"/>
                    <a:gd name="T32" fmla="*/ 215 w 449"/>
                    <a:gd name="T33" fmla="*/ 40 h 219"/>
                    <a:gd name="T34" fmla="*/ 231 w 449"/>
                    <a:gd name="T35" fmla="*/ 41 h 219"/>
                    <a:gd name="T36" fmla="*/ 265 w 449"/>
                    <a:gd name="T37" fmla="*/ 40 h 219"/>
                    <a:gd name="T38" fmla="*/ 268 w 449"/>
                    <a:gd name="T39" fmla="*/ 43 h 219"/>
                    <a:gd name="T40" fmla="*/ 286 w 449"/>
                    <a:gd name="T41" fmla="*/ 52 h 219"/>
                    <a:gd name="T42" fmla="*/ 296 w 449"/>
                    <a:gd name="T43" fmla="*/ 61 h 219"/>
                    <a:gd name="T44" fmla="*/ 327 w 449"/>
                    <a:gd name="T45" fmla="*/ 66 h 219"/>
                    <a:gd name="T46" fmla="*/ 373 w 449"/>
                    <a:gd name="T47" fmla="*/ 46 h 219"/>
                    <a:gd name="T48" fmla="*/ 385 w 449"/>
                    <a:gd name="T49" fmla="*/ 46 h 219"/>
                    <a:gd name="T50" fmla="*/ 396 w 449"/>
                    <a:gd name="T51" fmla="*/ 51 h 219"/>
                    <a:gd name="T52" fmla="*/ 404 w 449"/>
                    <a:gd name="T53" fmla="*/ 48 h 219"/>
                    <a:gd name="T54" fmla="*/ 405 w 449"/>
                    <a:gd name="T55" fmla="*/ 50 h 219"/>
                    <a:gd name="T56" fmla="*/ 395 w 449"/>
                    <a:gd name="T57" fmla="*/ 66 h 219"/>
                    <a:gd name="T58" fmla="*/ 392 w 449"/>
                    <a:gd name="T59" fmla="*/ 84 h 219"/>
                    <a:gd name="T60" fmla="*/ 396 w 449"/>
                    <a:gd name="T61" fmla="*/ 99 h 219"/>
                    <a:gd name="T62" fmla="*/ 419 w 449"/>
                    <a:gd name="T63" fmla="*/ 99 h 219"/>
                    <a:gd name="T64" fmla="*/ 436 w 449"/>
                    <a:gd name="T65" fmla="*/ 97 h 219"/>
                    <a:gd name="T66" fmla="*/ 445 w 449"/>
                    <a:gd name="T67" fmla="*/ 107 h 219"/>
                    <a:gd name="T68" fmla="*/ 449 w 449"/>
                    <a:gd name="T69" fmla="*/ 115 h 219"/>
                    <a:gd name="T70" fmla="*/ 446 w 449"/>
                    <a:gd name="T71" fmla="*/ 120 h 219"/>
                    <a:gd name="T72" fmla="*/ 412 w 449"/>
                    <a:gd name="T73" fmla="*/ 121 h 219"/>
                    <a:gd name="T74" fmla="*/ 388 w 449"/>
                    <a:gd name="T75" fmla="*/ 143 h 219"/>
                    <a:gd name="T76" fmla="*/ 372 w 449"/>
                    <a:gd name="T77" fmla="*/ 153 h 219"/>
                    <a:gd name="T78" fmla="*/ 355 w 449"/>
                    <a:gd name="T79" fmla="*/ 156 h 219"/>
                    <a:gd name="T80" fmla="*/ 348 w 449"/>
                    <a:gd name="T81" fmla="*/ 152 h 219"/>
                    <a:gd name="T82" fmla="*/ 337 w 449"/>
                    <a:gd name="T83" fmla="*/ 163 h 219"/>
                    <a:gd name="T84" fmla="*/ 342 w 449"/>
                    <a:gd name="T85" fmla="*/ 174 h 219"/>
                    <a:gd name="T86" fmla="*/ 327 w 449"/>
                    <a:gd name="T87" fmla="*/ 191 h 219"/>
                    <a:gd name="T88" fmla="*/ 308 w 449"/>
                    <a:gd name="T89" fmla="*/ 203 h 219"/>
                    <a:gd name="T90" fmla="*/ 300 w 449"/>
                    <a:gd name="T91" fmla="*/ 204 h 219"/>
                    <a:gd name="T92" fmla="*/ 288 w 449"/>
                    <a:gd name="T93" fmla="*/ 204 h 219"/>
                    <a:gd name="T94" fmla="*/ 265 w 449"/>
                    <a:gd name="T95" fmla="*/ 208 h 219"/>
                    <a:gd name="T96" fmla="*/ 249 w 449"/>
                    <a:gd name="T97" fmla="*/ 215 h 219"/>
                    <a:gd name="T98" fmla="*/ 241 w 449"/>
                    <a:gd name="T99" fmla="*/ 219 h 219"/>
                    <a:gd name="T100" fmla="*/ 235 w 449"/>
                    <a:gd name="T101" fmla="*/ 216 h 219"/>
                    <a:gd name="T102" fmla="*/ 195 w 449"/>
                    <a:gd name="T103" fmla="*/ 199 h 219"/>
                    <a:gd name="T104" fmla="*/ 131 w 449"/>
                    <a:gd name="T105" fmla="*/ 198 h 219"/>
                    <a:gd name="T106" fmla="*/ 106 w 449"/>
                    <a:gd name="T107" fmla="*/ 166 h 219"/>
                    <a:gd name="T108" fmla="*/ 73 w 449"/>
                    <a:gd name="T109" fmla="*/ 152 h 219"/>
                    <a:gd name="T110" fmla="*/ 43 w 449"/>
                    <a:gd name="T111" fmla="*/ 148 h 219"/>
                    <a:gd name="T112" fmla="*/ 41 w 449"/>
                    <a:gd name="T113" fmla="*/ 143 h 219"/>
                    <a:gd name="T114" fmla="*/ 39 w 449"/>
                    <a:gd name="T115" fmla="*/ 110 h 219"/>
                    <a:gd name="T116" fmla="*/ 28 w 449"/>
                    <a:gd name="T117" fmla="*/ 95 h 219"/>
                    <a:gd name="T118" fmla="*/ 20 w 449"/>
                    <a:gd name="T119" fmla="*/ 92 h 219"/>
                    <a:gd name="T120" fmla="*/ 14 w 449"/>
                    <a:gd name="T121" fmla="*/ 92 h 219"/>
                    <a:gd name="T122" fmla="*/ 4 w 449"/>
                    <a:gd name="T123" fmla="*/ 81 h 219"/>
                    <a:gd name="T124" fmla="*/ 0 w 449"/>
                    <a:gd name="T125" fmla="*/ 7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49" h="219">
                      <a:moveTo>
                        <a:pt x="0" y="70"/>
                      </a:moveTo>
                      <a:lnTo>
                        <a:pt x="3" y="65"/>
                      </a:lnTo>
                      <a:lnTo>
                        <a:pt x="7" y="60"/>
                      </a:lnTo>
                      <a:lnTo>
                        <a:pt x="17" y="57"/>
                      </a:lnTo>
                      <a:lnTo>
                        <a:pt x="40" y="41"/>
                      </a:lnTo>
                      <a:lnTo>
                        <a:pt x="63" y="34"/>
                      </a:lnTo>
                      <a:lnTo>
                        <a:pt x="73" y="37"/>
                      </a:lnTo>
                      <a:lnTo>
                        <a:pt x="76" y="39"/>
                      </a:lnTo>
                      <a:lnTo>
                        <a:pt x="87" y="38"/>
                      </a:lnTo>
                      <a:lnTo>
                        <a:pt x="91" y="39"/>
                      </a:lnTo>
                      <a:lnTo>
                        <a:pt x="100" y="48"/>
                      </a:lnTo>
                      <a:lnTo>
                        <a:pt x="105" y="49"/>
                      </a:lnTo>
                      <a:lnTo>
                        <a:pt x="117" y="47"/>
                      </a:lnTo>
                      <a:lnTo>
                        <a:pt x="120" y="48"/>
                      </a:lnTo>
                      <a:lnTo>
                        <a:pt x="142" y="48"/>
                      </a:lnTo>
                      <a:lnTo>
                        <a:pt x="144" y="46"/>
                      </a:lnTo>
                      <a:lnTo>
                        <a:pt x="143" y="41"/>
                      </a:lnTo>
                      <a:lnTo>
                        <a:pt x="144" y="38"/>
                      </a:lnTo>
                      <a:lnTo>
                        <a:pt x="146" y="33"/>
                      </a:lnTo>
                      <a:lnTo>
                        <a:pt x="146" y="29"/>
                      </a:lnTo>
                      <a:lnTo>
                        <a:pt x="144" y="25"/>
                      </a:lnTo>
                      <a:lnTo>
                        <a:pt x="143" y="21"/>
                      </a:lnTo>
                      <a:lnTo>
                        <a:pt x="143" y="16"/>
                      </a:lnTo>
                      <a:lnTo>
                        <a:pt x="158" y="0"/>
                      </a:lnTo>
                      <a:lnTo>
                        <a:pt x="162" y="0"/>
                      </a:lnTo>
                      <a:lnTo>
                        <a:pt x="167" y="1"/>
                      </a:lnTo>
                      <a:lnTo>
                        <a:pt x="171" y="4"/>
                      </a:lnTo>
                      <a:lnTo>
                        <a:pt x="181" y="7"/>
                      </a:lnTo>
                      <a:lnTo>
                        <a:pt x="183" y="10"/>
                      </a:lnTo>
                      <a:lnTo>
                        <a:pt x="200" y="14"/>
                      </a:lnTo>
                      <a:lnTo>
                        <a:pt x="203" y="19"/>
                      </a:lnTo>
                      <a:lnTo>
                        <a:pt x="204" y="32"/>
                      </a:lnTo>
                      <a:lnTo>
                        <a:pt x="205" y="32"/>
                      </a:lnTo>
                      <a:lnTo>
                        <a:pt x="215" y="40"/>
                      </a:lnTo>
                      <a:lnTo>
                        <a:pt x="224" y="42"/>
                      </a:lnTo>
                      <a:lnTo>
                        <a:pt x="231" y="41"/>
                      </a:lnTo>
                      <a:lnTo>
                        <a:pt x="245" y="34"/>
                      </a:lnTo>
                      <a:lnTo>
                        <a:pt x="265" y="40"/>
                      </a:lnTo>
                      <a:lnTo>
                        <a:pt x="267" y="43"/>
                      </a:lnTo>
                      <a:lnTo>
                        <a:pt x="268" y="43"/>
                      </a:lnTo>
                      <a:lnTo>
                        <a:pt x="275" y="48"/>
                      </a:lnTo>
                      <a:lnTo>
                        <a:pt x="286" y="52"/>
                      </a:lnTo>
                      <a:lnTo>
                        <a:pt x="289" y="57"/>
                      </a:lnTo>
                      <a:lnTo>
                        <a:pt x="296" y="61"/>
                      </a:lnTo>
                      <a:lnTo>
                        <a:pt x="322" y="64"/>
                      </a:lnTo>
                      <a:lnTo>
                        <a:pt x="327" y="66"/>
                      </a:lnTo>
                      <a:lnTo>
                        <a:pt x="357" y="58"/>
                      </a:lnTo>
                      <a:lnTo>
                        <a:pt x="373" y="46"/>
                      </a:lnTo>
                      <a:lnTo>
                        <a:pt x="379" y="44"/>
                      </a:lnTo>
                      <a:lnTo>
                        <a:pt x="385" y="46"/>
                      </a:lnTo>
                      <a:lnTo>
                        <a:pt x="390" y="50"/>
                      </a:lnTo>
                      <a:lnTo>
                        <a:pt x="396" y="51"/>
                      </a:lnTo>
                      <a:lnTo>
                        <a:pt x="400" y="50"/>
                      </a:lnTo>
                      <a:lnTo>
                        <a:pt x="404" y="48"/>
                      </a:lnTo>
                      <a:lnTo>
                        <a:pt x="405" y="49"/>
                      </a:lnTo>
                      <a:lnTo>
                        <a:pt x="405" y="50"/>
                      </a:lnTo>
                      <a:lnTo>
                        <a:pt x="403" y="52"/>
                      </a:lnTo>
                      <a:lnTo>
                        <a:pt x="395" y="66"/>
                      </a:lnTo>
                      <a:lnTo>
                        <a:pt x="395" y="79"/>
                      </a:lnTo>
                      <a:lnTo>
                        <a:pt x="392" y="84"/>
                      </a:lnTo>
                      <a:lnTo>
                        <a:pt x="394" y="95"/>
                      </a:lnTo>
                      <a:lnTo>
                        <a:pt x="396" y="99"/>
                      </a:lnTo>
                      <a:lnTo>
                        <a:pt x="406" y="101"/>
                      </a:lnTo>
                      <a:lnTo>
                        <a:pt x="419" y="99"/>
                      </a:lnTo>
                      <a:lnTo>
                        <a:pt x="431" y="90"/>
                      </a:lnTo>
                      <a:lnTo>
                        <a:pt x="436" y="97"/>
                      </a:lnTo>
                      <a:lnTo>
                        <a:pt x="444" y="104"/>
                      </a:lnTo>
                      <a:lnTo>
                        <a:pt x="445" y="107"/>
                      </a:lnTo>
                      <a:lnTo>
                        <a:pt x="445" y="113"/>
                      </a:lnTo>
                      <a:lnTo>
                        <a:pt x="449" y="115"/>
                      </a:lnTo>
                      <a:lnTo>
                        <a:pt x="449" y="118"/>
                      </a:lnTo>
                      <a:lnTo>
                        <a:pt x="446" y="120"/>
                      </a:lnTo>
                      <a:lnTo>
                        <a:pt x="437" y="118"/>
                      </a:lnTo>
                      <a:lnTo>
                        <a:pt x="412" y="121"/>
                      </a:lnTo>
                      <a:lnTo>
                        <a:pt x="395" y="139"/>
                      </a:lnTo>
                      <a:lnTo>
                        <a:pt x="388" y="143"/>
                      </a:lnTo>
                      <a:lnTo>
                        <a:pt x="382" y="142"/>
                      </a:lnTo>
                      <a:lnTo>
                        <a:pt x="372" y="153"/>
                      </a:lnTo>
                      <a:lnTo>
                        <a:pt x="365" y="158"/>
                      </a:lnTo>
                      <a:lnTo>
                        <a:pt x="355" y="156"/>
                      </a:lnTo>
                      <a:lnTo>
                        <a:pt x="352" y="153"/>
                      </a:lnTo>
                      <a:lnTo>
                        <a:pt x="348" y="152"/>
                      </a:lnTo>
                      <a:lnTo>
                        <a:pt x="342" y="154"/>
                      </a:lnTo>
                      <a:lnTo>
                        <a:pt x="337" y="163"/>
                      </a:lnTo>
                      <a:lnTo>
                        <a:pt x="336" y="167"/>
                      </a:lnTo>
                      <a:lnTo>
                        <a:pt x="342" y="174"/>
                      </a:lnTo>
                      <a:lnTo>
                        <a:pt x="342" y="178"/>
                      </a:lnTo>
                      <a:lnTo>
                        <a:pt x="327" y="191"/>
                      </a:lnTo>
                      <a:lnTo>
                        <a:pt x="325" y="194"/>
                      </a:lnTo>
                      <a:lnTo>
                        <a:pt x="308" y="203"/>
                      </a:lnTo>
                      <a:lnTo>
                        <a:pt x="301" y="204"/>
                      </a:lnTo>
                      <a:lnTo>
                        <a:pt x="300" y="204"/>
                      </a:lnTo>
                      <a:lnTo>
                        <a:pt x="293" y="202"/>
                      </a:lnTo>
                      <a:lnTo>
                        <a:pt x="288" y="204"/>
                      </a:lnTo>
                      <a:lnTo>
                        <a:pt x="282" y="203"/>
                      </a:lnTo>
                      <a:lnTo>
                        <a:pt x="265" y="208"/>
                      </a:lnTo>
                      <a:lnTo>
                        <a:pt x="263" y="210"/>
                      </a:lnTo>
                      <a:lnTo>
                        <a:pt x="249" y="215"/>
                      </a:lnTo>
                      <a:lnTo>
                        <a:pt x="244" y="219"/>
                      </a:lnTo>
                      <a:lnTo>
                        <a:pt x="241" y="219"/>
                      </a:lnTo>
                      <a:lnTo>
                        <a:pt x="238" y="218"/>
                      </a:lnTo>
                      <a:lnTo>
                        <a:pt x="235" y="216"/>
                      </a:lnTo>
                      <a:lnTo>
                        <a:pt x="202" y="205"/>
                      </a:lnTo>
                      <a:lnTo>
                        <a:pt x="195" y="199"/>
                      </a:lnTo>
                      <a:lnTo>
                        <a:pt x="179" y="194"/>
                      </a:lnTo>
                      <a:lnTo>
                        <a:pt x="131" y="198"/>
                      </a:lnTo>
                      <a:lnTo>
                        <a:pt x="128" y="196"/>
                      </a:lnTo>
                      <a:lnTo>
                        <a:pt x="106" y="166"/>
                      </a:lnTo>
                      <a:lnTo>
                        <a:pt x="103" y="166"/>
                      </a:lnTo>
                      <a:lnTo>
                        <a:pt x="73" y="152"/>
                      </a:lnTo>
                      <a:lnTo>
                        <a:pt x="66" y="154"/>
                      </a:lnTo>
                      <a:lnTo>
                        <a:pt x="43" y="148"/>
                      </a:lnTo>
                      <a:lnTo>
                        <a:pt x="41" y="146"/>
                      </a:lnTo>
                      <a:lnTo>
                        <a:pt x="41" y="143"/>
                      </a:lnTo>
                      <a:lnTo>
                        <a:pt x="43" y="138"/>
                      </a:lnTo>
                      <a:lnTo>
                        <a:pt x="39" y="110"/>
                      </a:lnTo>
                      <a:lnTo>
                        <a:pt x="32" y="96"/>
                      </a:lnTo>
                      <a:lnTo>
                        <a:pt x="28" y="95"/>
                      </a:lnTo>
                      <a:lnTo>
                        <a:pt x="25" y="93"/>
                      </a:lnTo>
                      <a:lnTo>
                        <a:pt x="20" y="92"/>
                      </a:lnTo>
                      <a:lnTo>
                        <a:pt x="18" y="95"/>
                      </a:lnTo>
                      <a:lnTo>
                        <a:pt x="14" y="92"/>
                      </a:lnTo>
                      <a:lnTo>
                        <a:pt x="12" y="87"/>
                      </a:lnTo>
                      <a:lnTo>
                        <a:pt x="4" y="81"/>
                      </a:lnTo>
                      <a:lnTo>
                        <a:pt x="0" y="71"/>
                      </a:lnTo>
                      <a:lnTo>
                        <a:pt x="0" y="70"/>
                      </a:lnTo>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19" name="Freeform 460">
                  <a:extLst>
                    <a:ext uri="{FF2B5EF4-FFF2-40B4-BE49-F238E27FC236}">
                      <a16:creationId xmlns:a16="http://schemas.microsoft.com/office/drawing/2014/main" xmlns="" id="{F34BB329-6E8F-A545-A69D-5EFD7A58F80A}"/>
                    </a:ext>
                  </a:extLst>
                </p:cNvPr>
                <p:cNvSpPr/>
                <p:nvPr/>
              </p:nvSpPr>
              <p:spPr>
                <a:xfrm>
                  <a:off x="4849813" y="3387725"/>
                  <a:ext cx="76200" cy="98425"/>
                </a:xfrm>
                <a:custGeom>
                  <a:avLst/>
                  <a:gdLst>
                    <a:gd name="T0" fmla="*/ 23 w 48"/>
                    <a:gd name="T1" fmla="*/ 62 h 62"/>
                    <a:gd name="T2" fmla="*/ 21 w 48"/>
                    <a:gd name="T3" fmla="*/ 35 h 62"/>
                    <a:gd name="T4" fmla="*/ 11 w 48"/>
                    <a:gd name="T5" fmla="*/ 18 h 62"/>
                    <a:gd name="T6" fmla="*/ 10 w 48"/>
                    <a:gd name="T7" fmla="*/ 14 h 62"/>
                    <a:gd name="T8" fmla="*/ 2 w 48"/>
                    <a:gd name="T9" fmla="*/ 5 h 62"/>
                    <a:gd name="T10" fmla="*/ 0 w 48"/>
                    <a:gd name="T11" fmla="*/ 5 h 62"/>
                    <a:gd name="T12" fmla="*/ 1 w 48"/>
                    <a:gd name="T13" fmla="*/ 2 h 62"/>
                    <a:gd name="T14" fmla="*/ 3 w 48"/>
                    <a:gd name="T15" fmla="*/ 1 h 62"/>
                    <a:gd name="T16" fmla="*/ 5 w 48"/>
                    <a:gd name="T17" fmla="*/ 1 h 62"/>
                    <a:gd name="T18" fmla="*/ 11 w 48"/>
                    <a:gd name="T19" fmla="*/ 0 h 62"/>
                    <a:gd name="T20" fmla="*/ 17 w 48"/>
                    <a:gd name="T21" fmla="*/ 2 h 62"/>
                    <a:gd name="T22" fmla="*/ 23 w 48"/>
                    <a:gd name="T23" fmla="*/ 6 h 62"/>
                    <a:gd name="T24" fmla="*/ 24 w 48"/>
                    <a:gd name="T25" fmla="*/ 7 h 62"/>
                    <a:gd name="T26" fmla="*/ 28 w 48"/>
                    <a:gd name="T27" fmla="*/ 6 h 62"/>
                    <a:gd name="T28" fmla="*/ 31 w 48"/>
                    <a:gd name="T29" fmla="*/ 6 h 62"/>
                    <a:gd name="T30" fmla="*/ 33 w 48"/>
                    <a:gd name="T31" fmla="*/ 9 h 62"/>
                    <a:gd name="T32" fmla="*/ 35 w 48"/>
                    <a:gd name="T33" fmla="*/ 9 h 62"/>
                    <a:gd name="T34" fmla="*/ 37 w 48"/>
                    <a:gd name="T35" fmla="*/ 11 h 62"/>
                    <a:gd name="T36" fmla="*/ 36 w 48"/>
                    <a:gd name="T37" fmla="*/ 19 h 62"/>
                    <a:gd name="T38" fmla="*/ 37 w 48"/>
                    <a:gd name="T39" fmla="*/ 20 h 62"/>
                    <a:gd name="T40" fmla="*/ 38 w 48"/>
                    <a:gd name="T41" fmla="*/ 22 h 62"/>
                    <a:gd name="T42" fmla="*/ 40 w 48"/>
                    <a:gd name="T43" fmla="*/ 23 h 62"/>
                    <a:gd name="T44" fmla="*/ 41 w 48"/>
                    <a:gd name="T45" fmla="*/ 25 h 62"/>
                    <a:gd name="T46" fmla="*/ 41 w 48"/>
                    <a:gd name="T47" fmla="*/ 27 h 62"/>
                    <a:gd name="T48" fmla="*/ 42 w 48"/>
                    <a:gd name="T49" fmla="*/ 31 h 62"/>
                    <a:gd name="T50" fmla="*/ 46 w 48"/>
                    <a:gd name="T51" fmla="*/ 33 h 62"/>
                    <a:gd name="T52" fmla="*/ 47 w 48"/>
                    <a:gd name="T53" fmla="*/ 34 h 62"/>
                    <a:gd name="T54" fmla="*/ 48 w 48"/>
                    <a:gd name="T55" fmla="*/ 36 h 62"/>
                    <a:gd name="T56" fmla="*/ 47 w 48"/>
                    <a:gd name="T57" fmla="*/ 38 h 62"/>
                    <a:gd name="T58" fmla="*/ 48 w 48"/>
                    <a:gd name="T59" fmla="*/ 40 h 62"/>
                    <a:gd name="T60" fmla="*/ 47 w 48"/>
                    <a:gd name="T61" fmla="*/ 42 h 62"/>
                    <a:gd name="T62" fmla="*/ 45 w 48"/>
                    <a:gd name="T63" fmla="*/ 43 h 62"/>
                    <a:gd name="T64" fmla="*/ 39 w 48"/>
                    <a:gd name="T65" fmla="*/ 42 h 62"/>
                    <a:gd name="T66" fmla="*/ 38 w 48"/>
                    <a:gd name="T67" fmla="*/ 43 h 62"/>
                    <a:gd name="T68" fmla="*/ 37 w 48"/>
                    <a:gd name="T69" fmla="*/ 41 h 62"/>
                    <a:gd name="T70" fmla="*/ 34 w 48"/>
                    <a:gd name="T71" fmla="*/ 42 h 62"/>
                    <a:gd name="T72" fmla="*/ 34 w 48"/>
                    <a:gd name="T73" fmla="*/ 44 h 62"/>
                    <a:gd name="T74" fmla="*/ 33 w 48"/>
                    <a:gd name="T75" fmla="*/ 50 h 62"/>
                    <a:gd name="T76" fmla="*/ 31 w 48"/>
                    <a:gd name="T77" fmla="*/ 51 h 62"/>
                    <a:gd name="T78" fmla="*/ 30 w 48"/>
                    <a:gd name="T79" fmla="*/ 53 h 62"/>
                    <a:gd name="T80" fmla="*/ 29 w 48"/>
                    <a:gd name="T81" fmla="*/ 55 h 62"/>
                    <a:gd name="T82" fmla="*/ 27 w 48"/>
                    <a:gd name="T83" fmla="*/ 56 h 62"/>
                    <a:gd name="T84" fmla="*/ 26 w 48"/>
                    <a:gd name="T85" fmla="*/ 58 h 62"/>
                    <a:gd name="T86" fmla="*/ 26 w 48"/>
                    <a:gd name="T87" fmla="*/ 60 h 62"/>
                    <a:gd name="T88" fmla="*/ 25 w 48"/>
                    <a:gd name="T89" fmla="*/ 62 h 62"/>
                    <a:gd name="T90" fmla="*/ 23 w 48"/>
                    <a:gd name="T91"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8" h="62">
                      <a:moveTo>
                        <a:pt x="23" y="62"/>
                      </a:moveTo>
                      <a:lnTo>
                        <a:pt x="21" y="35"/>
                      </a:lnTo>
                      <a:lnTo>
                        <a:pt x="11" y="18"/>
                      </a:lnTo>
                      <a:lnTo>
                        <a:pt x="10" y="14"/>
                      </a:lnTo>
                      <a:lnTo>
                        <a:pt x="2" y="5"/>
                      </a:lnTo>
                      <a:lnTo>
                        <a:pt x="0" y="5"/>
                      </a:lnTo>
                      <a:lnTo>
                        <a:pt x="1" y="2"/>
                      </a:lnTo>
                      <a:lnTo>
                        <a:pt x="3" y="1"/>
                      </a:lnTo>
                      <a:lnTo>
                        <a:pt x="5" y="1"/>
                      </a:lnTo>
                      <a:lnTo>
                        <a:pt x="11" y="0"/>
                      </a:lnTo>
                      <a:lnTo>
                        <a:pt x="17" y="2"/>
                      </a:lnTo>
                      <a:lnTo>
                        <a:pt x="23" y="6"/>
                      </a:lnTo>
                      <a:lnTo>
                        <a:pt x="24" y="7"/>
                      </a:lnTo>
                      <a:lnTo>
                        <a:pt x="28" y="6"/>
                      </a:lnTo>
                      <a:lnTo>
                        <a:pt x="31" y="6"/>
                      </a:lnTo>
                      <a:lnTo>
                        <a:pt x="33" y="9"/>
                      </a:lnTo>
                      <a:lnTo>
                        <a:pt x="35" y="9"/>
                      </a:lnTo>
                      <a:lnTo>
                        <a:pt x="37" y="11"/>
                      </a:lnTo>
                      <a:lnTo>
                        <a:pt x="36" y="19"/>
                      </a:lnTo>
                      <a:lnTo>
                        <a:pt x="37" y="20"/>
                      </a:lnTo>
                      <a:lnTo>
                        <a:pt x="38" y="22"/>
                      </a:lnTo>
                      <a:lnTo>
                        <a:pt x="40" y="23"/>
                      </a:lnTo>
                      <a:lnTo>
                        <a:pt x="41" y="25"/>
                      </a:lnTo>
                      <a:lnTo>
                        <a:pt x="41" y="27"/>
                      </a:lnTo>
                      <a:lnTo>
                        <a:pt x="42" y="31"/>
                      </a:lnTo>
                      <a:lnTo>
                        <a:pt x="46" y="33"/>
                      </a:lnTo>
                      <a:lnTo>
                        <a:pt x="47" y="34"/>
                      </a:lnTo>
                      <a:lnTo>
                        <a:pt x="48" y="36"/>
                      </a:lnTo>
                      <a:lnTo>
                        <a:pt x="47" y="38"/>
                      </a:lnTo>
                      <a:lnTo>
                        <a:pt x="48" y="40"/>
                      </a:lnTo>
                      <a:lnTo>
                        <a:pt x="47" y="42"/>
                      </a:lnTo>
                      <a:lnTo>
                        <a:pt x="45" y="43"/>
                      </a:lnTo>
                      <a:lnTo>
                        <a:pt x="39" y="42"/>
                      </a:lnTo>
                      <a:lnTo>
                        <a:pt x="38" y="43"/>
                      </a:lnTo>
                      <a:lnTo>
                        <a:pt x="37" y="41"/>
                      </a:lnTo>
                      <a:lnTo>
                        <a:pt x="34" y="42"/>
                      </a:lnTo>
                      <a:lnTo>
                        <a:pt x="34" y="44"/>
                      </a:lnTo>
                      <a:lnTo>
                        <a:pt x="33" y="50"/>
                      </a:lnTo>
                      <a:lnTo>
                        <a:pt x="31" y="51"/>
                      </a:lnTo>
                      <a:lnTo>
                        <a:pt x="30" y="53"/>
                      </a:lnTo>
                      <a:lnTo>
                        <a:pt x="29" y="55"/>
                      </a:lnTo>
                      <a:lnTo>
                        <a:pt x="27" y="56"/>
                      </a:lnTo>
                      <a:lnTo>
                        <a:pt x="26" y="58"/>
                      </a:lnTo>
                      <a:lnTo>
                        <a:pt x="26" y="60"/>
                      </a:lnTo>
                      <a:lnTo>
                        <a:pt x="25" y="62"/>
                      </a:lnTo>
                      <a:lnTo>
                        <a:pt x="23" y="62"/>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20" name="Freeform 466">
                  <a:extLst>
                    <a:ext uri="{FF2B5EF4-FFF2-40B4-BE49-F238E27FC236}">
                      <a16:creationId xmlns:a16="http://schemas.microsoft.com/office/drawing/2014/main" xmlns="" id="{2B21A163-622E-8A46-8B74-528EE72BA74A}"/>
                    </a:ext>
                  </a:extLst>
                </p:cNvPr>
                <p:cNvSpPr/>
                <p:nvPr/>
              </p:nvSpPr>
              <p:spPr>
                <a:xfrm>
                  <a:off x="3870325" y="4000500"/>
                  <a:ext cx="271462" cy="298450"/>
                </a:xfrm>
                <a:custGeom>
                  <a:avLst/>
                  <a:gdLst>
                    <a:gd name="T0" fmla="*/ 4 w 171"/>
                    <a:gd name="T1" fmla="*/ 89 h 188"/>
                    <a:gd name="T2" fmla="*/ 0 w 171"/>
                    <a:gd name="T3" fmla="*/ 94 h 188"/>
                    <a:gd name="T4" fmla="*/ 0 w 171"/>
                    <a:gd name="T5" fmla="*/ 95 h 188"/>
                    <a:gd name="T6" fmla="*/ 0 w 171"/>
                    <a:gd name="T7" fmla="*/ 95 h 188"/>
                    <a:gd name="T8" fmla="*/ 5 w 171"/>
                    <a:gd name="T9" fmla="*/ 101 h 188"/>
                    <a:gd name="T10" fmla="*/ 8 w 171"/>
                    <a:gd name="T11" fmla="*/ 101 h 188"/>
                    <a:gd name="T12" fmla="*/ 10 w 171"/>
                    <a:gd name="T13" fmla="*/ 113 h 188"/>
                    <a:gd name="T14" fmla="*/ 8 w 171"/>
                    <a:gd name="T15" fmla="*/ 118 h 188"/>
                    <a:gd name="T16" fmla="*/ 7 w 171"/>
                    <a:gd name="T17" fmla="*/ 120 h 188"/>
                    <a:gd name="T18" fmla="*/ 13 w 171"/>
                    <a:gd name="T19" fmla="*/ 145 h 188"/>
                    <a:gd name="T20" fmla="*/ 6 w 171"/>
                    <a:gd name="T21" fmla="*/ 168 h 188"/>
                    <a:gd name="T22" fmla="*/ 9 w 171"/>
                    <a:gd name="T23" fmla="*/ 162 h 188"/>
                    <a:gd name="T24" fmla="*/ 11 w 171"/>
                    <a:gd name="T25" fmla="*/ 161 h 188"/>
                    <a:gd name="T26" fmla="*/ 17 w 171"/>
                    <a:gd name="T27" fmla="*/ 162 h 188"/>
                    <a:gd name="T28" fmla="*/ 20 w 171"/>
                    <a:gd name="T29" fmla="*/ 161 h 188"/>
                    <a:gd name="T30" fmla="*/ 25 w 171"/>
                    <a:gd name="T31" fmla="*/ 161 h 188"/>
                    <a:gd name="T32" fmla="*/ 26 w 171"/>
                    <a:gd name="T33" fmla="*/ 160 h 188"/>
                    <a:gd name="T34" fmla="*/ 28 w 171"/>
                    <a:gd name="T35" fmla="*/ 160 h 188"/>
                    <a:gd name="T36" fmla="*/ 34 w 171"/>
                    <a:gd name="T37" fmla="*/ 160 h 188"/>
                    <a:gd name="T38" fmla="*/ 36 w 171"/>
                    <a:gd name="T39" fmla="*/ 160 h 188"/>
                    <a:gd name="T40" fmla="*/ 38 w 171"/>
                    <a:gd name="T41" fmla="*/ 161 h 188"/>
                    <a:gd name="T42" fmla="*/ 42 w 171"/>
                    <a:gd name="T43" fmla="*/ 166 h 188"/>
                    <a:gd name="T44" fmla="*/ 46 w 171"/>
                    <a:gd name="T45" fmla="*/ 167 h 188"/>
                    <a:gd name="T46" fmla="*/ 47 w 171"/>
                    <a:gd name="T47" fmla="*/ 168 h 188"/>
                    <a:gd name="T48" fmla="*/ 49 w 171"/>
                    <a:gd name="T49" fmla="*/ 167 h 188"/>
                    <a:gd name="T50" fmla="*/ 53 w 171"/>
                    <a:gd name="T51" fmla="*/ 174 h 188"/>
                    <a:gd name="T52" fmla="*/ 55 w 171"/>
                    <a:gd name="T53" fmla="*/ 176 h 188"/>
                    <a:gd name="T54" fmla="*/ 55 w 171"/>
                    <a:gd name="T55" fmla="*/ 177 h 188"/>
                    <a:gd name="T56" fmla="*/ 56 w 171"/>
                    <a:gd name="T57" fmla="*/ 177 h 188"/>
                    <a:gd name="T58" fmla="*/ 58 w 171"/>
                    <a:gd name="T59" fmla="*/ 179 h 188"/>
                    <a:gd name="T60" fmla="*/ 57 w 171"/>
                    <a:gd name="T61" fmla="*/ 180 h 188"/>
                    <a:gd name="T62" fmla="*/ 59 w 171"/>
                    <a:gd name="T63" fmla="*/ 181 h 188"/>
                    <a:gd name="T64" fmla="*/ 60 w 171"/>
                    <a:gd name="T65" fmla="*/ 182 h 188"/>
                    <a:gd name="T66" fmla="*/ 63 w 171"/>
                    <a:gd name="T67" fmla="*/ 183 h 188"/>
                    <a:gd name="T68" fmla="*/ 64 w 171"/>
                    <a:gd name="T69" fmla="*/ 185 h 188"/>
                    <a:gd name="T70" fmla="*/ 66 w 171"/>
                    <a:gd name="T71" fmla="*/ 186 h 188"/>
                    <a:gd name="T72" fmla="*/ 73 w 171"/>
                    <a:gd name="T73" fmla="*/ 182 h 188"/>
                    <a:gd name="T74" fmla="*/ 78 w 171"/>
                    <a:gd name="T75" fmla="*/ 171 h 188"/>
                    <a:gd name="T76" fmla="*/ 79 w 171"/>
                    <a:gd name="T77" fmla="*/ 171 h 188"/>
                    <a:gd name="T78" fmla="*/ 82 w 171"/>
                    <a:gd name="T79" fmla="*/ 173 h 188"/>
                    <a:gd name="T80" fmla="*/ 90 w 171"/>
                    <a:gd name="T81" fmla="*/ 182 h 188"/>
                    <a:gd name="T82" fmla="*/ 162 w 171"/>
                    <a:gd name="T83" fmla="*/ 177 h 188"/>
                    <a:gd name="T84" fmla="*/ 159 w 171"/>
                    <a:gd name="T85" fmla="*/ 163 h 188"/>
                    <a:gd name="T86" fmla="*/ 171 w 171"/>
                    <a:gd name="T87" fmla="*/ 34 h 188"/>
                    <a:gd name="T88" fmla="*/ 118 w 171"/>
                    <a:gd name="T89" fmla="*/ 18 h 188"/>
                    <a:gd name="T90" fmla="*/ 72 w 171"/>
                    <a:gd name="T91" fmla="*/ 57 h 188"/>
                    <a:gd name="T92" fmla="*/ 57 w 171"/>
                    <a:gd name="T93" fmla="*/ 61 h 188"/>
                    <a:gd name="T94" fmla="*/ 57 w 171"/>
                    <a:gd name="T95" fmla="*/ 89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1" h="188">
                      <a:moveTo>
                        <a:pt x="51" y="89"/>
                      </a:moveTo>
                      <a:lnTo>
                        <a:pt x="4" y="89"/>
                      </a:lnTo>
                      <a:lnTo>
                        <a:pt x="3" y="91"/>
                      </a:lnTo>
                      <a:lnTo>
                        <a:pt x="0" y="94"/>
                      </a:lnTo>
                      <a:lnTo>
                        <a:pt x="1" y="94"/>
                      </a:lnTo>
                      <a:lnTo>
                        <a:pt x="0" y="95"/>
                      </a:lnTo>
                      <a:lnTo>
                        <a:pt x="0" y="95"/>
                      </a:lnTo>
                      <a:lnTo>
                        <a:pt x="0" y="95"/>
                      </a:lnTo>
                      <a:lnTo>
                        <a:pt x="2" y="94"/>
                      </a:lnTo>
                      <a:lnTo>
                        <a:pt x="5" y="101"/>
                      </a:lnTo>
                      <a:lnTo>
                        <a:pt x="6" y="101"/>
                      </a:lnTo>
                      <a:lnTo>
                        <a:pt x="8" y="101"/>
                      </a:lnTo>
                      <a:lnTo>
                        <a:pt x="10" y="107"/>
                      </a:lnTo>
                      <a:lnTo>
                        <a:pt x="10" y="113"/>
                      </a:lnTo>
                      <a:lnTo>
                        <a:pt x="9" y="117"/>
                      </a:lnTo>
                      <a:lnTo>
                        <a:pt x="8" y="118"/>
                      </a:lnTo>
                      <a:lnTo>
                        <a:pt x="7" y="118"/>
                      </a:lnTo>
                      <a:lnTo>
                        <a:pt x="7" y="120"/>
                      </a:lnTo>
                      <a:lnTo>
                        <a:pt x="11" y="126"/>
                      </a:lnTo>
                      <a:lnTo>
                        <a:pt x="13" y="145"/>
                      </a:lnTo>
                      <a:lnTo>
                        <a:pt x="6" y="168"/>
                      </a:lnTo>
                      <a:lnTo>
                        <a:pt x="6" y="168"/>
                      </a:lnTo>
                      <a:lnTo>
                        <a:pt x="8" y="165"/>
                      </a:lnTo>
                      <a:lnTo>
                        <a:pt x="9" y="162"/>
                      </a:lnTo>
                      <a:lnTo>
                        <a:pt x="10" y="162"/>
                      </a:lnTo>
                      <a:lnTo>
                        <a:pt x="11" y="161"/>
                      </a:lnTo>
                      <a:lnTo>
                        <a:pt x="15" y="161"/>
                      </a:lnTo>
                      <a:lnTo>
                        <a:pt x="17" y="162"/>
                      </a:lnTo>
                      <a:lnTo>
                        <a:pt x="19" y="162"/>
                      </a:lnTo>
                      <a:lnTo>
                        <a:pt x="20" y="161"/>
                      </a:lnTo>
                      <a:lnTo>
                        <a:pt x="23" y="161"/>
                      </a:lnTo>
                      <a:lnTo>
                        <a:pt x="25" y="161"/>
                      </a:lnTo>
                      <a:lnTo>
                        <a:pt x="26" y="161"/>
                      </a:lnTo>
                      <a:lnTo>
                        <a:pt x="26" y="160"/>
                      </a:lnTo>
                      <a:lnTo>
                        <a:pt x="26" y="160"/>
                      </a:lnTo>
                      <a:lnTo>
                        <a:pt x="28" y="160"/>
                      </a:lnTo>
                      <a:lnTo>
                        <a:pt x="29" y="159"/>
                      </a:lnTo>
                      <a:lnTo>
                        <a:pt x="34" y="160"/>
                      </a:lnTo>
                      <a:lnTo>
                        <a:pt x="35" y="160"/>
                      </a:lnTo>
                      <a:lnTo>
                        <a:pt x="36" y="160"/>
                      </a:lnTo>
                      <a:lnTo>
                        <a:pt x="37" y="161"/>
                      </a:lnTo>
                      <a:lnTo>
                        <a:pt x="38" y="161"/>
                      </a:lnTo>
                      <a:lnTo>
                        <a:pt x="41" y="164"/>
                      </a:lnTo>
                      <a:lnTo>
                        <a:pt x="42" y="166"/>
                      </a:lnTo>
                      <a:lnTo>
                        <a:pt x="44" y="167"/>
                      </a:lnTo>
                      <a:lnTo>
                        <a:pt x="46" y="167"/>
                      </a:lnTo>
                      <a:lnTo>
                        <a:pt x="46" y="168"/>
                      </a:lnTo>
                      <a:lnTo>
                        <a:pt x="47" y="168"/>
                      </a:lnTo>
                      <a:lnTo>
                        <a:pt x="48" y="167"/>
                      </a:lnTo>
                      <a:lnTo>
                        <a:pt x="49" y="167"/>
                      </a:lnTo>
                      <a:lnTo>
                        <a:pt x="53" y="173"/>
                      </a:lnTo>
                      <a:lnTo>
                        <a:pt x="53" y="174"/>
                      </a:lnTo>
                      <a:lnTo>
                        <a:pt x="54" y="175"/>
                      </a:lnTo>
                      <a:lnTo>
                        <a:pt x="55" y="176"/>
                      </a:lnTo>
                      <a:lnTo>
                        <a:pt x="55" y="177"/>
                      </a:lnTo>
                      <a:lnTo>
                        <a:pt x="55" y="177"/>
                      </a:lnTo>
                      <a:lnTo>
                        <a:pt x="56" y="176"/>
                      </a:lnTo>
                      <a:lnTo>
                        <a:pt x="56" y="177"/>
                      </a:lnTo>
                      <a:lnTo>
                        <a:pt x="57" y="178"/>
                      </a:lnTo>
                      <a:lnTo>
                        <a:pt x="58" y="179"/>
                      </a:lnTo>
                      <a:lnTo>
                        <a:pt x="59" y="180"/>
                      </a:lnTo>
                      <a:lnTo>
                        <a:pt x="57" y="180"/>
                      </a:lnTo>
                      <a:lnTo>
                        <a:pt x="57" y="180"/>
                      </a:lnTo>
                      <a:lnTo>
                        <a:pt x="59" y="181"/>
                      </a:lnTo>
                      <a:lnTo>
                        <a:pt x="59" y="182"/>
                      </a:lnTo>
                      <a:lnTo>
                        <a:pt x="60" y="182"/>
                      </a:lnTo>
                      <a:lnTo>
                        <a:pt x="61" y="182"/>
                      </a:lnTo>
                      <a:lnTo>
                        <a:pt x="63" y="183"/>
                      </a:lnTo>
                      <a:lnTo>
                        <a:pt x="64" y="184"/>
                      </a:lnTo>
                      <a:lnTo>
                        <a:pt x="64" y="185"/>
                      </a:lnTo>
                      <a:lnTo>
                        <a:pt x="64" y="185"/>
                      </a:lnTo>
                      <a:lnTo>
                        <a:pt x="66" y="186"/>
                      </a:lnTo>
                      <a:lnTo>
                        <a:pt x="68" y="188"/>
                      </a:lnTo>
                      <a:lnTo>
                        <a:pt x="73" y="182"/>
                      </a:lnTo>
                      <a:lnTo>
                        <a:pt x="78" y="171"/>
                      </a:lnTo>
                      <a:lnTo>
                        <a:pt x="78" y="171"/>
                      </a:lnTo>
                      <a:lnTo>
                        <a:pt x="79" y="171"/>
                      </a:lnTo>
                      <a:lnTo>
                        <a:pt x="79" y="171"/>
                      </a:lnTo>
                      <a:lnTo>
                        <a:pt x="81" y="172"/>
                      </a:lnTo>
                      <a:lnTo>
                        <a:pt x="82" y="173"/>
                      </a:lnTo>
                      <a:lnTo>
                        <a:pt x="86" y="181"/>
                      </a:lnTo>
                      <a:lnTo>
                        <a:pt x="90" y="182"/>
                      </a:lnTo>
                      <a:lnTo>
                        <a:pt x="97" y="176"/>
                      </a:lnTo>
                      <a:lnTo>
                        <a:pt x="162" y="177"/>
                      </a:lnTo>
                      <a:lnTo>
                        <a:pt x="165" y="165"/>
                      </a:lnTo>
                      <a:lnTo>
                        <a:pt x="159" y="163"/>
                      </a:lnTo>
                      <a:lnTo>
                        <a:pt x="146" y="34"/>
                      </a:lnTo>
                      <a:lnTo>
                        <a:pt x="171" y="34"/>
                      </a:lnTo>
                      <a:lnTo>
                        <a:pt x="118" y="0"/>
                      </a:lnTo>
                      <a:lnTo>
                        <a:pt x="118" y="18"/>
                      </a:lnTo>
                      <a:lnTo>
                        <a:pt x="72" y="18"/>
                      </a:lnTo>
                      <a:lnTo>
                        <a:pt x="72" y="57"/>
                      </a:lnTo>
                      <a:lnTo>
                        <a:pt x="59" y="61"/>
                      </a:lnTo>
                      <a:lnTo>
                        <a:pt x="57" y="61"/>
                      </a:lnTo>
                      <a:lnTo>
                        <a:pt x="55" y="66"/>
                      </a:lnTo>
                      <a:lnTo>
                        <a:pt x="57" y="89"/>
                      </a:lnTo>
                      <a:lnTo>
                        <a:pt x="51" y="89"/>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21" name="Freeform 468">
                  <a:extLst>
                    <a:ext uri="{FF2B5EF4-FFF2-40B4-BE49-F238E27FC236}">
                      <a16:creationId xmlns:a16="http://schemas.microsoft.com/office/drawing/2014/main" xmlns="" id="{DF619D04-0DD9-A04C-983C-34D12E51D228}"/>
                    </a:ext>
                  </a:extLst>
                </p:cNvPr>
                <p:cNvSpPr/>
                <p:nvPr/>
              </p:nvSpPr>
              <p:spPr>
                <a:xfrm>
                  <a:off x="3978275" y="4054475"/>
                  <a:ext cx="365125" cy="349250"/>
                </a:xfrm>
                <a:custGeom>
                  <a:avLst/>
                  <a:gdLst>
                    <a:gd name="T0" fmla="*/ 188 w 230"/>
                    <a:gd name="T1" fmla="*/ 60 h 220"/>
                    <a:gd name="T2" fmla="*/ 195 w 230"/>
                    <a:gd name="T3" fmla="*/ 67 h 220"/>
                    <a:gd name="T4" fmla="*/ 201 w 230"/>
                    <a:gd name="T5" fmla="*/ 73 h 220"/>
                    <a:gd name="T6" fmla="*/ 206 w 230"/>
                    <a:gd name="T7" fmla="*/ 75 h 220"/>
                    <a:gd name="T8" fmla="*/ 213 w 230"/>
                    <a:gd name="T9" fmla="*/ 77 h 220"/>
                    <a:gd name="T10" fmla="*/ 217 w 230"/>
                    <a:gd name="T11" fmla="*/ 79 h 220"/>
                    <a:gd name="T12" fmla="*/ 218 w 230"/>
                    <a:gd name="T13" fmla="*/ 83 h 220"/>
                    <a:gd name="T14" fmla="*/ 217 w 230"/>
                    <a:gd name="T15" fmla="*/ 87 h 220"/>
                    <a:gd name="T16" fmla="*/ 222 w 230"/>
                    <a:gd name="T17" fmla="*/ 92 h 220"/>
                    <a:gd name="T18" fmla="*/ 230 w 230"/>
                    <a:gd name="T19" fmla="*/ 90 h 220"/>
                    <a:gd name="T20" fmla="*/ 227 w 230"/>
                    <a:gd name="T21" fmla="*/ 137 h 220"/>
                    <a:gd name="T22" fmla="*/ 221 w 230"/>
                    <a:gd name="T23" fmla="*/ 144 h 220"/>
                    <a:gd name="T24" fmla="*/ 213 w 230"/>
                    <a:gd name="T25" fmla="*/ 145 h 220"/>
                    <a:gd name="T26" fmla="*/ 145 w 230"/>
                    <a:gd name="T27" fmla="*/ 163 h 220"/>
                    <a:gd name="T28" fmla="*/ 117 w 230"/>
                    <a:gd name="T29" fmla="*/ 177 h 220"/>
                    <a:gd name="T30" fmla="*/ 98 w 230"/>
                    <a:gd name="T31" fmla="*/ 218 h 220"/>
                    <a:gd name="T32" fmla="*/ 93 w 230"/>
                    <a:gd name="T33" fmla="*/ 216 h 220"/>
                    <a:gd name="T34" fmla="*/ 88 w 230"/>
                    <a:gd name="T35" fmla="*/ 218 h 220"/>
                    <a:gd name="T36" fmla="*/ 84 w 230"/>
                    <a:gd name="T37" fmla="*/ 215 h 220"/>
                    <a:gd name="T38" fmla="*/ 84 w 230"/>
                    <a:gd name="T39" fmla="*/ 212 h 220"/>
                    <a:gd name="T40" fmla="*/ 80 w 230"/>
                    <a:gd name="T41" fmla="*/ 214 h 220"/>
                    <a:gd name="T42" fmla="*/ 77 w 230"/>
                    <a:gd name="T43" fmla="*/ 215 h 220"/>
                    <a:gd name="T44" fmla="*/ 73 w 230"/>
                    <a:gd name="T45" fmla="*/ 218 h 220"/>
                    <a:gd name="T46" fmla="*/ 70 w 230"/>
                    <a:gd name="T47" fmla="*/ 219 h 220"/>
                    <a:gd name="T48" fmla="*/ 68 w 230"/>
                    <a:gd name="T49" fmla="*/ 219 h 220"/>
                    <a:gd name="T50" fmla="*/ 65 w 230"/>
                    <a:gd name="T51" fmla="*/ 216 h 220"/>
                    <a:gd name="T52" fmla="*/ 62 w 230"/>
                    <a:gd name="T53" fmla="*/ 217 h 220"/>
                    <a:gd name="T54" fmla="*/ 59 w 230"/>
                    <a:gd name="T55" fmla="*/ 219 h 220"/>
                    <a:gd name="T56" fmla="*/ 55 w 230"/>
                    <a:gd name="T57" fmla="*/ 216 h 220"/>
                    <a:gd name="T58" fmla="*/ 51 w 230"/>
                    <a:gd name="T59" fmla="*/ 207 h 220"/>
                    <a:gd name="T60" fmla="*/ 49 w 230"/>
                    <a:gd name="T61" fmla="*/ 206 h 220"/>
                    <a:gd name="T62" fmla="*/ 52 w 230"/>
                    <a:gd name="T63" fmla="*/ 204 h 220"/>
                    <a:gd name="T64" fmla="*/ 52 w 230"/>
                    <a:gd name="T65" fmla="*/ 202 h 220"/>
                    <a:gd name="T66" fmla="*/ 47 w 230"/>
                    <a:gd name="T67" fmla="*/ 199 h 220"/>
                    <a:gd name="T68" fmla="*/ 46 w 230"/>
                    <a:gd name="T69" fmla="*/ 193 h 220"/>
                    <a:gd name="T70" fmla="*/ 45 w 230"/>
                    <a:gd name="T71" fmla="*/ 190 h 220"/>
                    <a:gd name="T72" fmla="*/ 43 w 230"/>
                    <a:gd name="T73" fmla="*/ 186 h 220"/>
                    <a:gd name="T74" fmla="*/ 39 w 230"/>
                    <a:gd name="T75" fmla="*/ 186 h 220"/>
                    <a:gd name="T76" fmla="*/ 35 w 230"/>
                    <a:gd name="T77" fmla="*/ 191 h 220"/>
                    <a:gd name="T78" fmla="*/ 28 w 230"/>
                    <a:gd name="T79" fmla="*/ 191 h 220"/>
                    <a:gd name="T80" fmla="*/ 23 w 230"/>
                    <a:gd name="T81" fmla="*/ 192 h 220"/>
                    <a:gd name="T82" fmla="*/ 17 w 230"/>
                    <a:gd name="T83" fmla="*/ 190 h 220"/>
                    <a:gd name="T84" fmla="*/ 12 w 230"/>
                    <a:gd name="T85" fmla="*/ 193 h 220"/>
                    <a:gd name="T86" fmla="*/ 11 w 230"/>
                    <a:gd name="T87" fmla="*/ 189 h 220"/>
                    <a:gd name="T88" fmla="*/ 11 w 230"/>
                    <a:gd name="T89" fmla="*/ 186 h 220"/>
                    <a:gd name="T90" fmla="*/ 11 w 230"/>
                    <a:gd name="T91" fmla="*/ 181 h 220"/>
                    <a:gd name="T92" fmla="*/ 10 w 230"/>
                    <a:gd name="T93" fmla="*/ 178 h 220"/>
                    <a:gd name="T94" fmla="*/ 8 w 230"/>
                    <a:gd name="T95" fmla="*/ 174 h 220"/>
                    <a:gd name="T96" fmla="*/ 5 w 230"/>
                    <a:gd name="T97" fmla="*/ 174 h 220"/>
                    <a:gd name="T98" fmla="*/ 2 w 230"/>
                    <a:gd name="T99" fmla="*/ 168 h 220"/>
                    <a:gd name="T100" fmla="*/ 2 w 230"/>
                    <a:gd name="T101" fmla="*/ 161 h 220"/>
                    <a:gd name="T102" fmla="*/ 0 w 230"/>
                    <a:gd name="T103" fmla="*/ 159 h 220"/>
                    <a:gd name="T104" fmla="*/ 0 w 230"/>
                    <a:gd name="T105" fmla="*/ 154 h 220"/>
                    <a:gd name="T106" fmla="*/ 11 w 230"/>
                    <a:gd name="T107" fmla="*/ 137 h 220"/>
                    <a:gd name="T108" fmla="*/ 18 w 230"/>
                    <a:gd name="T109" fmla="*/ 147 h 220"/>
                    <a:gd name="T110" fmla="*/ 97 w 230"/>
                    <a:gd name="T111" fmla="*/ 131 h 220"/>
                    <a:gd name="T112" fmla="*/ 119 w 230"/>
                    <a:gd name="T113" fmla="*/ 11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0" h="220">
                      <a:moveTo>
                        <a:pt x="119" y="11"/>
                      </a:moveTo>
                      <a:lnTo>
                        <a:pt x="187" y="58"/>
                      </a:lnTo>
                      <a:lnTo>
                        <a:pt x="187" y="59"/>
                      </a:lnTo>
                      <a:lnTo>
                        <a:pt x="188" y="60"/>
                      </a:lnTo>
                      <a:lnTo>
                        <a:pt x="188" y="63"/>
                      </a:lnTo>
                      <a:lnTo>
                        <a:pt x="188" y="64"/>
                      </a:lnTo>
                      <a:lnTo>
                        <a:pt x="195" y="66"/>
                      </a:lnTo>
                      <a:lnTo>
                        <a:pt x="195" y="67"/>
                      </a:lnTo>
                      <a:lnTo>
                        <a:pt x="195" y="69"/>
                      </a:lnTo>
                      <a:lnTo>
                        <a:pt x="196" y="70"/>
                      </a:lnTo>
                      <a:lnTo>
                        <a:pt x="199" y="72"/>
                      </a:lnTo>
                      <a:lnTo>
                        <a:pt x="201" y="73"/>
                      </a:lnTo>
                      <a:lnTo>
                        <a:pt x="204" y="72"/>
                      </a:lnTo>
                      <a:lnTo>
                        <a:pt x="204" y="73"/>
                      </a:lnTo>
                      <a:lnTo>
                        <a:pt x="205" y="75"/>
                      </a:lnTo>
                      <a:lnTo>
                        <a:pt x="206" y="75"/>
                      </a:lnTo>
                      <a:lnTo>
                        <a:pt x="209" y="75"/>
                      </a:lnTo>
                      <a:lnTo>
                        <a:pt x="210" y="76"/>
                      </a:lnTo>
                      <a:lnTo>
                        <a:pt x="211" y="76"/>
                      </a:lnTo>
                      <a:lnTo>
                        <a:pt x="213" y="77"/>
                      </a:lnTo>
                      <a:lnTo>
                        <a:pt x="216" y="78"/>
                      </a:lnTo>
                      <a:lnTo>
                        <a:pt x="217" y="79"/>
                      </a:lnTo>
                      <a:lnTo>
                        <a:pt x="217" y="79"/>
                      </a:lnTo>
                      <a:lnTo>
                        <a:pt x="217" y="79"/>
                      </a:lnTo>
                      <a:lnTo>
                        <a:pt x="218" y="81"/>
                      </a:lnTo>
                      <a:lnTo>
                        <a:pt x="217" y="81"/>
                      </a:lnTo>
                      <a:lnTo>
                        <a:pt x="217" y="83"/>
                      </a:lnTo>
                      <a:lnTo>
                        <a:pt x="218" y="83"/>
                      </a:lnTo>
                      <a:lnTo>
                        <a:pt x="218" y="84"/>
                      </a:lnTo>
                      <a:lnTo>
                        <a:pt x="217" y="85"/>
                      </a:lnTo>
                      <a:lnTo>
                        <a:pt x="217" y="85"/>
                      </a:lnTo>
                      <a:lnTo>
                        <a:pt x="217" y="87"/>
                      </a:lnTo>
                      <a:lnTo>
                        <a:pt x="216" y="88"/>
                      </a:lnTo>
                      <a:lnTo>
                        <a:pt x="216" y="89"/>
                      </a:lnTo>
                      <a:lnTo>
                        <a:pt x="218" y="92"/>
                      </a:lnTo>
                      <a:lnTo>
                        <a:pt x="222" y="92"/>
                      </a:lnTo>
                      <a:lnTo>
                        <a:pt x="224" y="91"/>
                      </a:lnTo>
                      <a:lnTo>
                        <a:pt x="226" y="91"/>
                      </a:lnTo>
                      <a:lnTo>
                        <a:pt x="230" y="89"/>
                      </a:lnTo>
                      <a:lnTo>
                        <a:pt x="230" y="90"/>
                      </a:lnTo>
                      <a:lnTo>
                        <a:pt x="230" y="90"/>
                      </a:lnTo>
                      <a:lnTo>
                        <a:pt x="230" y="135"/>
                      </a:lnTo>
                      <a:lnTo>
                        <a:pt x="229" y="135"/>
                      </a:lnTo>
                      <a:lnTo>
                        <a:pt x="227" y="137"/>
                      </a:lnTo>
                      <a:lnTo>
                        <a:pt x="226" y="138"/>
                      </a:lnTo>
                      <a:lnTo>
                        <a:pt x="226" y="140"/>
                      </a:lnTo>
                      <a:lnTo>
                        <a:pt x="222" y="142"/>
                      </a:lnTo>
                      <a:lnTo>
                        <a:pt x="221" y="144"/>
                      </a:lnTo>
                      <a:lnTo>
                        <a:pt x="221" y="145"/>
                      </a:lnTo>
                      <a:lnTo>
                        <a:pt x="214" y="144"/>
                      </a:lnTo>
                      <a:lnTo>
                        <a:pt x="214" y="145"/>
                      </a:lnTo>
                      <a:lnTo>
                        <a:pt x="213" y="145"/>
                      </a:lnTo>
                      <a:lnTo>
                        <a:pt x="190" y="145"/>
                      </a:lnTo>
                      <a:lnTo>
                        <a:pt x="184" y="150"/>
                      </a:lnTo>
                      <a:lnTo>
                        <a:pt x="165" y="151"/>
                      </a:lnTo>
                      <a:lnTo>
                        <a:pt x="145" y="163"/>
                      </a:lnTo>
                      <a:lnTo>
                        <a:pt x="142" y="167"/>
                      </a:lnTo>
                      <a:lnTo>
                        <a:pt x="137" y="171"/>
                      </a:lnTo>
                      <a:lnTo>
                        <a:pt x="119" y="175"/>
                      </a:lnTo>
                      <a:lnTo>
                        <a:pt x="117" y="177"/>
                      </a:lnTo>
                      <a:lnTo>
                        <a:pt x="110" y="193"/>
                      </a:lnTo>
                      <a:lnTo>
                        <a:pt x="102" y="199"/>
                      </a:lnTo>
                      <a:lnTo>
                        <a:pt x="98" y="208"/>
                      </a:lnTo>
                      <a:lnTo>
                        <a:pt x="98" y="218"/>
                      </a:lnTo>
                      <a:lnTo>
                        <a:pt x="95" y="218"/>
                      </a:lnTo>
                      <a:lnTo>
                        <a:pt x="95" y="218"/>
                      </a:lnTo>
                      <a:lnTo>
                        <a:pt x="94" y="216"/>
                      </a:lnTo>
                      <a:lnTo>
                        <a:pt x="93" y="216"/>
                      </a:lnTo>
                      <a:lnTo>
                        <a:pt x="90" y="216"/>
                      </a:lnTo>
                      <a:lnTo>
                        <a:pt x="89" y="216"/>
                      </a:lnTo>
                      <a:lnTo>
                        <a:pt x="88" y="218"/>
                      </a:lnTo>
                      <a:lnTo>
                        <a:pt x="88" y="218"/>
                      </a:lnTo>
                      <a:lnTo>
                        <a:pt x="87" y="219"/>
                      </a:lnTo>
                      <a:lnTo>
                        <a:pt x="84" y="219"/>
                      </a:lnTo>
                      <a:lnTo>
                        <a:pt x="85" y="218"/>
                      </a:lnTo>
                      <a:lnTo>
                        <a:pt x="84" y="215"/>
                      </a:lnTo>
                      <a:lnTo>
                        <a:pt x="84" y="214"/>
                      </a:lnTo>
                      <a:lnTo>
                        <a:pt x="84" y="214"/>
                      </a:lnTo>
                      <a:lnTo>
                        <a:pt x="84" y="213"/>
                      </a:lnTo>
                      <a:lnTo>
                        <a:pt x="84" y="212"/>
                      </a:lnTo>
                      <a:lnTo>
                        <a:pt x="82" y="212"/>
                      </a:lnTo>
                      <a:lnTo>
                        <a:pt x="81" y="212"/>
                      </a:lnTo>
                      <a:lnTo>
                        <a:pt x="80" y="214"/>
                      </a:lnTo>
                      <a:lnTo>
                        <a:pt x="80" y="214"/>
                      </a:lnTo>
                      <a:lnTo>
                        <a:pt x="79" y="213"/>
                      </a:lnTo>
                      <a:lnTo>
                        <a:pt x="78" y="213"/>
                      </a:lnTo>
                      <a:lnTo>
                        <a:pt x="77" y="214"/>
                      </a:lnTo>
                      <a:lnTo>
                        <a:pt x="77" y="215"/>
                      </a:lnTo>
                      <a:lnTo>
                        <a:pt x="78" y="217"/>
                      </a:lnTo>
                      <a:lnTo>
                        <a:pt x="77" y="217"/>
                      </a:lnTo>
                      <a:lnTo>
                        <a:pt x="74" y="217"/>
                      </a:lnTo>
                      <a:lnTo>
                        <a:pt x="73" y="218"/>
                      </a:lnTo>
                      <a:lnTo>
                        <a:pt x="73" y="219"/>
                      </a:lnTo>
                      <a:lnTo>
                        <a:pt x="72" y="220"/>
                      </a:lnTo>
                      <a:lnTo>
                        <a:pt x="71" y="220"/>
                      </a:lnTo>
                      <a:lnTo>
                        <a:pt x="70" y="219"/>
                      </a:lnTo>
                      <a:lnTo>
                        <a:pt x="69" y="218"/>
                      </a:lnTo>
                      <a:lnTo>
                        <a:pt x="69" y="218"/>
                      </a:lnTo>
                      <a:lnTo>
                        <a:pt x="68" y="218"/>
                      </a:lnTo>
                      <a:lnTo>
                        <a:pt x="68" y="219"/>
                      </a:lnTo>
                      <a:lnTo>
                        <a:pt x="68" y="219"/>
                      </a:lnTo>
                      <a:lnTo>
                        <a:pt x="67" y="217"/>
                      </a:lnTo>
                      <a:lnTo>
                        <a:pt x="66" y="216"/>
                      </a:lnTo>
                      <a:lnTo>
                        <a:pt x="65" y="216"/>
                      </a:lnTo>
                      <a:lnTo>
                        <a:pt x="64" y="217"/>
                      </a:lnTo>
                      <a:lnTo>
                        <a:pt x="63" y="216"/>
                      </a:lnTo>
                      <a:lnTo>
                        <a:pt x="62" y="217"/>
                      </a:lnTo>
                      <a:lnTo>
                        <a:pt x="62" y="217"/>
                      </a:lnTo>
                      <a:lnTo>
                        <a:pt x="61" y="218"/>
                      </a:lnTo>
                      <a:lnTo>
                        <a:pt x="61" y="219"/>
                      </a:lnTo>
                      <a:lnTo>
                        <a:pt x="59" y="219"/>
                      </a:lnTo>
                      <a:lnTo>
                        <a:pt x="59" y="219"/>
                      </a:lnTo>
                      <a:lnTo>
                        <a:pt x="58" y="218"/>
                      </a:lnTo>
                      <a:lnTo>
                        <a:pt x="57" y="217"/>
                      </a:lnTo>
                      <a:lnTo>
                        <a:pt x="57" y="216"/>
                      </a:lnTo>
                      <a:lnTo>
                        <a:pt x="55" y="216"/>
                      </a:lnTo>
                      <a:lnTo>
                        <a:pt x="54" y="214"/>
                      </a:lnTo>
                      <a:lnTo>
                        <a:pt x="54" y="207"/>
                      </a:lnTo>
                      <a:lnTo>
                        <a:pt x="53" y="207"/>
                      </a:lnTo>
                      <a:lnTo>
                        <a:pt x="51" y="207"/>
                      </a:lnTo>
                      <a:lnTo>
                        <a:pt x="50" y="209"/>
                      </a:lnTo>
                      <a:lnTo>
                        <a:pt x="49" y="209"/>
                      </a:lnTo>
                      <a:lnTo>
                        <a:pt x="49" y="207"/>
                      </a:lnTo>
                      <a:lnTo>
                        <a:pt x="49" y="206"/>
                      </a:lnTo>
                      <a:lnTo>
                        <a:pt x="51" y="206"/>
                      </a:lnTo>
                      <a:lnTo>
                        <a:pt x="51" y="205"/>
                      </a:lnTo>
                      <a:lnTo>
                        <a:pt x="52" y="205"/>
                      </a:lnTo>
                      <a:lnTo>
                        <a:pt x="52" y="204"/>
                      </a:lnTo>
                      <a:lnTo>
                        <a:pt x="54" y="204"/>
                      </a:lnTo>
                      <a:lnTo>
                        <a:pt x="53" y="202"/>
                      </a:lnTo>
                      <a:lnTo>
                        <a:pt x="53" y="202"/>
                      </a:lnTo>
                      <a:lnTo>
                        <a:pt x="52" y="202"/>
                      </a:lnTo>
                      <a:lnTo>
                        <a:pt x="51" y="201"/>
                      </a:lnTo>
                      <a:lnTo>
                        <a:pt x="50" y="201"/>
                      </a:lnTo>
                      <a:lnTo>
                        <a:pt x="49" y="198"/>
                      </a:lnTo>
                      <a:lnTo>
                        <a:pt x="47" y="199"/>
                      </a:lnTo>
                      <a:lnTo>
                        <a:pt x="47" y="198"/>
                      </a:lnTo>
                      <a:lnTo>
                        <a:pt x="47" y="194"/>
                      </a:lnTo>
                      <a:lnTo>
                        <a:pt x="47" y="193"/>
                      </a:lnTo>
                      <a:lnTo>
                        <a:pt x="46" y="193"/>
                      </a:lnTo>
                      <a:lnTo>
                        <a:pt x="46" y="191"/>
                      </a:lnTo>
                      <a:lnTo>
                        <a:pt x="46" y="190"/>
                      </a:lnTo>
                      <a:lnTo>
                        <a:pt x="45" y="191"/>
                      </a:lnTo>
                      <a:lnTo>
                        <a:pt x="45" y="190"/>
                      </a:lnTo>
                      <a:lnTo>
                        <a:pt x="45" y="187"/>
                      </a:lnTo>
                      <a:lnTo>
                        <a:pt x="45" y="187"/>
                      </a:lnTo>
                      <a:lnTo>
                        <a:pt x="44" y="186"/>
                      </a:lnTo>
                      <a:lnTo>
                        <a:pt x="43" y="186"/>
                      </a:lnTo>
                      <a:lnTo>
                        <a:pt x="42" y="187"/>
                      </a:lnTo>
                      <a:lnTo>
                        <a:pt x="42" y="187"/>
                      </a:lnTo>
                      <a:lnTo>
                        <a:pt x="40" y="186"/>
                      </a:lnTo>
                      <a:lnTo>
                        <a:pt x="39" y="186"/>
                      </a:lnTo>
                      <a:lnTo>
                        <a:pt x="39" y="186"/>
                      </a:lnTo>
                      <a:lnTo>
                        <a:pt x="39" y="189"/>
                      </a:lnTo>
                      <a:lnTo>
                        <a:pt x="38" y="189"/>
                      </a:lnTo>
                      <a:lnTo>
                        <a:pt x="35" y="191"/>
                      </a:lnTo>
                      <a:lnTo>
                        <a:pt x="35" y="192"/>
                      </a:lnTo>
                      <a:lnTo>
                        <a:pt x="34" y="193"/>
                      </a:lnTo>
                      <a:lnTo>
                        <a:pt x="31" y="192"/>
                      </a:lnTo>
                      <a:lnTo>
                        <a:pt x="28" y="191"/>
                      </a:lnTo>
                      <a:lnTo>
                        <a:pt x="26" y="190"/>
                      </a:lnTo>
                      <a:lnTo>
                        <a:pt x="25" y="190"/>
                      </a:lnTo>
                      <a:lnTo>
                        <a:pt x="24" y="192"/>
                      </a:lnTo>
                      <a:lnTo>
                        <a:pt x="23" y="192"/>
                      </a:lnTo>
                      <a:lnTo>
                        <a:pt x="22" y="194"/>
                      </a:lnTo>
                      <a:lnTo>
                        <a:pt x="22" y="195"/>
                      </a:lnTo>
                      <a:lnTo>
                        <a:pt x="20" y="194"/>
                      </a:lnTo>
                      <a:lnTo>
                        <a:pt x="17" y="190"/>
                      </a:lnTo>
                      <a:lnTo>
                        <a:pt x="16" y="191"/>
                      </a:lnTo>
                      <a:lnTo>
                        <a:pt x="14" y="192"/>
                      </a:lnTo>
                      <a:lnTo>
                        <a:pt x="13" y="193"/>
                      </a:lnTo>
                      <a:lnTo>
                        <a:pt x="12" y="193"/>
                      </a:lnTo>
                      <a:lnTo>
                        <a:pt x="11" y="193"/>
                      </a:lnTo>
                      <a:lnTo>
                        <a:pt x="10" y="191"/>
                      </a:lnTo>
                      <a:lnTo>
                        <a:pt x="10" y="190"/>
                      </a:lnTo>
                      <a:lnTo>
                        <a:pt x="11" y="189"/>
                      </a:lnTo>
                      <a:lnTo>
                        <a:pt x="11" y="188"/>
                      </a:lnTo>
                      <a:lnTo>
                        <a:pt x="12" y="187"/>
                      </a:lnTo>
                      <a:lnTo>
                        <a:pt x="12" y="186"/>
                      </a:lnTo>
                      <a:lnTo>
                        <a:pt x="11" y="186"/>
                      </a:lnTo>
                      <a:lnTo>
                        <a:pt x="11" y="183"/>
                      </a:lnTo>
                      <a:lnTo>
                        <a:pt x="12" y="183"/>
                      </a:lnTo>
                      <a:lnTo>
                        <a:pt x="12" y="181"/>
                      </a:lnTo>
                      <a:lnTo>
                        <a:pt x="11" y="181"/>
                      </a:lnTo>
                      <a:lnTo>
                        <a:pt x="11" y="180"/>
                      </a:lnTo>
                      <a:lnTo>
                        <a:pt x="12" y="180"/>
                      </a:lnTo>
                      <a:lnTo>
                        <a:pt x="11" y="179"/>
                      </a:lnTo>
                      <a:lnTo>
                        <a:pt x="10" y="178"/>
                      </a:lnTo>
                      <a:lnTo>
                        <a:pt x="10" y="177"/>
                      </a:lnTo>
                      <a:lnTo>
                        <a:pt x="9" y="176"/>
                      </a:lnTo>
                      <a:lnTo>
                        <a:pt x="9" y="175"/>
                      </a:lnTo>
                      <a:lnTo>
                        <a:pt x="8" y="174"/>
                      </a:lnTo>
                      <a:lnTo>
                        <a:pt x="8" y="173"/>
                      </a:lnTo>
                      <a:lnTo>
                        <a:pt x="7" y="173"/>
                      </a:lnTo>
                      <a:lnTo>
                        <a:pt x="6" y="174"/>
                      </a:lnTo>
                      <a:lnTo>
                        <a:pt x="5" y="174"/>
                      </a:lnTo>
                      <a:lnTo>
                        <a:pt x="5" y="174"/>
                      </a:lnTo>
                      <a:lnTo>
                        <a:pt x="4" y="172"/>
                      </a:lnTo>
                      <a:lnTo>
                        <a:pt x="2" y="169"/>
                      </a:lnTo>
                      <a:lnTo>
                        <a:pt x="2" y="168"/>
                      </a:lnTo>
                      <a:lnTo>
                        <a:pt x="3" y="167"/>
                      </a:lnTo>
                      <a:lnTo>
                        <a:pt x="3" y="166"/>
                      </a:lnTo>
                      <a:lnTo>
                        <a:pt x="3" y="164"/>
                      </a:lnTo>
                      <a:lnTo>
                        <a:pt x="2" y="161"/>
                      </a:lnTo>
                      <a:lnTo>
                        <a:pt x="1" y="160"/>
                      </a:lnTo>
                      <a:lnTo>
                        <a:pt x="1" y="160"/>
                      </a:lnTo>
                      <a:lnTo>
                        <a:pt x="1" y="159"/>
                      </a:lnTo>
                      <a:lnTo>
                        <a:pt x="0" y="159"/>
                      </a:lnTo>
                      <a:lnTo>
                        <a:pt x="0" y="157"/>
                      </a:lnTo>
                      <a:lnTo>
                        <a:pt x="1" y="155"/>
                      </a:lnTo>
                      <a:lnTo>
                        <a:pt x="1" y="154"/>
                      </a:lnTo>
                      <a:lnTo>
                        <a:pt x="0" y="154"/>
                      </a:lnTo>
                      <a:lnTo>
                        <a:pt x="5" y="148"/>
                      </a:lnTo>
                      <a:lnTo>
                        <a:pt x="10" y="137"/>
                      </a:lnTo>
                      <a:lnTo>
                        <a:pt x="10" y="137"/>
                      </a:lnTo>
                      <a:lnTo>
                        <a:pt x="11" y="137"/>
                      </a:lnTo>
                      <a:lnTo>
                        <a:pt x="11" y="137"/>
                      </a:lnTo>
                      <a:lnTo>
                        <a:pt x="13" y="138"/>
                      </a:lnTo>
                      <a:lnTo>
                        <a:pt x="14" y="139"/>
                      </a:lnTo>
                      <a:lnTo>
                        <a:pt x="18" y="147"/>
                      </a:lnTo>
                      <a:lnTo>
                        <a:pt x="22" y="148"/>
                      </a:lnTo>
                      <a:lnTo>
                        <a:pt x="29" y="142"/>
                      </a:lnTo>
                      <a:lnTo>
                        <a:pt x="94" y="143"/>
                      </a:lnTo>
                      <a:lnTo>
                        <a:pt x="97" y="131"/>
                      </a:lnTo>
                      <a:lnTo>
                        <a:pt x="91" y="129"/>
                      </a:lnTo>
                      <a:lnTo>
                        <a:pt x="78" y="0"/>
                      </a:lnTo>
                      <a:lnTo>
                        <a:pt x="103" y="0"/>
                      </a:lnTo>
                      <a:lnTo>
                        <a:pt x="119" y="11"/>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22" name="Freeform 470">
                  <a:extLst>
                    <a:ext uri="{FF2B5EF4-FFF2-40B4-BE49-F238E27FC236}">
                      <a16:creationId xmlns:a16="http://schemas.microsoft.com/office/drawing/2014/main" xmlns="" id="{A0E5A5B3-B57D-7A43-A8B4-7D32A3410A24}"/>
                    </a:ext>
                  </a:extLst>
                </p:cNvPr>
                <p:cNvSpPr/>
                <p:nvPr/>
              </p:nvSpPr>
              <p:spPr>
                <a:xfrm>
                  <a:off x="4987925" y="4845050"/>
                  <a:ext cx="73025" cy="176213"/>
                </a:xfrm>
                <a:custGeom>
                  <a:avLst/>
                  <a:gdLst>
                    <a:gd name="T0" fmla="*/ 16 w 46"/>
                    <a:gd name="T1" fmla="*/ 2 h 111"/>
                    <a:gd name="T2" fmla="*/ 14 w 46"/>
                    <a:gd name="T3" fmla="*/ 2 h 111"/>
                    <a:gd name="T4" fmla="*/ 10 w 46"/>
                    <a:gd name="T5" fmla="*/ 2 h 111"/>
                    <a:gd name="T6" fmla="*/ 7 w 46"/>
                    <a:gd name="T7" fmla="*/ 1 h 111"/>
                    <a:gd name="T8" fmla="*/ 4 w 46"/>
                    <a:gd name="T9" fmla="*/ 0 h 111"/>
                    <a:gd name="T10" fmla="*/ 4 w 46"/>
                    <a:gd name="T11" fmla="*/ 2 h 111"/>
                    <a:gd name="T12" fmla="*/ 7 w 46"/>
                    <a:gd name="T13" fmla="*/ 3 h 111"/>
                    <a:gd name="T14" fmla="*/ 10 w 46"/>
                    <a:gd name="T15" fmla="*/ 9 h 111"/>
                    <a:gd name="T16" fmla="*/ 12 w 46"/>
                    <a:gd name="T17" fmla="*/ 16 h 111"/>
                    <a:gd name="T18" fmla="*/ 14 w 46"/>
                    <a:gd name="T19" fmla="*/ 18 h 111"/>
                    <a:gd name="T20" fmla="*/ 11 w 46"/>
                    <a:gd name="T21" fmla="*/ 20 h 111"/>
                    <a:gd name="T22" fmla="*/ 10 w 46"/>
                    <a:gd name="T23" fmla="*/ 21 h 111"/>
                    <a:gd name="T24" fmla="*/ 8 w 46"/>
                    <a:gd name="T25" fmla="*/ 30 h 111"/>
                    <a:gd name="T26" fmla="*/ 9 w 46"/>
                    <a:gd name="T27" fmla="*/ 41 h 111"/>
                    <a:gd name="T28" fmla="*/ 11 w 46"/>
                    <a:gd name="T29" fmla="*/ 44 h 111"/>
                    <a:gd name="T30" fmla="*/ 8 w 46"/>
                    <a:gd name="T31" fmla="*/ 45 h 111"/>
                    <a:gd name="T32" fmla="*/ 5 w 46"/>
                    <a:gd name="T33" fmla="*/ 46 h 111"/>
                    <a:gd name="T34" fmla="*/ 2 w 46"/>
                    <a:gd name="T35" fmla="*/ 58 h 111"/>
                    <a:gd name="T36" fmla="*/ 0 w 46"/>
                    <a:gd name="T37" fmla="*/ 61 h 111"/>
                    <a:gd name="T38" fmla="*/ 2 w 46"/>
                    <a:gd name="T39" fmla="*/ 64 h 111"/>
                    <a:gd name="T40" fmla="*/ 5 w 46"/>
                    <a:gd name="T41" fmla="*/ 65 h 111"/>
                    <a:gd name="T42" fmla="*/ 7 w 46"/>
                    <a:gd name="T43" fmla="*/ 67 h 111"/>
                    <a:gd name="T44" fmla="*/ 10 w 46"/>
                    <a:gd name="T45" fmla="*/ 71 h 111"/>
                    <a:gd name="T46" fmla="*/ 14 w 46"/>
                    <a:gd name="T47" fmla="*/ 74 h 111"/>
                    <a:gd name="T48" fmla="*/ 24 w 46"/>
                    <a:gd name="T49" fmla="*/ 73 h 111"/>
                    <a:gd name="T50" fmla="*/ 27 w 46"/>
                    <a:gd name="T51" fmla="*/ 84 h 111"/>
                    <a:gd name="T52" fmla="*/ 24 w 46"/>
                    <a:gd name="T53" fmla="*/ 88 h 111"/>
                    <a:gd name="T54" fmla="*/ 23 w 46"/>
                    <a:gd name="T55" fmla="*/ 91 h 111"/>
                    <a:gd name="T56" fmla="*/ 23 w 46"/>
                    <a:gd name="T57" fmla="*/ 95 h 111"/>
                    <a:gd name="T58" fmla="*/ 25 w 46"/>
                    <a:gd name="T59" fmla="*/ 100 h 111"/>
                    <a:gd name="T60" fmla="*/ 31 w 46"/>
                    <a:gd name="T61" fmla="*/ 105 h 111"/>
                    <a:gd name="T62" fmla="*/ 34 w 46"/>
                    <a:gd name="T63" fmla="*/ 108 h 111"/>
                    <a:gd name="T64" fmla="*/ 33 w 46"/>
                    <a:gd name="T65" fmla="*/ 110 h 111"/>
                    <a:gd name="T66" fmla="*/ 37 w 46"/>
                    <a:gd name="T67" fmla="*/ 111 h 111"/>
                    <a:gd name="T68" fmla="*/ 37 w 46"/>
                    <a:gd name="T69" fmla="*/ 106 h 111"/>
                    <a:gd name="T70" fmla="*/ 36 w 46"/>
                    <a:gd name="T71" fmla="*/ 104 h 111"/>
                    <a:gd name="T72" fmla="*/ 36 w 46"/>
                    <a:gd name="T73" fmla="*/ 101 h 111"/>
                    <a:gd name="T74" fmla="*/ 37 w 46"/>
                    <a:gd name="T75" fmla="*/ 99 h 111"/>
                    <a:gd name="T76" fmla="*/ 44 w 46"/>
                    <a:gd name="T77" fmla="*/ 94 h 111"/>
                    <a:gd name="T78" fmla="*/ 45 w 46"/>
                    <a:gd name="T79" fmla="*/ 87 h 111"/>
                    <a:gd name="T80" fmla="*/ 46 w 46"/>
                    <a:gd name="T81" fmla="*/ 79 h 111"/>
                    <a:gd name="T82" fmla="*/ 30 w 46"/>
                    <a:gd name="T83" fmla="*/ 59 h 111"/>
                    <a:gd name="T84" fmla="*/ 30 w 46"/>
                    <a:gd name="T85" fmla="*/ 61 h 111"/>
                    <a:gd name="T86" fmla="*/ 32 w 46"/>
                    <a:gd name="T87" fmla="*/ 63 h 111"/>
                    <a:gd name="T88" fmla="*/ 35 w 46"/>
                    <a:gd name="T89" fmla="*/ 70 h 111"/>
                    <a:gd name="T90" fmla="*/ 35 w 46"/>
                    <a:gd name="T91" fmla="*/ 72 h 111"/>
                    <a:gd name="T92" fmla="*/ 33 w 46"/>
                    <a:gd name="T93" fmla="*/ 69 h 111"/>
                    <a:gd name="T94" fmla="*/ 31 w 46"/>
                    <a:gd name="T95" fmla="*/ 67 h 111"/>
                    <a:gd name="T96" fmla="*/ 30 w 46"/>
                    <a:gd name="T97" fmla="*/ 67 h 111"/>
                    <a:gd name="T98" fmla="*/ 28 w 46"/>
                    <a:gd name="T99" fmla="*/ 70 h 111"/>
                    <a:gd name="T100" fmla="*/ 26 w 46"/>
                    <a:gd name="T101" fmla="*/ 69 h 111"/>
                    <a:gd name="T102" fmla="*/ 25 w 46"/>
                    <a:gd name="T103" fmla="*/ 66 h 111"/>
                    <a:gd name="T104" fmla="*/ 26 w 46"/>
                    <a:gd name="T105" fmla="*/ 62 h 111"/>
                    <a:gd name="T106" fmla="*/ 23 w 46"/>
                    <a:gd name="T107" fmla="*/ 57 h 111"/>
                    <a:gd name="T108" fmla="*/ 22 w 46"/>
                    <a:gd name="T109" fmla="*/ 53 h 111"/>
                    <a:gd name="T110" fmla="*/ 18 w 46"/>
                    <a:gd name="T111" fmla="*/ 40 h 111"/>
                    <a:gd name="T112" fmla="*/ 22 w 46"/>
                    <a:gd name="T113" fmla="*/ 33 h 111"/>
                    <a:gd name="T114" fmla="*/ 21 w 46"/>
                    <a:gd name="T115" fmla="*/ 15 h 111"/>
                    <a:gd name="T116" fmla="*/ 20 w 46"/>
                    <a:gd name="T117" fmla="*/ 13 h 111"/>
                    <a:gd name="T118" fmla="*/ 16 w 46"/>
                    <a:gd name="T119" fmla="*/ 8 h 111"/>
                    <a:gd name="T120" fmla="*/ 18 w 46"/>
                    <a:gd name="T121" fmla="*/ 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 h="111">
                      <a:moveTo>
                        <a:pt x="17" y="4"/>
                      </a:moveTo>
                      <a:lnTo>
                        <a:pt x="16" y="2"/>
                      </a:lnTo>
                      <a:lnTo>
                        <a:pt x="15" y="2"/>
                      </a:lnTo>
                      <a:lnTo>
                        <a:pt x="14" y="2"/>
                      </a:lnTo>
                      <a:lnTo>
                        <a:pt x="11" y="3"/>
                      </a:lnTo>
                      <a:lnTo>
                        <a:pt x="10" y="2"/>
                      </a:lnTo>
                      <a:lnTo>
                        <a:pt x="9" y="1"/>
                      </a:lnTo>
                      <a:lnTo>
                        <a:pt x="7" y="1"/>
                      </a:lnTo>
                      <a:lnTo>
                        <a:pt x="4" y="0"/>
                      </a:lnTo>
                      <a:lnTo>
                        <a:pt x="4" y="0"/>
                      </a:lnTo>
                      <a:lnTo>
                        <a:pt x="4" y="1"/>
                      </a:lnTo>
                      <a:lnTo>
                        <a:pt x="4" y="2"/>
                      </a:lnTo>
                      <a:lnTo>
                        <a:pt x="5" y="3"/>
                      </a:lnTo>
                      <a:lnTo>
                        <a:pt x="7" y="3"/>
                      </a:lnTo>
                      <a:lnTo>
                        <a:pt x="9" y="7"/>
                      </a:lnTo>
                      <a:lnTo>
                        <a:pt x="10" y="9"/>
                      </a:lnTo>
                      <a:lnTo>
                        <a:pt x="12" y="11"/>
                      </a:lnTo>
                      <a:lnTo>
                        <a:pt x="12" y="16"/>
                      </a:lnTo>
                      <a:lnTo>
                        <a:pt x="13" y="16"/>
                      </a:lnTo>
                      <a:lnTo>
                        <a:pt x="14" y="18"/>
                      </a:lnTo>
                      <a:lnTo>
                        <a:pt x="13" y="19"/>
                      </a:lnTo>
                      <a:lnTo>
                        <a:pt x="11" y="20"/>
                      </a:lnTo>
                      <a:lnTo>
                        <a:pt x="11" y="20"/>
                      </a:lnTo>
                      <a:lnTo>
                        <a:pt x="10" y="21"/>
                      </a:lnTo>
                      <a:lnTo>
                        <a:pt x="10" y="26"/>
                      </a:lnTo>
                      <a:lnTo>
                        <a:pt x="8" y="30"/>
                      </a:lnTo>
                      <a:lnTo>
                        <a:pt x="8" y="40"/>
                      </a:lnTo>
                      <a:lnTo>
                        <a:pt x="9" y="41"/>
                      </a:lnTo>
                      <a:lnTo>
                        <a:pt x="10" y="42"/>
                      </a:lnTo>
                      <a:lnTo>
                        <a:pt x="11" y="44"/>
                      </a:lnTo>
                      <a:lnTo>
                        <a:pt x="10" y="45"/>
                      </a:lnTo>
                      <a:lnTo>
                        <a:pt x="8" y="45"/>
                      </a:lnTo>
                      <a:lnTo>
                        <a:pt x="7" y="46"/>
                      </a:lnTo>
                      <a:lnTo>
                        <a:pt x="5" y="46"/>
                      </a:lnTo>
                      <a:lnTo>
                        <a:pt x="5" y="47"/>
                      </a:lnTo>
                      <a:lnTo>
                        <a:pt x="2" y="58"/>
                      </a:lnTo>
                      <a:lnTo>
                        <a:pt x="1" y="60"/>
                      </a:lnTo>
                      <a:lnTo>
                        <a:pt x="0" y="61"/>
                      </a:lnTo>
                      <a:lnTo>
                        <a:pt x="1" y="63"/>
                      </a:lnTo>
                      <a:lnTo>
                        <a:pt x="2" y="64"/>
                      </a:lnTo>
                      <a:lnTo>
                        <a:pt x="3" y="65"/>
                      </a:lnTo>
                      <a:lnTo>
                        <a:pt x="5" y="65"/>
                      </a:lnTo>
                      <a:lnTo>
                        <a:pt x="6" y="66"/>
                      </a:lnTo>
                      <a:lnTo>
                        <a:pt x="7" y="67"/>
                      </a:lnTo>
                      <a:lnTo>
                        <a:pt x="8" y="68"/>
                      </a:lnTo>
                      <a:lnTo>
                        <a:pt x="10" y="71"/>
                      </a:lnTo>
                      <a:lnTo>
                        <a:pt x="13" y="74"/>
                      </a:lnTo>
                      <a:lnTo>
                        <a:pt x="14" y="74"/>
                      </a:lnTo>
                      <a:lnTo>
                        <a:pt x="23" y="72"/>
                      </a:lnTo>
                      <a:lnTo>
                        <a:pt x="24" y="73"/>
                      </a:lnTo>
                      <a:lnTo>
                        <a:pt x="25" y="74"/>
                      </a:lnTo>
                      <a:lnTo>
                        <a:pt x="27" y="84"/>
                      </a:lnTo>
                      <a:lnTo>
                        <a:pt x="26" y="86"/>
                      </a:lnTo>
                      <a:lnTo>
                        <a:pt x="24" y="88"/>
                      </a:lnTo>
                      <a:lnTo>
                        <a:pt x="25" y="90"/>
                      </a:lnTo>
                      <a:lnTo>
                        <a:pt x="23" y="91"/>
                      </a:lnTo>
                      <a:lnTo>
                        <a:pt x="23" y="94"/>
                      </a:lnTo>
                      <a:lnTo>
                        <a:pt x="23" y="95"/>
                      </a:lnTo>
                      <a:lnTo>
                        <a:pt x="25" y="99"/>
                      </a:lnTo>
                      <a:lnTo>
                        <a:pt x="25" y="100"/>
                      </a:lnTo>
                      <a:lnTo>
                        <a:pt x="26" y="100"/>
                      </a:lnTo>
                      <a:lnTo>
                        <a:pt x="31" y="105"/>
                      </a:lnTo>
                      <a:lnTo>
                        <a:pt x="33" y="107"/>
                      </a:lnTo>
                      <a:lnTo>
                        <a:pt x="34" y="108"/>
                      </a:lnTo>
                      <a:lnTo>
                        <a:pt x="34" y="109"/>
                      </a:lnTo>
                      <a:lnTo>
                        <a:pt x="33" y="110"/>
                      </a:lnTo>
                      <a:lnTo>
                        <a:pt x="33" y="111"/>
                      </a:lnTo>
                      <a:lnTo>
                        <a:pt x="37" y="111"/>
                      </a:lnTo>
                      <a:lnTo>
                        <a:pt x="37" y="111"/>
                      </a:lnTo>
                      <a:lnTo>
                        <a:pt x="37" y="106"/>
                      </a:lnTo>
                      <a:lnTo>
                        <a:pt x="36" y="105"/>
                      </a:lnTo>
                      <a:lnTo>
                        <a:pt x="36" y="104"/>
                      </a:lnTo>
                      <a:lnTo>
                        <a:pt x="35" y="103"/>
                      </a:lnTo>
                      <a:lnTo>
                        <a:pt x="36" y="101"/>
                      </a:lnTo>
                      <a:lnTo>
                        <a:pt x="36" y="100"/>
                      </a:lnTo>
                      <a:lnTo>
                        <a:pt x="37" y="99"/>
                      </a:lnTo>
                      <a:lnTo>
                        <a:pt x="43" y="96"/>
                      </a:lnTo>
                      <a:lnTo>
                        <a:pt x="44" y="94"/>
                      </a:lnTo>
                      <a:lnTo>
                        <a:pt x="44" y="89"/>
                      </a:lnTo>
                      <a:lnTo>
                        <a:pt x="45" y="87"/>
                      </a:lnTo>
                      <a:lnTo>
                        <a:pt x="44" y="83"/>
                      </a:lnTo>
                      <a:lnTo>
                        <a:pt x="46" y="79"/>
                      </a:lnTo>
                      <a:lnTo>
                        <a:pt x="45" y="76"/>
                      </a:lnTo>
                      <a:lnTo>
                        <a:pt x="30" y="59"/>
                      </a:lnTo>
                      <a:lnTo>
                        <a:pt x="30" y="59"/>
                      </a:lnTo>
                      <a:lnTo>
                        <a:pt x="30" y="61"/>
                      </a:lnTo>
                      <a:lnTo>
                        <a:pt x="31" y="62"/>
                      </a:lnTo>
                      <a:lnTo>
                        <a:pt x="32" y="63"/>
                      </a:lnTo>
                      <a:lnTo>
                        <a:pt x="33" y="64"/>
                      </a:lnTo>
                      <a:lnTo>
                        <a:pt x="35" y="70"/>
                      </a:lnTo>
                      <a:lnTo>
                        <a:pt x="36" y="72"/>
                      </a:lnTo>
                      <a:lnTo>
                        <a:pt x="35" y="72"/>
                      </a:lnTo>
                      <a:lnTo>
                        <a:pt x="35" y="72"/>
                      </a:lnTo>
                      <a:lnTo>
                        <a:pt x="33" y="69"/>
                      </a:lnTo>
                      <a:lnTo>
                        <a:pt x="32" y="69"/>
                      </a:lnTo>
                      <a:lnTo>
                        <a:pt x="31" y="67"/>
                      </a:lnTo>
                      <a:lnTo>
                        <a:pt x="30" y="67"/>
                      </a:lnTo>
                      <a:lnTo>
                        <a:pt x="30" y="67"/>
                      </a:lnTo>
                      <a:lnTo>
                        <a:pt x="29" y="69"/>
                      </a:lnTo>
                      <a:lnTo>
                        <a:pt x="28" y="70"/>
                      </a:lnTo>
                      <a:lnTo>
                        <a:pt x="27" y="70"/>
                      </a:lnTo>
                      <a:lnTo>
                        <a:pt x="26" y="69"/>
                      </a:lnTo>
                      <a:lnTo>
                        <a:pt x="26" y="68"/>
                      </a:lnTo>
                      <a:lnTo>
                        <a:pt x="25" y="66"/>
                      </a:lnTo>
                      <a:lnTo>
                        <a:pt x="26" y="63"/>
                      </a:lnTo>
                      <a:lnTo>
                        <a:pt x="26" y="62"/>
                      </a:lnTo>
                      <a:lnTo>
                        <a:pt x="24" y="60"/>
                      </a:lnTo>
                      <a:lnTo>
                        <a:pt x="23" y="57"/>
                      </a:lnTo>
                      <a:lnTo>
                        <a:pt x="23" y="53"/>
                      </a:lnTo>
                      <a:lnTo>
                        <a:pt x="22" y="53"/>
                      </a:lnTo>
                      <a:lnTo>
                        <a:pt x="18" y="41"/>
                      </a:lnTo>
                      <a:lnTo>
                        <a:pt x="18" y="40"/>
                      </a:lnTo>
                      <a:lnTo>
                        <a:pt x="18" y="39"/>
                      </a:lnTo>
                      <a:lnTo>
                        <a:pt x="22" y="33"/>
                      </a:lnTo>
                      <a:lnTo>
                        <a:pt x="21" y="17"/>
                      </a:lnTo>
                      <a:lnTo>
                        <a:pt x="21" y="15"/>
                      </a:lnTo>
                      <a:lnTo>
                        <a:pt x="21" y="14"/>
                      </a:lnTo>
                      <a:lnTo>
                        <a:pt x="20" y="13"/>
                      </a:lnTo>
                      <a:lnTo>
                        <a:pt x="18" y="11"/>
                      </a:lnTo>
                      <a:lnTo>
                        <a:pt x="16" y="8"/>
                      </a:lnTo>
                      <a:lnTo>
                        <a:pt x="17" y="4"/>
                      </a:lnTo>
                      <a:lnTo>
                        <a:pt x="18" y="2"/>
                      </a:lnTo>
                      <a:lnTo>
                        <a:pt x="17" y="4"/>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grpSp>
              <p:nvGrpSpPr>
                <p:cNvPr id="423" name="Group 422">
                  <a:extLst>
                    <a:ext uri="{FF2B5EF4-FFF2-40B4-BE49-F238E27FC236}">
                      <a16:creationId xmlns:a16="http://schemas.microsoft.com/office/drawing/2014/main" xmlns="" id="{5DE6A847-6B5B-314F-9B8A-C34384478CE5}"/>
                    </a:ext>
                  </a:extLst>
                </p:cNvPr>
                <p:cNvGrpSpPr/>
                <p:nvPr/>
              </p:nvGrpSpPr>
              <p:grpSpPr>
                <a:xfrm>
                  <a:off x="6507163" y="4476750"/>
                  <a:ext cx="428624" cy="136525"/>
                  <a:chOff x="6507163" y="4476750"/>
                  <a:chExt cx="428624" cy="136525"/>
                </a:xfrm>
                <a:grpFill/>
              </p:grpSpPr>
              <p:sp>
                <p:nvSpPr>
                  <p:cNvPr id="688" name="Freeform 472">
                    <a:extLst>
                      <a:ext uri="{FF2B5EF4-FFF2-40B4-BE49-F238E27FC236}">
                        <a16:creationId xmlns:a16="http://schemas.microsoft.com/office/drawing/2014/main" xmlns="" id="{1C7D73B7-6AEF-304E-815F-A15D1E479224}"/>
                      </a:ext>
                    </a:extLst>
                  </p:cNvPr>
                  <p:cNvSpPr/>
                  <p:nvPr/>
                </p:nvSpPr>
                <p:spPr>
                  <a:xfrm>
                    <a:off x="6718300" y="4476750"/>
                    <a:ext cx="217487" cy="136525"/>
                  </a:xfrm>
                  <a:custGeom>
                    <a:avLst/>
                    <a:gdLst>
                      <a:gd name="T0" fmla="*/ 71 w 137"/>
                      <a:gd name="T1" fmla="*/ 41 h 86"/>
                      <a:gd name="T2" fmla="*/ 74 w 137"/>
                      <a:gd name="T3" fmla="*/ 39 h 86"/>
                      <a:gd name="T4" fmla="*/ 76 w 137"/>
                      <a:gd name="T5" fmla="*/ 31 h 86"/>
                      <a:gd name="T6" fmla="*/ 80 w 137"/>
                      <a:gd name="T7" fmla="*/ 36 h 86"/>
                      <a:gd name="T8" fmla="*/ 83 w 137"/>
                      <a:gd name="T9" fmla="*/ 35 h 86"/>
                      <a:gd name="T10" fmla="*/ 80 w 137"/>
                      <a:gd name="T11" fmla="*/ 29 h 86"/>
                      <a:gd name="T12" fmla="*/ 85 w 137"/>
                      <a:gd name="T13" fmla="*/ 25 h 86"/>
                      <a:gd name="T14" fmla="*/ 84 w 137"/>
                      <a:gd name="T15" fmla="*/ 21 h 86"/>
                      <a:gd name="T16" fmla="*/ 92 w 137"/>
                      <a:gd name="T17" fmla="*/ 14 h 86"/>
                      <a:gd name="T18" fmla="*/ 101 w 137"/>
                      <a:gd name="T19" fmla="*/ 2 h 86"/>
                      <a:gd name="T20" fmla="*/ 102 w 137"/>
                      <a:gd name="T21" fmla="*/ 1 h 86"/>
                      <a:gd name="T22" fmla="*/ 102 w 137"/>
                      <a:gd name="T23" fmla="*/ 6 h 86"/>
                      <a:gd name="T24" fmla="*/ 107 w 137"/>
                      <a:gd name="T25" fmla="*/ 1 h 86"/>
                      <a:gd name="T26" fmla="*/ 111 w 137"/>
                      <a:gd name="T27" fmla="*/ 6 h 86"/>
                      <a:gd name="T28" fmla="*/ 115 w 137"/>
                      <a:gd name="T29" fmla="*/ 10 h 86"/>
                      <a:gd name="T30" fmla="*/ 115 w 137"/>
                      <a:gd name="T31" fmla="*/ 15 h 86"/>
                      <a:gd name="T32" fmla="*/ 119 w 137"/>
                      <a:gd name="T33" fmla="*/ 14 h 86"/>
                      <a:gd name="T34" fmla="*/ 120 w 137"/>
                      <a:gd name="T35" fmla="*/ 17 h 86"/>
                      <a:gd name="T36" fmla="*/ 121 w 137"/>
                      <a:gd name="T37" fmla="*/ 18 h 86"/>
                      <a:gd name="T38" fmla="*/ 130 w 137"/>
                      <a:gd name="T39" fmla="*/ 21 h 86"/>
                      <a:gd name="T40" fmla="*/ 137 w 137"/>
                      <a:gd name="T41" fmla="*/ 25 h 86"/>
                      <a:gd name="T42" fmla="*/ 125 w 137"/>
                      <a:gd name="T43" fmla="*/ 29 h 86"/>
                      <a:gd name="T44" fmla="*/ 123 w 137"/>
                      <a:gd name="T45" fmla="*/ 33 h 86"/>
                      <a:gd name="T46" fmla="*/ 128 w 137"/>
                      <a:gd name="T47" fmla="*/ 36 h 86"/>
                      <a:gd name="T48" fmla="*/ 117 w 137"/>
                      <a:gd name="T49" fmla="*/ 38 h 86"/>
                      <a:gd name="T50" fmla="*/ 115 w 137"/>
                      <a:gd name="T51" fmla="*/ 39 h 86"/>
                      <a:gd name="T52" fmla="*/ 107 w 137"/>
                      <a:gd name="T53" fmla="*/ 37 h 86"/>
                      <a:gd name="T54" fmla="*/ 84 w 137"/>
                      <a:gd name="T55" fmla="*/ 52 h 86"/>
                      <a:gd name="T56" fmla="*/ 68 w 137"/>
                      <a:gd name="T57" fmla="*/ 78 h 86"/>
                      <a:gd name="T58" fmla="*/ 48 w 137"/>
                      <a:gd name="T59" fmla="*/ 79 h 86"/>
                      <a:gd name="T60" fmla="*/ 39 w 137"/>
                      <a:gd name="T61" fmla="*/ 77 h 86"/>
                      <a:gd name="T62" fmla="*/ 30 w 137"/>
                      <a:gd name="T63" fmla="*/ 85 h 86"/>
                      <a:gd name="T64" fmla="*/ 20 w 137"/>
                      <a:gd name="T65" fmla="*/ 84 h 86"/>
                      <a:gd name="T66" fmla="*/ 10 w 137"/>
                      <a:gd name="T67" fmla="*/ 84 h 86"/>
                      <a:gd name="T68" fmla="*/ 1 w 137"/>
                      <a:gd name="T69" fmla="*/ 69 h 86"/>
                      <a:gd name="T70" fmla="*/ 4 w 137"/>
                      <a:gd name="T71" fmla="*/ 72 h 86"/>
                      <a:gd name="T72" fmla="*/ 15 w 137"/>
                      <a:gd name="T73" fmla="*/ 75 h 86"/>
                      <a:gd name="T74" fmla="*/ 24 w 137"/>
                      <a:gd name="T75" fmla="*/ 66 h 86"/>
                      <a:gd name="T76" fmla="*/ 27 w 137"/>
                      <a:gd name="T77" fmla="*/ 66 h 86"/>
                      <a:gd name="T78" fmla="*/ 29 w 137"/>
                      <a:gd name="T79" fmla="*/ 59 h 86"/>
                      <a:gd name="T80" fmla="*/ 36 w 137"/>
                      <a:gd name="T81" fmla="*/ 57 h 86"/>
                      <a:gd name="T82" fmla="*/ 47 w 137"/>
                      <a:gd name="T83" fmla="*/ 55 h 86"/>
                      <a:gd name="T84" fmla="*/ 63 w 137"/>
                      <a:gd name="T85" fmla="*/ 3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7" h="86">
                        <a:moveTo>
                          <a:pt x="63" y="34"/>
                        </a:moveTo>
                        <a:lnTo>
                          <a:pt x="64" y="34"/>
                        </a:lnTo>
                        <a:lnTo>
                          <a:pt x="71" y="41"/>
                        </a:lnTo>
                        <a:lnTo>
                          <a:pt x="72" y="42"/>
                        </a:lnTo>
                        <a:lnTo>
                          <a:pt x="73" y="41"/>
                        </a:lnTo>
                        <a:lnTo>
                          <a:pt x="74" y="39"/>
                        </a:lnTo>
                        <a:lnTo>
                          <a:pt x="74" y="33"/>
                        </a:lnTo>
                        <a:lnTo>
                          <a:pt x="75" y="32"/>
                        </a:lnTo>
                        <a:lnTo>
                          <a:pt x="76" y="31"/>
                        </a:lnTo>
                        <a:lnTo>
                          <a:pt x="77" y="31"/>
                        </a:lnTo>
                        <a:lnTo>
                          <a:pt x="78" y="32"/>
                        </a:lnTo>
                        <a:lnTo>
                          <a:pt x="80" y="36"/>
                        </a:lnTo>
                        <a:lnTo>
                          <a:pt x="81" y="37"/>
                        </a:lnTo>
                        <a:lnTo>
                          <a:pt x="82" y="37"/>
                        </a:lnTo>
                        <a:lnTo>
                          <a:pt x="83" y="35"/>
                        </a:lnTo>
                        <a:lnTo>
                          <a:pt x="82" y="32"/>
                        </a:lnTo>
                        <a:lnTo>
                          <a:pt x="81" y="30"/>
                        </a:lnTo>
                        <a:lnTo>
                          <a:pt x="80" y="29"/>
                        </a:lnTo>
                        <a:lnTo>
                          <a:pt x="82" y="29"/>
                        </a:lnTo>
                        <a:lnTo>
                          <a:pt x="83" y="28"/>
                        </a:lnTo>
                        <a:lnTo>
                          <a:pt x="85" y="25"/>
                        </a:lnTo>
                        <a:lnTo>
                          <a:pt x="83" y="24"/>
                        </a:lnTo>
                        <a:lnTo>
                          <a:pt x="83" y="23"/>
                        </a:lnTo>
                        <a:lnTo>
                          <a:pt x="84" y="21"/>
                        </a:lnTo>
                        <a:lnTo>
                          <a:pt x="85" y="21"/>
                        </a:lnTo>
                        <a:lnTo>
                          <a:pt x="88" y="21"/>
                        </a:lnTo>
                        <a:lnTo>
                          <a:pt x="92" y="14"/>
                        </a:lnTo>
                        <a:lnTo>
                          <a:pt x="92" y="13"/>
                        </a:lnTo>
                        <a:lnTo>
                          <a:pt x="100" y="4"/>
                        </a:lnTo>
                        <a:lnTo>
                          <a:pt x="101" y="2"/>
                        </a:lnTo>
                        <a:lnTo>
                          <a:pt x="102" y="0"/>
                        </a:lnTo>
                        <a:lnTo>
                          <a:pt x="102" y="0"/>
                        </a:lnTo>
                        <a:lnTo>
                          <a:pt x="102" y="1"/>
                        </a:lnTo>
                        <a:lnTo>
                          <a:pt x="102" y="4"/>
                        </a:lnTo>
                        <a:lnTo>
                          <a:pt x="102" y="5"/>
                        </a:lnTo>
                        <a:lnTo>
                          <a:pt x="102" y="6"/>
                        </a:lnTo>
                        <a:lnTo>
                          <a:pt x="105" y="3"/>
                        </a:lnTo>
                        <a:lnTo>
                          <a:pt x="106" y="1"/>
                        </a:lnTo>
                        <a:lnTo>
                          <a:pt x="107" y="1"/>
                        </a:lnTo>
                        <a:lnTo>
                          <a:pt x="108" y="1"/>
                        </a:lnTo>
                        <a:lnTo>
                          <a:pt x="109" y="5"/>
                        </a:lnTo>
                        <a:lnTo>
                          <a:pt x="111" y="6"/>
                        </a:lnTo>
                        <a:lnTo>
                          <a:pt x="112" y="5"/>
                        </a:lnTo>
                        <a:lnTo>
                          <a:pt x="115" y="8"/>
                        </a:lnTo>
                        <a:lnTo>
                          <a:pt x="115" y="10"/>
                        </a:lnTo>
                        <a:lnTo>
                          <a:pt x="114" y="12"/>
                        </a:lnTo>
                        <a:lnTo>
                          <a:pt x="115" y="15"/>
                        </a:lnTo>
                        <a:lnTo>
                          <a:pt x="115" y="15"/>
                        </a:lnTo>
                        <a:lnTo>
                          <a:pt x="116" y="15"/>
                        </a:lnTo>
                        <a:lnTo>
                          <a:pt x="117" y="15"/>
                        </a:lnTo>
                        <a:lnTo>
                          <a:pt x="119" y="14"/>
                        </a:lnTo>
                        <a:lnTo>
                          <a:pt x="120" y="14"/>
                        </a:lnTo>
                        <a:lnTo>
                          <a:pt x="121" y="16"/>
                        </a:lnTo>
                        <a:lnTo>
                          <a:pt x="120" y="17"/>
                        </a:lnTo>
                        <a:lnTo>
                          <a:pt x="119" y="18"/>
                        </a:lnTo>
                        <a:lnTo>
                          <a:pt x="120" y="18"/>
                        </a:lnTo>
                        <a:lnTo>
                          <a:pt x="121" y="18"/>
                        </a:lnTo>
                        <a:lnTo>
                          <a:pt x="123" y="17"/>
                        </a:lnTo>
                        <a:lnTo>
                          <a:pt x="124" y="17"/>
                        </a:lnTo>
                        <a:lnTo>
                          <a:pt x="130" y="21"/>
                        </a:lnTo>
                        <a:lnTo>
                          <a:pt x="136" y="23"/>
                        </a:lnTo>
                        <a:lnTo>
                          <a:pt x="137" y="24"/>
                        </a:lnTo>
                        <a:lnTo>
                          <a:pt x="137" y="25"/>
                        </a:lnTo>
                        <a:lnTo>
                          <a:pt x="137" y="26"/>
                        </a:lnTo>
                        <a:lnTo>
                          <a:pt x="127" y="30"/>
                        </a:lnTo>
                        <a:lnTo>
                          <a:pt x="125" y="29"/>
                        </a:lnTo>
                        <a:lnTo>
                          <a:pt x="123" y="30"/>
                        </a:lnTo>
                        <a:lnTo>
                          <a:pt x="123" y="31"/>
                        </a:lnTo>
                        <a:lnTo>
                          <a:pt x="123" y="33"/>
                        </a:lnTo>
                        <a:lnTo>
                          <a:pt x="125" y="34"/>
                        </a:lnTo>
                        <a:lnTo>
                          <a:pt x="126" y="35"/>
                        </a:lnTo>
                        <a:lnTo>
                          <a:pt x="128" y="36"/>
                        </a:lnTo>
                        <a:lnTo>
                          <a:pt x="128" y="37"/>
                        </a:lnTo>
                        <a:lnTo>
                          <a:pt x="120" y="39"/>
                        </a:lnTo>
                        <a:lnTo>
                          <a:pt x="117" y="38"/>
                        </a:lnTo>
                        <a:lnTo>
                          <a:pt x="115" y="37"/>
                        </a:lnTo>
                        <a:lnTo>
                          <a:pt x="115" y="37"/>
                        </a:lnTo>
                        <a:lnTo>
                          <a:pt x="115" y="39"/>
                        </a:lnTo>
                        <a:lnTo>
                          <a:pt x="114" y="40"/>
                        </a:lnTo>
                        <a:lnTo>
                          <a:pt x="109" y="38"/>
                        </a:lnTo>
                        <a:lnTo>
                          <a:pt x="107" y="37"/>
                        </a:lnTo>
                        <a:lnTo>
                          <a:pt x="89" y="37"/>
                        </a:lnTo>
                        <a:lnTo>
                          <a:pt x="87" y="39"/>
                        </a:lnTo>
                        <a:lnTo>
                          <a:pt x="84" y="52"/>
                        </a:lnTo>
                        <a:lnTo>
                          <a:pt x="77" y="60"/>
                        </a:lnTo>
                        <a:lnTo>
                          <a:pt x="71" y="76"/>
                        </a:lnTo>
                        <a:lnTo>
                          <a:pt x="68" y="78"/>
                        </a:lnTo>
                        <a:lnTo>
                          <a:pt x="57" y="81"/>
                        </a:lnTo>
                        <a:lnTo>
                          <a:pt x="55" y="81"/>
                        </a:lnTo>
                        <a:lnTo>
                          <a:pt x="48" y="79"/>
                        </a:lnTo>
                        <a:lnTo>
                          <a:pt x="47" y="78"/>
                        </a:lnTo>
                        <a:lnTo>
                          <a:pt x="46" y="77"/>
                        </a:lnTo>
                        <a:lnTo>
                          <a:pt x="39" y="77"/>
                        </a:lnTo>
                        <a:lnTo>
                          <a:pt x="38" y="77"/>
                        </a:lnTo>
                        <a:lnTo>
                          <a:pt x="32" y="84"/>
                        </a:lnTo>
                        <a:lnTo>
                          <a:pt x="30" y="85"/>
                        </a:lnTo>
                        <a:lnTo>
                          <a:pt x="25" y="85"/>
                        </a:lnTo>
                        <a:lnTo>
                          <a:pt x="22" y="86"/>
                        </a:lnTo>
                        <a:lnTo>
                          <a:pt x="20" y="84"/>
                        </a:lnTo>
                        <a:lnTo>
                          <a:pt x="17" y="84"/>
                        </a:lnTo>
                        <a:lnTo>
                          <a:pt x="14" y="85"/>
                        </a:lnTo>
                        <a:lnTo>
                          <a:pt x="10" y="84"/>
                        </a:lnTo>
                        <a:lnTo>
                          <a:pt x="0" y="71"/>
                        </a:lnTo>
                        <a:lnTo>
                          <a:pt x="0" y="70"/>
                        </a:lnTo>
                        <a:lnTo>
                          <a:pt x="1" y="69"/>
                        </a:lnTo>
                        <a:lnTo>
                          <a:pt x="2" y="69"/>
                        </a:lnTo>
                        <a:lnTo>
                          <a:pt x="3" y="71"/>
                        </a:lnTo>
                        <a:lnTo>
                          <a:pt x="4" y="72"/>
                        </a:lnTo>
                        <a:lnTo>
                          <a:pt x="9" y="74"/>
                        </a:lnTo>
                        <a:lnTo>
                          <a:pt x="12" y="73"/>
                        </a:lnTo>
                        <a:lnTo>
                          <a:pt x="15" y="75"/>
                        </a:lnTo>
                        <a:lnTo>
                          <a:pt x="22" y="76"/>
                        </a:lnTo>
                        <a:lnTo>
                          <a:pt x="24" y="69"/>
                        </a:lnTo>
                        <a:lnTo>
                          <a:pt x="24" y="66"/>
                        </a:lnTo>
                        <a:lnTo>
                          <a:pt x="25" y="65"/>
                        </a:lnTo>
                        <a:lnTo>
                          <a:pt x="27" y="65"/>
                        </a:lnTo>
                        <a:lnTo>
                          <a:pt x="27" y="66"/>
                        </a:lnTo>
                        <a:lnTo>
                          <a:pt x="27" y="62"/>
                        </a:lnTo>
                        <a:lnTo>
                          <a:pt x="27" y="61"/>
                        </a:lnTo>
                        <a:lnTo>
                          <a:pt x="29" y="59"/>
                        </a:lnTo>
                        <a:lnTo>
                          <a:pt x="30" y="58"/>
                        </a:lnTo>
                        <a:lnTo>
                          <a:pt x="35" y="57"/>
                        </a:lnTo>
                        <a:lnTo>
                          <a:pt x="36" y="57"/>
                        </a:lnTo>
                        <a:lnTo>
                          <a:pt x="35" y="57"/>
                        </a:lnTo>
                        <a:lnTo>
                          <a:pt x="45" y="56"/>
                        </a:lnTo>
                        <a:lnTo>
                          <a:pt x="47" y="55"/>
                        </a:lnTo>
                        <a:lnTo>
                          <a:pt x="62" y="37"/>
                        </a:lnTo>
                        <a:lnTo>
                          <a:pt x="63" y="34"/>
                        </a:lnTo>
                        <a:lnTo>
                          <a:pt x="63" y="34"/>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689" name="Freeform 473">
                    <a:extLst>
                      <a:ext uri="{FF2B5EF4-FFF2-40B4-BE49-F238E27FC236}">
                        <a16:creationId xmlns:a16="http://schemas.microsoft.com/office/drawing/2014/main" xmlns="" id="{64829C0F-4D8D-4440-B22D-E6D7F00A25BE}"/>
                      </a:ext>
                    </a:extLst>
                  </p:cNvPr>
                  <p:cNvSpPr/>
                  <p:nvPr/>
                </p:nvSpPr>
                <p:spPr>
                  <a:xfrm>
                    <a:off x="6718300" y="4476750"/>
                    <a:ext cx="217487" cy="136525"/>
                  </a:xfrm>
                  <a:custGeom>
                    <a:avLst/>
                    <a:gdLst>
                      <a:gd name="T0" fmla="*/ 71 w 137"/>
                      <a:gd name="T1" fmla="*/ 41 h 86"/>
                      <a:gd name="T2" fmla="*/ 74 w 137"/>
                      <a:gd name="T3" fmla="*/ 39 h 86"/>
                      <a:gd name="T4" fmla="*/ 76 w 137"/>
                      <a:gd name="T5" fmla="*/ 31 h 86"/>
                      <a:gd name="T6" fmla="*/ 80 w 137"/>
                      <a:gd name="T7" fmla="*/ 36 h 86"/>
                      <a:gd name="T8" fmla="*/ 83 w 137"/>
                      <a:gd name="T9" fmla="*/ 35 h 86"/>
                      <a:gd name="T10" fmla="*/ 80 w 137"/>
                      <a:gd name="T11" fmla="*/ 29 h 86"/>
                      <a:gd name="T12" fmla="*/ 85 w 137"/>
                      <a:gd name="T13" fmla="*/ 25 h 86"/>
                      <a:gd name="T14" fmla="*/ 84 w 137"/>
                      <a:gd name="T15" fmla="*/ 21 h 86"/>
                      <a:gd name="T16" fmla="*/ 92 w 137"/>
                      <a:gd name="T17" fmla="*/ 14 h 86"/>
                      <a:gd name="T18" fmla="*/ 101 w 137"/>
                      <a:gd name="T19" fmla="*/ 2 h 86"/>
                      <a:gd name="T20" fmla="*/ 102 w 137"/>
                      <a:gd name="T21" fmla="*/ 1 h 86"/>
                      <a:gd name="T22" fmla="*/ 102 w 137"/>
                      <a:gd name="T23" fmla="*/ 6 h 86"/>
                      <a:gd name="T24" fmla="*/ 107 w 137"/>
                      <a:gd name="T25" fmla="*/ 1 h 86"/>
                      <a:gd name="T26" fmla="*/ 111 w 137"/>
                      <a:gd name="T27" fmla="*/ 6 h 86"/>
                      <a:gd name="T28" fmla="*/ 115 w 137"/>
                      <a:gd name="T29" fmla="*/ 10 h 86"/>
                      <a:gd name="T30" fmla="*/ 115 w 137"/>
                      <a:gd name="T31" fmla="*/ 15 h 86"/>
                      <a:gd name="T32" fmla="*/ 119 w 137"/>
                      <a:gd name="T33" fmla="*/ 14 h 86"/>
                      <a:gd name="T34" fmla="*/ 120 w 137"/>
                      <a:gd name="T35" fmla="*/ 17 h 86"/>
                      <a:gd name="T36" fmla="*/ 121 w 137"/>
                      <a:gd name="T37" fmla="*/ 18 h 86"/>
                      <a:gd name="T38" fmla="*/ 130 w 137"/>
                      <a:gd name="T39" fmla="*/ 21 h 86"/>
                      <a:gd name="T40" fmla="*/ 137 w 137"/>
                      <a:gd name="T41" fmla="*/ 25 h 86"/>
                      <a:gd name="T42" fmla="*/ 125 w 137"/>
                      <a:gd name="T43" fmla="*/ 29 h 86"/>
                      <a:gd name="T44" fmla="*/ 123 w 137"/>
                      <a:gd name="T45" fmla="*/ 33 h 86"/>
                      <a:gd name="T46" fmla="*/ 128 w 137"/>
                      <a:gd name="T47" fmla="*/ 36 h 86"/>
                      <a:gd name="T48" fmla="*/ 117 w 137"/>
                      <a:gd name="T49" fmla="*/ 38 h 86"/>
                      <a:gd name="T50" fmla="*/ 115 w 137"/>
                      <a:gd name="T51" fmla="*/ 39 h 86"/>
                      <a:gd name="T52" fmla="*/ 107 w 137"/>
                      <a:gd name="T53" fmla="*/ 37 h 86"/>
                      <a:gd name="T54" fmla="*/ 84 w 137"/>
                      <a:gd name="T55" fmla="*/ 52 h 86"/>
                      <a:gd name="T56" fmla="*/ 68 w 137"/>
                      <a:gd name="T57" fmla="*/ 78 h 86"/>
                      <a:gd name="T58" fmla="*/ 48 w 137"/>
                      <a:gd name="T59" fmla="*/ 79 h 86"/>
                      <a:gd name="T60" fmla="*/ 39 w 137"/>
                      <a:gd name="T61" fmla="*/ 77 h 86"/>
                      <a:gd name="T62" fmla="*/ 30 w 137"/>
                      <a:gd name="T63" fmla="*/ 85 h 86"/>
                      <a:gd name="T64" fmla="*/ 20 w 137"/>
                      <a:gd name="T65" fmla="*/ 84 h 86"/>
                      <a:gd name="T66" fmla="*/ 10 w 137"/>
                      <a:gd name="T67" fmla="*/ 84 h 86"/>
                      <a:gd name="T68" fmla="*/ 1 w 137"/>
                      <a:gd name="T69" fmla="*/ 69 h 86"/>
                      <a:gd name="T70" fmla="*/ 4 w 137"/>
                      <a:gd name="T71" fmla="*/ 72 h 86"/>
                      <a:gd name="T72" fmla="*/ 15 w 137"/>
                      <a:gd name="T73" fmla="*/ 75 h 86"/>
                      <a:gd name="T74" fmla="*/ 24 w 137"/>
                      <a:gd name="T75" fmla="*/ 66 h 86"/>
                      <a:gd name="T76" fmla="*/ 27 w 137"/>
                      <a:gd name="T77" fmla="*/ 66 h 86"/>
                      <a:gd name="T78" fmla="*/ 29 w 137"/>
                      <a:gd name="T79" fmla="*/ 59 h 86"/>
                      <a:gd name="T80" fmla="*/ 36 w 137"/>
                      <a:gd name="T81" fmla="*/ 57 h 86"/>
                      <a:gd name="T82" fmla="*/ 47 w 137"/>
                      <a:gd name="T83" fmla="*/ 55 h 86"/>
                      <a:gd name="T84" fmla="*/ 63 w 137"/>
                      <a:gd name="T85" fmla="*/ 3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7" h="86">
                        <a:moveTo>
                          <a:pt x="63" y="34"/>
                        </a:moveTo>
                        <a:lnTo>
                          <a:pt x="64" y="34"/>
                        </a:lnTo>
                        <a:lnTo>
                          <a:pt x="71" y="41"/>
                        </a:lnTo>
                        <a:lnTo>
                          <a:pt x="72" y="42"/>
                        </a:lnTo>
                        <a:lnTo>
                          <a:pt x="73" y="41"/>
                        </a:lnTo>
                        <a:lnTo>
                          <a:pt x="74" y="39"/>
                        </a:lnTo>
                        <a:lnTo>
                          <a:pt x="74" y="33"/>
                        </a:lnTo>
                        <a:lnTo>
                          <a:pt x="75" y="32"/>
                        </a:lnTo>
                        <a:lnTo>
                          <a:pt x="76" y="31"/>
                        </a:lnTo>
                        <a:lnTo>
                          <a:pt x="77" y="31"/>
                        </a:lnTo>
                        <a:lnTo>
                          <a:pt x="78" y="32"/>
                        </a:lnTo>
                        <a:lnTo>
                          <a:pt x="80" y="36"/>
                        </a:lnTo>
                        <a:lnTo>
                          <a:pt x="81" y="37"/>
                        </a:lnTo>
                        <a:lnTo>
                          <a:pt x="82" y="37"/>
                        </a:lnTo>
                        <a:lnTo>
                          <a:pt x="83" y="35"/>
                        </a:lnTo>
                        <a:lnTo>
                          <a:pt x="82" y="32"/>
                        </a:lnTo>
                        <a:lnTo>
                          <a:pt x="81" y="30"/>
                        </a:lnTo>
                        <a:lnTo>
                          <a:pt x="80" y="29"/>
                        </a:lnTo>
                        <a:lnTo>
                          <a:pt x="82" y="29"/>
                        </a:lnTo>
                        <a:lnTo>
                          <a:pt x="83" y="28"/>
                        </a:lnTo>
                        <a:lnTo>
                          <a:pt x="85" y="25"/>
                        </a:lnTo>
                        <a:lnTo>
                          <a:pt x="83" y="24"/>
                        </a:lnTo>
                        <a:lnTo>
                          <a:pt x="83" y="23"/>
                        </a:lnTo>
                        <a:lnTo>
                          <a:pt x="84" y="21"/>
                        </a:lnTo>
                        <a:lnTo>
                          <a:pt x="85" y="21"/>
                        </a:lnTo>
                        <a:lnTo>
                          <a:pt x="88" y="21"/>
                        </a:lnTo>
                        <a:lnTo>
                          <a:pt x="92" y="14"/>
                        </a:lnTo>
                        <a:lnTo>
                          <a:pt x="92" y="13"/>
                        </a:lnTo>
                        <a:lnTo>
                          <a:pt x="100" y="4"/>
                        </a:lnTo>
                        <a:lnTo>
                          <a:pt x="101" y="2"/>
                        </a:lnTo>
                        <a:lnTo>
                          <a:pt x="102" y="0"/>
                        </a:lnTo>
                        <a:lnTo>
                          <a:pt x="102" y="0"/>
                        </a:lnTo>
                        <a:lnTo>
                          <a:pt x="102" y="1"/>
                        </a:lnTo>
                        <a:lnTo>
                          <a:pt x="102" y="4"/>
                        </a:lnTo>
                        <a:lnTo>
                          <a:pt x="102" y="5"/>
                        </a:lnTo>
                        <a:lnTo>
                          <a:pt x="102" y="6"/>
                        </a:lnTo>
                        <a:lnTo>
                          <a:pt x="105" y="3"/>
                        </a:lnTo>
                        <a:lnTo>
                          <a:pt x="106" y="1"/>
                        </a:lnTo>
                        <a:lnTo>
                          <a:pt x="107" y="1"/>
                        </a:lnTo>
                        <a:lnTo>
                          <a:pt x="108" y="1"/>
                        </a:lnTo>
                        <a:lnTo>
                          <a:pt x="109" y="5"/>
                        </a:lnTo>
                        <a:lnTo>
                          <a:pt x="111" y="6"/>
                        </a:lnTo>
                        <a:lnTo>
                          <a:pt x="112" y="5"/>
                        </a:lnTo>
                        <a:lnTo>
                          <a:pt x="115" y="8"/>
                        </a:lnTo>
                        <a:lnTo>
                          <a:pt x="115" y="10"/>
                        </a:lnTo>
                        <a:lnTo>
                          <a:pt x="114" y="12"/>
                        </a:lnTo>
                        <a:lnTo>
                          <a:pt x="115" y="15"/>
                        </a:lnTo>
                        <a:lnTo>
                          <a:pt x="115" y="15"/>
                        </a:lnTo>
                        <a:lnTo>
                          <a:pt x="116" y="15"/>
                        </a:lnTo>
                        <a:lnTo>
                          <a:pt x="117" y="15"/>
                        </a:lnTo>
                        <a:lnTo>
                          <a:pt x="119" y="14"/>
                        </a:lnTo>
                        <a:lnTo>
                          <a:pt x="120" y="14"/>
                        </a:lnTo>
                        <a:lnTo>
                          <a:pt x="121" y="16"/>
                        </a:lnTo>
                        <a:lnTo>
                          <a:pt x="120" y="17"/>
                        </a:lnTo>
                        <a:lnTo>
                          <a:pt x="119" y="18"/>
                        </a:lnTo>
                        <a:lnTo>
                          <a:pt x="120" y="18"/>
                        </a:lnTo>
                        <a:lnTo>
                          <a:pt x="121" y="18"/>
                        </a:lnTo>
                        <a:lnTo>
                          <a:pt x="123" y="17"/>
                        </a:lnTo>
                        <a:lnTo>
                          <a:pt x="124" y="17"/>
                        </a:lnTo>
                        <a:lnTo>
                          <a:pt x="130" y="21"/>
                        </a:lnTo>
                        <a:lnTo>
                          <a:pt x="136" y="23"/>
                        </a:lnTo>
                        <a:lnTo>
                          <a:pt x="137" y="24"/>
                        </a:lnTo>
                        <a:lnTo>
                          <a:pt x="137" y="25"/>
                        </a:lnTo>
                        <a:lnTo>
                          <a:pt x="137" y="26"/>
                        </a:lnTo>
                        <a:lnTo>
                          <a:pt x="127" y="30"/>
                        </a:lnTo>
                        <a:lnTo>
                          <a:pt x="125" y="29"/>
                        </a:lnTo>
                        <a:lnTo>
                          <a:pt x="123" y="30"/>
                        </a:lnTo>
                        <a:lnTo>
                          <a:pt x="123" y="31"/>
                        </a:lnTo>
                        <a:lnTo>
                          <a:pt x="123" y="33"/>
                        </a:lnTo>
                        <a:lnTo>
                          <a:pt x="125" y="34"/>
                        </a:lnTo>
                        <a:lnTo>
                          <a:pt x="126" y="35"/>
                        </a:lnTo>
                        <a:lnTo>
                          <a:pt x="128" y="36"/>
                        </a:lnTo>
                        <a:lnTo>
                          <a:pt x="128" y="37"/>
                        </a:lnTo>
                        <a:lnTo>
                          <a:pt x="120" y="39"/>
                        </a:lnTo>
                        <a:lnTo>
                          <a:pt x="117" y="38"/>
                        </a:lnTo>
                        <a:lnTo>
                          <a:pt x="115" y="37"/>
                        </a:lnTo>
                        <a:lnTo>
                          <a:pt x="115" y="37"/>
                        </a:lnTo>
                        <a:lnTo>
                          <a:pt x="115" y="39"/>
                        </a:lnTo>
                        <a:lnTo>
                          <a:pt x="114" y="40"/>
                        </a:lnTo>
                        <a:lnTo>
                          <a:pt x="109" y="38"/>
                        </a:lnTo>
                        <a:lnTo>
                          <a:pt x="107" y="37"/>
                        </a:lnTo>
                        <a:lnTo>
                          <a:pt x="89" y="37"/>
                        </a:lnTo>
                        <a:lnTo>
                          <a:pt x="87" y="39"/>
                        </a:lnTo>
                        <a:lnTo>
                          <a:pt x="84" y="52"/>
                        </a:lnTo>
                        <a:lnTo>
                          <a:pt x="77" y="60"/>
                        </a:lnTo>
                        <a:lnTo>
                          <a:pt x="71" y="76"/>
                        </a:lnTo>
                        <a:lnTo>
                          <a:pt x="68" y="78"/>
                        </a:lnTo>
                        <a:lnTo>
                          <a:pt x="57" y="81"/>
                        </a:lnTo>
                        <a:lnTo>
                          <a:pt x="55" y="81"/>
                        </a:lnTo>
                        <a:lnTo>
                          <a:pt x="48" y="79"/>
                        </a:lnTo>
                        <a:lnTo>
                          <a:pt x="47" y="78"/>
                        </a:lnTo>
                        <a:lnTo>
                          <a:pt x="46" y="77"/>
                        </a:lnTo>
                        <a:lnTo>
                          <a:pt x="39" y="77"/>
                        </a:lnTo>
                        <a:lnTo>
                          <a:pt x="38" y="77"/>
                        </a:lnTo>
                        <a:lnTo>
                          <a:pt x="32" y="84"/>
                        </a:lnTo>
                        <a:lnTo>
                          <a:pt x="30" y="85"/>
                        </a:lnTo>
                        <a:lnTo>
                          <a:pt x="25" y="85"/>
                        </a:lnTo>
                        <a:lnTo>
                          <a:pt x="22" y="86"/>
                        </a:lnTo>
                        <a:lnTo>
                          <a:pt x="20" y="84"/>
                        </a:lnTo>
                        <a:lnTo>
                          <a:pt x="17" y="84"/>
                        </a:lnTo>
                        <a:lnTo>
                          <a:pt x="14" y="85"/>
                        </a:lnTo>
                        <a:lnTo>
                          <a:pt x="10" y="84"/>
                        </a:lnTo>
                        <a:lnTo>
                          <a:pt x="0" y="71"/>
                        </a:lnTo>
                        <a:lnTo>
                          <a:pt x="0" y="70"/>
                        </a:lnTo>
                        <a:lnTo>
                          <a:pt x="1" y="69"/>
                        </a:lnTo>
                        <a:lnTo>
                          <a:pt x="2" y="69"/>
                        </a:lnTo>
                        <a:lnTo>
                          <a:pt x="3" y="71"/>
                        </a:lnTo>
                        <a:lnTo>
                          <a:pt x="4" y="72"/>
                        </a:lnTo>
                        <a:lnTo>
                          <a:pt x="9" y="74"/>
                        </a:lnTo>
                        <a:lnTo>
                          <a:pt x="12" y="73"/>
                        </a:lnTo>
                        <a:lnTo>
                          <a:pt x="15" y="75"/>
                        </a:lnTo>
                        <a:lnTo>
                          <a:pt x="22" y="76"/>
                        </a:lnTo>
                        <a:lnTo>
                          <a:pt x="24" y="69"/>
                        </a:lnTo>
                        <a:lnTo>
                          <a:pt x="24" y="66"/>
                        </a:lnTo>
                        <a:lnTo>
                          <a:pt x="25" y="65"/>
                        </a:lnTo>
                        <a:lnTo>
                          <a:pt x="27" y="65"/>
                        </a:lnTo>
                        <a:lnTo>
                          <a:pt x="27" y="66"/>
                        </a:lnTo>
                        <a:lnTo>
                          <a:pt x="27" y="62"/>
                        </a:lnTo>
                        <a:lnTo>
                          <a:pt x="27" y="61"/>
                        </a:lnTo>
                        <a:lnTo>
                          <a:pt x="29" y="59"/>
                        </a:lnTo>
                        <a:lnTo>
                          <a:pt x="30" y="58"/>
                        </a:lnTo>
                        <a:lnTo>
                          <a:pt x="35" y="57"/>
                        </a:lnTo>
                        <a:lnTo>
                          <a:pt x="36" y="57"/>
                        </a:lnTo>
                        <a:lnTo>
                          <a:pt x="35" y="57"/>
                        </a:lnTo>
                        <a:lnTo>
                          <a:pt x="45" y="56"/>
                        </a:lnTo>
                        <a:lnTo>
                          <a:pt x="47" y="55"/>
                        </a:lnTo>
                        <a:lnTo>
                          <a:pt x="62" y="37"/>
                        </a:lnTo>
                        <a:lnTo>
                          <a:pt x="63" y="34"/>
                        </a:lnTo>
                        <a:lnTo>
                          <a:pt x="63" y="34"/>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690" name="Freeform 474">
                    <a:extLst>
                      <a:ext uri="{FF2B5EF4-FFF2-40B4-BE49-F238E27FC236}">
                        <a16:creationId xmlns:a16="http://schemas.microsoft.com/office/drawing/2014/main" xmlns="" id="{2096B97E-8C8E-7845-893B-921D065A1A48}"/>
                      </a:ext>
                    </a:extLst>
                  </p:cNvPr>
                  <p:cNvSpPr/>
                  <p:nvPr/>
                </p:nvSpPr>
                <p:spPr>
                  <a:xfrm>
                    <a:off x="6507163" y="4483100"/>
                    <a:ext cx="92075" cy="119063"/>
                  </a:xfrm>
                  <a:custGeom>
                    <a:avLst/>
                    <a:gdLst>
                      <a:gd name="T0" fmla="*/ 1 w 58"/>
                      <a:gd name="T1" fmla="*/ 4 h 75"/>
                      <a:gd name="T2" fmla="*/ 0 w 58"/>
                      <a:gd name="T3" fmla="*/ 4 h 75"/>
                      <a:gd name="T4" fmla="*/ 5 w 58"/>
                      <a:gd name="T5" fmla="*/ 25 h 75"/>
                      <a:gd name="T6" fmla="*/ 7 w 58"/>
                      <a:gd name="T7" fmla="*/ 26 h 75"/>
                      <a:gd name="T8" fmla="*/ 7 w 58"/>
                      <a:gd name="T9" fmla="*/ 33 h 75"/>
                      <a:gd name="T10" fmla="*/ 8 w 58"/>
                      <a:gd name="T11" fmla="*/ 36 h 75"/>
                      <a:gd name="T12" fmla="*/ 8 w 58"/>
                      <a:gd name="T13" fmla="*/ 38 h 75"/>
                      <a:gd name="T14" fmla="*/ 17 w 58"/>
                      <a:gd name="T15" fmla="*/ 50 h 75"/>
                      <a:gd name="T16" fmla="*/ 17 w 58"/>
                      <a:gd name="T17" fmla="*/ 53 h 75"/>
                      <a:gd name="T18" fmla="*/ 46 w 58"/>
                      <a:gd name="T19" fmla="*/ 74 h 75"/>
                      <a:gd name="T20" fmla="*/ 47 w 58"/>
                      <a:gd name="T21" fmla="*/ 73 h 75"/>
                      <a:gd name="T22" fmla="*/ 48 w 58"/>
                      <a:gd name="T23" fmla="*/ 75 h 75"/>
                      <a:gd name="T24" fmla="*/ 49 w 58"/>
                      <a:gd name="T25" fmla="*/ 74 h 75"/>
                      <a:gd name="T26" fmla="*/ 50 w 58"/>
                      <a:gd name="T27" fmla="*/ 72 h 75"/>
                      <a:gd name="T28" fmla="*/ 51 w 58"/>
                      <a:gd name="T29" fmla="*/ 71 h 75"/>
                      <a:gd name="T30" fmla="*/ 55 w 58"/>
                      <a:gd name="T31" fmla="*/ 72 h 75"/>
                      <a:gd name="T32" fmla="*/ 57 w 58"/>
                      <a:gd name="T33" fmla="*/ 74 h 75"/>
                      <a:gd name="T34" fmla="*/ 58 w 58"/>
                      <a:gd name="T35" fmla="*/ 72 h 75"/>
                      <a:gd name="T36" fmla="*/ 58 w 58"/>
                      <a:gd name="T37" fmla="*/ 68 h 75"/>
                      <a:gd name="T38" fmla="*/ 53 w 58"/>
                      <a:gd name="T39" fmla="*/ 57 h 75"/>
                      <a:gd name="T40" fmla="*/ 49 w 58"/>
                      <a:gd name="T41" fmla="*/ 54 h 75"/>
                      <a:gd name="T42" fmla="*/ 47 w 58"/>
                      <a:gd name="T43" fmla="*/ 24 h 75"/>
                      <a:gd name="T44" fmla="*/ 41 w 58"/>
                      <a:gd name="T45" fmla="*/ 15 h 75"/>
                      <a:gd name="T46" fmla="*/ 32 w 58"/>
                      <a:gd name="T47" fmla="*/ 7 h 75"/>
                      <a:gd name="T48" fmla="*/ 29 w 58"/>
                      <a:gd name="T49" fmla="*/ 7 h 75"/>
                      <a:gd name="T50" fmla="*/ 27 w 58"/>
                      <a:gd name="T51" fmla="*/ 10 h 75"/>
                      <a:gd name="T52" fmla="*/ 24 w 58"/>
                      <a:gd name="T53" fmla="*/ 11 h 75"/>
                      <a:gd name="T54" fmla="*/ 21 w 58"/>
                      <a:gd name="T55" fmla="*/ 10 h 75"/>
                      <a:gd name="T56" fmla="*/ 15 w 58"/>
                      <a:gd name="T57" fmla="*/ 14 h 75"/>
                      <a:gd name="T58" fmla="*/ 14 w 58"/>
                      <a:gd name="T59" fmla="*/ 11 h 75"/>
                      <a:gd name="T60" fmla="*/ 15 w 58"/>
                      <a:gd name="T61" fmla="*/ 7 h 75"/>
                      <a:gd name="T62" fmla="*/ 12 w 58"/>
                      <a:gd name="T63" fmla="*/ 3 h 75"/>
                      <a:gd name="T64" fmla="*/ 5 w 58"/>
                      <a:gd name="T65" fmla="*/ 2 h 75"/>
                      <a:gd name="T66" fmla="*/ 3 w 58"/>
                      <a:gd name="T67" fmla="*/ 0 h 75"/>
                      <a:gd name="T68" fmla="*/ 0 w 58"/>
                      <a:gd name="T69" fmla="*/ 0 h 75"/>
                      <a:gd name="T70" fmla="*/ 1 w 58"/>
                      <a:gd name="T71" fmla="*/ 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75">
                        <a:moveTo>
                          <a:pt x="1" y="4"/>
                        </a:moveTo>
                        <a:lnTo>
                          <a:pt x="0" y="4"/>
                        </a:lnTo>
                        <a:lnTo>
                          <a:pt x="5" y="25"/>
                        </a:lnTo>
                        <a:lnTo>
                          <a:pt x="7" y="26"/>
                        </a:lnTo>
                        <a:lnTo>
                          <a:pt x="7" y="33"/>
                        </a:lnTo>
                        <a:lnTo>
                          <a:pt x="8" y="36"/>
                        </a:lnTo>
                        <a:lnTo>
                          <a:pt x="8" y="38"/>
                        </a:lnTo>
                        <a:lnTo>
                          <a:pt x="17" y="50"/>
                        </a:lnTo>
                        <a:lnTo>
                          <a:pt x="17" y="53"/>
                        </a:lnTo>
                        <a:lnTo>
                          <a:pt x="46" y="74"/>
                        </a:lnTo>
                        <a:lnTo>
                          <a:pt x="47" y="73"/>
                        </a:lnTo>
                        <a:lnTo>
                          <a:pt x="48" y="75"/>
                        </a:lnTo>
                        <a:lnTo>
                          <a:pt x="49" y="74"/>
                        </a:lnTo>
                        <a:lnTo>
                          <a:pt x="50" y="72"/>
                        </a:lnTo>
                        <a:lnTo>
                          <a:pt x="51" y="71"/>
                        </a:lnTo>
                        <a:lnTo>
                          <a:pt x="55" y="72"/>
                        </a:lnTo>
                        <a:lnTo>
                          <a:pt x="57" y="74"/>
                        </a:lnTo>
                        <a:lnTo>
                          <a:pt x="58" y="72"/>
                        </a:lnTo>
                        <a:lnTo>
                          <a:pt x="58" y="68"/>
                        </a:lnTo>
                        <a:lnTo>
                          <a:pt x="53" y="57"/>
                        </a:lnTo>
                        <a:lnTo>
                          <a:pt x="49" y="54"/>
                        </a:lnTo>
                        <a:lnTo>
                          <a:pt x="47" y="24"/>
                        </a:lnTo>
                        <a:lnTo>
                          <a:pt x="41" y="15"/>
                        </a:lnTo>
                        <a:lnTo>
                          <a:pt x="32" y="7"/>
                        </a:lnTo>
                        <a:lnTo>
                          <a:pt x="29" y="7"/>
                        </a:lnTo>
                        <a:lnTo>
                          <a:pt x="27" y="10"/>
                        </a:lnTo>
                        <a:lnTo>
                          <a:pt x="24" y="11"/>
                        </a:lnTo>
                        <a:lnTo>
                          <a:pt x="21" y="10"/>
                        </a:lnTo>
                        <a:lnTo>
                          <a:pt x="15" y="14"/>
                        </a:lnTo>
                        <a:lnTo>
                          <a:pt x="14" y="11"/>
                        </a:lnTo>
                        <a:lnTo>
                          <a:pt x="15" y="7"/>
                        </a:lnTo>
                        <a:lnTo>
                          <a:pt x="12" y="3"/>
                        </a:lnTo>
                        <a:lnTo>
                          <a:pt x="5" y="2"/>
                        </a:lnTo>
                        <a:lnTo>
                          <a:pt x="3" y="0"/>
                        </a:lnTo>
                        <a:lnTo>
                          <a:pt x="0" y="0"/>
                        </a:lnTo>
                        <a:lnTo>
                          <a:pt x="1" y="4"/>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691" name="Freeform 480">
                    <a:extLst>
                      <a:ext uri="{FF2B5EF4-FFF2-40B4-BE49-F238E27FC236}">
                        <a16:creationId xmlns:a16="http://schemas.microsoft.com/office/drawing/2014/main" xmlns="" id="{660DAE8C-3A3C-0C47-8F99-22EB482A9058}"/>
                      </a:ext>
                    </a:extLst>
                  </p:cNvPr>
                  <p:cNvSpPr/>
                  <p:nvPr/>
                </p:nvSpPr>
                <p:spPr>
                  <a:xfrm>
                    <a:off x="6818313" y="4519613"/>
                    <a:ext cx="31750" cy="23813"/>
                  </a:xfrm>
                  <a:custGeom>
                    <a:avLst/>
                    <a:gdLst>
                      <a:gd name="T0" fmla="*/ 17 w 20"/>
                      <a:gd name="T1" fmla="*/ 2 h 15"/>
                      <a:gd name="T2" fmla="*/ 18 w 20"/>
                      <a:gd name="T3" fmla="*/ 3 h 15"/>
                      <a:gd name="T4" fmla="*/ 19 w 20"/>
                      <a:gd name="T5" fmla="*/ 5 h 15"/>
                      <a:gd name="T6" fmla="*/ 20 w 20"/>
                      <a:gd name="T7" fmla="*/ 8 h 15"/>
                      <a:gd name="T8" fmla="*/ 19 w 20"/>
                      <a:gd name="T9" fmla="*/ 10 h 15"/>
                      <a:gd name="T10" fmla="*/ 18 w 20"/>
                      <a:gd name="T11" fmla="*/ 10 h 15"/>
                      <a:gd name="T12" fmla="*/ 17 w 20"/>
                      <a:gd name="T13" fmla="*/ 9 h 15"/>
                      <a:gd name="T14" fmla="*/ 15 w 20"/>
                      <a:gd name="T15" fmla="*/ 5 h 15"/>
                      <a:gd name="T16" fmla="*/ 14 w 20"/>
                      <a:gd name="T17" fmla="*/ 4 h 15"/>
                      <a:gd name="T18" fmla="*/ 13 w 20"/>
                      <a:gd name="T19" fmla="*/ 4 h 15"/>
                      <a:gd name="T20" fmla="*/ 12 w 20"/>
                      <a:gd name="T21" fmla="*/ 5 h 15"/>
                      <a:gd name="T22" fmla="*/ 11 w 20"/>
                      <a:gd name="T23" fmla="*/ 6 h 15"/>
                      <a:gd name="T24" fmla="*/ 11 w 20"/>
                      <a:gd name="T25" fmla="*/ 12 h 15"/>
                      <a:gd name="T26" fmla="*/ 10 w 20"/>
                      <a:gd name="T27" fmla="*/ 14 h 15"/>
                      <a:gd name="T28" fmla="*/ 9 w 20"/>
                      <a:gd name="T29" fmla="*/ 15 h 15"/>
                      <a:gd name="T30" fmla="*/ 8 w 20"/>
                      <a:gd name="T31" fmla="*/ 14 h 15"/>
                      <a:gd name="T32" fmla="*/ 1 w 20"/>
                      <a:gd name="T33" fmla="*/ 7 h 15"/>
                      <a:gd name="T34" fmla="*/ 0 w 20"/>
                      <a:gd name="T35" fmla="*/ 7 h 15"/>
                      <a:gd name="T36" fmla="*/ 0 w 20"/>
                      <a:gd name="T37" fmla="*/ 6 h 15"/>
                      <a:gd name="T38" fmla="*/ 6 w 20"/>
                      <a:gd name="T39" fmla="*/ 5 h 15"/>
                      <a:gd name="T40" fmla="*/ 13 w 20"/>
                      <a:gd name="T41" fmla="*/ 0 h 15"/>
                      <a:gd name="T42" fmla="*/ 14 w 20"/>
                      <a:gd name="T43" fmla="*/ 2 h 15"/>
                      <a:gd name="T44" fmla="*/ 17 w 20"/>
                      <a:gd name="T45"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15">
                        <a:moveTo>
                          <a:pt x="17" y="2"/>
                        </a:moveTo>
                        <a:lnTo>
                          <a:pt x="18" y="3"/>
                        </a:lnTo>
                        <a:lnTo>
                          <a:pt x="19" y="5"/>
                        </a:lnTo>
                        <a:lnTo>
                          <a:pt x="20" y="8"/>
                        </a:lnTo>
                        <a:lnTo>
                          <a:pt x="19" y="10"/>
                        </a:lnTo>
                        <a:lnTo>
                          <a:pt x="18" y="10"/>
                        </a:lnTo>
                        <a:lnTo>
                          <a:pt x="17" y="9"/>
                        </a:lnTo>
                        <a:lnTo>
                          <a:pt x="15" y="5"/>
                        </a:lnTo>
                        <a:lnTo>
                          <a:pt x="14" y="4"/>
                        </a:lnTo>
                        <a:lnTo>
                          <a:pt x="13" y="4"/>
                        </a:lnTo>
                        <a:lnTo>
                          <a:pt x="12" y="5"/>
                        </a:lnTo>
                        <a:lnTo>
                          <a:pt x="11" y="6"/>
                        </a:lnTo>
                        <a:lnTo>
                          <a:pt x="11" y="12"/>
                        </a:lnTo>
                        <a:lnTo>
                          <a:pt x="10" y="14"/>
                        </a:lnTo>
                        <a:lnTo>
                          <a:pt x="9" y="15"/>
                        </a:lnTo>
                        <a:lnTo>
                          <a:pt x="8" y="14"/>
                        </a:lnTo>
                        <a:lnTo>
                          <a:pt x="1" y="7"/>
                        </a:lnTo>
                        <a:lnTo>
                          <a:pt x="0" y="7"/>
                        </a:lnTo>
                        <a:lnTo>
                          <a:pt x="0" y="6"/>
                        </a:lnTo>
                        <a:lnTo>
                          <a:pt x="6" y="5"/>
                        </a:lnTo>
                        <a:lnTo>
                          <a:pt x="13" y="0"/>
                        </a:lnTo>
                        <a:lnTo>
                          <a:pt x="14" y="2"/>
                        </a:lnTo>
                        <a:lnTo>
                          <a:pt x="17" y="2"/>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692" name="Freeform 481">
                    <a:extLst>
                      <a:ext uri="{FF2B5EF4-FFF2-40B4-BE49-F238E27FC236}">
                        <a16:creationId xmlns:a16="http://schemas.microsoft.com/office/drawing/2014/main" xmlns="" id="{FE129C27-F056-A141-B6D0-3B4A62D1CF4E}"/>
                      </a:ext>
                    </a:extLst>
                  </p:cNvPr>
                  <p:cNvSpPr/>
                  <p:nvPr/>
                </p:nvSpPr>
                <p:spPr>
                  <a:xfrm>
                    <a:off x="6818313" y="4519613"/>
                    <a:ext cx="31750" cy="23813"/>
                  </a:xfrm>
                  <a:custGeom>
                    <a:avLst/>
                    <a:gdLst>
                      <a:gd name="T0" fmla="*/ 17 w 20"/>
                      <a:gd name="T1" fmla="*/ 2 h 15"/>
                      <a:gd name="T2" fmla="*/ 18 w 20"/>
                      <a:gd name="T3" fmla="*/ 3 h 15"/>
                      <a:gd name="T4" fmla="*/ 19 w 20"/>
                      <a:gd name="T5" fmla="*/ 5 h 15"/>
                      <a:gd name="T6" fmla="*/ 20 w 20"/>
                      <a:gd name="T7" fmla="*/ 8 h 15"/>
                      <a:gd name="T8" fmla="*/ 19 w 20"/>
                      <a:gd name="T9" fmla="*/ 10 h 15"/>
                      <a:gd name="T10" fmla="*/ 18 w 20"/>
                      <a:gd name="T11" fmla="*/ 10 h 15"/>
                      <a:gd name="T12" fmla="*/ 17 w 20"/>
                      <a:gd name="T13" fmla="*/ 9 h 15"/>
                      <a:gd name="T14" fmla="*/ 15 w 20"/>
                      <a:gd name="T15" fmla="*/ 5 h 15"/>
                      <a:gd name="T16" fmla="*/ 14 w 20"/>
                      <a:gd name="T17" fmla="*/ 4 h 15"/>
                      <a:gd name="T18" fmla="*/ 13 w 20"/>
                      <a:gd name="T19" fmla="*/ 4 h 15"/>
                      <a:gd name="T20" fmla="*/ 12 w 20"/>
                      <a:gd name="T21" fmla="*/ 5 h 15"/>
                      <a:gd name="T22" fmla="*/ 11 w 20"/>
                      <a:gd name="T23" fmla="*/ 6 h 15"/>
                      <a:gd name="T24" fmla="*/ 11 w 20"/>
                      <a:gd name="T25" fmla="*/ 12 h 15"/>
                      <a:gd name="T26" fmla="*/ 10 w 20"/>
                      <a:gd name="T27" fmla="*/ 14 h 15"/>
                      <a:gd name="T28" fmla="*/ 9 w 20"/>
                      <a:gd name="T29" fmla="*/ 15 h 15"/>
                      <a:gd name="T30" fmla="*/ 8 w 20"/>
                      <a:gd name="T31" fmla="*/ 14 h 15"/>
                      <a:gd name="T32" fmla="*/ 1 w 20"/>
                      <a:gd name="T33" fmla="*/ 7 h 15"/>
                      <a:gd name="T34" fmla="*/ 0 w 20"/>
                      <a:gd name="T35" fmla="*/ 7 h 15"/>
                      <a:gd name="T36" fmla="*/ 0 w 20"/>
                      <a:gd name="T37" fmla="*/ 6 h 15"/>
                      <a:gd name="T38" fmla="*/ 6 w 20"/>
                      <a:gd name="T39" fmla="*/ 5 h 15"/>
                      <a:gd name="T40" fmla="*/ 13 w 20"/>
                      <a:gd name="T41" fmla="*/ 0 h 15"/>
                      <a:gd name="T42" fmla="*/ 14 w 20"/>
                      <a:gd name="T43" fmla="*/ 2 h 15"/>
                      <a:gd name="T44" fmla="*/ 17 w 20"/>
                      <a:gd name="T45"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15">
                        <a:moveTo>
                          <a:pt x="17" y="2"/>
                        </a:moveTo>
                        <a:lnTo>
                          <a:pt x="18" y="3"/>
                        </a:lnTo>
                        <a:lnTo>
                          <a:pt x="19" y="5"/>
                        </a:lnTo>
                        <a:lnTo>
                          <a:pt x="20" y="8"/>
                        </a:lnTo>
                        <a:lnTo>
                          <a:pt x="19" y="10"/>
                        </a:lnTo>
                        <a:lnTo>
                          <a:pt x="18" y="10"/>
                        </a:lnTo>
                        <a:lnTo>
                          <a:pt x="17" y="9"/>
                        </a:lnTo>
                        <a:lnTo>
                          <a:pt x="15" y="5"/>
                        </a:lnTo>
                        <a:lnTo>
                          <a:pt x="14" y="4"/>
                        </a:lnTo>
                        <a:lnTo>
                          <a:pt x="13" y="4"/>
                        </a:lnTo>
                        <a:lnTo>
                          <a:pt x="12" y="5"/>
                        </a:lnTo>
                        <a:lnTo>
                          <a:pt x="11" y="6"/>
                        </a:lnTo>
                        <a:lnTo>
                          <a:pt x="11" y="12"/>
                        </a:lnTo>
                        <a:lnTo>
                          <a:pt x="10" y="14"/>
                        </a:lnTo>
                        <a:lnTo>
                          <a:pt x="9" y="15"/>
                        </a:lnTo>
                        <a:lnTo>
                          <a:pt x="8" y="14"/>
                        </a:lnTo>
                        <a:lnTo>
                          <a:pt x="1" y="7"/>
                        </a:lnTo>
                        <a:lnTo>
                          <a:pt x="0" y="7"/>
                        </a:lnTo>
                        <a:lnTo>
                          <a:pt x="0" y="6"/>
                        </a:lnTo>
                        <a:lnTo>
                          <a:pt x="6" y="5"/>
                        </a:lnTo>
                        <a:lnTo>
                          <a:pt x="13" y="0"/>
                        </a:lnTo>
                        <a:lnTo>
                          <a:pt x="14" y="2"/>
                        </a:lnTo>
                        <a:lnTo>
                          <a:pt x="17" y="2"/>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grpSp>
            <p:sp>
              <p:nvSpPr>
                <p:cNvPr id="424" name="Freeform 482">
                  <a:extLst>
                    <a:ext uri="{FF2B5EF4-FFF2-40B4-BE49-F238E27FC236}">
                      <a16:creationId xmlns:a16="http://schemas.microsoft.com/office/drawing/2014/main" xmlns="" id="{12DAE7AD-8DCD-7649-958F-1B1953D8A73D}"/>
                    </a:ext>
                  </a:extLst>
                </p:cNvPr>
                <p:cNvSpPr/>
                <p:nvPr/>
              </p:nvSpPr>
              <p:spPr>
                <a:xfrm>
                  <a:off x="5222875" y="4906963"/>
                  <a:ext cx="158750" cy="319088"/>
                </a:xfrm>
                <a:custGeom>
                  <a:avLst/>
                  <a:gdLst>
                    <a:gd name="T0" fmla="*/ 18 w 100"/>
                    <a:gd name="T1" fmla="*/ 58 h 201"/>
                    <a:gd name="T2" fmla="*/ 23 w 100"/>
                    <a:gd name="T3" fmla="*/ 59 h 201"/>
                    <a:gd name="T4" fmla="*/ 27 w 100"/>
                    <a:gd name="T5" fmla="*/ 56 h 201"/>
                    <a:gd name="T6" fmla="*/ 29 w 100"/>
                    <a:gd name="T7" fmla="*/ 58 h 201"/>
                    <a:gd name="T8" fmla="*/ 32 w 100"/>
                    <a:gd name="T9" fmla="*/ 57 h 201"/>
                    <a:gd name="T10" fmla="*/ 33 w 100"/>
                    <a:gd name="T11" fmla="*/ 53 h 201"/>
                    <a:gd name="T12" fmla="*/ 37 w 100"/>
                    <a:gd name="T13" fmla="*/ 54 h 201"/>
                    <a:gd name="T14" fmla="*/ 41 w 100"/>
                    <a:gd name="T15" fmla="*/ 53 h 201"/>
                    <a:gd name="T16" fmla="*/ 43 w 100"/>
                    <a:gd name="T17" fmla="*/ 57 h 201"/>
                    <a:gd name="T18" fmla="*/ 47 w 100"/>
                    <a:gd name="T19" fmla="*/ 57 h 201"/>
                    <a:gd name="T20" fmla="*/ 44 w 100"/>
                    <a:gd name="T21" fmla="*/ 53 h 201"/>
                    <a:gd name="T22" fmla="*/ 47 w 100"/>
                    <a:gd name="T23" fmla="*/ 47 h 201"/>
                    <a:gd name="T24" fmla="*/ 52 w 100"/>
                    <a:gd name="T25" fmla="*/ 46 h 201"/>
                    <a:gd name="T26" fmla="*/ 54 w 100"/>
                    <a:gd name="T27" fmla="*/ 49 h 201"/>
                    <a:gd name="T28" fmla="*/ 53 w 100"/>
                    <a:gd name="T29" fmla="*/ 44 h 201"/>
                    <a:gd name="T30" fmla="*/ 57 w 100"/>
                    <a:gd name="T31" fmla="*/ 39 h 201"/>
                    <a:gd name="T32" fmla="*/ 59 w 100"/>
                    <a:gd name="T33" fmla="*/ 39 h 201"/>
                    <a:gd name="T34" fmla="*/ 63 w 100"/>
                    <a:gd name="T35" fmla="*/ 37 h 201"/>
                    <a:gd name="T36" fmla="*/ 66 w 100"/>
                    <a:gd name="T37" fmla="*/ 36 h 201"/>
                    <a:gd name="T38" fmla="*/ 63 w 100"/>
                    <a:gd name="T39" fmla="*/ 35 h 201"/>
                    <a:gd name="T40" fmla="*/ 65 w 100"/>
                    <a:gd name="T41" fmla="*/ 28 h 201"/>
                    <a:gd name="T42" fmla="*/ 67 w 100"/>
                    <a:gd name="T43" fmla="*/ 26 h 201"/>
                    <a:gd name="T44" fmla="*/ 66 w 100"/>
                    <a:gd name="T45" fmla="*/ 20 h 201"/>
                    <a:gd name="T46" fmla="*/ 69 w 100"/>
                    <a:gd name="T47" fmla="*/ 24 h 201"/>
                    <a:gd name="T48" fmla="*/ 73 w 100"/>
                    <a:gd name="T49" fmla="*/ 16 h 201"/>
                    <a:gd name="T50" fmla="*/ 77 w 100"/>
                    <a:gd name="T51" fmla="*/ 16 h 201"/>
                    <a:gd name="T52" fmla="*/ 77 w 100"/>
                    <a:gd name="T53" fmla="*/ 4 h 201"/>
                    <a:gd name="T54" fmla="*/ 81 w 100"/>
                    <a:gd name="T55" fmla="*/ 2 h 201"/>
                    <a:gd name="T56" fmla="*/ 91 w 100"/>
                    <a:gd name="T57" fmla="*/ 9 h 201"/>
                    <a:gd name="T58" fmla="*/ 99 w 100"/>
                    <a:gd name="T59" fmla="*/ 55 h 201"/>
                    <a:gd name="T60" fmla="*/ 94 w 100"/>
                    <a:gd name="T61" fmla="*/ 48 h 201"/>
                    <a:gd name="T62" fmla="*/ 91 w 100"/>
                    <a:gd name="T63" fmla="*/ 58 h 201"/>
                    <a:gd name="T64" fmla="*/ 93 w 100"/>
                    <a:gd name="T65" fmla="*/ 65 h 201"/>
                    <a:gd name="T66" fmla="*/ 82 w 100"/>
                    <a:gd name="T67" fmla="*/ 103 h 201"/>
                    <a:gd name="T68" fmla="*/ 54 w 100"/>
                    <a:gd name="T69" fmla="*/ 191 h 201"/>
                    <a:gd name="T70" fmla="*/ 49 w 100"/>
                    <a:gd name="T71" fmla="*/ 194 h 201"/>
                    <a:gd name="T72" fmla="*/ 39 w 100"/>
                    <a:gd name="T73" fmla="*/ 196 h 201"/>
                    <a:gd name="T74" fmla="*/ 27 w 100"/>
                    <a:gd name="T75" fmla="*/ 201 h 201"/>
                    <a:gd name="T76" fmla="*/ 8 w 100"/>
                    <a:gd name="T77" fmla="*/ 185 h 201"/>
                    <a:gd name="T78" fmla="*/ 7 w 100"/>
                    <a:gd name="T79" fmla="*/ 170 h 201"/>
                    <a:gd name="T80" fmla="*/ 2 w 100"/>
                    <a:gd name="T81" fmla="*/ 160 h 201"/>
                    <a:gd name="T82" fmla="*/ 0 w 100"/>
                    <a:gd name="T83" fmla="*/ 144 h 201"/>
                    <a:gd name="T84" fmla="*/ 7 w 100"/>
                    <a:gd name="T85" fmla="*/ 134 h 201"/>
                    <a:gd name="T86" fmla="*/ 16 w 100"/>
                    <a:gd name="T87" fmla="*/ 116 h 201"/>
                    <a:gd name="T88" fmla="*/ 17 w 100"/>
                    <a:gd name="T89" fmla="*/ 110 h 201"/>
                    <a:gd name="T90" fmla="*/ 12 w 100"/>
                    <a:gd name="T91" fmla="*/ 90 h 201"/>
                    <a:gd name="T92" fmla="*/ 9 w 100"/>
                    <a:gd name="T93" fmla="*/ 78 h 201"/>
                    <a:gd name="T94" fmla="*/ 16 w 100"/>
                    <a:gd name="T95" fmla="*/ 6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201">
                      <a:moveTo>
                        <a:pt x="16" y="60"/>
                      </a:moveTo>
                      <a:lnTo>
                        <a:pt x="18" y="58"/>
                      </a:lnTo>
                      <a:lnTo>
                        <a:pt x="19" y="59"/>
                      </a:lnTo>
                      <a:lnTo>
                        <a:pt x="23" y="59"/>
                      </a:lnTo>
                      <a:lnTo>
                        <a:pt x="24" y="57"/>
                      </a:lnTo>
                      <a:lnTo>
                        <a:pt x="27" y="56"/>
                      </a:lnTo>
                      <a:lnTo>
                        <a:pt x="28" y="57"/>
                      </a:lnTo>
                      <a:lnTo>
                        <a:pt x="29" y="58"/>
                      </a:lnTo>
                      <a:lnTo>
                        <a:pt x="30" y="56"/>
                      </a:lnTo>
                      <a:lnTo>
                        <a:pt x="32" y="57"/>
                      </a:lnTo>
                      <a:lnTo>
                        <a:pt x="33" y="55"/>
                      </a:lnTo>
                      <a:lnTo>
                        <a:pt x="33" y="53"/>
                      </a:lnTo>
                      <a:lnTo>
                        <a:pt x="36" y="53"/>
                      </a:lnTo>
                      <a:lnTo>
                        <a:pt x="37" y="54"/>
                      </a:lnTo>
                      <a:lnTo>
                        <a:pt x="39" y="52"/>
                      </a:lnTo>
                      <a:lnTo>
                        <a:pt x="41" y="53"/>
                      </a:lnTo>
                      <a:lnTo>
                        <a:pt x="42" y="55"/>
                      </a:lnTo>
                      <a:lnTo>
                        <a:pt x="43" y="57"/>
                      </a:lnTo>
                      <a:lnTo>
                        <a:pt x="46" y="57"/>
                      </a:lnTo>
                      <a:lnTo>
                        <a:pt x="47" y="57"/>
                      </a:lnTo>
                      <a:lnTo>
                        <a:pt x="47" y="55"/>
                      </a:lnTo>
                      <a:lnTo>
                        <a:pt x="44" y="53"/>
                      </a:lnTo>
                      <a:lnTo>
                        <a:pt x="44" y="50"/>
                      </a:lnTo>
                      <a:lnTo>
                        <a:pt x="47" y="47"/>
                      </a:lnTo>
                      <a:lnTo>
                        <a:pt x="50" y="45"/>
                      </a:lnTo>
                      <a:lnTo>
                        <a:pt x="52" y="46"/>
                      </a:lnTo>
                      <a:lnTo>
                        <a:pt x="52" y="49"/>
                      </a:lnTo>
                      <a:lnTo>
                        <a:pt x="54" y="49"/>
                      </a:lnTo>
                      <a:lnTo>
                        <a:pt x="56" y="48"/>
                      </a:lnTo>
                      <a:lnTo>
                        <a:pt x="53" y="44"/>
                      </a:lnTo>
                      <a:lnTo>
                        <a:pt x="57" y="39"/>
                      </a:lnTo>
                      <a:lnTo>
                        <a:pt x="57" y="39"/>
                      </a:lnTo>
                      <a:lnTo>
                        <a:pt x="59" y="37"/>
                      </a:lnTo>
                      <a:lnTo>
                        <a:pt x="59" y="39"/>
                      </a:lnTo>
                      <a:lnTo>
                        <a:pt x="59" y="42"/>
                      </a:lnTo>
                      <a:lnTo>
                        <a:pt x="63" y="37"/>
                      </a:lnTo>
                      <a:lnTo>
                        <a:pt x="65" y="37"/>
                      </a:lnTo>
                      <a:lnTo>
                        <a:pt x="66" y="36"/>
                      </a:lnTo>
                      <a:lnTo>
                        <a:pt x="66" y="35"/>
                      </a:lnTo>
                      <a:lnTo>
                        <a:pt x="63" y="35"/>
                      </a:lnTo>
                      <a:lnTo>
                        <a:pt x="62" y="33"/>
                      </a:lnTo>
                      <a:lnTo>
                        <a:pt x="65" y="28"/>
                      </a:lnTo>
                      <a:lnTo>
                        <a:pt x="66" y="30"/>
                      </a:lnTo>
                      <a:lnTo>
                        <a:pt x="67" y="26"/>
                      </a:lnTo>
                      <a:lnTo>
                        <a:pt x="65" y="22"/>
                      </a:lnTo>
                      <a:lnTo>
                        <a:pt x="66" y="20"/>
                      </a:lnTo>
                      <a:lnTo>
                        <a:pt x="68" y="21"/>
                      </a:lnTo>
                      <a:lnTo>
                        <a:pt x="69" y="24"/>
                      </a:lnTo>
                      <a:lnTo>
                        <a:pt x="73" y="20"/>
                      </a:lnTo>
                      <a:lnTo>
                        <a:pt x="73" y="16"/>
                      </a:lnTo>
                      <a:lnTo>
                        <a:pt x="75" y="18"/>
                      </a:lnTo>
                      <a:lnTo>
                        <a:pt x="77" y="16"/>
                      </a:lnTo>
                      <a:lnTo>
                        <a:pt x="79" y="7"/>
                      </a:lnTo>
                      <a:lnTo>
                        <a:pt x="77" y="4"/>
                      </a:lnTo>
                      <a:lnTo>
                        <a:pt x="79" y="5"/>
                      </a:lnTo>
                      <a:lnTo>
                        <a:pt x="81" y="2"/>
                      </a:lnTo>
                      <a:lnTo>
                        <a:pt x="83" y="0"/>
                      </a:lnTo>
                      <a:lnTo>
                        <a:pt x="91" y="9"/>
                      </a:lnTo>
                      <a:lnTo>
                        <a:pt x="100" y="52"/>
                      </a:lnTo>
                      <a:lnTo>
                        <a:pt x="99" y="55"/>
                      </a:lnTo>
                      <a:lnTo>
                        <a:pt x="97" y="55"/>
                      </a:lnTo>
                      <a:lnTo>
                        <a:pt x="94" y="48"/>
                      </a:lnTo>
                      <a:lnTo>
                        <a:pt x="92" y="48"/>
                      </a:lnTo>
                      <a:lnTo>
                        <a:pt x="91" y="58"/>
                      </a:lnTo>
                      <a:lnTo>
                        <a:pt x="93" y="61"/>
                      </a:lnTo>
                      <a:lnTo>
                        <a:pt x="93" y="65"/>
                      </a:lnTo>
                      <a:lnTo>
                        <a:pt x="88" y="73"/>
                      </a:lnTo>
                      <a:lnTo>
                        <a:pt x="82" y="103"/>
                      </a:lnTo>
                      <a:lnTo>
                        <a:pt x="82" y="103"/>
                      </a:lnTo>
                      <a:lnTo>
                        <a:pt x="54" y="191"/>
                      </a:lnTo>
                      <a:lnTo>
                        <a:pt x="51" y="193"/>
                      </a:lnTo>
                      <a:lnTo>
                        <a:pt x="49" y="194"/>
                      </a:lnTo>
                      <a:lnTo>
                        <a:pt x="47" y="194"/>
                      </a:lnTo>
                      <a:lnTo>
                        <a:pt x="39" y="196"/>
                      </a:lnTo>
                      <a:lnTo>
                        <a:pt x="30" y="201"/>
                      </a:lnTo>
                      <a:lnTo>
                        <a:pt x="27" y="201"/>
                      </a:lnTo>
                      <a:lnTo>
                        <a:pt x="12" y="191"/>
                      </a:lnTo>
                      <a:lnTo>
                        <a:pt x="8" y="185"/>
                      </a:lnTo>
                      <a:lnTo>
                        <a:pt x="6" y="172"/>
                      </a:lnTo>
                      <a:lnTo>
                        <a:pt x="7" y="170"/>
                      </a:lnTo>
                      <a:lnTo>
                        <a:pt x="4" y="162"/>
                      </a:lnTo>
                      <a:lnTo>
                        <a:pt x="2" y="160"/>
                      </a:lnTo>
                      <a:lnTo>
                        <a:pt x="0" y="156"/>
                      </a:lnTo>
                      <a:lnTo>
                        <a:pt x="0" y="144"/>
                      </a:lnTo>
                      <a:lnTo>
                        <a:pt x="5" y="134"/>
                      </a:lnTo>
                      <a:lnTo>
                        <a:pt x="7" y="134"/>
                      </a:lnTo>
                      <a:lnTo>
                        <a:pt x="14" y="118"/>
                      </a:lnTo>
                      <a:lnTo>
                        <a:pt x="16" y="116"/>
                      </a:lnTo>
                      <a:lnTo>
                        <a:pt x="18" y="113"/>
                      </a:lnTo>
                      <a:lnTo>
                        <a:pt x="17" y="110"/>
                      </a:lnTo>
                      <a:lnTo>
                        <a:pt x="18" y="109"/>
                      </a:lnTo>
                      <a:lnTo>
                        <a:pt x="12" y="90"/>
                      </a:lnTo>
                      <a:lnTo>
                        <a:pt x="12" y="83"/>
                      </a:lnTo>
                      <a:lnTo>
                        <a:pt x="9" y="78"/>
                      </a:lnTo>
                      <a:lnTo>
                        <a:pt x="16" y="64"/>
                      </a:lnTo>
                      <a:lnTo>
                        <a:pt x="16" y="60"/>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25" name="Freeform 484">
                  <a:extLst>
                    <a:ext uri="{FF2B5EF4-FFF2-40B4-BE49-F238E27FC236}">
                      <a16:creationId xmlns:a16="http://schemas.microsoft.com/office/drawing/2014/main" xmlns="" id="{44E2EB11-1CD6-6949-A8AD-2B876BF7EE85}"/>
                    </a:ext>
                  </a:extLst>
                </p:cNvPr>
                <p:cNvSpPr/>
                <p:nvPr/>
              </p:nvSpPr>
              <p:spPr>
                <a:xfrm>
                  <a:off x="4713288" y="3584575"/>
                  <a:ext cx="53975" cy="44450"/>
                </a:xfrm>
                <a:custGeom>
                  <a:avLst/>
                  <a:gdLst>
                    <a:gd name="T0" fmla="*/ 7 w 34"/>
                    <a:gd name="T1" fmla="*/ 28 h 28"/>
                    <a:gd name="T2" fmla="*/ 2 w 34"/>
                    <a:gd name="T3" fmla="*/ 23 h 28"/>
                    <a:gd name="T4" fmla="*/ 0 w 34"/>
                    <a:gd name="T5" fmla="*/ 18 h 28"/>
                    <a:gd name="T6" fmla="*/ 1 w 34"/>
                    <a:gd name="T7" fmla="*/ 4 h 28"/>
                    <a:gd name="T8" fmla="*/ 2 w 34"/>
                    <a:gd name="T9" fmla="*/ 5 h 28"/>
                    <a:gd name="T10" fmla="*/ 3 w 34"/>
                    <a:gd name="T11" fmla="*/ 5 h 28"/>
                    <a:gd name="T12" fmla="*/ 4 w 34"/>
                    <a:gd name="T13" fmla="*/ 4 h 28"/>
                    <a:gd name="T14" fmla="*/ 4 w 34"/>
                    <a:gd name="T15" fmla="*/ 2 h 28"/>
                    <a:gd name="T16" fmla="*/ 8 w 34"/>
                    <a:gd name="T17" fmla="*/ 1 h 28"/>
                    <a:gd name="T18" fmla="*/ 9 w 34"/>
                    <a:gd name="T19" fmla="*/ 1 h 28"/>
                    <a:gd name="T20" fmla="*/ 11 w 34"/>
                    <a:gd name="T21" fmla="*/ 3 h 28"/>
                    <a:gd name="T22" fmla="*/ 11 w 34"/>
                    <a:gd name="T23" fmla="*/ 3 h 28"/>
                    <a:gd name="T24" fmla="*/ 11 w 34"/>
                    <a:gd name="T25" fmla="*/ 1 h 28"/>
                    <a:gd name="T26" fmla="*/ 13 w 34"/>
                    <a:gd name="T27" fmla="*/ 0 h 28"/>
                    <a:gd name="T28" fmla="*/ 17 w 34"/>
                    <a:gd name="T29" fmla="*/ 1 h 28"/>
                    <a:gd name="T30" fmla="*/ 18 w 34"/>
                    <a:gd name="T31" fmla="*/ 0 h 28"/>
                    <a:gd name="T32" fmla="*/ 22 w 34"/>
                    <a:gd name="T33" fmla="*/ 1 h 28"/>
                    <a:gd name="T34" fmla="*/ 25 w 34"/>
                    <a:gd name="T35" fmla="*/ 0 h 28"/>
                    <a:gd name="T36" fmla="*/ 27 w 34"/>
                    <a:gd name="T37" fmla="*/ 1 h 28"/>
                    <a:gd name="T38" fmla="*/ 33 w 34"/>
                    <a:gd name="T39" fmla="*/ 6 h 28"/>
                    <a:gd name="T40" fmla="*/ 34 w 34"/>
                    <a:gd name="T41" fmla="*/ 18 h 28"/>
                    <a:gd name="T42" fmla="*/ 33 w 34"/>
                    <a:gd name="T43" fmla="*/ 19 h 28"/>
                    <a:gd name="T44" fmla="*/ 29 w 34"/>
                    <a:gd name="T45" fmla="*/ 22 h 28"/>
                    <a:gd name="T46" fmla="*/ 24 w 34"/>
                    <a:gd name="T47" fmla="*/ 22 h 28"/>
                    <a:gd name="T48" fmla="*/ 19 w 34"/>
                    <a:gd name="T49" fmla="*/ 24 h 28"/>
                    <a:gd name="T50" fmla="*/ 16 w 34"/>
                    <a:gd name="T51" fmla="*/ 27 h 28"/>
                    <a:gd name="T52" fmla="*/ 7 w 34"/>
                    <a:gd name="T5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 h="28">
                      <a:moveTo>
                        <a:pt x="7" y="28"/>
                      </a:moveTo>
                      <a:lnTo>
                        <a:pt x="2" y="23"/>
                      </a:lnTo>
                      <a:lnTo>
                        <a:pt x="0" y="18"/>
                      </a:lnTo>
                      <a:lnTo>
                        <a:pt x="1" y="4"/>
                      </a:lnTo>
                      <a:lnTo>
                        <a:pt x="2" y="5"/>
                      </a:lnTo>
                      <a:lnTo>
                        <a:pt x="3" y="5"/>
                      </a:lnTo>
                      <a:lnTo>
                        <a:pt x="4" y="4"/>
                      </a:lnTo>
                      <a:lnTo>
                        <a:pt x="4" y="2"/>
                      </a:lnTo>
                      <a:lnTo>
                        <a:pt x="8" y="1"/>
                      </a:lnTo>
                      <a:lnTo>
                        <a:pt x="9" y="1"/>
                      </a:lnTo>
                      <a:lnTo>
                        <a:pt x="11" y="3"/>
                      </a:lnTo>
                      <a:lnTo>
                        <a:pt x="11" y="3"/>
                      </a:lnTo>
                      <a:lnTo>
                        <a:pt x="11" y="1"/>
                      </a:lnTo>
                      <a:lnTo>
                        <a:pt x="13" y="0"/>
                      </a:lnTo>
                      <a:lnTo>
                        <a:pt x="17" y="1"/>
                      </a:lnTo>
                      <a:lnTo>
                        <a:pt x="18" y="0"/>
                      </a:lnTo>
                      <a:lnTo>
                        <a:pt x="22" y="1"/>
                      </a:lnTo>
                      <a:lnTo>
                        <a:pt x="25" y="0"/>
                      </a:lnTo>
                      <a:lnTo>
                        <a:pt x="27" y="1"/>
                      </a:lnTo>
                      <a:lnTo>
                        <a:pt x="33" y="6"/>
                      </a:lnTo>
                      <a:lnTo>
                        <a:pt x="34" y="18"/>
                      </a:lnTo>
                      <a:lnTo>
                        <a:pt x="33" y="19"/>
                      </a:lnTo>
                      <a:lnTo>
                        <a:pt x="29" y="22"/>
                      </a:lnTo>
                      <a:lnTo>
                        <a:pt x="24" y="22"/>
                      </a:lnTo>
                      <a:lnTo>
                        <a:pt x="19" y="24"/>
                      </a:lnTo>
                      <a:lnTo>
                        <a:pt x="16" y="27"/>
                      </a:lnTo>
                      <a:lnTo>
                        <a:pt x="7" y="28"/>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26" name="Freeform 485">
                  <a:extLst>
                    <a:ext uri="{FF2B5EF4-FFF2-40B4-BE49-F238E27FC236}">
                      <a16:creationId xmlns:a16="http://schemas.microsoft.com/office/drawing/2014/main" xmlns="" id="{01700402-4166-D74F-834E-34CCB6D02127}"/>
                    </a:ext>
                  </a:extLst>
                </p:cNvPr>
                <p:cNvSpPr/>
                <p:nvPr/>
              </p:nvSpPr>
              <p:spPr>
                <a:xfrm>
                  <a:off x="4713288" y="3584575"/>
                  <a:ext cx="53975" cy="44450"/>
                </a:xfrm>
                <a:custGeom>
                  <a:avLst/>
                  <a:gdLst>
                    <a:gd name="T0" fmla="*/ 7 w 34"/>
                    <a:gd name="T1" fmla="*/ 28 h 28"/>
                    <a:gd name="T2" fmla="*/ 2 w 34"/>
                    <a:gd name="T3" fmla="*/ 23 h 28"/>
                    <a:gd name="T4" fmla="*/ 0 w 34"/>
                    <a:gd name="T5" fmla="*/ 18 h 28"/>
                    <a:gd name="T6" fmla="*/ 1 w 34"/>
                    <a:gd name="T7" fmla="*/ 4 h 28"/>
                    <a:gd name="T8" fmla="*/ 2 w 34"/>
                    <a:gd name="T9" fmla="*/ 5 h 28"/>
                    <a:gd name="T10" fmla="*/ 3 w 34"/>
                    <a:gd name="T11" fmla="*/ 5 h 28"/>
                    <a:gd name="T12" fmla="*/ 4 w 34"/>
                    <a:gd name="T13" fmla="*/ 4 h 28"/>
                    <a:gd name="T14" fmla="*/ 4 w 34"/>
                    <a:gd name="T15" fmla="*/ 2 h 28"/>
                    <a:gd name="T16" fmla="*/ 8 w 34"/>
                    <a:gd name="T17" fmla="*/ 1 h 28"/>
                    <a:gd name="T18" fmla="*/ 9 w 34"/>
                    <a:gd name="T19" fmla="*/ 1 h 28"/>
                    <a:gd name="T20" fmla="*/ 11 w 34"/>
                    <a:gd name="T21" fmla="*/ 3 h 28"/>
                    <a:gd name="T22" fmla="*/ 11 w 34"/>
                    <a:gd name="T23" fmla="*/ 3 h 28"/>
                    <a:gd name="T24" fmla="*/ 11 w 34"/>
                    <a:gd name="T25" fmla="*/ 1 h 28"/>
                    <a:gd name="T26" fmla="*/ 13 w 34"/>
                    <a:gd name="T27" fmla="*/ 0 h 28"/>
                    <a:gd name="T28" fmla="*/ 17 w 34"/>
                    <a:gd name="T29" fmla="*/ 1 h 28"/>
                    <a:gd name="T30" fmla="*/ 18 w 34"/>
                    <a:gd name="T31" fmla="*/ 0 h 28"/>
                    <a:gd name="T32" fmla="*/ 22 w 34"/>
                    <a:gd name="T33" fmla="*/ 1 h 28"/>
                    <a:gd name="T34" fmla="*/ 25 w 34"/>
                    <a:gd name="T35" fmla="*/ 0 h 28"/>
                    <a:gd name="T36" fmla="*/ 27 w 34"/>
                    <a:gd name="T37" fmla="*/ 1 h 28"/>
                    <a:gd name="T38" fmla="*/ 33 w 34"/>
                    <a:gd name="T39" fmla="*/ 6 h 28"/>
                    <a:gd name="T40" fmla="*/ 34 w 34"/>
                    <a:gd name="T41" fmla="*/ 18 h 28"/>
                    <a:gd name="T42" fmla="*/ 33 w 34"/>
                    <a:gd name="T43" fmla="*/ 19 h 28"/>
                    <a:gd name="T44" fmla="*/ 29 w 34"/>
                    <a:gd name="T45" fmla="*/ 22 h 28"/>
                    <a:gd name="T46" fmla="*/ 24 w 34"/>
                    <a:gd name="T47" fmla="*/ 22 h 28"/>
                    <a:gd name="T48" fmla="*/ 19 w 34"/>
                    <a:gd name="T49" fmla="*/ 24 h 28"/>
                    <a:gd name="T50" fmla="*/ 16 w 34"/>
                    <a:gd name="T51" fmla="*/ 27 h 28"/>
                    <a:gd name="T52" fmla="*/ 7 w 34"/>
                    <a:gd name="T5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 h="28">
                      <a:moveTo>
                        <a:pt x="7" y="28"/>
                      </a:moveTo>
                      <a:lnTo>
                        <a:pt x="2" y="23"/>
                      </a:lnTo>
                      <a:lnTo>
                        <a:pt x="0" y="18"/>
                      </a:lnTo>
                      <a:lnTo>
                        <a:pt x="1" y="4"/>
                      </a:lnTo>
                      <a:lnTo>
                        <a:pt x="2" y="5"/>
                      </a:lnTo>
                      <a:lnTo>
                        <a:pt x="3" y="5"/>
                      </a:lnTo>
                      <a:lnTo>
                        <a:pt x="4" y="4"/>
                      </a:lnTo>
                      <a:lnTo>
                        <a:pt x="4" y="2"/>
                      </a:lnTo>
                      <a:lnTo>
                        <a:pt x="8" y="1"/>
                      </a:lnTo>
                      <a:lnTo>
                        <a:pt x="9" y="1"/>
                      </a:lnTo>
                      <a:lnTo>
                        <a:pt x="11" y="3"/>
                      </a:lnTo>
                      <a:lnTo>
                        <a:pt x="11" y="3"/>
                      </a:lnTo>
                      <a:lnTo>
                        <a:pt x="11" y="1"/>
                      </a:lnTo>
                      <a:lnTo>
                        <a:pt x="13" y="0"/>
                      </a:lnTo>
                      <a:lnTo>
                        <a:pt x="17" y="1"/>
                      </a:lnTo>
                      <a:lnTo>
                        <a:pt x="18" y="0"/>
                      </a:lnTo>
                      <a:lnTo>
                        <a:pt x="22" y="1"/>
                      </a:lnTo>
                      <a:lnTo>
                        <a:pt x="25" y="0"/>
                      </a:lnTo>
                      <a:lnTo>
                        <a:pt x="27" y="1"/>
                      </a:lnTo>
                      <a:lnTo>
                        <a:pt x="33" y="6"/>
                      </a:lnTo>
                      <a:lnTo>
                        <a:pt x="34" y="18"/>
                      </a:lnTo>
                      <a:lnTo>
                        <a:pt x="33" y="19"/>
                      </a:lnTo>
                      <a:lnTo>
                        <a:pt x="29" y="22"/>
                      </a:lnTo>
                      <a:lnTo>
                        <a:pt x="24" y="22"/>
                      </a:lnTo>
                      <a:lnTo>
                        <a:pt x="19" y="24"/>
                      </a:lnTo>
                      <a:lnTo>
                        <a:pt x="16" y="27"/>
                      </a:lnTo>
                      <a:lnTo>
                        <a:pt x="7" y="28"/>
                      </a:lnTo>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27" name="Freeform 488">
                  <a:extLst>
                    <a:ext uri="{FF2B5EF4-FFF2-40B4-BE49-F238E27FC236}">
                      <a16:creationId xmlns:a16="http://schemas.microsoft.com/office/drawing/2014/main" xmlns="" id="{4E10561F-6A1F-F34F-9679-45FF585E1699}"/>
                    </a:ext>
                  </a:extLst>
                </p:cNvPr>
                <p:cNvSpPr/>
                <p:nvPr/>
              </p:nvSpPr>
              <p:spPr>
                <a:xfrm>
                  <a:off x="4722813" y="3090863"/>
                  <a:ext cx="130175" cy="100013"/>
                </a:xfrm>
                <a:custGeom>
                  <a:avLst/>
                  <a:gdLst>
                    <a:gd name="T0" fmla="*/ 2 w 82"/>
                    <a:gd name="T1" fmla="*/ 20 h 63"/>
                    <a:gd name="T2" fmla="*/ 3 w 82"/>
                    <a:gd name="T3" fmla="*/ 27 h 63"/>
                    <a:gd name="T4" fmla="*/ 4 w 82"/>
                    <a:gd name="T5" fmla="*/ 29 h 63"/>
                    <a:gd name="T6" fmla="*/ 7 w 82"/>
                    <a:gd name="T7" fmla="*/ 30 h 63"/>
                    <a:gd name="T8" fmla="*/ 10 w 82"/>
                    <a:gd name="T9" fmla="*/ 32 h 63"/>
                    <a:gd name="T10" fmla="*/ 18 w 82"/>
                    <a:gd name="T11" fmla="*/ 35 h 63"/>
                    <a:gd name="T12" fmla="*/ 24 w 82"/>
                    <a:gd name="T13" fmla="*/ 35 h 63"/>
                    <a:gd name="T14" fmla="*/ 25 w 82"/>
                    <a:gd name="T15" fmla="*/ 45 h 63"/>
                    <a:gd name="T16" fmla="*/ 34 w 82"/>
                    <a:gd name="T17" fmla="*/ 58 h 63"/>
                    <a:gd name="T18" fmla="*/ 40 w 82"/>
                    <a:gd name="T19" fmla="*/ 63 h 63"/>
                    <a:gd name="T20" fmla="*/ 48 w 82"/>
                    <a:gd name="T21" fmla="*/ 63 h 63"/>
                    <a:gd name="T22" fmla="*/ 51 w 82"/>
                    <a:gd name="T23" fmla="*/ 61 h 63"/>
                    <a:gd name="T24" fmla="*/ 55 w 82"/>
                    <a:gd name="T25" fmla="*/ 61 h 63"/>
                    <a:gd name="T26" fmla="*/ 56 w 82"/>
                    <a:gd name="T27" fmla="*/ 57 h 63"/>
                    <a:gd name="T28" fmla="*/ 59 w 82"/>
                    <a:gd name="T29" fmla="*/ 56 h 63"/>
                    <a:gd name="T30" fmla="*/ 63 w 82"/>
                    <a:gd name="T31" fmla="*/ 55 h 63"/>
                    <a:gd name="T32" fmla="*/ 66 w 82"/>
                    <a:gd name="T33" fmla="*/ 58 h 63"/>
                    <a:gd name="T34" fmla="*/ 68 w 82"/>
                    <a:gd name="T35" fmla="*/ 55 h 63"/>
                    <a:gd name="T36" fmla="*/ 66 w 82"/>
                    <a:gd name="T37" fmla="*/ 51 h 63"/>
                    <a:gd name="T38" fmla="*/ 68 w 82"/>
                    <a:gd name="T39" fmla="*/ 46 h 63"/>
                    <a:gd name="T40" fmla="*/ 69 w 82"/>
                    <a:gd name="T41" fmla="*/ 42 h 63"/>
                    <a:gd name="T42" fmla="*/ 69 w 82"/>
                    <a:gd name="T43" fmla="*/ 37 h 63"/>
                    <a:gd name="T44" fmla="*/ 73 w 82"/>
                    <a:gd name="T45" fmla="*/ 36 h 63"/>
                    <a:gd name="T46" fmla="*/ 76 w 82"/>
                    <a:gd name="T47" fmla="*/ 33 h 63"/>
                    <a:gd name="T48" fmla="*/ 82 w 82"/>
                    <a:gd name="T49" fmla="*/ 29 h 63"/>
                    <a:gd name="T50" fmla="*/ 78 w 82"/>
                    <a:gd name="T51" fmla="*/ 28 h 63"/>
                    <a:gd name="T52" fmla="*/ 80 w 82"/>
                    <a:gd name="T53" fmla="*/ 23 h 63"/>
                    <a:gd name="T54" fmla="*/ 81 w 82"/>
                    <a:gd name="T55" fmla="*/ 20 h 63"/>
                    <a:gd name="T56" fmla="*/ 78 w 82"/>
                    <a:gd name="T57" fmla="*/ 18 h 63"/>
                    <a:gd name="T58" fmla="*/ 66 w 82"/>
                    <a:gd name="T59" fmla="*/ 8 h 63"/>
                    <a:gd name="T60" fmla="*/ 60 w 82"/>
                    <a:gd name="T61" fmla="*/ 7 h 63"/>
                    <a:gd name="T62" fmla="*/ 56 w 82"/>
                    <a:gd name="T63" fmla="*/ 0 h 63"/>
                    <a:gd name="T64" fmla="*/ 51 w 82"/>
                    <a:gd name="T65" fmla="*/ 4 h 63"/>
                    <a:gd name="T66" fmla="*/ 39 w 82"/>
                    <a:gd name="T67" fmla="*/ 2 h 63"/>
                    <a:gd name="T68" fmla="*/ 31 w 82"/>
                    <a:gd name="T69" fmla="*/ 2 h 63"/>
                    <a:gd name="T70" fmla="*/ 27 w 82"/>
                    <a:gd name="T71" fmla="*/ 2 h 63"/>
                    <a:gd name="T72" fmla="*/ 23 w 82"/>
                    <a:gd name="T73" fmla="*/ 1 h 63"/>
                    <a:gd name="T74" fmla="*/ 7 w 82"/>
                    <a:gd name="T75" fmla="*/ 5 h 63"/>
                    <a:gd name="T76" fmla="*/ 3 w 82"/>
                    <a:gd name="T77" fmla="*/ 1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2" h="63">
                      <a:moveTo>
                        <a:pt x="0" y="9"/>
                      </a:moveTo>
                      <a:lnTo>
                        <a:pt x="2" y="20"/>
                      </a:lnTo>
                      <a:lnTo>
                        <a:pt x="1" y="14"/>
                      </a:lnTo>
                      <a:lnTo>
                        <a:pt x="3" y="27"/>
                      </a:lnTo>
                      <a:lnTo>
                        <a:pt x="3" y="29"/>
                      </a:lnTo>
                      <a:lnTo>
                        <a:pt x="4" y="29"/>
                      </a:lnTo>
                      <a:lnTo>
                        <a:pt x="4" y="30"/>
                      </a:lnTo>
                      <a:lnTo>
                        <a:pt x="7" y="30"/>
                      </a:lnTo>
                      <a:lnTo>
                        <a:pt x="8" y="32"/>
                      </a:lnTo>
                      <a:lnTo>
                        <a:pt x="10" y="32"/>
                      </a:lnTo>
                      <a:lnTo>
                        <a:pt x="12" y="33"/>
                      </a:lnTo>
                      <a:lnTo>
                        <a:pt x="18" y="35"/>
                      </a:lnTo>
                      <a:lnTo>
                        <a:pt x="22" y="34"/>
                      </a:lnTo>
                      <a:lnTo>
                        <a:pt x="24" y="35"/>
                      </a:lnTo>
                      <a:lnTo>
                        <a:pt x="27" y="41"/>
                      </a:lnTo>
                      <a:lnTo>
                        <a:pt x="25" y="45"/>
                      </a:lnTo>
                      <a:lnTo>
                        <a:pt x="26" y="52"/>
                      </a:lnTo>
                      <a:lnTo>
                        <a:pt x="34" y="58"/>
                      </a:lnTo>
                      <a:lnTo>
                        <a:pt x="36" y="62"/>
                      </a:lnTo>
                      <a:lnTo>
                        <a:pt x="40" y="63"/>
                      </a:lnTo>
                      <a:lnTo>
                        <a:pt x="43" y="63"/>
                      </a:lnTo>
                      <a:lnTo>
                        <a:pt x="48" y="63"/>
                      </a:lnTo>
                      <a:lnTo>
                        <a:pt x="50" y="62"/>
                      </a:lnTo>
                      <a:lnTo>
                        <a:pt x="51" y="61"/>
                      </a:lnTo>
                      <a:lnTo>
                        <a:pt x="53" y="62"/>
                      </a:lnTo>
                      <a:lnTo>
                        <a:pt x="55" y="61"/>
                      </a:lnTo>
                      <a:lnTo>
                        <a:pt x="54" y="58"/>
                      </a:lnTo>
                      <a:lnTo>
                        <a:pt x="56" y="57"/>
                      </a:lnTo>
                      <a:lnTo>
                        <a:pt x="58" y="57"/>
                      </a:lnTo>
                      <a:lnTo>
                        <a:pt x="59" y="56"/>
                      </a:lnTo>
                      <a:lnTo>
                        <a:pt x="61" y="54"/>
                      </a:lnTo>
                      <a:lnTo>
                        <a:pt x="63" y="55"/>
                      </a:lnTo>
                      <a:lnTo>
                        <a:pt x="65" y="57"/>
                      </a:lnTo>
                      <a:lnTo>
                        <a:pt x="66" y="58"/>
                      </a:lnTo>
                      <a:lnTo>
                        <a:pt x="68" y="57"/>
                      </a:lnTo>
                      <a:lnTo>
                        <a:pt x="68" y="55"/>
                      </a:lnTo>
                      <a:lnTo>
                        <a:pt x="67" y="53"/>
                      </a:lnTo>
                      <a:lnTo>
                        <a:pt x="66" y="51"/>
                      </a:lnTo>
                      <a:lnTo>
                        <a:pt x="66" y="49"/>
                      </a:lnTo>
                      <a:lnTo>
                        <a:pt x="68" y="46"/>
                      </a:lnTo>
                      <a:lnTo>
                        <a:pt x="68" y="43"/>
                      </a:lnTo>
                      <a:lnTo>
                        <a:pt x="69" y="42"/>
                      </a:lnTo>
                      <a:lnTo>
                        <a:pt x="69" y="39"/>
                      </a:lnTo>
                      <a:lnTo>
                        <a:pt x="69" y="37"/>
                      </a:lnTo>
                      <a:lnTo>
                        <a:pt x="71" y="36"/>
                      </a:lnTo>
                      <a:lnTo>
                        <a:pt x="73" y="36"/>
                      </a:lnTo>
                      <a:lnTo>
                        <a:pt x="75" y="34"/>
                      </a:lnTo>
                      <a:lnTo>
                        <a:pt x="76" y="33"/>
                      </a:lnTo>
                      <a:lnTo>
                        <a:pt x="80" y="33"/>
                      </a:lnTo>
                      <a:lnTo>
                        <a:pt x="82" y="29"/>
                      </a:lnTo>
                      <a:lnTo>
                        <a:pt x="80" y="28"/>
                      </a:lnTo>
                      <a:lnTo>
                        <a:pt x="78" y="28"/>
                      </a:lnTo>
                      <a:lnTo>
                        <a:pt x="78" y="24"/>
                      </a:lnTo>
                      <a:lnTo>
                        <a:pt x="80" y="23"/>
                      </a:lnTo>
                      <a:lnTo>
                        <a:pt x="82" y="21"/>
                      </a:lnTo>
                      <a:lnTo>
                        <a:pt x="81" y="20"/>
                      </a:lnTo>
                      <a:lnTo>
                        <a:pt x="80" y="19"/>
                      </a:lnTo>
                      <a:lnTo>
                        <a:pt x="78" y="18"/>
                      </a:lnTo>
                      <a:lnTo>
                        <a:pt x="73" y="13"/>
                      </a:lnTo>
                      <a:lnTo>
                        <a:pt x="66" y="8"/>
                      </a:lnTo>
                      <a:lnTo>
                        <a:pt x="62" y="8"/>
                      </a:lnTo>
                      <a:lnTo>
                        <a:pt x="60" y="7"/>
                      </a:lnTo>
                      <a:lnTo>
                        <a:pt x="58" y="2"/>
                      </a:lnTo>
                      <a:lnTo>
                        <a:pt x="56" y="0"/>
                      </a:lnTo>
                      <a:lnTo>
                        <a:pt x="54" y="1"/>
                      </a:lnTo>
                      <a:lnTo>
                        <a:pt x="51" y="4"/>
                      </a:lnTo>
                      <a:lnTo>
                        <a:pt x="47" y="5"/>
                      </a:lnTo>
                      <a:lnTo>
                        <a:pt x="39" y="2"/>
                      </a:lnTo>
                      <a:lnTo>
                        <a:pt x="33" y="1"/>
                      </a:lnTo>
                      <a:lnTo>
                        <a:pt x="31" y="2"/>
                      </a:lnTo>
                      <a:lnTo>
                        <a:pt x="29" y="1"/>
                      </a:lnTo>
                      <a:lnTo>
                        <a:pt x="27" y="2"/>
                      </a:lnTo>
                      <a:lnTo>
                        <a:pt x="25" y="2"/>
                      </a:lnTo>
                      <a:lnTo>
                        <a:pt x="23" y="1"/>
                      </a:lnTo>
                      <a:lnTo>
                        <a:pt x="17" y="1"/>
                      </a:lnTo>
                      <a:lnTo>
                        <a:pt x="7" y="5"/>
                      </a:lnTo>
                      <a:lnTo>
                        <a:pt x="5" y="9"/>
                      </a:lnTo>
                      <a:lnTo>
                        <a:pt x="3" y="10"/>
                      </a:lnTo>
                      <a:lnTo>
                        <a:pt x="0" y="9"/>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28" name="Freeform 490">
                  <a:extLst>
                    <a:ext uri="{FF2B5EF4-FFF2-40B4-BE49-F238E27FC236}">
                      <a16:creationId xmlns:a16="http://schemas.microsoft.com/office/drawing/2014/main" xmlns="" id="{3ECE3704-9803-424C-A2C2-B7B672351999}"/>
                    </a:ext>
                  </a:extLst>
                </p:cNvPr>
                <p:cNvSpPr/>
                <p:nvPr/>
              </p:nvSpPr>
              <p:spPr>
                <a:xfrm>
                  <a:off x="4464050" y="3424238"/>
                  <a:ext cx="6350" cy="12700"/>
                </a:xfrm>
                <a:custGeom>
                  <a:avLst/>
                  <a:gdLst>
                    <a:gd name="T0" fmla="*/ 3 w 4"/>
                    <a:gd name="T1" fmla="*/ 8 h 8"/>
                    <a:gd name="T2" fmla="*/ 4 w 4"/>
                    <a:gd name="T3" fmla="*/ 6 h 8"/>
                    <a:gd name="T4" fmla="*/ 4 w 4"/>
                    <a:gd name="T5" fmla="*/ 1 h 8"/>
                    <a:gd name="T6" fmla="*/ 2 w 4"/>
                    <a:gd name="T7" fmla="*/ 0 h 8"/>
                    <a:gd name="T8" fmla="*/ 0 w 4"/>
                    <a:gd name="T9" fmla="*/ 5 h 8"/>
                    <a:gd name="T10" fmla="*/ 3 w 4"/>
                    <a:gd name="T11" fmla="*/ 8 h 8"/>
                  </a:gdLst>
                  <a:ahLst/>
                  <a:cxnLst>
                    <a:cxn ang="0">
                      <a:pos x="T0" y="T1"/>
                    </a:cxn>
                    <a:cxn ang="0">
                      <a:pos x="T2" y="T3"/>
                    </a:cxn>
                    <a:cxn ang="0">
                      <a:pos x="T4" y="T5"/>
                    </a:cxn>
                    <a:cxn ang="0">
                      <a:pos x="T6" y="T7"/>
                    </a:cxn>
                    <a:cxn ang="0">
                      <a:pos x="T8" y="T9"/>
                    </a:cxn>
                    <a:cxn ang="0">
                      <a:pos x="T10" y="T11"/>
                    </a:cxn>
                  </a:cxnLst>
                  <a:rect l="0" t="0" r="r" b="b"/>
                  <a:pathLst>
                    <a:path w="4" h="8">
                      <a:moveTo>
                        <a:pt x="3" y="8"/>
                      </a:moveTo>
                      <a:lnTo>
                        <a:pt x="4" y="6"/>
                      </a:lnTo>
                      <a:lnTo>
                        <a:pt x="4" y="1"/>
                      </a:lnTo>
                      <a:lnTo>
                        <a:pt x="2" y="0"/>
                      </a:lnTo>
                      <a:lnTo>
                        <a:pt x="0" y="5"/>
                      </a:lnTo>
                      <a:lnTo>
                        <a:pt x="3" y="8"/>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29" name="Freeform 491">
                  <a:extLst>
                    <a:ext uri="{FF2B5EF4-FFF2-40B4-BE49-F238E27FC236}">
                      <a16:creationId xmlns:a16="http://schemas.microsoft.com/office/drawing/2014/main" xmlns="" id="{B7C3EB3E-D112-734E-8EA1-F13E30F03001}"/>
                    </a:ext>
                  </a:extLst>
                </p:cNvPr>
                <p:cNvSpPr/>
                <p:nvPr/>
              </p:nvSpPr>
              <p:spPr>
                <a:xfrm>
                  <a:off x="4464050" y="3424238"/>
                  <a:ext cx="6350" cy="12700"/>
                </a:xfrm>
                <a:custGeom>
                  <a:avLst/>
                  <a:gdLst>
                    <a:gd name="T0" fmla="*/ 3 w 4"/>
                    <a:gd name="T1" fmla="*/ 8 h 8"/>
                    <a:gd name="T2" fmla="*/ 4 w 4"/>
                    <a:gd name="T3" fmla="*/ 6 h 8"/>
                    <a:gd name="T4" fmla="*/ 4 w 4"/>
                    <a:gd name="T5" fmla="*/ 1 h 8"/>
                    <a:gd name="T6" fmla="*/ 2 w 4"/>
                    <a:gd name="T7" fmla="*/ 0 h 8"/>
                    <a:gd name="T8" fmla="*/ 0 w 4"/>
                    <a:gd name="T9" fmla="*/ 5 h 8"/>
                    <a:gd name="T10" fmla="*/ 3 w 4"/>
                    <a:gd name="T11" fmla="*/ 8 h 8"/>
                  </a:gdLst>
                  <a:ahLst/>
                  <a:cxnLst>
                    <a:cxn ang="0">
                      <a:pos x="T0" y="T1"/>
                    </a:cxn>
                    <a:cxn ang="0">
                      <a:pos x="T2" y="T3"/>
                    </a:cxn>
                    <a:cxn ang="0">
                      <a:pos x="T4" y="T5"/>
                    </a:cxn>
                    <a:cxn ang="0">
                      <a:pos x="T6" y="T7"/>
                    </a:cxn>
                    <a:cxn ang="0">
                      <a:pos x="T8" y="T9"/>
                    </a:cxn>
                    <a:cxn ang="0">
                      <a:pos x="T10" y="T11"/>
                    </a:cxn>
                  </a:cxnLst>
                  <a:rect l="0" t="0" r="r" b="b"/>
                  <a:pathLst>
                    <a:path w="4" h="8">
                      <a:moveTo>
                        <a:pt x="3" y="8"/>
                      </a:moveTo>
                      <a:lnTo>
                        <a:pt x="4" y="6"/>
                      </a:lnTo>
                      <a:lnTo>
                        <a:pt x="4" y="1"/>
                      </a:lnTo>
                      <a:lnTo>
                        <a:pt x="2" y="0"/>
                      </a:lnTo>
                      <a:lnTo>
                        <a:pt x="0" y="5"/>
                      </a:lnTo>
                      <a:lnTo>
                        <a:pt x="3" y="8"/>
                      </a:lnTo>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30" name="Freeform 492">
                  <a:extLst>
                    <a:ext uri="{FF2B5EF4-FFF2-40B4-BE49-F238E27FC236}">
                      <a16:creationId xmlns:a16="http://schemas.microsoft.com/office/drawing/2014/main" xmlns="" id="{117F5CB9-7F4E-424C-B8B6-613F5E255EA1}"/>
                    </a:ext>
                  </a:extLst>
                </p:cNvPr>
                <p:cNvSpPr/>
                <p:nvPr/>
              </p:nvSpPr>
              <p:spPr>
                <a:xfrm>
                  <a:off x="4457700" y="3846513"/>
                  <a:ext cx="357187" cy="341313"/>
                </a:xfrm>
                <a:custGeom>
                  <a:avLst/>
                  <a:gdLst>
                    <a:gd name="T0" fmla="*/ 30 w 225"/>
                    <a:gd name="T1" fmla="*/ 142 h 215"/>
                    <a:gd name="T2" fmla="*/ 15 w 225"/>
                    <a:gd name="T3" fmla="*/ 138 h 215"/>
                    <a:gd name="T4" fmla="*/ 10 w 225"/>
                    <a:gd name="T5" fmla="*/ 126 h 215"/>
                    <a:gd name="T6" fmla="*/ 1 w 225"/>
                    <a:gd name="T7" fmla="*/ 113 h 215"/>
                    <a:gd name="T8" fmla="*/ 7 w 225"/>
                    <a:gd name="T9" fmla="*/ 108 h 215"/>
                    <a:gd name="T10" fmla="*/ 0 w 225"/>
                    <a:gd name="T11" fmla="*/ 53 h 215"/>
                    <a:gd name="T12" fmla="*/ 2 w 225"/>
                    <a:gd name="T13" fmla="*/ 47 h 215"/>
                    <a:gd name="T14" fmla="*/ 6 w 225"/>
                    <a:gd name="T15" fmla="*/ 46 h 215"/>
                    <a:gd name="T16" fmla="*/ 13 w 225"/>
                    <a:gd name="T17" fmla="*/ 39 h 215"/>
                    <a:gd name="T18" fmla="*/ 12 w 225"/>
                    <a:gd name="T19" fmla="*/ 30 h 215"/>
                    <a:gd name="T20" fmla="*/ 13 w 225"/>
                    <a:gd name="T21" fmla="*/ 25 h 215"/>
                    <a:gd name="T22" fmla="*/ 20 w 225"/>
                    <a:gd name="T23" fmla="*/ 19 h 215"/>
                    <a:gd name="T24" fmla="*/ 30 w 225"/>
                    <a:gd name="T25" fmla="*/ 10 h 215"/>
                    <a:gd name="T26" fmla="*/ 43 w 225"/>
                    <a:gd name="T27" fmla="*/ 5 h 215"/>
                    <a:gd name="T28" fmla="*/ 54 w 225"/>
                    <a:gd name="T29" fmla="*/ 4 h 215"/>
                    <a:gd name="T30" fmla="*/ 61 w 225"/>
                    <a:gd name="T31" fmla="*/ 6 h 215"/>
                    <a:gd name="T32" fmla="*/ 83 w 225"/>
                    <a:gd name="T33" fmla="*/ 14 h 215"/>
                    <a:gd name="T34" fmla="*/ 86 w 225"/>
                    <a:gd name="T35" fmla="*/ 22 h 215"/>
                    <a:gd name="T36" fmla="*/ 126 w 225"/>
                    <a:gd name="T37" fmla="*/ 40 h 215"/>
                    <a:gd name="T38" fmla="*/ 136 w 225"/>
                    <a:gd name="T39" fmla="*/ 47 h 215"/>
                    <a:gd name="T40" fmla="*/ 147 w 225"/>
                    <a:gd name="T41" fmla="*/ 44 h 215"/>
                    <a:gd name="T42" fmla="*/ 153 w 225"/>
                    <a:gd name="T43" fmla="*/ 33 h 215"/>
                    <a:gd name="T44" fmla="*/ 152 w 225"/>
                    <a:gd name="T45" fmla="*/ 28 h 215"/>
                    <a:gd name="T46" fmla="*/ 150 w 225"/>
                    <a:gd name="T47" fmla="*/ 21 h 215"/>
                    <a:gd name="T48" fmla="*/ 165 w 225"/>
                    <a:gd name="T49" fmla="*/ 6 h 215"/>
                    <a:gd name="T50" fmla="*/ 190 w 225"/>
                    <a:gd name="T51" fmla="*/ 7 h 215"/>
                    <a:gd name="T52" fmla="*/ 195 w 225"/>
                    <a:gd name="T53" fmla="*/ 9 h 215"/>
                    <a:gd name="T54" fmla="*/ 195 w 225"/>
                    <a:gd name="T55" fmla="*/ 12 h 215"/>
                    <a:gd name="T56" fmla="*/ 194 w 225"/>
                    <a:gd name="T57" fmla="*/ 14 h 215"/>
                    <a:gd name="T58" fmla="*/ 198 w 225"/>
                    <a:gd name="T59" fmla="*/ 16 h 215"/>
                    <a:gd name="T60" fmla="*/ 221 w 225"/>
                    <a:gd name="T61" fmla="*/ 20 h 215"/>
                    <a:gd name="T62" fmla="*/ 224 w 225"/>
                    <a:gd name="T63" fmla="*/ 25 h 215"/>
                    <a:gd name="T64" fmla="*/ 223 w 225"/>
                    <a:gd name="T65" fmla="*/ 25 h 215"/>
                    <a:gd name="T66" fmla="*/ 220 w 225"/>
                    <a:gd name="T67" fmla="*/ 30 h 215"/>
                    <a:gd name="T68" fmla="*/ 221 w 225"/>
                    <a:gd name="T69" fmla="*/ 33 h 215"/>
                    <a:gd name="T70" fmla="*/ 221 w 225"/>
                    <a:gd name="T71" fmla="*/ 47 h 215"/>
                    <a:gd name="T72" fmla="*/ 218 w 225"/>
                    <a:gd name="T73" fmla="*/ 49 h 215"/>
                    <a:gd name="T74" fmla="*/ 219 w 225"/>
                    <a:gd name="T75" fmla="*/ 56 h 215"/>
                    <a:gd name="T76" fmla="*/ 220 w 225"/>
                    <a:gd name="T77" fmla="*/ 63 h 215"/>
                    <a:gd name="T78" fmla="*/ 225 w 225"/>
                    <a:gd name="T79" fmla="*/ 206 h 215"/>
                    <a:gd name="T80" fmla="*/ 211 w 225"/>
                    <a:gd name="T81" fmla="*/ 215 h 215"/>
                    <a:gd name="T82" fmla="*/ 97 w 225"/>
                    <a:gd name="T83" fmla="*/ 156 h 215"/>
                    <a:gd name="T84" fmla="*/ 76 w 225"/>
                    <a:gd name="T85" fmla="*/ 159 h 215"/>
                    <a:gd name="T86" fmla="*/ 71 w 225"/>
                    <a:gd name="T87" fmla="*/ 156 h 215"/>
                    <a:gd name="T88" fmla="*/ 37 w 225"/>
                    <a:gd name="T89" fmla="*/ 154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5" h="215">
                      <a:moveTo>
                        <a:pt x="36" y="155"/>
                      </a:moveTo>
                      <a:lnTo>
                        <a:pt x="30" y="142"/>
                      </a:lnTo>
                      <a:lnTo>
                        <a:pt x="22" y="138"/>
                      </a:lnTo>
                      <a:lnTo>
                        <a:pt x="15" y="138"/>
                      </a:lnTo>
                      <a:lnTo>
                        <a:pt x="11" y="134"/>
                      </a:lnTo>
                      <a:lnTo>
                        <a:pt x="10" y="126"/>
                      </a:lnTo>
                      <a:lnTo>
                        <a:pt x="2" y="116"/>
                      </a:lnTo>
                      <a:lnTo>
                        <a:pt x="1" y="113"/>
                      </a:lnTo>
                      <a:lnTo>
                        <a:pt x="2" y="110"/>
                      </a:lnTo>
                      <a:lnTo>
                        <a:pt x="7" y="108"/>
                      </a:lnTo>
                      <a:lnTo>
                        <a:pt x="5" y="63"/>
                      </a:lnTo>
                      <a:lnTo>
                        <a:pt x="0" y="53"/>
                      </a:lnTo>
                      <a:lnTo>
                        <a:pt x="0" y="49"/>
                      </a:lnTo>
                      <a:lnTo>
                        <a:pt x="2" y="47"/>
                      </a:lnTo>
                      <a:lnTo>
                        <a:pt x="3" y="47"/>
                      </a:lnTo>
                      <a:lnTo>
                        <a:pt x="6" y="46"/>
                      </a:lnTo>
                      <a:lnTo>
                        <a:pt x="11" y="42"/>
                      </a:lnTo>
                      <a:lnTo>
                        <a:pt x="13" y="39"/>
                      </a:lnTo>
                      <a:lnTo>
                        <a:pt x="13" y="37"/>
                      </a:lnTo>
                      <a:lnTo>
                        <a:pt x="12" y="30"/>
                      </a:lnTo>
                      <a:lnTo>
                        <a:pt x="12" y="28"/>
                      </a:lnTo>
                      <a:lnTo>
                        <a:pt x="13" y="25"/>
                      </a:lnTo>
                      <a:lnTo>
                        <a:pt x="19" y="22"/>
                      </a:lnTo>
                      <a:lnTo>
                        <a:pt x="20" y="19"/>
                      </a:lnTo>
                      <a:lnTo>
                        <a:pt x="29" y="13"/>
                      </a:lnTo>
                      <a:lnTo>
                        <a:pt x="30" y="10"/>
                      </a:lnTo>
                      <a:lnTo>
                        <a:pt x="30" y="0"/>
                      </a:lnTo>
                      <a:lnTo>
                        <a:pt x="43" y="5"/>
                      </a:lnTo>
                      <a:lnTo>
                        <a:pt x="49" y="6"/>
                      </a:lnTo>
                      <a:lnTo>
                        <a:pt x="54" y="4"/>
                      </a:lnTo>
                      <a:lnTo>
                        <a:pt x="58" y="5"/>
                      </a:lnTo>
                      <a:lnTo>
                        <a:pt x="61" y="6"/>
                      </a:lnTo>
                      <a:lnTo>
                        <a:pt x="64" y="6"/>
                      </a:lnTo>
                      <a:lnTo>
                        <a:pt x="83" y="14"/>
                      </a:lnTo>
                      <a:lnTo>
                        <a:pt x="85" y="15"/>
                      </a:lnTo>
                      <a:lnTo>
                        <a:pt x="86" y="22"/>
                      </a:lnTo>
                      <a:lnTo>
                        <a:pt x="92" y="30"/>
                      </a:lnTo>
                      <a:lnTo>
                        <a:pt x="126" y="40"/>
                      </a:lnTo>
                      <a:lnTo>
                        <a:pt x="133" y="46"/>
                      </a:lnTo>
                      <a:lnTo>
                        <a:pt x="136" y="47"/>
                      </a:lnTo>
                      <a:lnTo>
                        <a:pt x="140" y="47"/>
                      </a:lnTo>
                      <a:lnTo>
                        <a:pt x="147" y="44"/>
                      </a:lnTo>
                      <a:lnTo>
                        <a:pt x="153" y="36"/>
                      </a:lnTo>
                      <a:lnTo>
                        <a:pt x="153" y="33"/>
                      </a:lnTo>
                      <a:lnTo>
                        <a:pt x="152" y="30"/>
                      </a:lnTo>
                      <a:lnTo>
                        <a:pt x="152" y="28"/>
                      </a:lnTo>
                      <a:lnTo>
                        <a:pt x="150" y="25"/>
                      </a:lnTo>
                      <a:lnTo>
                        <a:pt x="150" y="21"/>
                      </a:lnTo>
                      <a:lnTo>
                        <a:pt x="151" y="18"/>
                      </a:lnTo>
                      <a:lnTo>
                        <a:pt x="165" y="6"/>
                      </a:lnTo>
                      <a:lnTo>
                        <a:pt x="181" y="4"/>
                      </a:lnTo>
                      <a:lnTo>
                        <a:pt x="190" y="7"/>
                      </a:lnTo>
                      <a:lnTo>
                        <a:pt x="192" y="8"/>
                      </a:lnTo>
                      <a:lnTo>
                        <a:pt x="195" y="9"/>
                      </a:lnTo>
                      <a:lnTo>
                        <a:pt x="195" y="11"/>
                      </a:lnTo>
                      <a:lnTo>
                        <a:pt x="195" y="12"/>
                      </a:lnTo>
                      <a:lnTo>
                        <a:pt x="194" y="12"/>
                      </a:lnTo>
                      <a:lnTo>
                        <a:pt x="194" y="14"/>
                      </a:lnTo>
                      <a:lnTo>
                        <a:pt x="197" y="16"/>
                      </a:lnTo>
                      <a:lnTo>
                        <a:pt x="198" y="16"/>
                      </a:lnTo>
                      <a:lnTo>
                        <a:pt x="200" y="16"/>
                      </a:lnTo>
                      <a:lnTo>
                        <a:pt x="221" y="20"/>
                      </a:lnTo>
                      <a:lnTo>
                        <a:pt x="223" y="21"/>
                      </a:lnTo>
                      <a:lnTo>
                        <a:pt x="224" y="25"/>
                      </a:lnTo>
                      <a:lnTo>
                        <a:pt x="225" y="25"/>
                      </a:lnTo>
                      <a:lnTo>
                        <a:pt x="223" y="25"/>
                      </a:lnTo>
                      <a:lnTo>
                        <a:pt x="222" y="28"/>
                      </a:lnTo>
                      <a:lnTo>
                        <a:pt x="220" y="30"/>
                      </a:lnTo>
                      <a:lnTo>
                        <a:pt x="220" y="31"/>
                      </a:lnTo>
                      <a:lnTo>
                        <a:pt x="221" y="33"/>
                      </a:lnTo>
                      <a:lnTo>
                        <a:pt x="222" y="47"/>
                      </a:lnTo>
                      <a:lnTo>
                        <a:pt x="221" y="47"/>
                      </a:lnTo>
                      <a:lnTo>
                        <a:pt x="219" y="48"/>
                      </a:lnTo>
                      <a:lnTo>
                        <a:pt x="218" y="49"/>
                      </a:lnTo>
                      <a:lnTo>
                        <a:pt x="218" y="51"/>
                      </a:lnTo>
                      <a:lnTo>
                        <a:pt x="219" y="56"/>
                      </a:lnTo>
                      <a:lnTo>
                        <a:pt x="221" y="60"/>
                      </a:lnTo>
                      <a:lnTo>
                        <a:pt x="220" y="63"/>
                      </a:lnTo>
                      <a:lnTo>
                        <a:pt x="225" y="67"/>
                      </a:lnTo>
                      <a:lnTo>
                        <a:pt x="225" y="206"/>
                      </a:lnTo>
                      <a:lnTo>
                        <a:pt x="211" y="207"/>
                      </a:lnTo>
                      <a:lnTo>
                        <a:pt x="211" y="215"/>
                      </a:lnTo>
                      <a:lnTo>
                        <a:pt x="209" y="215"/>
                      </a:lnTo>
                      <a:lnTo>
                        <a:pt x="97" y="156"/>
                      </a:lnTo>
                      <a:lnTo>
                        <a:pt x="78" y="163"/>
                      </a:lnTo>
                      <a:lnTo>
                        <a:pt x="76" y="159"/>
                      </a:lnTo>
                      <a:lnTo>
                        <a:pt x="72" y="157"/>
                      </a:lnTo>
                      <a:lnTo>
                        <a:pt x="71" y="156"/>
                      </a:lnTo>
                      <a:lnTo>
                        <a:pt x="70" y="155"/>
                      </a:lnTo>
                      <a:lnTo>
                        <a:pt x="37" y="154"/>
                      </a:lnTo>
                      <a:lnTo>
                        <a:pt x="36" y="155"/>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31" name="Freeform 494">
                  <a:extLst>
                    <a:ext uri="{FF2B5EF4-FFF2-40B4-BE49-F238E27FC236}">
                      <a16:creationId xmlns:a16="http://schemas.microsoft.com/office/drawing/2014/main" xmlns="" id="{5011F47A-898A-6045-BFC7-4411F2BD76E5}"/>
                    </a:ext>
                  </a:extLst>
                </p:cNvPr>
                <p:cNvSpPr/>
                <p:nvPr/>
              </p:nvSpPr>
              <p:spPr>
                <a:xfrm>
                  <a:off x="3992563" y="4440238"/>
                  <a:ext cx="93662" cy="93663"/>
                </a:xfrm>
                <a:custGeom>
                  <a:avLst/>
                  <a:gdLst>
                    <a:gd name="T0" fmla="*/ 1 w 59"/>
                    <a:gd name="T1" fmla="*/ 22 h 59"/>
                    <a:gd name="T2" fmla="*/ 2 w 59"/>
                    <a:gd name="T3" fmla="*/ 20 h 59"/>
                    <a:gd name="T4" fmla="*/ 3 w 59"/>
                    <a:gd name="T5" fmla="*/ 19 h 59"/>
                    <a:gd name="T6" fmla="*/ 5 w 59"/>
                    <a:gd name="T7" fmla="*/ 18 h 59"/>
                    <a:gd name="T8" fmla="*/ 9 w 59"/>
                    <a:gd name="T9" fmla="*/ 15 h 59"/>
                    <a:gd name="T10" fmla="*/ 11 w 59"/>
                    <a:gd name="T11" fmla="*/ 13 h 59"/>
                    <a:gd name="T12" fmla="*/ 13 w 59"/>
                    <a:gd name="T13" fmla="*/ 11 h 59"/>
                    <a:gd name="T14" fmla="*/ 14 w 59"/>
                    <a:gd name="T15" fmla="*/ 7 h 59"/>
                    <a:gd name="T16" fmla="*/ 17 w 59"/>
                    <a:gd name="T17" fmla="*/ 5 h 59"/>
                    <a:gd name="T18" fmla="*/ 17 w 59"/>
                    <a:gd name="T19" fmla="*/ 4 h 59"/>
                    <a:gd name="T20" fmla="*/ 18 w 59"/>
                    <a:gd name="T21" fmla="*/ 2 h 59"/>
                    <a:gd name="T22" fmla="*/ 19 w 59"/>
                    <a:gd name="T23" fmla="*/ 0 h 59"/>
                    <a:gd name="T24" fmla="*/ 22 w 59"/>
                    <a:gd name="T25" fmla="*/ 2 h 59"/>
                    <a:gd name="T26" fmla="*/ 25 w 59"/>
                    <a:gd name="T27" fmla="*/ 0 h 59"/>
                    <a:gd name="T28" fmla="*/ 25 w 59"/>
                    <a:gd name="T29" fmla="*/ 1 h 59"/>
                    <a:gd name="T30" fmla="*/ 28 w 59"/>
                    <a:gd name="T31" fmla="*/ 3 h 59"/>
                    <a:gd name="T32" fmla="*/ 29 w 59"/>
                    <a:gd name="T33" fmla="*/ 7 h 59"/>
                    <a:gd name="T34" fmla="*/ 30 w 59"/>
                    <a:gd name="T35" fmla="*/ 11 h 59"/>
                    <a:gd name="T36" fmla="*/ 30 w 59"/>
                    <a:gd name="T37" fmla="*/ 16 h 59"/>
                    <a:gd name="T38" fmla="*/ 28 w 59"/>
                    <a:gd name="T39" fmla="*/ 17 h 59"/>
                    <a:gd name="T40" fmla="*/ 30 w 59"/>
                    <a:gd name="T41" fmla="*/ 17 h 59"/>
                    <a:gd name="T42" fmla="*/ 31 w 59"/>
                    <a:gd name="T43" fmla="*/ 17 h 59"/>
                    <a:gd name="T44" fmla="*/ 35 w 59"/>
                    <a:gd name="T45" fmla="*/ 19 h 59"/>
                    <a:gd name="T46" fmla="*/ 38 w 59"/>
                    <a:gd name="T47" fmla="*/ 18 h 59"/>
                    <a:gd name="T48" fmla="*/ 39 w 59"/>
                    <a:gd name="T49" fmla="*/ 16 h 59"/>
                    <a:gd name="T50" fmla="*/ 40 w 59"/>
                    <a:gd name="T51" fmla="*/ 13 h 59"/>
                    <a:gd name="T52" fmla="*/ 43 w 59"/>
                    <a:gd name="T53" fmla="*/ 16 h 59"/>
                    <a:gd name="T54" fmla="*/ 44 w 59"/>
                    <a:gd name="T55" fmla="*/ 19 h 59"/>
                    <a:gd name="T56" fmla="*/ 45 w 59"/>
                    <a:gd name="T57" fmla="*/ 20 h 59"/>
                    <a:gd name="T58" fmla="*/ 45 w 59"/>
                    <a:gd name="T59" fmla="*/ 26 h 59"/>
                    <a:gd name="T60" fmla="*/ 41 w 59"/>
                    <a:gd name="T61" fmla="*/ 29 h 59"/>
                    <a:gd name="T62" fmla="*/ 42 w 59"/>
                    <a:gd name="T63" fmla="*/ 30 h 59"/>
                    <a:gd name="T64" fmla="*/ 44 w 59"/>
                    <a:gd name="T65" fmla="*/ 30 h 59"/>
                    <a:gd name="T66" fmla="*/ 44 w 59"/>
                    <a:gd name="T67" fmla="*/ 31 h 59"/>
                    <a:gd name="T68" fmla="*/ 47 w 59"/>
                    <a:gd name="T69" fmla="*/ 32 h 59"/>
                    <a:gd name="T70" fmla="*/ 50 w 59"/>
                    <a:gd name="T71" fmla="*/ 32 h 59"/>
                    <a:gd name="T72" fmla="*/ 52 w 59"/>
                    <a:gd name="T73" fmla="*/ 35 h 59"/>
                    <a:gd name="T74" fmla="*/ 53 w 59"/>
                    <a:gd name="T75" fmla="*/ 38 h 59"/>
                    <a:gd name="T76" fmla="*/ 56 w 59"/>
                    <a:gd name="T77" fmla="*/ 39 h 59"/>
                    <a:gd name="T78" fmla="*/ 57 w 59"/>
                    <a:gd name="T79" fmla="*/ 40 h 59"/>
                    <a:gd name="T80" fmla="*/ 59 w 59"/>
                    <a:gd name="T81" fmla="*/ 43 h 59"/>
                    <a:gd name="T82" fmla="*/ 59 w 59"/>
                    <a:gd name="T83" fmla="*/ 46 h 59"/>
                    <a:gd name="T84" fmla="*/ 57 w 59"/>
                    <a:gd name="T85" fmla="*/ 46 h 59"/>
                    <a:gd name="T86" fmla="*/ 57 w 59"/>
                    <a:gd name="T87" fmla="*/ 49 h 59"/>
                    <a:gd name="T88" fmla="*/ 56 w 59"/>
                    <a:gd name="T89" fmla="*/ 50 h 59"/>
                    <a:gd name="T90" fmla="*/ 56 w 59"/>
                    <a:gd name="T91" fmla="*/ 52 h 59"/>
                    <a:gd name="T92" fmla="*/ 50 w 59"/>
                    <a:gd name="T93" fmla="*/ 58 h 59"/>
                    <a:gd name="T94" fmla="*/ 37 w 59"/>
                    <a:gd name="T95" fmla="*/ 52 h 59"/>
                    <a:gd name="T96" fmla="*/ 31 w 59"/>
                    <a:gd name="T97" fmla="*/ 49 h 59"/>
                    <a:gd name="T98" fmla="*/ 9 w 59"/>
                    <a:gd name="T99" fmla="*/ 32 h 59"/>
                    <a:gd name="T100" fmla="*/ 5 w 59"/>
                    <a:gd name="T101" fmla="*/ 28 h 59"/>
                    <a:gd name="T102" fmla="*/ 4 w 59"/>
                    <a:gd name="T103" fmla="*/ 26 h 59"/>
                    <a:gd name="T104" fmla="*/ 1 w 59"/>
                    <a:gd name="T105" fmla="*/ 24 h 59"/>
                    <a:gd name="T106" fmla="*/ 0 w 59"/>
                    <a:gd name="T107" fmla="*/ 23 h 59"/>
                    <a:gd name="T108" fmla="*/ 0 w 59"/>
                    <a:gd name="T109" fmla="*/ 2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9" h="59">
                      <a:moveTo>
                        <a:pt x="0" y="22"/>
                      </a:moveTo>
                      <a:lnTo>
                        <a:pt x="1" y="22"/>
                      </a:lnTo>
                      <a:lnTo>
                        <a:pt x="2" y="22"/>
                      </a:lnTo>
                      <a:lnTo>
                        <a:pt x="2" y="20"/>
                      </a:lnTo>
                      <a:lnTo>
                        <a:pt x="3" y="20"/>
                      </a:lnTo>
                      <a:lnTo>
                        <a:pt x="3" y="19"/>
                      </a:lnTo>
                      <a:lnTo>
                        <a:pt x="3" y="18"/>
                      </a:lnTo>
                      <a:lnTo>
                        <a:pt x="5" y="18"/>
                      </a:lnTo>
                      <a:lnTo>
                        <a:pt x="8" y="15"/>
                      </a:lnTo>
                      <a:lnTo>
                        <a:pt x="9" y="15"/>
                      </a:lnTo>
                      <a:lnTo>
                        <a:pt x="10" y="13"/>
                      </a:lnTo>
                      <a:lnTo>
                        <a:pt x="11" y="13"/>
                      </a:lnTo>
                      <a:lnTo>
                        <a:pt x="12" y="12"/>
                      </a:lnTo>
                      <a:lnTo>
                        <a:pt x="13" y="11"/>
                      </a:lnTo>
                      <a:lnTo>
                        <a:pt x="13" y="7"/>
                      </a:lnTo>
                      <a:lnTo>
                        <a:pt x="14" y="7"/>
                      </a:lnTo>
                      <a:lnTo>
                        <a:pt x="15" y="5"/>
                      </a:lnTo>
                      <a:lnTo>
                        <a:pt x="17" y="5"/>
                      </a:lnTo>
                      <a:lnTo>
                        <a:pt x="17" y="5"/>
                      </a:lnTo>
                      <a:lnTo>
                        <a:pt x="17" y="4"/>
                      </a:lnTo>
                      <a:lnTo>
                        <a:pt x="17" y="2"/>
                      </a:lnTo>
                      <a:lnTo>
                        <a:pt x="18" y="2"/>
                      </a:lnTo>
                      <a:lnTo>
                        <a:pt x="18" y="1"/>
                      </a:lnTo>
                      <a:lnTo>
                        <a:pt x="19" y="0"/>
                      </a:lnTo>
                      <a:lnTo>
                        <a:pt x="22" y="2"/>
                      </a:lnTo>
                      <a:lnTo>
                        <a:pt x="22" y="2"/>
                      </a:lnTo>
                      <a:lnTo>
                        <a:pt x="23" y="1"/>
                      </a:lnTo>
                      <a:lnTo>
                        <a:pt x="25" y="0"/>
                      </a:lnTo>
                      <a:lnTo>
                        <a:pt x="25" y="1"/>
                      </a:lnTo>
                      <a:lnTo>
                        <a:pt x="25" y="1"/>
                      </a:lnTo>
                      <a:lnTo>
                        <a:pt x="26" y="2"/>
                      </a:lnTo>
                      <a:lnTo>
                        <a:pt x="28" y="3"/>
                      </a:lnTo>
                      <a:lnTo>
                        <a:pt x="28" y="5"/>
                      </a:lnTo>
                      <a:lnTo>
                        <a:pt x="29" y="7"/>
                      </a:lnTo>
                      <a:lnTo>
                        <a:pt x="30" y="10"/>
                      </a:lnTo>
                      <a:lnTo>
                        <a:pt x="30" y="11"/>
                      </a:lnTo>
                      <a:lnTo>
                        <a:pt x="30" y="15"/>
                      </a:lnTo>
                      <a:lnTo>
                        <a:pt x="30" y="16"/>
                      </a:lnTo>
                      <a:lnTo>
                        <a:pt x="29" y="17"/>
                      </a:lnTo>
                      <a:lnTo>
                        <a:pt x="28" y="17"/>
                      </a:lnTo>
                      <a:lnTo>
                        <a:pt x="29" y="17"/>
                      </a:lnTo>
                      <a:lnTo>
                        <a:pt x="30" y="17"/>
                      </a:lnTo>
                      <a:lnTo>
                        <a:pt x="31" y="17"/>
                      </a:lnTo>
                      <a:lnTo>
                        <a:pt x="31" y="17"/>
                      </a:lnTo>
                      <a:lnTo>
                        <a:pt x="34" y="20"/>
                      </a:lnTo>
                      <a:lnTo>
                        <a:pt x="35" y="19"/>
                      </a:lnTo>
                      <a:lnTo>
                        <a:pt x="36" y="19"/>
                      </a:lnTo>
                      <a:lnTo>
                        <a:pt x="38" y="18"/>
                      </a:lnTo>
                      <a:lnTo>
                        <a:pt x="38" y="17"/>
                      </a:lnTo>
                      <a:lnTo>
                        <a:pt x="39" y="16"/>
                      </a:lnTo>
                      <a:lnTo>
                        <a:pt x="39" y="14"/>
                      </a:lnTo>
                      <a:lnTo>
                        <a:pt x="40" y="13"/>
                      </a:lnTo>
                      <a:lnTo>
                        <a:pt x="42" y="13"/>
                      </a:lnTo>
                      <a:lnTo>
                        <a:pt x="43" y="16"/>
                      </a:lnTo>
                      <a:lnTo>
                        <a:pt x="44" y="18"/>
                      </a:lnTo>
                      <a:lnTo>
                        <a:pt x="44" y="19"/>
                      </a:lnTo>
                      <a:lnTo>
                        <a:pt x="45" y="20"/>
                      </a:lnTo>
                      <a:lnTo>
                        <a:pt x="45" y="20"/>
                      </a:lnTo>
                      <a:lnTo>
                        <a:pt x="46" y="21"/>
                      </a:lnTo>
                      <a:lnTo>
                        <a:pt x="45" y="26"/>
                      </a:lnTo>
                      <a:lnTo>
                        <a:pt x="42" y="28"/>
                      </a:lnTo>
                      <a:lnTo>
                        <a:pt x="41" y="29"/>
                      </a:lnTo>
                      <a:lnTo>
                        <a:pt x="42" y="30"/>
                      </a:lnTo>
                      <a:lnTo>
                        <a:pt x="42" y="30"/>
                      </a:lnTo>
                      <a:lnTo>
                        <a:pt x="42" y="30"/>
                      </a:lnTo>
                      <a:lnTo>
                        <a:pt x="44" y="30"/>
                      </a:lnTo>
                      <a:lnTo>
                        <a:pt x="44" y="31"/>
                      </a:lnTo>
                      <a:lnTo>
                        <a:pt x="44" y="31"/>
                      </a:lnTo>
                      <a:lnTo>
                        <a:pt x="45" y="31"/>
                      </a:lnTo>
                      <a:lnTo>
                        <a:pt x="47" y="32"/>
                      </a:lnTo>
                      <a:lnTo>
                        <a:pt x="50" y="32"/>
                      </a:lnTo>
                      <a:lnTo>
                        <a:pt x="50" y="32"/>
                      </a:lnTo>
                      <a:lnTo>
                        <a:pt x="52" y="34"/>
                      </a:lnTo>
                      <a:lnTo>
                        <a:pt x="52" y="35"/>
                      </a:lnTo>
                      <a:lnTo>
                        <a:pt x="52" y="35"/>
                      </a:lnTo>
                      <a:lnTo>
                        <a:pt x="53" y="38"/>
                      </a:lnTo>
                      <a:lnTo>
                        <a:pt x="55" y="38"/>
                      </a:lnTo>
                      <a:lnTo>
                        <a:pt x="56" y="39"/>
                      </a:lnTo>
                      <a:lnTo>
                        <a:pt x="57" y="39"/>
                      </a:lnTo>
                      <a:lnTo>
                        <a:pt x="57" y="40"/>
                      </a:lnTo>
                      <a:lnTo>
                        <a:pt x="58" y="41"/>
                      </a:lnTo>
                      <a:lnTo>
                        <a:pt x="59" y="43"/>
                      </a:lnTo>
                      <a:lnTo>
                        <a:pt x="58" y="45"/>
                      </a:lnTo>
                      <a:lnTo>
                        <a:pt x="59" y="46"/>
                      </a:lnTo>
                      <a:lnTo>
                        <a:pt x="59" y="46"/>
                      </a:lnTo>
                      <a:lnTo>
                        <a:pt x="57" y="46"/>
                      </a:lnTo>
                      <a:lnTo>
                        <a:pt x="57" y="47"/>
                      </a:lnTo>
                      <a:lnTo>
                        <a:pt x="57" y="49"/>
                      </a:lnTo>
                      <a:lnTo>
                        <a:pt x="56" y="49"/>
                      </a:lnTo>
                      <a:lnTo>
                        <a:pt x="56" y="50"/>
                      </a:lnTo>
                      <a:lnTo>
                        <a:pt x="56" y="51"/>
                      </a:lnTo>
                      <a:lnTo>
                        <a:pt x="56" y="52"/>
                      </a:lnTo>
                      <a:lnTo>
                        <a:pt x="56" y="59"/>
                      </a:lnTo>
                      <a:lnTo>
                        <a:pt x="50" y="58"/>
                      </a:lnTo>
                      <a:lnTo>
                        <a:pt x="49" y="57"/>
                      </a:lnTo>
                      <a:lnTo>
                        <a:pt x="37" y="52"/>
                      </a:lnTo>
                      <a:lnTo>
                        <a:pt x="34" y="50"/>
                      </a:lnTo>
                      <a:lnTo>
                        <a:pt x="31" y="49"/>
                      </a:lnTo>
                      <a:lnTo>
                        <a:pt x="15" y="34"/>
                      </a:lnTo>
                      <a:lnTo>
                        <a:pt x="9" y="32"/>
                      </a:lnTo>
                      <a:lnTo>
                        <a:pt x="7" y="29"/>
                      </a:lnTo>
                      <a:lnTo>
                        <a:pt x="5" y="28"/>
                      </a:lnTo>
                      <a:lnTo>
                        <a:pt x="4" y="27"/>
                      </a:lnTo>
                      <a:lnTo>
                        <a:pt x="4" y="26"/>
                      </a:lnTo>
                      <a:lnTo>
                        <a:pt x="4" y="25"/>
                      </a:lnTo>
                      <a:lnTo>
                        <a:pt x="1" y="24"/>
                      </a:lnTo>
                      <a:lnTo>
                        <a:pt x="1" y="23"/>
                      </a:lnTo>
                      <a:lnTo>
                        <a:pt x="0" y="23"/>
                      </a:lnTo>
                      <a:lnTo>
                        <a:pt x="1" y="23"/>
                      </a:lnTo>
                      <a:lnTo>
                        <a:pt x="0" y="22"/>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32" name="Freeform 496">
                  <a:extLst>
                    <a:ext uri="{FF2B5EF4-FFF2-40B4-BE49-F238E27FC236}">
                      <a16:creationId xmlns:a16="http://schemas.microsoft.com/office/drawing/2014/main" xmlns="" id="{B6186242-6C49-D049-86CF-54E1C3519799}"/>
                    </a:ext>
                  </a:extLst>
                </p:cNvPr>
                <p:cNvSpPr/>
                <p:nvPr/>
              </p:nvSpPr>
              <p:spPr>
                <a:xfrm>
                  <a:off x="4860925" y="5299075"/>
                  <a:ext cx="52387" cy="52388"/>
                </a:xfrm>
                <a:custGeom>
                  <a:avLst/>
                  <a:gdLst>
                    <a:gd name="T0" fmla="*/ 33 w 33"/>
                    <a:gd name="T1" fmla="*/ 13 h 33"/>
                    <a:gd name="T2" fmla="*/ 33 w 33"/>
                    <a:gd name="T3" fmla="*/ 12 h 33"/>
                    <a:gd name="T4" fmla="*/ 33 w 33"/>
                    <a:gd name="T5" fmla="*/ 15 h 33"/>
                    <a:gd name="T6" fmla="*/ 27 w 33"/>
                    <a:gd name="T7" fmla="*/ 25 h 33"/>
                    <a:gd name="T8" fmla="*/ 19 w 33"/>
                    <a:gd name="T9" fmla="*/ 28 h 33"/>
                    <a:gd name="T10" fmla="*/ 17 w 33"/>
                    <a:gd name="T11" fmla="*/ 32 h 33"/>
                    <a:gd name="T12" fmla="*/ 14 w 33"/>
                    <a:gd name="T13" fmla="*/ 33 h 33"/>
                    <a:gd name="T14" fmla="*/ 11 w 33"/>
                    <a:gd name="T15" fmla="*/ 33 h 33"/>
                    <a:gd name="T16" fmla="*/ 3 w 33"/>
                    <a:gd name="T17" fmla="*/ 25 h 33"/>
                    <a:gd name="T18" fmla="*/ 0 w 33"/>
                    <a:gd name="T19" fmla="*/ 18 h 33"/>
                    <a:gd name="T20" fmla="*/ 1 w 33"/>
                    <a:gd name="T21" fmla="*/ 16 h 33"/>
                    <a:gd name="T22" fmla="*/ 18 w 33"/>
                    <a:gd name="T23" fmla="*/ 0 h 33"/>
                    <a:gd name="T24" fmla="*/ 22 w 33"/>
                    <a:gd name="T25" fmla="*/ 0 h 33"/>
                    <a:gd name="T26" fmla="*/ 25 w 33"/>
                    <a:gd name="T27" fmla="*/ 1 h 33"/>
                    <a:gd name="T28" fmla="*/ 32 w 33"/>
                    <a:gd name="T29" fmla="*/ 10 h 33"/>
                    <a:gd name="T30" fmla="*/ 33 w 33"/>
                    <a:gd name="T31"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 h="33">
                      <a:moveTo>
                        <a:pt x="33" y="13"/>
                      </a:moveTo>
                      <a:lnTo>
                        <a:pt x="33" y="12"/>
                      </a:lnTo>
                      <a:lnTo>
                        <a:pt x="33" y="15"/>
                      </a:lnTo>
                      <a:lnTo>
                        <a:pt x="27" y="25"/>
                      </a:lnTo>
                      <a:lnTo>
                        <a:pt x="19" y="28"/>
                      </a:lnTo>
                      <a:lnTo>
                        <a:pt x="17" y="32"/>
                      </a:lnTo>
                      <a:lnTo>
                        <a:pt x="14" y="33"/>
                      </a:lnTo>
                      <a:lnTo>
                        <a:pt x="11" y="33"/>
                      </a:lnTo>
                      <a:lnTo>
                        <a:pt x="3" y="25"/>
                      </a:lnTo>
                      <a:lnTo>
                        <a:pt x="0" y="18"/>
                      </a:lnTo>
                      <a:lnTo>
                        <a:pt x="1" y="16"/>
                      </a:lnTo>
                      <a:lnTo>
                        <a:pt x="18" y="0"/>
                      </a:lnTo>
                      <a:lnTo>
                        <a:pt x="22" y="0"/>
                      </a:lnTo>
                      <a:lnTo>
                        <a:pt x="25" y="1"/>
                      </a:lnTo>
                      <a:lnTo>
                        <a:pt x="32" y="10"/>
                      </a:lnTo>
                      <a:lnTo>
                        <a:pt x="33" y="13"/>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33" name="Freeform 498">
                  <a:extLst>
                    <a:ext uri="{FF2B5EF4-FFF2-40B4-BE49-F238E27FC236}">
                      <a16:creationId xmlns:a16="http://schemas.microsoft.com/office/drawing/2014/main" xmlns="" id="{49D19D49-4277-F541-A952-FE0CA2E586C0}"/>
                    </a:ext>
                  </a:extLst>
                </p:cNvPr>
                <p:cNvSpPr/>
                <p:nvPr/>
              </p:nvSpPr>
              <p:spPr>
                <a:xfrm>
                  <a:off x="5038725" y="3802063"/>
                  <a:ext cx="38100" cy="47625"/>
                </a:xfrm>
                <a:custGeom>
                  <a:avLst/>
                  <a:gdLst>
                    <a:gd name="T0" fmla="*/ 8 w 24"/>
                    <a:gd name="T1" fmla="*/ 26 h 30"/>
                    <a:gd name="T2" fmla="*/ 10 w 24"/>
                    <a:gd name="T3" fmla="*/ 25 h 30"/>
                    <a:gd name="T4" fmla="*/ 11 w 24"/>
                    <a:gd name="T5" fmla="*/ 24 h 30"/>
                    <a:gd name="T6" fmla="*/ 12 w 24"/>
                    <a:gd name="T7" fmla="*/ 23 h 30"/>
                    <a:gd name="T8" fmla="*/ 14 w 24"/>
                    <a:gd name="T9" fmla="*/ 21 h 30"/>
                    <a:gd name="T10" fmla="*/ 15 w 24"/>
                    <a:gd name="T11" fmla="*/ 21 h 30"/>
                    <a:gd name="T12" fmla="*/ 15 w 24"/>
                    <a:gd name="T13" fmla="*/ 20 h 30"/>
                    <a:gd name="T14" fmla="*/ 14 w 24"/>
                    <a:gd name="T15" fmla="*/ 19 h 30"/>
                    <a:gd name="T16" fmla="*/ 14 w 24"/>
                    <a:gd name="T17" fmla="*/ 19 h 30"/>
                    <a:gd name="T18" fmla="*/ 14 w 24"/>
                    <a:gd name="T19" fmla="*/ 18 h 30"/>
                    <a:gd name="T20" fmla="*/ 15 w 24"/>
                    <a:gd name="T21" fmla="*/ 17 h 30"/>
                    <a:gd name="T22" fmla="*/ 15 w 24"/>
                    <a:gd name="T23" fmla="*/ 16 h 30"/>
                    <a:gd name="T24" fmla="*/ 19 w 24"/>
                    <a:gd name="T25" fmla="*/ 16 h 30"/>
                    <a:gd name="T26" fmla="*/ 20 w 24"/>
                    <a:gd name="T27" fmla="*/ 16 h 30"/>
                    <a:gd name="T28" fmla="*/ 20 w 24"/>
                    <a:gd name="T29" fmla="*/ 16 h 30"/>
                    <a:gd name="T30" fmla="*/ 20 w 24"/>
                    <a:gd name="T31" fmla="*/ 15 h 30"/>
                    <a:gd name="T32" fmla="*/ 20 w 24"/>
                    <a:gd name="T33" fmla="*/ 15 h 30"/>
                    <a:gd name="T34" fmla="*/ 19 w 24"/>
                    <a:gd name="T35" fmla="*/ 14 h 30"/>
                    <a:gd name="T36" fmla="*/ 19 w 24"/>
                    <a:gd name="T37" fmla="*/ 13 h 30"/>
                    <a:gd name="T38" fmla="*/ 20 w 24"/>
                    <a:gd name="T39" fmla="*/ 13 h 30"/>
                    <a:gd name="T40" fmla="*/ 20 w 24"/>
                    <a:gd name="T41" fmla="*/ 12 h 30"/>
                    <a:gd name="T42" fmla="*/ 21 w 24"/>
                    <a:gd name="T43" fmla="*/ 12 h 30"/>
                    <a:gd name="T44" fmla="*/ 23 w 24"/>
                    <a:gd name="T45" fmla="*/ 11 h 30"/>
                    <a:gd name="T46" fmla="*/ 23 w 24"/>
                    <a:gd name="T47" fmla="*/ 11 h 30"/>
                    <a:gd name="T48" fmla="*/ 23 w 24"/>
                    <a:gd name="T49" fmla="*/ 10 h 30"/>
                    <a:gd name="T50" fmla="*/ 24 w 24"/>
                    <a:gd name="T51" fmla="*/ 9 h 30"/>
                    <a:gd name="T52" fmla="*/ 23 w 24"/>
                    <a:gd name="T53" fmla="*/ 8 h 30"/>
                    <a:gd name="T54" fmla="*/ 24 w 24"/>
                    <a:gd name="T55" fmla="*/ 7 h 30"/>
                    <a:gd name="T56" fmla="*/ 23 w 24"/>
                    <a:gd name="T57" fmla="*/ 6 h 30"/>
                    <a:gd name="T58" fmla="*/ 23 w 24"/>
                    <a:gd name="T59" fmla="*/ 5 h 30"/>
                    <a:gd name="T60" fmla="*/ 22 w 24"/>
                    <a:gd name="T61" fmla="*/ 5 h 30"/>
                    <a:gd name="T62" fmla="*/ 21 w 24"/>
                    <a:gd name="T63" fmla="*/ 3 h 30"/>
                    <a:gd name="T64" fmla="*/ 20 w 24"/>
                    <a:gd name="T65" fmla="*/ 3 h 30"/>
                    <a:gd name="T66" fmla="*/ 20 w 24"/>
                    <a:gd name="T67" fmla="*/ 3 h 30"/>
                    <a:gd name="T68" fmla="*/ 21 w 24"/>
                    <a:gd name="T69" fmla="*/ 3 h 30"/>
                    <a:gd name="T70" fmla="*/ 21 w 24"/>
                    <a:gd name="T71" fmla="*/ 2 h 30"/>
                    <a:gd name="T72" fmla="*/ 22 w 24"/>
                    <a:gd name="T73" fmla="*/ 2 h 30"/>
                    <a:gd name="T74" fmla="*/ 22 w 24"/>
                    <a:gd name="T75" fmla="*/ 1 h 30"/>
                    <a:gd name="T76" fmla="*/ 22 w 24"/>
                    <a:gd name="T77" fmla="*/ 1 h 30"/>
                    <a:gd name="T78" fmla="*/ 20 w 24"/>
                    <a:gd name="T79" fmla="*/ 1 h 30"/>
                    <a:gd name="T80" fmla="*/ 20 w 24"/>
                    <a:gd name="T81" fmla="*/ 0 h 30"/>
                    <a:gd name="T82" fmla="*/ 19 w 24"/>
                    <a:gd name="T83" fmla="*/ 0 h 30"/>
                    <a:gd name="T84" fmla="*/ 19 w 24"/>
                    <a:gd name="T85" fmla="*/ 1 h 30"/>
                    <a:gd name="T86" fmla="*/ 14 w 24"/>
                    <a:gd name="T87" fmla="*/ 1 h 30"/>
                    <a:gd name="T88" fmla="*/ 15 w 24"/>
                    <a:gd name="T89" fmla="*/ 3 h 30"/>
                    <a:gd name="T90" fmla="*/ 11 w 24"/>
                    <a:gd name="T91" fmla="*/ 7 h 30"/>
                    <a:gd name="T92" fmla="*/ 8 w 24"/>
                    <a:gd name="T93" fmla="*/ 13 h 30"/>
                    <a:gd name="T94" fmla="*/ 7 w 24"/>
                    <a:gd name="T95" fmla="*/ 14 h 30"/>
                    <a:gd name="T96" fmla="*/ 7 w 24"/>
                    <a:gd name="T97" fmla="*/ 15 h 30"/>
                    <a:gd name="T98" fmla="*/ 6 w 24"/>
                    <a:gd name="T99" fmla="*/ 15 h 30"/>
                    <a:gd name="T100" fmla="*/ 0 w 24"/>
                    <a:gd name="T101" fmla="*/ 28 h 30"/>
                    <a:gd name="T102" fmla="*/ 0 w 24"/>
                    <a:gd name="T103" fmla="*/ 29 h 30"/>
                    <a:gd name="T104" fmla="*/ 3 w 24"/>
                    <a:gd name="T105" fmla="*/ 29 h 30"/>
                    <a:gd name="T106" fmla="*/ 4 w 24"/>
                    <a:gd name="T107" fmla="*/ 30 h 30"/>
                    <a:gd name="T108" fmla="*/ 5 w 24"/>
                    <a:gd name="T109" fmla="*/ 30 h 30"/>
                    <a:gd name="T110" fmla="*/ 5 w 24"/>
                    <a:gd name="T111" fmla="*/ 29 h 30"/>
                    <a:gd name="T112" fmla="*/ 7 w 24"/>
                    <a:gd name="T113" fmla="*/ 29 h 30"/>
                    <a:gd name="T114" fmla="*/ 7 w 24"/>
                    <a:gd name="T115" fmla="*/ 26 h 30"/>
                    <a:gd name="T116" fmla="*/ 8 w 24"/>
                    <a:gd name="T117" fmla="*/ 25 h 30"/>
                    <a:gd name="T118" fmla="*/ 8 w 24"/>
                    <a:gd name="T119" fmla="*/ 26 h 30"/>
                    <a:gd name="T120" fmla="*/ 8 w 24"/>
                    <a:gd name="T121"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 h="30">
                      <a:moveTo>
                        <a:pt x="8" y="26"/>
                      </a:moveTo>
                      <a:lnTo>
                        <a:pt x="10" y="25"/>
                      </a:lnTo>
                      <a:lnTo>
                        <a:pt x="11" y="24"/>
                      </a:lnTo>
                      <a:lnTo>
                        <a:pt x="12" y="23"/>
                      </a:lnTo>
                      <a:lnTo>
                        <a:pt x="14" y="21"/>
                      </a:lnTo>
                      <a:lnTo>
                        <a:pt x="15" y="21"/>
                      </a:lnTo>
                      <a:lnTo>
                        <a:pt x="15" y="20"/>
                      </a:lnTo>
                      <a:lnTo>
                        <a:pt x="14" y="19"/>
                      </a:lnTo>
                      <a:lnTo>
                        <a:pt x="14" y="19"/>
                      </a:lnTo>
                      <a:lnTo>
                        <a:pt x="14" y="18"/>
                      </a:lnTo>
                      <a:lnTo>
                        <a:pt x="15" y="17"/>
                      </a:lnTo>
                      <a:lnTo>
                        <a:pt x="15" y="16"/>
                      </a:lnTo>
                      <a:lnTo>
                        <a:pt x="19" y="16"/>
                      </a:lnTo>
                      <a:lnTo>
                        <a:pt x="20" y="16"/>
                      </a:lnTo>
                      <a:lnTo>
                        <a:pt x="20" y="16"/>
                      </a:lnTo>
                      <a:lnTo>
                        <a:pt x="20" y="15"/>
                      </a:lnTo>
                      <a:lnTo>
                        <a:pt x="20" y="15"/>
                      </a:lnTo>
                      <a:lnTo>
                        <a:pt x="19" y="14"/>
                      </a:lnTo>
                      <a:lnTo>
                        <a:pt x="19" y="13"/>
                      </a:lnTo>
                      <a:lnTo>
                        <a:pt x="20" y="13"/>
                      </a:lnTo>
                      <a:lnTo>
                        <a:pt x="20" y="12"/>
                      </a:lnTo>
                      <a:lnTo>
                        <a:pt x="21" y="12"/>
                      </a:lnTo>
                      <a:lnTo>
                        <a:pt x="23" y="11"/>
                      </a:lnTo>
                      <a:lnTo>
                        <a:pt x="23" y="11"/>
                      </a:lnTo>
                      <a:lnTo>
                        <a:pt x="23" y="10"/>
                      </a:lnTo>
                      <a:lnTo>
                        <a:pt x="24" y="9"/>
                      </a:lnTo>
                      <a:lnTo>
                        <a:pt x="23" y="8"/>
                      </a:lnTo>
                      <a:lnTo>
                        <a:pt x="24" y="7"/>
                      </a:lnTo>
                      <a:lnTo>
                        <a:pt x="23" y="6"/>
                      </a:lnTo>
                      <a:lnTo>
                        <a:pt x="23" y="5"/>
                      </a:lnTo>
                      <a:lnTo>
                        <a:pt x="22" y="5"/>
                      </a:lnTo>
                      <a:lnTo>
                        <a:pt x="21" y="3"/>
                      </a:lnTo>
                      <a:lnTo>
                        <a:pt x="20" y="3"/>
                      </a:lnTo>
                      <a:lnTo>
                        <a:pt x="20" y="3"/>
                      </a:lnTo>
                      <a:lnTo>
                        <a:pt x="21" y="3"/>
                      </a:lnTo>
                      <a:lnTo>
                        <a:pt x="21" y="2"/>
                      </a:lnTo>
                      <a:lnTo>
                        <a:pt x="22" y="2"/>
                      </a:lnTo>
                      <a:lnTo>
                        <a:pt x="22" y="1"/>
                      </a:lnTo>
                      <a:lnTo>
                        <a:pt x="22" y="1"/>
                      </a:lnTo>
                      <a:lnTo>
                        <a:pt x="20" y="1"/>
                      </a:lnTo>
                      <a:lnTo>
                        <a:pt x="20" y="0"/>
                      </a:lnTo>
                      <a:lnTo>
                        <a:pt x="19" y="0"/>
                      </a:lnTo>
                      <a:lnTo>
                        <a:pt x="19" y="1"/>
                      </a:lnTo>
                      <a:lnTo>
                        <a:pt x="14" y="1"/>
                      </a:lnTo>
                      <a:lnTo>
                        <a:pt x="15" y="3"/>
                      </a:lnTo>
                      <a:lnTo>
                        <a:pt x="11" y="7"/>
                      </a:lnTo>
                      <a:lnTo>
                        <a:pt x="8" y="13"/>
                      </a:lnTo>
                      <a:lnTo>
                        <a:pt x="7" y="14"/>
                      </a:lnTo>
                      <a:lnTo>
                        <a:pt x="7" y="15"/>
                      </a:lnTo>
                      <a:lnTo>
                        <a:pt x="6" y="15"/>
                      </a:lnTo>
                      <a:lnTo>
                        <a:pt x="0" y="28"/>
                      </a:lnTo>
                      <a:lnTo>
                        <a:pt x="0" y="29"/>
                      </a:lnTo>
                      <a:lnTo>
                        <a:pt x="3" y="29"/>
                      </a:lnTo>
                      <a:lnTo>
                        <a:pt x="4" y="30"/>
                      </a:lnTo>
                      <a:lnTo>
                        <a:pt x="5" y="30"/>
                      </a:lnTo>
                      <a:lnTo>
                        <a:pt x="5" y="29"/>
                      </a:lnTo>
                      <a:lnTo>
                        <a:pt x="7" y="29"/>
                      </a:lnTo>
                      <a:lnTo>
                        <a:pt x="7" y="26"/>
                      </a:lnTo>
                      <a:lnTo>
                        <a:pt x="8" y="25"/>
                      </a:lnTo>
                      <a:lnTo>
                        <a:pt x="8" y="26"/>
                      </a:lnTo>
                      <a:lnTo>
                        <a:pt x="8" y="26"/>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34" name="Freeform 500">
                  <a:extLst>
                    <a:ext uri="{FF2B5EF4-FFF2-40B4-BE49-F238E27FC236}">
                      <a16:creationId xmlns:a16="http://schemas.microsoft.com/office/drawing/2014/main" xmlns="" id="{517A00F5-735D-8C43-B67F-9DC85DBAFCDD}"/>
                    </a:ext>
                  </a:extLst>
                </p:cNvPr>
                <p:cNvSpPr/>
                <p:nvPr/>
              </p:nvSpPr>
              <p:spPr>
                <a:xfrm>
                  <a:off x="4721225" y="3025775"/>
                  <a:ext cx="166687" cy="98425"/>
                </a:xfrm>
                <a:custGeom>
                  <a:avLst/>
                  <a:gdLst>
                    <a:gd name="T0" fmla="*/ 0 w 105"/>
                    <a:gd name="T1" fmla="*/ 48 h 62"/>
                    <a:gd name="T2" fmla="*/ 9 w 105"/>
                    <a:gd name="T3" fmla="*/ 16 h 62"/>
                    <a:gd name="T4" fmla="*/ 23 w 105"/>
                    <a:gd name="T5" fmla="*/ 8 h 62"/>
                    <a:gd name="T6" fmla="*/ 31 w 105"/>
                    <a:gd name="T7" fmla="*/ 22 h 62"/>
                    <a:gd name="T8" fmla="*/ 33 w 105"/>
                    <a:gd name="T9" fmla="*/ 23 h 62"/>
                    <a:gd name="T10" fmla="*/ 39 w 105"/>
                    <a:gd name="T11" fmla="*/ 28 h 62"/>
                    <a:gd name="T12" fmla="*/ 44 w 105"/>
                    <a:gd name="T13" fmla="*/ 26 h 62"/>
                    <a:gd name="T14" fmla="*/ 45 w 105"/>
                    <a:gd name="T15" fmla="*/ 29 h 62"/>
                    <a:gd name="T16" fmla="*/ 48 w 105"/>
                    <a:gd name="T17" fmla="*/ 22 h 62"/>
                    <a:gd name="T18" fmla="*/ 50 w 105"/>
                    <a:gd name="T19" fmla="*/ 4 h 62"/>
                    <a:gd name="T20" fmla="*/ 55 w 105"/>
                    <a:gd name="T21" fmla="*/ 1 h 62"/>
                    <a:gd name="T22" fmla="*/ 67 w 105"/>
                    <a:gd name="T23" fmla="*/ 1 h 62"/>
                    <a:gd name="T24" fmla="*/ 74 w 105"/>
                    <a:gd name="T25" fmla="*/ 5 h 62"/>
                    <a:gd name="T26" fmla="*/ 81 w 105"/>
                    <a:gd name="T27" fmla="*/ 12 h 62"/>
                    <a:gd name="T28" fmla="*/ 85 w 105"/>
                    <a:gd name="T29" fmla="*/ 12 h 62"/>
                    <a:gd name="T30" fmla="*/ 93 w 105"/>
                    <a:gd name="T31" fmla="*/ 12 h 62"/>
                    <a:gd name="T32" fmla="*/ 96 w 105"/>
                    <a:gd name="T33" fmla="*/ 16 h 62"/>
                    <a:gd name="T34" fmla="*/ 99 w 105"/>
                    <a:gd name="T35" fmla="*/ 19 h 62"/>
                    <a:gd name="T36" fmla="*/ 97 w 105"/>
                    <a:gd name="T37" fmla="*/ 29 h 62"/>
                    <a:gd name="T38" fmla="*/ 100 w 105"/>
                    <a:gd name="T39" fmla="*/ 31 h 62"/>
                    <a:gd name="T40" fmla="*/ 105 w 105"/>
                    <a:gd name="T41" fmla="*/ 43 h 62"/>
                    <a:gd name="T42" fmla="*/ 103 w 105"/>
                    <a:gd name="T43" fmla="*/ 49 h 62"/>
                    <a:gd name="T44" fmla="*/ 97 w 105"/>
                    <a:gd name="T45" fmla="*/ 55 h 62"/>
                    <a:gd name="T46" fmla="*/ 92 w 105"/>
                    <a:gd name="T47" fmla="*/ 59 h 62"/>
                    <a:gd name="T48" fmla="*/ 87 w 105"/>
                    <a:gd name="T49" fmla="*/ 59 h 62"/>
                    <a:gd name="T50" fmla="*/ 84 w 105"/>
                    <a:gd name="T51" fmla="*/ 62 h 62"/>
                    <a:gd name="T52" fmla="*/ 81 w 105"/>
                    <a:gd name="T53" fmla="*/ 60 h 62"/>
                    <a:gd name="T54" fmla="*/ 74 w 105"/>
                    <a:gd name="T55" fmla="*/ 54 h 62"/>
                    <a:gd name="T56" fmla="*/ 63 w 105"/>
                    <a:gd name="T57" fmla="*/ 49 h 62"/>
                    <a:gd name="T58" fmla="*/ 59 w 105"/>
                    <a:gd name="T59" fmla="*/ 43 h 62"/>
                    <a:gd name="T60" fmla="*/ 55 w 105"/>
                    <a:gd name="T61" fmla="*/ 42 h 62"/>
                    <a:gd name="T62" fmla="*/ 48 w 105"/>
                    <a:gd name="T63" fmla="*/ 46 h 62"/>
                    <a:gd name="T64" fmla="*/ 34 w 105"/>
                    <a:gd name="T65" fmla="*/ 42 h 62"/>
                    <a:gd name="T66" fmla="*/ 30 w 105"/>
                    <a:gd name="T67" fmla="*/ 42 h 62"/>
                    <a:gd name="T68" fmla="*/ 26 w 105"/>
                    <a:gd name="T69" fmla="*/ 43 h 62"/>
                    <a:gd name="T70" fmla="*/ 18 w 105"/>
                    <a:gd name="T71" fmla="*/ 42 h 62"/>
                    <a:gd name="T72" fmla="*/ 6 w 105"/>
                    <a:gd name="T73" fmla="*/ 50 h 62"/>
                    <a:gd name="T74" fmla="*/ 1 w 105"/>
                    <a:gd name="T75" fmla="*/ 5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62">
                      <a:moveTo>
                        <a:pt x="1" y="50"/>
                      </a:moveTo>
                      <a:lnTo>
                        <a:pt x="0" y="48"/>
                      </a:lnTo>
                      <a:lnTo>
                        <a:pt x="2" y="35"/>
                      </a:lnTo>
                      <a:lnTo>
                        <a:pt x="9" y="16"/>
                      </a:lnTo>
                      <a:lnTo>
                        <a:pt x="14" y="11"/>
                      </a:lnTo>
                      <a:lnTo>
                        <a:pt x="23" y="8"/>
                      </a:lnTo>
                      <a:lnTo>
                        <a:pt x="30" y="17"/>
                      </a:lnTo>
                      <a:lnTo>
                        <a:pt x="31" y="22"/>
                      </a:lnTo>
                      <a:lnTo>
                        <a:pt x="31" y="19"/>
                      </a:lnTo>
                      <a:lnTo>
                        <a:pt x="33" y="23"/>
                      </a:lnTo>
                      <a:lnTo>
                        <a:pt x="34" y="26"/>
                      </a:lnTo>
                      <a:lnTo>
                        <a:pt x="39" y="28"/>
                      </a:lnTo>
                      <a:lnTo>
                        <a:pt x="40" y="28"/>
                      </a:lnTo>
                      <a:lnTo>
                        <a:pt x="44" y="26"/>
                      </a:lnTo>
                      <a:lnTo>
                        <a:pt x="44" y="28"/>
                      </a:lnTo>
                      <a:lnTo>
                        <a:pt x="45" y="29"/>
                      </a:lnTo>
                      <a:lnTo>
                        <a:pt x="46" y="25"/>
                      </a:lnTo>
                      <a:lnTo>
                        <a:pt x="48" y="22"/>
                      </a:lnTo>
                      <a:lnTo>
                        <a:pt x="49" y="5"/>
                      </a:lnTo>
                      <a:lnTo>
                        <a:pt x="50" y="4"/>
                      </a:lnTo>
                      <a:lnTo>
                        <a:pt x="52" y="4"/>
                      </a:lnTo>
                      <a:lnTo>
                        <a:pt x="55" y="1"/>
                      </a:lnTo>
                      <a:lnTo>
                        <a:pt x="62" y="0"/>
                      </a:lnTo>
                      <a:lnTo>
                        <a:pt x="67" y="1"/>
                      </a:lnTo>
                      <a:lnTo>
                        <a:pt x="70" y="4"/>
                      </a:lnTo>
                      <a:lnTo>
                        <a:pt x="74" y="5"/>
                      </a:lnTo>
                      <a:lnTo>
                        <a:pt x="75" y="7"/>
                      </a:lnTo>
                      <a:lnTo>
                        <a:pt x="81" y="12"/>
                      </a:lnTo>
                      <a:lnTo>
                        <a:pt x="83" y="13"/>
                      </a:lnTo>
                      <a:lnTo>
                        <a:pt x="85" y="12"/>
                      </a:lnTo>
                      <a:lnTo>
                        <a:pt x="89" y="11"/>
                      </a:lnTo>
                      <a:lnTo>
                        <a:pt x="93" y="12"/>
                      </a:lnTo>
                      <a:lnTo>
                        <a:pt x="95" y="14"/>
                      </a:lnTo>
                      <a:lnTo>
                        <a:pt x="96" y="16"/>
                      </a:lnTo>
                      <a:lnTo>
                        <a:pt x="98" y="17"/>
                      </a:lnTo>
                      <a:lnTo>
                        <a:pt x="99" y="19"/>
                      </a:lnTo>
                      <a:lnTo>
                        <a:pt x="99" y="21"/>
                      </a:lnTo>
                      <a:lnTo>
                        <a:pt x="97" y="29"/>
                      </a:lnTo>
                      <a:lnTo>
                        <a:pt x="99" y="30"/>
                      </a:lnTo>
                      <a:lnTo>
                        <a:pt x="100" y="31"/>
                      </a:lnTo>
                      <a:lnTo>
                        <a:pt x="100" y="33"/>
                      </a:lnTo>
                      <a:lnTo>
                        <a:pt x="105" y="43"/>
                      </a:lnTo>
                      <a:lnTo>
                        <a:pt x="105" y="49"/>
                      </a:lnTo>
                      <a:lnTo>
                        <a:pt x="103" y="49"/>
                      </a:lnTo>
                      <a:lnTo>
                        <a:pt x="98" y="53"/>
                      </a:lnTo>
                      <a:lnTo>
                        <a:pt x="97" y="55"/>
                      </a:lnTo>
                      <a:lnTo>
                        <a:pt x="95" y="59"/>
                      </a:lnTo>
                      <a:lnTo>
                        <a:pt x="92" y="59"/>
                      </a:lnTo>
                      <a:lnTo>
                        <a:pt x="88" y="57"/>
                      </a:lnTo>
                      <a:lnTo>
                        <a:pt x="87" y="59"/>
                      </a:lnTo>
                      <a:lnTo>
                        <a:pt x="86" y="61"/>
                      </a:lnTo>
                      <a:lnTo>
                        <a:pt x="84" y="62"/>
                      </a:lnTo>
                      <a:lnTo>
                        <a:pt x="82" y="61"/>
                      </a:lnTo>
                      <a:lnTo>
                        <a:pt x="81" y="60"/>
                      </a:lnTo>
                      <a:lnTo>
                        <a:pt x="79" y="59"/>
                      </a:lnTo>
                      <a:lnTo>
                        <a:pt x="74" y="54"/>
                      </a:lnTo>
                      <a:lnTo>
                        <a:pt x="67" y="49"/>
                      </a:lnTo>
                      <a:lnTo>
                        <a:pt x="63" y="49"/>
                      </a:lnTo>
                      <a:lnTo>
                        <a:pt x="61" y="48"/>
                      </a:lnTo>
                      <a:lnTo>
                        <a:pt x="59" y="43"/>
                      </a:lnTo>
                      <a:lnTo>
                        <a:pt x="57" y="41"/>
                      </a:lnTo>
                      <a:lnTo>
                        <a:pt x="55" y="42"/>
                      </a:lnTo>
                      <a:lnTo>
                        <a:pt x="52" y="45"/>
                      </a:lnTo>
                      <a:lnTo>
                        <a:pt x="48" y="46"/>
                      </a:lnTo>
                      <a:lnTo>
                        <a:pt x="40" y="43"/>
                      </a:lnTo>
                      <a:lnTo>
                        <a:pt x="34" y="42"/>
                      </a:lnTo>
                      <a:lnTo>
                        <a:pt x="32" y="43"/>
                      </a:lnTo>
                      <a:lnTo>
                        <a:pt x="30" y="42"/>
                      </a:lnTo>
                      <a:lnTo>
                        <a:pt x="28" y="43"/>
                      </a:lnTo>
                      <a:lnTo>
                        <a:pt x="26" y="43"/>
                      </a:lnTo>
                      <a:lnTo>
                        <a:pt x="24" y="42"/>
                      </a:lnTo>
                      <a:lnTo>
                        <a:pt x="18" y="42"/>
                      </a:lnTo>
                      <a:lnTo>
                        <a:pt x="8" y="46"/>
                      </a:lnTo>
                      <a:lnTo>
                        <a:pt x="6" y="50"/>
                      </a:lnTo>
                      <a:lnTo>
                        <a:pt x="4" y="51"/>
                      </a:lnTo>
                      <a:lnTo>
                        <a:pt x="1" y="50"/>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35" name="Freeform 502">
                  <a:extLst>
                    <a:ext uri="{FF2B5EF4-FFF2-40B4-BE49-F238E27FC236}">
                      <a16:creationId xmlns:a16="http://schemas.microsoft.com/office/drawing/2014/main" xmlns="" id="{B5038FF2-FFD9-3245-98F2-0DE89848546F}"/>
                    </a:ext>
                  </a:extLst>
                </p:cNvPr>
                <p:cNvSpPr/>
                <p:nvPr/>
              </p:nvSpPr>
              <p:spPr>
                <a:xfrm>
                  <a:off x="6507163" y="4116388"/>
                  <a:ext cx="163512" cy="200025"/>
                </a:xfrm>
                <a:custGeom>
                  <a:avLst/>
                  <a:gdLst>
                    <a:gd name="T0" fmla="*/ 39 w 103"/>
                    <a:gd name="T1" fmla="*/ 15 h 126"/>
                    <a:gd name="T2" fmla="*/ 38 w 103"/>
                    <a:gd name="T3" fmla="*/ 20 h 126"/>
                    <a:gd name="T4" fmla="*/ 47 w 103"/>
                    <a:gd name="T5" fmla="*/ 25 h 126"/>
                    <a:gd name="T6" fmla="*/ 57 w 103"/>
                    <a:gd name="T7" fmla="*/ 24 h 126"/>
                    <a:gd name="T8" fmla="*/ 61 w 103"/>
                    <a:gd name="T9" fmla="*/ 31 h 126"/>
                    <a:gd name="T10" fmla="*/ 64 w 103"/>
                    <a:gd name="T11" fmla="*/ 35 h 126"/>
                    <a:gd name="T12" fmla="*/ 65 w 103"/>
                    <a:gd name="T13" fmla="*/ 39 h 126"/>
                    <a:gd name="T14" fmla="*/ 57 w 103"/>
                    <a:gd name="T15" fmla="*/ 42 h 126"/>
                    <a:gd name="T16" fmla="*/ 54 w 103"/>
                    <a:gd name="T17" fmla="*/ 44 h 126"/>
                    <a:gd name="T18" fmla="*/ 53 w 103"/>
                    <a:gd name="T19" fmla="*/ 48 h 126"/>
                    <a:gd name="T20" fmla="*/ 70 w 103"/>
                    <a:gd name="T21" fmla="*/ 62 h 126"/>
                    <a:gd name="T22" fmla="*/ 77 w 103"/>
                    <a:gd name="T23" fmla="*/ 70 h 126"/>
                    <a:gd name="T24" fmla="*/ 83 w 103"/>
                    <a:gd name="T25" fmla="*/ 75 h 126"/>
                    <a:gd name="T26" fmla="*/ 89 w 103"/>
                    <a:gd name="T27" fmla="*/ 85 h 126"/>
                    <a:gd name="T28" fmla="*/ 89 w 103"/>
                    <a:gd name="T29" fmla="*/ 85 h 126"/>
                    <a:gd name="T30" fmla="*/ 93 w 103"/>
                    <a:gd name="T31" fmla="*/ 89 h 126"/>
                    <a:gd name="T32" fmla="*/ 103 w 103"/>
                    <a:gd name="T33" fmla="*/ 105 h 126"/>
                    <a:gd name="T34" fmla="*/ 102 w 103"/>
                    <a:gd name="T35" fmla="*/ 117 h 126"/>
                    <a:gd name="T36" fmla="*/ 97 w 103"/>
                    <a:gd name="T37" fmla="*/ 121 h 126"/>
                    <a:gd name="T38" fmla="*/ 93 w 103"/>
                    <a:gd name="T39" fmla="*/ 119 h 126"/>
                    <a:gd name="T40" fmla="*/ 83 w 103"/>
                    <a:gd name="T41" fmla="*/ 122 h 126"/>
                    <a:gd name="T42" fmla="*/ 81 w 103"/>
                    <a:gd name="T43" fmla="*/ 126 h 126"/>
                    <a:gd name="T44" fmla="*/ 71 w 103"/>
                    <a:gd name="T45" fmla="*/ 122 h 126"/>
                    <a:gd name="T46" fmla="*/ 72 w 103"/>
                    <a:gd name="T47" fmla="*/ 121 h 126"/>
                    <a:gd name="T48" fmla="*/ 74 w 103"/>
                    <a:gd name="T49" fmla="*/ 108 h 126"/>
                    <a:gd name="T50" fmla="*/ 75 w 103"/>
                    <a:gd name="T51" fmla="*/ 102 h 126"/>
                    <a:gd name="T52" fmla="*/ 73 w 103"/>
                    <a:gd name="T53" fmla="*/ 100 h 126"/>
                    <a:gd name="T54" fmla="*/ 71 w 103"/>
                    <a:gd name="T55" fmla="*/ 96 h 126"/>
                    <a:gd name="T56" fmla="*/ 66 w 103"/>
                    <a:gd name="T57" fmla="*/ 94 h 126"/>
                    <a:gd name="T58" fmla="*/ 63 w 103"/>
                    <a:gd name="T59" fmla="*/ 89 h 126"/>
                    <a:gd name="T60" fmla="*/ 61 w 103"/>
                    <a:gd name="T61" fmla="*/ 74 h 126"/>
                    <a:gd name="T62" fmla="*/ 59 w 103"/>
                    <a:gd name="T63" fmla="*/ 71 h 126"/>
                    <a:gd name="T64" fmla="*/ 50 w 103"/>
                    <a:gd name="T65" fmla="*/ 62 h 126"/>
                    <a:gd name="T66" fmla="*/ 40 w 103"/>
                    <a:gd name="T67" fmla="*/ 65 h 126"/>
                    <a:gd name="T68" fmla="*/ 34 w 103"/>
                    <a:gd name="T69" fmla="*/ 69 h 126"/>
                    <a:gd name="T70" fmla="*/ 30 w 103"/>
                    <a:gd name="T71" fmla="*/ 67 h 126"/>
                    <a:gd name="T72" fmla="*/ 26 w 103"/>
                    <a:gd name="T73" fmla="*/ 64 h 126"/>
                    <a:gd name="T74" fmla="*/ 17 w 103"/>
                    <a:gd name="T75" fmla="*/ 69 h 126"/>
                    <a:gd name="T76" fmla="*/ 12 w 103"/>
                    <a:gd name="T77" fmla="*/ 73 h 126"/>
                    <a:gd name="T78" fmla="*/ 11 w 103"/>
                    <a:gd name="T79" fmla="*/ 73 h 126"/>
                    <a:gd name="T80" fmla="*/ 14 w 103"/>
                    <a:gd name="T81" fmla="*/ 52 h 126"/>
                    <a:gd name="T82" fmla="*/ 14 w 103"/>
                    <a:gd name="T83" fmla="*/ 43 h 126"/>
                    <a:gd name="T84" fmla="*/ 6 w 103"/>
                    <a:gd name="T85" fmla="*/ 42 h 126"/>
                    <a:gd name="T86" fmla="*/ 5 w 103"/>
                    <a:gd name="T87" fmla="*/ 33 h 126"/>
                    <a:gd name="T88" fmla="*/ 0 w 103"/>
                    <a:gd name="T89" fmla="*/ 30 h 126"/>
                    <a:gd name="T90" fmla="*/ 0 w 103"/>
                    <a:gd name="T91" fmla="*/ 27 h 126"/>
                    <a:gd name="T92" fmla="*/ 1 w 103"/>
                    <a:gd name="T93" fmla="*/ 25 h 126"/>
                    <a:gd name="T94" fmla="*/ 6 w 103"/>
                    <a:gd name="T95" fmla="*/ 24 h 126"/>
                    <a:gd name="T96" fmla="*/ 12 w 103"/>
                    <a:gd name="T97" fmla="*/ 15 h 126"/>
                    <a:gd name="T98" fmla="*/ 14 w 103"/>
                    <a:gd name="T99" fmla="*/ 12 h 126"/>
                    <a:gd name="T100" fmla="*/ 20 w 103"/>
                    <a:gd name="T101" fmla="*/ 18 h 126"/>
                    <a:gd name="T102" fmla="*/ 22 w 103"/>
                    <a:gd name="T103" fmla="*/ 13 h 126"/>
                    <a:gd name="T104" fmla="*/ 20 w 103"/>
                    <a:gd name="T105" fmla="*/ 2 h 126"/>
                    <a:gd name="T106" fmla="*/ 27 w 103"/>
                    <a:gd name="T10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3" h="126">
                      <a:moveTo>
                        <a:pt x="27" y="1"/>
                      </a:moveTo>
                      <a:lnTo>
                        <a:pt x="39" y="15"/>
                      </a:lnTo>
                      <a:lnTo>
                        <a:pt x="38" y="18"/>
                      </a:lnTo>
                      <a:lnTo>
                        <a:pt x="38" y="20"/>
                      </a:lnTo>
                      <a:lnTo>
                        <a:pt x="42" y="24"/>
                      </a:lnTo>
                      <a:lnTo>
                        <a:pt x="47" y="25"/>
                      </a:lnTo>
                      <a:lnTo>
                        <a:pt x="52" y="24"/>
                      </a:lnTo>
                      <a:lnTo>
                        <a:pt x="57" y="24"/>
                      </a:lnTo>
                      <a:lnTo>
                        <a:pt x="60" y="29"/>
                      </a:lnTo>
                      <a:lnTo>
                        <a:pt x="61" y="31"/>
                      </a:lnTo>
                      <a:lnTo>
                        <a:pt x="63" y="33"/>
                      </a:lnTo>
                      <a:lnTo>
                        <a:pt x="64" y="35"/>
                      </a:lnTo>
                      <a:lnTo>
                        <a:pt x="65" y="37"/>
                      </a:lnTo>
                      <a:lnTo>
                        <a:pt x="65" y="39"/>
                      </a:lnTo>
                      <a:lnTo>
                        <a:pt x="61" y="43"/>
                      </a:lnTo>
                      <a:lnTo>
                        <a:pt x="57" y="42"/>
                      </a:lnTo>
                      <a:lnTo>
                        <a:pt x="55" y="43"/>
                      </a:lnTo>
                      <a:lnTo>
                        <a:pt x="54" y="44"/>
                      </a:lnTo>
                      <a:lnTo>
                        <a:pt x="53" y="47"/>
                      </a:lnTo>
                      <a:lnTo>
                        <a:pt x="53" y="48"/>
                      </a:lnTo>
                      <a:lnTo>
                        <a:pt x="69" y="58"/>
                      </a:lnTo>
                      <a:lnTo>
                        <a:pt x="70" y="62"/>
                      </a:lnTo>
                      <a:lnTo>
                        <a:pt x="76" y="67"/>
                      </a:lnTo>
                      <a:lnTo>
                        <a:pt x="77" y="70"/>
                      </a:lnTo>
                      <a:lnTo>
                        <a:pt x="81" y="74"/>
                      </a:lnTo>
                      <a:lnTo>
                        <a:pt x="83" y="75"/>
                      </a:lnTo>
                      <a:lnTo>
                        <a:pt x="87" y="78"/>
                      </a:lnTo>
                      <a:lnTo>
                        <a:pt x="89" y="85"/>
                      </a:lnTo>
                      <a:lnTo>
                        <a:pt x="89" y="85"/>
                      </a:lnTo>
                      <a:lnTo>
                        <a:pt x="89" y="85"/>
                      </a:lnTo>
                      <a:lnTo>
                        <a:pt x="90" y="89"/>
                      </a:lnTo>
                      <a:lnTo>
                        <a:pt x="93" y="89"/>
                      </a:lnTo>
                      <a:lnTo>
                        <a:pt x="98" y="94"/>
                      </a:lnTo>
                      <a:lnTo>
                        <a:pt x="103" y="105"/>
                      </a:lnTo>
                      <a:lnTo>
                        <a:pt x="103" y="116"/>
                      </a:lnTo>
                      <a:lnTo>
                        <a:pt x="102" y="117"/>
                      </a:lnTo>
                      <a:lnTo>
                        <a:pt x="99" y="120"/>
                      </a:lnTo>
                      <a:lnTo>
                        <a:pt x="97" y="121"/>
                      </a:lnTo>
                      <a:lnTo>
                        <a:pt x="94" y="121"/>
                      </a:lnTo>
                      <a:lnTo>
                        <a:pt x="93" y="119"/>
                      </a:lnTo>
                      <a:lnTo>
                        <a:pt x="90" y="119"/>
                      </a:lnTo>
                      <a:lnTo>
                        <a:pt x="83" y="122"/>
                      </a:lnTo>
                      <a:lnTo>
                        <a:pt x="83" y="126"/>
                      </a:lnTo>
                      <a:lnTo>
                        <a:pt x="81" y="126"/>
                      </a:lnTo>
                      <a:lnTo>
                        <a:pt x="73" y="124"/>
                      </a:lnTo>
                      <a:lnTo>
                        <a:pt x="71" y="122"/>
                      </a:lnTo>
                      <a:lnTo>
                        <a:pt x="71" y="121"/>
                      </a:lnTo>
                      <a:lnTo>
                        <a:pt x="72" y="121"/>
                      </a:lnTo>
                      <a:lnTo>
                        <a:pt x="74" y="118"/>
                      </a:lnTo>
                      <a:lnTo>
                        <a:pt x="74" y="108"/>
                      </a:lnTo>
                      <a:lnTo>
                        <a:pt x="75" y="105"/>
                      </a:lnTo>
                      <a:lnTo>
                        <a:pt x="75" y="102"/>
                      </a:lnTo>
                      <a:lnTo>
                        <a:pt x="75" y="101"/>
                      </a:lnTo>
                      <a:lnTo>
                        <a:pt x="73" y="100"/>
                      </a:lnTo>
                      <a:lnTo>
                        <a:pt x="71" y="98"/>
                      </a:lnTo>
                      <a:lnTo>
                        <a:pt x="71" y="96"/>
                      </a:lnTo>
                      <a:lnTo>
                        <a:pt x="68" y="96"/>
                      </a:lnTo>
                      <a:lnTo>
                        <a:pt x="66" y="94"/>
                      </a:lnTo>
                      <a:lnTo>
                        <a:pt x="65" y="92"/>
                      </a:lnTo>
                      <a:lnTo>
                        <a:pt x="63" y="89"/>
                      </a:lnTo>
                      <a:lnTo>
                        <a:pt x="63" y="79"/>
                      </a:lnTo>
                      <a:lnTo>
                        <a:pt x="61" y="74"/>
                      </a:lnTo>
                      <a:lnTo>
                        <a:pt x="60" y="72"/>
                      </a:lnTo>
                      <a:lnTo>
                        <a:pt x="59" y="71"/>
                      </a:lnTo>
                      <a:lnTo>
                        <a:pt x="55" y="68"/>
                      </a:lnTo>
                      <a:lnTo>
                        <a:pt x="50" y="62"/>
                      </a:lnTo>
                      <a:lnTo>
                        <a:pt x="42" y="63"/>
                      </a:lnTo>
                      <a:lnTo>
                        <a:pt x="40" y="65"/>
                      </a:lnTo>
                      <a:lnTo>
                        <a:pt x="39" y="66"/>
                      </a:lnTo>
                      <a:lnTo>
                        <a:pt x="34" y="69"/>
                      </a:lnTo>
                      <a:lnTo>
                        <a:pt x="32" y="69"/>
                      </a:lnTo>
                      <a:lnTo>
                        <a:pt x="30" y="67"/>
                      </a:lnTo>
                      <a:lnTo>
                        <a:pt x="28" y="65"/>
                      </a:lnTo>
                      <a:lnTo>
                        <a:pt x="26" y="64"/>
                      </a:lnTo>
                      <a:lnTo>
                        <a:pt x="20" y="66"/>
                      </a:lnTo>
                      <a:lnTo>
                        <a:pt x="17" y="69"/>
                      </a:lnTo>
                      <a:lnTo>
                        <a:pt x="14" y="71"/>
                      </a:lnTo>
                      <a:lnTo>
                        <a:pt x="12" y="73"/>
                      </a:lnTo>
                      <a:lnTo>
                        <a:pt x="11" y="74"/>
                      </a:lnTo>
                      <a:lnTo>
                        <a:pt x="11" y="73"/>
                      </a:lnTo>
                      <a:lnTo>
                        <a:pt x="10" y="69"/>
                      </a:lnTo>
                      <a:lnTo>
                        <a:pt x="14" y="52"/>
                      </a:lnTo>
                      <a:lnTo>
                        <a:pt x="13" y="48"/>
                      </a:lnTo>
                      <a:lnTo>
                        <a:pt x="14" y="43"/>
                      </a:lnTo>
                      <a:lnTo>
                        <a:pt x="13" y="42"/>
                      </a:lnTo>
                      <a:lnTo>
                        <a:pt x="6" y="42"/>
                      </a:lnTo>
                      <a:lnTo>
                        <a:pt x="5" y="42"/>
                      </a:lnTo>
                      <a:lnTo>
                        <a:pt x="5" y="33"/>
                      </a:lnTo>
                      <a:lnTo>
                        <a:pt x="2" y="30"/>
                      </a:lnTo>
                      <a:lnTo>
                        <a:pt x="0" y="30"/>
                      </a:lnTo>
                      <a:lnTo>
                        <a:pt x="0" y="29"/>
                      </a:lnTo>
                      <a:lnTo>
                        <a:pt x="0" y="27"/>
                      </a:lnTo>
                      <a:lnTo>
                        <a:pt x="1" y="27"/>
                      </a:lnTo>
                      <a:lnTo>
                        <a:pt x="1" y="25"/>
                      </a:lnTo>
                      <a:lnTo>
                        <a:pt x="3" y="24"/>
                      </a:lnTo>
                      <a:lnTo>
                        <a:pt x="6" y="24"/>
                      </a:lnTo>
                      <a:lnTo>
                        <a:pt x="5" y="20"/>
                      </a:lnTo>
                      <a:lnTo>
                        <a:pt x="12" y="15"/>
                      </a:lnTo>
                      <a:lnTo>
                        <a:pt x="13" y="14"/>
                      </a:lnTo>
                      <a:lnTo>
                        <a:pt x="14" y="12"/>
                      </a:lnTo>
                      <a:lnTo>
                        <a:pt x="15" y="19"/>
                      </a:lnTo>
                      <a:lnTo>
                        <a:pt x="20" y="18"/>
                      </a:lnTo>
                      <a:lnTo>
                        <a:pt x="22" y="17"/>
                      </a:lnTo>
                      <a:lnTo>
                        <a:pt x="22" y="13"/>
                      </a:lnTo>
                      <a:lnTo>
                        <a:pt x="20" y="9"/>
                      </a:lnTo>
                      <a:lnTo>
                        <a:pt x="20" y="2"/>
                      </a:lnTo>
                      <a:lnTo>
                        <a:pt x="22" y="0"/>
                      </a:lnTo>
                      <a:lnTo>
                        <a:pt x="27" y="0"/>
                      </a:lnTo>
                      <a:lnTo>
                        <a:pt x="27" y="1"/>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36" name="Freeform 503">
                  <a:extLst>
                    <a:ext uri="{FF2B5EF4-FFF2-40B4-BE49-F238E27FC236}">
                      <a16:creationId xmlns:a16="http://schemas.microsoft.com/office/drawing/2014/main" xmlns="" id="{DDF7C651-E587-FF44-A605-3CA1367788E0}"/>
                    </a:ext>
                  </a:extLst>
                </p:cNvPr>
                <p:cNvSpPr/>
                <p:nvPr/>
              </p:nvSpPr>
              <p:spPr>
                <a:xfrm>
                  <a:off x="6507163" y="4116388"/>
                  <a:ext cx="163512" cy="200025"/>
                </a:xfrm>
                <a:custGeom>
                  <a:avLst/>
                  <a:gdLst>
                    <a:gd name="T0" fmla="*/ 39 w 103"/>
                    <a:gd name="T1" fmla="*/ 15 h 126"/>
                    <a:gd name="T2" fmla="*/ 38 w 103"/>
                    <a:gd name="T3" fmla="*/ 20 h 126"/>
                    <a:gd name="T4" fmla="*/ 47 w 103"/>
                    <a:gd name="T5" fmla="*/ 25 h 126"/>
                    <a:gd name="T6" fmla="*/ 57 w 103"/>
                    <a:gd name="T7" fmla="*/ 24 h 126"/>
                    <a:gd name="T8" fmla="*/ 61 w 103"/>
                    <a:gd name="T9" fmla="*/ 31 h 126"/>
                    <a:gd name="T10" fmla="*/ 64 w 103"/>
                    <a:gd name="T11" fmla="*/ 35 h 126"/>
                    <a:gd name="T12" fmla="*/ 65 w 103"/>
                    <a:gd name="T13" fmla="*/ 39 h 126"/>
                    <a:gd name="T14" fmla="*/ 57 w 103"/>
                    <a:gd name="T15" fmla="*/ 42 h 126"/>
                    <a:gd name="T16" fmla="*/ 54 w 103"/>
                    <a:gd name="T17" fmla="*/ 44 h 126"/>
                    <a:gd name="T18" fmla="*/ 53 w 103"/>
                    <a:gd name="T19" fmla="*/ 48 h 126"/>
                    <a:gd name="T20" fmla="*/ 70 w 103"/>
                    <a:gd name="T21" fmla="*/ 62 h 126"/>
                    <a:gd name="T22" fmla="*/ 77 w 103"/>
                    <a:gd name="T23" fmla="*/ 70 h 126"/>
                    <a:gd name="T24" fmla="*/ 83 w 103"/>
                    <a:gd name="T25" fmla="*/ 75 h 126"/>
                    <a:gd name="T26" fmla="*/ 89 w 103"/>
                    <a:gd name="T27" fmla="*/ 85 h 126"/>
                    <a:gd name="T28" fmla="*/ 89 w 103"/>
                    <a:gd name="T29" fmla="*/ 85 h 126"/>
                    <a:gd name="T30" fmla="*/ 93 w 103"/>
                    <a:gd name="T31" fmla="*/ 89 h 126"/>
                    <a:gd name="T32" fmla="*/ 103 w 103"/>
                    <a:gd name="T33" fmla="*/ 105 h 126"/>
                    <a:gd name="T34" fmla="*/ 102 w 103"/>
                    <a:gd name="T35" fmla="*/ 117 h 126"/>
                    <a:gd name="T36" fmla="*/ 97 w 103"/>
                    <a:gd name="T37" fmla="*/ 121 h 126"/>
                    <a:gd name="T38" fmla="*/ 93 w 103"/>
                    <a:gd name="T39" fmla="*/ 119 h 126"/>
                    <a:gd name="T40" fmla="*/ 83 w 103"/>
                    <a:gd name="T41" fmla="*/ 122 h 126"/>
                    <a:gd name="T42" fmla="*/ 81 w 103"/>
                    <a:gd name="T43" fmla="*/ 126 h 126"/>
                    <a:gd name="T44" fmla="*/ 71 w 103"/>
                    <a:gd name="T45" fmla="*/ 122 h 126"/>
                    <a:gd name="T46" fmla="*/ 72 w 103"/>
                    <a:gd name="T47" fmla="*/ 121 h 126"/>
                    <a:gd name="T48" fmla="*/ 74 w 103"/>
                    <a:gd name="T49" fmla="*/ 108 h 126"/>
                    <a:gd name="T50" fmla="*/ 75 w 103"/>
                    <a:gd name="T51" fmla="*/ 102 h 126"/>
                    <a:gd name="T52" fmla="*/ 73 w 103"/>
                    <a:gd name="T53" fmla="*/ 100 h 126"/>
                    <a:gd name="T54" fmla="*/ 71 w 103"/>
                    <a:gd name="T55" fmla="*/ 96 h 126"/>
                    <a:gd name="T56" fmla="*/ 66 w 103"/>
                    <a:gd name="T57" fmla="*/ 94 h 126"/>
                    <a:gd name="T58" fmla="*/ 63 w 103"/>
                    <a:gd name="T59" fmla="*/ 89 h 126"/>
                    <a:gd name="T60" fmla="*/ 61 w 103"/>
                    <a:gd name="T61" fmla="*/ 74 h 126"/>
                    <a:gd name="T62" fmla="*/ 59 w 103"/>
                    <a:gd name="T63" fmla="*/ 71 h 126"/>
                    <a:gd name="T64" fmla="*/ 50 w 103"/>
                    <a:gd name="T65" fmla="*/ 62 h 126"/>
                    <a:gd name="T66" fmla="*/ 40 w 103"/>
                    <a:gd name="T67" fmla="*/ 65 h 126"/>
                    <a:gd name="T68" fmla="*/ 34 w 103"/>
                    <a:gd name="T69" fmla="*/ 69 h 126"/>
                    <a:gd name="T70" fmla="*/ 30 w 103"/>
                    <a:gd name="T71" fmla="*/ 67 h 126"/>
                    <a:gd name="T72" fmla="*/ 26 w 103"/>
                    <a:gd name="T73" fmla="*/ 64 h 126"/>
                    <a:gd name="T74" fmla="*/ 17 w 103"/>
                    <a:gd name="T75" fmla="*/ 69 h 126"/>
                    <a:gd name="T76" fmla="*/ 12 w 103"/>
                    <a:gd name="T77" fmla="*/ 73 h 126"/>
                    <a:gd name="T78" fmla="*/ 11 w 103"/>
                    <a:gd name="T79" fmla="*/ 73 h 126"/>
                    <a:gd name="T80" fmla="*/ 14 w 103"/>
                    <a:gd name="T81" fmla="*/ 52 h 126"/>
                    <a:gd name="T82" fmla="*/ 14 w 103"/>
                    <a:gd name="T83" fmla="*/ 43 h 126"/>
                    <a:gd name="T84" fmla="*/ 6 w 103"/>
                    <a:gd name="T85" fmla="*/ 42 h 126"/>
                    <a:gd name="T86" fmla="*/ 5 w 103"/>
                    <a:gd name="T87" fmla="*/ 33 h 126"/>
                    <a:gd name="T88" fmla="*/ 0 w 103"/>
                    <a:gd name="T89" fmla="*/ 30 h 126"/>
                    <a:gd name="T90" fmla="*/ 0 w 103"/>
                    <a:gd name="T91" fmla="*/ 27 h 126"/>
                    <a:gd name="T92" fmla="*/ 1 w 103"/>
                    <a:gd name="T93" fmla="*/ 25 h 126"/>
                    <a:gd name="T94" fmla="*/ 6 w 103"/>
                    <a:gd name="T95" fmla="*/ 24 h 126"/>
                    <a:gd name="T96" fmla="*/ 12 w 103"/>
                    <a:gd name="T97" fmla="*/ 15 h 126"/>
                    <a:gd name="T98" fmla="*/ 14 w 103"/>
                    <a:gd name="T99" fmla="*/ 12 h 126"/>
                    <a:gd name="T100" fmla="*/ 20 w 103"/>
                    <a:gd name="T101" fmla="*/ 18 h 126"/>
                    <a:gd name="T102" fmla="*/ 22 w 103"/>
                    <a:gd name="T103" fmla="*/ 13 h 126"/>
                    <a:gd name="T104" fmla="*/ 20 w 103"/>
                    <a:gd name="T105" fmla="*/ 2 h 126"/>
                    <a:gd name="T106" fmla="*/ 27 w 103"/>
                    <a:gd name="T10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3" h="126">
                      <a:moveTo>
                        <a:pt x="27" y="1"/>
                      </a:moveTo>
                      <a:lnTo>
                        <a:pt x="39" y="15"/>
                      </a:lnTo>
                      <a:lnTo>
                        <a:pt x="38" y="18"/>
                      </a:lnTo>
                      <a:lnTo>
                        <a:pt x="38" y="20"/>
                      </a:lnTo>
                      <a:lnTo>
                        <a:pt x="42" y="24"/>
                      </a:lnTo>
                      <a:lnTo>
                        <a:pt x="47" y="25"/>
                      </a:lnTo>
                      <a:lnTo>
                        <a:pt x="52" y="24"/>
                      </a:lnTo>
                      <a:lnTo>
                        <a:pt x="57" y="24"/>
                      </a:lnTo>
                      <a:lnTo>
                        <a:pt x="60" y="29"/>
                      </a:lnTo>
                      <a:lnTo>
                        <a:pt x="61" y="31"/>
                      </a:lnTo>
                      <a:lnTo>
                        <a:pt x="63" y="33"/>
                      </a:lnTo>
                      <a:lnTo>
                        <a:pt x="64" y="35"/>
                      </a:lnTo>
                      <a:lnTo>
                        <a:pt x="65" y="37"/>
                      </a:lnTo>
                      <a:lnTo>
                        <a:pt x="65" y="39"/>
                      </a:lnTo>
                      <a:lnTo>
                        <a:pt x="61" y="43"/>
                      </a:lnTo>
                      <a:lnTo>
                        <a:pt x="57" y="42"/>
                      </a:lnTo>
                      <a:lnTo>
                        <a:pt x="55" y="43"/>
                      </a:lnTo>
                      <a:lnTo>
                        <a:pt x="54" y="44"/>
                      </a:lnTo>
                      <a:lnTo>
                        <a:pt x="53" y="47"/>
                      </a:lnTo>
                      <a:lnTo>
                        <a:pt x="53" y="48"/>
                      </a:lnTo>
                      <a:lnTo>
                        <a:pt x="69" y="58"/>
                      </a:lnTo>
                      <a:lnTo>
                        <a:pt x="70" y="62"/>
                      </a:lnTo>
                      <a:lnTo>
                        <a:pt x="76" y="67"/>
                      </a:lnTo>
                      <a:lnTo>
                        <a:pt x="77" y="70"/>
                      </a:lnTo>
                      <a:lnTo>
                        <a:pt x="81" y="74"/>
                      </a:lnTo>
                      <a:lnTo>
                        <a:pt x="83" y="75"/>
                      </a:lnTo>
                      <a:lnTo>
                        <a:pt x="87" y="78"/>
                      </a:lnTo>
                      <a:lnTo>
                        <a:pt x="89" y="85"/>
                      </a:lnTo>
                      <a:lnTo>
                        <a:pt x="89" y="85"/>
                      </a:lnTo>
                      <a:lnTo>
                        <a:pt x="89" y="85"/>
                      </a:lnTo>
                      <a:lnTo>
                        <a:pt x="90" y="89"/>
                      </a:lnTo>
                      <a:lnTo>
                        <a:pt x="93" y="89"/>
                      </a:lnTo>
                      <a:lnTo>
                        <a:pt x="98" y="94"/>
                      </a:lnTo>
                      <a:lnTo>
                        <a:pt x="103" y="105"/>
                      </a:lnTo>
                      <a:lnTo>
                        <a:pt x="103" y="116"/>
                      </a:lnTo>
                      <a:lnTo>
                        <a:pt x="102" y="117"/>
                      </a:lnTo>
                      <a:lnTo>
                        <a:pt x="99" y="120"/>
                      </a:lnTo>
                      <a:lnTo>
                        <a:pt x="97" y="121"/>
                      </a:lnTo>
                      <a:lnTo>
                        <a:pt x="94" y="121"/>
                      </a:lnTo>
                      <a:lnTo>
                        <a:pt x="93" y="119"/>
                      </a:lnTo>
                      <a:lnTo>
                        <a:pt x="90" y="119"/>
                      </a:lnTo>
                      <a:lnTo>
                        <a:pt x="83" y="122"/>
                      </a:lnTo>
                      <a:lnTo>
                        <a:pt x="83" y="126"/>
                      </a:lnTo>
                      <a:lnTo>
                        <a:pt x="81" y="126"/>
                      </a:lnTo>
                      <a:lnTo>
                        <a:pt x="73" y="124"/>
                      </a:lnTo>
                      <a:lnTo>
                        <a:pt x="71" y="122"/>
                      </a:lnTo>
                      <a:lnTo>
                        <a:pt x="71" y="121"/>
                      </a:lnTo>
                      <a:lnTo>
                        <a:pt x="72" y="121"/>
                      </a:lnTo>
                      <a:lnTo>
                        <a:pt x="74" y="118"/>
                      </a:lnTo>
                      <a:lnTo>
                        <a:pt x="74" y="108"/>
                      </a:lnTo>
                      <a:lnTo>
                        <a:pt x="75" y="105"/>
                      </a:lnTo>
                      <a:lnTo>
                        <a:pt x="75" y="102"/>
                      </a:lnTo>
                      <a:lnTo>
                        <a:pt x="75" y="101"/>
                      </a:lnTo>
                      <a:lnTo>
                        <a:pt x="73" y="100"/>
                      </a:lnTo>
                      <a:lnTo>
                        <a:pt x="71" y="98"/>
                      </a:lnTo>
                      <a:lnTo>
                        <a:pt x="71" y="96"/>
                      </a:lnTo>
                      <a:lnTo>
                        <a:pt x="68" y="96"/>
                      </a:lnTo>
                      <a:lnTo>
                        <a:pt x="66" y="94"/>
                      </a:lnTo>
                      <a:lnTo>
                        <a:pt x="65" y="92"/>
                      </a:lnTo>
                      <a:lnTo>
                        <a:pt x="63" y="89"/>
                      </a:lnTo>
                      <a:lnTo>
                        <a:pt x="63" y="79"/>
                      </a:lnTo>
                      <a:lnTo>
                        <a:pt x="61" y="74"/>
                      </a:lnTo>
                      <a:lnTo>
                        <a:pt x="60" y="72"/>
                      </a:lnTo>
                      <a:lnTo>
                        <a:pt x="59" y="71"/>
                      </a:lnTo>
                      <a:lnTo>
                        <a:pt x="55" y="68"/>
                      </a:lnTo>
                      <a:lnTo>
                        <a:pt x="50" y="62"/>
                      </a:lnTo>
                      <a:lnTo>
                        <a:pt x="42" y="63"/>
                      </a:lnTo>
                      <a:lnTo>
                        <a:pt x="40" y="65"/>
                      </a:lnTo>
                      <a:lnTo>
                        <a:pt x="39" y="66"/>
                      </a:lnTo>
                      <a:lnTo>
                        <a:pt x="34" y="69"/>
                      </a:lnTo>
                      <a:lnTo>
                        <a:pt x="32" y="69"/>
                      </a:lnTo>
                      <a:lnTo>
                        <a:pt x="30" y="67"/>
                      </a:lnTo>
                      <a:lnTo>
                        <a:pt x="28" y="65"/>
                      </a:lnTo>
                      <a:lnTo>
                        <a:pt x="26" y="64"/>
                      </a:lnTo>
                      <a:lnTo>
                        <a:pt x="20" y="66"/>
                      </a:lnTo>
                      <a:lnTo>
                        <a:pt x="17" y="69"/>
                      </a:lnTo>
                      <a:lnTo>
                        <a:pt x="14" y="71"/>
                      </a:lnTo>
                      <a:lnTo>
                        <a:pt x="12" y="73"/>
                      </a:lnTo>
                      <a:lnTo>
                        <a:pt x="11" y="74"/>
                      </a:lnTo>
                      <a:lnTo>
                        <a:pt x="11" y="73"/>
                      </a:lnTo>
                      <a:lnTo>
                        <a:pt x="10" y="69"/>
                      </a:lnTo>
                      <a:lnTo>
                        <a:pt x="14" y="52"/>
                      </a:lnTo>
                      <a:lnTo>
                        <a:pt x="13" y="48"/>
                      </a:lnTo>
                      <a:lnTo>
                        <a:pt x="14" y="43"/>
                      </a:lnTo>
                      <a:lnTo>
                        <a:pt x="13" y="42"/>
                      </a:lnTo>
                      <a:lnTo>
                        <a:pt x="6" y="42"/>
                      </a:lnTo>
                      <a:lnTo>
                        <a:pt x="5" y="42"/>
                      </a:lnTo>
                      <a:lnTo>
                        <a:pt x="5" y="33"/>
                      </a:lnTo>
                      <a:lnTo>
                        <a:pt x="2" y="30"/>
                      </a:lnTo>
                      <a:lnTo>
                        <a:pt x="0" y="30"/>
                      </a:lnTo>
                      <a:lnTo>
                        <a:pt x="0" y="29"/>
                      </a:lnTo>
                      <a:lnTo>
                        <a:pt x="0" y="27"/>
                      </a:lnTo>
                      <a:lnTo>
                        <a:pt x="1" y="27"/>
                      </a:lnTo>
                      <a:lnTo>
                        <a:pt x="1" y="25"/>
                      </a:lnTo>
                      <a:lnTo>
                        <a:pt x="3" y="24"/>
                      </a:lnTo>
                      <a:lnTo>
                        <a:pt x="6" y="24"/>
                      </a:lnTo>
                      <a:lnTo>
                        <a:pt x="5" y="20"/>
                      </a:lnTo>
                      <a:lnTo>
                        <a:pt x="12" y="15"/>
                      </a:lnTo>
                      <a:lnTo>
                        <a:pt x="13" y="14"/>
                      </a:lnTo>
                      <a:lnTo>
                        <a:pt x="14" y="12"/>
                      </a:lnTo>
                      <a:lnTo>
                        <a:pt x="15" y="19"/>
                      </a:lnTo>
                      <a:lnTo>
                        <a:pt x="20" y="18"/>
                      </a:lnTo>
                      <a:lnTo>
                        <a:pt x="22" y="17"/>
                      </a:lnTo>
                      <a:lnTo>
                        <a:pt x="22" y="13"/>
                      </a:lnTo>
                      <a:lnTo>
                        <a:pt x="20" y="9"/>
                      </a:lnTo>
                      <a:lnTo>
                        <a:pt x="20" y="2"/>
                      </a:lnTo>
                      <a:lnTo>
                        <a:pt x="22" y="0"/>
                      </a:lnTo>
                      <a:lnTo>
                        <a:pt x="27" y="0"/>
                      </a:lnTo>
                      <a:lnTo>
                        <a:pt x="27" y="1"/>
                      </a:lnTo>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37" name="Freeform 504">
                  <a:extLst>
                    <a:ext uri="{FF2B5EF4-FFF2-40B4-BE49-F238E27FC236}">
                      <a16:creationId xmlns:a16="http://schemas.microsoft.com/office/drawing/2014/main" xmlns="" id="{BD093E11-A2BA-394F-874E-210DFF678E85}"/>
                    </a:ext>
                  </a:extLst>
                </p:cNvPr>
                <p:cNvSpPr/>
                <p:nvPr/>
              </p:nvSpPr>
              <p:spPr>
                <a:xfrm>
                  <a:off x="5810250" y="3556000"/>
                  <a:ext cx="247650" cy="119063"/>
                </a:xfrm>
                <a:custGeom>
                  <a:avLst/>
                  <a:gdLst>
                    <a:gd name="T0" fmla="*/ 65 w 156"/>
                    <a:gd name="T1" fmla="*/ 66 h 75"/>
                    <a:gd name="T2" fmla="*/ 75 w 156"/>
                    <a:gd name="T3" fmla="*/ 58 h 75"/>
                    <a:gd name="T4" fmla="*/ 78 w 156"/>
                    <a:gd name="T5" fmla="*/ 57 h 75"/>
                    <a:gd name="T6" fmla="*/ 83 w 156"/>
                    <a:gd name="T7" fmla="*/ 54 h 75"/>
                    <a:gd name="T8" fmla="*/ 89 w 156"/>
                    <a:gd name="T9" fmla="*/ 52 h 75"/>
                    <a:gd name="T10" fmla="*/ 100 w 156"/>
                    <a:gd name="T11" fmla="*/ 56 h 75"/>
                    <a:gd name="T12" fmla="*/ 105 w 156"/>
                    <a:gd name="T13" fmla="*/ 49 h 75"/>
                    <a:gd name="T14" fmla="*/ 127 w 156"/>
                    <a:gd name="T15" fmla="*/ 42 h 75"/>
                    <a:gd name="T16" fmla="*/ 133 w 156"/>
                    <a:gd name="T17" fmla="*/ 34 h 75"/>
                    <a:gd name="T18" fmla="*/ 156 w 156"/>
                    <a:gd name="T19" fmla="*/ 21 h 75"/>
                    <a:gd name="T20" fmla="*/ 155 w 156"/>
                    <a:gd name="T21" fmla="*/ 18 h 75"/>
                    <a:gd name="T22" fmla="*/ 145 w 156"/>
                    <a:gd name="T23" fmla="*/ 14 h 75"/>
                    <a:gd name="T24" fmla="*/ 133 w 156"/>
                    <a:gd name="T25" fmla="*/ 8 h 75"/>
                    <a:gd name="T26" fmla="*/ 115 w 156"/>
                    <a:gd name="T27" fmla="*/ 6 h 75"/>
                    <a:gd name="T28" fmla="*/ 109 w 156"/>
                    <a:gd name="T29" fmla="*/ 5 h 75"/>
                    <a:gd name="T30" fmla="*/ 84 w 156"/>
                    <a:gd name="T31" fmla="*/ 6 h 75"/>
                    <a:gd name="T32" fmla="*/ 81 w 156"/>
                    <a:gd name="T33" fmla="*/ 4 h 75"/>
                    <a:gd name="T34" fmla="*/ 69 w 156"/>
                    <a:gd name="T35" fmla="*/ 0 h 75"/>
                    <a:gd name="T36" fmla="*/ 65 w 156"/>
                    <a:gd name="T37" fmla="*/ 2 h 75"/>
                    <a:gd name="T38" fmla="*/ 60 w 156"/>
                    <a:gd name="T39" fmla="*/ 5 h 75"/>
                    <a:gd name="T40" fmla="*/ 59 w 156"/>
                    <a:gd name="T41" fmla="*/ 9 h 75"/>
                    <a:gd name="T42" fmla="*/ 57 w 156"/>
                    <a:gd name="T43" fmla="*/ 15 h 75"/>
                    <a:gd name="T44" fmla="*/ 34 w 156"/>
                    <a:gd name="T45" fmla="*/ 8 h 75"/>
                    <a:gd name="T46" fmla="*/ 26 w 156"/>
                    <a:gd name="T47" fmla="*/ 10 h 75"/>
                    <a:gd name="T48" fmla="*/ 25 w 156"/>
                    <a:gd name="T49" fmla="*/ 13 h 75"/>
                    <a:gd name="T50" fmla="*/ 27 w 156"/>
                    <a:gd name="T51" fmla="*/ 19 h 75"/>
                    <a:gd name="T52" fmla="*/ 24 w 156"/>
                    <a:gd name="T53" fmla="*/ 22 h 75"/>
                    <a:gd name="T54" fmla="*/ 14 w 156"/>
                    <a:gd name="T55" fmla="*/ 33 h 75"/>
                    <a:gd name="T56" fmla="*/ 18 w 156"/>
                    <a:gd name="T57" fmla="*/ 35 h 75"/>
                    <a:gd name="T58" fmla="*/ 22 w 156"/>
                    <a:gd name="T59" fmla="*/ 37 h 75"/>
                    <a:gd name="T60" fmla="*/ 30 w 156"/>
                    <a:gd name="T61" fmla="*/ 40 h 75"/>
                    <a:gd name="T62" fmla="*/ 32 w 156"/>
                    <a:gd name="T63" fmla="*/ 37 h 75"/>
                    <a:gd name="T64" fmla="*/ 36 w 156"/>
                    <a:gd name="T65" fmla="*/ 34 h 75"/>
                    <a:gd name="T66" fmla="*/ 37 w 156"/>
                    <a:gd name="T67" fmla="*/ 38 h 75"/>
                    <a:gd name="T68" fmla="*/ 44 w 156"/>
                    <a:gd name="T69" fmla="*/ 41 h 75"/>
                    <a:gd name="T70" fmla="*/ 51 w 156"/>
                    <a:gd name="T71" fmla="*/ 45 h 75"/>
                    <a:gd name="T72" fmla="*/ 55 w 156"/>
                    <a:gd name="T73" fmla="*/ 46 h 75"/>
                    <a:gd name="T74" fmla="*/ 50 w 156"/>
                    <a:gd name="T75" fmla="*/ 49 h 75"/>
                    <a:gd name="T76" fmla="*/ 47 w 156"/>
                    <a:gd name="T77" fmla="*/ 51 h 75"/>
                    <a:gd name="T78" fmla="*/ 44 w 156"/>
                    <a:gd name="T79" fmla="*/ 52 h 75"/>
                    <a:gd name="T80" fmla="*/ 40 w 156"/>
                    <a:gd name="T81" fmla="*/ 53 h 75"/>
                    <a:gd name="T82" fmla="*/ 37 w 156"/>
                    <a:gd name="T83" fmla="*/ 57 h 75"/>
                    <a:gd name="T84" fmla="*/ 29 w 156"/>
                    <a:gd name="T85" fmla="*/ 56 h 75"/>
                    <a:gd name="T86" fmla="*/ 23 w 156"/>
                    <a:gd name="T87" fmla="*/ 58 h 75"/>
                    <a:gd name="T88" fmla="*/ 20 w 156"/>
                    <a:gd name="T89" fmla="*/ 61 h 75"/>
                    <a:gd name="T90" fmla="*/ 14 w 156"/>
                    <a:gd name="T91" fmla="*/ 59 h 75"/>
                    <a:gd name="T92" fmla="*/ 0 w 156"/>
                    <a:gd name="T93" fmla="*/ 61 h 75"/>
                    <a:gd name="T94" fmla="*/ 1 w 156"/>
                    <a:gd name="T95" fmla="*/ 69 h 75"/>
                    <a:gd name="T96" fmla="*/ 6 w 156"/>
                    <a:gd name="T97" fmla="*/ 69 h 75"/>
                    <a:gd name="T98" fmla="*/ 18 w 156"/>
                    <a:gd name="T99" fmla="*/ 69 h 75"/>
                    <a:gd name="T100" fmla="*/ 21 w 156"/>
                    <a:gd name="T101" fmla="*/ 71 h 75"/>
                    <a:gd name="T102" fmla="*/ 31 w 156"/>
                    <a:gd name="T103" fmla="*/ 69 h 75"/>
                    <a:gd name="T104" fmla="*/ 35 w 156"/>
                    <a:gd name="T105" fmla="*/ 70 h 75"/>
                    <a:gd name="T106" fmla="*/ 41 w 156"/>
                    <a:gd name="T107" fmla="*/ 74 h 75"/>
                    <a:gd name="T108" fmla="*/ 46 w 156"/>
                    <a:gd name="T109" fmla="*/ 73 h 75"/>
                    <a:gd name="T110" fmla="*/ 54 w 156"/>
                    <a:gd name="T111" fmla="*/ 73 h 75"/>
                    <a:gd name="T112" fmla="*/ 59 w 156"/>
                    <a:gd name="T113" fmla="*/ 72 h 75"/>
                    <a:gd name="T114" fmla="*/ 65 w 156"/>
                    <a:gd name="T115" fmla="*/ 6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6" h="75">
                      <a:moveTo>
                        <a:pt x="65" y="69"/>
                      </a:moveTo>
                      <a:lnTo>
                        <a:pt x="65" y="66"/>
                      </a:lnTo>
                      <a:lnTo>
                        <a:pt x="67" y="61"/>
                      </a:lnTo>
                      <a:lnTo>
                        <a:pt x="75" y="58"/>
                      </a:lnTo>
                      <a:lnTo>
                        <a:pt x="77" y="57"/>
                      </a:lnTo>
                      <a:lnTo>
                        <a:pt x="78" y="57"/>
                      </a:lnTo>
                      <a:lnTo>
                        <a:pt x="80" y="53"/>
                      </a:lnTo>
                      <a:lnTo>
                        <a:pt x="83" y="54"/>
                      </a:lnTo>
                      <a:lnTo>
                        <a:pt x="86" y="52"/>
                      </a:lnTo>
                      <a:lnTo>
                        <a:pt x="89" y="52"/>
                      </a:lnTo>
                      <a:lnTo>
                        <a:pt x="91" y="56"/>
                      </a:lnTo>
                      <a:lnTo>
                        <a:pt x="100" y="56"/>
                      </a:lnTo>
                      <a:lnTo>
                        <a:pt x="104" y="53"/>
                      </a:lnTo>
                      <a:lnTo>
                        <a:pt x="105" y="49"/>
                      </a:lnTo>
                      <a:lnTo>
                        <a:pt x="108" y="45"/>
                      </a:lnTo>
                      <a:lnTo>
                        <a:pt x="127" y="42"/>
                      </a:lnTo>
                      <a:lnTo>
                        <a:pt x="129" y="38"/>
                      </a:lnTo>
                      <a:lnTo>
                        <a:pt x="133" y="34"/>
                      </a:lnTo>
                      <a:lnTo>
                        <a:pt x="155" y="24"/>
                      </a:lnTo>
                      <a:lnTo>
                        <a:pt x="156" y="21"/>
                      </a:lnTo>
                      <a:lnTo>
                        <a:pt x="156" y="18"/>
                      </a:lnTo>
                      <a:lnTo>
                        <a:pt x="155" y="18"/>
                      </a:lnTo>
                      <a:lnTo>
                        <a:pt x="150" y="15"/>
                      </a:lnTo>
                      <a:lnTo>
                        <a:pt x="145" y="14"/>
                      </a:lnTo>
                      <a:lnTo>
                        <a:pt x="142" y="9"/>
                      </a:lnTo>
                      <a:lnTo>
                        <a:pt x="133" y="8"/>
                      </a:lnTo>
                      <a:lnTo>
                        <a:pt x="131" y="7"/>
                      </a:lnTo>
                      <a:lnTo>
                        <a:pt x="115" y="6"/>
                      </a:lnTo>
                      <a:lnTo>
                        <a:pt x="111" y="5"/>
                      </a:lnTo>
                      <a:lnTo>
                        <a:pt x="109" y="5"/>
                      </a:lnTo>
                      <a:lnTo>
                        <a:pt x="105" y="6"/>
                      </a:lnTo>
                      <a:lnTo>
                        <a:pt x="84" y="6"/>
                      </a:lnTo>
                      <a:lnTo>
                        <a:pt x="83" y="5"/>
                      </a:lnTo>
                      <a:lnTo>
                        <a:pt x="81" y="4"/>
                      </a:lnTo>
                      <a:lnTo>
                        <a:pt x="76" y="5"/>
                      </a:lnTo>
                      <a:lnTo>
                        <a:pt x="69" y="0"/>
                      </a:lnTo>
                      <a:lnTo>
                        <a:pt x="67" y="1"/>
                      </a:lnTo>
                      <a:lnTo>
                        <a:pt x="65" y="2"/>
                      </a:lnTo>
                      <a:lnTo>
                        <a:pt x="63" y="2"/>
                      </a:lnTo>
                      <a:lnTo>
                        <a:pt x="60" y="5"/>
                      </a:lnTo>
                      <a:lnTo>
                        <a:pt x="60" y="7"/>
                      </a:lnTo>
                      <a:lnTo>
                        <a:pt x="59" y="9"/>
                      </a:lnTo>
                      <a:lnTo>
                        <a:pt x="58" y="13"/>
                      </a:lnTo>
                      <a:lnTo>
                        <a:pt x="57" y="15"/>
                      </a:lnTo>
                      <a:lnTo>
                        <a:pt x="36" y="8"/>
                      </a:lnTo>
                      <a:lnTo>
                        <a:pt x="34" y="8"/>
                      </a:lnTo>
                      <a:lnTo>
                        <a:pt x="31" y="8"/>
                      </a:lnTo>
                      <a:lnTo>
                        <a:pt x="26" y="10"/>
                      </a:lnTo>
                      <a:lnTo>
                        <a:pt x="25" y="11"/>
                      </a:lnTo>
                      <a:lnTo>
                        <a:pt x="25" y="13"/>
                      </a:lnTo>
                      <a:lnTo>
                        <a:pt x="23" y="17"/>
                      </a:lnTo>
                      <a:lnTo>
                        <a:pt x="27" y="19"/>
                      </a:lnTo>
                      <a:lnTo>
                        <a:pt x="28" y="21"/>
                      </a:lnTo>
                      <a:lnTo>
                        <a:pt x="24" y="22"/>
                      </a:lnTo>
                      <a:lnTo>
                        <a:pt x="14" y="31"/>
                      </a:lnTo>
                      <a:lnTo>
                        <a:pt x="14" y="33"/>
                      </a:lnTo>
                      <a:lnTo>
                        <a:pt x="16" y="34"/>
                      </a:lnTo>
                      <a:lnTo>
                        <a:pt x="18" y="35"/>
                      </a:lnTo>
                      <a:lnTo>
                        <a:pt x="20" y="34"/>
                      </a:lnTo>
                      <a:lnTo>
                        <a:pt x="22" y="37"/>
                      </a:lnTo>
                      <a:lnTo>
                        <a:pt x="28" y="40"/>
                      </a:lnTo>
                      <a:lnTo>
                        <a:pt x="30" y="40"/>
                      </a:lnTo>
                      <a:lnTo>
                        <a:pt x="31" y="38"/>
                      </a:lnTo>
                      <a:lnTo>
                        <a:pt x="32" y="37"/>
                      </a:lnTo>
                      <a:lnTo>
                        <a:pt x="34" y="33"/>
                      </a:lnTo>
                      <a:lnTo>
                        <a:pt x="36" y="34"/>
                      </a:lnTo>
                      <a:lnTo>
                        <a:pt x="37" y="36"/>
                      </a:lnTo>
                      <a:lnTo>
                        <a:pt x="37" y="38"/>
                      </a:lnTo>
                      <a:lnTo>
                        <a:pt x="42" y="42"/>
                      </a:lnTo>
                      <a:lnTo>
                        <a:pt x="44" y="41"/>
                      </a:lnTo>
                      <a:lnTo>
                        <a:pt x="47" y="44"/>
                      </a:lnTo>
                      <a:lnTo>
                        <a:pt x="51" y="45"/>
                      </a:lnTo>
                      <a:lnTo>
                        <a:pt x="53" y="45"/>
                      </a:lnTo>
                      <a:lnTo>
                        <a:pt x="55" y="46"/>
                      </a:lnTo>
                      <a:lnTo>
                        <a:pt x="54" y="47"/>
                      </a:lnTo>
                      <a:lnTo>
                        <a:pt x="50" y="49"/>
                      </a:lnTo>
                      <a:lnTo>
                        <a:pt x="49" y="50"/>
                      </a:lnTo>
                      <a:lnTo>
                        <a:pt x="47" y="51"/>
                      </a:lnTo>
                      <a:lnTo>
                        <a:pt x="45" y="51"/>
                      </a:lnTo>
                      <a:lnTo>
                        <a:pt x="44" y="52"/>
                      </a:lnTo>
                      <a:lnTo>
                        <a:pt x="42" y="52"/>
                      </a:lnTo>
                      <a:lnTo>
                        <a:pt x="40" y="53"/>
                      </a:lnTo>
                      <a:lnTo>
                        <a:pt x="39" y="55"/>
                      </a:lnTo>
                      <a:lnTo>
                        <a:pt x="37" y="57"/>
                      </a:lnTo>
                      <a:lnTo>
                        <a:pt x="33" y="57"/>
                      </a:lnTo>
                      <a:lnTo>
                        <a:pt x="29" y="56"/>
                      </a:lnTo>
                      <a:lnTo>
                        <a:pt x="24" y="56"/>
                      </a:lnTo>
                      <a:lnTo>
                        <a:pt x="23" y="58"/>
                      </a:lnTo>
                      <a:lnTo>
                        <a:pt x="21" y="59"/>
                      </a:lnTo>
                      <a:lnTo>
                        <a:pt x="20" y="61"/>
                      </a:lnTo>
                      <a:lnTo>
                        <a:pt x="18" y="61"/>
                      </a:lnTo>
                      <a:lnTo>
                        <a:pt x="14" y="59"/>
                      </a:lnTo>
                      <a:lnTo>
                        <a:pt x="6" y="59"/>
                      </a:lnTo>
                      <a:lnTo>
                        <a:pt x="0" y="61"/>
                      </a:lnTo>
                      <a:lnTo>
                        <a:pt x="0" y="68"/>
                      </a:lnTo>
                      <a:lnTo>
                        <a:pt x="1" y="69"/>
                      </a:lnTo>
                      <a:lnTo>
                        <a:pt x="4" y="69"/>
                      </a:lnTo>
                      <a:lnTo>
                        <a:pt x="6" y="69"/>
                      </a:lnTo>
                      <a:lnTo>
                        <a:pt x="9" y="70"/>
                      </a:lnTo>
                      <a:lnTo>
                        <a:pt x="18" y="69"/>
                      </a:lnTo>
                      <a:lnTo>
                        <a:pt x="20" y="69"/>
                      </a:lnTo>
                      <a:lnTo>
                        <a:pt x="21" y="71"/>
                      </a:lnTo>
                      <a:lnTo>
                        <a:pt x="23" y="71"/>
                      </a:lnTo>
                      <a:lnTo>
                        <a:pt x="31" y="69"/>
                      </a:lnTo>
                      <a:lnTo>
                        <a:pt x="33" y="70"/>
                      </a:lnTo>
                      <a:lnTo>
                        <a:pt x="35" y="70"/>
                      </a:lnTo>
                      <a:lnTo>
                        <a:pt x="36" y="74"/>
                      </a:lnTo>
                      <a:lnTo>
                        <a:pt x="41" y="74"/>
                      </a:lnTo>
                      <a:lnTo>
                        <a:pt x="42" y="75"/>
                      </a:lnTo>
                      <a:lnTo>
                        <a:pt x="46" y="73"/>
                      </a:lnTo>
                      <a:lnTo>
                        <a:pt x="50" y="72"/>
                      </a:lnTo>
                      <a:lnTo>
                        <a:pt x="54" y="73"/>
                      </a:lnTo>
                      <a:lnTo>
                        <a:pt x="57" y="72"/>
                      </a:lnTo>
                      <a:lnTo>
                        <a:pt x="59" y="72"/>
                      </a:lnTo>
                      <a:lnTo>
                        <a:pt x="60" y="68"/>
                      </a:lnTo>
                      <a:lnTo>
                        <a:pt x="65" y="69"/>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38" name="Freeform 506">
                  <a:extLst>
                    <a:ext uri="{FF2B5EF4-FFF2-40B4-BE49-F238E27FC236}">
                      <a16:creationId xmlns:a16="http://schemas.microsoft.com/office/drawing/2014/main" xmlns="" id="{BDA5A371-AAAF-0A48-8982-54BEDCCC78AA}"/>
                    </a:ext>
                  </a:extLst>
                </p:cNvPr>
                <p:cNvSpPr/>
                <p:nvPr/>
              </p:nvSpPr>
              <p:spPr>
                <a:xfrm>
                  <a:off x="5300663" y="3927475"/>
                  <a:ext cx="38100" cy="38100"/>
                </a:xfrm>
                <a:custGeom>
                  <a:avLst/>
                  <a:gdLst>
                    <a:gd name="T0" fmla="*/ 24 w 24"/>
                    <a:gd name="T1" fmla="*/ 24 h 24"/>
                    <a:gd name="T2" fmla="*/ 24 w 24"/>
                    <a:gd name="T3" fmla="*/ 21 h 24"/>
                    <a:gd name="T4" fmla="*/ 23 w 24"/>
                    <a:gd name="T5" fmla="*/ 20 h 24"/>
                    <a:gd name="T6" fmla="*/ 20 w 24"/>
                    <a:gd name="T7" fmla="*/ 13 h 24"/>
                    <a:gd name="T8" fmla="*/ 18 w 24"/>
                    <a:gd name="T9" fmla="*/ 12 h 24"/>
                    <a:gd name="T10" fmla="*/ 15 w 24"/>
                    <a:gd name="T11" fmla="*/ 12 h 24"/>
                    <a:gd name="T12" fmla="*/ 16 w 24"/>
                    <a:gd name="T13" fmla="*/ 10 h 24"/>
                    <a:gd name="T14" fmla="*/ 17 w 24"/>
                    <a:gd name="T15" fmla="*/ 10 h 24"/>
                    <a:gd name="T16" fmla="*/ 21 w 24"/>
                    <a:gd name="T17" fmla="*/ 8 h 24"/>
                    <a:gd name="T18" fmla="*/ 23 w 24"/>
                    <a:gd name="T19" fmla="*/ 6 h 24"/>
                    <a:gd name="T20" fmla="*/ 23 w 24"/>
                    <a:gd name="T21" fmla="*/ 5 h 24"/>
                    <a:gd name="T22" fmla="*/ 23 w 24"/>
                    <a:gd name="T23" fmla="*/ 4 h 24"/>
                    <a:gd name="T24" fmla="*/ 20 w 24"/>
                    <a:gd name="T25" fmla="*/ 2 h 24"/>
                    <a:gd name="T26" fmla="*/ 19 w 24"/>
                    <a:gd name="T27" fmla="*/ 1 h 24"/>
                    <a:gd name="T28" fmla="*/ 20 w 24"/>
                    <a:gd name="T29" fmla="*/ 1 h 24"/>
                    <a:gd name="T30" fmla="*/ 13 w 24"/>
                    <a:gd name="T31" fmla="*/ 0 h 24"/>
                    <a:gd name="T32" fmla="*/ 9 w 24"/>
                    <a:gd name="T33" fmla="*/ 1 h 24"/>
                    <a:gd name="T34" fmla="*/ 4 w 24"/>
                    <a:gd name="T35" fmla="*/ 11 h 24"/>
                    <a:gd name="T36" fmla="*/ 0 w 24"/>
                    <a:gd name="T37" fmla="*/ 15 h 24"/>
                    <a:gd name="T38" fmla="*/ 1 w 24"/>
                    <a:gd name="T39" fmla="*/ 15 h 24"/>
                    <a:gd name="T40" fmla="*/ 11 w 24"/>
                    <a:gd name="T41" fmla="*/ 18 h 24"/>
                    <a:gd name="T42" fmla="*/ 13 w 24"/>
                    <a:gd name="T43" fmla="*/ 20 h 24"/>
                    <a:gd name="T44" fmla="*/ 16 w 24"/>
                    <a:gd name="T45" fmla="*/ 24 h 24"/>
                    <a:gd name="T46" fmla="*/ 24 w 24"/>
                    <a:gd name="T4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24">
                      <a:moveTo>
                        <a:pt x="24" y="24"/>
                      </a:moveTo>
                      <a:lnTo>
                        <a:pt x="24" y="21"/>
                      </a:lnTo>
                      <a:lnTo>
                        <a:pt x="23" y="20"/>
                      </a:lnTo>
                      <a:lnTo>
                        <a:pt x="20" y="13"/>
                      </a:lnTo>
                      <a:lnTo>
                        <a:pt x="18" y="12"/>
                      </a:lnTo>
                      <a:lnTo>
                        <a:pt x="15" y="12"/>
                      </a:lnTo>
                      <a:lnTo>
                        <a:pt x="16" y="10"/>
                      </a:lnTo>
                      <a:lnTo>
                        <a:pt x="17" y="10"/>
                      </a:lnTo>
                      <a:lnTo>
                        <a:pt x="21" y="8"/>
                      </a:lnTo>
                      <a:lnTo>
                        <a:pt x="23" y="6"/>
                      </a:lnTo>
                      <a:lnTo>
                        <a:pt x="23" y="5"/>
                      </a:lnTo>
                      <a:lnTo>
                        <a:pt x="23" y="4"/>
                      </a:lnTo>
                      <a:lnTo>
                        <a:pt x="20" y="2"/>
                      </a:lnTo>
                      <a:lnTo>
                        <a:pt x="19" y="1"/>
                      </a:lnTo>
                      <a:lnTo>
                        <a:pt x="20" y="1"/>
                      </a:lnTo>
                      <a:lnTo>
                        <a:pt x="13" y="0"/>
                      </a:lnTo>
                      <a:lnTo>
                        <a:pt x="9" y="1"/>
                      </a:lnTo>
                      <a:lnTo>
                        <a:pt x="4" y="11"/>
                      </a:lnTo>
                      <a:lnTo>
                        <a:pt x="0" y="15"/>
                      </a:lnTo>
                      <a:lnTo>
                        <a:pt x="1" y="15"/>
                      </a:lnTo>
                      <a:lnTo>
                        <a:pt x="11" y="18"/>
                      </a:lnTo>
                      <a:lnTo>
                        <a:pt x="13" y="20"/>
                      </a:lnTo>
                      <a:lnTo>
                        <a:pt x="16" y="24"/>
                      </a:lnTo>
                      <a:lnTo>
                        <a:pt x="24" y="24"/>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39" name="Freeform 507">
                  <a:extLst>
                    <a:ext uri="{FF2B5EF4-FFF2-40B4-BE49-F238E27FC236}">
                      <a16:creationId xmlns:a16="http://schemas.microsoft.com/office/drawing/2014/main" xmlns="" id="{474EFC00-6E11-7941-A0E6-E59F6FF7BB9D}"/>
                    </a:ext>
                  </a:extLst>
                </p:cNvPr>
                <p:cNvSpPr/>
                <p:nvPr/>
              </p:nvSpPr>
              <p:spPr>
                <a:xfrm>
                  <a:off x="5300663" y="3927475"/>
                  <a:ext cx="38100" cy="38100"/>
                </a:xfrm>
                <a:custGeom>
                  <a:avLst/>
                  <a:gdLst>
                    <a:gd name="T0" fmla="*/ 24 w 24"/>
                    <a:gd name="T1" fmla="*/ 24 h 24"/>
                    <a:gd name="T2" fmla="*/ 24 w 24"/>
                    <a:gd name="T3" fmla="*/ 21 h 24"/>
                    <a:gd name="T4" fmla="*/ 23 w 24"/>
                    <a:gd name="T5" fmla="*/ 20 h 24"/>
                    <a:gd name="T6" fmla="*/ 20 w 24"/>
                    <a:gd name="T7" fmla="*/ 13 h 24"/>
                    <a:gd name="T8" fmla="*/ 18 w 24"/>
                    <a:gd name="T9" fmla="*/ 12 h 24"/>
                    <a:gd name="T10" fmla="*/ 15 w 24"/>
                    <a:gd name="T11" fmla="*/ 12 h 24"/>
                    <a:gd name="T12" fmla="*/ 16 w 24"/>
                    <a:gd name="T13" fmla="*/ 10 h 24"/>
                    <a:gd name="T14" fmla="*/ 17 w 24"/>
                    <a:gd name="T15" fmla="*/ 10 h 24"/>
                    <a:gd name="T16" fmla="*/ 21 w 24"/>
                    <a:gd name="T17" fmla="*/ 8 h 24"/>
                    <a:gd name="T18" fmla="*/ 23 w 24"/>
                    <a:gd name="T19" fmla="*/ 6 h 24"/>
                    <a:gd name="T20" fmla="*/ 23 w 24"/>
                    <a:gd name="T21" fmla="*/ 5 h 24"/>
                    <a:gd name="T22" fmla="*/ 23 w 24"/>
                    <a:gd name="T23" fmla="*/ 4 h 24"/>
                    <a:gd name="T24" fmla="*/ 20 w 24"/>
                    <a:gd name="T25" fmla="*/ 2 h 24"/>
                    <a:gd name="T26" fmla="*/ 19 w 24"/>
                    <a:gd name="T27" fmla="*/ 1 h 24"/>
                    <a:gd name="T28" fmla="*/ 20 w 24"/>
                    <a:gd name="T29" fmla="*/ 1 h 24"/>
                    <a:gd name="T30" fmla="*/ 13 w 24"/>
                    <a:gd name="T31" fmla="*/ 0 h 24"/>
                    <a:gd name="T32" fmla="*/ 9 w 24"/>
                    <a:gd name="T33" fmla="*/ 1 h 24"/>
                    <a:gd name="T34" fmla="*/ 4 w 24"/>
                    <a:gd name="T35" fmla="*/ 11 h 24"/>
                    <a:gd name="T36" fmla="*/ 0 w 24"/>
                    <a:gd name="T37" fmla="*/ 15 h 24"/>
                    <a:gd name="T38" fmla="*/ 1 w 24"/>
                    <a:gd name="T39" fmla="*/ 15 h 24"/>
                    <a:gd name="T40" fmla="*/ 11 w 24"/>
                    <a:gd name="T41" fmla="*/ 18 h 24"/>
                    <a:gd name="T42" fmla="*/ 13 w 24"/>
                    <a:gd name="T43" fmla="*/ 20 h 24"/>
                    <a:gd name="T44" fmla="*/ 16 w 24"/>
                    <a:gd name="T45" fmla="*/ 24 h 24"/>
                    <a:gd name="T46" fmla="*/ 24 w 24"/>
                    <a:gd name="T4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24">
                      <a:moveTo>
                        <a:pt x="24" y="24"/>
                      </a:moveTo>
                      <a:lnTo>
                        <a:pt x="24" y="21"/>
                      </a:lnTo>
                      <a:lnTo>
                        <a:pt x="23" y="20"/>
                      </a:lnTo>
                      <a:lnTo>
                        <a:pt x="20" y="13"/>
                      </a:lnTo>
                      <a:lnTo>
                        <a:pt x="18" y="12"/>
                      </a:lnTo>
                      <a:lnTo>
                        <a:pt x="15" y="12"/>
                      </a:lnTo>
                      <a:lnTo>
                        <a:pt x="16" y="10"/>
                      </a:lnTo>
                      <a:lnTo>
                        <a:pt x="17" y="10"/>
                      </a:lnTo>
                      <a:lnTo>
                        <a:pt x="21" y="8"/>
                      </a:lnTo>
                      <a:lnTo>
                        <a:pt x="23" y="6"/>
                      </a:lnTo>
                      <a:lnTo>
                        <a:pt x="23" y="5"/>
                      </a:lnTo>
                      <a:lnTo>
                        <a:pt x="23" y="4"/>
                      </a:lnTo>
                      <a:lnTo>
                        <a:pt x="20" y="2"/>
                      </a:lnTo>
                      <a:lnTo>
                        <a:pt x="19" y="1"/>
                      </a:lnTo>
                      <a:lnTo>
                        <a:pt x="20" y="1"/>
                      </a:lnTo>
                      <a:lnTo>
                        <a:pt x="13" y="0"/>
                      </a:lnTo>
                      <a:lnTo>
                        <a:pt x="9" y="1"/>
                      </a:lnTo>
                      <a:lnTo>
                        <a:pt x="4" y="11"/>
                      </a:lnTo>
                      <a:lnTo>
                        <a:pt x="0" y="15"/>
                      </a:lnTo>
                      <a:lnTo>
                        <a:pt x="1" y="15"/>
                      </a:lnTo>
                      <a:lnTo>
                        <a:pt x="11" y="18"/>
                      </a:lnTo>
                      <a:lnTo>
                        <a:pt x="13" y="20"/>
                      </a:lnTo>
                      <a:lnTo>
                        <a:pt x="16" y="24"/>
                      </a:lnTo>
                      <a:lnTo>
                        <a:pt x="24" y="24"/>
                      </a:lnTo>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40" name="Freeform 508">
                  <a:extLst>
                    <a:ext uri="{FF2B5EF4-FFF2-40B4-BE49-F238E27FC236}">
                      <a16:creationId xmlns:a16="http://schemas.microsoft.com/office/drawing/2014/main" xmlns="" id="{74D97AE8-F7E9-DA45-9F69-DFC3D8DBF228}"/>
                    </a:ext>
                  </a:extLst>
                </p:cNvPr>
                <p:cNvSpPr/>
                <p:nvPr/>
              </p:nvSpPr>
              <p:spPr>
                <a:xfrm>
                  <a:off x="4700588" y="3559175"/>
                  <a:ext cx="34925" cy="33338"/>
                </a:xfrm>
                <a:custGeom>
                  <a:avLst/>
                  <a:gdLst>
                    <a:gd name="T0" fmla="*/ 22 w 22"/>
                    <a:gd name="T1" fmla="*/ 8 h 21"/>
                    <a:gd name="T2" fmla="*/ 18 w 22"/>
                    <a:gd name="T3" fmla="*/ 6 h 21"/>
                    <a:gd name="T4" fmla="*/ 15 w 22"/>
                    <a:gd name="T5" fmla="*/ 2 h 21"/>
                    <a:gd name="T6" fmla="*/ 14 w 22"/>
                    <a:gd name="T7" fmla="*/ 0 h 21"/>
                    <a:gd name="T8" fmla="*/ 11 w 22"/>
                    <a:gd name="T9" fmla="*/ 0 h 21"/>
                    <a:gd name="T10" fmla="*/ 8 w 22"/>
                    <a:gd name="T11" fmla="*/ 4 h 21"/>
                    <a:gd name="T12" fmla="*/ 5 w 22"/>
                    <a:gd name="T13" fmla="*/ 4 h 21"/>
                    <a:gd name="T14" fmla="*/ 4 w 22"/>
                    <a:gd name="T15" fmla="*/ 6 h 21"/>
                    <a:gd name="T16" fmla="*/ 2 w 22"/>
                    <a:gd name="T17" fmla="*/ 6 h 21"/>
                    <a:gd name="T18" fmla="*/ 0 w 22"/>
                    <a:gd name="T19" fmla="*/ 7 h 21"/>
                    <a:gd name="T20" fmla="*/ 3 w 22"/>
                    <a:gd name="T21" fmla="*/ 10 h 21"/>
                    <a:gd name="T22" fmla="*/ 3 w 22"/>
                    <a:gd name="T23" fmla="*/ 13 h 21"/>
                    <a:gd name="T24" fmla="*/ 4 w 22"/>
                    <a:gd name="T25" fmla="*/ 15 h 21"/>
                    <a:gd name="T26" fmla="*/ 6 w 22"/>
                    <a:gd name="T27" fmla="*/ 16 h 21"/>
                    <a:gd name="T28" fmla="*/ 9 w 22"/>
                    <a:gd name="T29" fmla="*/ 20 h 21"/>
                    <a:gd name="T30" fmla="*/ 10 w 22"/>
                    <a:gd name="T31" fmla="*/ 21 h 21"/>
                    <a:gd name="T32" fmla="*/ 11 w 22"/>
                    <a:gd name="T33" fmla="*/ 21 h 21"/>
                    <a:gd name="T34" fmla="*/ 12 w 22"/>
                    <a:gd name="T35" fmla="*/ 20 h 21"/>
                    <a:gd name="T36" fmla="*/ 12 w 22"/>
                    <a:gd name="T37" fmla="*/ 18 h 21"/>
                    <a:gd name="T38" fmla="*/ 16 w 22"/>
                    <a:gd name="T39" fmla="*/ 16 h 21"/>
                    <a:gd name="T40" fmla="*/ 17 w 22"/>
                    <a:gd name="T41" fmla="*/ 17 h 21"/>
                    <a:gd name="T42" fmla="*/ 19 w 22"/>
                    <a:gd name="T43" fmla="*/ 18 h 21"/>
                    <a:gd name="T44" fmla="*/ 20 w 22"/>
                    <a:gd name="T45" fmla="*/ 18 h 21"/>
                    <a:gd name="T46" fmla="*/ 20 w 22"/>
                    <a:gd name="T47" fmla="*/ 17 h 21"/>
                    <a:gd name="T48" fmla="*/ 21 w 22"/>
                    <a:gd name="T49" fmla="*/ 16 h 21"/>
                    <a:gd name="T50" fmla="*/ 22 w 22"/>
                    <a:gd name="T51" fmla="*/ 16 h 21"/>
                    <a:gd name="T52" fmla="*/ 22 w 22"/>
                    <a:gd name="T53"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 h="21">
                      <a:moveTo>
                        <a:pt x="22" y="8"/>
                      </a:moveTo>
                      <a:lnTo>
                        <a:pt x="18" y="6"/>
                      </a:lnTo>
                      <a:lnTo>
                        <a:pt x="15" y="2"/>
                      </a:lnTo>
                      <a:lnTo>
                        <a:pt x="14" y="0"/>
                      </a:lnTo>
                      <a:lnTo>
                        <a:pt x="11" y="0"/>
                      </a:lnTo>
                      <a:lnTo>
                        <a:pt x="8" y="4"/>
                      </a:lnTo>
                      <a:lnTo>
                        <a:pt x="5" y="4"/>
                      </a:lnTo>
                      <a:lnTo>
                        <a:pt x="4" y="6"/>
                      </a:lnTo>
                      <a:lnTo>
                        <a:pt x="2" y="6"/>
                      </a:lnTo>
                      <a:lnTo>
                        <a:pt x="0" y="7"/>
                      </a:lnTo>
                      <a:lnTo>
                        <a:pt x="3" y="10"/>
                      </a:lnTo>
                      <a:lnTo>
                        <a:pt x="3" y="13"/>
                      </a:lnTo>
                      <a:lnTo>
                        <a:pt x="4" y="15"/>
                      </a:lnTo>
                      <a:lnTo>
                        <a:pt x="6" y="16"/>
                      </a:lnTo>
                      <a:lnTo>
                        <a:pt x="9" y="20"/>
                      </a:lnTo>
                      <a:lnTo>
                        <a:pt x="10" y="21"/>
                      </a:lnTo>
                      <a:lnTo>
                        <a:pt x="11" y="21"/>
                      </a:lnTo>
                      <a:lnTo>
                        <a:pt x="12" y="20"/>
                      </a:lnTo>
                      <a:lnTo>
                        <a:pt x="12" y="18"/>
                      </a:lnTo>
                      <a:lnTo>
                        <a:pt x="16" y="16"/>
                      </a:lnTo>
                      <a:lnTo>
                        <a:pt x="17" y="17"/>
                      </a:lnTo>
                      <a:lnTo>
                        <a:pt x="19" y="18"/>
                      </a:lnTo>
                      <a:lnTo>
                        <a:pt x="20" y="18"/>
                      </a:lnTo>
                      <a:lnTo>
                        <a:pt x="20" y="17"/>
                      </a:lnTo>
                      <a:lnTo>
                        <a:pt x="21" y="16"/>
                      </a:lnTo>
                      <a:lnTo>
                        <a:pt x="22" y="16"/>
                      </a:lnTo>
                      <a:lnTo>
                        <a:pt x="22" y="8"/>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41" name="Freeform 509">
                  <a:extLst>
                    <a:ext uri="{FF2B5EF4-FFF2-40B4-BE49-F238E27FC236}">
                      <a16:creationId xmlns:a16="http://schemas.microsoft.com/office/drawing/2014/main" xmlns="" id="{A655314D-89B9-1C48-8992-B0E4D324EC05}"/>
                    </a:ext>
                  </a:extLst>
                </p:cNvPr>
                <p:cNvSpPr/>
                <p:nvPr/>
              </p:nvSpPr>
              <p:spPr>
                <a:xfrm>
                  <a:off x="7091363" y="3697288"/>
                  <a:ext cx="77787" cy="117475"/>
                </a:xfrm>
                <a:custGeom>
                  <a:avLst/>
                  <a:gdLst>
                    <a:gd name="T0" fmla="*/ 47 w 49"/>
                    <a:gd name="T1" fmla="*/ 24 h 74"/>
                    <a:gd name="T2" fmla="*/ 49 w 49"/>
                    <a:gd name="T3" fmla="*/ 45 h 74"/>
                    <a:gd name="T4" fmla="*/ 42 w 49"/>
                    <a:gd name="T5" fmla="*/ 59 h 74"/>
                    <a:gd name="T6" fmla="*/ 35 w 49"/>
                    <a:gd name="T7" fmla="*/ 60 h 74"/>
                    <a:gd name="T8" fmla="*/ 30 w 49"/>
                    <a:gd name="T9" fmla="*/ 64 h 74"/>
                    <a:gd name="T10" fmla="*/ 26 w 49"/>
                    <a:gd name="T11" fmla="*/ 62 h 74"/>
                    <a:gd name="T12" fmla="*/ 23 w 49"/>
                    <a:gd name="T13" fmla="*/ 65 h 74"/>
                    <a:gd name="T14" fmla="*/ 21 w 49"/>
                    <a:gd name="T15" fmla="*/ 68 h 74"/>
                    <a:gd name="T16" fmla="*/ 19 w 49"/>
                    <a:gd name="T17" fmla="*/ 65 h 74"/>
                    <a:gd name="T18" fmla="*/ 17 w 49"/>
                    <a:gd name="T19" fmla="*/ 71 h 74"/>
                    <a:gd name="T20" fmla="*/ 15 w 49"/>
                    <a:gd name="T21" fmla="*/ 70 h 74"/>
                    <a:gd name="T22" fmla="*/ 17 w 49"/>
                    <a:gd name="T23" fmla="*/ 67 h 74"/>
                    <a:gd name="T24" fmla="*/ 11 w 49"/>
                    <a:gd name="T25" fmla="*/ 72 h 74"/>
                    <a:gd name="T26" fmla="*/ 9 w 49"/>
                    <a:gd name="T27" fmla="*/ 70 h 74"/>
                    <a:gd name="T28" fmla="*/ 5 w 49"/>
                    <a:gd name="T29" fmla="*/ 71 h 74"/>
                    <a:gd name="T30" fmla="*/ 2 w 49"/>
                    <a:gd name="T31" fmla="*/ 74 h 74"/>
                    <a:gd name="T32" fmla="*/ 3 w 49"/>
                    <a:gd name="T33" fmla="*/ 68 h 74"/>
                    <a:gd name="T34" fmla="*/ 5 w 49"/>
                    <a:gd name="T35" fmla="*/ 68 h 74"/>
                    <a:gd name="T36" fmla="*/ 5 w 49"/>
                    <a:gd name="T37" fmla="*/ 65 h 74"/>
                    <a:gd name="T38" fmla="*/ 3 w 49"/>
                    <a:gd name="T39" fmla="*/ 64 h 74"/>
                    <a:gd name="T40" fmla="*/ 4 w 49"/>
                    <a:gd name="T41" fmla="*/ 58 h 74"/>
                    <a:gd name="T42" fmla="*/ 6 w 49"/>
                    <a:gd name="T43" fmla="*/ 52 h 74"/>
                    <a:gd name="T44" fmla="*/ 9 w 49"/>
                    <a:gd name="T45" fmla="*/ 48 h 74"/>
                    <a:gd name="T46" fmla="*/ 8 w 49"/>
                    <a:gd name="T47" fmla="*/ 45 h 74"/>
                    <a:gd name="T48" fmla="*/ 5 w 49"/>
                    <a:gd name="T49" fmla="*/ 34 h 74"/>
                    <a:gd name="T50" fmla="*/ 4 w 49"/>
                    <a:gd name="T51" fmla="*/ 36 h 74"/>
                    <a:gd name="T52" fmla="*/ 1 w 49"/>
                    <a:gd name="T53" fmla="*/ 34 h 74"/>
                    <a:gd name="T54" fmla="*/ 0 w 49"/>
                    <a:gd name="T55" fmla="*/ 32 h 74"/>
                    <a:gd name="T56" fmla="*/ 8 w 49"/>
                    <a:gd name="T57" fmla="*/ 29 h 74"/>
                    <a:gd name="T58" fmla="*/ 11 w 49"/>
                    <a:gd name="T59" fmla="*/ 31 h 74"/>
                    <a:gd name="T60" fmla="*/ 10 w 49"/>
                    <a:gd name="T61" fmla="*/ 26 h 74"/>
                    <a:gd name="T62" fmla="*/ 9 w 49"/>
                    <a:gd name="T63" fmla="*/ 23 h 74"/>
                    <a:gd name="T64" fmla="*/ 8 w 49"/>
                    <a:gd name="T65" fmla="*/ 21 h 74"/>
                    <a:gd name="T66" fmla="*/ 7 w 49"/>
                    <a:gd name="T67" fmla="*/ 20 h 74"/>
                    <a:gd name="T68" fmla="*/ 7 w 49"/>
                    <a:gd name="T69" fmla="*/ 19 h 74"/>
                    <a:gd name="T70" fmla="*/ 5 w 49"/>
                    <a:gd name="T71" fmla="*/ 15 h 74"/>
                    <a:gd name="T72" fmla="*/ 6 w 49"/>
                    <a:gd name="T73" fmla="*/ 15 h 74"/>
                    <a:gd name="T74" fmla="*/ 24 w 49"/>
                    <a:gd name="T75" fmla="*/ 6 h 74"/>
                    <a:gd name="T76" fmla="*/ 32 w 49"/>
                    <a:gd name="T7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 h="74">
                      <a:moveTo>
                        <a:pt x="32" y="0"/>
                      </a:moveTo>
                      <a:lnTo>
                        <a:pt x="47" y="24"/>
                      </a:lnTo>
                      <a:lnTo>
                        <a:pt x="48" y="44"/>
                      </a:lnTo>
                      <a:lnTo>
                        <a:pt x="49" y="45"/>
                      </a:lnTo>
                      <a:lnTo>
                        <a:pt x="45" y="56"/>
                      </a:lnTo>
                      <a:lnTo>
                        <a:pt x="42" y="59"/>
                      </a:lnTo>
                      <a:lnTo>
                        <a:pt x="37" y="60"/>
                      </a:lnTo>
                      <a:lnTo>
                        <a:pt x="35" y="60"/>
                      </a:lnTo>
                      <a:lnTo>
                        <a:pt x="31" y="65"/>
                      </a:lnTo>
                      <a:lnTo>
                        <a:pt x="30" y="64"/>
                      </a:lnTo>
                      <a:lnTo>
                        <a:pt x="29" y="64"/>
                      </a:lnTo>
                      <a:lnTo>
                        <a:pt x="26" y="62"/>
                      </a:lnTo>
                      <a:lnTo>
                        <a:pt x="22" y="64"/>
                      </a:lnTo>
                      <a:lnTo>
                        <a:pt x="23" y="65"/>
                      </a:lnTo>
                      <a:lnTo>
                        <a:pt x="22" y="67"/>
                      </a:lnTo>
                      <a:lnTo>
                        <a:pt x="21" y="68"/>
                      </a:lnTo>
                      <a:lnTo>
                        <a:pt x="20" y="66"/>
                      </a:lnTo>
                      <a:lnTo>
                        <a:pt x="19" y="65"/>
                      </a:lnTo>
                      <a:lnTo>
                        <a:pt x="18" y="70"/>
                      </a:lnTo>
                      <a:lnTo>
                        <a:pt x="17" y="71"/>
                      </a:lnTo>
                      <a:lnTo>
                        <a:pt x="16" y="71"/>
                      </a:lnTo>
                      <a:lnTo>
                        <a:pt x="15" y="70"/>
                      </a:lnTo>
                      <a:lnTo>
                        <a:pt x="17" y="68"/>
                      </a:lnTo>
                      <a:lnTo>
                        <a:pt x="17" y="67"/>
                      </a:lnTo>
                      <a:lnTo>
                        <a:pt x="13" y="69"/>
                      </a:lnTo>
                      <a:lnTo>
                        <a:pt x="11" y="72"/>
                      </a:lnTo>
                      <a:lnTo>
                        <a:pt x="10" y="72"/>
                      </a:lnTo>
                      <a:lnTo>
                        <a:pt x="9" y="70"/>
                      </a:lnTo>
                      <a:lnTo>
                        <a:pt x="6" y="73"/>
                      </a:lnTo>
                      <a:lnTo>
                        <a:pt x="5" y="71"/>
                      </a:lnTo>
                      <a:lnTo>
                        <a:pt x="3" y="72"/>
                      </a:lnTo>
                      <a:lnTo>
                        <a:pt x="2" y="74"/>
                      </a:lnTo>
                      <a:lnTo>
                        <a:pt x="1" y="73"/>
                      </a:lnTo>
                      <a:lnTo>
                        <a:pt x="3" y="68"/>
                      </a:lnTo>
                      <a:lnTo>
                        <a:pt x="6" y="69"/>
                      </a:lnTo>
                      <a:lnTo>
                        <a:pt x="5" y="68"/>
                      </a:lnTo>
                      <a:lnTo>
                        <a:pt x="6" y="66"/>
                      </a:lnTo>
                      <a:lnTo>
                        <a:pt x="5" y="65"/>
                      </a:lnTo>
                      <a:lnTo>
                        <a:pt x="3" y="66"/>
                      </a:lnTo>
                      <a:lnTo>
                        <a:pt x="3" y="64"/>
                      </a:lnTo>
                      <a:lnTo>
                        <a:pt x="4" y="61"/>
                      </a:lnTo>
                      <a:lnTo>
                        <a:pt x="4" y="58"/>
                      </a:lnTo>
                      <a:lnTo>
                        <a:pt x="7" y="53"/>
                      </a:lnTo>
                      <a:lnTo>
                        <a:pt x="6" y="52"/>
                      </a:lnTo>
                      <a:lnTo>
                        <a:pt x="8" y="50"/>
                      </a:lnTo>
                      <a:lnTo>
                        <a:pt x="9" y="48"/>
                      </a:lnTo>
                      <a:lnTo>
                        <a:pt x="8" y="47"/>
                      </a:lnTo>
                      <a:lnTo>
                        <a:pt x="8" y="45"/>
                      </a:lnTo>
                      <a:lnTo>
                        <a:pt x="6" y="43"/>
                      </a:lnTo>
                      <a:lnTo>
                        <a:pt x="5" y="34"/>
                      </a:lnTo>
                      <a:lnTo>
                        <a:pt x="3" y="33"/>
                      </a:lnTo>
                      <a:lnTo>
                        <a:pt x="4" y="36"/>
                      </a:lnTo>
                      <a:lnTo>
                        <a:pt x="3" y="37"/>
                      </a:lnTo>
                      <a:lnTo>
                        <a:pt x="1" y="34"/>
                      </a:lnTo>
                      <a:lnTo>
                        <a:pt x="0" y="34"/>
                      </a:lnTo>
                      <a:lnTo>
                        <a:pt x="0" y="32"/>
                      </a:lnTo>
                      <a:lnTo>
                        <a:pt x="2" y="30"/>
                      </a:lnTo>
                      <a:lnTo>
                        <a:pt x="8" y="29"/>
                      </a:lnTo>
                      <a:lnTo>
                        <a:pt x="10" y="30"/>
                      </a:lnTo>
                      <a:lnTo>
                        <a:pt x="11" y="31"/>
                      </a:lnTo>
                      <a:lnTo>
                        <a:pt x="10" y="28"/>
                      </a:lnTo>
                      <a:lnTo>
                        <a:pt x="10" y="26"/>
                      </a:lnTo>
                      <a:lnTo>
                        <a:pt x="9" y="25"/>
                      </a:lnTo>
                      <a:lnTo>
                        <a:pt x="9" y="23"/>
                      </a:lnTo>
                      <a:lnTo>
                        <a:pt x="10" y="23"/>
                      </a:lnTo>
                      <a:lnTo>
                        <a:pt x="8" y="21"/>
                      </a:lnTo>
                      <a:lnTo>
                        <a:pt x="8" y="22"/>
                      </a:lnTo>
                      <a:lnTo>
                        <a:pt x="7" y="20"/>
                      </a:lnTo>
                      <a:lnTo>
                        <a:pt x="6" y="19"/>
                      </a:lnTo>
                      <a:lnTo>
                        <a:pt x="7" y="19"/>
                      </a:lnTo>
                      <a:lnTo>
                        <a:pt x="6" y="17"/>
                      </a:lnTo>
                      <a:lnTo>
                        <a:pt x="5" y="15"/>
                      </a:lnTo>
                      <a:lnTo>
                        <a:pt x="5" y="14"/>
                      </a:lnTo>
                      <a:lnTo>
                        <a:pt x="6" y="15"/>
                      </a:lnTo>
                      <a:lnTo>
                        <a:pt x="15" y="6"/>
                      </a:lnTo>
                      <a:lnTo>
                        <a:pt x="24" y="6"/>
                      </a:lnTo>
                      <a:lnTo>
                        <a:pt x="28" y="4"/>
                      </a:lnTo>
                      <a:lnTo>
                        <a:pt x="32" y="0"/>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42" name="Freeform 511">
                  <a:extLst>
                    <a:ext uri="{FF2B5EF4-FFF2-40B4-BE49-F238E27FC236}">
                      <a16:creationId xmlns:a16="http://schemas.microsoft.com/office/drawing/2014/main" xmlns="" id="{B4D8FA47-02D9-EB4A-93C5-D54D08AC3B8A}"/>
                    </a:ext>
                  </a:extLst>
                </p:cNvPr>
                <p:cNvSpPr/>
                <p:nvPr/>
              </p:nvSpPr>
              <p:spPr>
                <a:xfrm>
                  <a:off x="7051675" y="3567113"/>
                  <a:ext cx="142875" cy="155575"/>
                </a:xfrm>
                <a:custGeom>
                  <a:avLst/>
                  <a:gdLst>
                    <a:gd name="T0" fmla="*/ 57 w 90"/>
                    <a:gd name="T1" fmla="*/ 80 h 98"/>
                    <a:gd name="T2" fmla="*/ 44 w 90"/>
                    <a:gd name="T3" fmla="*/ 70 h 98"/>
                    <a:gd name="T4" fmla="*/ 44 w 90"/>
                    <a:gd name="T5" fmla="*/ 66 h 98"/>
                    <a:gd name="T6" fmla="*/ 45 w 90"/>
                    <a:gd name="T7" fmla="*/ 59 h 98"/>
                    <a:gd name="T8" fmla="*/ 51 w 90"/>
                    <a:gd name="T9" fmla="*/ 55 h 98"/>
                    <a:gd name="T10" fmla="*/ 61 w 90"/>
                    <a:gd name="T11" fmla="*/ 52 h 98"/>
                    <a:gd name="T12" fmla="*/ 71 w 90"/>
                    <a:gd name="T13" fmla="*/ 42 h 98"/>
                    <a:gd name="T14" fmla="*/ 76 w 90"/>
                    <a:gd name="T15" fmla="*/ 39 h 98"/>
                    <a:gd name="T16" fmla="*/ 75 w 90"/>
                    <a:gd name="T17" fmla="*/ 29 h 98"/>
                    <a:gd name="T18" fmla="*/ 86 w 90"/>
                    <a:gd name="T19" fmla="*/ 13 h 98"/>
                    <a:gd name="T20" fmla="*/ 90 w 90"/>
                    <a:gd name="T21" fmla="*/ 12 h 98"/>
                    <a:gd name="T22" fmla="*/ 86 w 90"/>
                    <a:gd name="T23" fmla="*/ 7 h 98"/>
                    <a:gd name="T24" fmla="*/ 81 w 90"/>
                    <a:gd name="T25" fmla="*/ 0 h 98"/>
                    <a:gd name="T26" fmla="*/ 74 w 90"/>
                    <a:gd name="T27" fmla="*/ 12 h 98"/>
                    <a:gd name="T28" fmla="*/ 55 w 90"/>
                    <a:gd name="T29" fmla="*/ 19 h 98"/>
                    <a:gd name="T30" fmla="*/ 55 w 90"/>
                    <a:gd name="T31" fmla="*/ 29 h 98"/>
                    <a:gd name="T32" fmla="*/ 40 w 90"/>
                    <a:gd name="T33" fmla="*/ 28 h 98"/>
                    <a:gd name="T34" fmla="*/ 11 w 90"/>
                    <a:gd name="T35" fmla="*/ 46 h 98"/>
                    <a:gd name="T36" fmla="*/ 0 w 90"/>
                    <a:gd name="T37" fmla="*/ 57 h 98"/>
                    <a:gd name="T38" fmla="*/ 3 w 90"/>
                    <a:gd name="T39" fmla="*/ 61 h 98"/>
                    <a:gd name="T40" fmla="*/ 7 w 90"/>
                    <a:gd name="T41" fmla="*/ 62 h 98"/>
                    <a:gd name="T42" fmla="*/ 16 w 90"/>
                    <a:gd name="T43" fmla="*/ 64 h 98"/>
                    <a:gd name="T44" fmla="*/ 13 w 90"/>
                    <a:gd name="T45" fmla="*/ 80 h 98"/>
                    <a:gd name="T46" fmla="*/ 11 w 90"/>
                    <a:gd name="T47" fmla="*/ 81 h 98"/>
                    <a:gd name="T48" fmla="*/ 9 w 90"/>
                    <a:gd name="T49" fmla="*/ 83 h 98"/>
                    <a:gd name="T50" fmla="*/ 6 w 90"/>
                    <a:gd name="T51" fmla="*/ 91 h 98"/>
                    <a:gd name="T52" fmla="*/ 12 w 90"/>
                    <a:gd name="T53" fmla="*/ 91 h 98"/>
                    <a:gd name="T54" fmla="*/ 11 w 90"/>
                    <a:gd name="T55" fmla="*/ 93 h 98"/>
                    <a:gd name="T56" fmla="*/ 10 w 90"/>
                    <a:gd name="T57" fmla="*/ 95 h 98"/>
                    <a:gd name="T58" fmla="*/ 13 w 90"/>
                    <a:gd name="T59" fmla="*/ 97 h 98"/>
                    <a:gd name="T60" fmla="*/ 16 w 90"/>
                    <a:gd name="T61" fmla="*/ 96 h 98"/>
                    <a:gd name="T62" fmla="*/ 19 w 90"/>
                    <a:gd name="T63" fmla="*/ 93 h 98"/>
                    <a:gd name="T64" fmla="*/ 20 w 90"/>
                    <a:gd name="T65" fmla="*/ 92 h 98"/>
                    <a:gd name="T66" fmla="*/ 23 w 90"/>
                    <a:gd name="T67" fmla="*/ 95 h 98"/>
                    <a:gd name="T68" fmla="*/ 26 w 90"/>
                    <a:gd name="T69" fmla="*/ 95 h 98"/>
                    <a:gd name="T70" fmla="*/ 31 w 90"/>
                    <a:gd name="T71" fmla="*/ 97 h 98"/>
                    <a:gd name="T72" fmla="*/ 49 w 90"/>
                    <a:gd name="T73" fmla="*/ 88 h 98"/>
                    <a:gd name="T74" fmla="*/ 57 w 90"/>
                    <a:gd name="T75" fmla="*/ 8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 h="98">
                      <a:moveTo>
                        <a:pt x="57" y="82"/>
                      </a:moveTo>
                      <a:lnTo>
                        <a:pt x="57" y="80"/>
                      </a:lnTo>
                      <a:lnTo>
                        <a:pt x="47" y="72"/>
                      </a:lnTo>
                      <a:lnTo>
                        <a:pt x="44" y="70"/>
                      </a:lnTo>
                      <a:lnTo>
                        <a:pt x="43" y="69"/>
                      </a:lnTo>
                      <a:lnTo>
                        <a:pt x="44" y="66"/>
                      </a:lnTo>
                      <a:lnTo>
                        <a:pt x="45" y="68"/>
                      </a:lnTo>
                      <a:lnTo>
                        <a:pt x="45" y="59"/>
                      </a:lnTo>
                      <a:lnTo>
                        <a:pt x="50" y="57"/>
                      </a:lnTo>
                      <a:lnTo>
                        <a:pt x="51" y="55"/>
                      </a:lnTo>
                      <a:lnTo>
                        <a:pt x="57" y="54"/>
                      </a:lnTo>
                      <a:lnTo>
                        <a:pt x="61" y="52"/>
                      </a:lnTo>
                      <a:lnTo>
                        <a:pt x="61" y="50"/>
                      </a:lnTo>
                      <a:lnTo>
                        <a:pt x="71" y="42"/>
                      </a:lnTo>
                      <a:lnTo>
                        <a:pt x="74" y="40"/>
                      </a:lnTo>
                      <a:lnTo>
                        <a:pt x="76" y="39"/>
                      </a:lnTo>
                      <a:lnTo>
                        <a:pt x="76" y="31"/>
                      </a:lnTo>
                      <a:lnTo>
                        <a:pt x="75" y="29"/>
                      </a:lnTo>
                      <a:lnTo>
                        <a:pt x="76" y="26"/>
                      </a:lnTo>
                      <a:lnTo>
                        <a:pt x="86" y="13"/>
                      </a:lnTo>
                      <a:lnTo>
                        <a:pt x="88" y="12"/>
                      </a:lnTo>
                      <a:lnTo>
                        <a:pt x="90" y="12"/>
                      </a:lnTo>
                      <a:lnTo>
                        <a:pt x="88" y="7"/>
                      </a:lnTo>
                      <a:lnTo>
                        <a:pt x="86" y="7"/>
                      </a:lnTo>
                      <a:lnTo>
                        <a:pt x="84" y="3"/>
                      </a:lnTo>
                      <a:lnTo>
                        <a:pt x="81" y="0"/>
                      </a:lnTo>
                      <a:lnTo>
                        <a:pt x="79" y="2"/>
                      </a:lnTo>
                      <a:lnTo>
                        <a:pt x="74" y="12"/>
                      </a:lnTo>
                      <a:lnTo>
                        <a:pt x="66" y="18"/>
                      </a:lnTo>
                      <a:lnTo>
                        <a:pt x="55" y="19"/>
                      </a:lnTo>
                      <a:lnTo>
                        <a:pt x="54" y="21"/>
                      </a:lnTo>
                      <a:lnTo>
                        <a:pt x="55" y="29"/>
                      </a:lnTo>
                      <a:lnTo>
                        <a:pt x="44" y="30"/>
                      </a:lnTo>
                      <a:lnTo>
                        <a:pt x="40" y="28"/>
                      </a:lnTo>
                      <a:lnTo>
                        <a:pt x="36" y="27"/>
                      </a:lnTo>
                      <a:lnTo>
                        <a:pt x="11" y="46"/>
                      </a:lnTo>
                      <a:lnTo>
                        <a:pt x="7" y="48"/>
                      </a:lnTo>
                      <a:lnTo>
                        <a:pt x="0" y="57"/>
                      </a:lnTo>
                      <a:lnTo>
                        <a:pt x="0" y="58"/>
                      </a:lnTo>
                      <a:lnTo>
                        <a:pt x="3" y="61"/>
                      </a:lnTo>
                      <a:lnTo>
                        <a:pt x="4" y="63"/>
                      </a:lnTo>
                      <a:lnTo>
                        <a:pt x="7" y="62"/>
                      </a:lnTo>
                      <a:lnTo>
                        <a:pt x="15" y="63"/>
                      </a:lnTo>
                      <a:lnTo>
                        <a:pt x="16" y="64"/>
                      </a:lnTo>
                      <a:lnTo>
                        <a:pt x="12" y="78"/>
                      </a:lnTo>
                      <a:lnTo>
                        <a:pt x="13" y="80"/>
                      </a:lnTo>
                      <a:lnTo>
                        <a:pt x="15" y="80"/>
                      </a:lnTo>
                      <a:lnTo>
                        <a:pt x="11" y="81"/>
                      </a:lnTo>
                      <a:lnTo>
                        <a:pt x="11" y="83"/>
                      </a:lnTo>
                      <a:lnTo>
                        <a:pt x="9" y="83"/>
                      </a:lnTo>
                      <a:lnTo>
                        <a:pt x="8" y="88"/>
                      </a:lnTo>
                      <a:lnTo>
                        <a:pt x="6" y="91"/>
                      </a:lnTo>
                      <a:lnTo>
                        <a:pt x="10" y="91"/>
                      </a:lnTo>
                      <a:lnTo>
                        <a:pt x="12" y="91"/>
                      </a:lnTo>
                      <a:lnTo>
                        <a:pt x="12" y="92"/>
                      </a:lnTo>
                      <a:lnTo>
                        <a:pt x="11" y="93"/>
                      </a:lnTo>
                      <a:lnTo>
                        <a:pt x="10" y="93"/>
                      </a:lnTo>
                      <a:lnTo>
                        <a:pt x="10" y="95"/>
                      </a:lnTo>
                      <a:lnTo>
                        <a:pt x="12" y="94"/>
                      </a:lnTo>
                      <a:lnTo>
                        <a:pt x="13" y="97"/>
                      </a:lnTo>
                      <a:lnTo>
                        <a:pt x="15" y="98"/>
                      </a:lnTo>
                      <a:lnTo>
                        <a:pt x="16" y="96"/>
                      </a:lnTo>
                      <a:lnTo>
                        <a:pt x="18" y="96"/>
                      </a:lnTo>
                      <a:lnTo>
                        <a:pt x="19" y="93"/>
                      </a:lnTo>
                      <a:lnTo>
                        <a:pt x="18" y="92"/>
                      </a:lnTo>
                      <a:lnTo>
                        <a:pt x="20" y="92"/>
                      </a:lnTo>
                      <a:lnTo>
                        <a:pt x="22" y="94"/>
                      </a:lnTo>
                      <a:lnTo>
                        <a:pt x="23" y="95"/>
                      </a:lnTo>
                      <a:lnTo>
                        <a:pt x="25" y="97"/>
                      </a:lnTo>
                      <a:lnTo>
                        <a:pt x="26" y="95"/>
                      </a:lnTo>
                      <a:lnTo>
                        <a:pt x="29" y="94"/>
                      </a:lnTo>
                      <a:lnTo>
                        <a:pt x="31" y="97"/>
                      </a:lnTo>
                      <a:lnTo>
                        <a:pt x="40" y="88"/>
                      </a:lnTo>
                      <a:lnTo>
                        <a:pt x="49" y="88"/>
                      </a:lnTo>
                      <a:lnTo>
                        <a:pt x="53" y="86"/>
                      </a:lnTo>
                      <a:lnTo>
                        <a:pt x="57" y="82"/>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43" name="Freeform 515">
                  <a:extLst>
                    <a:ext uri="{FF2B5EF4-FFF2-40B4-BE49-F238E27FC236}">
                      <a16:creationId xmlns:a16="http://schemas.microsoft.com/office/drawing/2014/main" xmlns="" id="{D31F942A-A3CB-8346-A8F5-B226DB60A377}"/>
                    </a:ext>
                  </a:extLst>
                </p:cNvPr>
                <p:cNvSpPr>
                  <a:spLocks noEditPoints="1"/>
                </p:cNvSpPr>
                <p:nvPr/>
              </p:nvSpPr>
              <p:spPr>
                <a:xfrm>
                  <a:off x="5299075" y="3133725"/>
                  <a:ext cx="914400" cy="488950"/>
                </a:xfrm>
                <a:custGeom>
                  <a:avLst/>
                  <a:gdLst>
                    <a:gd name="T0" fmla="*/ 2178 w 2231"/>
                    <a:gd name="T1" fmla="*/ 535 h 1192"/>
                    <a:gd name="T2" fmla="*/ 2102 w 2231"/>
                    <a:gd name="T3" fmla="*/ 481 h 1192"/>
                    <a:gd name="T4" fmla="*/ 2041 w 2231"/>
                    <a:gd name="T5" fmla="*/ 419 h 1192"/>
                    <a:gd name="T6" fmla="*/ 1981 w 2231"/>
                    <a:gd name="T7" fmla="*/ 428 h 1192"/>
                    <a:gd name="T8" fmla="*/ 1891 w 2231"/>
                    <a:gd name="T9" fmla="*/ 391 h 1192"/>
                    <a:gd name="T10" fmla="*/ 1650 w 2231"/>
                    <a:gd name="T11" fmla="*/ 138 h 1192"/>
                    <a:gd name="T12" fmla="*/ 1645 w 2231"/>
                    <a:gd name="T13" fmla="*/ 104 h 1192"/>
                    <a:gd name="T14" fmla="*/ 1542 w 2231"/>
                    <a:gd name="T15" fmla="*/ 163 h 1192"/>
                    <a:gd name="T16" fmla="*/ 1483 w 2231"/>
                    <a:gd name="T17" fmla="*/ 182 h 1192"/>
                    <a:gd name="T18" fmla="*/ 1489 w 2231"/>
                    <a:gd name="T19" fmla="*/ 129 h 1192"/>
                    <a:gd name="T20" fmla="*/ 1418 w 2231"/>
                    <a:gd name="T21" fmla="*/ 138 h 1192"/>
                    <a:gd name="T22" fmla="*/ 1374 w 2231"/>
                    <a:gd name="T23" fmla="*/ 122 h 1192"/>
                    <a:gd name="T24" fmla="*/ 1343 w 2231"/>
                    <a:gd name="T25" fmla="*/ 53 h 1192"/>
                    <a:gd name="T26" fmla="*/ 1278 w 2231"/>
                    <a:gd name="T27" fmla="*/ 8 h 1192"/>
                    <a:gd name="T28" fmla="*/ 1213 w 2231"/>
                    <a:gd name="T29" fmla="*/ 12 h 1192"/>
                    <a:gd name="T30" fmla="*/ 1068 w 2231"/>
                    <a:gd name="T31" fmla="*/ 71 h 1192"/>
                    <a:gd name="T32" fmla="*/ 995 w 2231"/>
                    <a:gd name="T33" fmla="*/ 101 h 1192"/>
                    <a:gd name="T34" fmla="*/ 919 w 2231"/>
                    <a:gd name="T35" fmla="*/ 122 h 1192"/>
                    <a:gd name="T36" fmla="*/ 826 w 2231"/>
                    <a:gd name="T37" fmla="*/ 138 h 1192"/>
                    <a:gd name="T38" fmla="*/ 811 w 2231"/>
                    <a:gd name="T39" fmla="*/ 172 h 1192"/>
                    <a:gd name="T40" fmla="*/ 854 w 2231"/>
                    <a:gd name="T41" fmla="*/ 211 h 1192"/>
                    <a:gd name="T42" fmla="*/ 795 w 2231"/>
                    <a:gd name="T43" fmla="*/ 276 h 1192"/>
                    <a:gd name="T44" fmla="*/ 760 w 2231"/>
                    <a:gd name="T45" fmla="*/ 345 h 1192"/>
                    <a:gd name="T46" fmla="*/ 750 w 2231"/>
                    <a:gd name="T47" fmla="*/ 422 h 1192"/>
                    <a:gd name="T48" fmla="*/ 663 w 2231"/>
                    <a:gd name="T49" fmla="*/ 422 h 1192"/>
                    <a:gd name="T50" fmla="*/ 576 w 2231"/>
                    <a:gd name="T51" fmla="*/ 402 h 1192"/>
                    <a:gd name="T52" fmla="*/ 503 w 2231"/>
                    <a:gd name="T53" fmla="*/ 440 h 1192"/>
                    <a:gd name="T54" fmla="*/ 447 w 2231"/>
                    <a:gd name="T55" fmla="*/ 439 h 1192"/>
                    <a:gd name="T56" fmla="*/ 376 w 2231"/>
                    <a:gd name="T57" fmla="*/ 355 h 1192"/>
                    <a:gd name="T58" fmla="*/ 295 w 2231"/>
                    <a:gd name="T59" fmla="*/ 339 h 1192"/>
                    <a:gd name="T60" fmla="*/ 220 w 2231"/>
                    <a:gd name="T61" fmla="*/ 352 h 1192"/>
                    <a:gd name="T62" fmla="*/ 157 w 2231"/>
                    <a:gd name="T63" fmla="*/ 394 h 1192"/>
                    <a:gd name="T64" fmla="*/ 63 w 2231"/>
                    <a:gd name="T65" fmla="*/ 459 h 1192"/>
                    <a:gd name="T66" fmla="*/ 15 w 2231"/>
                    <a:gd name="T67" fmla="*/ 545 h 1192"/>
                    <a:gd name="T68" fmla="*/ 29 w 2231"/>
                    <a:gd name="T69" fmla="*/ 653 h 1192"/>
                    <a:gd name="T70" fmla="*/ 103 w 2231"/>
                    <a:gd name="T71" fmla="*/ 700 h 1192"/>
                    <a:gd name="T72" fmla="*/ 93 w 2231"/>
                    <a:gd name="T73" fmla="*/ 782 h 1192"/>
                    <a:gd name="T74" fmla="*/ 289 w 2231"/>
                    <a:gd name="T75" fmla="*/ 725 h 1192"/>
                    <a:gd name="T76" fmla="*/ 382 w 2231"/>
                    <a:gd name="T77" fmla="*/ 778 h 1192"/>
                    <a:gd name="T78" fmla="*/ 443 w 2231"/>
                    <a:gd name="T79" fmla="*/ 868 h 1192"/>
                    <a:gd name="T80" fmla="*/ 360 w 2231"/>
                    <a:gd name="T81" fmla="*/ 880 h 1192"/>
                    <a:gd name="T82" fmla="*/ 261 w 2231"/>
                    <a:gd name="T83" fmla="*/ 896 h 1192"/>
                    <a:gd name="T84" fmla="*/ 231 w 2231"/>
                    <a:gd name="T85" fmla="*/ 957 h 1192"/>
                    <a:gd name="T86" fmla="*/ 335 w 2231"/>
                    <a:gd name="T87" fmla="*/ 1066 h 1192"/>
                    <a:gd name="T88" fmla="*/ 458 w 2231"/>
                    <a:gd name="T89" fmla="*/ 1132 h 1192"/>
                    <a:gd name="T90" fmla="*/ 705 w 2231"/>
                    <a:gd name="T91" fmla="*/ 813 h 1192"/>
                    <a:gd name="T92" fmla="*/ 748 w 2231"/>
                    <a:gd name="T93" fmla="*/ 808 h 1192"/>
                    <a:gd name="T94" fmla="*/ 778 w 2231"/>
                    <a:gd name="T95" fmla="*/ 757 h 1192"/>
                    <a:gd name="T96" fmla="*/ 738 w 2231"/>
                    <a:gd name="T97" fmla="*/ 894 h 1192"/>
                    <a:gd name="T98" fmla="*/ 1080 w 2231"/>
                    <a:gd name="T99" fmla="*/ 1096 h 1192"/>
                    <a:gd name="T100" fmla="*/ 1253 w 2231"/>
                    <a:gd name="T101" fmla="*/ 1160 h 1192"/>
                    <a:gd name="T102" fmla="*/ 1345 w 2231"/>
                    <a:gd name="T103" fmla="*/ 1067 h 1192"/>
                    <a:gd name="T104" fmla="*/ 1492 w 2231"/>
                    <a:gd name="T105" fmla="*/ 1039 h 1192"/>
                    <a:gd name="T106" fmla="*/ 1668 w 2231"/>
                    <a:gd name="T107" fmla="*/ 1048 h 1192"/>
                    <a:gd name="T108" fmla="*/ 1851 w 2231"/>
                    <a:gd name="T109" fmla="*/ 1100 h 1192"/>
                    <a:gd name="T110" fmla="*/ 1843 w 2231"/>
                    <a:gd name="T111" fmla="*/ 902 h 1192"/>
                    <a:gd name="T112" fmla="*/ 2103 w 2231"/>
                    <a:gd name="T113" fmla="*/ 753 h 1192"/>
                    <a:gd name="T114" fmla="*/ 2231 w 2231"/>
                    <a:gd name="T115" fmla="*/ 562 h 1192"/>
                    <a:gd name="T116" fmla="*/ 1592 w 2231"/>
                    <a:gd name="T117" fmla="*/ 768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31" h="1192">
                      <a:moveTo>
                        <a:pt x="2227" y="554"/>
                      </a:moveTo>
                      <a:cubicBezTo>
                        <a:pt x="2221" y="550"/>
                        <a:pt x="2221" y="550"/>
                        <a:pt x="2221" y="550"/>
                      </a:cubicBezTo>
                      <a:cubicBezTo>
                        <a:pt x="2214" y="536"/>
                        <a:pt x="2214" y="536"/>
                        <a:pt x="2214" y="536"/>
                      </a:cubicBezTo>
                      <a:cubicBezTo>
                        <a:pt x="2207" y="531"/>
                        <a:pt x="2207" y="531"/>
                        <a:pt x="2207" y="531"/>
                      </a:cubicBezTo>
                      <a:cubicBezTo>
                        <a:pt x="2203" y="524"/>
                        <a:pt x="2203" y="524"/>
                        <a:pt x="2203" y="524"/>
                      </a:cubicBezTo>
                      <a:cubicBezTo>
                        <a:pt x="2201" y="515"/>
                        <a:pt x="2201" y="515"/>
                        <a:pt x="2201" y="515"/>
                      </a:cubicBezTo>
                      <a:cubicBezTo>
                        <a:pt x="2186" y="521"/>
                        <a:pt x="2186" y="521"/>
                        <a:pt x="2186" y="521"/>
                      </a:cubicBezTo>
                      <a:cubicBezTo>
                        <a:pt x="2181" y="528"/>
                        <a:pt x="2181" y="528"/>
                        <a:pt x="2181" y="528"/>
                      </a:cubicBezTo>
                      <a:cubicBezTo>
                        <a:pt x="2178" y="535"/>
                        <a:pt x="2178" y="535"/>
                        <a:pt x="2178" y="535"/>
                      </a:cubicBezTo>
                      <a:cubicBezTo>
                        <a:pt x="2154" y="531"/>
                        <a:pt x="2154" y="531"/>
                        <a:pt x="2154" y="531"/>
                      </a:cubicBezTo>
                      <a:cubicBezTo>
                        <a:pt x="2147" y="527"/>
                        <a:pt x="2147" y="527"/>
                        <a:pt x="2147" y="527"/>
                      </a:cubicBezTo>
                      <a:cubicBezTo>
                        <a:pt x="2131" y="524"/>
                        <a:pt x="2131" y="524"/>
                        <a:pt x="2131" y="524"/>
                      </a:cubicBezTo>
                      <a:cubicBezTo>
                        <a:pt x="2124" y="520"/>
                        <a:pt x="2124" y="520"/>
                        <a:pt x="2124" y="520"/>
                      </a:cubicBezTo>
                      <a:cubicBezTo>
                        <a:pt x="2118" y="506"/>
                        <a:pt x="2118" y="506"/>
                        <a:pt x="2118" y="506"/>
                      </a:cubicBezTo>
                      <a:cubicBezTo>
                        <a:pt x="2112" y="500"/>
                        <a:pt x="2112" y="500"/>
                        <a:pt x="2112" y="500"/>
                      </a:cubicBezTo>
                      <a:cubicBezTo>
                        <a:pt x="2104" y="497"/>
                        <a:pt x="2104" y="497"/>
                        <a:pt x="2104" y="497"/>
                      </a:cubicBezTo>
                      <a:cubicBezTo>
                        <a:pt x="2105" y="489"/>
                        <a:pt x="2105" y="489"/>
                        <a:pt x="2105" y="489"/>
                      </a:cubicBezTo>
                      <a:cubicBezTo>
                        <a:pt x="2102" y="481"/>
                        <a:pt x="2102" y="481"/>
                        <a:pt x="2102" y="481"/>
                      </a:cubicBezTo>
                      <a:cubicBezTo>
                        <a:pt x="2080" y="471"/>
                        <a:pt x="2080" y="471"/>
                        <a:pt x="2080" y="471"/>
                      </a:cubicBezTo>
                      <a:cubicBezTo>
                        <a:pt x="2072" y="469"/>
                        <a:pt x="2072" y="469"/>
                        <a:pt x="2072" y="469"/>
                      </a:cubicBezTo>
                      <a:cubicBezTo>
                        <a:pt x="2068" y="462"/>
                        <a:pt x="2068" y="462"/>
                        <a:pt x="2068" y="462"/>
                      </a:cubicBezTo>
                      <a:cubicBezTo>
                        <a:pt x="2067" y="454"/>
                        <a:pt x="2067" y="454"/>
                        <a:pt x="2067" y="454"/>
                      </a:cubicBezTo>
                      <a:cubicBezTo>
                        <a:pt x="2069" y="446"/>
                        <a:pt x="2069" y="446"/>
                        <a:pt x="2069" y="446"/>
                      </a:cubicBezTo>
                      <a:cubicBezTo>
                        <a:pt x="2066" y="438"/>
                        <a:pt x="2066" y="438"/>
                        <a:pt x="2066" y="438"/>
                      </a:cubicBezTo>
                      <a:cubicBezTo>
                        <a:pt x="2058" y="435"/>
                        <a:pt x="2058" y="435"/>
                        <a:pt x="2058" y="435"/>
                      </a:cubicBezTo>
                      <a:cubicBezTo>
                        <a:pt x="2048" y="423"/>
                        <a:pt x="2048" y="423"/>
                        <a:pt x="2048" y="423"/>
                      </a:cubicBezTo>
                      <a:cubicBezTo>
                        <a:pt x="2041" y="419"/>
                        <a:pt x="2041" y="419"/>
                        <a:pt x="2041" y="419"/>
                      </a:cubicBezTo>
                      <a:cubicBezTo>
                        <a:pt x="2037" y="412"/>
                        <a:pt x="2037" y="412"/>
                        <a:pt x="2037" y="412"/>
                      </a:cubicBezTo>
                      <a:cubicBezTo>
                        <a:pt x="2030" y="408"/>
                        <a:pt x="2030" y="408"/>
                        <a:pt x="2030" y="408"/>
                      </a:cubicBezTo>
                      <a:cubicBezTo>
                        <a:pt x="2015" y="403"/>
                        <a:pt x="2015" y="403"/>
                        <a:pt x="2015" y="403"/>
                      </a:cubicBezTo>
                      <a:cubicBezTo>
                        <a:pt x="2007" y="408"/>
                        <a:pt x="2007" y="408"/>
                        <a:pt x="2007" y="408"/>
                      </a:cubicBezTo>
                      <a:cubicBezTo>
                        <a:pt x="2004" y="415"/>
                        <a:pt x="2004" y="415"/>
                        <a:pt x="2004" y="415"/>
                      </a:cubicBezTo>
                      <a:cubicBezTo>
                        <a:pt x="1996" y="416"/>
                        <a:pt x="1996" y="416"/>
                        <a:pt x="1996" y="416"/>
                      </a:cubicBezTo>
                      <a:cubicBezTo>
                        <a:pt x="1988" y="414"/>
                        <a:pt x="1988" y="414"/>
                        <a:pt x="1988" y="414"/>
                      </a:cubicBezTo>
                      <a:cubicBezTo>
                        <a:pt x="1983" y="420"/>
                        <a:pt x="1983" y="420"/>
                        <a:pt x="1983" y="420"/>
                      </a:cubicBezTo>
                      <a:cubicBezTo>
                        <a:pt x="1981" y="428"/>
                        <a:pt x="1981" y="428"/>
                        <a:pt x="1981" y="428"/>
                      </a:cubicBezTo>
                      <a:cubicBezTo>
                        <a:pt x="1964" y="427"/>
                        <a:pt x="1964" y="427"/>
                        <a:pt x="1964" y="427"/>
                      </a:cubicBezTo>
                      <a:cubicBezTo>
                        <a:pt x="1957" y="431"/>
                        <a:pt x="1957" y="431"/>
                        <a:pt x="1957" y="431"/>
                      </a:cubicBezTo>
                      <a:cubicBezTo>
                        <a:pt x="1940" y="425"/>
                        <a:pt x="1940" y="425"/>
                        <a:pt x="1940" y="425"/>
                      </a:cubicBezTo>
                      <a:cubicBezTo>
                        <a:pt x="1915" y="428"/>
                        <a:pt x="1915" y="428"/>
                        <a:pt x="1915" y="428"/>
                      </a:cubicBezTo>
                      <a:cubicBezTo>
                        <a:pt x="1911" y="415"/>
                        <a:pt x="1911" y="415"/>
                        <a:pt x="1911" y="415"/>
                      </a:cubicBezTo>
                      <a:cubicBezTo>
                        <a:pt x="1905" y="414"/>
                        <a:pt x="1905" y="414"/>
                        <a:pt x="1905" y="414"/>
                      </a:cubicBezTo>
                      <a:cubicBezTo>
                        <a:pt x="1901" y="407"/>
                        <a:pt x="1901" y="407"/>
                        <a:pt x="1901" y="407"/>
                      </a:cubicBezTo>
                      <a:cubicBezTo>
                        <a:pt x="1904" y="399"/>
                        <a:pt x="1904" y="399"/>
                        <a:pt x="1904" y="399"/>
                      </a:cubicBezTo>
                      <a:cubicBezTo>
                        <a:pt x="1891" y="391"/>
                        <a:pt x="1891" y="391"/>
                        <a:pt x="1891" y="391"/>
                      </a:cubicBezTo>
                      <a:cubicBezTo>
                        <a:pt x="1883" y="388"/>
                        <a:pt x="1883" y="388"/>
                        <a:pt x="1883" y="388"/>
                      </a:cubicBezTo>
                      <a:cubicBezTo>
                        <a:pt x="1878" y="382"/>
                        <a:pt x="1878" y="382"/>
                        <a:pt x="1878" y="382"/>
                      </a:cubicBezTo>
                      <a:cubicBezTo>
                        <a:pt x="1870" y="383"/>
                        <a:pt x="1870" y="383"/>
                        <a:pt x="1870" y="383"/>
                      </a:cubicBezTo>
                      <a:cubicBezTo>
                        <a:pt x="1859" y="397"/>
                        <a:pt x="1859" y="397"/>
                        <a:pt x="1859" y="397"/>
                      </a:cubicBezTo>
                      <a:cubicBezTo>
                        <a:pt x="1859" y="405"/>
                        <a:pt x="1859" y="405"/>
                        <a:pt x="1859" y="405"/>
                      </a:cubicBezTo>
                      <a:cubicBezTo>
                        <a:pt x="1856" y="412"/>
                        <a:pt x="1856" y="412"/>
                        <a:pt x="1856" y="412"/>
                      </a:cubicBezTo>
                      <a:cubicBezTo>
                        <a:pt x="1842" y="423"/>
                        <a:pt x="1842" y="423"/>
                        <a:pt x="1842" y="423"/>
                      </a:cubicBezTo>
                      <a:cubicBezTo>
                        <a:pt x="1722" y="204"/>
                        <a:pt x="1722" y="204"/>
                        <a:pt x="1722" y="204"/>
                      </a:cubicBezTo>
                      <a:cubicBezTo>
                        <a:pt x="1650" y="138"/>
                        <a:pt x="1650" y="138"/>
                        <a:pt x="1650" y="138"/>
                      </a:cubicBezTo>
                      <a:cubicBezTo>
                        <a:pt x="1645" y="135"/>
                        <a:pt x="1645" y="135"/>
                        <a:pt x="1645" y="135"/>
                      </a:cubicBezTo>
                      <a:cubicBezTo>
                        <a:pt x="1642" y="128"/>
                        <a:pt x="1642" y="128"/>
                        <a:pt x="1642" y="128"/>
                      </a:cubicBezTo>
                      <a:cubicBezTo>
                        <a:pt x="1644" y="120"/>
                        <a:pt x="1644" y="120"/>
                        <a:pt x="1644" y="120"/>
                      </a:cubicBezTo>
                      <a:cubicBezTo>
                        <a:pt x="1651" y="121"/>
                        <a:pt x="1651" y="121"/>
                        <a:pt x="1651" y="121"/>
                      </a:cubicBezTo>
                      <a:cubicBezTo>
                        <a:pt x="1659" y="119"/>
                        <a:pt x="1659" y="119"/>
                        <a:pt x="1659" y="119"/>
                      </a:cubicBezTo>
                      <a:cubicBezTo>
                        <a:pt x="1663" y="111"/>
                        <a:pt x="1663" y="111"/>
                        <a:pt x="1663" y="111"/>
                      </a:cubicBezTo>
                      <a:cubicBezTo>
                        <a:pt x="1662" y="103"/>
                        <a:pt x="1662" y="103"/>
                        <a:pt x="1662" y="103"/>
                      </a:cubicBezTo>
                      <a:cubicBezTo>
                        <a:pt x="1659" y="95"/>
                        <a:pt x="1659" y="95"/>
                        <a:pt x="1659" y="95"/>
                      </a:cubicBezTo>
                      <a:cubicBezTo>
                        <a:pt x="1645" y="104"/>
                        <a:pt x="1645" y="104"/>
                        <a:pt x="1645" y="104"/>
                      </a:cubicBezTo>
                      <a:cubicBezTo>
                        <a:pt x="1629" y="105"/>
                        <a:pt x="1629" y="105"/>
                        <a:pt x="1629" y="105"/>
                      </a:cubicBezTo>
                      <a:cubicBezTo>
                        <a:pt x="1625" y="113"/>
                        <a:pt x="1625" y="113"/>
                        <a:pt x="1625" y="113"/>
                      </a:cubicBezTo>
                      <a:cubicBezTo>
                        <a:pt x="1602" y="119"/>
                        <a:pt x="1602" y="119"/>
                        <a:pt x="1602" y="119"/>
                      </a:cubicBezTo>
                      <a:cubicBezTo>
                        <a:pt x="1593" y="118"/>
                        <a:pt x="1593" y="118"/>
                        <a:pt x="1593" y="118"/>
                      </a:cubicBezTo>
                      <a:cubicBezTo>
                        <a:pt x="1587" y="122"/>
                        <a:pt x="1587" y="122"/>
                        <a:pt x="1587" y="122"/>
                      </a:cubicBezTo>
                      <a:cubicBezTo>
                        <a:pt x="1581" y="138"/>
                        <a:pt x="1581" y="138"/>
                        <a:pt x="1581" y="138"/>
                      </a:cubicBezTo>
                      <a:cubicBezTo>
                        <a:pt x="1569" y="149"/>
                        <a:pt x="1569" y="149"/>
                        <a:pt x="1569" y="149"/>
                      </a:cubicBezTo>
                      <a:cubicBezTo>
                        <a:pt x="1553" y="151"/>
                        <a:pt x="1553" y="151"/>
                        <a:pt x="1553" y="151"/>
                      </a:cubicBezTo>
                      <a:cubicBezTo>
                        <a:pt x="1542" y="163"/>
                        <a:pt x="1542" y="163"/>
                        <a:pt x="1542" y="163"/>
                      </a:cubicBezTo>
                      <a:cubicBezTo>
                        <a:pt x="1534" y="163"/>
                        <a:pt x="1534" y="163"/>
                        <a:pt x="1534" y="163"/>
                      </a:cubicBezTo>
                      <a:cubicBezTo>
                        <a:pt x="1530" y="170"/>
                        <a:pt x="1530" y="170"/>
                        <a:pt x="1530" y="170"/>
                      </a:cubicBezTo>
                      <a:cubicBezTo>
                        <a:pt x="1532" y="177"/>
                        <a:pt x="1532" y="177"/>
                        <a:pt x="1532" y="177"/>
                      </a:cubicBezTo>
                      <a:cubicBezTo>
                        <a:pt x="1524" y="177"/>
                        <a:pt x="1524" y="177"/>
                        <a:pt x="1524" y="177"/>
                      </a:cubicBezTo>
                      <a:cubicBezTo>
                        <a:pt x="1518" y="172"/>
                        <a:pt x="1518" y="172"/>
                        <a:pt x="1518" y="172"/>
                      </a:cubicBezTo>
                      <a:cubicBezTo>
                        <a:pt x="1510" y="173"/>
                        <a:pt x="1510" y="173"/>
                        <a:pt x="1510" y="173"/>
                      </a:cubicBezTo>
                      <a:cubicBezTo>
                        <a:pt x="1503" y="169"/>
                        <a:pt x="1503" y="169"/>
                        <a:pt x="1503" y="169"/>
                      </a:cubicBezTo>
                      <a:cubicBezTo>
                        <a:pt x="1488" y="175"/>
                        <a:pt x="1488" y="175"/>
                        <a:pt x="1488" y="175"/>
                      </a:cubicBezTo>
                      <a:cubicBezTo>
                        <a:pt x="1483" y="182"/>
                        <a:pt x="1483" y="182"/>
                        <a:pt x="1483" y="182"/>
                      </a:cubicBezTo>
                      <a:cubicBezTo>
                        <a:pt x="1474" y="183"/>
                        <a:pt x="1474" y="183"/>
                        <a:pt x="1474" y="183"/>
                      </a:cubicBezTo>
                      <a:cubicBezTo>
                        <a:pt x="1471" y="175"/>
                        <a:pt x="1471" y="175"/>
                        <a:pt x="1471" y="175"/>
                      </a:cubicBezTo>
                      <a:cubicBezTo>
                        <a:pt x="1469" y="168"/>
                        <a:pt x="1469" y="168"/>
                        <a:pt x="1469" y="168"/>
                      </a:cubicBezTo>
                      <a:cubicBezTo>
                        <a:pt x="1472" y="160"/>
                        <a:pt x="1472" y="160"/>
                        <a:pt x="1472" y="160"/>
                      </a:cubicBezTo>
                      <a:cubicBezTo>
                        <a:pt x="1476" y="153"/>
                        <a:pt x="1476" y="153"/>
                        <a:pt x="1476" y="153"/>
                      </a:cubicBezTo>
                      <a:cubicBezTo>
                        <a:pt x="1483" y="148"/>
                        <a:pt x="1483" y="148"/>
                        <a:pt x="1483" y="148"/>
                      </a:cubicBezTo>
                      <a:cubicBezTo>
                        <a:pt x="1491" y="145"/>
                        <a:pt x="1491" y="145"/>
                        <a:pt x="1491" y="145"/>
                      </a:cubicBezTo>
                      <a:cubicBezTo>
                        <a:pt x="1491" y="137"/>
                        <a:pt x="1491" y="137"/>
                        <a:pt x="1491" y="137"/>
                      </a:cubicBezTo>
                      <a:cubicBezTo>
                        <a:pt x="1489" y="129"/>
                        <a:pt x="1489" y="129"/>
                        <a:pt x="1489" y="129"/>
                      </a:cubicBezTo>
                      <a:cubicBezTo>
                        <a:pt x="1482" y="133"/>
                        <a:pt x="1482" y="133"/>
                        <a:pt x="1482" y="133"/>
                      </a:cubicBezTo>
                      <a:cubicBezTo>
                        <a:pt x="1478" y="139"/>
                        <a:pt x="1478" y="139"/>
                        <a:pt x="1478" y="139"/>
                      </a:cubicBezTo>
                      <a:cubicBezTo>
                        <a:pt x="1470" y="140"/>
                        <a:pt x="1470" y="140"/>
                        <a:pt x="1470" y="140"/>
                      </a:cubicBezTo>
                      <a:cubicBezTo>
                        <a:pt x="1449" y="126"/>
                        <a:pt x="1449" y="126"/>
                        <a:pt x="1449" y="126"/>
                      </a:cubicBezTo>
                      <a:cubicBezTo>
                        <a:pt x="1434" y="122"/>
                        <a:pt x="1434" y="122"/>
                        <a:pt x="1434" y="122"/>
                      </a:cubicBezTo>
                      <a:cubicBezTo>
                        <a:pt x="1426" y="126"/>
                        <a:pt x="1426" y="126"/>
                        <a:pt x="1426" y="126"/>
                      </a:cubicBezTo>
                      <a:cubicBezTo>
                        <a:pt x="1431" y="131"/>
                        <a:pt x="1431" y="131"/>
                        <a:pt x="1431" y="131"/>
                      </a:cubicBezTo>
                      <a:cubicBezTo>
                        <a:pt x="1434" y="139"/>
                        <a:pt x="1434" y="139"/>
                        <a:pt x="1434" y="139"/>
                      </a:cubicBezTo>
                      <a:cubicBezTo>
                        <a:pt x="1418" y="138"/>
                        <a:pt x="1418" y="138"/>
                        <a:pt x="1418" y="138"/>
                      </a:cubicBezTo>
                      <a:cubicBezTo>
                        <a:pt x="1421" y="122"/>
                        <a:pt x="1421" y="122"/>
                        <a:pt x="1421" y="122"/>
                      </a:cubicBezTo>
                      <a:cubicBezTo>
                        <a:pt x="1416" y="116"/>
                        <a:pt x="1416" y="116"/>
                        <a:pt x="1416" y="116"/>
                      </a:cubicBezTo>
                      <a:cubicBezTo>
                        <a:pt x="1411" y="101"/>
                        <a:pt x="1411" y="101"/>
                        <a:pt x="1411" y="101"/>
                      </a:cubicBezTo>
                      <a:cubicBezTo>
                        <a:pt x="1402" y="99"/>
                        <a:pt x="1402" y="99"/>
                        <a:pt x="1402" y="99"/>
                      </a:cubicBezTo>
                      <a:cubicBezTo>
                        <a:pt x="1401" y="115"/>
                        <a:pt x="1401" y="115"/>
                        <a:pt x="1401" y="115"/>
                      </a:cubicBezTo>
                      <a:cubicBezTo>
                        <a:pt x="1393" y="113"/>
                        <a:pt x="1393" y="113"/>
                        <a:pt x="1393" y="113"/>
                      </a:cubicBezTo>
                      <a:cubicBezTo>
                        <a:pt x="1385" y="113"/>
                        <a:pt x="1385" y="113"/>
                        <a:pt x="1385" y="113"/>
                      </a:cubicBezTo>
                      <a:cubicBezTo>
                        <a:pt x="1382" y="121"/>
                        <a:pt x="1382" y="121"/>
                        <a:pt x="1382" y="121"/>
                      </a:cubicBezTo>
                      <a:cubicBezTo>
                        <a:pt x="1374" y="122"/>
                        <a:pt x="1374" y="122"/>
                        <a:pt x="1374" y="122"/>
                      </a:cubicBezTo>
                      <a:cubicBezTo>
                        <a:pt x="1367" y="118"/>
                        <a:pt x="1367" y="118"/>
                        <a:pt x="1367" y="118"/>
                      </a:cubicBezTo>
                      <a:cubicBezTo>
                        <a:pt x="1351" y="122"/>
                        <a:pt x="1351" y="122"/>
                        <a:pt x="1351" y="122"/>
                      </a:cubicBezTo>
                      <a:cubicBezTo>
                        <a:pt x="1349" y="114"/>
                        <a:pt x="1349" y="114"/>
                        <a:pt x="1349" y="114"/>
                      </a:cubicBezTo>
                      <a:cubicBezTo>
                        <a:pt x="1344" y="107"/>
                        <a:pt x="1344" y="107"/>
                        <a:pt x="1344" y="107"/>
                      </a:cubicBezTo>
                      <a:cubicBezTo>
                        <a:pt x="1355" y="94"/>
                        <a:pt x="1355" y="94"/>
                        <a:pt x="1355" y="94"/>
                      </a:cubicBezTo>
                      <a:cubicBezTo>
                        <a:pt x="1354" y="78"/>
                        <a:pt x="1354" y="78"/>
                        <a:pt x="1354" y="78"/>
                      </a:cubicBezTo>
                      <a:cubicBezTo>
                        <a:pt x="1358" y="71"/>
                        <a:pt x="1358" y="71"/>
                        <a:pt x="1358" y="71"/>
                      </a:cubicBezTo>
                      <a:cubicBezTo>
                        <a:pt x="1345" y="60"/>
                        <a:pt x="1345" y="60"/>
                        <a:pt x="1345" y="60"/>
                      </a:cubicBezTo>
                      <a:cubicBezTo>
                        <a:pt x="1343" y="53"/>
                        <a:pt x="1343" y="53"/>
                        <a:pt x="1343" y="53"/>
                      </a:cubicBezTo>
                      <a:cubicBezTo>
                        <a:pt x="1343" y="28"/>
                        <a:pt x="1343" y="28"/>
                        <a:pt x="1343" y="28"/>
                      </a:cubicBezTo>
                      <a:cubicBezTo>
                        <a:pt x="1339" y="21"/>
                        <a:pt x="1339" y="21"/>
                        <a:pt x="1339" y="21"/>
                      </a:cubicBezTo>
                      <a:cubicBezTo>
                        <a:pt x="1333" y="15"/>
                        <a:pt x="1333" y="15"/>
                        <a:pt x="1333" y="15"/>
                      </a:cubicBezTo>
                      <a:cubicBezTo>
                        <a:pt x="1325" y="12"/>
                        <a:pt x="1325" y="12"/>
                        <a:pt x="1325" y="12"/>
                      </a:cubicBezTo>
                      <a:cubicBezTo>
                        <a:pt x="1309" y="14"/>
                        <a:pt x="1309" y="14"/>
                        <a:pt x="1309" y="14"/>
                      </a:cubicBezTo>
                      <a:cubicBezTo>
                        <a:pt x="1303" y="20"/>
                        <a:pt x="1303" y="20"/>
                        <a:pt x="1303" y="20"/>
                      </a:cubicBezTo>
                      <a:cubicBezTo>
                        <a:pt x="1296" y="23"/>
                        <a:pt x="1296" y="23"/>
                        <a:pt x="1296" y="23"/>
                      </a:cubicBezTo>
                      <a:cubicBezTo>
                        <a:pt x="1282" y="14"/>
                        <a:pt x="1282" y="14"/>
                        <a:pt x="1282" y="14"/>
                      </a:cubicBezTo>
                      <a:cubicBezTo>
                        <a:pt x="1278" y="8"/>
                        <a:pt x="1278" y="8"/>
                        <a:pt x="1278" y="8"/>
                      </a:cubicBezTo>
                      <a:cubicBezTo>
                        <a:pt x="1270" y="5"/>
                        <a:pt x="1270" y="5"/>
                        <a:pt x="1270" y="5"/>
                      </a:cubicBezTo>
                      <a:cubicBezTo>
                        <a:pt x="1262" y="7"/>
                        <a:pt x="1262" y="7"/>
                        <a:pt x="1262" y="7"/>
                      </a:cubicBezTo>
                      <a:cubicBezTo>
                        <a:pt x="1254" y="4"/>
                        <a:pt x="1254" y="4"/>
                        <a:pt x="1254" y="4"/>
                      </a:cubicBezTo>
                      <a:cubicBezTo>
                        <a:pt x="1246" y="5"/>
                        <a:pt x="1246" y="5"/>
                        <a:pt x="1246" y="5"/>
                      </a:cubicBezTo>
                      <a:cubicBezTo>
                        <a:pt x="1241" y="0"/>
                        <a:pt x="1241" y="0"/>
                        <a:pt x="1241" y="0"/>
                      </a:cubicBezTo>
                      <a:cubicBezTo>
                        <a:pt x="1232" y="1"/>
                        <a:pt x="1232" y="1"/>
                        <a:pt x="1232" y="1"/>
                      </a:cubicBezTo>
                      <a:cubicBezTo>
                        <a:pt x="1228" y="7"/>
                        <a:pt x="1228" y="7"/>
                        <a:pt x="1228" y="7"/>
                      </a:cubicBezTo>
                      <a:cubicBezTo>
                        <a:pt x="1220" y="7"/>
                        <a:pt x="1220" y="7"/>
                        <a:pt x="1220" y="7"/>
                      </a:cubicBezTo>
                      <a:cubicBezTo>
                        <a:pt x="1213" y="12"/>
                        <a:pt x="1213" y="12"/>
                        <a:pt x="1213" y="12"/>
                      </a:cubicBezTo>
                      <a:cubicBezTo>
                        <a:pt x="1208" y="19"/>
                        <a:pt x="1208" y="19"/>
                        <a:pt x="1208" y="19"/>
                      </a:cubicBezTo>
                      <a:cubicBezTo>
                        <a:pt x="1201" y="21"/>
                        <a:pt x="1201" y="21"/>
                        <a:pt x="1201" y="21"/>
                      </a:cubicBezTo>
                      <a:cubicBezTo>
                        <a:pt x="1192" y="19"/>
                        <a:pt x="1192" y="19"/>
                        <a:pt x="1192" y="19"/>
                      </a:cubicBezTo>
                      <a:cubicBezTo>
                        <a:pt x="1193" y="35"/>
                        <a:pt x="1193" y="35"/>
                        <a:pt x="1193" y="35"/>
                      </a:cubicBezTo>
                      <a:cubicBezTo>
                        <a:pt x="1188" y="42"/>
                        <a:pt x="1188" y="42"/>
                        <a:pt x="1188" y="42"/>
                      </a:cubicBezTo>
                      <a:cubicBezTo>
                        <a:pt x="1180" y="44"/>
                        <a:pt x="1180" y="44"/>
                        <a:pt x="1180" y="44"/>
                      </a:cubicBezTo>
                      <a:cubicBezTo>
                        <a:pt x="1172" y="43"/>
                        <a:pt x="1172" y="43"/>
                        <a:pt x="1172" y="43"/>
                      </a:cubicBezTo>
                      <a:cubicBezTo>
                        <a:pt x="1166" y="49"/>
                        <a:pt x="1166" y="49"/>
                        <a:pt x="1166" y="49"/>
                      </a:cubicBezTo>
                      <a:cubicBezTo>
                        <a:pt x="1068" y="71"/>
                        <a:pt x="1068" y="71"/>
                        <a:pt x="1068" y="71"/>
                      </a:cubicBezTo>
                      <a:cubicBezTo>
                        <a:pt x="1050" y="76"/>
                        <a:pt x="1050" y="76"/>
                        <a:pt x="1050" y="76"/>
                      </a:cubicBezTo>
                      <a:cubicBezTo>
                        <a:pt x="1042" y="72"/>
                        <a:pt x="1042" y="72"/>
                        <a:pt x="1042" y="72"/>
                      </a:cubicBezTo>
                      <a:cubicBezTo>
                        <a:pt x="1034" y="74"/>
                        <a:pt x="1034" y="74"/>
                        <a:pt x="1034" y="74"/>
                      </a:cubicBezTo>
                      <a:cubicBezTo>
                        <a:pt x="1027" y="78"/>
                        <a:pt x="1027" y="78"/>
                        <a:pt x="1027" y="78"/>
                      </a:cubicBezTo>
                      <a:cubicBezTo>
                        <a:pt x="1023" y="93"/>
                        <a:pt x="1023" y="93"/>
                        <a:pt x="1023" y="93"/>
                      </a:cubicBezTo>
                      <a:cubicBezTo>
                        <a:pt x="1018" y="100"/>
                        <a:pt x="1018" y="100"/>
                        <a:pt x="1018" y="100"/>
                      </a:cubicBezTo>
                      <a:cubicBezTo>
                        <a:pt x="1011" y="98"/>
                        <a:pt x="1011" y="98"/>
                        <a:pt x="1011" y="98"/>
                      </a:cubicBezTo>
                      <a:cubicBezTo>
                        <a:pt x="1003" y="98"/>
                        <a:pt x="1003" y="98"/>
                        <a:pt x="1003" y="98"/>
                      </a:cubicBezTo>
                      <a:cubicBezTo>
                        <a:pt x="995" y="101"/>
                        <a:pt x="995" y="101"/>
                        <a:pt x="995" y="101"/>
                      </a:cubicBezTo>
                      <a:cubicBezTo>
                        <a:pt x="987" y="102"/>
                        <a:pt x="987" y="102"/>
                        <a:pt x="987" y="102"/>
                      </a:cubicBezTo>
                      <a:cubicBezTo>
                        <a:pt x="980" y="107"/>
                        <a:pt x="980" y="107"/>
                        <a:pt x="980" y="107"/>
                      </a:cubicBezTo>
                      <a:cubicBezTo>
                        <a:pt x="964" y="110"/>
                        <a:pt x="964" y="110"/>
                        <a:pt x="964" y="110"/>
                      </a:cubicBezTo>
                      <a:cubicBezTo>
                        <a:pt x="962" y="118"/>
                        <a:pt x="962" y="118"/>
                        <a:pt x="962" y="118"/>
                      </a:cubicBezTo>
                      <a:cubicBezTo>
                        <a:pt x="953" y="119"/>
                        <a:pt x="953" y="119"/>
                        <a:pt x="953" y="119"/>
                      </a:cubicBezTo>
                      <a:cubicBezTo>
                        <a:pt x="947" y="113"/>
                        <a:pt x="947" y="113"/>
                        <a:pt x="947" y="113"/>
                      </a:cubicBezTo>
                      <a:cubicBezTo>
                        <a:pt x="940" y="110"/>
                        <a:pt x="940" y="110"/>
                        <a:pt x="940" y="110"/>
                      </a:cubicBezTo>
                      <a:cubicBezTo>
                        <a:pt x="927" y="120"/>
                        <a:pt x="927" y="120"/>
                        <a:pt x="927" y="120"/>
                      </a:cubicBezTo>
                      <a:cubicBezTo>
                        <a:pt x="919" y="122"/>
                        <a:pt x="919" y="122"/>
                        <a:pt x="919" y="122"/>
                      </a:cubicBezTo>
                      <a:cubicBezTo>
                        <a:pt x="912" y="128"/>
                        <a:pt x="912" y="128"/>
                        <a:pt x="912" y="128"/>
                      </a:cubicBezTo>
                      <a:cubicBezTo>
                        <a:pt x="896" y="127"/>
                        <a:pt x="896" y="127"/>
                        <a:pt x="896" y="127"/>
                      </a:cubicBezTo>
                      <a:cubicBezTo>
                        <a:pt x="889" y="130"/>
                        <a:pt x="889" y="130"/>
                        <a:pt x="889" y="130"/>
                      </a:cubicBezTo>
                      <a:cubicBezTo>
                        <a:pt x="879" y="142"/>
                        <a:pt x="879" y="142"/>
                        <a:pt x="879" y="142"/>
                      </a:cubicBezTo>
                      <a:cubicBezTo>
                        <a:pt x="874" y="136"/>
                        <a:pt x="874" y="136"/>
                        <a:pt x="874" y="136"/>
                      </a:cubicBezTo>
                      <a:cubicBezTo>
                        <a:pt x="849" y="134"/>
                        <a:pt x="849" y="134"/>
                        <a:pt x="849" y="134"/>
                      </a:cubicBezTo>
                      <a:cubicBezTo>
                        <a:pt x="842" y="137"/>
                        <a:pt x="842" y="137"/>
                        <a:pt x="842" y="137"/>
                      </a:cubicBezTo>
                      <a:cubicBezTo>
                        <a:pt x="834" y="136"/>
                        <a:pt x="834" y="136"/>
                        <a:pt x="834" y="136"/>
                      </a:cubicBezTo>
                      <a:cubicBezTo>
                        <a:pt x="826" y="138"/>
                        <a:pt x="826" y="138"/>
                        <a:pt x="826" y="138"/>
                      </a:cubicBezTo>
                      <a:cubicBezTo>
                        <a:pt x="821" y="131"/>
                        <a:pt x="821" y="131"/>
                        <a:pt x="821" y="131"/>
                      </a:cubicBezTo>
                      <a:cubicBezTo>
                        <a:pt x="812" y="131"/>
                        <a:pt x="812" y="131"/>
                        <a:pt x="812" y="131"/>
                      </a:cubicBezTo>
                      <a:cubicBezTo>
                        <a:pt x="808" y="138"/>
                        <a:pt x="808" y="138"/>
                        <a:pt x="808" y="138"/>
                      </a:cubicBezTo>
                      <a:cubicBezTo>
                        <a:pt x="792" y="138"/>
                        <a:pt x="792" y="138"/>
                        <a:pt x="792" y="138"/>
                      </a:cubicBezTo>
                      <a:cubicBezTo>
                        <a:pt x="803" y="150"/>
                        <a:pt x="803" y="150"/>
                        <a:pt x="803" y="150"/>
                      </a:cubicBezTo>
                      <a:cubicBezTo>
                        <a:pt x="798" y="156"/>
                        <a:pt x="798" y="156"/>
                        <a:pt x="798" y="156"/>
                      </a:cubicBezTo>
                      <a:cubicBezTo>
                        <a:pt x="796" y="164"/>
                        <a:pt x="796" y="164"/>
                        <a:pt x="796" y="164"/>
                      </a:cubicBezTo>
                      <a:cubicBezTo>
                        <a:pt x="796" y="172"/>
                        <a:pt x="796" y="172"/>
                        <a:pt x="796" y="172"/>
                      </a:cubicBezTo>
                      <a:cubicBezTo>
                        <a:pt x="811" y="172"/>
                        <a:pt x="811" y="172"/>
                        <a:pt x="811" y="172"/>
                      </a:cubicBezTo>
                      <a:cubicBezTo>
                        <a:pt x="818" y="168"/>
                        <a:pt x="818" y="168"/>
                        <a:pt x="818" y="168"/>
                      </a:cubicBezTo>
                      <a:cubicBezTo>
                        <a:pt x="824" y="174"/>
                        <a:pt x="824" y="174"/>
                        <a:pt x="824" y="174"/>
                      </a:cubicBezTo>
                      <a:cubicBezTo>
                        <a:pt x="820" y="180"/>
                        <a:pt x="820" y="180"/>
                        <a:pt x="820" y="180"/>
                      </a:cubicBezTo>
                      <a:cubicBezTo>
                        <a:pt x="812" y="184"/>
                        <a:pt x="812" y="184"/>
                        <a:pt x="812" y="184"/>
                      </a:cubicBezTo>
                      <a:cubicBezTo>
                        <a:pt x="804" y="183"/>
                        <a:pt x="804" y="183"/>
                        <a:pt x="804" y="183"/>
                      </a:cubicBezTo>
                      <a:cubicBezTo>
                        <a:pt x="803" y="192"/>
                        <a:pt x="803" y="192"/>
                        <a:pt x="803" y="192"/>
                      </a:cubicBezTo>
                      <a:cubicBezTo>
                        <a:pt x="807" y="199"/>
                        <a:pt x="807" y="199"/>
                        <a:pt x="807" y="199"/>
                      </a:cubicBezTo>
                      <a:cubicBezTo>
                        <a:pt x="840" y="203"/>
                        <a:pt x="840" y="203"/>
                        <a:pt x="840" y="203"/>
                      </a:cubicBezTo>
                      <a:cubicBezTo>
                        <a:pt x="854" y="211"/>
                        <a:pt x="854" y="211"/>
                        <a:pt x="854" y="211"/>
                      </a:cubicBezTo>
                      <a:cubicBezTo>
                        <a:pt x="858" y="218"/>
                        <a:pt x="858" y="218"/>
                        <a:pt x="858" y="218"/>
                      </a:cubicBezTo>
                      <a:cubicBezTo>
                        <a:pt x="855" y="225"/>
                        <a:pt x="855" y="225"/>
                        <a:pt x="855" y="225"/>
                      </a:cubicBezTo>
                      <a:cubicBezTo>
                        <a:pt x="847" y="228"/>
                        <a:pt x="847" y="228"/>
                        <a:pt x="847" y="228"/>
                      </a:cubicBezTo>
                      <a:cubicBezTo>
                        <a:pt x="799" y="227"/>
                        <a:pt x="799" y="227"/>
                        <a:pt x="799" y="227"/>
                      </a:cubicBezTo>
                      <a:cubicBezTo>
                        <a:pt x="793" y="233"/>
                        <a:pt x="793" y="233"/>
                        <a:pt x="793" y="233"/>
                      </a:cubicBezTo>
                      <a:cubicBezTo>
                        <a:pt x="791" y="240"/>
                        <a:pt x="791" y="240"/>
                        <a:pt x="791" y="240"/>
                      </a:cubicBezTo>
                      <a:cubicBezTo>
                        <a:pt x="784" y="246"/>
                        <a:pt x="784" y="246"/>
                        <a:pt x="784" y="246"/>
                      </a:cubicBezTo>
                      <a:cubicBezTo>
                        <a:pt x="777" y="249"/>
                        <a:pt x="777" y="249"/>
                        <a:pt x="777" y="249"/>
                      </a:cubicBezTo>
                      <a:cubicBezTo>
                        <a:pt x="795" y="276"/>
                        <a:pt x="795" y="276"/>
                        <a:pt x="795" y="276"/>
                      </a:cubicBezTo>
                      <a:cubicBezTo>
                        <a:pt x="794" y="285"/>
                        <a:pt x="794" y="285"/>
                        <a:pt x="794" y="285"/>
                      </a:cubicBezTo>
                      <a:cubicBezTo>
                        <a:pt x="791" y="292"/>
                        <a:pt x="791" y="292"/>
                        <a:pt x="791" y="292"/>
                      </a:cubicBezTo>
                      <a:cubicBezTo>
                        <a:pt x="761" y="305"/>
                        <a:pt x="761" y="305"/>
                        <a:pt x="761" y="305"/>
                      </a:cubicBezTo>
                      <a:cubicBezTo>
                        <a:pt x="749" y="316"/>
                        <a:pt x="749" y="316"/>
                        <a:pt x="749" y="316"/>
                      </a:cubicBezTo>
                      <a:cubicBezTo>
                        <a:pt x="741" y="318"/>
                        <a:pt x="741" y="318"/>
                        <a:pt x="741" y="318"/>
                      </a:cubicBezTo>
                      <a:cubicBezTo>
                        <a:pt x="740" y="326"/>
                        <a:pt x="740" y="326"/>
                        <a:pt x="740" y="326"/>
                      </a:cubicBezTo>
                      <a:cubicBezTo>
                        <a:pt x="756" y="330"/>
                        <a:pt x="756" y="330"/>
                        <a:pt x="756" y="330"/>
                      </a:cubicBezTo>
                      <a:cubicBezTo>
                        <a:pt x="761" y="337"/>
                        <a:pt x="761" y="337"/>
                        <a:pt x="761" y="337"/>
                      </a:cubicBezTo>
                      <a:cubicBezTo>
                        <a:pt x="760" y="345"/>
                        <a:pt x="760" y="345"/>
                        <a:pt x="760" y="345"/>
                      </a:cubicBezTo>
                      <a:cubicBezTo>
                        <a:pt x="784" y="351"/>
                        <a:pt x="784" y="351"/>
                        <a:pt x="784" y="351"/>
                      </a:cubicBezTo>
                      <a:cubicBezTo>
                        <a:pt x="793" y="364"/>
                        <a:pt x="793" y="364"/>
                        <a:pt x="793" y="364"/>
                      </a:cubicBezTo>
                      <a:cubicBezTo>
                        <a:pt x="823" y="366"/>
                        <a:pt x="823" y="366"/>
                        <a:pt x="823" y="366"/>
                      </a:cubicBezTo>
                      <a:cubicBezTo>
                        <a:pt x="831" y="376"/>
                        <a:pt x="831" y="376"/>
                        <a:pt x="831" y="376"/>
                      </a:cubicBezTo>
                      <a:cubicBezTo>
                        <a:pt x="815" y="421"/>
                        <a:pt x="815" y="421"/>
                        <a:pt x="815" y="421"/>
                      </a:cubicBezTo>
                      <a:cubicBezTo>
                        <a:pt x="800" y="427"/>
                        <a:pt x="800" y="427"/>
                        <a:pt x="800" y="427"/>
                      </a:cubicBezTo>
                      <a:cubicBezTo>
                        <a:pt x="793" y="432"/>
                        <a:pt x="793" y="432"/>
                        <a:pt x="793" y="432"/>
                      </a:cubicBezTo>
                      <a:cubicBezTo>
                        <a:pt x="761" y="434"/>
                        <a:pt x="761" y="434"/>
                        <a:pt x="761" y="434"/>
                      </a:cubicBezTo>
                      <a:cubicBezTo>
                        <a:pt x="750" y="422"/>
                        <a:pt x="750" y="422"/>
                        <a:pt x="750" y="422"/>
                      </a:cubicBezTo>
                      <a:cubicBezTo>
                        <a:pt x="743" y="418"/>
                        <a:pt x="743" y="418"/>
                        <a:pt x="743" y="418"/>
                      </a:cubicBezTo>
                      <a:cubicBezTo>
                        <a:pt x="731" y="440"/>
                        <a:pt x="731" y="440"/>
                        <a:pt x="731" y="440"/>
                      </a:cubicBezTo>
                      <a:cubicBezTo>
                        <a:pt x="725" y="445"/>
                        <a:pt x="725" y="445"/>
                        <a:pt x="725" y="445"/>
                      </a:cubicBezTo>
                      <a:cubicBezTo>
                        <a:pt x="708" y="446"/>
                        <a:pt x="708" y="446"/>
                        <a:pt x="708" y="446"/>
                      </a:cubicBezTo>
                      <a:cubicBezTo>
                        <a:pt x="705" y="435"/>
                        <a:pt x="705" y="435"/>
                        <a:pt x="705" y="435"/>
                      </a:cubicBezTo>
                      <a:cubicBezTo>
                        <a:pt x="706" y="435"/>
                        <a:pt x="706" y="435"/>
                        <a:pt x="706" y="435"/>
                      </a:cubicBezTo>
                      <a:cubicBezTo>
                        <a:pt x="690" y="432"/>
                        <a:pt x="690" y="432"/>
                        <a:pt x="690" y="432"/>
                      </a:cubicBezTo>
                      <a:cubicBezTo>
                        <a:pt x="674" y="434"/>
                        <a:pt x="674" y="434"/>
                        <a:pt x="674" y="434"/>
                      </a:cubicBezTo>
                      <a:cubicBezTo>
                        <a:pt x="663" y="422"/>
                        <a:pt x="663" y="422"/>
                        <a:pt x="663" y="422"/>
                      </a:cubicBezTo>
                      <a:cubicBezTo>
                        <a:pt x="662" y="406"/>
                        <a:pt x="662" y="406"/>
                        <a:pt x="662" y="406"/>
                      </a:cubicBezTo>
                      <a:cubicBezTo>
                        <a:pt x="657" y="399"/>
                        <a:pt x="657" y="399"/>
                        <a:pt x="657" y="399"/>
                      </a:cubicBezTo>
                      <a:cubicBezTo>
                        <a:pt x="642" y="393"/>
                        <a:pt x="642" y="393"/>
                        <a:pt x="642" y="393"/>
                      </a:cubicBezTo>
                      <a:cubicBezTo>
                        <a:pt x="635" y="397"/>
                        <a:pt x="635" y="397"/>
                        <a:pt x="635" y="397"/>
                      </a:cubicBezTo>
                      <a:cubicBezTo>
                        <a:pt x="619" y="397"/>
                        <a:pt x="619" y="397"/>
                        <a:pt x="619" y="397"/>
                      </a:cubicBezTo>
                      <a:cubicBezTo>
                        <a:pt x="615" y="405"/>
                        <a:pt x="615" y="405"/>
                        <a:pt x="615" y="405"/>
                      </a:cubicBezTo>
                      <a:cubicBezTo>
                        <a:pt x="601" y="413"/>
                        <a:pt x="601" y="413"/>
                        <a:pt x="601" y="413"/>
                      </a:cubicBezTo>
                      <a:cubicBezTo>
                        <a:pt x="583" y="397"/>
                        <a:pt x="583" y="397"/>
                        <a:pt x="583" y="397"/>
                      </a:cubicBezTo>
                      <a:cubicBezTo>
                        <a:pt x="576" y="402"/>
                        <a:pt x="576" y="402"/>
                        <a:pt x="576" y="402"/>
                      </a:cubicBezTo>
                      <a:cubicBezTo>
                        <a:pt x="560" y="400"/>
                        <a:pt x="560" y="400"/>
                        <a:pt x="560" y="400"/>
                      </a:cubicBezTo>
                      <a:cubicBezTo>
                        <a:pt x="559" y="408"/>
                        <a:pt x="559" y="408"/>
                        <a:pt x="559" y="408"/>
                      </a:cubicBezTo>
                      <a:cubicBezTo>
                        <a:pt x="551" y="406"/>
                        <a:pt x="551" y="406"/>
                        <a:pt x="551" y="406"/>
                      </a:cubicBezTo>
                      <a:cubicBezTo>
                        <a:pt x="543" y="407"/>
                        <a:pt x="543" y="407"/>
                        <a:pt x="543" y="407"/>
                      </a:cubicBezTo>
                      <a:cubicBezTo>
                        <a:pt x="538" y="412"/>
                        <a:pt x="538" y="412"/>
                        <a:pt x="538" y="412"/>
                      </a:cubicBezTo>
                      <a:cubicBezTo>
                        <a:pt x="530" y="416"/>
                        <a:pt x="530" y="416"/>
                        <a:pt x="530" y="416"/>
                      </a:cubicBezTo>
                      <a:cubicBezTo>
                        <a:pt x="531" y="424"/>
                        <a:pt x="531" y="424"/>
                        <a:pt x="531" y="424"/>
                      </a:cubicBezTo>
                      <a:cubicBezTo>
                        <a:pt x="511" y="438"/>
                        <a:pt x="511" y="438"/>
                        <a:pt x="511" y="438"/>
                      </a:cubicBezTo>
                      <a:cubicBezTo>
                        <a:pt x="503" y="440"/>
                        <a:pt x="503" y="440"/>
                        <a:pt x="503" y="440"/>
                      </a:cubicBezTo>
                      <a:cubicBezTo>
                        <a:pt x="473" y="426"/>
                        <a:pt x="473" y="426"/>
                        <a:pt x="473" y="426"/>
                      </a:cubicBezTo>
                      <a:cubicBezTo>
                        <a:pt x="467" y="421"/>
                        <a:pt x="467" y="421"/>
                        <a:pt x="467" y="421"/>
                      </a:cubicBezTo>
                      <a:cubicBezTo>
                        <a:pt x="464" y="414"/>
                        <a:pt x="464" y="414"/>
                        <a:pt x="464" y="414"/>
                      </a:cubicBezTo>
                      <a:cubicBezTo>
                        <a:pt x="458" y="408"/>
                        <a:pt x="458" y="408"/>
                        <a:pt x="458" y="408"/>
                      </a:cubicBezTo>
                      <a:cubicBezTo>
                        <a:pt x="455" y="401"/>
                        <a:pt x="455" y="401"/>
                        <a:pt x="455" y="401"/>
                      </a:cubicBezTo>
                      <a:cubicBezTo>
                        <a:pt x="447" y="402"/>
                        <a:pt x="447" y="402"/>
                        <a:pt x="447" y="402"/>
                      </a:cubicBezTo>
                      <a:cubicBezTo>
                        <a:pt x="442" y="408"/>
                        <a:pt x="442" y="408"/>
                        <a:pt x="442" y="408"/>
                      </a:cubicBezTo>
                      <a:cubicBezTo>
                        <a:pt x="447" y="415"/>
                        <a:pt x="447" y="415"/>
                        <a:pt x="447" y="415"/>
                      </a:cubicBezTo>
                      <a:cubicBezTo>
                        <a:pt x="447" y="439"/>
                        <a:pt x="447" y="439"/>
                        <a:pt x="447" y="439"/>
                      </a:cubicBezTo>
                      <a:cubicBezTo>
                        <a:pt x="439" y="441"/>
                        <a:pt x="439" y="441"/>
                        <a:pt x="439" y="441"/>
                      </a:cubicBezTo>
                      <a:cubicBezTo>
                        <a:pt x="435" y="435"/>
                        <a:pt x="435" y="435"/>
                        <a:pt x="435" y="435"/>
                      </a:cubicBezTo>
                      <a:cubicBezTo>
                        <a:pt x="435" y="419"/>
                        <a:pt x="435" y="419"/>
                        <a:pt x="435" y="419"/>
                      </a:cubicBezTo>
                      <a:cubicBezTo>
                        <a:pt x="424" y="407"/>
                        <a:pt x="424" y="407"/>
                        <a:pt x="424" y="407"/>
                      </a:cubicBezTo>
                      <a:cubicBezTo>
                        <a:pt x="421" y="399"/>
                        <a:pt x="421" y="399"/>
                        <a:pt x="421" y="399"/>
                      </a:cubicBezTo>
                      <a:cubicBezTo>
                        <a:pt x="416" y="393"/>
                        <a:pt x="416" y="393"/>
                        <a:pt x="416" y="393"/>
                      </a:cubicBezTo>
                      <a:cubicBezTo>
                        <a:pt x="395" y="380"/>
                        <a:pt x="395" y="380"/>
                        <a:pt x="395" y="380"/>
                      </a:cubicBezTo>
                      <a:cubicBezTo>
                        <a:pt x="390" y="365"/>
                        <a:pt x="390" y="365"/>
                        <a:pt x="390" y="365"/>
                      </a:cubicBezTo>
                      <a:cubicBezTo>
                        <a:pt x="376" y="355"/>
                        <a:pt x="376" y="355"/>
                        <a:pt x="376" y="355"/>
                      </a:cubicBezTo>
                      <a:cubicBezTo>
                        <a:pt x="368" y="354"/>
                        <a:pt x="368" y="354"/>
                        <a:pt x="368" y="354"/>
                      </a:cubicBezTo>
                      <a:cubicBezTo>
                        <a:pt x="353" y="358"/>
                        <a:pt x="353" y="358"/>
                        <a:pt x="353" y="358"/>
                      </a:cubicBezTo>
                      <a:cubicBezTo>
                        <a:pt x="345" y="355"/>
                        <a:pt x="345" y="355"/>
                        <a:pt x="345" y="355"/>
                      </a:cubicBezTo>
                      <a:cubicBezTo>
                        <a:pt x="330" y="358"/>
                        <a:pt x="330" y="358"/>
                        <a:pt x="330" y="358"/>
                      </a:cubicBezTo>
                      <a:cubicBezTo>
                        <a:pt x="325" y="352"/>
                        <a:pt x="325" y="352"/>
                        <a:pt x="325" y="352"/>
                      </a:cubicBezTo>
                      <a:cubicBezTo>
                        <a:pt x="318" y="337"/>
                        <a:pt x="318" y="337"/>
                        <a:pt x="318" y="337"/>
                      </a:cubicBezTo>
                      <a:cubicBezTo>
                        <a:pt x="311" y="337"/>
                        <a:pt x="311" y="337"/>
                        <a:pt x="311" y="337"/>
                      </a:cubicBezTo>
                      <a:cubicBezTo>
                        <a:pt x="304" y="340"/>
                        <a:pt x="304" y="340"/>
                        <a:pt x="304" y="340"/>
                      </a:cubicBezTo>
                      <a:cubicBezTo>
                        <a:pt x="295" y="339"/>
                        <a:pt x="295" y="339"/>
                        <a:pt x="295" y="339"/>
                      </a:cubicBezTo>
                      <a:cubicBezTo>
                        <a:pt x="291" y="346"/>
                        <a:pt x="291" y="346"/>
                        <a:pt x="291" y="346"/>
                      </a:cubicBezTo>
                      <a:cubicBezTo>
                        <a:pt x="288" y="354"/>
                        <a:pt x="288" y="354"/>
                        <a:pt x="288" y="354"/>
                      </a:cubicBezTo>
                      <a:cubicBezTo>
                        <a:pt x="284" y="361"/>
                        <a:pt x="284" y="361"/>
                        <a:pt x="284" y="361"/>
                      </a:cubicBezTo>
                      <a:cubicBezTo>
                        <a:pt x="279" y="355"/>
                        <a:pt x="279" y="355"/>
                        <a:pt x="279" y="355"/>
                      </a:cubicBezTo>
                      <a:cubicBezTo>
                        <a:pt x="263" y="358"/>
                        <a:pt x="263" y="358"/>
                        <a:pt x="263" y="358"/>
                      </a:cubicBezTo>
                      <a:cubicBezTo>
                        <a:pt x="257" y="343"/>
                        <a:pt x="257" y="343"/>
                        <a:pt x="257" y="343"/>
                      </a:cubicBezTo>
                      <a:cubicBezTo>
                        <a:pt x="242" y="343"/>
                        <a:pt x="242" y="343"/>
                        <a:pt x="242" y="343"/>
                      </a:cubicBezTo>
                      <a:cubicBezTo>
                        <a:pt x="226" y="347"/>
                        <a:pt x="226" y="347"/>
                        <a:pt x="226" y="347"/>
                      </a:cubicBezTo>
                      <a:cubicBezTo>
                        <a:pt x="220" y="352"/>
                        <a:pt x="220" y="352"/>
                        <a:pt x="220" y="352"/>
                      </a:cubicBezTo>
                      <a:cubicBezTo>
                        <a:pt x="218" y="361"/>
                        <a:pt x="218" y="361"/>
                        <a:pt x="218" y="361"/>
                      </a:cubicBezTo>
                      <a:cubicBezTo>
                        <a:pt x="213" y="367"/>
                        <a:pt x="213" y="367"/>
                        <a:pt x="213" y="367"/>
                      </a:cubicBezTo>
                      <a:cubicBezTo>
                        <a:pt x="206" y="371"/>
                        <a:pt x="206" y="371"/>
                        <a:pt x="206" y="371"/>
                      </a:cubicBezTo>
                      <a:cubicBezTo>
                        <a:pt x="201" y="378"/>
                        <a:pt x="201" y="378"/>
                        <a:pt x="201" y="378"/>
                      </a:cubicBezTo>
                      <a:cubicBezTo>
                        <a:pt x="186" y="384"/>
                        <a:pt x="186" y="384"/>
                        <a:pt x="186" y="384"/>
                      </a:cubicBezTo>
                      <a:cubicBezTo>
                        <a:pt x="181" y="390"/>
                        <a:pt x="181" y="390"/>
                        <a:pt x="181" y="390"/>
                      </a:cubicBezTo>
                      <a:cubicBezTo>
                        <a:pt x="174" y="393"/>
                        <a:pt x="174" y="393"/>
                        <a:pt x="174" y="393"/>
                      </a:cubicBezTo>
                      <a:cubicBezTo>
                        <a:pt x="166" y="392"/>
                        <a:pt x="166" y="392"/>
                        <a:pt x="166" y="392"/>
                      </a:cubicBezTo>
                      <a:cubicBezTo>
                        <a:pt x="157" y="394"/>
                        <a:pt x="157" y="394"/>
                        <a:pt x="157" y="394"/>
                      </a:cubicBezTo>
                      <a:cubicBezTo>
                        <a:pt x="157" y="410"/>
                        <a:pt x="157" y="410"/>
                        <a:pt x="157" y="410"/>
                      </a:cubicBezTo>
                      <a:cubicBezTo>
                        <a:pt x="153" y="417"/>
                        <a:pt x="153" y="417"/>
                        <a:pt x="153" y="417"/>
                      </a:cubicBezTo>
                      <a:cubicBezTo>
                        <a:pt x="118" y="438"/>
                        <a:pt x="118" y="438"/>
                        <a:pt x="118" y="438"/>
                      </a:cubicBezTo>
                      <a:cubicBezTo>
                        <a:pt x="110" y="436"/>
                        <a:pt x="110" y="436"/>
                        <a:pt x="110" y="436"/>
                      </a:cubicBezTo>
                      <a:cubicBezTo>
                        <a:pt x="127" y="490"/>
                        <a:pt x="127" y="490"/>
                        <a:pt x="127" y="490"/>
                      </a:cubicBezTo>
                      <a:cubicBezTo>
                        <a:pt x="101" y="508"/>
                        <a:pt x="101" y="508"/>
                        <a:pt x="101" y="508"/>
                      </a:cubicBezTo>
                      <a:cubicBezTo>
                        <a:pt x="93" y="506"/>
                        <a:pt x="93" y="506"/>
                        <a:pt x="93" y="506"/>
                      </a:cubicBezTo>
                      <a:cubicBezTo>
                        <a:pt x="76" y="469"/>
                        <a:pt x="76" y="469"/>
                        <a:pt x="76" y="469"/>
                      </a:cubicBezTo>
                      <a:cubicBezTo>
                        <a:pt x="63" y="459"/>
                        <a:pt x="63" y="459"/>
                        <a:pt x="63" y="459"/>
                      </a:cubicBezTo>
                      <a:cubicBezTo>
                        <a:pt x="60" y="451"/>
                        <a:pt x="60" y="451"/>
                        <a:pt x="60" y="451"/>
                      </a:cubicBezTo>
                      <a:cubicBezTo>
                        <a:pt x="53" y="446"/>
                        <a:pt x="53" y="446"/>
                        <a:pt x="53" y="446"/>
                      </a:cubicBezTo>
                      <a:cubicBezTo>
                        <a:pt x="45" y="461"/>
                        <a:pt x="45" y="461"/>
                        <a:pt x="45" y="461"/>
                      </a:cubicBezTo>
                      <a:cubicBezTo>
                        <a:pt x="45" y="468"/>
                        <a:pt x="45" y="468"/>
                        <a:pt x="45" y="468"/>
                      </a:cubicBezTo>
                      <a:cubicBezTo>
                        <a:pt x="42" y="476"/>
                        <a:pt x="42" y="476"/>
                        <a:pt x="42" y="476"/>
                      </a:cubicBezTo>
                      <a:cubicBezTo>
                        <a:pt x="44" y="484"/>
                        <a:pt x="44" y="484"/>
                        <a:pt x="44" y="484"/>
                      </a:cubicBezTo>
                      <a:cubicBezTo>
                        <a:pt x="39" y="491"/>
                        <a:pt x="39" y="491"/>
                        <a:pt x="39" y="491"/>
                      </a:cubicBezTo>
                      <a:cubicBezTo>
                        <a:pt x="25" y="499"/>
                        <a:pt x="25" y="499"/>
                        <a:pt x="25" y="499"/>
                      </a:cubicBezTo>
                      <a:cubicBezTo>
                        <a:pt x="15" y="545"/>
                        <a:pt x="15" y="545"/>
                        <a:pt x="15" y="545"/>
                      </a:cubicBezTo>
                      <a:cubicBezTo>
                        <a:pt x="26" y="555"/>
                        <a:pt x="26" y="555"/>
                        <a:pt x="26" y="555"/>
                      </a:cubicBezTo>
                      <a:cubicBezTo>
                        <a:pt x="29" y="563"/>
                        <a:pt x="29" y="563"/>
                        <a:pt x="29" y="563"/>
                      </a:cubicBezTo>
                      <a:cubicBezTo>
                        <a:pt x="24" y="570"/>
                        <a:pt x="24" y="570"/>
                        <a:pt x="24" y="570"/>
                      </a:cubicBezTo>
                      <a:cubicBezTo>
                        <a:pt x="11" y="578"/>
                        <a:pt x="11" y="578"/>
                        <a:pt x="11" y="578"/>
                      </a:cubicBezTo>
                      <a:cubicBezTo>
                        <a:pt x="0" y="622"/>
                        <a:pt x="0" y="622"/>
                        <a:pt x="0" y="622"/>
                      </a:cubicBezTo>
                      <a:cubicBezTo>
                        <a:pt x="28" y="632"/>
                        <a:pt x="28" y="632"/>
                        <a:pt x="28" y="632"/>
                      </a:cubicBezTo>
                      <a:cubicBezTo>
                        <a:pt x="29" y="639"/>
                        <a:pt x="29" y="639"/>
                        <a:pt x="29" y="639"/>
                      </a:cubicBezTo>
                      <a:cubicBezTo>
                        <a:pt x="33" y="646"/>
                        <a:pt x="33" y="646"/>
                        <a:pt x="33" y="646"/>
                      </a:cubicBezTo>
                      <a:cubicBezTo>
                        <a:pt x="29" y="653"/>
                        <a:pt x="29" y="653"/>
                        <a:pt x="29" y="653"/>
                      </a:cubicBezTo>
                      <a:cubicBezTo>
                        <a:pt x="33" y="660"/>
                        <a:pt x="33" y="660"/>
                        <a:pt x="33" y="660"/>
                      </a:cubicBezTo>
                      <a:cubicBezTo>
                        <a:pt x="34" y="668"/>
                        <a:pt x="34" y="668"/>
                        <a:pt x="34" y="668"/>
                      </a:cubicBezTo>
                      <a:cubicBezTo>
                        <a:pt x="47" y="681"/>
                        <a:pt x="47" y="681"/>
                        <a:pt x="47" y="681"/>
                      </a:cubicBezTo>
                      <a:cubicBezTo>
                        <a:pt x="47" y="671"/>
                        <a:pt x="47" y="671"/>
                        <a:pt x="47" y="671"/>
                      </a:cubicBezTo>
                      <a:cubicBezTo>
                        <a:pt x="61" y="675"/>
                        <a:pt x="61" y="675"/>
                        <a:pt x="61" y="675"/>
                      </a:cubicBezTo>
                      <a:cubicBezTo>
                        <a:pt x="86" y="673"/>
                        <a:pt x="86" y="673"/>
                        <a:pt x="86" y="673"/>
                      </a:cubicBezTo>
                      <a:cubicBezTo>
                        <a:pt x="96" y="685"/>
                        <a:pt x="96" y="685"/>
                        <a:pt x="96" y="685"/>
                      </a:cubicBezTo>
                      <a:cubicBezTo>
                        <a:pt x="98" y="693"/>
                        <a:pt x="98" y="693"/>
                        <a:pt x="98" y="693"/>
                      </a:cubicBezTo>
                      <a:cubicBezTo>
                        <a:pt x="103" y="700"/>
                        <a:pt x="103" y="700"/>
                        <a:pt x="103" y="700"/>
                      </a:cubicBezTo>
                      <a:cubicBezTo>
                        <a:pt x="111" y="702"/>
                        <a:pt x="111" y="702"/>
                        <a:pt x="111" y="702"/>
                      </a:cubicBezTo>
                      <a:cubicBezTo>
                        <a:pt x="119" y="759"/>
                        <a:pt x="119" y="759"/>
                        <a:pt x="119" y="759"/>
                      </a:cubicBezTo>
                      <a:cubicBezTo>
                        <a:pt x="106" y="762"/>
                        <a:pt x="106" y="762"/>
                        <a:pt x="106" y="762"/>
                      </a:cubicBezTo>
                      <a:cubicBezTo>
                        <a:pt x="98" y="756"/>
                        <a:pt x="98" y="756"/>
                        <a:pt x="98" y="756"/>
                      </a:cubicBezTo>
                      <a:cubicBezTo>
                        <a:pt x="90" y="759"/>
                        <a:pt x="90" y="759"/>
                        <a:pt x="90" y="759"/>
                      </a:cubicBezTo>
                      <a:cubicBezTo>
                        <a:pt x="89" y="766"/>
                        <a:pt x="89" y="766"/>
                        <a:pt x="89" y="766"/>
                      </a:cubicBezTo>
                      <a:cubicBezTo>
                        <a:pt x="83" y="773"/>
                        <a:pt x="83" y="773"/>
                        <a:pt x="83" y="773"/>
                      </a:cubicBezTo>
                      <a:cubicBezTo>
                        <a:pt x="86" y="780"/>
                        <a:pt x="86" y="780"/>
                        <a:pt x="86" y="780"/>
                      </a:cubicBezTo>
                      <a:cubicBezTo>
                        <a:pt x="93" y="782"/>
                        <a:pt x="93" y="782"/>
                        <a:pt x="93" y="782"/>
                      </a:cubicBezTo>
                      <a:cubicBezTo>
                        <a:pt x="101" y="782"/>
                        <a:pt x="101" y="782"/>
                        <a:pt x="101" y="782"/>
                      </a:cubicBezTo>
                      <a:cubicBezTo>
                        <a:pt x="108" y="785"/>
                        <a:pt x="108" y="785"/>
                        <a:pt x="108" y="785"/>
                      </a:cubicBezTo>
                      <a:cubicBezTo>
                        <a:pt x="112" y="792"/>
                        <a:pt x="112" y="792"/>
                        <a:pt x="112" y="792"/>
                      </a:cubicBezTo>
                      <a:cubicBezTo>
                        <a:pt x="119" y="794"/>
                        <a:pt x="119" y="794"/>
                        <a:pt x="119" y="794"/>
                      </a:cubicBezTo>
                      <a:cubicBezTo>
                        <a:pt x="136" y="788"/>
                        <a:pt x="136" y="788"/>
                        <a:pt x="136" y="788"/>
                      </a:cubicBezTo>
                      <a:cubicBezTo>
                        <a:pt x="113" y="772"/>
                        <a:pt x="113" y="772"/>
                        <a:pt x="113" y="772"/>
                      </a:cubicBezTo>
                      <a:cubicBezTo>
                        <a:pt x="208" y="752"/>
                        <a:pt x="208" y="752"/>
                        <a:pt x="208" y="752"/>
                      </a:cubicBezTo>
                      <a:cubicBezTo>
                        <a:pt x="242" y="719"/>
                        <a:pt x="242" y="719"/>
                        <a:pt x="242" y="719"/>
                      </a:cubicBezTo>
                      <a:cubicBezTo>
                        <a:pt x="289" y="725"/>
                        <a:pt x="289" y="725"/>
                        <a:pt x="289" y="725"/>
                      </a:cubicBezTo>
                      <a:cubicBezTo>
                        <a:pt x="292" y="736"/>
                        <a:pt x="292" y="736"/>
                        <a:pt x="292" y="736"/>
                      </a:cubicBezTo>
                      <a:cubicBezTo>
                        <a:pt x="323" y="725"/>
                        <a:pt x="323" y="725"/>
                        <a:pt x="323" y="725"/>
                      </a:cubicBezTo>
                      <a:cubicBezTo>
                        <a:pt x="337" y="725"/>
                        <a:pt x="337" y="725"/>
                        <a:pt x="337" y="725"/>
                      </a:cubicBezTo>
                      <a:cubicBezTo>
                        <a:pt x="337" y="731"/>
                        <a:pt x="337" y="731"/>
                        <a:pt x="337" y="731"/>
                      </a:cubicBezTo>
                      <a:cubicBezTo>
                        <a:pt x="348" y="733"/>
                        <a:pt x="348" y="733"/>
                        <a:pt x="348" y="733"/>
                      </a:cubicBezTo>
                      <a:cubicBezTo>
                        <a:pt x="368" y="749"/>
                        <a:pt x="368" y="749"/>
                        <a:pt x="368" y="749"/>
                      </a:cubicBezTo>
                      <a:cubicBezTo>
                        <a:pt x="369" y="761"/>
                        <a:pt x="369" y="761"/>
                        <a:pt x="369" y="761"/>
                      </a:cubicBezTo>
                      <a:cubicBezTo>
                        <a:pt x="375" y="761"/>
                        <a:pt x="375" y="761"/>
                        <a:pt x="375" y="761"/>
                      </a:cubicBezTo>
                      <a:cubicBezTo>
                        <a:pt x="382" y="778"/>
                        <a:pt x="382" y="778"/>
                        <a:pt x="382" y="778"/>
                      </a:cubicBezTo>
                      <a:cubicBezTo>
                        <a:pt x="385" y="772"/>
                        <a:pt x="385" y="772"/>
                        <a:pt x="385" y="772"/>
                      </a:cubicBezTo>
                      <a:cubicBezTo>
                        <a:pt x="392" y="783"/>
                        <a:pt x="392" y="783"/>
                        <a:pt x="392" y="783"/>
                      </a:cubicBezTo>
                      <a:cubicBezTo>
                        <a:pt x="398" y="807"/>
                        <a:pt x="398" y="807"/>
                        <a:pt x="398" y="807"/>
                      </a:cubicBezTo>
                      <a:cubicBezTo>
                        <a:pt x="409" y="824"/>
                        <a:pt x="409" y="824"/>
                        <a:pt x="409" y="824"/>
                      </a:cubicBezTo>
                      <a:cubicBezTo>
                        <a:pt x="420" y="824"/>
                        <a:pt x="420" y="824"/>
                        <a:pt x="420" y="824"/>
                      </a:cubicBezTo>
                      <a:cubicBezTo>
                        <a:pt x="425" y="835"/>
                        <a:pt x="425" y="835"/>
                        <a:pt x="425" y="835"/>
                      </a:cubicBezTo>
                      <a:cubicBezTo>
                        <a:pt x="435" y="842"/>
                        <a:pt x="435" y="842"/>
                        <a:pt x="435" y="842"/>
                      </a:cubicBezTo>
                      <a:cubicBezTo>
                        <a:pt x="453" y="868"/>
                        <a:pt x="453" y="868"/>
                        <a:pt x="453" y="868"/>
                      </a:cubicBezTo>
                      <a:cubicBezTo>
                        <a:pt x="443" y="868"/>
                        <a:pt x="443" y="868"/>
                        <a:pt x="443" y="868"/>
                      </a:cubicBezTo>
                      <a:cubicBezTo>
                        <a:pt x="450" y="880"/>
                        <a:pt x="450" y="880"/>
                        <a:pt x="450" y="880"/>
                      </a:cubicBezTo>
                      <a:cubicBezTo>
                        <a:pt x="447" y="888"/>
                        <a:pt x="447" y="888"/>
                        <a:pt x="447" y="888"/>
                      </a:cubicBezTo>
                      <a:cubicBezTo>
                        <a:pt x="435" y="885"/>
                        <a:pt x="435" y="885"/>
                        <a:pt x="435" y="885"/>
                      </a:cubicBezTo>
                      <a:cubicBezTo>
                        <a:pt x="424" y="887"/>
                        <a:pt x="424" y="887"/>
                        <a:pt x="424" y="887"/>
                      </a:cubicBezTo>
                      <a:cubicBezTo>
                        <a:pt x="394" y="875"/>
                        <a:pt x="394" y="875"/>
                        <a:pt x="394" y="875"/>
                      </a:cubicBezTo>
                      <a:cubicBezTo>
                        <a:pt x="390" y="871"/>
                        <a:pt x="390" y="871"/>
                        <a:pt x="390" y="871"/>
                      </a:cubicBezTo>
                      <a:cubicBezTo>
                        <a:pt x="386" y="870"/>
                        <a:pt x="386" y="870"/>
                        <a:pt x="386" y="870"/>
                      </a:cubicBezTo>
                      <a:cubicBezTo>
                        <a:pt x="375" y="877"/>
                        <a:pt x="375" y="877"/>
                        <a:pt x="375" y="877"/>
                      </a:cubicBezTo>
                      <a:cubicBezTo>
                        <a:pt x="360" y="880"/>
                        <a:pt x="360" y="880"/>
                        <a:pt x="360" y="880"/>
                      </a:cubicBezTo>
                      <a:cubicBezTo>
                        <a:pt x="328" y="865"/>
                        <a:pt x="328" y="865"/>
                        <a:pt x="328" y="865"/>
                      </a:cubicBezTo>
                      <a:cubicBezTo>
                        <a:pt x="310" y="866"/>
                        <a:pt x="310" y="866"/>
                        <a:pt x="310" y="866"/>
                      </a:cubicBezTo>
                      <a:cubicBezTo>
                        <a:pt x="301" y="874"/>
                        <a:pt x="301" y="874"/>
                        <a:pt x="301" y="874"/>
                      </a:cubicBezTo>
                      <a:cubicBezTo>
                        <a:pt x="298" y="883"/>
                        <a:pt x="298" y="883"/>
                        <a:pt x="298" y="883"/>
                      </a:cubicBezTo>
                      <a:cubicBezTo>
                        <a:pt x="287" y="887"/>
                        <a:pt x="287" y="887"/>
                        <a:pt x="287" y="887"/>
                      </a:cubicBezTo>
                      <a:cubicBezTo>
                        <a:pt x="276" y="886"/>
                        <a:pt x="276" y="886"/>
                        <a:pt x="276" y="886"/>
                      </a:cubicBezTo>
                      <a:cubicBezTo>
                        <a:pt x="276" y="879"/>
                        <a:pt x="276" y="879"/>
                        <a:pt x="276" y="879"/>
                      </a:cubicBezTo>
                      <a:cubicBezTo>
                        <a:pt x="266" y="884"/>
                        <a:pt x="266" y="884"/>
                        <a:pt x="266" y="884"/>
                      </a:cubicBezTo>
                      <a:cubicBezTo>
                        <a:pt x="261" y="896"/>
                        <a:pt x="261" y="896"/>
                        <a:pt x="261" y="896"/>
                      </a:cubicBezTo>
                      <a:cubicBezTo>
                        <a:pt x="263" y="914"/>
                        <a:pt x="263" y="914"/>
                        <a:pt x="263" y="914"/>
                      </a:cubicBezTo>
                      <a:cubicBezTo>
                        <a:pt x="272" y="933"/>
                        <a:pt x="272" y="933"/>
                        <a:pt x="272" y="933"/>
                      </a:cubicBezTo>
                      <a:cubicBezTo>
                        <a:pt x="258" y="931"/>
                        <a:pt x="258" y="931"/>
                        <a:pt x="258" y="931"/>
                      </a:cubicBezTo>
                      <a:cubicBezTo>
                        <a:pt x="250" y="933"/>
                        <a:pt x="250" y="933"/>
                        <a:pt x="250" y="933"/>
                      </a:cubicBezTo>
                      <a:cubicBezTo>
                        <a:pt x="223" y="924"/>
                        <a:pt x="223" y="924"/>
                        <a:pt x="223" y="924"/>
                      </a:cubicBezTo>
                      <a:cubicBezTo>
                        <a:pt x="205" y="924"/>
                        <a:pt x="205" y="924"/>
                        <a:pt x="205" y="924"/>
                      </a:cubicBezTo>
                      <a:cubicBezTo>
                        <a:pt x="197" y="931"/>
                        <a:pt x="197" y="931"/>
                        <a:pt x="197" y="931"/>
                      </a:cubicBezTo>
                      <a:cubicBezTo>
                        <a:pt x="209" y="947"/>
                        <a:pt x="209" y="947"/>
                        <a:pt x="209" y="947"/>
                      </a:cubicBezTo>
                      <a:cubicBezTo>
                        <a:pt x="231" y="957"/>
                        <a:pt x="231" y="957"/>
                        <a:pt x="231" y="957"/>
                      </a:cubicBezTo>
                      <a:cubicBezTo>
                        <a:pt x="239" y="972"/>
                        <a:pt x="239" y="972"/>
                        <a:pt x="239" y="972"/>
                      </a:cubicBezTo>
                      <a:cubicBezTo>
                        <a:pt x="247" y="978"/>
                        <a:pt x="247" y="978"/>
                        <a:pt x="247" y="978"/>
                      </a:cubicBezTo>
                      <a:cubicBezTo>
                        <a:pt x="258" y="998"/>
                        <a:pt x="258" y="998"/>
                        <a:pt x="258" y="998"/>
                      </a:cubicBezTo>
                      <a:cubicBezTo>
                        <a:pt x="261" y="1037"/>
                        <a:pt x="261" y="1037"/>
                        <a:pt x="261" y="1037"/>
                      </a:cubicBezTo>
                      <a:cubicBezTo>
                        <a:pt x="281" y="1038"/>
                        <a:pt x="281" y="1038"/>
                        <a:pt x="281" y="1038"/>
                      </a:cubicBezTo>
                      <a:cubicBezTo>
                        <a:pt x="291" y="1051"/>
                        <a:pt x="291" y="1051"/>
                        <a:pt x="291" y="1051"/>
                      </a:cubicBezTo>
                      <a:cubicBezTo>
                        <a:pt x="311" y="1060"/>
                        <a:pt x="311" y="1060"/>
                        <a:pt x="311" y="1060"/>
                      </a:cubicBezTo>
                      <a:cubicBezTo>
                        <a:pt x="323" y="1061"/>
                        <a:pt x="323" y="1061"/>
                        <a:pt x="323" y="1061"/>
                      </a:cubicBezTo>
                      <a:cubicBezTo>
                        <a:pt x="335" y="1066"/>
                        <a:pt x="335" y="1066"/>
                        <a:pt x="335" y="1066"/>
                      </a:cubicBezTo>
                      <a:cubicBezTo>
                        <a:pt x="333" y="1086"/>
                        <a:pt x="333" y="1086"/>
                        <a:pt x="333" y="1086"/>
                      </a:cubicBezTo>
                      <a:cubicBezTo>
                        <a:pt x="324" y="1097"/>
                        <a:pt x="324" y="1097"/>
                        <a:pt x="324" y="1097"/>
                      </a:cubicBezTo>
                      <a:cubicBezTo>
                        <a:pt x="325" y="1136"/>
                        <a:pt x="325" y="1136"/>
                        <a:pt x="325" y="1136"/>
                      </a:cubicBezTo>
                      <a:cubicBezTo>
                        <a:pt x="355" y="1110"/>
                        <a:pt x="355" y="1110"/>
                        <a:pt x="355" y="1110"/>
                      </a:cubicBezTo>
                      <a:cubicBezTo>
                        <a:pt x="410" y="1093"/>
                        <a:pt x="410" y="1093"/>
                        <a:pt x="410" y="1093"/>
                      </a:cubicBezTo>
                      <a:cubicBezTo>
                        <a:pt x="418" y="1094"/>
                        <a:pt x="418" y="1094"/>
                        <a:pt x="418" y="1094"/>
                      </a:cubicBezTo>
                      <a:cubicBezTo>
                        <a:pt x="447" y="1110"/>
                        <a:pt x="447" y="1110"/>
                        <a:pt x="447" y="1110"/>
                      </a:cubicBezTo>
                      <a:cubicBezTo>
                        <a:pt x="452" y="1116"/>
                        <a:pt x="452" y="1116"/>
                        <a:pt x="452" y="1116"/>
                      </a:cubicBezTo>
                      <a:cubicBezTo>
                        <a:pt x="458" y="1132"/>
                        <a:pt x="458" y="1132"/>
                        <a:pt x="458" y="1132"/>
                      </a:cubicBezTo>
                      <a:cubicBezTo>
                        <a:pt x="464" y="1138"/>
                        <a:pt x="464" y="1138"/>
                        <a:pt x="464" y="1138"/>
                      </a:cubicBezTo>
                      <a:cubicBezTo>
                        <a:pt x="477" y="1167"/>
                        <a:pt x="477" y="1167"/>
                        <a:pt x="477" y="1167"/>
                      </a:cubicBezTo>
                      <a:cubicBezTo>
                        <a:pt x="487" y="1174"/>
                        <a:pt x="487" y="1174"/>
                        <a:pt x="487" y="1174"/>
                      </a:cubicBezTo>
                      <a:cubicBezTo>
                        <a:pt x="506" y="1175"/>
                        <a:pt x="506" y="1175"/>
                        <a:pt x="506" y="1175"/>
                      </a:cubicBezTo>
                      <a:cubicBezTo>
                        <a:pt x="519" y="1170"/>
                        <a:pt x="519" y="1170"/>
                        <a:pt x="519" y="1170"/>
                      </a:cubicBezTo>
                      <a:cubicBezTo>
                        <a:pt x="519" y="899"/>
                        <a:pt x="519" y="899"/>
                        <a:pt x="519" y="899"/>
                      </a:cubicBezTo>
                      <a:cubicBezTo>
                        <a:pt x="659" y="849"/>
                        <a:pt x="659" y="849"/>
                        <a:pt x="659" y="849"/>
                      </a:cubicBezTo>
                      <a:cubicBezTo>
                        <a:pt x="669" y="827"/>
                        <a:pt x="669" y="827"/>
                        <a:pt x="669" y="827"/>
                      </a:cubicBezTo>
                      <a:cubicBezTo>
                        <a:pt x="705" y="813"/>
                        <a:pt x="705" y="813"/>
                        <a:pt x="705" y="813"/>
                      </a:cubicBezTo>
                      <a:cubicBezTo>
                        <a:pt x="694" y="837"/>
                        <a:pt x="694" y="837"/>
                        <a:pt x="694" y="837"/>
                      </a:cubicBezTo>
                      <a:cubicBezTo>
                        <a:pt x="680" y="837"/>
                        <a:pt x="680" y="837"/>
                        <a:pt x="680" y="837"/>
                      </a:cubicBezTo>
                      <a:cubicBezTo>
                        <a:pt x="672" y="857"/>
                        <a:pt x="672" y="857"/>
                        <a:pt x="672" y="857"/>
                      </a:cubicBezTo>
                      <a:cubicBezTo>
                        <a:pt x="705" y="880"/>
                        <a:pt x="705" y="880"/>
                        <a:pt x="705" y="880"/>
                      </a:cubicBezTo>
                      <a:cubicBezTo>
                        <a:pt x="710" y="867"/>
                        <a:pt x="710" y="867"/>
                        <a:pt x="710" y="867"/>
                      </a:cubicBezTo>
                      <a:cubicBezTo>
                        <a:pt x="700" y="847"/>
                        <a:pt x="700" y="847"/>
                        <a:pt x="700" y="847"/>
                      </a:cubicBezTo>
                      <a:cubicBezTo>
                        <a:pt x="722" y="821"/>
                        <a:pt x="722" y="821"/>
                        <a:pt x="722" y="821"/>
                      </a:cubicBezTo>
                      <a:cubicBezTo>
                        <a:pt x="745" y="820"/>
                        <a:pt x="745" y="820"/>
                        <a:pt x="745" y="820"/>
                      </a:cubicBezTo>
                      <a:cubicBezTo>
                        <a:pt x="748" y="808"/>
                        <a:pt x="748" y="808"/>
                        <a:pt x="748" y="808"/>
                      </a:cubicBezTo>
                      <a:cubicBezTo>
                        <a:pt x="777" y="811"/>
                        <a:pt x="777" y="811"/>
                        <a:pt x="777" y="811"/>
                      </a:cubicBezTo>
                      <a:cubicBezTo>
                        <a:pt x="772" y="797"/>
                        <a:pt x="772" y="797"/>
                        <a:pt x="772" y="797"/>
                      </a:cubicBezTo>
                      <a:cubicBezTo>
                        <a:pt x="767" y="796"/>
                        <a:pt x="767" y="796"/>
                        <a:pt x="767" y="796"/>
                      </a:cubicBezTo>
                      <a:cubicBezTo>
                        <a:pt x="755" y="789"/>
                        <a:pt x="755" y="789"/>
                        <a:pt x="755" y="789"/>
                      </a:cubicBezTo>
                      <a:cubicBezTo>
                        <a:pt x="734" y="794"/>
                        <a:pt x="734" y="794"/>
                        <a:pt x="734" y="794"/>
                      </a:cubicBezTo>
                      <a:cubicBezTo>
                        <a:pt x="735" y="772"/>
                        <a:pt x="735" y="772"/>
                        <a:pt x="735" y="772"/>
                      </a:cubicBezTo>
                      <a:cubicBezTo>
                        <a:pt x="748" y="758"/>
                        <a:pt x="748" y="758"/>
                        <a:pt x="748" y="758"/>
                      </a:cubicBezTo>
                      <a:cubicBezTo>
                        <a:pt x="759" y="767"/>
                        <a:pt x="759" y="767"/>
                        <a:pt x="759" y="767"/>
                      </a:cubicBezTo>
                      <a:cubicBezTo>
                        <a:pt x="778" y="757"/>
                        <a:pt x="778" y="757"/>
                        <a:pt x="778" y="757"/>
                      </a:cubicBezTo>
                      <a:cubicBezTo>
                        <a:pt x="794" y="777"/>
                        <a:pt x="794" y="777"/>
                        <a:pt x="794" y="777"/>
                      </a:cubicBezTo>
                      <a:cubicBezTo>
                        <a:pt x="815" y="767"/>
                        <a:pt x="815" y="767"/>
                        <a:pt x="815" y="767"/>
                      </a:cubicBezTo>
                      <a:cubicBezTo>
                        <a:pt x="808" y="797"/>
                        <a:pt x="808" y="797"/>
                        <a:pt x="808" y="797"/>
                      </a:cubicBezTo>
                      <a:cubicBezTo>
                        <a:pt x="772" y="818"/>
                        <a:pt x="772" y="818"/>
                        <a:pt x="772" y="818"/>
                      </a:cubicBezTo>
                      <a:cubicBezTo>
                        <a:pt x="763" y="829"/>
                        <a:pt x="763" y="829"/>
                        <a:pt x="763" y="829"/>
                      </a:cubicBezTo>
                      <a:cubicBezTo>
                        <a:pt x="732" y="827"/>
                        <a:pt x="732" y="827"/>
                        <a:pt x="732" y="827"/>
                      </a:cubicBezTo>
                      <a:cubicBezTo>
                        <a:pt x="729" y="848"/>
                        <a:pt x="729" y="848"/>
                        <a:pt x="729" y="848"/>
                      </a:cubicBezTo>
                      <a:cubicBezTo>
                        <a:pt x="739" y="860"/>
                        <a:pt x="739" y="860"/>
                        <a:pt x="739" y="860"/>
                      </a:cubicBezTo>
                      <a:cubicBezTo>
                        <a:pt x="738" y="894"/>
                        <a:pt x="738" y="894"/>
                        <a:pt x="738" y="894"/>
                      </a:cubicBezTo>
                      <a:cubicBezTo>
                        <a:pt x="737" y="901"/>
                        <a:pt x="737" y="901"/>
                        <a:pt x="737" y="901"/>
                      </a:cubicBezTo>
                      <a:cubicBezTo>
                        <a:pt x="795" y="940"/>
                        <a:pt x="795" y="940"/>
                        <a:pt x="795" y="940"/>
                      </a:cubicBezTo>
                      <a:cubicBezTo>
                        <a:pt x="850" y="1009"/>
                        <a:pt x="850" y="1009"/>
                        <a:pt x="850" y="1009"/>
                      </a:cubicBezTo>
                      <a:cubicBezTo>
                        <a:pt x="997" y="998"/>
                        <a:pt x="997" y="998"/>
                        <a:pt x="997" y="998"/>
                      </a:cubicBezTo>
                      <a:cubicBezTo>
                        <a:pt x="1011" y="992"/>
                        <a:pt x="1011" y="992"/>
                        <a:pt x="1011" y="992"/>
                      </a:cubicBezTo>
                      <a:cubicBezTo>
                        <a:pt x="1049" y="1022"/>
                        <a:pt x="1049" y="1022"/>
                        <a:pt x="1049" y="1022"/>
                      </a:cubicBezTo>
                      <a:cubicBezTo>
                        <a:pt x="1066" y="1055"/>
                        <a:pt x="1066" y="1055"/>
                        <a:pt x="1066" y="1055"/>
                      </a:cubicBezTo>
                      <a:cubicBezTo>
                        <a:pt x="1079" y="1054"/>
                        <a:pt x="1079" y="1054"/>
                        <a:pt x="1079" y="1054"/>
                      </a:cubicBezTo>
                      <a:cubicBezTo>
                        <a:pt x="1080" y="1096"/>
                        <a:pt x="1080" y="1096"/>
                        <a:pt x="1080" y="1096"/>
                      </a:cubicBezTo>
                      <a:cubicBezTo>
                        <a:pt x="1073" y="1098"/>
                        <a:pt x="1073" y="1098"/>
                        <a:pt x="1073" y="1098"/>
                      </a:cubicBezTo>
                      <a:cubicBezTo>
                        <a:pt x="1073" y="1127"/>
                        <a:pt x="1073" y="1127"/>
                        <a:pt x="1073" y="1127"/>
                      </a:cubicBezTo>
                      <a:cubicBezTo>
                        <a:pt x="1106" y="1133"/>
                        <a:pt x="1106" y="1133"/>
                        <a:pt x="1106" y="1133"/>
                      </a:cubicBezTo>
                      <a:cubicBezTo>
                        <a:pt x="1116" y="1180"/>
                        <a:pt x="1116" y="1180"/>
                        <a:pt x="1116" y="1180"/>
                      </a:cubicBezTo>
                      <a:cubicBezTo>
                        <a:pt x="1173" y="1173"/>
                        <a:pt x="1173" y="1173"/>
                        <a:pt x="1173" y="1173"/>
                      </a:cubicBezTo>
                      <a:cubicBezTo>
                        <a:pt x="1218" y="1192"/>
                        <a:pt x="1218" y="1192"/>
                        <a:pt x="1218" y="1192"/>
                      </a:cubicBezTo>
                      <a:cubicBezTo>
                        <a:pt x="1231" y="1183"/>
                        <a:pt x="1231" y="1183"/>
                        <a:pt x="1231" y="1183"/>
                      </a:cubicBezTo>
                      <a:cubicBezTo>
                        <a:pt x="1238" y="1168"/>
                        <a:pt x="1238" y="1168"/>
                        <a:pt x="1238" y="1168"/>
                      </a:cubicBezTo>
                      <a:cubicBezTo>
                        <a:pt x="1253" y="1160"/>
                        <a:pt x="1253" y="1160"/>
                        <a:pt x="1253" y="1160"/>
                      </a:cubicBezTo>
                      <a:cubicBezTo>
                        <a:pt x="1257" y="1154"/>
                        <a:pt x="1257" y="1154"/>
                        <a:pt x="1257" y="1154"/>
                      </a:cubicBezTo>
                      <a:cubicBezTo>
                        <a:pt x="1294" y="1136"/>
                        <a:pt x="1294" y="1136"/>
                        <a:pt x="1294" y="1136"/>
                      </a:cubicBezTo>
                      <a:cubicBezTo>
                        <a:pt x="1300" y="1131"/>
                        <a:pt x="1300" y="1131"/>
                        <a:pt x="1300" y="1131"/>
                      </a:cubicBezTo>
                      <a:cubicBezTo>
                        <a:pt x="1307" y="1116"/>
                        <a:pt x="1307" y="1116"/>
                        <a:pt x="1307" y="1116"/>
                      </a:cubicBezTo>
                      <a:cubicBezTo>
                        <a:pt x="1314" y="1118"/>
                        <a:pt x="1314" y="1118"/>
                        <a:pt x="1314" y="1118"/>
                      </a:cubicBezTo>
                      <a:cubicBezTo>
                        <a:pt x="1322" y="1116"/>
                        <a:pt x="1322" y="1116"/>
                        <a:pt x="1322" y="1116"/>
                      </a:cubicBezTo>
                      <a:cubicBezTo>
                        <a:pt x="1343" y="1083"/>
                        <a:pt x="1343" y="1083"/>
                        <a:pt x="1343" y="1083"/>
                      </a:cubicBezTo>
                      <a:cubicBezTo>
                        <a:pt x="1342" y="1074"/>
                        <a:pt x="1342" y="1074"/>
                        <a:pt x="1342" y="1074"/>
                      </a:cubicBezTo>
                      <a:cubicBezTo>
                        <a:pt x="1345" y="1067"/>
                        <a:pt x="1345" y="1067"/>
                        <a:pt x="1345" y="1067"/>
                      </a:cubicBezTo>
                      <a:cubicBezTo>
                        <a:pt x="1368" y="1060"/>
                        <a:pt x="1368" y="1060"/>
                        <a:pt x="1368" y="1060"/>
                      </a:cubicBezTo>
                      <a:cubicBezTo>
                        <a:pt x="1376" y="1064"/>
                        <a:pt x="1376" y="1064"/>
                        <a:pt x="1376" y="1064"/>
                      </a:cubicBezTo>
                      <a:cubicBezTo>
                        <a:pt x="1384" y="1063"/>
                        <a:pt x="1384" y="1063"/>
                        <a:pt x="1384" y="1063"/>
                      </a:cubicBezTo>
                      <a:cubicBezTo>
                        <a:pt x="1468" y="1087"/>
                        <a:pt x="1468" y="1087"/>
                        <a:pt x="1468" y="1087"/>
                      </a:cubicBezTo>
                      <a:cubicBezTo>
                        <a:pt x="1472" y="1080"/>
                        <a:pt x="1472" y="1080"/>
                        <a:pt x="1472" y="1080"/>
                      </a:cubicBezTo>
                      <a:cubicBezTo>
                        <a:pt x="1474" y="1064"/>
                        <a:pt x="1474" y="1064"/>
                        <a:pt x="1474" y="1064"/>
                      </a:cubicBezTo>
                      <a:cubicBezTo>
                        <a:pt x="1479" y="1057"/>
                        <a:pt x="1479" y="1057"/>
                        <a:pt x="1479" y="1057"/>
                      </a:cubicBezTo>
                      <a:cubicBezTo>
                        <a:pt x="1480" y="1049"/>
                        <a:pt x="1480" y="1049"/>
                        <a:pt x="1480" y="1049"/>
                      </a:cubicBezTo>
                      <a:cubicBezTo>
                        <a:pt x="1492" y="1039"/>
                        <a:pt x="1492" y="1039"/>
                        <a:pt x="1492" y="1039"/>
                      </a:cubicBezTo>
                      <a:cubicBezTo>
                        <a:pt x="1499" y="1036"/>
                        <a:pt x="1499" y="1036"/>
                        <a:pt x="1499" y="1036"/>
                      </a:cubicBezTo>
                      <a:cubicBezTo>
                        <a:pt x="1507" y="1035"/>
                        <a:pt x="1507" y="1035"/>
                        <a:pt x="1507" y="1035"/>
                      </a:cubicBezTo>
                      <a:cubicBezTo>
                        <a:pt x="1515" y="1031"/>
                        <a:pt x="1515" y="1031"/>
                        <a:pt x="1515" y="1031"/>
                      </a:cubicBezTo>
                      <a:cubicBezTo>
                        <a:pt x="1542" y="1049"/>
                        <a:pt x="1542" y="1049"/>
                        <a:pt x="1542" y="1049"/>
                      </a:cubicBezTo>
                      <a:cubicBezTo>
                        <a:pt x="1558" y="1047"/>
                        <a:pt x="1558" y="1047"/>
                        <a:pt x="1558" y="1047"/>
                      </a:cubicBezTo>
                      <a:cubicBezTo>
                        <a:pt x="1566" y="1049"/>
                        <a:pt x="1566" y="1049"/>
                        <a:pt x="1566" y="1049"/>
                      </a:cubicBezTo>
                      <a:cubicBezTo>
                        <a:pt x="1572" y="1053"/>
                        <a:pt x="1572" y="1053"/>
                        <a:pt x="1572" y="1053"/>
                      </a:cubicBezTo>
                      <a:cubicBezTo>
                        <a:pt x="1654" y="1055"/>
                        <a:pt x="1654" y="1055"/>
                        <a:pt x="1654" y="1055"/>
                      </a:cubicBezTo>
                      <a:cubicBezTo>
                        <a:pt x="1668" y="1048"/>
                        <a:pt x="1668" y="1048"/>
                        <a:pt x="1668" y="1048"/>
                      </a:cubicBezTo>
                      <a:cubicBezTo>
                        <a:pt x="1676" y="1048"/>
                        <a:pt x="1676" y="1048"/>
                        <a:pt x="1676" y="1048"/>
                      </a:cubicBezTo>
                      <a:cubicBezTo>
                        <a:pt x="1690" y="1056"/>
                        <a:pt x="1690" y="1056"/>
                        <a:pt x="1690" y="1056"/>
                      </a:cubicBezTo>
                      <a:cubicBezTo>
                        <a:pt x="1755" y="1058"/>
                        <a:pt x="1755" y="1058"/>
                        <a:pt x="1755" y="1058"/>
                      </a:cubicBezTo>
                      <a:cubicBezTo>
                        <a:pt x="1762" y="1062"/>
                        <a:pt x="1762" y="1062"/>
                        <a:pt x="1762" y="1062"/>
                      </a:cubicBezTo>
                      <a:cubicBezTo>
                        <a:pt x="1794" y="1066"/>
                        <a:pt x="1794" y="1066"/>
                        <a:pt x="1794" y="1066"/>
                      </a:cubicBezTo>
                      <a:cubicBezTo>
                        <a:pt x="1809" y="1085"/>
                        <a:pt x="1809" y="1085"/>
                        <a:pt x="1809" y="1085"/>
                      </a:cubicBezTo>
                      <a:cubicBezTo>
                        <a:pt x="1825" y="1087"/>
                        <a:pt x="1825" y="1087"/>
                        <a:pt x="1825" y="1087"/>
                      </a:cubicBezTo>
                      <a:cubicBezTo>
                        <a:pt x="1845" y="1101"/>
                        <a:pt x="1845" y="1101"/>
                        <a:pt x="1845" y="1101"/>
                      </a:cubicBezTo>
                      <a:cubicBezTo>
                        <a:pt x="1851" y="1100"/>
                        <a:pt x="1851" y="1100"/>
                        <a:pt x="1851" y="1100"/>
                      </a:cubicBezTo>
                      <a:cubicBezTo>
                        <a:pt x="1851" y="1083"/>
                        <a:pt x="1851" y="1083"/>
                        <a:pt x="1851" y="1083"/>
                      </a:cubicBezTo>
                      <a:cubicBezTo>
                        <a:pt x="1854" y="1071"/>
                        <a:pt x="1854" y="1071"/>
                        <a:pt x="1854" y="1071"/>
                      </a:cubicBezTo>
                      <a:cubicBezTo>
                        <a:pt x="1862" y="1062"/>
                        <a:pt x="1862" y="1062"/>
                        <a:pt x="1862" y="1062"/>
                      </a:cubicBezTo>
                      <a:cubicBezTo>
                        <a:pt x="1860" y="1048"/>
                        <a:pt x="1860" y="1048"/>
                        <a:pt x="1860" y="1048"/>
                      </a:cubicBezTo>
                      <a:cubicBezTo>
                        <a:pt x="1873" y="1039"/>
                        <a:pt x="1873" y="1039"/>
                        <a:pt x="1873" y="1039"/>
                      </a:cubicBezTo>
                      <a:cubicBezTo>
                        <a:pt x="1873" y="1024"/>
                        <a:pt x="1873" y="1024"/>
                        <a:pt x="1873" y="1024"/>
                      </a:cubicBezTo>
                      <a:cubicBezTo>
                        <a:pt x="1842" y="917"/>
                        <a:pt x="1842" y="917"/>
                        <a:pt x="1842" y="917"/>
                      </a:cubicBezTo>
                      <a:cubicBezTo>
                        <a:pt x="1834" y="910"/>
                        <a:pt x="1834" y="910"/>
                        <a:pt x="1834" y="910"/>
                      </a:cubicBezTo>
                      <a:cubicBezTo>
                        <a:pt x="1843" y="902"/>
                        <a:pt x="1843" y="902"/>
                        <a:pt x="1843" y="902"/>
                      </a:cubicBezTo>
                      <a:cubicBezTo>
                        <a:pt x="1959" y="883"/>
                        <a:pt x="1959" y="883"/>
                        <a:pt x="1959" y="883"/>
                      </a:cubicBezTo>
                      <a:cubicBezTo>
                        <a:pt x="1966" y="877"/>
                        <a:pt x="1966" y="877"/>
                        <a:pt x="1966" y="877"/>
                      </a:cubicBezTo>
                      <a:cubicBezTo>
                        <a:pt x="1958" y="844"/>
                        <a:pt x="1958" y="844"/>
                        <a:pt x="1958" y="844"/>
                      </a:cubicBezTo>
                      <a:cubicBezTo>
                        <a:pt x="1999" y="726"/>
                        <a:pt x="1999" y="726"/>
                        <a:pt x="1999" y="726"/>
                      </a:cubicBezTo>
                      <a:cubicBezTo>
                        <a:pt x="2022" y="727"/>
                        <a:pt x="2022" y="727"/>
                        <a:pt x="2022" y="727"/>
                      </a:cubicBezTo>
                      <a:cubicBezTo>
                        <a:pt x="2032" y="735"/>
                        <a:pt x="2032" y="735"/>
                        <a:pt x="2032" y="735"/>
                      </a:cubicBezTo>
                      <a:cubicBezTo>
                        <a:pt x="2050" y="740"/>
                        <a:pt x="2050" y="740"/>
                        <a:pt x="2050" y="740"/>
                      </a:cubicBezTo>
                      <a:cubicBezTo>
                        <a:pt x="2085" y="736"/>
                        <a:pt x="2085" y="736"/>
                        <a:pt x="2085" y="736"/>
                      </a:cubicBezTo>
                      <a:cubicBezTo>
                        <a:pt x="2103" y="753"/>
                        <a:pt x="2103" y="753"/>
                        <a:pt x="2103" y="753"/>
                      </a:cubicBezTo>
                      <a:cubicBezTo>
                        <a:pt x="2118" y="742"/>
                        <a:pt x="2118" y="742"/>
                        <a:pt x="2118" y="742"/>
                      </a:cubicBezTo>
                      <a:cubicBezTo>
                        <a:pt x="2141" y="734"/>
                        <a:pt x="2141" y="734"/>
                        <a:pt x="2141" y="734"/>
                      </a:cubicBezTo>
                      <a:cubicBezTo>
                        <a:pt x="2147" y="650"/>
                        <a:pt x="2147" y="650"/>
                        <a:pt x="2147" y="650"/>
                      </a:cubicBezTo>
                      <a:cubicBezTo>
                        <a:pt x="2157" y="628"/>
                        <a:pt x="2157" y="628"/>
                        <a:pt x="2157" y="628"/>
                      </a:cubicBezTo>
                      <a:cubicBezTo>
                        <a:pt x="2173" y="629"/>
                        <a:pt x="2173" y="629"/>
                        <a:pt x="2173" y="629"/>
                      </a:cubicBezTo>
                      <a:cubicBezTo>
                        <a:pt x="2193" y="624"/>
                        <a:pt x="2193" y="624"/>
                        <a:pt x="2193" y="624"/>
                      </a:cubicBezTo>
                      <a:cubicBezTo>
                        <a:pt x="2210" y="608"/>
                        <a:pt x="2210" y="608"/>
                        <a:pt x="2210" y="608"/>
                      </a:cubicBezTo>
                      <a:cubicBezTo>
                        <a:pt x="2220" y="588"/>
                        <a:pt x="2220" y="588"/>
                        <a:pt x="2220" y="588"/>
                      </a:cubicBezTo>
                      <a:cubicBezTo>
                        <a:pt x="2231" y="562"/>
                        <a:pt x="2231" y="562"/>
                        <a:pt x="2231" y="562"/>
                      </a:cubicBezTo>
                      <a:lnTo>
                        <a:pt x="2227" y="554"/>
                      </a:lnTo>
                      <a:close/>
                      <a:moveTo>
                        <a:pt x="1705" y="800"/>
                      </a:moveTo>
                      <a:cubicBezTo>
                        <a:pt x="1701" y="799"/>
                        <a:pt x="1606" y="790"/>
                        <a:pt x="1606" y="790"/>
                      </a:cubicBezTo>
                      <a:cubicBezTo>
                        <a:pt x="1546" y="800"/>
                        <a:pt x="1546" y="800"/>
                        <a:pt x="1546" y="800"/>
                      </a:cubicBezTo>
                      <a:cubicBezTo>
                        <a:pt x="1511" y="848"/>
                        <a:pt x="1511" y="848"/>
                        <a:pt x="1511" y="848"/>
                      </a:cubicBezTo>
                      <a:cubicBezTo>
                        <a:pt x="1495" y="882"/>
                        <a:pt x="1495" y="882"/>
                        <a:pt x="1495" y="882"/>
                      </a:cubicBezTo>
                      <a:cubicBezTo>
                        <a:pt x="1492" y="879"/>
                        <a:pt x="1465" y="843"/>
                        <a:pt x="1466" y="841"/>
                      </a:cubicBezTo>
                      <a:cubicBezTo>
                        <a:pt x="1466" y="838"/>
                        <a:pt x="1504" y="779"/>
                        <a:pt x="1504" y="779"/>
                      </a:cubicBezTo>
                      <a:cubicBezTo>
                        <a:pt x="1592" y="768"/>
                        <a:pt x="1592" y="768"/>
                        <a:pt x="1592" y="768"/>
                      </a:cubicBezTo>
                      <a:cubicBezTo>
                        <a:pt x="1692" y="780"/>
                        <a:pt x="1692" y="780"/>
                        <a:pt x="1692" y="780"/>
                      </a:cubicBezTo>
                      <a:cubicBezTo>
                        <a:pt x="1735" y="773"/>
                        <a:pt x="1735" y="773"/>
                        <a:pt x="1735" y="773"/>
                      </a:cubicBezTo>
                      <a:cubicBezTo>
                        <a:pt x="1744" y="786"/>
                        <a:pt x="1744" y="786"/>
                        <a:pt x="1744" y="786"/>
                      </a:cubicBezTo>
                      <a:cubicBezTo>
                        <a:pt x="1744" y="786"/>
                        <a:pt x="1708" y="800"/>
                        <a:pt x="1705" y="800"/>
                      </a:cubicBez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44" name="Freeform 516">
                  <a:extLst>
                    <a:ext uri="{FF2B5EF4-FFF2-40B4-BE49-F238E27FC236}">
                      <a16:creationId xmlns:a16="http://schemas.microsoft.com/office/drawing/2014/main" xmlns="" id="{7B2B7903-6A1C-F94A-BBD8-C13740C47EE7}"/>
                    </a:ext>
                  </a:extLst>
                </p:cNvPr>
                <p:cNvSpPr/>
                <p:nvPr/>
              </p:nvSpPr>
              <p:spPr>
                <a:xfrm>
                  <a:off x="5037138" y="3840163"/>
                  <a:ext cx="95250" cy="109538"/>
                </a:xfrm>
                <a:custGeom>
                  <a:avLst/>
                  <a:gdLst>
                    <a:gd name="T0" fmla="*/ 55 w 60"/>
                    <a:gd name="T1" fmla="*/ 25 h 69"/>
                    <a:gd name="T2" fmla="*/ 60 w 60"/>
                    <a:gd name="T3" fmla="*/ 19 h 69"/>
                    <a:gd name="T4" fmla="*/ 55 w 60"/>
                    <a:gd name="T5" fmla="*/ 0 h 69"/>
                    <a:gd name="T6" fmla="*/ 24 w 60"/>
                    <a:gd name="T7" fmla="*/ 17 h 69"/>
                    <a:gd name="T8" fmla="*/ 22 w 60"/>
                    <a:gd name="T9" fmla="*/ 18 h 69"/>
                    <a:gd name="T10" fmla="*/ 19 w 60"/>
                    <a:gd name="T11" fmla="*/ 18 h 69"/>
                    <a:gd name="T12" fmla="*/ 14 w 60"/>
                    <a:gd name="T13" fmla="*/ 13 h 69"/>
                    <a:gd name="T14" fmla="*/ 12 w 60"/>
                    <a:gd name="T15" fmla="*/ 11 h 69"/>
                    <a:gd name="T16" fmla="*/ 11 w 60"/>
                    <a:gd name="T17" fmla="*/ 11 h 69"/>
                    <a:gd name="T18" fmla="*/ 8 w 60"/>
                    <a:gd name="T19" fmla="*/ 11 h 69"/>
                    <a:gd name="T20" fmla="*/ 8 w 60"/>
                    <a:gd name="T21" fmla="*/ 16 h 69"/>
                    <a:gd name="T22" fmla="*/ 7 w 60"/>
                    <a:gd name="T23" fmla="*/ 24 h 69"/>
                    <a:gd name="T24" fmla="*/ 7 w 60"/>
                    <a:gd name="T25" fmla="*/ 27 h 69"/>
                    <a:gd name="T26" fmla="*/ 7 w 60"/>
                    <a:gd name="T27" fmla="*/ 30 h 69"/>
                    <a:gd name="T28" fmla="*/ 6 w 60"/>
                    <a:gd name="T29" fmla="*/ 31 h 69"/>
                    <a:gd name="T30" fmla="*/ 6 w 60"/>
                    <a:gd name="T31" fmla="*/ 32 h 69"/>
                    <a:gd name="T32" fmla="*/ 6 w 60"/>
                    <a:gd name="T33" fmla="*/ 36 h 69"/>
                    <a:gd name="T34" fmla="*/ 6 w 60"/>
                    <a:gd name="T35" fmla="*/ 37 h 69"/>
                    <a:gd name="T36" fmla="*/ 0 w 60"/>
                    <a:gd name="T37" fmla="*/ 65 h 69"/>
                    <a:gd name="T38" fmla="*/ 0 w 60"/>
                    <a:gd name="T39" fmla="*/ 67 h 69"/>
                    <a:gd name="T40" fmla="*/ 16 w 60"/>
                    <a:gd name="T41" fmla="*/ 69 h 69"/>
                    <a:gd name="T42" fmla="*/ 21 w 60"/>
                    <a:gd name="T43" fmla="*/ 65 h 69"/>
                    <a:gd name="T44" fmla="*/ 25 w 60"/>
                    <a:gd name="T45" fmla="*/ 58 h 69"/>
                    <a:gd name="T46" fmla="*/ 35 w 60"/>
                    <a:gd name="T47" fmla="*/ 56 h 69"/>
                    <a:gd name="T48" fmla="*/ 37 w 60"/>
                    <a:gd name="T49" fmla="*/ 49 h 69"/>
                    <a:gd name="T50" fmla="*/ 43 w 60"/>
                    <a:gd name="T51" fmla="*/ 46 h 69"/>
                    <a:gd name="T52" fmla="*/ 43 w 60"/>
                    <a:gd name="T53" fmla="*/ 46 h 69"/>
                    <a:gd name="T54" fmla="*/ 28 w 60"/>
                    <a:gd name="T55" fmla="*/ 30 h 69"/>
                    <a:gd name="T56" fmla="*/ 55 w 60"/>
                    <a:gd name="T57" fmla="*/ 2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9">
                      <a:moveTo>
                        <a:pt x="55" y="25"/>
                      </a:moveTo>
                      <a:lnTo>
                        <a:pt x="60" y="19"/>
                      </a:lnTo>
                      <a:lnTo>
                        <a:pt x="55" y="0"/>
                      </a:lnTo>
                      <a:lnTo>
                        <a:pt x="24" y="17"/>
                      </a:lnTo>
                      <a:lnTo>
                        <a:pt x="22" y="18"/>
                      </a:lnTo>
                      <a:lnTo>
                        <a:pt x="19" y="18"/>
                      </a:lnTo>
                      <a:lnTo>
                        <a:pt x="14" y="13"/>
                      </a:lnTo>
                      <a:lnTo>
                        <a:pt x="12" y="11"/>
                      </a:lnTo>
                      <a:lnTo>
                        <a:pt x="11" y="11"/>
                      </a:lnTo>
                      <a:lnTo>
                        <a:pt x="8" y="11"/>
                      </a:lnTo>
                      <a:lnTo>
                        <a:pt x="8" y="16"/>
                      </a:lnTo>
                      <a:lnTo>
                        <a:pt x="7" y="24"/>
                      </a:lnTo>
                      <a:lnTo>
                        <a:pt x="7" y="27"/>
                      </a:lnTo>
                      <a:lnTo>
                        <a:pt x="7" y="30"/>
                      </a:lnTo>
                      <a:lnTo>
                        <a:pt x="6" y="31"/>
                      </a:lnTo>
                      <a:lnTo>
                        <a:pt x="6" y="32"/>
                      </a:lnTo>
                      <a:lnTo>
                        <a:pt x="6" y="36"/>
                      </a:lnTo>
                      <a:lnTo>
                        <a:pt x="6" y="37"/>
                      </a:lnTo>
                      <a:lnTo>
                        <a:pt x="0" y="65"/>
                      </a:lnTo>
                      <a:lnTo>
                        <a:pt x="0" y="67"/>
                      </a:lnTo>
                      <a:lnTo>
                        <a:pt x="16" y="69"/>
                      </a:lnTo>
                      <a:lnTo>
                        <a:pt x="21" y="65"/>
                      </a:lnTo>
                      <a:lnTo>
                        <a:pt x="25" y="58"/>
                      </a:lnTo>
                      <a:lnTo>
                        <a:pt x="35" y="56"/>
                      </a:lnTo>
                      <a:lnTo>
                        <a:pt x="37" y="49"/>
                      </a:lnTo>
                      <a:lnTo>
                        <a:pt x="43" y="46"/>
                      </a:lnTo>
                      <a:lnTo>
                        <a:pt x="43" y="46"/>
                      </a:lnTo>
                      <a:lnTo>
                        <a:pt x="28" y="30"/>
                      </a:lnTo>
                      <a:lnTo>
                        <a:pt x="55" y="25"/>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45" name="Freeform 517">
                  <a:extLst>
                    <a:ext uri="{FF2B5EF4-FFF2-40B4-BE49-F238E27FC236}">
                      <a16:creationId xmlns:a16="http://schemas.microsoft.com/office/drawing/2014/main" xmlns="" id="{52053041-AC3A-CB4B-989C-4A135D32EE4F}"/>
                    </a:ext>
                  </a:extLst>
                </p:cNvPr>
                <p:cNvSpPr/>
                <p:nvPr/>
              </p:nvSpPr>
              <p:spPr>
                <a:xfrm>
                  <a:off x="5037138" y="3840163"/>
                  <a:ext cx="95250" cy="109538"/>
                </a:xfrm>
                <a:custGeom>
                  <a:avLst/>
                  <a:gdLst>
                    <a:gd name="T0" fmla="*/ 55 w 60"/>
                    <a:gd name="T1" fmla="*/ 25 h 69"/>
                    <a:gd name="T2" fmla="*/ 60 w 60"/>
                    <a:gd name="T3" fmla="*/ 19 h 69"/>
                    <a:gd name="T4" fmla="*/ 55 w 60"/>
                    <a:gd name="T5" fmla="*/ 0 h 69"/>
                    <a:gd name="T6" fmla="*/ 24 w 60"/>
                    <a:gd name="T7" fmla="*/ 17 h 69"/>
                    <a:gd name="T8" fmla="*/ 22 w 60"/>
                    <a:gd name="T9" fmla="*/ 18 h 69"/>
                    <a:gd name="T10" fmla="*/ 19 w 60"/>
                    <a:gd name="T11" fmla="*/ 18 h 69"/>
                    <a:gd name="T12" fmla="*/ 14 w 60"/>
                    <a:gd name="T13" fmla="*/ 13 h 69"/>
                    <a:gd name="T14" fmla="*/ 12 w 60"/>
                    <a:gd name="T15" fmla="*/ 11 h 69"/>
                    <a:gd name="T16" fmla="*/ 11 w 60"/>
                    <a:gd name="T17" fmla="*/ 11 h 69"/>
                    <a:gd name="T18" fmla="*/ 8 w 60"/>
                    <a:gd name="T19" fmla="*/ 11 h 69"/>
                    <a:gd name="T20" fmla="*/ 8 w 60"/>
                    <a:gd name="T21" fmla="*/ 16 h 69"/>
                    <a:gd name="T22" fmla="*/ 7 w 60"/>
                    <a:gd name="T23" fmla="*/ 24 h 69"/>
                    <a:gd name="T24" fmla="*/ 7 w 60"/>
                    <a:gd name="T25" fmla="*/ 27 h 69"/>
                    <a:gd name="T26" fmla="*/ 7 w 60"/>
                    <a:gd name="T27" fmla="*/ 30 h 69"/>
                    <a:gd name="T28" fmla="*/ 6 w 60"/>
                    <a:gd name="T29" fmla="*/ 31 h 69"/>
                    <a:gd name="T30" fmla="*/ 6 w 60"/>
                    <a:gd name="T31" fmla="*/ 32 h 69"/>
                    <a:gd name="T32" fmla="*/ 6 w 60"/>
                    <a:gd name="T33" fmla="*/ 36 h 69"/>
                    <a:gd name="T34" fmla="*/ 6 w 60"/>
                    <a:gd name="T35" fmla="*/ 37 h 69"/>
                    <a:gd name="T36" fmla="*/ 0 w 60"/>
                    <a:gd name="T37" fmla="*/ 65 h 69"/>
                    <a:gd name="T38" fmla="*/ 0 w 60"/>
                    <a:gd name="T39" fmla="*/ 67 h 69"/>
                    <a:gd name="T40" fmla="*/ 16 w 60"/>
                    <a:gd name="T41" fmla="*/ 69 h 69"/>
                    <a:gd name="T42" fmla="*/ 21 w 60"/>
                    <a:gd name="T43" fmla="*/ 65 h 69"/>
                    <a:gd name="T44" fmla="*/ 25 w 60"/>
                    <a:gd name="T45" fmla="*/ 58 h 69"/>
                    <a:gd name="T46" fmla="*/ 35 w 60"/>
                    <a:gd name="T47" fmla="*/ 56 h 69"/>
                    <a:gd name="T48" fmla="*/ 37 w 60"/>
                    <a:gd name="T49" fmla="*/ 49 h 69"/>
                    <a:gd name="T50" fmla="*/ 43 w 60"/>
                    <a:gd name="T51" fmla="*/ 46 h 69"/>
                    <a:gd name="T52" fmla="*/ 43 w 60"/>
                    <a:gd name="T53" fmla="*/ 46 h 69"/>
                    <a:gd name="T54" fmla="*/ 28 w 60"/>
                    <a:gd name="T55" fmla="*/ 30 h 69"/>
                    <a:gd name="T56" fmla="*/ 55 w 60"/>
                    <a:gd name="T57" fmla="*/ 2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9">
                      <a:moveTo>
                        <a:pt x="55" y="25"/>
                      </a:moveTo>
                      <a:lnTo>
                        <a:pt x="60" y="19"/>
                      </a:lnTo>
                      <a:lnTo>
                        <a:pt x="55" y="0"/>
                      </a:lnTo>
                      <a:lnTo>
                        <a:pt x="24" y="17"/>
                      </a:lnTo>
                      <a:lnTo>
                        <a:pt x="22" y="18"/>
                      </a:lnTo>
                      <a:lnTo>
                        <a:pt x="19" y="18"/>
                      </a:lnTo>
                      <a:lnTo>
                        <a:pt x="14" y="13"/>
                      </a:lnTo>
                      <a:lnTo>
                        <a:pt x="12" y="11"/>
                      </a:lnTo>
                      <a:lnTo>
                        <a:pt x="11" y="11"/>
                      </a:lnTo>
                      <a:lnTo>
                        <a:pt x="8" y="11"/>
                      </a:lnTo>
                      <a:lnTo>
                        <a:pt x="8" y="16"/>
                      </a:lnTo>
                      <a:lnTo>
                        <a:pt x="7" y="24"/>
                      </a:lnTo>
                      <a:lnTo>
                        <a:pt x="7" y="27"/>
                      </a:lnTo>
                      <a:lnTo>
                        <a:pt x="7" y="30"/>
                      </a:lnTo>
                      <a:lnTo>
                        <a:pt x="6" y="31"/>
                      </a:lnTo>
                      <a:lnTo>
                        <a:pt x="6" y="32"/>
                      </a:lnTo>
                      <a:lnTo>
                        <a:pt x="6" y="36"/>
                      </a:lnTo>
                      <a:lnTo>
                        <a:pt x="6" y="37"/>
                      </a:lnTo>
                      <a:lnTo>
                        <a:pt x="0" y="65"/>
                      </a:lnTo>
                      <a:lnTo>
                        <a:pt x="0" y="67"/>
                      </a:lnTo>
                      <a:lnTo>
                        <a:pt x="16" y="69"/>
                      </a:lnTo>
                      <a:lnTo>
                        <a:pt x="21" y="65"/>
                      </a:lnTo>
                      <a:lnTo>
                        <a:pt x="25" y="58"/>
                      </a:lnTo>
                      <a:lnTo>
                        <a:pt x="35" y="56"/>
                      </a:lnTo>
                      <a:lnTo>
                        <a:pt x="37" y="49"/>
                      </a:lnTo>
                      <a:lnTo>
                        <a:pt x="43" y="46"/>
                      </a:lnTo>
                      <a:lnTo>
                        <a:pt x="43" y="46"/>
                      </a:lnTo>
                      <a:lnTo>
                        <a:pt x="28" y="30"/>
                      </a:lnTo>
                      <a:lnTo>
                        <a:pt x="55" y="25"/>
                      </a:lnTo>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46" name="Freeform 539">
                  <a:extLst>
                    <a:ext uri="{FF2B5EF4-FFF2-40B4-BE49-F238E27FC236}">
                      <a16:creationId xmlns:a16="http://schemas.microsoft.com/office/drawing/2014/main" xmlns="" id="{2A44112C-DC6F-BD40-A820-E943C65CB813}"/>
                    </a:ext>
                  </a:extLst>
                </p:cNvPr>
                <p:cNvSpPr/>
                <p:nvPr/>
              </p:nvSpPr>
              <p:spPr>
                <a:xfrm>
                  <a:off x="4435475" y="3616325"/>
                  <a:ext cx="33337" cy="69850"/>
                </a:xfrm>
                <a:custGeom>
                  <a:avLst/>
                  <a:gdLst>
                    <a:gd name="T0" fmla="*/ 13 w 21"/>
                    <a:gd name="T1" fmla="*/ 0 h 44"/>
                    <a:gd name="T2" fmla="*/ 16 w 21"/>
                    <a:gd name="T3" fmla="*/ 1 h 44"/>
                    <a:gd name="T4" fmla="*/ 17 w 21"/>
                    <a:gd name="T5" fmla="*/ 1 h 44"/>
                    <a:gd name="T6" fmla="*/ 18 w 21"/>
                    <a:gd name="T7" fmla="*/ 3 h 44"/>
                    <a:gd name="T8" fmla="*/ 21 w 21"/>
                    <a:gd name="T9" fmla="*/ 11 h 44"/>
                    <a:gd name="T10" fmla="*/ 21 w 21"/>
                    <a:gd name="T11" fmla="*/ 35 h 44"/>
                    <a:gd name="T12" fmla="*/ 20 w 21"/>
                    <a:gd name="T13" fmla="*/ 37 h 44"/>
                    <a:gd name="T14" fmla="*/ 20 w 21"/>
                    <a:gd name="T15" fmla="*/ 38 h 44"/>
                    <a:gd name="T16" fmla="*/ 18 w 21"/>
                    <a:gd name="T17" fmla="*/ 39 h 44"/>
                    <a:gd name="T18" fmla="*/ 15 w 21"/>
                    <a:gd name="T19" fmla="*/ 38 h 44"/>
                    <a:gd name="T20" fmla="*/ 14 w 21"/>
                    <a:gd name="T21" fmla="*/ 40 h 44"/>
                    <a:gd name="T22" fmla="*/ 12 w 21"/>
                    <a:gd name="T23" fmla="*/ 42 h 44"/>
                    <a:gd name="T24" fmla="*/ 11 w 21"/>
                    <a:gd name="T25" fmla="*/ 44 h 44"/>
                    <a:gd name="T26" fmla="*/ 8 w 21"/>
                    <a:gd name="T27" fmla="*/ 44 h 44"/>
                    <a:gd name="T28" fmla="*/ 4 w 21"/>
                    <a:gd name="T29" fmla="*/ 39 h 44"/>
                    <a:gd name="T30" fmla="*/ 4 w 21"/>
                    <a:gd name="T31" fmla="*/ 37 h 44"/>
                    <a:gd name="T32" fmla="*/ 4 w 21"/>
                    <a:gd name="T33" fmla="*/ 35 h 44"/>
                    <a:gd name="T34" fmla="*/ 3 w 21"/>
                    <a:gd name="T35" fmla="*/ 33 h 44"/>
                    <a:gd name="T36" fmla="*/ 4 w 21"/>
                    <a:gd name="T37" fmla="*/ 28 h 44"/>
                    <a:gd name="T38" fmla="*/ 5 w 21"/>
                    <a:gd name="T39" fmla="*/ 27 h 44"/>
                    <a:gd name="T40" fmla="*/ 5 w 21"/>
                    <a:gd name="T41" fmla="*/ 26 h 44"/>
                    <a:gd name="T42" fmla="*/ 4 w 21"/>
                    <a:gd name="T43" fmla="*/ 25 h 44"/>
                    <a:gd name="T44" fmla="*/ 4 w 21"/>
                    <a:gd name="T45" fmla="*/ 18 h 44"/>
                    <a:gd name="T46" fmla="*/ 3 w 21"/>
                    <a:gd name="T47" fmla="*/ 13 h 44"/>
                    <a:gd name="T48" fmla="*/ 2 w 21"/>
                    <a:gd name="T49" fmla="*/ 13 h 44"/>
                    <a:gd name="T50" fmla="*/ 1 w 21"/>
                    <a:gd name="T51" fmla="*/ 13 h 44"/>
                    <a:gd name="T52" fmla="*/ 0 w 21"/>
                    <a:gd name="T53" fmla="*/ 12 h 44"/>
                    <a:gd name="T54" fmla="*/ 0 w 21"/>
                    <a:gd name="T55" fmla="*/ 6 h 44"/>
                    <a:gd name="T56" fmla="*/ 0 w 21"/>
                    <a:gd name="T57" fmla="*/ 6 h 44"/>
                    <a:gd name="T58" fmla="*/ 3 w 21"/>
                    <a:gd name="T59" fmla="*/ 8 h 44"/>
                    <a:gd name="T60" fmla="*/ 5 w 21"/>
                    <a:gd name="T61" fmla="*/ 8 h 44"/>
                    <a:gd name="T62" fmla="*/ 10 w 21"/>
                    <a:gd name="T63" fmla="*/ 3 h 44"/>
                    <a:gd name="T64" fmla="*/ 12 w 21"/>
                    <a:gd name="T65" fmla="*/ 2 h 44"/>
                    <a:gd name="T66" fmla="*/ 13 w 21"/>
                    <a:gd name="T6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 h="44">
                      <a:moveTo>
                        <a:pt x="13" y="0"/>
                      </a:moveTo>
                      <a:lnTo>
                        <a:pt x="16" y="1"/>
                      </a:lnTo>
                      <a:lnTo>
                        <a:pt x="17" y="1"/>
                      </a:lnTo>
                      <a:lnTo>
                        <a:pt x="18" y="3"/>
                      </a:lnTo>
                      <a:lnTo>
                        <a:pt x="21" y="11"/>
                      </a:lnTo>
                      <a:lnTo>
                        <a:pt x="21" y="35"/>
                      </a:lnTo>
                      <a:lnTo>
                        <a:pt x="20" y="37"/>
                      </a:lnTo>
                      <a:lnTo>
                        <a:pt x="20" y="38"/>
                      </a:lnTo>
                      <a:lnTo>
                        <a:pt x="18" y="39"/>
                      </a:lnTo>
                      <a:lnTo>
                        <a:pt x="15" y="38"/>
                      </a:lnTo>
                      <a:lnTo>
                        <a:pt x="14" y="40"/>
                      </a:lnTo>
                      <a:lnTo>
                        <a:pt x="12" y="42"/>
                      </a:lnTo>
                      <a:lnTo>
                        <a:pt x="11" y="44"/>
                      </a:lnTo>
                      <a:lnTo>
                        <a:pt x="8" y="44"/>
                      </a:lnTo>
                      <a:lnTo>
                        <a:pt x="4" y="39"/>
                      </a:lnTo>
                      <a:lnTo>
                        <a:pt x="4" y="37"/>
                      </a:lnTo>
                      <a:lnTo>
                        <a:pt x="4" y="35"/>
                      </a:lnTo>
                      <a:lnTo>
                        <a:pt x="3" y="33"/>
                      </a:lnTo>
                      <a:lnTo>
                        <a:pt x="4" y="28"/>
                      </a:lnTo>
                      <a:lnTo>
                        <a:pt x="5" y="27"/>
                      </a:lnTo>
                      <a:lnTo>
                        <a:pt x="5" y="26"/>
                      </a:lnTo>
                      <a:lnTo>
                        <a:pt x="4" y="25"/>
                      </a:lnTo>
                      <a:lnTo>
                        <a:pt x="4" y="18"/>
                      </a:lnTo>
                      <a:lnTo>
                        <a:pt x="3" y="13"/>
                      </a:lnTo>
                      <a:lnTo>
                        <a:pt x="2" y="13"/>
                      </a:lnTo>
                      <a:lnTo>
                        <a:pt x="1" y="13"/>
                      </a:lnTo>
                      <a:lnTo>
                        <a:pt x="0" y="12"/>
                      </a:lnTo>
                      <a:lnTo>
                        <a:pt x="0" y="6"/>
                      </a:lnTo>
                      <a:lnTo>
                        <a:pt x="0" y="6"/>
                      </a:lnTo>
                      <a:lnTo>
                        <a:pt x="3" y="8"/>
                      </a:lnTo>
                      <a:lnTo>
                        <a:pt x="5" y="8"/>
                      </a:lnTo>
                      <a:lnTo>
                        <a:pt x="10" y="3"/>
                      </a:lnTo>
                      <a:lnTo>
                        <a:pt x="12" y="2"/>
                      </a:lnTo>
                      <a:lnTo>
                        <a:pt x="13" y="0"/>
                      </a:lnTo>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47" name="Freeform 544">
                  <a:extLst>
                    <a:ext uri="{FF2B5EF4-FFF2-40B4-BE49-F238E27FC236}">
                      <a16:creationId xmlns:a16="http://schemas.microsoft.com/office/drawing/2014/main" xmlns="" id="{07B7A5C5-44B0-7241-8427-87ADB394F5CE}"/>
                    </a:ext>
                  </a:extLst>
                </p:cNvPr>
                <p:cNvSpPr/>
                <p:nvPr/>
              </p:nvSpPr>
              <p:spPr>
                <a:xfrm>
                  <a:off x="5018088" y="3841750"/>
                  <a:ext cx="33337" cy="103188"/>
                </a:xfrm>
                <a:custGeom>
                  <a:avLst/>
                  <a:gdLst>
                    <a:gd name="T0" fmla="*/ 12 w 21"/>
                    <a:gd name="T1" fmla="*/ 64 h 65"/>
                    <a:gd name="T2" fmla="*/ 16 w 21"/>
                    <a:gd name="T3" fmla="*/ 41 h 65"/>
                    <a:gd name="T4" fmla="*/ 18 w 21"/>
                    <a:gd name="T5" fmla="*/ 36 h 65"/>
                    <a:gd name="T6" fmla="*/ 18 w 21"/>
                    <a:gd name="T7" fmla="*/ 35 h 65"/>
                    <a:gd name="T8" fmla="*/ 18 w 21"/>
                    <a:gd name="T9" fmla="*/ 31 h 65"/>
                    <a:gd name="T10" fmla="*/ 18 w 21"/>
                    <a:gd name="T11" fmla="*/ 30 h 65"/>
                    <a:gd name="T12" fmla="*/ 17 w 21"/>
                    <a:gd name="T13" fmla="*/ 30 h 65"/>
                    <a:gd name="T14" fmla="*/ 14 w 21"/>
                    <a:gd name="T15" fmla="*/ 32 h 65"/>
                    <a:gd name="T16" fmla="*/ 11 w 21"/>
                    <a:gd name="T17" fmla="*/ 33 h 65"/>
                    <a:gd name="T18" fmla="*/ 11 w 21"/>
                    <a:gd name="T19" fmla="*/ 33 h 65"/>
                    <a:gd name="T20" fmla="*/ 10 w 21"/>
                    <a:gd name="T21" fmla="*/ 32 h 65"/>
                    <a:gd name="T22" fmla="*/ 10 w 21"/>
                    <a:gd name="T23" fmla="*/ 31 h 65"/>
                    <a:gd name="T24" fmla="*/ 11 w 21"/>
                    <a:gd name="T25" fmla="*/ 30 h 65"/>
                    <a:gd name="T26" fmla="*/ 12 w 21"/>
                    <a:gd name="T27" fmla="*/ 27 h 65"/>
                    <a:gd name="T28" fmla="*/ 13 w 21"/>
                    <a:gd name="T29" fmla="*/ 26 h 65"/>
                    <a:gd name="T30" fmla="*/ 15 w 21"/>
                    <a:gd name="T31" fmla="*/ 26 h 65"/>
                    <a:gd name="T32" fmla="*/ 15 w 21"/>
                    <a:gd name="T33" fmla="*/ 25 h 65"/>
                    <a:gd name="T34" fmla="*/ 15 w 21"/>
                    <a:gd name="T35" fmla="*/ 25 h 65"/>
                    <a:gd name="T36" fmla="*/ 14 w 21"/>
                    <a:gd name="T37" fmla="*/ 24 h 65"/>
                    <a:gd name="T38" fmla="*/ 12 w 21"/>
                    <a:gd name="T39" fmla="*/ 25 h 65"/>
                    <a:gd name="T40" fmla="*/ 12 w 21"/>
                    <a:gd name="T41" fmla="*/ 23 h 65"/>
                    <a:gd name="T42" fmla="*/ 11 w 21"/>
                    <a:gd name="T43" fmla="*/ 22 h 65"/>
                    <a:gd name="T44" fmla="*/ 11 w 21"/>
                    <a:gd name="T45" fmla="*/ 18 h 65"/>
                    <a:gd name="T46" fmla="*/ 13 w 21"/>
                    <a:gd name="T47" fmla="*/ 16 h 65"/>
                    <a:gd name="T48" fmla="*/ 13 w 21"/>
                    <a:gd name="T49" fmla="*/ 14 h 65"/>
                    <a:gd name="T50" fmla="*/ 14 w 21"/>
                    <a:gd name="T51" fmla="*/ 13 h 65"/>
                    <a:gd name="T52" fmla="*/ 14 w 21"/>
                    <a:gd name="T53" fmla="*/ 13 h 65"/>
                    <a:gd name="T54" fmla="*/ 16 w 21"/>
                    <a:gd name="T55" fmla="*/ 13 h 65"/>
                    <a:gd name="T56" fmla="*/ 18 w 21"/>
                    <a:gd name="T57" fmla="*/ 13 h 65"/>
                    <a:gd name="T58" fmla="*/ 18 w 21"/>
                    <a:gd name="T59" fmla="*/ 15 h 65"/>
                    <a:gd name="T60" fmla="*/ 19 w 21"/>
                    <a:gd name="T61" fmla="*/ 16 h 65"/>
                    <a:gd name="T62" fmla="*/ 20 w 21"/>
                    <a:gd name="T63" fmla="*/ 15 h 65"/>
                    <a:gd name="T64" fmla="*/ 20 w 21"/>
                    <a:gd name="T65" fmla="*/ 10 h 65"/>
                    <a:gd name="T66" fmla="*/ 21 w 21"/>
                    <a:gd name="T67" fmla="*/ 9 h 65"/>
                    <a:gd name="T68" fmla="*/ 21 w 21"/>
                    <a:gd name="T69" fmla="*/ 7 h 65"/>
                    <a:gd name="T70" fmla="*/ 21 w 21"/>
                    <a:gd name="T71" fmla="*/ 6 h 65"/>
                    <a:gd name="T72" fmla="*/ 20 w 21"/>
                    <a:gd name="T73" fmla="*/ 5 h 65"/>
                    <a:gd name="T74" fmla="*/ 21 w 21"/>
                    <a:gd name="T75" fmla="*/ 4 h 65"/>
                    <a:gd name="T76" fmla="*/ 21 w 21"/>
                    <a:gd name="T77" fmla="*/ 1 h 65"/>
                    <a:gd name="T78" fmla="*/ 21 w 21"/>
                    <a:gd name="T79" fmla="*/ 0 h 65"/>
                    <a:gd name="T80" fmla="*/ 20 w 21"/>
                    <a:gd name="T81" fmla="*/ 1 h 65"/>
                    <a:gd name="T82" fmla="*/ 20 w 21"/>
                    <a:gd name="T83" fmla="*/ 4 h 65"/>
                    <a:gd name="T84" fmla="*/ 18 w 21"/>
                    <a:gd name="T85" fmla="*/ 4 h 65"/>
                    <a:gd name="T86" fmla="*/ 18 w 21"/>
                    <a:gd name="T87" fmla="*/ 5 h 65"/>
                    <a:gd name="T88" fmla="*/ 17 w 21"/>
                    <a:gd name="T89" fmla="*/ 5 h 65"/>
                    <a:gd name="T90" fmla="*/ 16 w 21"/>
                    <a:gd name="T91" fmla="*/ 4 h 65"/>
                    <a:gd name="T92" fmla="*/ 13 w 21"/>
                    <a:gd name="T93" fmla="*/ 4 h 65"/>
                    <a:gd name="T94" fmla="*/ 13 w 21"/>
                    <a:gd name="T95" fmla="*/ 3 h 65"/>
                    <a:gd name="T96" fmla="*/ 6 w 21"/>
                    <a:gd name="T97" fmla="*/ 27 h 65"/>
                    <a:gd name="T98" fmla="*/ 4 w 21"/>
                    <a:gd name="T99" fmla="*/ 29 h 65"/>
                    <a:gd name="T100" fmla="*/ 5 w 21"/>
                    <a:gd name="T101" fmla="*/ 31 h 65"/>
                    <a:gd name="T102" fmla="*/ 2 w 21"/>
                    <a:gd name="T103" fmla="*/ 34 h 65"/>
                    <a:gd name="T104" fmla="*/ 2 w 21"/>
                    <a:gd name="T105" fmla="*/ 35 h 65"/>
                    <a:gd name="T106" fmla="*/ 0 w 21"/>
                    <a:gd name="T107" fmla="*/ 36 h 65"/>
                    <a:gd name="T108" fmla="*/ 10 w 21"/>
                    <a:gd name="T109" fmla="*/ 65 h 65"/>
                    <a:gd name="T110" fmla="*/ 12 w 21"/>
                    <a:gd name="T111" fmla="*/ 6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 h="65">
                      <a:moveTo>
                        <a:pt x="12" y="64"/>
                      </a:moveTo>
                      <a:lnTo>
                        <a:pt x="16" y="41"/>
                      </a:lnTo>
                      <a:lnTo>
                        <a:pt x="18" y="36"/>
                      </a:lnTo>
                      <a:lnTo>
                        <a:pt x="18" y="35"/>
                      </a:lnTo>
                      <a:lnTo>
                        <a:pt x="18" y="31"/>
                      </a:lnTo>
                      <a:lnTo>
                        <a:pt x="18" y="30"/>
                      </a:lnTo>
                      <a:lnTo>
                        <a:pt x="17" y="30"/>
                      </a:lnTo>
                      <a:lnTo>
                        <a:pt x="14" y="32"/>
                      </a:lnTo>
                      <a:lnTo>
                        <a:pt x="11" y="33"/>
                      </a:lnTo>
                      <a:lnTo>
                        <a:pt x="11" y="33"/>
                      </a:lnTo>
                      <a:lnTo>
                        <a:pt x="10" y="32"/>
                      </a:lnTo>
                      <a:lnTo>
                        <a:pt x="10" y="31"/>
                      </a:lnTo>
                      <a:lnTo>
                        <a:pt x="11" y="30"/>
                      </a:lnTo>
                      <a:lnTo>
                        <a:pt x="12" y="27"/>
                      </a:lnTo>
                      <a:lnTo>
                        <a:pt x="13" y="26"/>
                      </a:lnTo>
                      <a:lnTo>
                        <a:pt x="15" y="26"/>
                      </a:lnTo>
                      <a:lnTo>
                        <a:pt x="15" y="25"/>
                      </a:lnTo>
                      <a:lnTo>
                        <a:pt x="15" y="25"/>
                      </a:lnTo>
                      <a:lnTo>
                        <a:pt x="14" y="24"/>
                      </a:lnTo>
                      <a:lnTo>
                        <a:pt x="12" y="25"/>
                      </a:lnTo>
                      <a:lnTo>
                        <a:pt x="12" y="23"/>
                      </a:lnTo>
                      <a:lnTo>
                        <a:pt x="11" y="22"/>
                      </a:lnTo>
                      <a:lnTo>
                        <a:pt x="11" y="18"/>
                      </a:lnTo>
                      <a:lnTo>
                        <a:pt x="13" y="16"/>
                      </a:lnTo>
                      <a:lnTo>
                        <a:pt x="13" y="14"/>
                      </a:lnTo>
                      <a:lnTo>
                        <a:pt x="14" y="13"/>
                      </a:lnTo>
                      <a:lnTo>
                        <a:pt x="14" y="13"/>
                      </a:lnTo>
                      <a:lnTo>
                        <a:pt x="16" y="13"/>
                      </a:lnTo>
                      <a:lnTo>
                        <a:pt x="18" y="13"/>
                      </a:lnTo>
                      <a:lnTo>
                        <a:pt x="18" y="15"/>
                      </a:lnTo>
                      <a:lnTo>
                        <a:pt x="19" y="16"/>
                      </a:lnTo>
                      <a:lnTo>
                        <a:pt x="20" y="15"/>
                      </a:lnTo>
                      <a:lnTo>
                        <a:pt x="20" y="10"/>
                      </a:lnTo>
                      <a:lnTo>
                        <a:pt x="21" y="9"/>
                      </a:lnTo>
                      <a:lnTo>
                        <a:pt x="21" y="7"/>
                      </a:lnTo>
                      <a:lnTo>
                        <a:pt x="21" y="6"/>
                      </a:lnTo>
                      <a:lnTo>
                        <a:pt x="20" y="5"/>
                      </a:lnTo>
                      <a:lnTo>
                        <a:pt x="21" y="4"/>
                      </a:lnTo>
                      <a:lnTo>
                        <a:pt x="21" y="1"/>
                      </a:lnTo>
                      <a:lnTo>
                        <a:pt x="21" y="0"/>
                      </a:lnTo>
                      <a:lnTo>
                        <a:pt x="20" y="1"/>
                      </a:lnTo>
                      <a:lnTo>
                        <a:pt x="20" y="4"/>
                      </a:lnTo>
                      <a:lnTo>
                        <a:pt x="18" y="4"/>
                      </a:lnTo>
                      <a:lnTo>
                        <a:pt x="18" y="5"/>
                      </a:lnTo>
                      <a:lnTo>
                        <a:pt x="17" y="5"/>
                      </a:lnTo>
                      <a:lnTo>
                        <a:pt x="16" y="4"/>
                      </a:lnTo>
                      <a:lnTo>
                        <a:pt x="13" y="4"/>
                      </a:lnTo>
                      <a:lnTo>
                        <a:pt x="13" y="3"/>
                      </a:lnTo>
                      <a:lnTo>
                        <a:pt x="6" y="27"/>
                      </a:lnTo>
                      <a:lnTo>
                        <a:pt x="4" y="29"/>
                      </a:lnTo>
                      <a:lnTo>
                        <a:pt x="5" y="31"/>
                      </a:lnTo>
                      <a:lnTo>
                        <a:pt x="2" y="34"/>
                      </a:lnTo>
                      <a:lnTo>
                        <a:pt x="2" y="35"/>
                      </a:lnTo>
                      <a:lnTo>
                        <a:pt x="0" y="36"/>
                      </a:lnTo>
                      <a:lnTo>
                        <a:pt x="10" y="65"/>
                      </a:lnTo>
                      <a:lnTo>
                        <a:pt x="12" y="64"/>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48" name="Freeform 546">
                  <a:extLst>
                    <a:ext uri="{FF2B5EF4-FFF2-40B4-BE49-F238E27FC236}">
                      <a16:creationId xmlns:a16="http://schemas.microsoft.com/office/drawing/2014/main" xmlns="" id="{9017557F-07E8-1742-81CF-7BE1EBC3D45E}"/>
                    </a:ext>
                  </a:extLst>
                </p:cNvPr>
                <p:cNvSpPr/>
                <p:nvPr/>
              </p:nvSpPr>
              <p:spPr>
                <a:xfrm>
                  <a:off x="5033963" y="3862388"/>
                  <a:ext cx="15875" cy="31750"/>
                </a:xfrm>
                <a:custGeom>
                  <a:avLst/>
                  <a:gdLst>
                    <a:gd name="T0" fmla="*/ 8 w 10"/>
                    <a:gd name="T1" fmla="*/ 17 h 20"/>
                    <a:gd name="T2" fmla="*/ 9 w 10"/>
                    <a:gd name="T3" fmla="*/ 16 h 20"/>
                    <a:gd name="T4" fmla="*/ 9 w 10"/>
                    <a:gd name="T5" fmla="*/ 13 h 20"/>
                    <a:gd name="T6" fmla="*/ 9 w 10"/>
                    <a:gd name="T7" fmla="*/ 10 h 20"/>
                    <a:gd name="T8" fmla="*/ 10 w 10"/>
                    <a:gd name="T9" fmla="*/ 2 h 20"/>
                    <a:gd name="T10" fmla="*/ 10 w 10"/>
                    <a:gd name="T11" fmla="*/ 2 h 20"/>
                    <a:gd name="T12" fmla="*/ 9 w 10"/>
                    <a:gd name="T13" fmla="*/ 3 h 20"/>
                    <a:gd name="T14" fmla="*/ 8 w 10"/>
                    <a:gd name="T15" fmla="*/ 2 h 20"/>
                    <a:gd name="T16" fmla="*/ 8 w 10"/>
                    <a:gd name="T17" fmla="*/ 0 h 20"/>
                    <a:gd name="T18" fmla="*/ 6 w 10"/>
                    <a:gd name="T19" fmla="*/ 0 h 20"/>
                    <a:gd name="T20" fmla="*/ 4 w 10"/>
                    <a:gd name="T21" fmla="*/ 0 h 20"/>
                    <a:gd name="T22" fmla="*/ 4 w 10"/>
                    <a:gd name="T23" fmla="*/ 0 h 20"/>
                    <a:gd name="T24" fmla="*/ 3 w 10"/>
                    <a:gd name="T25" fmla="*/ 1 h 20"/>
                    <a:gd name="T26" fmla="*/ 3 w 10"/>
                    <a:gd name="T27" fmla="*/ 3 h 20"/>
                    <a:gd name="T28" fmla="*/ 1 w 10"/>
                    <a:gd name="T29" fmla="*/ 5 h 20"/>
                    <a:gd name="T30" fmla="*/ 1 w 10"/>
                    <a:gd name="T31" fmla="*/ 9 h 20"/>
                    <a:gd name="T32" fmla="*/ 2 w 10"/>
                    <a:gd name="T33" fmla="*/ 10 h 20"/>
                    <a:gd name="T34" fmla="*/ 2 w 10"/>
                    <a:gd name="T35" fmla="*/ 12 h 20"/>
                    <a:gd name="T36" fmla="*/ 4 w 10"/>
                    <a:gd name="T37" fmla="*/ 11 h 20"/>
                    <a:gd name="T38" fmla="*/ 5 w 10"/>
                    <a:gd name="T39" fmla="*/ 12 h 20"/>
                    <a:gd name="T40" fmla="*/ 5 w 10"/>
                    <a:gd name="T41" fmla="*/ 12 h 20"/>
                    <a:gd name="T42" fmla="*/ 5 w 10"/>
                    <a:gd name="T43" fmla="*/ 13 h 20"/>
                    <a:gd name="T44" fmla="*/ 3 w 10"/>
                    <a:gd name="T45" fmla="*/ 13 h 20"/>
                    <a:gd name="T46" fmla="*/ 2 w 10"/>
                    <a:gd name="T47" fmla="*/ 14 h 20"/>
                    <a:gd name="T48" fmla="*/ 1 w 10"/>
                    <a:gd name="T49" fmla="*/ 17 h 20"/>
                    <a:gd name="T50" fmla="*/ 0 w 10"/>
                    <a:gd name="T51" fmla="*/ 18 h 20"/>
                    <a:gd name="T52" fmla="*/ 0 w 10"/>
                    <a:gd name="T53" fmla="*/ 19 h 20"/>
                    <a:gd name="T54" fmla="*/ 1 w 10"/>
                    <a:gd name="T55" fmla="*/ 20 h 20"/>
                    <a:gd name="T56" fmla="*/ 1 w 10"/>
                    <a:gd name="T57" fmla="*/ 20 h 20"/>
                    <a:gd name="T58" fmla="*/ 4 w 10"/>
                    <a:gd name="T59" fmla="*/ 19 h 20"/>
                    <a:gd name="T60" fmla="*/ 7 w 10"/>
                    <a:gd name="T61" fmla="*/ 17 h 20"/>
                    <a:gd name="T62" fmla="*/ 8 w 10"/>
                    <a:gd name="T63"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 h="20">
                      <a:moveTo>
                        <a:pt x="8" y="17"/>
                      </a:moveTo>
                      <a:lnTo>
                        <a:pt x="9" y="16"/>
                      </a:lnTo>
                      <a:lnTo>
                        <a:pt x="9" y="13"/>
                      </a:lnTo>
                      <a:lnTo>
                        <a:pt x="9" y="10"/>
                      </a:lnTo>
                      <a:lnTo>
                        <a:pt x="10" y="2"/>
                      </a:lnTo>
                      <a:lnTo>
                        <a:pt x="10" y="2"/>
                      </a:lnTo>
                      <a:lnTo>
                        <a:pt x="9" y="3"/>
                      </a:lnTo>
                      <a:lnTo>
                        <a:pt x="8" y="2"/>
                      </a:lnTo>
                      <a:lnTo>
                        <a:pt x="8" y="0"/>
                      </a:lnTo>
                      <a:lnTo>
                        <a:pt x="6" y="0"/>
                      </a:lnTo>
                      <a:lnTo>
                        <a:pt x="4" y="0"/>
                      </a:lnTo>
                      <a:lnTo>
                        <a:pt x="4" y="0"/>
                      </a:lnTo>
                      <a:lnTo>
                        <a:pt x="3" y="1"/>
                      </a:lnTo>
                      <a:lnTo>
                        <a:pt x="3" y="3"/>
                      </a:lnTo>
                      <a:lnTo>
                        <a:pt x="1" y="5"/>
                      </a:lnTo>
                      <a:lnTo>
                        <a:pt x="1" y="9"/>
                      </a:lnTo>
                      <a:lnTo>
                        <a:pt x="2" y="10"/>
                      </a:lnTo>
                      <a:lnTo>
                        <a:pt x="2" y="12"/>
                      </a:lnTo>
                      <a:lnTo>
                        <a:pt x="4" y="11"/>
                      </a:lnTo>
                      <a:lnTo>
                        <a:pt x="5" y="12"/>
                      </a:lnTo>
                      <a:lnTo>
                        <a:pt x="5" y="12"/>
                      </a:lnTo>
                      <a:lnTo>
                        <a:pt x="5" y="13"/>
                      </a:lnTo>
                      <a:lnTo>
                        <a:pt x="3" y="13"/>
                      </a:lnTo>
                      <a:lnTo>
                        <a:pt x="2" y="14"/>
                      </a:lnTo>
                      <a:lnTo>
                        <a:pt x="1" y="17"/>
                      </a:lnTo>
                      <a:lnTo>
                        <a:pt x="0" y="18"/>
                      </a:lnTo>
                      <a:lnTo>
                        <a:pt x="0" y="19"/>
                      </a:lnTo>
                      <a:lnTo>
                        <a:pt x="1" y="20"/>
                      </a:lnTo>
                      <a:lnTo>
                        <a:pt x="1" y="20"/>
                      </a:lnTo>
                      <a:lnTo>
                        <a:pt x="4" y="19"/>
                      </a:lnTo>
                      <a:lnTo>
                        <a:pt x="7" y="17"/>
                      </a:lnTo>
                      <a:lnTo>
                        <a:pt x="8" y="17"/>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49" name="Freeform 547">
                  <a:extLst>
                    <a:ext uri="{FF2B5EF4-FFF2-40B4-BE49-F238E27FC236}">
                      <a16:creationId xmlns:a16="http://schemas.microsoft.com/office/drawing/2014/main" xmlns="" id="{2F967801-86F8-3C41-884D-3A8A7D0650C1}"/>
                    </a:ext>
                  </a:extLst>
                </p:cNvPr>
                <p:cNvSpPr/>
                <p:nvPr/>
              </p:nvSpPr>
              <p:spPr>
                <a:xfrm>
                  <a:off x="5033963" y="3862388"/>
                  <a:ext cx="15875" cy="31750"/>
                </a:xfrm>
                <a:custGeom>
                  <a:avLst/>
                  <a:gdLst>
                    <a:gd name="T0" fmla="*/ 8 w 10"/>
                    <a:gd name="T1" fmla="*/ 17 h 20"/>
                    <a:gd name="T2" fmla="*/ 9 w 10"/>
                    <a:gd name="T3" fmla="*/ 16 h 20"/>
                    <a:gd name="T4" fmla="*/ 9 w 10"/>
                    <a:gd name="T5" fmla="*/ 13 h 20"/>
                    <a:gd name="T6" fmla="*/ 9 w 10"/>
                    <a:gd name="T7" fmla="*/ 10 h 20"/>
                    <a:gd name="T8" fmla="*/ 10 w 10"/>
                    <a:gd name="T9" fmla="*/ 2 h 20"/>
                    <a:gd name="T10" fmla="*/ 10 w 10"/>
                    <a:gd name="T11" fmla="*/ 2 h 20"/>
                    <a:gd name="T12" fmla="*/ 9 w 10"/>
                    <a:gd name="T13" fmla="*/ 3 h 20"/>
                    <a:gd name="T14" fmla="*/ 8 w 10"/>
                    <a:gd name="T15" fmla="*/ 2 h 20"/>
                    <a:gd name="T16" fmla="*/ 8 w 10"/>
                    <a:gd name="T17" fmla="*/ 0 h 20"/>
                    <a:gd name="T18" fmla="*/ 6 w 10"/>
                    <a:gd name="T19" fmla="*/ 0 h 20"/>
                    <a:gd name="T20" fmla="*/ 4 w 10"/>
                    <a:gd name="T21" fmla="*/ 0 h 20"/>
                    <a:gd name="T22" fmla="*/ 4 w 10"/>
                    <a:gd name="T23" fmla="*/ 0 h 20"/>
                    <a:gd name="T24" fmla="*/ 3 w 10"/>
                    <a:gd name="T25" fmla="*/ 1 h 20"/>
                    <a:gd name="T26" fmla="*/ 3 w 10"/>
                    <a:gd name="T27" fmla="*/ 3 h 20"/>
                    <a:gd name="T28" fmla="*/ 1 w 10"/>
                    <a:gd name="T29" fmla="*/ 5 h 20"/>
                    <a:gd name="T30" fmla="*/ 1 w 10"/>
                    <a:gd name="T31" fmla="*/ 9 h 20"/>
                    <a:gd name="T32" fmla="*/ 2 w 10"/>
                    <a:gd name="T33" fmla="*/ 10 h 20"/>
                    <a:gd name="T34" fmla="*/ 2 w 10"/>
                    <a:gd name="T35" fmla="*/ 12 h 20"/>
                    <a:gd name="T36" fmla="*/ 4 w 10"/>
                    <a:gd name="T37" fmla="*/ 11 h 20"/>
                    <a:gd name="T38" fmla="*/ 5 w 10"/>
                    <a:gd name="T39" fmla="*/ 12 h 20"/>
                    <a:gd name="T40" fmla="*/ 5 w 10"/>
                    <a:gd name="T41" fmla="*/ 12 h 20"/>
                    <a:gd name="T42" fmla="*/ 5 w 10"/>
                    <a:gd name="T43" fmla="*/ 13 h 20"/>
                    <a:gd name="T44" fmla="*/ 3 w 10"/>
                    <a:gd name="T45" fmla="*/ 13 h 20"/>
                    <a:gd name="T46" fmla="*/ 2 w 10"/>
                    <a:gd name="T47" fmla="*/ 14 h 20"/>
                    <a:gd name="T48" fmla="*/ 1 w 10"/>
                    <a:gd name="T49" fmla="*/ 17 h 20"/>
                    <a:gd name="T50" fmla="*/ 0 w 10"/>
                    <a:gd name="T51" fmla="*/ 18 h 20"/>
                    <a:gd name="T52" fmla="*/ 0 w 10"/>
                    <a:gd name="T53" fmla="*/ 19 h 20"/>
                    <a:gd name="T54" fmla="*/ 1 w 10"/>
                    <a:gd name="T55" fmla="*/ 20 h 20"/>
                    <a:gd name="T56" fmla="*/ 1 w 10"/>
                    <a:gd name="T57" fmla="*/ 20 h 20"/>
                    <a:gd name="T58" fmla="*/ 4 w 10"/>
                    <a:gd name="T59" fmla="*/ 19 h 20"/>
                    <a:gd name="T60" fmla="*/ 7 w 10"/>
                    <a:gd name="T61" fmla="*/ 17 h 20"/>
                    <a:gd name="T62" fmla="*/ 8 w 10"/>
                    <a:gd name="T63"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 h="20">
                      <a:moveTo>
                        <a:pt x="8" y="17"/>
                      </a:moveTo>
                      <a:lnTo>
                        <a:pt x="9" y="16"/>
                      </a:lnTo>
                      <a:lnTo>
                        <a:pt x="9" y="13"/>
                      </a:lnTo>
                      <a:lnTo>
                        <a:pt x="9" y="10"/>
                      </a:lnTo>
                      <a:lnTo>
                        <a:pt x="10" y="2"/>
                      </a:lnTo>
                      <a:lnTo>
                        <a:pt x="10" y="2"/>
                      </a:lnTo>
                      <a:lnTo>
                        <a:pt x="9" y="3"/>
                      </a:lnTo>
                      <a:lnTo>
                        <a:pt x="8" y="2"/>
                      </a:lnTo>
                      <a:lnTo>
                        <a:pt x="8" y="0"/>
                      </a:lnTo>
                      <a:lnTo>
                        <a:pt x="6" y="0"/>
                      </a:lnTo>
                      <a:lnTo>
                        <a:pt x="4" y="0"/>
                      </a:lnTo>
                      <a:lnTo>
                        <a:pt x="4" y="0"/>
                      </a:lnTo>
                      <a:lnTo>
                        <a:pt x="3" y="1"/>
                      </a:lnTo>
                      <a:lnTo>
                        <a:pt x="3" y="3"/>
                      </a:lnTo>
                      <a:lnTo>
                        <a:pt x="1" y="5"/>
                      </a:lnTo>
                      <a:lnTo>
                        <a:pt x="1" y="9"/>
                      </a:lnTo>
                      <a:lnTo>
                        <a:pt x="2" y="10"/>
                      </a:lnTo>
                      <a:lnTo>
                        <a:pt x="2" y="12"/>
                      </a:lnTo>
                      <a:lnTo>
                        <a:pt x="4" y="11"/>
                      </a:lnTo>
                      <a:lnTo>
                        <a:pt x="5" y="12"/>
                      </a:lnTo>
                      <a:lnTo>
                        <a:pt x="5" y="12"/>
                      </a:lnTo>
                      <a:lnTo>
                        <a:pt x="5" y="13"/>
                      </a:lnTo>
                      <a:lnTo>
                        <a:pt x="3" y="13"/>
                      </a:lnTo>
                      <a:lnTo>
                        <a:pt x="2" y="14"/>
                      </a:lnTo>
                      <a:lnTo>
                        <a:pt x="1" y="17"/>
                      </a:lnTo>
                      <a:lnTo>
                        <a:pt x="0" y="18"/>
                      </a:lnTo>
                      <a:lnTo>
                        <a:pt x="0" y="19"/>
                      </a:lnTo>
                      <a:lnTo>
                        <a:pt x="1" y="20"/>
                      </a:lnTo>
                      <a:lnTo>
                        <a:pt x="1" y="20"/>
                      </a:lnTo>
                      <a:lnTo>
                        <a:pt x="4" y="19"/>
                      </a:lnTo>
                      <a:lnTo>
                        <a:pt x="7" y="17"/>
                      </a:lnTo>
                      <a:lnTo>
                        <a:pt x="8" y="17"/>
                      </a:lnTo>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50" name="Freeform 552">
                  <a:extLst>
                    <a:ext uri="{FF2B5EF4-FFF2-40B4-BE49-F238E27FC236}">
                      <a16:creationId xmlns:a16="http://schemas.microsoft.com/office/drawing/2014/main" xmlns="" id="{7A7AAF7C-1F16-2440-A8CA-D6B2DE61C1ED}"/>
                    </a:ext>
                  </a:extLst>
                </p:cNvPr>
                <p:cNvSpPr/>
                <p:nvPr/>
              </p:nvSpPr>
              <p:spPr>
                <a:xfrm>
                  <a:off x="5124450" y="3725863"/>
                  <a:ext cx="219075" cy="225425"/>
                </a:xfrm>
                <a:custGeom>
                  <a:avLst/>
                  <a:gdLst>
                    <a:gd name="T0" fmla="*/ 138 w 138"/>
                    <a:gd name="T1" fmla="*/ 127 h 142"/>
                    <a:gd name="T2" fmla="*/ 137 w 138"/>
                    <a:gd name="T3" fmla="*/ 129 h 142"/>
                    <a:gd name="T4" fmla="*/ 132 w 138"/>
                    <a:gd name="T5" fmla="*/ 127 h 142"/>
                    <a:gd name="T6" fmla="*/ 131 w 138"/>
                    <a:gd name="T7" fmla="*/ 127 h 142"/>
                    <a:gd name="T8" fmla="*/ 131 w 138"/>
                    <a:gd name="T9" fmla="*/ 128 h 142"/>
                    <a:gd name="T10" fmla="*/ 124 w 138"/>
                    <a:gd name="T11" fmla="*/ 127 h 142"/>
                    <a:gd name="T12" fmla="*/ 120 w 138"/>
                    <a:gd name="T13" fmla="*/ 128 h 142"/>
                    <a:gd name="T14" fmla="*/ 115 w 138"/>
                    <a:gd name="T15" fmla="*/ 138 h 142"/>
                    <a:gd name="T16" fmla="*/ 111 w 138"/>
                    <a:gd name="T17" fmla="*/ 142 h 142"/>
                    <a:gd name="T18" fmla="*/ 85 w 138"/>
                    <a:gd name="T19" fmla="*/ 140 h 142"/>
                    <a:gd name="T20" fmla="*/ 69 w 138"/>
                    <a:gd name="T21" fmla="*/ 133 h 142"/>
                    <a:gd name="T22" fmla="*/ 68 w 138"/>
                    <a:gd name="T23" fmla="*/ 132 h 142"/>
                    <a:gd name="T24" fmla="*/ 68 w 138"/>
                    <a:gd name="T25" fmla="*/ 122 h 142"/>
                    <a:gd name="T26" fmla="*/ 68 w 138"/>
                    <a:gd name="T27" fmla="*/ 122 h 142"/>
                    <a:gd name="T28" fmla="*/ 60 w 138"/>
                    <a:gd name="T29" fmla="*/ 121 h 142"/>
                    <a:gd name="T30" fmla="*/ 58 w 138"/>
                    <a:gd name="T31" fmla="*/ 116 h 142"/>
                    <a:gd name="T32" fmla="*/ 5 w 138"/>
                    <a:gd name="T33" fmla="*/ 91 h 142"/>
                    <a:gd name="T34" fmla="*/ 0 w 138"/>
                    <a:gd name="T35" fmla="*/ 72 h 142"/>
                    <a:gd name="T36" fmla="*/ 32 w 138"/>
                    <a:gd name="T37" fmla="*/ 53 h 142"/>
                    <a:gd name="T38" fmla="*/ 35 w 138"/>
                    <a:gd name="T39" fmla="*/ 46 h 142"/>
                    <a:gd name="T40" fmla="*/ 36 w 138"/>
                    <a:gd name="T41" fmla="*/ 19 h 142"/>
                    <a:gd name="T42" fmla="*/ 44 w 138"/>
                    <a:gd name="T43" fmla="*/ 16 h 142"/>
                    <a:gd name="T44" fmla="*/ 49 w 138"/>
                    <a:gd name="T45" fmla="*/ 8 h 142"/>
                    <a:gd name="T46" fmla="*/ 59 w 138"/>
                    <a:gd name="T47" fmla="*/ 0 h 142"/>
                    <a:gd name="T48" fmla="*/ 65 w 138"/>
                    <a:gd name="T49" fmla="*/ 2 h 142"/>
                    <a:gd name="T50" fmla="*/ 77 w 138"/>
                    <a:gd name="T51" fmla="*/ 2 h 142"/>
                    <a:gd name="T52" fmla="*/ 80 w 138"/>
                    <a:gd name="T53" fmla="*/ 5 h 142"/>
                    <a:gd name="T54" fmla="*/ 83 w 138"/>
                    <a:gd name="T55" fmla="*/ 6 h 142"/>
                    <a:gd name="T56" fmla="*/ 85 w 138"/>
                    <a:gd name="T57" fmla="*/ 4 h 142"/>
                    <a:gd name="T58" fmla="*/ 87 w 138"/>
                    <a:gd name="T59" fmla="*/ 12 h 142"/>
                    <a:gd name="T60" fmla="*/ 89 w 138"/>
                    <a:gd name="T61" fmla="*/ 17 h 142"/>
                    <a:gd name="T62" fmla="*/ 92 w 138"/>
                    <a:gd name="T63" fmla="*/ 19 h 142"/>
                    <a:gd name="T64" fmla="*/ 94 w 138"/>
                    <a:gd name="T65" fmla="*/ 25 h 142"/>
                    <a:gd name="T66" fmla="*/ 97 w 138"/>
                    <a:gd name="T67" fmla="*/ 28 h 142"/>
                    <a:gd name="T68" fmla="*/ 106 w 138"/>
                    <a:gd name="T69" fmla="*/ 29 h 142"/>
                    <a:gd name="T70" fmla="*/ 105 w 138"/>
                    <a:gd name="T71" fmla="*/ 31 h 142"/>
                    <a:gd name="T72" fmla="*/ 103 w 138"/>
                    <a:gd name="T73" fmla="*/ 35 h 142"/>
                    <a:gd name="T74" fmla="*/ 105 w 138"/>
                    <a:gd name="T75" fmla="*/ 39 h 142"/>
                    <a:gd name="T76" fmla="*/ 99 w 138"/>
                    <a:gd name="T77" fmla="*/ 48 h 142"/>
                    <a:gd name="T78" fmla="*/ 99 w 138"/>
                    <a:gd name="T79" fmla="*/ 50 h 142"/>
                    <a:gd name="T80" fmla="*/ 97 w 138"/>
                    <a:gd name="T81" fmla="*/ 51 h 142"/>
                    <a:gd name="T82" fmla="*/ 96 w 138"/>
                    <a:gd name="T83" fmla="*/ 52 h 142"/>
                    <a:gd name="T84" fmla="*/ 95 w 138"/>
                    <a:gd name="T85" fmla="*/ 59 h 142"/>
                    <a:gd name="T86" fmla="*/ 94 w 138"/>
                    <a:gd name="T87" fmla="*/ 60 h 142"/>
                    <a:gd name="T88" fmla="*/ 93 w 138"/>
                    <a:gd name="T89" fmla="*/ 61 h 142"/>
                    <a:gd name="T90" fmla="*/ 94 w 138"/>
                    <a:gd name="T91" fmla="*/ 65 h 142"/>
                    <a:gd name="T92" fmla="*/ 95 w 138"/>
                    <a:gd name="T93" fmla="*/ 66 h 142"/>
                    <a:gd name="T94" fmla="*/ 98 w 138"/>
                    <a:gd name="T95" fmla="*/ 66 h 142"/>
                    <a:gd name="T96" fmla="*/ 98 w 138"/>
                    <a:gd name="T97" fmla="*/ 68 h 142"/>
                    <a:gd name="T98" fmla="*/ 100 w 138"/>
                    <a:gd name="T99" fmla="*/ 70 h 142"/>
                    <a:gd name="T100" fmla="*/ 102 w 138"/>
                    <a:gd name="T101" fmla="*/ 73 h 142"/>
                    <a:gd name="T102" fmla="*/ 102 w 138"/>
                    <a:gd name="T103" fmla="*/ 76 h 142"/>
                    <a:gd name="T104" fmla="*/ 115 w 138"/>
                    <a:gd name="T105" fmla="*/ 85 h 142"/>
                    <a:gd name="T106" fmla="*/ 119 w 138"/>
                    <a:gd name="T107" fmla="*/ 85 h 142"/>
                    <a:gd name="T108" fmla="*/ 126 w 138"/>
                    <a:gd name="T109" fmla="*/ 99 h 142"/>
                    <a:gd name="T110" fmla="*/ 125 w 138"/>
                    <a:gd name="T111" fmla="*/ 111 h 142"/>
                    <a:gd name="T112" fmla="*/ 128 w 138"/>
                    <a:gd name="T113" fmla="*/ 113 h 142"/>
                    <a:gd name="T114" fmla="*/ 129 w 138"/>
                    <a:gd name="T115" fmla="*/ 118 h 142"/>
                    <a:gd name="T116" fmla="*/ 138 w 138"/>
                    <a:gd name="T117" fmla="*/ 12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 h="142">
                      <a:moveTo>
                        <a:pt x="138" y="127"/>
                      </a:moveTo>
                      <a:lnTo>
                        <a:pt x="137" y="129"/>
                      </a:lnTo>
                      <a:lnTo>
                        <a:pt x="132" y="127"/>
                      </a:lnTo>
                      <a:lnTo>
                        <a:pt x="131" y="127"/>
                      </a:lnTo>
                      <a:lnTo>
                        <a:pt x="131" y="128"/>
                      </a:lnTo>
                      <a:lnTo>
                        <a:pt x="124" y="127"/>
                      </a:lnTo>
                      <a:lnTo>
                        <a:pt x="120" y="128"/>
                      </a:lnTo>
                      <a:lnTo>
                        <a:pt x="115" y="138"/>
                      </a:lnTo>
                      <a:lnTo>
                        <a:pt x="111" y="142"/>
                      </a:lnTo>
                      <a:lnTo>
                        <a:pt x="85" y="140"/>
                      </a:lnTo>
                      <a:lnTo>
                        <a:pt x="69" y="133"/>
                      </a:lnTo>
                      <a:lnTo>
                        <a:pt x="68" y="132"/>
                      </a:lnTo>
                      <a:lnTo>
                        <a:pt x="68" y="122"/>
                      </a:lnTo>
                      <a:lnTo>
                        <a:pt x="68" y="122"/>
                      </a:lnTo>
                      <a:lnTo>
                        <a:pt x="60" y="121"/>
                      </a:lnTo>
                      <a:lnTo>
                        <a:pt x="58" y="116"/>
                      </a:lnTo>
                      <a:lnTo>
                        <a:pt x="5" y="91"/>
                      </a:lnTo>
                      <a:lnTo>
                        <a:pt x="0" y="72"/>
                      </a:lnTo>
                      <a:lnTo>
                        <a:pt x="32" y="53"/>
                      </a:lnTo>
                      <a:lnTo>
                        <a:pt x="35" y="46"/>
                      </a:lnTo>
                      <a:lnTo>
                        <a:pt x="36" y="19"/>
                      </a:lnTo>
                      <a:lnTo>
                        <a:pt x="44" y="16"/>
                      </a:lnTo>
                      <a:lnTo>
                        <a:pt x="49" y="8"/>
                      </a:lnTo>
                      <a:lnTo>
                        <a:pt x="59" y="0"/>
                      </a:lnTo>
                      <a:lnTo>
                        <a:pt x="65" y="2"/>
                      </a:lnTo>
                      <a:lnTo>
                        <a:pt x="77" y="2"/>
                      </a:lnTo>
                      <a:lnTo>
                        <a:pt x="80" y="5"/>
                      </a:lnTo>
                      <a:lnTo>
                        <a:pt x="83" y="6"/>
                      </a:lnTo>
                      <a:lnTo>
                        <a:pt x="85" y="4"/>
                      </a:lnTo>
                      <a:lnTo>
                        <a:pt x="87" y="12"/>
                      </a:lnTo>
                      <a:lnTo>
                        <a:pt x="89" y="17"/>
                      </a:lnTo>
                      <a:lnTo>
                        <a:pt x="92" y="19"/>
                      </a:lnTo>
                      <a:lnTo>
                        <a:pt x="94" y="25"/>
                      </a:lnTo>
                      <a:lnTo>
                        <a:pt x="97" y="28"/>
                      </a:lnTo>
                      <a:lnTo>
                        <a:pt x="106" y="29"/>
                      </a:lnTo>
                      <a:lnTo>
                        <a:pt x="105" y="31"/>
                      </a:lnTo>
                      <a:lnTo>
                        <a:pt x="103" y="35"/>
                      </a:lnTo>
                      <a:lnTo>
                        <a:pt x="105" y="39"/>
                      </a:lnTo>
                      <a:lnTo>
                        <a:pt x="99" y="48"/>
                      </a:lnTo>
                      <a:lnTo>
                        <a:pt x="99" y="50"/>
                      </a:lnTo>
                      <a:lnTo>
                        <a:pt x="97" y="51"/>
                      </a:lnTo>
                      <a:lnTo>
                        <a:pt x="96" y="52"/>
                      </a:lnTo>
                      <a:lnTo>
                        <a:pt x="95" y="59"/>
                      </a:lnTo>
                      <a:lnTo>
                        <a:pt x="94" y="60"/>
                      </a:lnTo>
                      <a:lnTo>
                        <a:pt x="93" y="61"/>
                      </a:lnTo>
                      <a:lnTo>
                        <a:pt x="94" y="65"/>
                      </a:lnTo>
                      <a:lnTo>
                        <a:pt x="95" y="66"/>
                      </a:lnTo>
                      <a:lnTo>
                        <a:pt x="98" y="66"/>
                      </a:lnTo>
                      <a:lnTo>
                        <a:pt x="98" y="68"/>
                      </a:lnTo>
                      <a:lnTo>
                        <a:pt x="100" y="70"/>
                      </a:lnTo>
                      <a:lnTo>
                        <a:pt x="102" y="73"/>
                      </a:lnTo>
                      <a:lnTo>
                        <a:pt x="102" y="76"/>
                      </a:lnTo>
                      <a:lnTo>
                        <a:pt x="115" y="85"/>
                      </a:lnTo>
                      <a:lnTo>
                        <a:pt x="119" y="85"/>
                      </a:lnTo>
                      <a:lnTo>
                        <a:pt x="126" y="99"/>
                      </a:lnTo>
                      <a:lnTo>
                        <a:pt x="125" y="111"/>
                      </a:lnTo>
                      <a:lnTo>
                        <a:pt x="128" y="113"/>
                      </a:lnTo>
                      <a:lnTo>
                        <a:pt x="129" y="118"/>
                      </a:lnTo>
                      <a:lnTo>
                        <a:pt x="138" y="127"/>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51" name="Freeform 556">
                  <a:extLst>
                    <a:ext uri="{FF2B5EF4-FFF2-40B4-BE49-F238E27FC236}">
                      <a16:creationId xmlns:a16="http://schemas.microsoft.com/office/drawing/2014/main" xmlns="" id="{2E33F67D-73D6-A449-81DE-F796559FCCA6}"/>
                    </a:ext>
                  </a:extLst>
                </p:cNvPr>
                <p:cNvSpPr/>
                <p:nvPr/>
              </p:nvSpPr>
              <p:spPr>
                <a:xfrm>
                  <a:off x="5245100" y="3657600"/>
                  <a:ext cx="431800" cy="395288"/>
                </a:xfrm>
                <a:custGeom>
                  <a:avLst/>
                  <a:gdLst>
                    <a:gd name="T0" fmla="*/ 245 w 272"/>
                    <a:gd name="T1" fmla="*/ 249 h 249"/>
                    <a:gd name="T2" fmla="*/ 230 w 272"/>
                    <a:gd name="T3" fmla="*/ 246 h 249"/>
                    <a:gd name="T4" fmla="*/ 212 w 272"/>
                    <a:gd name="T5" fmla="*/ 245 h 249"/>
                    <a:gd name="T6" fmla="*/ 181 w 272"/>
                    <a:gd name="T7" fmla="*/ 220 h 249"/>
                    <a:gd name="T8" fmla="*/ 162 w 272"/>
                    <a:gd name="T9" fmla="*/ 221 h 249"/>
                    <a:gd name="T10" fmla="*/ 156 w 272"/>
                    <a:gd name="T11" fmla="*/ 224 h 249"/>
                    <a:gd name="T12" fmla="*/ 145 w 272"/>
                    <a:gd name="T13" fmla="*/ 226 h 249"/>
                    <a:gd name="T14" fmla="*/ 134 w 272"/>
                    <a:gd name="T15" fmla="*/ 224 h 249"/>
                    <a:gd name="T16" fmla="*/ 132 w 272"/>
                    <a:gd name="T17" fmla="*/ 221 h 249"/>
                    <a:gd name="T18" fmla="*/ 120 w 272"/>
                    <a:gd name="T19" fmla="*/ 213 h 249"/>
                    <a:gd name="T20" fmla="*/ 106 w 272"/>
                    <a:gd name="T21" fmla="*/ 207 h 249"/>
                    <a:gd name="T22" fmla="*/ 96 w 272"/>
                    <a:gd name="T23" fmla="*/ 189 h 249"/>
                    <a:gd name="T24" fmla="*/ 87 w 272"/>
                    <a:gd name="T25" fmla="*/ 177 h 249"/>
                    <a:gd name="T26" fmla="*/ 83 w 272"/>
                    <a:gd name="T27" fmla="*/ 170 h 249"/>
                    <a:gd name="T28" fmla="*/ 76 w 272"/>
                    <a:gd name="T29" fmla="*/ 172 h 249"/>
                    <a:gd name="T30" fmla="*/ 74 w 272"/>
                    <a:gd name="T31" fmla="*/ 169 h 249"/>
                    <a:gd name="T32" fmla="*/ 70 w 272"/>
                    <a:gd name="T33" fmla="*/ 163 h 249"/>
                    <a:gd name="T34" fmla="*/ 65 w 272"/>
                    <a:gd name="T35" fmla="*/ 163 h 249"/>
                    <a:gd name="T36" fmla="*/ 66 w 272"/>
                    <a:gd name="T37" fmla="*/ 167 h 249"/>
                    <a:gd name="T38" fmla="*/ 54 w 272"/>
                    <a:gd name="T39" fmla="*/ 163 h 249"/>
                    <a:gd name="T40" fmla="*/ 49 w 272"/>
                    <a:gd name="T41" fmla="*/ 154 h 249"/>
                    <a:gd name="T42" fmla="*/ 36 w 272"/>
                    <a:gd name="T43" fmla="*/ 126 h 249"/>
                    <a:gd name="T44" fmla="*/ 24 w 272"/>
                    <a:gd name="T45" fmla="*/ 113 h 249"/>
                    <a:gd name="T46" fmla="*/ 19 w 272"/>
                    <a:gd name="T47" fmla="*/ 109 h 249"/>
                    <a:gd name="T48" fmla="*/ 18 w 272"/>
                    <a:gd name="T49" fmla="*/ 103 h 249"/>
                    <a:gd name="T50" fmla="*/ 21 w 272"/>
                    <a:gd name="T51" fmla="*/ 94 h 249"/>
                    <a:gd name="T52" fmla="*/ 29 w 272"/>
                    <a:gd name="T53" fmla="*/ 82 h 249"/>
                    <a:gd name="T54" fmla="*/ 30 w 272"/>
                    <a:gd name="T55" fmla="*/ 72 h 249"/>
                    <a:gd name="T56" fmla="*/ 16 w 272"/>
                    <a:gd name="T57" fmla="*/ 62 h 249"/>
                    <a:gd name="T58" fmla="*/ 9 w 272"/>
                    <a:gd name="T59" fmla="*/ 42 h 249"/>
                    <a:gd name="T60" fmla="*/ 2 w 272"/>
                    <a:gd name="T61" fmla="*/ 15 h 249"/>
                    <a:gd name="T62" fmla="*/ 7 w 272"/>
                    <a:gd name="T63" fmla="*/ 0 h 249"/>
                    <a:gd name="T64" fmla="*/ 41 w 272"/>
                    <a:gd name="T65" fmla="*/ 10 h 249"/>
                    <a:gd name="T66" fmla="*/ 57 w 272"/>
                    <a:gd name="T67" fmla="*/ 6 h 249"/>
                    <a:gd name="T68" fmla="*/ 55 w 272"/>
                    <a:gd name="T69" fmla="*/ 17 h 249"/>
                    <a:gd name="T70" fmla="*/ 58 w 272"/>
                    <a:gd name="T71" fmla="*/ 21 h 249"/>
                    <a:gd name="T72" fmla="*/ 66 w 272"/>
                    <a:gd name="T73" fmla="*/ 25 h 249"/>
                    <a:gd name="T74" fmla="*/ 73 w 272"/>
                    <a:gd name="T75" fmla="*/ 43 h 249"/>
                    <a:gd name="T76" fmla="*/ 87 w 272"/>
                    <a:gd name="T77" fmla="*/ 46 h 249"/>
                    <a:gd name="T78" fmla="*/ 110 w 272"/>
                    <a:gd name="T79" fmla="*/ 59 h 249"/>
                    <a:gd name="T80" fmla="*/ 130 w 272"/>
                    <a:gd name="T81" fmla="*/ 54 h 249"/>
                    <a:gd name="T82" fmla="*/ 140 w 272"/>
                    <a:gd name="T83" fmla="*/ 49 h 249"/>
                    <a:gd name="T84" fmla="*/ 159 w 272"/>
                    <a:gd name="T85" fmla="*/ 32 h 249"/>
                    <a:gd name="T86" fmla="*/ 172 w 272"/>
                    <a:gd name="T87" fmla="*/ 32 h 249"/>
                    <a:gd name="T88" fmla="*/ 183 w 272"/>
                    <a:gd name="T89" fmla="*/ 28 h 249"/>
                    <a:gd name="T90" fmla="*/ 208 w 272"/>
                    <a:gd name="T91" fmla="*/ 39 h 249"/>
                    <a:gd name="T92" fmla="*/ 217 w 272"/>
                    <a:gd name="T93" fmla="*/ 44 h 249"/>
                    <a:gd name="T94" fmla="*/ 241 w 272"/>
                    <a:gd name="T95" fmla="*/ 58 h 249"/>
                    <a:gd name="T96" fmla="*/ 243 w 272"/>
                    <a:gd name="T97" fmla="*/ 72 h 249"/>
                    <a:gd name="T98" fmla="*/ 237 w 272"/>
                    <a:gd name="T99" fmla="*/ 98 h 249"/>
                    <a:gd name="T100" fmla="*/ 235 w 272"/>
                    <a:gd name="T101" fmla="*/ 110 h 249"/>
                    <a:gd name="T102" fmla="*/ 235 w 272"/>
                    <a:gd name="T103" fmla="*/ 129 h 249"/>
                    <a:gd name="T104" fmla="*/ 244 w 272"/>
                    <a:gd name="T105" fmla="*/ 145 h 249"/>
                    <a:gd name="T106" fmla="*/ 248 w 272"/>
                    <a:gd name="T107" fmla="*/ 155 h 249"/>
                    <a:gd name="T108" fmla="*/ 248 w 272"/>
                    <a:gd name="T109" fmla="*/ 192 h 249"/>
                    <a:gd name="T110" fmla="*/ 264 w 272"/>
                    <a:gd name="T111" fmla="*/ 200 h 249"/>
                    <a:gd name="T112" fmla="*/ 271 w 272"/>
                    <a:gd name="T113" fmla="*/ 217 h 249"/>
                    <a:gd name="T114" fmla="*/ 267 w 272"/>
                    <a:gd name="T115" fmla="*/ 224 h 249"/>
                    <a:gd name="T116" fmla="*/ 248 w 272"/>
                    <a:gd name="T117" fmla="*/ 248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2" h="249">
                      <a:moveTo>
                        <a:pt x="248" y="248"/>
                      </a:moveTo>
                      <a:lnTo>
                        <a:pt x="247" y="248"/>
                      </a:lnTo>
                      <a:lnTo>
                        <a:pt x="245" y="249"/>
                      </a:lnTo>
                      <a:lnTo>
                        <a:pt x="234" y="246"/>
                      </a:lnTo>
                      <a:lnTo>
                        <a:pt x="232" y="244"/>
                      </a:lnTo>
                      <a:lnTo>
                        <a:pt x="230" y="246"/>
                      </a:lnTo>
                      <a:lnTo>
                        <a:pt x="214" y="243"/>
                      </a:lnTo>
                      <a:lnTo>
                        <a:pt x="212" y="243"/>
                      </a:lnTo>
                      <a:lnTo>
                        <a:pt x="212" y="245"/>
                      </a:lnTo>
                      <a:lnTo>
                        <a:pt x="209" y="243"/>
                      </a:lnTo>
                      <a:lnTo>
                        <a:pt x="188" y="239"/>
                      </a:lnTo>
                      <a:lnTo>
                        <a:pt x="181" y="220"/>
                      </a:lnTo>
                      <a:lnTo>
                        <a:pt x="174" y="217"/>
                      </a:lnTo>
                      <a:lnTo>
                        <a:pt x="172" y="217"/>
                      </a:lnTo>
                      <a:lnTo>
                        <a:pt x="162" y="221"/>
                      </a:lnTo>
                      <a:lnTo>
                        <a:pt x="160" y="223"/>
                      </a:lnTo>
                      <a:lnTo>
                        <a:pt x="158" y="224"/>
                      </a:lnTo>
                      <a:lnTo>
                        <a:pt x="156" y="224"/>
                      </a:lnTo>
                      <a:lnTo>
                        <a:pt x="152" y="226"/>
                      </a:lnTo>
                      <a:lnTo>
                        <a:pt x="148" y="227"/>
                      </a:lnTo>
                      <a:lnTo>
                        <a:pt x="145" y="226"/>
                      </a:lnTo>
                      <a:lnTo>
                        <a:pt x="143" y="224"/>
                      </a:lnTo>
                      <a:lnTo>
                        <a:pt x="139" y="224"/>
                      </a:lnTo>
                      <a:lnTo>
                        <a:pt x="134" y="224"/>
                      </a:lnTo>
                      <a:lnTo>
                        <a:pt x="131" y="222"/>
                      </a:lnTo>
                      <a:lnTo>
                        <a:pt x="132" y="222"/>
                      </a:lnTo>
                      <a:lnTo>
                        <a:pt x="132" y="221"/>
                      </a:lnTo>
                      <a:lnTo>
                        <a:pt x="122" y="217"/>
                      </a:lnTo>
                      <a:lnTo>
                        <a:pt x="120" y="214"/>
                      </a:lnTo>
                      <a:lnTo>
                        <a:pt x="120" y="213"/>
                      </a:lnTo>
                      <a:lnTo>
                        <a:pt x="117" y="210"/>
                      </a:lnTo>
                      <a:lnTo>
                        <a:pt x="110" y="207"/>
                      </a:lnTo>
                      <a:lnTo>
                        <a:pt x="106" y="207"/>
                      </a:lnTo>
                      <a:lnTo>
                        <a:pt x="103" y="206"/>
                      </a:lnTo>
                      <a:lnTo>
                        <a:pt x="101" y="203"/>
                      </a:lnTo>
                      <a:lnTo>
                        <a:pt x="96" y="189"/>
                      </a:lnTo>
                      <a:lnTo>
                        <a:pt x="91" y="185"/>
                      </a:lnTo>
                      <a:lnTo>
                        <a:pt x="89" y="179"/>
                      </a:lnTo>
                      <a:lnTo>
                        <a:pt x="87" y="177"/>
                      </a:lnTo>
                      <a:lnTo>
                        <a:pt x="84" y="173"/>
                      </a:lnTo>
                      <a:lnTo>
                        <a:pt x="84" y="171"/>
                      </a:lnTo>
                      <a:lnTo>
                        <a:pt x="83" y="170"/>
                      </a:lnTo>
                      <a:lnTo>
                        <a:pt x="81" y="168"/>
                      </a:lnTo>
                      <a:lnTo>
                        <a:pt x="78" y="170"/>
                      </a:lnTo>
                      <a:lnTo>
                        <a:pt x="76" y="172"/>
                      </a:lnTo>
                      <a:lnTo>
                        <a:pt x="76" y="171"/>
                      </a:lnTo>
                      <a:lnTo>
                        <a:pt x="74" y="171"/>
                      </a:lnTo>
                      <a:lnTo>
                        <a:pt x="74" y="169"/>
                      </a:lnTo>
                      <a:lnTo>
                        <a:pt x="71" y="168"/>
                      </a:lnTo>
                      <a:lnTo>
                        <a:pt x="70" y="166"/>
                      </a:lnTo>
                      <a:lnTo>
                        <a:pt x="70" y="163"/>
                      </a:lnTo>
                      <a:lnTo>
                        <a:pt x="69" y="162"/>
                      </a:lnTo>
                      <a:lnTo>
                        <a:pt x="67" y="162"/>
                      </a:lnTo>
                      <a:lnTo>
                        <a:pt x="65" y="163"/>
                      </a:lnTo>
                      <a:lnTo>
                        <a:pt x="66" y="164"/>
                      </a:lnTo>
                      <a:lnTo>
                        <a:pt x="65" y="166"/>
                      </a:lnTo>
                      <a:lnTo>
                        <a:pt x="66" y="167"/>
                      </a:lnTo>
                      <a:lnTo>
                        <a:pt x="63" y="167"/>
                      </a:lnTo>
                      <a:lnTo>
                        <a:pt x="63" y="170"/>
                      </a:lnTo>
                      <a:lnTo>
                        <a:pt x="54" y="163"/>
                      </a:lnTo>
                      <a:lnTo>
                        <a:pt x="53" y="161"/>
                      </a:lnTo>
                      <a:lnTo>
                        <a:pt x="52" y="156"/>
                      </a:lnTo>
                      <a:lnTo>
                        <a:pt x="49" y="154"/>
                      </a:lnTo>
                      <a:lnTo>
                        <a:pt x="50" y="142"/>
                      </a:lnTo>
                      <a:lnTo>
                        <a:pt x="43" y="128"/>
                      </a:lnTo>
                      <a:lnTo>
                        <a:pt x="36" y="126"/>
                      </a:lnTo>
                      <a:lnTo>
                        <a:pt x="26" y="119"/>
                      </a:lnTo>
                      <a:lnTo>
                        <a:pt x="26" y="116"/>
                      </a:lnTo>
                      <a:lnTo>
                        <a:pt x="24" y="113"/>
                      </a:lnTo>
                      <a:lnTo>
                        <a:pt x="22" y="111"/>
                      </a:lnTo>
                      <a:lnTo>
                        <a:pt x="22" y="109"/>
                      </a:lnTo>
                      <a:lnTo>
                        <a:pt x="19" y="109"/>
                      </a:lnTo>
                      <a:lnTo>
                        <a:pt x="18" y="108"/>
                      </a:lnTo>
                      <a:lnTo>
                        <a:pt x="17" y="104"/>
                      </a:lnTo>
                      <a:lnTo>
                        <a:pt x="18" y="103"/>
                      </a:lnTo>
                      <a:lnTo>
                        <a:pt x="19" y="102"/>
                      </a:lnTo>
                      <a:lnTo>
                        <a:pt x="20" y="95"/>
                      </a:lnTo>
                      <a:lnTo>
                        <a:pt x="21" y="94"/>
                      </a:lnTo>
                      <a:lnTo>
                        <a:pt x="23" y="93"/>
                      </a:lnTo>
                      <a:lnTo>
                        <a:pt x="23" y="91"/>
                      </a:lnTo>
                      <a:lnTo>
                        <a:pt x="29" y="82"/>
                      </a:lnTo>
                      <a:lnTo>
                        <a:pt x="27" y="78"/>
                      </a:lnTo>
                      <a:lnTo>
                        <a:pt x="29" y="74"/>
                      </a:lnTo>
                      <a:lnTo>
                        <a:pt x="30" y="72"/>
                      </a:lnTo>
                      <a:lnTo>
                        <a:pt x="21" y="71"/>
                      </a:lnTo>
                      <a:lnTo>
                        <a:pt x="18" y="68"/>
                      </a:lnTo>
                      <a:lnTo>
                        <a:pt x="16" y="62"/>
                      </a:lnTo>
                      <a:lnTo>
                        <a:pt x="13" y="60"/>
                      </a:lnTo>
                      <a:lnTo>
                        <a:pt x="11" y="55"/>
                      </a:lnTo>
                      <a:lnTo>
                        <a:pt x="9" y="42"/>
                      </a:lnTo>
                      <a:lnTo>
                        <a:pt x="6" y="38"/>
                      </a:lnTo>
                      <a:lnTo>
                        <a:pt x="2" y="36"/>
                      </a:lnTo>
                      <a:lnTo>
                        <a:pt x="2" y="15"/>
                      </a:lnTo>
                      <a:lnTo>
                        <a:pt x="0" y="9"/>
                      </a:lnTo>
                      <a:lnTo>
                        <a:pt x="4" y="6"/>
                      </a:lnTo>
                      <a:lnTo>
                        <a:pt x="7" y="0"/>
                      </a:lnTo>
                      <a:lnTo>
                        <a:pt x="18" y="16"/>
                      </a:lnTo>
                      <a:lnTo>
                        <a:pt x="36" y="17"/>
                      </a:lnTo>
                      <a:lnTo>
                        <a:pt x="41" y="10"/>
                      </a:lnTo>
                      <a:lnTo>
                        <a:pt x="46" y="5"/>
                      </a:lnTo>
                      <a:lnTo>
                        <a:pt x="53" y="3"/>
                      </a:lnTo>
                      <a:lnTo>
                        <a:pt x="57" y="6"/>
                      </a:lnTo>
                      <a:lnTo>
                        <a:pt x="57" y="10"/>
                      </a:lnTo>
                      <a:lnTo>
                        <a:pt x="59" y="15"/>
                      </a:lnTo>
                      <a:lnTo>
                        <a:pt x="55" y="17"/>
                      </a:lnTo>
                      <a:lnTo>
                        <a:pt x="54" y="18"/>
                      </a:lnTo>
                      <a:lnTo>
                        <a:pt x="57" y="20"/>
                      </a:lnTo>
                      <a:lnTo>
                        <a:pt x="58" y="21"/>
                      </a:lnTo>
                      <a:lnTo>
                        <a:pt x="60" y="22"/>
                      </a:lnTo>
                      <a:lnTo>
                        <a:pt x="62" y="24"/>
                      </a:lnTo>
                      <a:lnTo>
                        <a:pt x="66" y="25"/>
                      </a:lnTo>
                      <a:lnTo>
                        <a:pt x="67" y="24"/>
                      </a:lnTo>
                      <a:lnTo>
                        <a:pt x="70" y="40"/>
                      </a:lnTo>
                      <a:lnTo>
                        <a:pt x="73" y="43"/>
                      </a:lnTo>
                      <a:lnTo>
                        <a:pt x="79" y="44"/>
                      </a:lnTo>
                      <a:lnTo>
                        <a:pt x="85" y="44"/>
                      </a:lnTo>
                      <a:lnTo>
                        <a:pt x="87" y="46"/>
                      </a:lnTo>
                      <a:lnTo>
                        <a:pt x="89" y="50"/>
                      </a:lnTo>
                      <a:lnTo>
                        <a:pt x="98" y="56"/>
                      </a:lnTo>
                      <a:lnTo>
                        <a:pt x="110" y="59"/>
                      </a:lnTo>
                      <a:lnTo>
                        <a:pt x="135" y="52"/>
                      </a:lnTo>
                      <a:lnTo>
                        <a:pt x="134" y="53"/>
                      </a:lnTo>
                      <a:lnTo>
                        <a:pt x="130" y="54"/>
                      </a:lnTo>
                      <a:lnTo>
                        <a:pt x="135" y="55"/>
                      </a:lnTo>
                      <a:lnTo>
                        <a:pt x="141" y="54"/>
                      </a:lnTo>
                      <a:lnTo>
                        <a:pt x="140" y="49"/>
                      </a:lnTo>
                      <a:lnTo>
                        <a:pt x="139" y="43"/>
                      </a:lnTo>
                      <a:lnTo>
                        <a:pt x="147" y="42"/>
                      </a:lnTo>
                      <a:lnTo>
                        <a:pt x="159" y="32"/>
                      </a:lnTo>
                      <a:lnTo>
                        <a:pt x="166" y="31"/>
                      </a:lnTo>
                      <a:lnTo>
                        <a:pt x="169" y="32"/>
                      </a:lnTo>
                      <a:lnTo>
                        <a:pt x="172" y="32"/>
                      </a:lnTo>
                      <a:lnTo>
                        <a:pt x="174" y="30"/>
                      </a:lnTo>
                      <a:lnTo>
                        <a:pt x="174" y="28"/>
                      </a:lnTo>
                      <a:lnTo>
                        <a:pt x="183" y="28"/>
                      </a:lnTo>
                      <a:lnTo>
                        <a:pt x="189" y="34"/>
                      </a:lnTo>
                      <a:lnTo>
                        <a:pt x="206" y="40"/>
                      </a:lnTo>
                      <a:lnTo>
                        <a:pt x="208" y="39"/>
                      </a:lnTo>
                      <a:lnTo>
                        <a:pt x="212" y="40"/>
                      </a:lnTo>
                      <a:lnTo>
                        <a:pt x="214" y="41"/>
                      </a:lnTo>
                      <a:lnTo>
                        <a:pt x="217" y="44"/>
                      </a:lnTo>
                      <a:lnTo>
                        <a:pt x="218" y="48"/>
                      </a:lnTo>
                      <a:lnTo>
                        <a:pt x="234" y="58"/>
                      </a:lnTo>
                      <a:lnTo>
                        <a:pt x="241" y="58"/>
                      </a:lnTo>
                      <a:lnTo>
                        <a:pt x="242" y="60"/>
                      </a:lnTo>
                      <a:lnTo>
                        <a:pt x="242" y="69"/>
                      </a:lnTo>
                      <a:lnTo>
                        <a:pt x="243" y="72"/>
                      </a:lnTo>
                      <a:lnTo>
                        <a:pt x="241" y="89"/>
                      </a:lnTo>
                      <a:lnTo>
                        <a:pt x="237" y="95"/>
                      </a:lnTo>
                      <a:lnTo>
                        <a:pt x="237" y="98"/>
                      </a:lnTo>
                      <a:lnTo>
                        <a:pt x="232" y="101"/>
                      </a:lnTo>
                      <a:lnTo>
                        <a:pt x="232" y="108"/>
                      </a:lnTo>
                      <a:lnTo>
                        <a:pt x="235" y="110"/>
                      </a:lnTo>
                      <a:lnTo>
                        <a:pt x="236" y="112"/>
                      </a:lnTo>
                      <a:lnTo>
                        <a:pt x="233" y="121"/>
                      </a:lnTo>
                      <a:lnTo>
                        <a:pt x="235" y="129"/>
                      </a:lnTo>
                      <a:lnTo>
                        <a:pt x="235" y="141"/>
                      </a:lnTo>
                      <a:lnTo>
                        <a:pt x="238" y="144"/>
                      </a:lnTo>
                      <a:lnTo>
                        <a:pt x="244" y="145"/>
                      </a:lnTo>
                      <a:lnTo>
                        <a:pt x="247" y="148"/>
                      </a:lnTo>
                      <a:lnTo>
                        <a:pt x="248" y="152"/>
                      </a:lnTo>
                      <a:lnTo>
                        <a:pt x="248" y="155"/>
                      </a:lnTo>
                      <a:lnTo>
                        <a:pt x="237" y="175"/>
                      </a:lnTo>
                      <a:lnTo>
                        <a:pt x="243" y="181"/>
                      </a:lnTo>
                      <a:lnTo>
                        <a:pt x="248" y="192"/>
                      </a:lnTo>
                      <a:lnTo>
                        <a:pt x="255" y="197"/>
                      </a:lnTo>
                      <a:lnTo>
                        <a:pt x="262" y="199"/>
                      </a:lnTo>
                      <a:lnTo>
                        <a:pt x="264" y="200"/>
                      </a:lnTo>
                      <a:lnTo>
                        <a:pt x="265" y="214"/>
                      </a:lnTo>
                      <a:lnTo>
                        <a:pt x="270" y="215"/>
                      </a:lnTo>
                      <a:lnTo>
                        <a:pt x="271" y="217"/>
                      </a:lnTo>
                      <a:lnTo>
                        <a:pt x="272" y="219"/>
                      </a:lnTo>
                      <a:lnTo>
                        <a:pt x="271" y="221"/>
                      </a:lnTo>
                      <a:lnTo>
                        <a:pt x="267" y="224"/>
                      </a:lnTo>
                      <a:lnTo>
                        <a:pt x="257" y="228"/>
                      </a:lnTo>
                      <a:lnTo>
                        <a:pt x="251" y="233"/>
                      </a:lnTo>
                      <a:lnTo>
                        <a:pt x="248" y="248"/>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52" name="Freeform 576">
                  <a:extLst>
                    <a:ext uri="{FF2B5EF4-FFF2-40B4-BE49-F238E27FC236}">
                      <a16:creationId xmlns:a16="http://schemas.microsoft.com/office/drawing/2014/main" xmlns="" id="{698AD3E2-78D7-AD4D-999C-7DC012D5A322}"/>
                    </a:ext>
                  </a:extLst>
                </p:cNvPr>
                <p:cNvSpPr/>
                <p:nvPr/>
              </p:nvSpPr>
              <p:spPr>
                <a:xfrm>
                  <a:off x="7083425" y="4802188"/>
                  <a:ext cx="23812" cy="11113"/>
                </a:xfrm>
                <a:custGeom>
                  <a:avLst/>
                  <a:gdLst>
                    <a:gd name="T0" fmla="*/ 2 w 15"/>
                    <a:gd name="T1" fmla="*/ 7 h 7"/>
                    <a:gd name="T2" fmla="*/ 0 w 15"/>
                    <a:gd name="T3" fmla="*/ 6 h 7"/>
                    <a:gd name="T4" fmla="*/ 1 w 15"/>
                    <a:gd name="T5" fmla="*/ 4 h 7"/>
                    <a:gd name="T6" fmla="*/ 2 w 15"/>
                    <a:gd name="T7" fmla="*/ 2 h 7"/>
                    <a:gd name="T8" fmla="*/ 7 w 15"/>
                    <a:gd name="T9" fmla="*/ 3 h 7"/>
                    <a:gd name="T10" fmla="*/ 12 w 15"/>
                    <a:gd name="T11" fmla="*/ 0 h 7"/>
                    <a:gd name="T12" fmla="*/ 12 w 15"/>
                    <a:gd name="T13" fmla="*/ 1 h 7"/>
                    <a:gd name="T14" fmla="*/ 15 w 15"/>
                    <a:gd name="T15" fmla="*/ 3 h 7"/>
                    <a:gd name="T16" fmla="*/ 10 w 15"/>
                    <a:gd name="T17" fmla="*/ 6 h 7"/>
                    <a:gd name="T18" fmla="*/ 5 w 15"/>
                    <a:gd name="T19" fmla="*/ 6 h 7"/>
                    <a:gd name="T20" fmla="*/ 3 w 15"/>
                    <a:gd name="T21" fmla="*/ 7 h 7"/>
                    <a:gd name="T22" fmla="*/ 2 w 15"/>
                    <a:gd name="T2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7">
                      <a:moveTo>
                        <a:pt x="2" y="7"/>
                      </a:moveTo>
                      <a:lnTo>
                        <a:pt x="0" y="6"/>
                      </a:lnTo>
                      <a:lnTo>
                        <a:pt x="1" y="4"/>
                      </a:lnTo>
                      <a:lnTo>
                        <a:pt x="2" y="2"/>
                      </a:lnTo>
                      <a:lnTo>
                        <a:pt x="7" y="3"/>
                      </a:lnTo>
                      <a:lnTo>
                        <a:pt x="12" y="0"/>
                      </a:lnTo>
                      <a:lnTo>
                        <a:pt x="12" y="1"/>
                      </a:lnTo>
                      <a:lnTo>
                        <a:pt x="15" y="3"/>
                      </a:lnTo>
                      <a:lnTo>
                        <a:pt x="10" y="6"/>
                      </a:lnTo>
                      <a:lnTo>
                        <a:pt x="5" y="6"/>
                      </a:lnTo>
                      <a:lnTo>
                        <a:pt x="3" y="7"/>
                      </a:lnTo>
                      <a:lnTo>
                        <a:pt x="2" y="7"/>
                      </a:lnTo>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53" name="Freeform 610">
                  <a:extLst>
                    <a:ext uri="{FF2B5EF4-FFF2-40B4-BE49-F238E27FC236}">
                      <a16:creationId xmlns:a16="http://schemas.microsoft.com/office/drawing/2014/main" xmlns="" id="{9483FE6D-06A3-A945-A469-DCCDAB848639}"/>
                    </a:ext>
                  </a:extLst>
                </p:cNvPr>
                <p:cNvSpPr/>
                <p:nvPr/>
              </p:nvSpPr>
              <p:spPr>
                <a:xfrm>
                  <a:off x="6705600" y="4535488"/>
                  <a:ext cx="223838" cy="190500"/>
                </a:xfrm>
                <a:custGeom>
                  <a:avLst/>
                  <a:gdLst>
                    <a:gd name="T0" fmla="*/ 122 w 141"/>
                    <a:gd name="T1" fmla="*/ 3 h 120"/>
                    <a:gd name="T2" fmla="*/ 122 w 141"/>
                    <a:gd name="T3" fmla="*/ 6 h 120"/>
                    <a:gd name="T4" fmla="*/ 125 w 141"/>
                    <a:gd name="T5" fmla="*/ 9 h 120"/>
                    <a:gd name="T6" fmla="*/ 121 w 141"/>
                    <a:gd name="T7" fmla="*/ 10 h 120"/>
                    <a:gd name="T8" fmla="*/ 119 w 141"/>
                    <a:gd name="T9" fmla="*/ 14 h 120"/>
                    <a:gd name="T10" fmla="*/ 119 w 141"/>
                    <a:gd name="T11" fmla="*/ 17 h 120"/>
                    <a:gd name="T12" fmla="*/ 128 w 141"/>
                    <a:gd name="T13" fmla="*/ 30 h 120"/>
                    <a:gd name="T14" fmla="*/ 127 w 141"/>
                    <a:gd name="T15" fmla="*/ 35 h 120"/>
                    <a:gd name="T16" fmla="*/ 134 w 141"/>
                    <a:gd name="T17" fmla="*/ 50 h 120"/>
                    <a:gd name="T18" fmla="*/ 127 w 141"/>
                    <a:gd name="T19" fmla="*/ 48 h 120"/>
                    <a:gd name="T20" fmla="*/ 125 w 141"/>
                    <a:gd name="T21" fmla="*/ 52 h 120"/>
                    <a:gd name="T22" fmla="*/ 119 w 141"/>
                    <a:gd name="T23" fmla="*/ 71 h 120"/>
                    <a:gd name="T24" fmla="*/ 112 w 141"/>
                    <a:gd name="T25" fmla="*/ 79 h 120"/>
                    <a:gd name="T26" fmla="*/ 106 w 141"/>
                    <a:gd name="T27" fmla="*/ 88 h 120"/>
                    <a:gd name="T28" fmla="*/ 107 w 141"/>
                    <a:gd name="T29" fmla="*/ 98 h 120"/>
                    <a:gd name="T30" fmla="*/ 105 w 141"/>
                    <a:gd name="T31" fmla="*/ 101 h 120"/>
                    <a:gd name="T32" fmla="*/ 102 w 141"/>
                    <a:gd name="T33" fmla="*/ 105 h 120"/>
                    <a:gd name="T34" fmla="*/ 101 w 141"/>
                    <a:gd name="T35" fmla="*/ 107 h 120"/>
                    <a:gd name="T36" fmla="*/ 81 w 141"/>
                    <a:gd name="T37" fmla="*/ 120 h 120"/>
                    <a:gd name="T38" fmla="*/ 77 w 141"/>
                    <a:gd name="T39" fmla="*/ 111 h 120"/>
                    <a:gd name="T40" fmla="*/ 67 w 141"/>
                    <a:gd name="T41" fmla="*/ 109 h 120"/>
                    <a:gd name="T42" fmla="*/ 59 w 141"/>
                    <a:gd name="T43" fmla="*/ 105 h 120"/>
                    <a:gd name="T44" fmla="*/ 57 w 141"/>
                    <a:gd name="T45" fmla="*/ 107 h 120"/>
                    <a:gd name="T46" fmla="*/ 44 w 141"/>
                    <a:gd name="T47" fmla="*/ 110 h 120"/>
                    <a:gd name="T48" fmla="*/ 41 w 141"/>
                    <a:gd name="T49" fmla="*/ 111 h 120"/>
                    <a:gd name="T50" fmla="*/ 37 w 141"/>
                    <a:gd name="T51" fmla="*/ 103 h 120"/>
                    <a:gd name="T52" fmla="*/ 32 w 141"/>
                    <a:gd name="T53" fmla="*/ 104 h 120"/>
                    <a:gd name="T54" fmla="*/ 27 w 141"/>
                    <a:gd name="T55" fmla="*/ 104 h 120"/>
                    <a:gd name="T56" fmla="*/ 20 w 141"/>
                    <a:gd name="T57" fmla="*/ 103 h 120"/>
                    <a:gd name="T58" fmla="*/ 18 w 141"/>
                    <a:gd name="T59" fmla="*/ 97 h 120"/>
                    <a:gd name="T60" fmla="*/ 15 w 141"/>
                    <a:gd name="T61" fmla="*/ 86 h 120"/>
                    <a:gd name="T62" fmla="*/ 7 w 141"/>
                    <a:gd name="T63" fmla="*/ 70 h 120"/>
                    <a:gd name="T64" fmla="*/ 3 w 141"/>
                    <a:gd name="T65" fmla="*/ 68 h 120"/>
                    <a:gd name="T66" fmla="*/ 0 w 141"/>
                    <a:gd name="T67" fmla="*/ 56 h 120"/>
                    <a:gd name="T68" fmla="*/ 6 w 141"/>
                    <a:gd name="T69" fmla="*/ 34 h 120"/>
                    <a:gd name="T70" fmla="*/ 18 w 141"/>
                    <a:gd name="T71" fmla="*/ 47 h 120"/>
                    <a:gd name="T72" fmla="*/ 28 w 141"/>
                    <a:gd name="T73" fmla="*/ 47 h 120"/>
                    <a:gd name="T74" fmla="*/ 38 w 141"/>
                    <a:gd name="T75" fmla="*/ 48 h 120"/>
                    <a:gd name="T76" fmla="*/ 47 w 141"/>
                    <a:gd name="T77" fmla="*/ 40 h 120"/>
                    <a:gd name="T78" fmla="*/ 56 w 141"/>
                    <a:gd name="T79" fmla="*/ 42 h 120"/>
                    <a:gd name="T80" fmla="*/ 76 w 141"/>
                    <a:gd name="T81" fmla="*/ 41 h 120"/>
                    <a:gd name="T82" fmla="*/ 92 w 141"/>
                    <a:gd name="T83" fmla="*/ 15 h 120"/>
                    <a:gd name="T84" fmla="*/ 115 w 141"/>
                    <a:gd name="T8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1" h="120">
                      <a:moveTo>
                        <a:pt x="122" y="3"/>
                      </a:moveTo>
                      <a:lnTo>
                        <a:pt x="122" y="3"/>
                      </a:lnTo>
                      <a:lnTo>
                        <a:pt x="122" y="3"/>
                      </a:lnTo>
                      <a:lnTo>
                        <a:pt x="121" y="4"/>
                      </a:lnTo>
                      <a:lnTo>
                        <a:pt x="120" y="4"/>
                      </a:lnTo>
                      <a:lnTo>
                        <a:pt x="122" y="6"/>
                      </a:lnTo>
                      <a:lnTo>
                        <a:pt x="123" y="7"/>
                      </a:lnTo>
                      <a:lnTo>
                        <a:pt x="125" y="7"/>
                      </a:lnTo>
                      <a:lnTo>
                        <a:pt x="125" y="9"/>
                      </a:lnTo>
                      <a:lnTo>
                        <a:pt x="123" y="10"/>
                      </a:lnTo>
                      <a:lnTo>
                        <a:pt x="122" y="10"/>
                      </a:lnTo>
                      <a:lnTo>
                        <a:pt x="121" y="10"/>
                      </a:lnTo>
                      <a:lnTo>
                        <a:pt x="118" y="11"/>
                      </a:lnTo>
                      <a:lnTo>
                        <a:pt x="117" y="12"/>
                      </a:lnTo>
                      <a:lnTo>
                        <a:pt x="119" y="14"/>
                      </a:lnTo>
                      <a:lnTo>
                        <a:pt x="120" y="15"/>
                      </a:lnTo>
                      <a:lnTo>
                        <a:pt x="120" y="16"/>
                      </a:lnTo>
                      <a:lnTo>
                        <a:pt x="119" y="17"/>
                      </a:lnTo>
                      <a:lnTo>
                        <a:pt x="120" y="18"/>
                      </a:lnTo>
                      <a:lnTo>
                        <a:pt x="122" y="20"/>
                      </a:lnTo>
                      <a:lnTo>
                        <a:pt x="128" y="30"/>
                      </a:lnTo>
                      <a:lnTo>
                        <a:pt x="126" y="32"/>
                      </a:lnTo>
                      <a:lnTo>
                        <a:pt x="126" y="34"/>
                      </a:lnTo>
                      <a:lnTo>
                        <a:pt x="127" y="35"/>
                      </a:lnTo>
                      <a:lnTo>
                        <a:pt x="141" y="48"/>
                      </a:lnTo>
                      <a:lnTo>
                        <a:pt x="141" y="49"/>
                      </a:lnTo>
                      <a:lnTo>
                        <a:pt x="134" y="50"/>
                      </a:lnTo>
                      <a:lnTo>
                        <a:pt x="130" y="49"/>
                      </a:lnTo>
                      <a:lnTo>
                        <a:pt x="128" y="47"/>
                      </a:lnTo>
                      <a:lnTo>
                        <a:pt x="127" y="48"/>
                      </a:lnTo>
                      <a:lnTo>
                        <a:pt x="128" y="50"/>
                      </a:lnTo>
                      <a:lnTo>
                        <a:pt x="128" y="50"/>
                      </a:lnTo>
                      <a:lnTo>
                        <a:pt x="125" y="52"/>
                      </a:lnTo>
                      <a:lnTo>
                        <a:pt x="122" y="56"/>
                      </a:lnTo>
                      <a:lnTo>
                        <a:pt x="121" y="68"/>
                      </a:lnTo>
                      <a:lnTo>
                        <a:pt x="119" y="71"/>
                      </a:lnTo>
                      <a:lnTo>
                        <a:pt x="115" y="78"/>
                      </a:lnTo>
                      <a:lnTo>
                        <a:pt x="113" y="80"/>
                      </a:lnTo>
                      <a:lnTo>
                        <a:pt x="112" y="79"/>
                      </a:lnTo>
                      <a:lnTo>
                        <a:pt x="104" y="86"/>
                      </a:lnTo>
                      <a:lnTo>
                        <a:pt x="104" y="87"/>
                      </a:lnTo>
                      <a:lnTo>
                        <a:pt x="106" y="88"/>
                      </a:lnTo>
                      <a:lnTo>
                        <a:pt x="106" y="92"/>
                      </a:lnTo>
                      <a:lnTo>
                        <a:pt x="109" y="93"/>
                      </a:lnTo>
                      <a:lnTo>
                        <a:pt x="107" y="98"/>
                      </a:lnTo>
                      <a:lnTo>
                        <a:pt x="106" y="97"/>
                      </a:lnTo>
                      <a:lnTo>
                        <a:pt x="105" y="98"/>
                      </a:lnTo>
                      <a:lnTo>
                        <a:pt x="105" y="101"/>
                      </a:lnTo>
                      <a:lnTo>
                        <a:pt x="104" y="103"/>
                      </a:lnTo>
                      <a:lnTo>
                        <a:pt x="103" y="103"/>
                      </a:lnTo>
                      <a:lnTo>
                        <a:pt x="102" y="105"/>
                      </a:lnTo>
                      <a:lnTo>
                        <a:pt x="103" y="106"/>
                      </a:lnTo>
                      <a:lnTo>
                        <a:pt x="102" y="107"/>
                      </a:lnTo>
                      <a:lnTo>
                        <a:pt x="101" y="107"/>
                      </a:lnTo>
                      <a:lnTo>
                        <a:pt x="100" y="108"/>
                      </a:lnTo>
                      <a:lnTo>
                        <a:pt x="100" y="111"/>
                      </a:lnTo>
                      <a:lnTo>
                        <a:pt x="81" y="120"/>
                      </a:lnTo>
                      <a:lnTo>
                        <a:pt x="79" y="112"/>
                      </a:lnTo>
                      <a:lnTo>
                        <a:pt x="79" y="111"/>
                      </a:lnTo>
                      <a:lnTo>
                        <a:pt x="77" y="111"/>
                      </a:lnTo>
                      <a:lnTo>
                        <a:pt x="75" y="109"/>
                      </a:lnTo>
                      <a:lnTo>
                        <a:pt x="67" y="110"/>
                      </a:lnTo>
                      <a:lnTo>
                        <a:pt x="67" y="109"/>
                      </a:lnTo>
                      <a:lnTo>
                        <a:pt x="66" y="107"/>
                      </a:lnTo>
                      <a:lnTo>
                        <a:pt x="62" y="107"/>
                      </a:lnTo>
                      <a:lnTo>
                        <a:pt x="59" y="105"/>
                      </a:lnTo>
                      <a:lnTo>
                        <a:pt x="57" y="104"/>
                      </a:lnTo>
                      <a:lnTo>
                        <a:pt x="57" y="105"/>
                      </a:lnTo>
                      <a:lnTo>
                        <a:pt x="57" y="107"/>
                      </a:lnTo>
                      <a:lnTo>
                        <a:pt x="51" y="109"/>
                      </a:lnTo>
                      <a:lnTo>
                        <a:pt x="47" y="109"/>
                      </a:lnTo>
                      <a:lnTo>
                        <a:pt x="44" y="110"/>
                      </a:lnTo>
                      <a:lnTo>
                        <a:pt x="43" y="110"/>
                      </a:lnTo>
                      <a:lnTo>
                        <a:pt x="42" y="111"/>
                      </a:lnTo>
                      <a:lnTo>
                        <a:pt x="41" y="111"/>
                      </a:lnTo>
                      <a:lnTo>
                        <a:pt x="39" y="101"/>
                      </a:lnTo>
                      <a:lnTo>
                        <a:pt x="37" y="103"/>
                      </a:lnTo>
                      <a:lnTo>
                        <a:pt x="37" y="103"/>
                      </a:lnTo>
                      <a:lnTo>
                        <a:pt x="34" y="102"/>
                      </a:lnTo>
                      <a:lnTo>
                        <a:pt x="33" y="103"/>
                      </a:lnTo>
                      <a:lnTo>
                        <a:pt x="32" y="104"/>
                      </a:lnTo>
                      <a:lnTo>
                        <a:pt x="30" y="104"/>
                      </a:lnTo>
                      <a:lnTo>
                        <a:pt x="28" y="104"/>
                      </a:lnTo>
                      <a:lnTo>
                        <a:pt x="27" y="104"/>
                      </a:lnTo>
                      <a:lnTo>
                        <a:pt x="24" y="104"/>
                      </a:lnTo>
                      <a:lnTo>
                        <a:pt x="21" y="102"/>
                      </a:lnTo>
                      <a:lnTo>
                        <a:pt x="20" y="103"/>
                      </a:lnTo>
                      <a:lnTo>
                        <a:pt x="19" y="103"/>
                      </a:lnTo>
                      <a:lnTo>
                        <a:pt x="18" y="100"/>
                      </a:lnTo>
                      <a:lnTo>
                        <a:pt x="18" y="97"/>
                      </a:lnTo>
                      <a:lnTo>
                        <a:pt x="17" y="96"/>
                      </a:lnTo>
                      <a:lnTo>
                        <a:pt x="14" y="86"/>
                      </a:lnTo>
                      <a:lnTo>
                        <a:pt x="15" y="86"/>
                      </a:lnTo>
                      <a:lnTo>
                        <a:pt x="14" y="80"/>
                      </a:lnTo>
                      <a:lnTo>
                        <a:pt x="10" y="71"/>
                      </a:lnTo>
                      <a:lnTo>
                        <a:pt x="7" y="70"/>
                      </a:lnTo>
                      <a:lnTo>
                        <a:pt x="6" y="69"/>
                      </a:lnTo>
                      <a:lnTo>
                        <a:pt x="4" y="69"/>
                      </a:lnTo>
                      <a:lnTo>
                        <a:pt x="3" y="68"/>
                      </a:lnTo>
                      <a:lnTo>
                        <a:pt x="3" y="59"/>
                      </a:lnTo>
                      <a:lnTo>
                        <a:pt x="1" y="57"/>
                      </a:lnTo>
                      <a:lnTo>
                        <a:pt x="0" y="56"/>
                      </a:lnTo>
                      <a:lnTo>
                        <a:pt x="0" y="50"/>
                      </a:lnTo>
                      <a:lnTo>
                        <a:pt x="3" y="39"/>
                      </a:lnTo>
                      <a:lnTo>
                        <a:pt x="6" y="34"/>
                      </a:lnTo>
                      <a:lnTo>
                        <a:pt x="8" y="33"/>
                      </a:lnTo>
                      <a:lnTo>
                        <a:pt x="8" y="34"/>
                      </a:lnTo>
                      <a:lnTo>
                        <a:pt x="18" y="47"/>
                      </a:lnTo>
                      <a:lnTo>
                        <a:pt x="22" y="48"/>
                      </a:lnTo>
                      <a:lnTo>
                        <a:pt x="25" y="47"/>
                      </a:lnTo>
                      <a:lnTo>
                        <a:pt x="28" y="47"/>
                      </a:lnTo>
                      <a:lnTo>
                        <a:pt x="30" y="49"/>
                      </a:lnTo>
                      <a:lnTo>
                        <a:pt x="35" y="48"/>
                      </a:lnTo>
                      <a:lnTo>
                        <a:pt x="38" y="48"/>
                      </a:lnTo>
                      <a:lnTo>
                        <a:pt x="40" y="47"/>
                      </a:lnTo>
                      <a:lnTo>
                        <a:pt x="46" y="40"/>
                      </a:lnTo>
                      <a:lnTo>
                        <a:pt x="47" y="40"/>
                      </a:lnTo>
                      <a:lnTo>
                        <a:pt x="54" y="40"/>
                      </a:lnTo>
                      <a:lnTo>
                        <a:pt x="55" y="41"/>
                      </a:lnTo>
                      <a:lnTo>
                        <a:pt x="56" y="42"/>
                      </a:lnTo>
                      <a:lnTo>
                        <a:pt x="63" y="44"/>
                      </a:lnTo>
                      <a:lnTo>
                        <a:pt x="65" y="44"/>
                      </a:lnTo>
                      <a:lnTo>
                        <a:pt x="76" y="41"/>
                      </a:lnTo>
                      <a:lnTo>
                        <a:pt x="79" y="39"/>
                      </a:lnTo>
                      <a:lnTo>
                        <a:pt x="85" y="23"/>
                      </a:lnTo>
                      <a:lnTo>
                        <a:pt x="92" y="15"/>
                      </a:lnTo>
                      <a:lnTo>
                        <a:pt x="95" y="2"/>
                      </a:lnTo>
                      <a:lnTo>
                        <a:pt x="97" y="0"/>
                      </a:lnTo>
                      <a:lnTo>
                        <a:pt x="115" y="0"/>
                      </a:lnTo>
                      <a:lnTo>
                        <a:pt x="117" y="1"/>
                      </a:lnTo>
                      <a:lnTo>
                        <a:pt x="122" y="3"/>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54" name="Freeform 734">
                  <a:extLst>
                    <a:ext uri="{FF2B5EF4-FFF2-40B4-BE49-F238E27FC236}">
                      <a16:creationId xmlns:a16="http://schemas.microsoft.com/office/drawing/2014/main" xmlns="" id="{26E70115-81FD-E449-B9E1-A72716E1F36C}"/>
                    </a:ext>
                  </a:extLst>
                </p:cNvPr>
                <p:cNvSpPr/>
                <p:nvPr/>
              </p:nvSpPr>
              <p:spPr>
                <a:xfrm>
                  <a:off x="5784850" y="3768725"/>
                  <a:ext cx="658813" cy="681038"/>
                </a:xfrm>
                <a:custGeom>
                  <a:avLst/>
                  <a:gdLst>
                    <a:gd name="T0" fmla="*/ 87 w 415"/>
                    <a:gd name="T1" fmla="*/ 335 h 429"/>
                    <a:gd name="T2" fmla="*/ 141 w 415"/>
                    <a:gd name="T3" fmla="*/ 422 h 429"/>
                    <a:gd name="T4" fmla="*/ 172 w 415"/>
                    <a:gd name="T5" fmla="*/ 353 h 429"/>
                    <a:gd name="T6" fmla="*/ 172 w 415"/>
                    <a:gd name="T7" fmla="*/ 320 h 429"/>
                    <a:gd name="T8" fmla="*/ 225 w 415"/>
                    <a:gd name="T9" fmla="*/ 282 h 429"/>
                    <a:gd name="T10" fmla="*/ 279 w 415"/>
                    <a:gd name="T11" fmla="*/ 230 h 429"/>
                    <a:gd name="T12" fmla="*/ 290 w 415"/>
                    <a:gd name="T13" fmla="*/ 232 h 429"/>
                    <a:gd name="T14" fmla="*/ 290 w 415"/>
                    <a:gd name="T15" fmla="*/ 213 h 429"/>
                    <a:gd name="T16" fmla="*/ 280 w 415"/>
                    <a:gd name="T17" fmla="*/ 182 h 429"/>
                    <a:gd name="T18" fmla="*/ 283 w 415"/>
                    <a:gd name="T19" fmla="*/ 167 h 429"/>
                    <a:gd name="T20" fmla="*/ 301 w 415"/>
                    <a:gd name="T21" fmla="*/ 165 h 429"/>
                    <a:gd name="T22" fmla="*/ 339 w 415"/>
                    <a:gd name="T23" fmla="*/ 181 h 429"/>
                    <a:gd name="T24" fmla="*/ 340 w 415"/>
                    <a:gd name="T25" fmla="*/ 200 h 429"/>
                    <a:gd name="T26" fmla="*/ 356 w 415"/>
                    <a:gd name="T27" fmla="*/ 213 h 429"/>
                    <a:gd name="T28" fmla="*/ 384 w 415"/>
                    <a:gd name="T29" fmla="*/ 168 h 429"/>
                    <a:gd name="T30" fmla="*/ 410 w 415"/>
                    <a:gd name="T31" fmla="*/ 137 h 429"/>
                    <a:gd name="T32" fmla="*/ 398 w 415"/>
                    <a:gd name="T33" fmla="*/ 114 h 429"/>
                    <a:gd name="T34" fmla="*/ 363 w 415"/>
                    <a:gd name="T35" fmla="*/ 122 h 429"/>
                    <a:gd name="T36" fmla="*/ 340 w 415"/>
                    <a:gd name="T37" fmla="*/ 147 h 429"/>
                    <a:gd name="T38" fmla="*/ 294 w 415"/>
                    <a:gd name="T39" fmla="*/ 151 h 429"/>
                    <a:gd name="T40" fmla="*/ 293 w 415"/>
                    <a:gd name="T41" fmla="*/ 137 h 429"/>
                    <a:gd name="T42" fmla="*/ 280 w 415"/>
                    <a:gd name="T43" fmla="*/ 149 h 429"/>
                    <a:gd name="T44" fmla="*/ 251 w 415"/>
                    <a:gd name="T45" fmla="*/ 156 h 429"/>
                    <a:gd name="T46" fmla="*/ 214 w 415"/>
                    <a:gd name="T47" fmla="*/ 144 h 429"/>
                    <a:gd name="T48" fmla="*/ 181 w 415"/>
                    <a:gd name="T49" fmla="*/ 126 h 429"/>
                    <a:gd name="T50" fmla="*/ 171 w 415"/>
                    <a:gd name="T51" fmla="*/ 116 h 429"/>
                    <a:gd name="T52" fmla="*/ 177 w 415"/>
                    <a:gd name="T53" fmla="*/ 102 h 429"/>
                    <a:gd name="T54" fmla="*/ 175 w 415"/>
                    <a:gd name="T55" fmla="*/ 93 h 429"/>
                    <a:gd name="T56" fmla="*/ 162 w 415"/>
                    <a:gd name="T57" fmla="*/ 85 h 429"/>
                    <a:gd name="T58" fmla="*/ 150 w 415"/>
                    <a:gd name="T59" fmla="*/ 78 h 429"/>
                    <a:gd name="T60" fmla="*/ 150 w 415"/>
                    <a:gd name="T61" fmla="*/ 57 h 429"/>
                    <a:gd name="T62" fmla="*/ 158 w 415"/>
                    <a:gd name="T63" fmla="*/ 58 h 429"/>
                    <a:gd name="T64" fmla="*/ 156 w 415"/>
                    <a:gd name="T65" fmla="*/ 48 h 429"/>
                    <a:gd name="T66" fmla="*/ 156 w 415"/>
                    <a:gd name="T67" fmla="*/ 35 h 429"/>
                    <a:gd name="T68" fmla="*/ 167 w 415"/>
                    <a:gd name="T69" fmla="*/ 24 h 429"/>
                    <a:gd name="T70" fmla="*/ 170 w 415"/>
                    <a:gd name="T71" fmla="*/ 10 h 429"/>
                    <a:gd name="T72" fmla="*/ 162 w 415"/>
                    <a:gd name="T73" fmla="*/ 2 h 429"/>
                    <a:gd name="T74" fmla="*/ 142 w 415"/>
                    <a:gd name="T75" fmla="*/ 8 h 429"/>
                    <a:gd name="T76" fmla="*/ 124 w 415"/>
                    <a:gd name="T77" fmla="*/ 21 h 429"/>
                    <a:gd name="T78" fmla="*/ 109 w 415"/>
                    <a:gd name="T79" fmla="*/ 25 h 429"/>
                    <a:gd name="T80" fmla="*/ 84 w 415"/>
                    <a:gd name="T81" fmla="*/ 20 h 429"/>
                    <a:gd name="T82" fmla="*/ 81 w 415"/>
                    <a:gd name="T83" fmla="*/ 32 h 429"/>
                    <a:gd name="T84" fmla="*/ 86 w 415"/>
                    <a:gd name="T85" fmla="*/ 43 h 429"/>
                    <a:gd name="T86" fmla="*/ 93 w 415"/>
                    <a:gd name="T87" fmla="*/ 55 h 429"/>
                    <a:gd name="T88" fmla="*/ 101 w 415"/>
                    <a:gd name="T89" fmla="*/ 67 h 429"/>
                    <a:gd name="T90" fmla="*/ 93 w 415"/>
                    <a:gd name="T91" fmla="*/ 78 h 429"/>
                    <a:gd name="T92" fmla="*/ 92 w 415"/>
                    <a:gd name="T93" fmla="*/ 84 h 429"/>
                    <a:gd name="T94" fmla="*/ 75 w 415"/>
                    <a:gd name="T95" fmla="*/ 103 h 429"/>
                    <a:gd name="T96" fmla="*/ 35 w 415"/>
                    <a:gd name="T97" fmla="*/ 133 h 429"/>
                    <a:gd name="T98" fmla="*/ 29 w 415"/>
                    <a:gd name="T99" fmla="*/ 156 h 429"/>
                    <a:gd name="T100" fmla="*/ 36 w 415"/>
                    <a:gd name="T101" fmla="*/ 175 h 429"/>
                    <a:gd name="T102" fmla="*/ 42 w 415"/>
                    <a:gd name="T103" fmla="*/ 189 h 429"/>
                    <a:gd name="T104" fmla="*/ 34 w 415"/>
                    <a:gd name="T105" fmla="*/ 189 h 429"/>
                    <a:gd name="T106" fmla="*/ 11 w 415"/>
                    <a:gd name="T107" fmla="*/ 191 h 429"/>
                    <a:gd name="T108" fmla="*/ 0 w 415"/>
                    <a:gd name="T109" fmla="*/ 199 h 429"/>
                    <a:gd name="T110" fmla="*/ 24 w 415"/>
                    <a:gd name="T111" fmla="*/ 220 h 429"/>
                    <a:gd name="T112" fmla="*/ 55 w 415"/>
                    <a:gd name="T113" fmla="*/ 234 h 429"/>
                    <a:gd name="T114" fmla="*/ 62 w 415"/>
                    <a:gd name="T115" fmla="*/ 231 h 429"/>
                    <a:gd name="T116" fmla="*/ 66 w 415"/>
                    <a:gd name="T117" fmla="*/ 270 h 429"/>
                    <a:gd name="T118" fmla="*/ 75 w 415"/>
                    <a:gd name="T119" fmla="*/ 314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15" h="429">
                      <a:moveTo>
                        <a:pt x="78" y="320"/>
                      </a:moveTo>
                      <a:lnTo>
                        <a:pt x="78" y="320"/>
                      </a:lnTo>
                      <a:lnTo>
                        <a:pt x="79" y="323"/>
                      </a:lnTo>
                      <a:lnTo>
                        <a:pt x="80" y="324"/>
                      </a:lnTo>
                      <a:lnTo>
                        <a:pt x="81" y="323"/>
                      </a:lnTo>
                      <a:lnTo>
                        <a:pt x="82" y="323"/>
                      </a:lnTo>
                      <a:lnTo>
                        <a:pt x="81" y="324"/>
                      </a:lnTo>
                      <a:lnTo>
                        <a:pt x="81" y="326"/>
                      </a:lnTo>
                      <a:lnTo>
                        <a:pt x="83" y="331"/>
                      </a:lnTo>
                      <a:lnTo>
                        <a:pt x="85" y="334"/>
                      </a:lnTo>
                      <a:lnTo>
                        <a:pt x="87" y="335"/>
                      </a:lnTo>
                      <a:lnTo>
                        <a:pt x="98" y="370"/>
                      </a:lnTo>
                      <a:lnTo>
                        <a:pt x="107" y="381"/>
                      </a:lnTo>
                      <a:lnTo>
                        <a:pt x="119" y="413"/>
                      </a:lnTo>
                      <a:lnTo>
                        <a:pt x="131" y="429"/>
                      </a:lnTo>
                      <a:lnTo>
                        <a:pt x="135" y="429"/>
                      </a:lnTo>
                      <a:lnTo>
                        <a:pt x="137" y="427"/>
                      </a:lnTo>
                      <a:lnTo>
                        <a:pt x="137" y="426"/>
                      </a:lnTo>
                      <a:lnTo>
                        <a:pt x="139" y="426"/>
                      </a:lnTo>
                      <a:lnTo>
                        <a:pt x="140" y="424"/>
                      </a:lnTo>
                      <a:lnTo>
                        <a:pt x="141" y="423"/>
                      </a:lnTo>
                      <a:lnTo>
                        <a:pt x="141" y="422"/>
                      </a:lnTo>
                      <a:lnTo>
                        <a:pt x="143" y="416"/>
                      </a:lnTo>
                      <a:lnTo>
                        <a:pt x="148" y="414"/>
                      </a:lnTo>
                      <a:lnTo>
                        <a:pt x="153" y="413"/>
                      </a:lnTo>
                      <a:lnTo>
                        <a:pt x="153" y="408"/>
                      </a:lnTo>
                      <a:lnTo>
                        <a:pt x="158" y="398"/>
                      </a:lnTo>
                      <a:lnTo>
                        <a:pt x="162" y="398"/>
                      </a:lnTo>
                      <a:lnTo>
                        <a:pt x="163" y="399"/>
                      </a:lnTo>
                      <a:lnTo>
                        <a:pt x="165" y="399"/>
                      </a:lnTo>
                      <a:lnTo>
                        <a:pt x="166" y="376"/>
                      </a:lnTo>
                      <a:lnTo>
                        <a:pt x="172" y="357"/>
                      </a:lnTo>
                      <a:lnTo>
                        <a:pt x="172" y="353"/>
                      </a:lnTo>
                      <a:lnTo>
                        <a:pt x="170" y="352"/>
                      </a:lnTo>
                      <a:lnTo>
                        <a:pt x="170" y="351"/>
                      </a:lnTo>
                      <a:lnTo>
                        <a:pt x="169" y="350"/>
                      </a:lnTo>
                      <a:lnTo>
                        <a:pt x="170" y="350"/>
                      </a:lnTo>
                      <a:lnTo>
                        <a:pt x="171" y="350"/>
                      </a:lnTo>
                      <a:lnTo>
                        <a:pt x="169" y="342"/>
                      </a:lnTo>
                      <a:lnTo>
                        <a:pt x="170" y="339"/>
                      </a:lnTo>
                      <a:lnTo>
                        <a:pt x="170" y="336"/>
                      </a:lnTo>
                      <a:lnTo>
                        <a:pt x="169" y="335"/>
                      </a:lnTo>
                      <a:lnTo>
                        <a:pt x="168" y="326"/>
                      </a:lnTo>
                      <a:lnTo>
                        <a:pt x="172" y="320"/>
                      </a:lnTo>
                      <a:lnTo>
                        <a:pt x="175" y="319"/>
                      </a:lnTo>
                      <a:lnTo>
                        <a:pt x="177" y="319"/>
                      </a:lnTo>
                      <a:lnTo>
                        <a:pt x="180" y="320"/>
                      </a:lnTo>
                      <a:lnTo>
                        <a:pt x="182" y="319"/>
                      </a:lnTo>
                      <a:lnTo>
                        <a:pt x="185" y="312"/>
                      </a:lnTo>
                      <a:lnTo>
                        <a:pt x="185" y="312"/>
                      </a:lnTo>
                      <a:lnTo>
                        <a:pt x="198" y="308"/>
                      </a:lnTo>
                      <a:lnTo>
                        <a:pt x="200" y="306"/>
                      </a:lnTo>
                      <a:lnTo>
                        <a:pt x="200" y="304"/>
                      </a:lnTo>
                      <a:lnTo>
                        <a:pt x="201" y="301"/>
                      </a:lnTo>
                      <a:lnTo>
                        <a:pt x="225" y="282"/>
                      </a:lnTo>
                      <a:lnTo>
                        <a:pt x="226" y="281"/>
                      </a:lnTo>
                      <a:lnTo>
                        <a:pt x="227" y="281"/>
                      </a:lnTo>
                      <a:lnTo>
                        <a:pt x="238" y="267"/>
                      </a:lnTo>
                      <a:lnTo>
                        <a:pt x="257" y="258"/>
                      </a:lnTo>
                      <a:lnTo>
                        <a:pt x="257" y="258"/>
                      </a:lnTo>
                      <a:lnTo>
                        <a:pt x="264" y="251"/>
                      </a:lnTo>
                      <a:lnTo>
                        <a:pt x="264" y="249"/>
                      </a:lnTo>
                      <a:lnTo>
                        <a:pt x="267" y="246"/>
                      </a:lnTo>
                      <a:lnTo>
                        <a:pt x="266" y="240"/>
                      </a:lnTo>
                      <a:lnTo>
                        <a:pt x="267" y="236"/>
                      </a:lnTo>
                      <a:lnTo>
                        <a:pt x="279" y="230"/>
                      </a:lnTo>
                      <a:lnTo>
                        <a:pt x="281" y="226"/>
                      </a:lnTo>
                      <a:lnTo>
                        <a:pt x="283" y="224"/>
                      </a:lnTo>
                      <a:lnTo>
                        <a:pt x="283" y="224"/>
                      </a:lnTo>
                      <a:lnTo>
                        <a:pt x="283" y="231"/>
                      </a:lnTo>
                      <a:lnTo>
                        <a:pt x="283" y="231"/>
                      </a:lnTo>
                      <a:lnTo>
                        <a:pt x="284" y="231"/>
                      </a:lnTo>
                      <a:lnTo>
                        <a:pt x="284" y="231"/>
                      </a:lnTo>
                      <a:lnTo>
                        <a:pt x="285" y="234"/>
                      </a:lnTo>
                      <a:lnTo>
                        <a:pt x="287" y="233"/>
                      </a:lnTo>
                      <a:lnTo>
                        <a:pt x="289" y="232"/>
                      </a:lnTo>
                      <a:lnTo>
                        <a:pt x="290" y="232"/>
                      </a:lnTo>
                      <a:lnTo>
                        <a:pt x="290" y="230"/>
                      </a:lnTo>
                      <a:lnTo>
                        <a:pt x="291" y="229"/>
                      </a:lnTo>
                      <a:lnTo>
                        <a:pt x="292" y="232"/>
                      </a:lnTo>
                      <a:lnTo>
                        <a:pt x="292" y="233"/>
                      </a:lnTo>
                      <a:lnTo>
                        <a:pt x="294" y="232"/>
                      </a:lnTo>
                      <a:lnTo>
                        <a:pt x="293" y="228"/>
                      </a:lnTo>
                      <a:lnTo>
                        <a:pt x="293" y="227"/>
                      </a:lnTo>
                      <a:lnTo>
                        <a:pt x="292" y="219"/>
                      </a:lnTo>
                      <a:lnTo>
                        <a:pt x="291" y="217"/>
                      </a:lnTo>
                      <a:lnTo>
                        <a:pt x="290" y="215"/>
                      </a:lnTo>
                      <a:lnTo>
                        <a:pt x="290" y="213"/>
                      </a:lnTo>
                      <a:lnTo>
                        <a:pt x="290" y="212"/>
                      </a:lnTo>
                      <a:lnTo>
                        <a:pt x="291" y="208"/>
                      </a:lnTo>
                      <a:lnTo>
                        <a:pt x="290" y="207"/>
                      </a:lnTo>
                      <a:lnTo>
                        <a:pt x="289" y="207"/>
                      </a:lnTo>
                      <a:lnTo>
                        <a:pt x="289" y="203"/>
                      </a:lnTo>
                      <a:lnTo>
                        <a:pt x="288" y="201"/>
                      </a:lnTo>
                      <a:lnTo>
                        <a:pt x="289" y="191"/>
                      </a:lnTo>
                      <a:lnTo>
                        <a:pt x="286" y="188"/>
                      </a:lnTo>
                      <a:lnTo>
                        <a:pt x="280" y="185"/>
                      </a:lnTo>
                      <a:lnTo>
                        <a:pt x="279" y="183"/>
                      </a:lnTo>
                      <a:lnTo>
                        <a:pt x="280" y="182"/>
                      </a:lnTo>
                      <a:lnTo>
                        <a:pt x="281" y="180"/>
                      </a:lnTo>
                      <a:lnTo>
                        <a:pt x="283" y="179"/>
                      </a:lnTo>
                      <a:lnTo>
                        <a:pt x="284" y="178"/>
                      </a:lnTo>
                      <a:lnTo>
                        <a:pt x="285" y="176"/>
                      </a:lnTo>
                      <a:lnTo>
                        <a:pt x="290" y="176"/>
                      </a:lnTo>
                      <a:lnTo>
                        <a:pt x="290" y="174"/>
                      </a:lnTo>
                      <a:lnTo>
                        <a:pt x="289" y="173"/>
                      </a:lnTo>
                      <a:lnTo>
                        <a:pt x="290" y="172"/>
                      </a:lnTo>
                      <a:lnTo>
                        <a:pt x="286" y="172"/>
                      </a:lnTo>
                      <a:lnTo>
                        <a:pt x="284" y="171"/>
                      </a:lnTo>
                      <a:lnTo>
                        <a:pt x="283" y="167"/>
                      </a:lnTo>
                      <a:lnTo>
                        <a:pt x="282" y="167"/>
                      </a:lnTo>
                      <a:lnTo>
                        <a:pt x="286" y="160"/>
                      </a:lnTo>
                      <a:lnTo>
                        <a:pt x="287" y="157"/>
                      </a:lnTo>
                      <a:lnTo>
                        <a:pt x="288" y="157"/>
                      </a:lnTo>
                      <a:lnTo>
                        <a:pt x="292" y="163"/>
                      </a:lnTo>
                      <a:lnTo>
                        <a:pt x="293" y="158"/>
                      </a:lnTo>
                      <a:lnTo>
                        <a:pt x="294" y="158"/>
                      </a:lnTo>
                      <a:lnTo>
                        <a:pt x="295" y="162"/>
                      </a:lnTo>
                      <a:lnTo>
                        <a:pt x="297" y="165"/>
                      </a:lnTo>
                      <a:lnTo>
                        <a:pt x="299" y="164"/>
                      </a:lnTo>
                      <a:lnTo>
                        <a:pt x="301" y="165"/>
                      </a:lnTo>
                      <a:lnTo>
                        <a:pt x="303" y="161"/>
                      </a:lnTo>
                      <a:lnTo>
                        <a:pt x="304" y="162"/>
                      </a:lnTo>
                      <a:lnTo>
                        <a:pt x="306" y="172"/>
                      </a:lnTo>
                      <a:lnTo>
                        <a:pt x="307" y="175"/>
                      </a:lnTo>
                      <a:lnTo>
                        <a:pt x="310" y="176"/>
                      </a:lnTo>
                      <a:lnTo>
                        <a:pt x="321" y="177"/>
                      </a:lnTo>
                      <a:lnTo>
                        <a:pt x="322" y="176"/>
                      </a:lnTo>
                      <a:lnTo>
                        <a:pt x="332" y="176"/>
                      </a:lnTo>
                      <a:lnTo>
                        <a:pt x="342" y="179"/>
                      </a:lnTo>
                      <a:lnTo>
                        <a:pt x="341" y="180"/>
                      </a:lnTo>
                      <a:lnTo>
                        <a:pt x="339" y="181"/>
                      </a:lnTo>
                      <a:lnTo>
                        <a:pt x="338" y="185"/>
                      </a:lnTo>
                      <a:lnTo>
                        <a:pt x="332" y="191"/>
                      </a:lnTo>
                      <a:lnTo>
                        <a:pt x="325" y="195"/>
                      </a:lnTo>
                      <a:lnTo>
                        <a:pt x="325" y="197"/>
                      </a:lnTo>
                      <a:lnTo>
                        <a:pt x="327" y="206"/>
                      </a:lnTo>
                      <a:lnTo>
                        <a:pt x="330" y="207"/>
                      </a:lnTo>
                      <a:lnTo>
                        <a:pt x="331" y="209"/>
                      </a:lnTo>
                      <a:lnTo>
                        <a:pt x="333" y="211"/>
                      </a:lnTo>
                      <a:lnTo>
                        <a:pt x="336" y="203"/>
                      </a:lnTo>
                      <a:lnTo>
                        <a:pt x="338" y="199"/>
                      </a:lnTo>
                      <a:lnTo>
                        <a:pt x="340" y="200"/>
                      </a:lnTo>
                      <a:lnTo>
                        <a:pt x="347" y="228"/>
                      </a:lnTo>
                      <a:lnTo>
                        <a:pt x="348" y="227"/>
                      </a:lnTo>
                      <a:lnTo>
                        <a:pt x="349" y="226"/>
                      </a:lnTo>
                      <a:lnTo>
                        <a:pt x="351" y="226"/>
                      </a:lnTo>
                      <a:lnTo>
                        <a:pt x="353" y="226"/>
                      </a:lnTo>
                      <a:lnTo>
                        <a:pt x="354" y="224"/>
                      </a:lnTo>
                      <a:lnTo>
                        <a:pt x="354" y="223"/>
                      </a:lnTo>
                      <a:lnTo>
                        <a:pt x="354" y="223"/>
                      </a:lnTo>
                      <a:lnTo>
                        <a:pt x="353" y="220"/>
                      </a:lnTo>
                      <a:lnTo>
                        <a:pt x="353" y="213"/>
                      </a:lnTo>
                      <a:lnTo>
                        <a:pt x="356" y="213"/>
                      </a:lnTo>
                      <a:lnTo>
                        <a:pt x="357" y="212"/>
                      </a:lnTo>
                      <a:lnTo>
                        <a:pt x="357" y="200"/>
                      </a:lnTo>
                      <a:lnTo>
                        <a:pt x="359" y="198"/>
                      </a:lnTo>
                      <a:lnTo>
                        <a:pt x="363" y="197"/>
                      </a:lnTo>
                      <a:lnTo>
                        <a:pt x="368" y="198"/>
                      </a:lnTo>
                      <a:lnTo>
                        <a:pt x="370" y="197"/>
                      </a:lnTo>
                      <a:lnTo>
                        <a:pt x="377" y="179"/>
                      </a:lnTo>
                      <a:lnTo>
                        <a:pt x="376" y="177"/>
                      </a:lnTo>
                      <a:lnTo>
                        <a:pt x="378" y="175"/>
                      </a:lnTo>
                      <a:lnTo>
                        <a:pt x="382" y="172"/>
                      </a:lnTo>
                      <a:lnTo>
                        <a:pt x="384" y="168"/>
                      </a:lnTo>
                      <a:lnTo>
                        <a:pt x="383" y="161"/>
                      </a:lnTo>
                      <a:lnTo>
                        <a:pt x="385" y="157"/>
                      </a:lnTo>
                      <a:lnTo>
                        <a:pt x="389" y="154"/>
                      </a:lnTo>
                      <a:lnTo>
                        <a:pt x="392" y="152"/>
                      </a:lnTo>
                      <a:lnTo>
                        <a:pt x="397" y="147"/>
                      </a:lnTo>
                      <a:lnTo>
                        <a:pt x="402" y="146"/>
                      </a:lnTo>
                      <a:lnTo>
                        <a:pt x="405" y="145"/>
                      </a:lnTo>
                      <a:lnTo>
                        <a:pt x="409" y="146"/>
                      </a:lnTo>
                      <a:lnTo>
                        <a:pt x="410" y="145"/>
                      </a:lnTo>
                      <a:lnTo>
                        <a:pt x="409" y="141"/>
                      </a:lnTo>
                      <a:lnTo>
                        <a:pt x="410" y="137"/>
                      </a:lnTo>
                      <a:lnTo>
                        <a:pt x="413" y="136"/>
                      </a:lnTo>
                      <a:lnTo>
                        <a:pt x="415" y="134"/>
                      </a:lnTo>
                      <a:lnTo>
                        <a:pt x="415" y="131"/>
                      </a:lnTo>
                      <a:lnTo>
                        <a:pt x="414" y="128"/>
                      </a:lnTo>
                      <a:lnTo>
                        <a:pt x="411" y="127"/>
                      </a:lnTo>
                      <a:lnTo>
                        <a:pt x="407" y="127"/>
                      </a:lnTo>
                      <a:lnTo>
                        <a:pt x="405" y="126"/>
                      </a:lnTo>
                      <a:lnTo>
                        <a:pt x="400" y="126"/>
                      </a:lnTo>
                      <a:lnTo>
                        <a:pt x="401" y="118"/>
                      </a:lnTo>
                      <a:lnTo>
                        <a:pt x="398" y="117"/>
                      </a:lnTo>
                      <a:lnTo>
                        <a:pt x="398" y="114"/>
                      </a:lnTo>
                      <a:lnTo>
                        <a:pt x="398" y="113"/>
                      </a:lnTo>
                      <a:lnTo>
                        <a:pt x="395" y="110"/>
                      </a:lnTo>
                      <a:lnTo>
                        <a:pt x="392" y="110"/>
                      </a:lnTo>
                      <a:lnTo>
                        <a:pt x="388" y="113"/>
                      </a:lnTo>
                      <a:lnTo>
                        <a:pt x="385" y="114"/>
                      </a:lnTo>
                      <a:lnTo>
                        <a:pt x="378" y="114"/>
                      </a:lnTo>
                      <a:lnTo>
                        <a:pt x="376" y="112"/>
                      </a:lnTo>
                      <a:lnTo>
                        <a:pt x="375" y="112"/>
                      </a:lnTo>
                      <a:lnTo>
                        <a:pt x="370" y="115"/>
                      </a:lnTo>
                      <a:lnTo>
                        <a:pt x="368" y="118"/>
                      </a:lnTo>
                      <a:lnTo>
                        <a:pt x="363" y="122"/>
                      </a:lnTo>
                      <a:lnTo>
                        <a:pt x="359" y="123"/>
                      </a:lnTo>
                      <a:lnTo>
                        <a:pt x="353" y="129"/>
                      </a:lnTo>
                      <a:lnTo>
                        <a:pt x="335" y="136"/>
                      </a:lnTo>
                      <a:lnTo>
                        <a:pt x="335" y="137"/>
                      </a:lnTo>
                      <a:lnTo>
                        <a:pt x="335" y="138"/>
                      </a:lnTo>
                      <a:lnTo>
                        <a:pt x="334" y="139"/>
                      </a:lnTo>
                      <a:lnTo>
                        <a:pt x="334" y="139"/>
                      </a:lnTo>
                      <a:lnTo>
                        <a:pt x="334" y="140"/>
                      </a:lnTo>
                      <a:lnTo>
                        <a:pt x="339" y="142"/>
                      </a:lnTo>
                      <a:lnTo>
                        <a:pt x="340" y="144"/>
                      </a:lnTo>
                      <a:lnTo>
                        <a:pt x="340" y="147"/>
                      </a:lnTo>
                      <a:lnTo>
                        <a:pt x="340" y="149"/>
                      </a:lnTo>
                      <a:lnTo>
                        <a:pt x="340" y="149"/>
                      </a:lnTo>
                      <a:lnTo>
                        <a:pt x="338" y="150"/>
                      </a:lnTo>
                      <a:lnTo>
                        <a:pt x="322" y="153"/>
                      </a:lnTo>
                      <a:lnTo>
                        <a:pt x="316" y="152"/>
                      </a:lnTo>
                      <a:lnTo>
                        <a:pt x="310" y="154"/>
                      </a:lnTo>
                      <a:lnTo>
                        <a:pt x="299" y="153"/>
                      </a:lnTo>
                      <a:lnTo>
                        <a:pt x="296" y="152"/>
                      </a:lnTo>
                      <a:lnTo>
                        <a:pt x="295" y="151"/>
                      </a:lnTo>
                      <a:lnTo>
                        <a:pt x="294" y="152"/>
                      </a:lnTo>
                      <a:lnTo>
                        <a:pt x="294" y="151"/>
                      </a:lnTo>
                      <a:lnTo>
                        <a:pt x="294" y="149"/>
                      </a:lnTo>
                      <a:lnTo>
                        <a:pt x="294" y="149"/>
                      </a:lnTo>
                      <a:lnTo>
                        <a:pt x="292" y="148"/>
                      </a:lnTo>
                      <a:lnTo>
                        <a:pt x="292" y="147"/>
                      </a:lnTo>
                      <a:lnTo>
                        <a:pt x="295" y="145"/>
                      </a:lnTo>
                      <a:lnTo>
                        <a:pt x="295" y="144"/>
                      </a:lnTo>
                      <a:lnTo>
                        <a:pt x="293" y="144"/>
                      </a:lnTo>
                      <a:lnTo>
                        <a:pt x="293" y="143"/>
                      </a:lnTo>
                      <a:lnTo>
                        <a:pt x="292" y="143"/>
                      </a:lnTo>
                      <a:lnTo>
                        <a:pt x="292" y="141"/>
                      </a:lnTo>
                      <a:lnTo>
                        <a:pt x="293" y="137"/>
                      </a:lnTo>
                      <a:lnTo>
                        <a:pt x="292" y="133"/>
                      </a:lnTo>
                      <a:lnTo>
                        <a:pt x="292" y="133"/>
                      </a:lnTo>
                      <a:lnTo>
                        <a:pt x="291" y="132"/>
                      </a:lnTo>
                      <a:lnTo>
                        <a:pt x="290" y="132"/>
                      </a:lnTo>
                      <a:lnTo>
                        <a:pt x="287" y="134"/>
                      </a:lnTo>
                      <a:lnTo>
                        <a:pt x="285" y="134"/>
                      </a:lnTo>
                      <a:lnTo>
                        <a:pt x="283" y="135"/>
                      </a:lnTo>
                      <a:lnTo>
                        <a:pt x="281" y="140"/>
                      </a:lnTo>
                      <a:lnTo>
                        <a:pt x="281" y="147"/>
                      </a:lnTo>
                      <a:lnTo>
                        <a:pt x="280" y="149"/>
                      </a:lnTo>
                      <a:lnTo>
                        <a:pt x="280" y="149"/>
                      </a:lnTo>
                      <a:lnTo>
                        <a:pt x="282" y="151"/>
                      </a:lnTo>
                      <a:lnTo>
                        <a:pt x="283" y="153"/>
                      </a:lnTo>
                      <a:lnTo>
                        <a:pt x="283" y="155"/>
                      </a:lnTo>
                      <a:lnTo>
                        <a:pt x="282" y="158"/>
                      </a:lnTo>
                      <a:lnTo>
                        <a:pt x="282" y="158"/>
                      </a:lnTo>
                      <a:lnTo>
                        <a:pt x="278" y="158"/>
                      </a:lnTo>
                      <a:lnTo>
                        <a:pt x="276" y="159"/>
                      </a:lnTo>
                      <a:lnTo>
                        <a:pt x="272" y="158"/>
                      </a:lnTo>
                      <a:lnTo>
                        <a:pt x="270" y="159"/>
                      </a:lnTo>
                      <a:lnTo>
                        <a:pt x="267" y="158"/>
                      </a:lnTo>
                      <a:lnTo>
                        <a:pt x="251" y="156"/>
                      </a:lnTo>
                      <a:lnTo>
                        <a:pt x="249" y="154"/>
                      </a:lnTo>
                      <a:lnTo>
                        <a:pt x="238" y="152"/>
                      </a:lnTo>
                      <a:lnTo>
                        <a:pt x="234" y="149"/>
                      </a:lnTo>
                      <a:lnTo>
                        <a:pt x="231" y="145"/>
                      </a:lnTo>
                      <a:lnTo>
                        <a:pt x="229" y="144"/>
                      </a:lnTo>
                      <a:lnTo>
                        <a:pt x="224" y="144"/>
                      </a:lnTo>
                      <a:lnTo>
                        <a:pt x="223" y="144"/>
                      </a:lnTo>
                      <a:lnTo>
                        <a:pt x="222" y="144"/>
                      </a:lnTo>
                      <a:lnTo>
                        <a:pt x="219" y="143"/>
                      </a:lnTo>
                      <a:lnTo>
                        <a:pt x="217" y="143"/>
                      </a:lnTo>
                      <a:lnTo>
                        <a:pt x="214" y="144"/>
                      </a:lnTo>
                      <a:lnTo>
                        <a:pt x="208" y="143"/>
                      </a:lnTo>
                      <a:lnTo>
                        <a:pt x="205" y="140"/>
                      </a:lnTo>
                      <a:lnTo>
                        <a:pt x="204" y="139"/>
                      </a:lnTo>
                      <a:lnTo>
                        <a:pt x="201" y="139"/>
                      </a:lnTo>
                      <a:lnTo>
                        <a:pt x="199" y="137"/>
                      </a:lnTo>
                      <a:lnTo>
                        <a:pt x="196" y="136"/>
                      </a:lnTo>
                      <a:lnTo>
                        <a:pt x="193" y="136"/>
                      </a:lnTo>
                      <a:lnTo>
                        <a:pt x="190" y="133"/>
                      </a:lnTo>
                      <a:lnTo>
                        <a:pt x="186" y="129"/>
                      </a:lnTo>
                      <a:lnTo>
                        <a:pt x="182" y="127"/>
                      </a:lnTo>
                      <a:lnTo>
                        <a:pt x="181" y="126"/>
                      </a:lnTo>
                      <a:lnTo>
                        <a:pt x="177" y="124"/>
                      </a:lnTo>
                      <a:lnTo>
                        <a:pt x="177" y="124"/>
                      </a:lnTo>
                      <a:lnTo>
                        <a:pt x="176" y="125"/>
                      </a:lnTo>
                      <a:lnTo>
                        <a:pt x="175" y="125"/>
                      </a:lnTo>
                      <a:lnTo>
                        <a:pt x="174" y="124"/>
                      </a:lnTo>
                      <a:lnTo>
                        <a:pt x="174" y="123"/>
                      </a:lnTo>
                      <a:lnTo>
                        <a:pt x="173" y="121"/>
                      </a:lnTo>
                      <a:lnTo>
                        <a:pt x="170" y="121"/>
                      </a:lnTo>
                      <a:lnTo>
                        <a:pt x="169" y="120"/>
                      </a:lnTo>
                      <a:lnTo>
                        <a:pt x="170" y="118"/>
                      </a:lnTo>
                      <a:lnTo>
                        <a:pt x="171" y="116"/>
                      </a:lnTo>
                      <a:lnTo>
                        <a:pt x="172" y="116"/>
                      </a:lnTo>
                      <a:lnTo>
                        <a:pt x="172" y="114"/>
                      </a:lnTo>
                      <a:lnTo>
                        <a:pt x="173" y="113"/>
                      </a:lnTo>
                      <a:lnTo>
                        <a:pt x="172" y="111"/>
                      </a:lnTo>
                      <a:lnTo>
                        <a:pt x="173" y="109"/>
                      </a:lnTo>
                      <a:lnTo>
                        <a:pt x="174" y="108"/>
                      </a:lnTo>
                      <a:lnTo>
                        <a:pt x="174" y="106"/>
                      </a:lnTo>
                      <a:lnTo>
                        <a:pt x="174" y="105"/>
                      </a:lnTo>
                      <a:lnTo>
                        <a:pt x="175" y="104"/>
                      </a:lnTo>
                      <a:lnTo>
                        <a:pt x="176" y="103"/>
                      </a:lnTo>
                      <a:lnTo>
                        <a:pt x="177" y="102"/>
                      </a:lnTo>
                      <a:lnTo>
                        <a:pt x="179" y="100"/>
                      </a:lnTo>
                      <a:lnTo>
                        <a:pt x="180" y="99"/>
                      </a:lnTo>
                      <a:lnTo>
                        <a:pt x="181" y="98"/>
                      </a:lnTo>
                      <a:lnTo>
                        <a:pt x="181" y="97"/>
                      </a:lnTo>
                      <a:lnTo>
                        <a:pt x="182" y="98"/>
                      </a:lnTo>
                      <a:lnTo>
                        <a:pt x="183" y="97"/>
                      </a:lnTo>
                      <a:lnTo>
                        <a:pt x="182" y="97"/>
                      </a:lnTo>
                      <a:lnTo>
                        <a:pt x="178" y="96"/>
                      </a:lnTo>
                      <a:lnTo>
                        <a:pt x="177" y="95"/>
                      </a:lnTo>
                      <a:lnTo>
                        <a:pt x="176" y="93"/>
                      </a:lnTo>
                      <a:lnTo>
                        <a:pt x="175" y="93"/>
                      </a:lnTo>
                      <a:lnTo>
                        <a:pt x="172" y="91"/>
                      </a:lnTo>
                      <a:lnTo>
                        <a:pt x="169" y="90"/>
                      </a:lnTo>
                      <a:lnTo>
                        <a:pt x="168" y="89"/>
                      </a:lnTo>
                      <a:lnTo>
                        <a:pt x="168" y="88"/>
                      </a:lnTo>
                      <a:lnTo>
                        <a:pt x="168" y="87"/>
                      </a:lnTo>
                      <a:lnTo>
                        <a:pt x="167" y="87"/>
                      </a:lnTo>
                      <a:lnTo>
                        <a:pt x="166" y="86"/>
                      </a:lnTo>
                      <a:lnTo>
                        <a:pt x="165" y="86"/>
                      </a:lnTo>
                      <a:lnTo>
                        <a:pt x="163" y="87"/>
                      </a:lnTo>
                      <a:lnTo>
                        <a:pt x="162" y="86"/>
                      </a:lnTo>
                      <a:lnTo>
                        <a:pt x="162" y="85"/>
                      </a:lnTo>
                      <a:lnTo>
                        <a:pt x="162" y="84"/>
                      </a:lnTo>
                      <a:lnTo>
                        <a:pt x="161" y="84"/>
                      </a:lnTo>
                      <a:lnTo>
                        <a:pt x="156" y="84"/>
                      </a:lnTo>
                      <a:lnTo>
                        <a:pt x="155" y="85"/>
                      </a:lnTo>
                      <a:lnTo>
                        <a:pt x="154" y="85"/>
                      </a:lnTo>
                      <a:lnTo>
                        <a:pt x="153" y="85"/>
                      </a:lnTo>
                      <a:lnTo>
                        <a:pt x="154" y="82"/>
                      </a:lnTo>
                      <a:lnTo>
                        <a:pt x="152" y="81"/>
                      </a:lnTo>
                      <a:lnTo>
                        <a:pt x="152" y="80"/>
                      </a:lnTo>
                      <a:lnTo>
                        <a:pt x="151" y="79"/>
                      </a:lnTo>
                      <a:lnTo>
                        <a:pt x="150" y="78"/>
                      </a:lnTo>
                      <a:lnTo>
                        <a:pt x="150" y="76"/>
                      </a:lnTo>
                      <a:lnTo>
                        <a:pt x="151" y="74"/>
                      </a:lnTo>
                      <a:lnTo>
                        <a:pt x="150" y="73"/>
                      </a:lnTo>
                      <a:lnTo>
                        <a:pt x="150" y="70"/>
                      </a:lnTo>
                      <a:lnTo>
                        <a:pt x="151" y="69"/>
                      </a:lnTo>
                      <a:lnTo>
                        <a:pt x="147" y="64"/>
                      </a:lnTo>
                      <a:lnTo>
                        <a:pt x="147" y="61"/>
                      </a:lnTo>
                      <a:lnTo>
                        <a:pt x="146" y="59"/>
                      </a:lnTo>
                      <a:lnTo>
                        <a:pt x="147" y="59"/>
                      </a:lnTo>
                      <a:lnTo>
                        <a:pt x="150" y="58"/>
                      </a:lnTo>
                      <a:lnTo>
                        <a:pt x="150" y="57"/>
                      </a:lnTo>
                      <a:lnTo>
                        <a:pt x="151" y="58"/>
                      </a:lnTo>
                      <a:lnTo>
                        <a:pt x="151" y="59"/>
                      </a:lnTo>
                      <a:lnTo>
                        <a:pt x="152" y="60"/>
                      </a:lnTo>
                      <a:lnTo>
                        <a:pt x="152" y="61"/>
                      </a:lnTo>
                      <a:lnTo>
                        <a:pt x="154" y="62"/>
                      </a:lnTo>
                      <a:lnTo>
                        <a:pt x="155" y="62"/>
                      </a:lnTo>
                      <a:lnTo>
                        <a:pt x="155" y="61"/>
                      </a:lnTo>
                      <a:lnTo>
                        <a:pt x="156" y="62"/>
                      </a:lnTo>
                      <a:lnTo>
                        <a:pt x="156" y="60"/>
                      </a:lnTo>
                      <a:lnTo>
                        <a:pt x="158" y="59"/>
                      </a:lnTo>
                      <a:lnTo>
                        <a:pt x="158" y="58"/>
                      </a:lnTo>
                      <a:lnTo>
                        <a:pt x="159" y="58"/>
                      </a:lnTo>
                      <a:lnTo>
                        <a:pt x="160" y="59"/>
                      </a:lnTo>
                      <a:lnTo>
                        <a:pt x="160" y="59"/>
                      </a:lnTo>
                      <a:lnTo>
                        <a:pt x="162" y="56"/>
                      </a:lnTo>
                      <a:lnTo>
                        <a:pt x="162" y="56"/>
                      </a:lnTo>
                      <a:lnTo>
                        <a:pt x="160" y="52"/>
                      </a:lnTo>
                      <a:lnTo>
                        <a:pt x="160" y="51"/>
                      </a:lnTo>
                      <a:lnTo>
                        <a:pt x="160" y="50"/>
                      </a:lnTo>
                      <a:lnTo>
                        <a:pt x="160" y="49"/>
                      </a:lnTo>
                      <a:lnTo>
                        <a:pt x="158" y="48"/>
                      </a:lnTo>
                      <a:lnTo>
                        <a:pt x="156" y="48"/>
                      </a:lnTo>
                      <a:lnTo>
                        <a:pt x="156" y="47"/>
                      </a:lnTo>
                      <a:lnTo>
                        <a:pt x="154" y="45"/>
                      </a:lnTo>
                      <a:lnTo>
                        <a:pt x="154" y="41"/>
                      </a:lnTo>
                      <a:lnTo>
                        <a:pt x="155" y="41"/>
                      </a:lnTo>
                      <a:lnTo>
                        <a:pt x="154" y="40"/>
                      </a:lnTo>
                      <a:lnTo>
                        <a:pt x="154" y="39"/>
                      </a:lnTo>
                      <a:lnTo>
                        <a:pt x="155" y="39"/>
                      </a:lnTo>
                      <a:lnTo>
                        <a:pt x="153" y="36"/>
                      </a:lnTo>
                      <a:lnTo>
                        <a:pt x="153" y="35"/>
                      </a:lnTo>
                      <a:lnTo>
                        <a:pt x="153" y="35"/>
                      </a:lnTo>
                      <a:lnTo>
                        <a:pt x="156" y="35"/>
                      </a:lnTo>
                      <a:lnTo>
                        <a:pt x="157" y="34"/>
                      </a:lnTo>
                      <a:lnTo>
                        <a:pt x="160" y="35"/>
                      </a:lnTo>
                      <a:lnTo>
                        <a:pt x="161" y="34"/>
                      </a:lnTo>
                      <a:lnTo>
                        <a:pt x="163" y="30"/>
                      </a:lnTo>
                      <a:lnTo>
                        <a:pt x="163" y="28"/>
                      </a:lnTo>
                      <a:lnTo>
                        <a:pt x="166" y="27"/>
                      </a:lnTo>
                      <a:lnTo>
                        <a:pt x="166" y="27"/>
                      </a:lnTo>
                      <a:lnTo>
                        <a:pt x="165" y="26"/>
                      </a:lnTo>
                      <a:lnTo>
                        <a:pt x="165" y="25"/>
                      </a:lnTo>
                      <a:lnTo>
                        <a:pt x="166" y="25"/>
                      </a:lnTo>
                      <a:lnTo>
                        <a:pt x="167" y="24"/>
                      </a:lnTo>
                      <a:lnTo>
                        <a:pt x="169" y="22"/>
                      </a:lnTo>
                      <a:lnTo>
                        <a:pt x="169" y="20"/>
                      </a:lnTo>
                      <a:lnTo>
                        <a:pt x="171" y="19"/>
                      </a:lnTo>
                      <a:lnTo>
                        <a:pt x="171" y="14"/>
                      </a:lnTo>
                      <a:lnTo>
                        <a:pt x="172" y="13"/>
                      </a:lnTo>
                      <a:lnTo>
                        <a:pt x="172" y="11"/>
                      </a:lnTo>
                      <a:lnTo>
                        <a:pt x="174" y="9"/>
                      </a:lnTo>
                      <a:lnTo>
                        <a:pt x="174" y="9"/>
                      </a:lnTo>
                      <a:lnTo>
                        <a:pt x="173" y="8"/>
                      </a:lnTo>
                      <a:lnTo>
                        <a:pt x="172" y="8"/>
                      </a:lnTo>
                      <a:lnTo>
                        <a:pt x="170" y="10"/>
                      </a:lnTo>
                      <a:lnTo>
                        <a:pt x="169" y="10"/>
                      </a:lnTo>
                      <a:lnTo>
                        <a:pt x="168" y="9"/>
                      </a:lnTo>
                      <a:lnTo>
                        <a:pt x="168" y="6"/>
                      </a:lnTo>
                      <a:lnTo>
                        <a:pt x="167" y="7"/>
                      </a:lnTo>
                      <a:lnTo>
                        <a:pt x="166" y="7"/>
                      </a:lnTo>
                      <a:lnTo>
                        <a:pt x="165" y="6"/>
                      </a:lnTo>
                      <a:lnTo>
                        <a:pt x="165" y="6"/>
                      </a:lnTo>
                      <a:lnTo>
                        <a:pt x="164" y="5"/>
                      </a:lnTo>
                      <a:lnTo>
                        <a:pt x="163" y="3"/>
                      </a:lnTo>
                      <a:lnTo>
                        <a:pt x="162" y="3"/>
                      </a:lnTo>
                      <a:lnTo>
                        <a:pt x="162" y="2"/>
                      </a:lnTo>
                      <a:lnTo>
                        <a:pt x="162" y="2"/>
                      </a:lnTo>
                      <a:lnTo>
                        <a:pt x="161" y="2"/>
                      </a:lnTo>
                      <a:lnTo>
                        <a:pt x="160" y="1"/>
                      </a:lnTo>
                      <a:lnTo>
                        <a:pt x="159" y="0"/>
                      </a:lnTo>
                      <a:lnTo>
                        <a:pt x="158" y="0"/>
                      </a:lnTo>
                      <a:lnTo>
                        <a:pt x="157" y="1"/>
                      </a:lnTo>
                      <a:lnTo>
                        <a:pt x="155" y="1"/>
                      </a:lnTo>
                      <a:lnTo>
                        <a:pt x="154" y="2"/>
                      </a:lnTo>
                      <a:lnTo>
                        <a:pt x="151" y="2"/>
                      </a:lnTo>
                      <a:lnTo>
                        <a:pt x="143" y="6"/>
                      </a:lnTo>
                      <a:lnTo>
                        <a:pt x="142" y="8"/>
                      </a:lnTo>
                      <a:lnTo>
                        <a:pt x="140" y="8"/>
                      </a:lnTo>
                      <a:lnTo>
                        <a:pt x="139" y="9"/>
                      </a:lnTo>
                      <a:lnTo>
                        <a:pt x="138" y="9"/>
                      </a:lnTo>
                      <a:lnTo>
                        <a:pt x="136" y="9"/>
                      </a:lnTo>
                      <a:lnTo>
                        <a:pt x="135" y="9"/>
                      </a:lnTo>
                      <a:lnTo>
                        <a:pt x="126" y="16"/>
                      </a:lnTo>
                      <a:lnTo>
                        <a:pt x="125" y="17"/>
                      </a:lnTo>
                      <a:lnTo>
                        <a:pt x="126" y="18"/>
                      </a:lnTo>
                      <a:lnTo>
                        <a:pt x="126" y="18"/>
                      </a:lnTo>
                      <a:lnTo>
                        <a:pt x="125" y="21"/>
                      </a:lnTo>
                      <a:lnTo>
                        <a:pt x="124" y="21"/>
                      </a:lnTo>
                      <a:lnTo>
                        <a:pt x="123" y="21"/>
                      </a:lnTo>
                      <a:lnTo>
                        <a:pt x="122" y="20"/>
                      </a:lnTo>
                      <a:lnTo>
                        <a:pt x="117" y="21"/>
                      </a:lnTo>
                      <a:lnTo>
                        <a:pt x="116" y="21"/>
                      </a:lnTo>
                      <a:lnTo>
                        <a:pt x="115" y="23"/>
                      </a:lnTo>
                      <a:lnTo>
                        <a:pt x="115" y="23"/>
                      </a:lnTo>
                      <a:lnTo>
                        <a:pt x="113" y="23"/>
                      </a:lnTo>
                      <a:lnTo>
                        <a:pt x="111" y="23"/>
                      </a:lnTo>
                      <a:lnTo>
                        <a:pt x="110" y="23"/>
                      </a:lnTo>
                      <a:lnTo>
                        <a:pt x="109" y="24"/>
                      </a:lnTo>
                      <a:lnTo>
                        <a:pt x="109" y="25"/>
                      </a:lnTo>
                      <a:lnTo>
                        <a:pt x="108" y="25"/>
                      </a:lnTo>
                      <a:lnTo>
                        <a:pt x="107" y="25"/>
                      </a:lnTo>
                      <a:lnTo>
                        <a:pt x="106" y="25"/>
                      </a:lnTo>
                      <a:lnTo>
                        <a:pt x="105" y="24"/>
                      </a:lnTo>
                      <a:lnTo>
                        <a:pt x="101" y="24"/>
                      </a:lnTo>
                      <a:lnTo>
                        <a:pt x="100" y="24"/>
                      </a:lnTo>
                      <a:lnTo>
                        <a:pt x="99" y="24"/>
                      </a:lnTo>
                      <a:lnTo>
                        <a:pt x="88" y="19"/>
                      </a:lnTo>
                      <a:lnTo>
                        <a:pt x="86" y="20"/>
                      </a:lnTo>
                      <a:lnTo>
                        <a:pt x="85" y="21"/>
                      </a:lnTo>
                      <a:lnTo>
                        <a:pt x="84" y="20"/>
                      </a:lnTo>
                      <a:lnTo>
                        <a:pt x="83" y="21"/>
                      </a:lnTo>
                      <a:lnTo>
                        <a:pt x="82" y="21"/>
                      </a:lnTo>
                      <a:lnTo>
                        <a:pt x="82" y="24"/>
                      </a:lnTo>
                      <a:lnTo>
                        <a:pt x="80" y="27"/>
                      </a:lnTo>
                      <a:lnTo>
                        <a:pt x="80" y="28"/>
                      </a:lnTo>
                      <a:lnTo>
                        <a:pt x="82" y="28"/>
                      </a:lnTo>
                      <a:lnTo>
                        <a:pt x="83" y="29"/>
                      </a:lnTo>
                      <a:lnTo>
                        <a:pt x="83" y="30"/>
                      </a:lnTo>
                      <a:lnTo>
                        <a:pt x="82" y="31"/>
                      </a:lnTo>
                      <a:lnTo>
                        <a:pt x="81" y="31"/>
                      </a:lnTo>
                      <a:lnTo>
                        <a:pt x="81" y="32"/>
                      </a:lnTo>
                      <a:lnTo>
                        <a:pt x="82" y="33"/>
                      </a:lnTo>
                      <a:lnTo>
                        <a:pt x="83" y="33"/>
                      </a:lnTo>
                      <a:lnTo>
                        <a:pt x="86" y="33"/>
                      </a:lnTo>
                      <a:lnTo>
                        <a:pt x="86" y="33"/>
                      </a:lnTo>
                      <a:lnTo>
                        <a:pt x="86" y="34"/>
                      </a:lnTo>
                      <a:lnTo>
                        <a:pt x="86" y="35"/>
                      </a:lnTo>
                      <a:lnTo>
                        <a:pt x="85" y="36"/>
                      </a:lnTo>
                      <a:lnTo>
                        <a:pt x="84" y="37"/>
                      </a:lnTo>
                      <a:lnTo>
                        <a:pt x="83" y="38"/>
                      </a:lnTo>
                      <a:lnTo>
                        <a:pt x="86" y="41"/>
                      </a:lnTo>
                      <a:lnTo>
                        <a:pt x="86" y="43"/>
                      </a:lnTo>
                      <a:lnTo>
                        <a:pt x="86" y="44"/>
                      </a:lnTo>
                      <a:lnTo>
                        <a:pt x="83" y="46"/>
                      </a:lnTo>
                      <a:lnTo>
                        <a:pt x="82" y="47"/>
                      </a:lnTo>
                      <a:lnTo>
                        <a:pt x="84" y="48"/>
                      </a:lnTo>
                      <a:lnTo>
                        <a:pt x="85" y="50"/>
                      </a:lnTo>
                      <a:lnTo>
                        <a:pt x="88" y="52"/>
                      </a:lnTo>
                      <a:lnTo>
                        <a:pt x="88" y="54"/>
                      </a:lnTo>
                      <a:lnTo>
                        <a:pt x="90" y="54"/>
                      </a:lnTo>
                      <a:lnTo>
                        <a:pt x="90" y="55"/>
                      </a:lnTo>
                      <a:lnTo>
                        <a:pt x="92" y="54"/>
                      </a:lnTo>
                      <a:lnTo>
                        <a:pt x="93" y="55"/>
                      </a:lnTo>
                      <a:lnTo>
                        <a:pt x="93" y="57"/>
                      </a:lnTo>
                      <a:lnTo>
                        <a:pt x="94" y="59"/>
                      </a:lnTo>
                      <a:lnTo>
                        <a:pt x="94" y="60"/>
                      </a:lnTo>
                      <a:lnTo>
                        <a:pt x="99" y="60"/>
                      </a:lnTo>
                      <a:lnTo>
                        <a:pt x="100" y="61"/>
                      </a:lnTo>
                      <a:lnTo>
                        <a:pt x="101" y="61"/>
                      </a:lnTo>
                      <a:lnTo>
                        <a:pt x="102" y="63"/>
                      </a:lnTo>
                      <a:lnTo>
                        <a:pt x="102" y="64"/>
                      </a:lnTo>
                      <a:lnTo>
                        <a:pt x="103" y="65"/>
                      </a:lnTo>
                      <a:lnTo>
                        <a:pt x="101" y="66"/>
                      </a:lnTo>
                      <a:lnTo>
                        <a:pt x="101" y="67"/>
                      </a:lnTo>
                      <a:lnTo>
                        <a:pt x="98" y="67"/>
                      </a:lnTo>
                      <a:lnTo>
                        <a:pt x="98" y="67"/>
                      </a:lnTo>
                      <a:lnTo>
                        <a:pt x="96" y="67"/>
                      </a:lnTo>
                      <a:lnTo>
                        <a:pt x="96" y="68"/>
                      </a:lnTo>
                      <a:lnTo>
                        <a:pt x="93" y="69"/>
                      </a:lnTo>
                      <a:lnTo>
                        <a:pt x="92" y="71"/>
                      </a:lnTo>
                      <a:lnTo>
                        <a:pt x="91" y="74"/>
                      </a:lnTo>
                      <a:lnTo>
                        <a:pt x="93" y="76"/>
                      </a:lnTo>
                      <a:lnTo>
                        <a:pt x="93" y="77"/>
                      </a:lnTo>
                      <a:lnTo>
                        <a:pt x="93" y="77"/>
                      </a:lnTo>
                      <a:lnTo>
                        <a:pt x="93" y="78"/>
                      </a:lnTo>
                      <a:lnTo>
                        <a:pt x="93" y="79"/>
                      </a:lnTo>
                      <a:lnTo>
                        <a:pt x="92" y="80"/>
                      </a:lnTo>
                      <a:lnTo>
                        <a:pt x="91" y="81"/>
                      </a:lnTo>
                      <a:lnTo>
                        <a:pt x="92" y="82"/>
                      </a:lnTo>
                      <a:lnTo>
                        <a:pt x="92" y="82"/>
                      </a:lnTo>
                      <a:lnTo>
                        <a:pt x="95" y="82"/>
                      </a:lnTo>
                      <a:lnTo>
                        <a:pt x="95" y="84"/>
                      </a:lnTo>
                      <a:lnTo>
                        <a:pt x="95" y="85"/>
                      </a:lnTo>
                      <a:lnTo>
                        <a:pt x="94" y="85"/>
                      </a:lnTo>
                      <a:lnTo>
                        <a:pt x="93" y="85"/>
                      </a:lnTo>
                      <a:lnTo>
                        <a:pt x="92" y="84"/>
                      </a:lnTo>
                      <a:lnTo>
                        <a:pt x="91" y="86"/>
                      </a:lnTo>
                      <a:lnTo>
                        <a:pt x="88" y="87"/>
                      </a:lnTo>
                      <a:lnTo>
                        <a:pt x="85" y="91"/>
                      </a:lnTo>
                      <a:lnTo>
                        <a:pt x="84" y="92"/>
                      </a:lnTo>
                      <a:lnTo>
                        <a:pt x="81" y="95"/>
                      </a:lnTo>
                      <a:lnTo>
                        <a:pt x="81" y="96"/>
                      </a:lnTo>
                      <a:lnTo>
                        <a:pt x="81" y="98"/>
                      </a:lnTo>
                      <a:lnTo>
                        <a:pt x="80" y="100"/>
                      </a:lnTo>
                      <a:lnTo>
                        <a:pt x="78" y="102"/>
                      </a:lnTo>
                      <a:lnTo>
                        <a:pt x="76" y="102"/>
                      </a:lnTo>
                      <a:lnTo>
                        <a:pt x="75" y="103"/>
                      </a:lnTo>
                      <a:lnTo>
                        <a:pt x="65" y="118"/>
                      </a:lnTo>
                      <a:lnTo>
                        <a:pt x="62" y="120"/>
                      </a:lnTo>
                      <a:lnTo>
                        <a:pt x="52" y="134"/>
                      </a:lnTo>
                      <a:lnTo>
                        <a:pt x="51" y="135"/>
                      </a:lnTo>
                      <a:lnTo>
                        <a:pt x="50" y="135"/>
                      </a:lnTo>
                      <a:lnTo>
                        <a:pt x="44" y="135"/>
                      </a:lnTo>
                      <a:lnTo>
                        <a:pt x="41" y="136"/>
                      </a:lnTo>
                      <a:lnTo>
                        <a:pt x="40" y="138"/>
                      </a:lnTo>
                      <a:lnTo>
                        <a:pt x="38" y="138"/>
                      </a:lnTo>
                      <a:lnTo>
                        <a:pt x="38" y="138"/>
                      </a:lnTo>
                      <a:lnTo>
                        <a:pt x="35" y="133"/>
                      </a:lnTo>
                      <a:lnTo>
                        <a:pt x="34" y="133"/>
                      </a:lnTo>
                      <a:lnTo>
                        <a:pt x="33" y="133"/>
                      </a:lnTo>
                      <a:lnTo>
                        <a:pt x="21" y="146"/>
                      </a:lnTo>
                      <a:lnTo>
                        <a:pt x="20" y="152"/>
                      </a:lnTo>
                      <a:lnTo>
                        <a:pt x="20" y="153"/>
                      </a:lnTo>
                      <a:lnTo>
                        <a:pt x="21" y="154"/>
                      </a:lnTo>
                      <a:lnTo>
                        <a:pt x="22" y="156"/>
                      </a:lnTo>
                      <a:lnTo>
                        <a:pt x="24" y="155"/>
                      </a:lnTo>
                      <a:lnTo>
                        <a:pt x="25" y="156"/>
                      </a:lnTo>
                      <a:lnTo>
                        <a:pt x="28" y="156"/>
                      </a:lnTo>
                      <a:lnTo>
                        <a:pt x="29" y="156"/>
                      </a:lnTo>
                      <a:lnTo>
                        <a:pt x="30" y="157"/>
                      </a:lnTo>
                      <a:lnTo>
                        <a:pt x="30" y="158"/>
                      </a:lnTo>
                      <a:lnTo>
                        <a:pt x="28" y="165"/>
                      </a:lnTo>
                      <a:lnTo>
                        <a:pt x="28" y="166"/>
                      </a:lnTo>
                      <a:lnTo>
                        <a:pt x="29" y="167"/>
                      </a:lnTo>
                      <a:lnTo>
                        <a:pt x="31" y="170"/>
                      </a:lnTo>
                      <a:lnTo>
                        <a:pt x="32" y="170"/>
                      </a:lnTo>
                      <a:lnTo>
                        <a:pt x="35" y="169"/>
                      </a:lnTo>
                      <a:lnTo>
                        <a:pt x="35" y="169"/>
                      </a:lnTo>
                      <a:lnTo>
                        <a:pt x="36" y="170"/>
                      </a:lnTo>
                      <a:lnTo>
                        <a:pt x="36" y="175"/>
                      </a:lnTo>
                      <a:lnTo>
                        <a:pt x="37" y="177"/>
                      </a:lnTo>
                      <a:lnTo>
                        <a:pt x="38" y="179"/>
                      </a:lnTo>
                      <a:lnTo>
                        <a:pt x="41" y="182"/>
                      </a:lnTo>
                      <a:lnTo>
                        <a:pt x="41" y="183"/>
                      </a:lnTo>
                      <a:lnTo>
                        <a:pt x="42" y="184"/>
                      </a:lnTo>
                      <a:lnTo>
                        <a:pt x="42" y="185"/>
                      </a:lnTo>
                      <a:lnTo>
                        <a:pt x="41" y="185"/>
                      </a:lnTo>
                      <a:lnTo>
                        <a:pt x="41" y="186"/>
                      </a:lnTo>
                      <a:lnTo>
                        <a:pt x="41" y="188"/>
                      </a:lnTo>
                      <a:lnTo>
                        <a:pt x="40" y="189"/>
                      </a:lnTo>
                      <a:lnTo>
                        <a:pt x="42" y="189"/>
                      </a:lnTo>
                      <a:lnTo>
                        <a:pt x="42" y="190"/>
                      </a:lnTo>
                      <a:lnTo>
                        <a:pt x="40" y="190"/>
                      </a:lnTo>
                      <a:lnTo>
                        <a:pt x="39" y="191"/>
                      </a:lnTo>
                      <a:lnTo>
                        <a:pt x="39" y="192"/>
                      </a:lnTo>
                      <a:lnTo>
                        <a:pt x="38" y="192"/>
                      </a:lnTo>
                      <a:lnTo>
                        <a:pt x="36" y="192"/>
                      </a:lnTo>
                      <a:lnTo>
                        <a:pt x="35" y="191"/>
                      </a:lnTo>
                      <a:lnTo>
                        <a:pt x="35" y="191"/>
                      </a:lnTo>
                      <a:lnTo>
                        <a:pt x="35" y="190"/>
                      </a:lnTo>
                      <a:lnTo>
                        <a:pt x="35" y="189"/>
                      </a:lnTo>
                      <a:lnTo>
                        <a:pt x="34" y="189"/>
                      </a:lnTo>
                      <a:lnTo>
                        <a:pt x="29" y="191"/>
                      </a:lnTo>
                      <a:lnTo>
                        <a:pt x="28" y="193"/>
                      </a:lnTo>
                      <a:lnTo>
                        <a:pt x="28" y="193"/>
                      </a:lnTo>
                      <a:lnTo>
                        <a:pt x="23" y="193"/>
                      </a:lnTo>
                      <a:lnTo>
                        <a:pt x="21" y="191"/>
                      </a:lnTo>
                      <a:lnTo>
                        <a:pt x="20" y="192"/>
                      </a:lnTo>
                      <a:lnTo>
                        <a:pt x="19" y="191"/>
                      </a:lnTo>
                      <a:lnTo>
                        <a:pt x="13" y="191"/>
                      </a:lnTo>
                      <a:lnTo>
                        <a:pt x="12" y="191"/>
                      </a:lnTo>
                      <a:lnTo>
                        <a:pt x="12" y="191"/>
                      </a:lnTo>
                      <a:lnTo>
                        <a:pt x="11" y="191"/>
                      </a:lnTo>
                      <a:lnTo>
                        <a:pt x="11" y="190"/>
                      </a:lnTo>
                      <a:lnTo>
                        <a:pt x="10" y="190"/>
                      </a:lnTo>
                      <a:lnTo>
                        <a:pt x="9" y="191"/>
                      </a:lnTo>
                      <a:lnTo>
                        <a:pt x="9" y="196"/>
                      </a:lnTo>
                      <a:lnTo>
                        <a:pt x="4" y="196"/>
                      </a:lnTo>
                      <a:lnTo>
                        <a:pt x="4" y="196"/>
                      </a:lnTo>
                      <a:lnTo>
                        <a:pt x="2" y="196"/>
                      </a:lnTo>
                      <a:lnTo>
                        <a:pt x="2" y="197"/>
                      </a:lnTo>
                      <a:lnTo>
                        <a:pt x="1" y="197"/>
                      </a:lnTo>
                      <a:lnTo>
                        <a:pt x="1" y="198"/>
                      </a:lnTo>
                      <a:lnTo>
                        <a:pt x="0" y="199"/>
                      </a:lnTo>
                      <a:lnTo>
                        <a:pt x="0" y="202"/>
                      </a:lnTo>
                      <a:lnTo>
                        <a:pt x="2" y="202"/>
                      </a:lnTo>
                      <a:lnTo>
                        <a:pt x="9" y="212"/>
                      </a:lnTo>
                      <a:lnTo>
                        <a:pt x="12" y="213"/>
                      </a:lnTo>
                      <a:lnTo>
                        <a:pt x="22" y="213"/>
                      </a:lnTo>
                      <a:lnTo>
                        <a:pt x="29" y="212"/>
                      </a:lnTo>
                      <a:lnTo>
                        <a:pt x="30" y="209"/>
                      </a:lnTo>
                      <a:lnTo>
                        <a:pt x="31" y="209"/>
                      </a:lnTo>
                      <a:lnTo>
                        <a:pt x="31" y="210"/>
                      </a:lnTo>
                      <a:lnTo>
                        <a:pt x="30" y="216"/>
                      </a:lnTo>
                      <a:lnTo>
                        <a:pt x="24" y="220"/>
                      </a:lnTo>
                      <a:lnTo>
                        <a:pt x="15" y="222"/>
                      </a:lnTo>
                      <a:lnTo>
                        <a:pt x="13" y="220"/>
                      </a:lnTo>
                      <a:lnTo>
                        <a:pt x="12" y="221"/>
                      </a:lnTo>
                      <a:lnTo>
                        <a:pt x="12" y="225"/>
                      </a:lnTo>
                      <a:lnTo>
                        <a:pt x="31" y="244"/>
                      </a:lnTo>
                      <a:lnTo>
                        <a:pt x="40" y="245"/>
                      </a:lnTo>
                      <a:lnTo>
                        <a:pt x="44" y="244"/>
                      </a:lnTo>
                      <a:lnTo>
                        <a:pt x="47" y="242"/>
                      </a:lnTo>
                      <a:lnTo>
                        <a:pt x="48" y="242"/>
                      </a:lnTo>
                      <a:lnTo>
                        <a:pt x="53" y="239"/>
                      </a:lnTo>
                      <a:lnTo>
                        <a:pt x="55" y="234"/>
                      </a:lnTo>
                      <a:lnTo>
                        <a:pt x="57" y="220"/>
                      </a:lnTo>
                      <a:lnTo>
                        <a:pt x="58" y="221"/>
                      </a:lnTo>
                      <a:lnTo>
                        <a:pt x="59" y="222"/>
                      </a:lnTo>
                      <a:lnTo>
                        <a:pt x="66" y="222"/>
                      </a:lnTo>
                      <a:lnTo>
                        <a:pt x="66" y="222"/>
                      </a:lnTo>
                      <a:lnTo>
                        <a:pt x="65" y="224"/>
                      </a:lnTo>
                      <a:lnTo>
                        <a:pt x="62" y="224"/>
                      </a:lnTo>
                      <a:lnTo>
                        <a:pt x="61" y="227"/>
                      </a:lnTo>
                      <a:lnTo>
                        <a:pt x="62" y="227"/>
                      </a:lnTo>
                      <a:lnTo>
                        <a:pt x="61" y="230"/>
                      </a:lnTo>
                      <a:lnTo>
                        <a:pt x="62" y="231"/>
                      </a:lnTo>
                      <a:lnTo>
                        <a:pt x="63" y="232"/>
                      </a:lnTo>
                      <a:lnTo>
                        <a:pt x="62" y="235"/>
                      </a:lnTo>
                      <a:lnTo>
                        <a:pt x="62" y="239"/>
                      </a:lnTo>
                      <a:lnTo>
                        <a:pt x="63" y="239"/>
                      </a:lnTo>
                      <a:lnTo>
                        <a:pt x="64" y="240"/>
                      </a:lnTo>
                      <a:lnTo>
                        <a:pt x="65" y="251"/>
                      </a:lnTo>
                      <a:lnTo>
                        <a:pt x="63" y="258"/>
                      </a:lnTo>
                      <a:lnTo>
                        <a:pt x="64" y="266"/>
                      </a:lnTo>
                      <a:lnTo>
                        <a:pt x="65" y="267"/>
                      </a:lnTo>
                      <a:lnTo>
                        <a:pt x="65" y="271"/>
                      </a:lnTo>
                      <a:lnTo>
                        <a:pt x="66" y="270"/>
                      </a:lnTo>
                      <a:lnTo>
                        <a:pt x="67" y="269"/>
                      </a:lnTo>
                      <a:lnTo>
                        <a:pt x="67" y="270"/>
                      </a:lnTo>
                      <a:lnTo>
                        <a:pt x="67" y="272"/>
                      </a:lnTo>
                      <a:lnTo>
                        <a:pt x="67" y="273"/>
                      </a:lnTo>
                      <a:lnTo>
                        <a:pt x="66" y="280"/>
                      </a:lnTo>
                      <a:lnTo>
                        <a:pt x="67" y="283"/>
                      </a:lnTo>
                      <a:lnTo>
                        <a:pt x="67" y="283"/>
                      </a:lnTo>
                      <a:lnTo>
                        <a:pt x="68" y="288"/>
                      </a:lnTo>
                      <a:lnTo>
                        <a:pt x="68" y="288"/>
                      </a:lnTo>
                      <a:lnTo>
                        <a:pt x="74" y="313"/>
                      </a:lnTo>
                      <a:lnTo>
                        <a:pt x="75" y="314"/>
                      </a:lnTo>
                      <a:lnTo>
                        <a:pt x="75" y="317"/>
                      </a:lnTo>
                      <a:lnTo>
                        <a:pt x="78" y="320"/>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55" name="Freeform 737">
                  <a:extLst>
                    <a:ext uri="{FF2B5EF4-FFF2-40B4-BE49-F238E27FC236}">
                      <a16:creationId xmlns:a16="http://schemas.microsoft.com/office/drawing/2014/main" xmlns="" id="{A1CBDEA0-0DA9-BE42-AD72-0ED88827248D}"/>
                    </a:ext>
                  </a:extLst>
                </p:cNvPr>
                <p:cNvSpPr/>
                <p:nvPr/>
              </p:nvSpPr>
              <p:spPr>
                <a:xfrm>
                  <a:off x="3698875" y="2613025"/>
                  <a:ext cx="247650" cy="168275"/>
                </a:xfrm>
                <a:custGeom>
                  <a:avLst/>
                  <a:gdLst>
                    <a:gd name="T0" fmla="*/ 57 w 156"/>
                    <a:gd name="T1" fmla="*/ 96 h 106"/>
                    <a:gd name="T2" fmla="*/ 30 w 156"/>
                    <a:gd name="T3" fmla="*/ 91 h 106"/>
                    <a:gd name="T4" fmla="*/ 29 w 156"/>
                    <a:gd name="T5" fmla="*/ 87 h 106"/>
                    <a:gd name="T6" fmla="*/ 36 w 156"/>
                    <a:gd name="T7" fmla="*/ 74 h 106"/>
                    <a:gd name="T8" fmla="*/ 34 w 156"/>
                    <a:gd name="T9" fmla="*/ 71 h 106"/>
                    <a:gd name="T10" fmla="*/ 28 w 156"/>
                    <a:gd name="T11" fmla="*/ 59 h 106"/>
                    <a:gd name="T12" fmla="*/ 12 w 156"/>
                    <a:gd name="T13" fmla="*/ 61 h 106"/>
                    <a:gd name="T14" fmla="*/ 18 w 156"/>
                    <a:gd name="T15" fmla="*/ 54 h 106"/>
                    <a:gd name="T16" fmla="*/ 31 w 156"/>
                    <a:gd name="T17" fmla="*/ 52 h 106"/>
                    <a:gd name="T18" fmla="*/ 34 w 156"/>
                    <a:gd name="T19" fmla="*/ 49 h 106"/>
                    <a:gd name="T20" fmla="*/ 38 w 156"/>
                    <a:gd name="T21" fmla="*/ 38 h 106"/>
                    <a:gd name="T22" fmla="*/ 32 w 156"/>
                    <a:gd name="T23" fmla="*/ 36 h 106"/>
                    <a:gd name="T24" fmla="*/ 21 w 156"/>
                    <a:gd name="T25" fmla="*/ 33 h 106"/>
                    <a:gd name="T26" fmla="*/ 6 w 156"/>
                    <a:gd name="T27" fmla="*/ 36 h 106"/>
                    <a:gd name="T28" fmla="*/ 11 w 156"/>
                    <a:gd name="T29" fmla="*/ 34 h 106"/>
                    <a:gd name="T30" fmla="*/ 5 w 156"/>
                    <a:gd name="T31" fmla="*/ 25 h 106"/>
                    <a:gd name="T32" fmla="*/ 17 w 156"/>
                    <a:gd name="T33" fmla="*/ 28 h 106"/>
                    <a:gd name="T34" fmla="*/ 13 w 156"/>
                    <a:gd name="T35" fmla="*/ 23 h 106"/>
                    <a:gd name="T36" fmla="*/ 12 w 156"/>
                    <a:gd name="T37" fmla="*/ 16 h 106"/>
                    <a:gd name="T38" fmla="*/ 20 w 156"/>
                    <a:gd name="T39" fmla="*/ 19 h 106"/>
                    <a:gd name="T40" fmla="*/ 27 w 156"/>
                    <a:gd name="T41" fmla="*/ 24 h 106"/>
                    <a:gd name="T42" fmla="*/ 29 w 156"/>
                    <a:gd name="T43" fmla="*/ 16 h 106"/>
                    <a:gd name="T44" fmla="*/ 29 w 156"/>
                    <a:gd name="T45" fmla="*/ 10 h 106"/>
                    <a:gd name="T46" fmla="*/ 19 w 156"/>
                    <a:gd name="T47" fmla="*/ 7 h 106"/>
                    <a:gd name="T48" fmla="*/ 22 w 156"/>
                    <a:gd name="T49" fmla="*/ 2 h 106"/>
                    <a:gd name="T50" fmla="*/ 32 w 156"/>
                    <a:gd name="T51" fmla="*/ 9 h 106"/>
                    <a:gd name="T52" fmla="*/ 42 w 156"/>
                    <a:gd name="T53" fmla="*/ 20 h 106"/>
                    <a:gd name="T54" fmla="*/ 42 w 156"/>
                    <a:gd name="T55" fmla="*/ 30 h 106"/>
                    <a:gd name="T56" fmla="*/ 45 w 156"/>
                    <a:gd name="T57" fmla="*/ 33 h 106"/>
                    <a:gd name="T58" fmla="*/ 48 w 156"/>
                    <a:gd name="T59" fmla="*/ 42 h 106"/>
                    <a:gd name="T60" fmla="*/ 55 w 156"/>
                    <a:gd name="T61" fmla="*/ 31 h 106"/>
                    <a:gd name="T62" fmla="*/ 60 w 156"/>
                    <a:gd name="T63" fmla="*/ 15 h 106"/>
                    <a:gd name="T64" fmla="*/ 72 w 156"/>
                    <a:gd name="T65" fmla="*/ 27 h 106"/>
                    <a:gd name="T66" fmla="*/ 78 w 156"/>
                    <a:gd name="T67" fmla="*/ 14 h 106"/>
                    <a:gd name="T68" fmla="*/ 85 w 156"/>
                    <a:gd name="T69" fmla="*/ 17 h 106"/>
                    <a:gd name="T70" fmla="*/ 89 w 156"/>
                    <a:gd name="T71" fmla="*/ 16 h 106"/>
                    <a:gd name="T72" fmla="*/ 97 w 156"/>
                    <a:gd name="T73" fmla="*/ 19 h 106"/>
                    <a:gd name="T74" fmla="*/ 106 w 156"/>
                    <a:gd name="T75" fmla="*/ 12 h 106"/>
                    <a:gd name="T76" fmla="*/ 114 w 156"/>
                    <a:gd name="T77" fmla="*/ 4 h 106"/>
                    <a:gd name="T78" fmla="*/ 121 w 156"/>
                    <a:gd name="T79" fmla="*/ 4 h 106"/>
                    <a:gd name="T80" fmla="*/ 129 w 156"/>
                    <a:gd name="T81" fmla="*/ 13 h 106"/>
                    <a:gd name="T82" fmla="*/ 137 w 156"/>
                    <a:gd name="T83" fmla="*/ 5 h 106"/>
                    <a:gd name="T84" fmla="*/ 134 w 156"/>
                    <a:gd name="T85" fmla="*/ 18 h 106"/>
                    <a:gd name="T86" fmla="*/ 138 w 156"/>
                    <a:gd name="T87" fmla="*/ 29 h 106"/>
                    <a:gd name="T88" fmla="*/ 149 w 156"/>
                    <a:gd name="T89" fmla="*/ 30 h 106"/>
                    <a:gd name="T90" fmla="*/ 153 w 156"/>
                    <a:gd name="T91" fmla="*/ 47 h 106"/>
                    <a:gd name="T92" fmla="*/ 153 w 156"/>
                    <a:gd name="T93" fmla="*/ 54 h 106"/>
                    <a:gd name="T94" fmla="*/ 145 w 156"/>
                    <a:gd name="T95" fmla="*/ 63 h 106"/>
                    <a:gd name="T96" fmla="*/ 146 w 156"/>
                    <a:gd name="T97" fmla="*/ 64 h 106"/>
                    <a:gd name="T98" fmla="*/ 133 w 156"/>
                    <a:gd name="T99" fmla="*/ 74 h 106"/>
                    <a:gd name="T100" fmla="*/ 109 w 156"/>
                    <a:gd name="T101" fmla="*/ 89 h 106"/>
                    <a:gd name="T102" fmla="*/ 103 w 156"/>
                    <a:gd name="T103" fmla="*/ 93 h 106"/>
                    <a:gd name="T104" fmla="*/ 80 w 156"/>
                    <a:gd name="T105" fmla="*/ 105 h 106"/>
                    <a:gd name="T106" fmla="*/ 64 w 156"/>
                    <a:gd name="T107" fmla="*/ 10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6" h="106">
                      <a:moveTo>
                        <a:pt x="64" y="101"/>
                      </a:moveTo>
                      <a:lnTo>
                        <a:pt x="64" y="101"/>
                      </a:lnTo>
                      <a:lnTo>
                        <a:pt x="62" y="100"/>
                      </a:lnTo>
                      <a:lnTo>
                        <a:pt x="60" y="99"/>
                      </a:lnTo>
                      <a:lnTo>
                        <a:pt x="57" y="96"/>
                      </a:lnTo>
                      <a:lnTo>
                        <a:pt x="47" y="90"/>
                      </a:lnTo>
                      <a:lnTo>
                        <a:pt x="44" y="92"/>
                      </a:lnTo>
                      <a:lnTo>
                        <a:pt x="39" y="90"/>
                      </a:lnTo>
                      <a:lnTo>
                        <a:pt x="37" y="91"/>
                      </a:lnTo>
                      <a:lnTo>
                        <a:pt x="30" y="91"/>
                      </a:lnTo>
                      <a:lnTo>
                        <a:pt x="28" y="93"/>
                      </a:lnTo>
                      <a:lnTo>
                        <a:pt x="26" y="92"/>
                      </a:lnTo>
                      <a:lnTo>
                        <a:pt x="26" y="88"/>
                      </a:lnTo>
                      <a:lnTo>
                        <a:pt x="25" y="84"/>
                      </a:lnTo>
                      <a:lnTo>
                        <a:pt x="29" y="87"/>
                      </a:lnTo>
                      <a:lnTo>
                        <a:pt x="30" y="85"/>
                      </a:lnTo>
                      <a:lnTo>
                        <a:pt x="38" y="80"/>
                      </a:lnTo>
                      <a:lnTo>
                        <a:pt x="38" y="75"/>
                      </a:lnTo>
                      <a:lnTo>
                        <a:pt x="33" y="76"/>
                      </a:lnTo>
                      <a:lnTo>
                        <a:pt x="36" y="74"/>
                      </a:lnTo>
                      <a:lnTo>
                        <a:pt x="37" y="72"/>
                      </a:lnTo>
                      <a:lnTo>
                        <a:pt x="36" y="70"/>
                      </a:lnTo>
                      <a:lnTo>
                        <a:pt x="39" y="67"/>
                      </a:lnTo>
                      <a:lnTo>
                        <a:pt x="36" y="68"/>
                      </a:lnTo>
                      <a:lnTo>
                        <a:pt x="34" y="71"/>
                      </a:lnTo>
                      <a:lnTo>
                        <a:pt x="33" y="69"/>
                      </a:lnTo>
                      <a:lnTo>
                        <a:pt x="32" y="67"/>
                      </a:lnTo>
                      <a:lnTo>
                        <a:pt x="31" y="67"/>
                      </a:lnTo>
                      <a:lnTo>
                        <a:pt x="30" y="59"/>
                      </a:lnTo>
                      <a:lnTo>
                        <a:pt x="28" y="59"/>
                      </a:lnTo>
                      <a:lnTo>
                        <a:pt x="24" y="60"/>
                      </a:lnTo>
                      <a:lnTo>
                        <a:pt x="23" y="59"/>
                      </a:lnTo>
                      <a:lnTo>
                        <a:pt x="21" y="59"/>
                      </a:lnTo>
                      <a:lnTo>
                        <a:pt x="15" y="59"/>
                      </a:lnTo>
                      <a:lnTo>
                        <a:pt x="12" y="61"/>
                      </a:lnTo>
                      <a:lnTo>
                        <a:pt x="9" y="62"/>
                      </a:lnTo>
                      <a:lnTo>
                        <a:pt x="8" y="60"/>
                      </a:lnTo>
                      <a:lnTo>
                        <a:pt x="8" y="57"/>
                      </a:lnTo>
                      <a:lnTo>
                        <a:pt x="17" y="56"/>
                      </a:lnTo>
                      <a:lnTo>
                        <a:pt x="18" y="54"/>
                      </a:lnTo>
                      <a:lnTo>
                        <a:pt x="22" y="54"/>
                      </a:lnTo>
                      <a:lnTo>
                        <a:pt x="24" y="51"/>
                      </a:lnTo>
                      <a:lnTo>
                        <a:pt x="26" y="53"/>
                      </a:lnTo>
                      <a:lnTo>
                        <a:pt x="28" y="51"/>
                      </a:lnTo>
                      <a:lnTo>
                        <a:pt x="31" y="52"/>
                      </a:lnTo>
                      <a:lnTo>
                        <a:pt x="37" y="52"/>
                      </a:lnTo>
                      <a:lnTo>
                        <a:pt x="39" y="46"/>
                      </a:lnTo>
                      <a:lnTo>
                        <a:pt x="37" y="47"/>
                      </a:lnTo>
                      <a:lnTo>
                        <a:pt x="36" y="50"/>
                      </a:lnTo>
                      <a:lnTo>
                        <a:pt x="34" y="49"/>
                      </a:lnTo>
                      <a:lnTo>
                        <a:pt x="28" y="48"/>
                      </a:lnTo>
                      <a:lnTo>
                        <a:pt x="28" y="46"/>
                      </a:lnTo>
                      <a:lnTo>
                        <a:pt x="30" y="44"/>
                      </a:lnTo>
                      <a:lnTo>
                        <a:pt x="32" y="43"/>
                      </a:lnTo>
                      <a:lnTo>
                        <a:pt x="38" y="38"/>
                      </a:lnTo>
                      <a:lnTo>
                        <a:pt x="38" y="38"/>
                      </a:lnTo>
                      <a:lnTo>
                        <a:pt x="35" y="36"/>
                      </a:lnTo>
                      <a:lnTo>
                        <a:pt x="34" y="38"/>
                      </a:lnTo>
                      <a:lnTo>
                        <a:pt x="32" y="38"/>
                      </a:lnTo>
                      <a:lnTo>
                        <a:pt x="32" y="36"/>
                      </a:lnTo>
                      <a:lnTo>
                        <a:pt x="31" y="35"/>
                      </a:lnTo>
                      <a:lnTo>
                        <a:pt x="30" y="35"/>
                      </a:lnTo>
                      <a:lnTo>
                        <a:pt x="30" y="33"/>
                      </a:lnTo>
                      <a:lnTo>
                        <a:pt x="23" y="32"/>
                      </a:lnTo>
                      <a:lnTo>
                        <a:pt x="21" y="33"/>
                      </a:lnTo>
                      <a:lnTo>
                        <a:pt x="18" y="36"/>
                      </a:lnTo>
                      <a:lnTo>
                        <a:pt x="16" y="36"/>
                      </a:lnTo>
                      <a:lnTo>
                        <a:pt x="12" y="38"/>
                      </a:lnTo>
                      <a:lnTo>
                        <a:pt x="10" y="39"/>
                      </a:lnTo>
                      <a:lnTo>
                        <a:pt x="6" y="36"/>
                      </a:lnTo>
                      <a:lnTo>
                        <a:pt x="0" y="38"/>
                      </a:lnTo>
                      <a:lnTo>
                        <a:pt x="2" y="32"/>
                      </a:lnTo>
                      <a:lnTo>
                        <a:pt x="3" y="33"/>
                      </a:lnTo>
                      <a:lnTo>
                        <a:pt x="9" y="35"/>
                      </a:lnTo>
                      <a:lnTo>
                        <a:pt x="11" y="34"/>
                      </a:lnTo>
                      <a:lnTo>
                        <a:pt x="8" y="33"/>
                      </a:lnTo>
                      <a:lnTo>
                        <a:pt x="9" y="33"/>
                      </a:lnTo>
                      <a:lnTo>
                        <a:pt x="9" y="31"/>
                      </a:lnTo>
                      <a:lnTo>
                        <a:pt x="6" y="29"/>
                      </a:lnTo>
                      <a:lnTo>
                        <a:pt x="5" y="25"/>
                      </a:lnTo>
                      <a:lnTo>
                        <a:pt x="11" y="28"/>
                      </a:lnTo>
                      <a:lnTo>
                        <a:pt x="13" y="32"/>
                      </a:lnTo>
                      <a:lnTo>
                        <a:pt x="18" y="31"/>
                      </a:lnTo>
                      <a:lnTo>
                        <a:pt x="16" y="29"/>
                      </a:lnTo>
                      <a:lnTo>
                        <a:pt x="17" y="28"/>
                      </a:lnTo>
                      <a:lnTo>
                        <a:pt x="17" y="26"/>
                      </a:lnTo>
                      <a:lnTo>
                        <a:pt x="13" y="27"/>
                      </a:lnTo>
                      <a:lnTo>
                        <a:pt x="10" y="24"/>
                      </a:lnTo>
                      <a:lnTo>
                        <a:pt x="10" y="23"/>
                      </a:lnTo>
                      <a:lnTo>
                        <a:pt x="13" y="23"/>
                      </a:lnTo>
                      <a:lnTo>
                        <a:pt x="9" y="17"/>
                      </a:lnTo>
                      <a:lnTo>
                        <a:pt x="9" y="18"/>
                      </a:lnTo>
                      <a:lnTo>
                        <a:pt x="13" y="19"/>
                      </a:lnTo>
                      <a:lnTo>
                        <a:pt x="14" y="19"/>
                      </a:lnTo>
                      <a:lnTo>
                        <a:pt x="12" y="16"/>
                      </a:lnTo>
                      <a:lnTo>
                        <a:pt x="15" y="17"/>
                      </a:lnTo>
                      <a:lnTo>
                        <a:pt x="13" y="13"/>
                      </a:lnTo>
                      <a:lnTo>
                        <a:pt x="15" y="13"/>
                      </a:lnTo>
                      <a:lnTo>
                        <a:pt x="20" y="15"/>
                      </a:lnTo>
                      <a:lnTo>
                        <a:pt x="20" y="19"/>
                      </a:lnTo>
                      <a:lnTo>
                        <a:pt x="20" y="20"/>
                      </a:lnTo>
                      <a:lnTo>
                        <a:pt x="22" y="20"/>
                      </a:lnTo>
                      <a:lnTo>
                        <a:pt x="24" y="18"/>
                      </a:lnTo>
                      <a:lnTo>
                        <a:pt x="26" y="21"/>
                      </a:lnTo>
                      <a:lnTo>
                        <a:pt x="27" y="24"/>
                      </a:lnTo>
                      <a:lnTo>
                        <a:pt x="28" y="21"/>
                      </a:lnTo>
                      <a:lnTo>
                        <a:pt x="29" y="25"/>
                      </a:lnTo>
                      <a:lnTo>
                        <a:pt x="31" y="21"/>
                      </a:lnTo>
                      <a:lnTo>
                        <a:pt x="29" y="17"/>
                      </a:lnTo>
                      <a:lnTo>
                        <a:pt x="29" y="16"/>
                      </a:lnTo>
                      <a:lnTo>
                        <a:pt x="22" y="12"/>
                      </a:lnTo>
                      <a:lnTo>
                        <a:pt x="24" y="9"/>
                      </a:lnTo>
                      <a:lnTo>
                        <a:pt x="26" y="11"/>
                      </a:lnTo>
                      <a:lnTo>
                        <a:pt x="28" y="11"/>
                      </a:lnTo>
                      <a:lnTo>
                        <a:pt x="29" y="10"/>
                      </a:lnTo>
                      <a:lnTo>
                        <a:pt x="26" y="8"/>
                      </a:lnTo>
                      <a:lnTo>
                        <a:pt x="26" y="7"/>
                      </a:lnTo>
                      <a:lnTo>
                        <a:pt x="24" y="7"/>
                      </a:lnTo>
                      <a:lnTo>
                        <a:pt x="22" y="8"/>
                      </a:lnTo>
                      <a:lnTo>
                        <a:pt x="19" y="7"/>
                      </a:lnTo>
                      <a:lnTo>
                        <a:pt x="19" y="7"/>
                      </a:lnTo>
                      <a:lnTo>
                        <a:pt x="20" y="5"/>
                      </a:lnTo>
                      <a:lnTo>
                        <a:pt x="20" y="3"/>
                      </a:lnTo>
                      <a:lnTo>
                        <a:pt x="22" y="3"/>
                      </a:lnTo>
                      <a:lnTo>
                        <a:pt x="22" y="2"/>
                      </a:lnTo>
                      <a:lnTo>
                        <a:pt x="25" y="4"/>
                      </a:lnTo>
                      <a:lnTo>
                        <a:pt x="26" y="4"/>
                      </a:lnTo>
                      <a:lnTo>
                        <a:pt x="28" y="5"/>
                      </a:lnTo>
                      <a:lnTo>
                        <a:pt x="29" y="4"/>
                      </a:lnTo>
                      <a:lnTo>
                        <a:pt x="32" y="9"/>
                      </a:lnTo>
                      <a:lnTo>
                        <a:pt x="36" y="10"/>
                      </a:lnTo>
                      <a:lnTo>
                        <a:pt x="40" y="16"/>
                      </a:lnTo>
                      <a:lnTo>
                        <a:pt x="42" y="17"/>
                      </a:lnTo>
                      <a:lnTo>
                        <a:pt x="44" y="19"/>
                      </a:lnTo>
                      <a:lnTo>
                        <a:pt x="42" y="20"/>
                      </a:lnTo>
                      <a:lnTo>
                        <a:pt x="45" y="23"/>
                      </a:lnTo>
                      <a:lnTo>
                        <a:pt x="45" y="26"/>
                      </a:lnTo>
                      <a:lnTo>
                        <a:pt x="44" y="27"/>
                      </a:lnTo>
                      <a:lnTo>
                        <a:pt x="44" y="29"/>
                      </a:lnTo>
                      <a:lnTo>
                        <a:pt x="42" y="30"/>
                      </a:lnTo>
                      <a:lnTo>
                        <a:pt x="39" y="28"/>
                      </a:lnTo>
                      <a:lnTo>
                        <a:pt x="40" y="31"/>
                      </a:lnTo>
                      <a:lnTo>
                        <a:pt x="44" y="32"/>
                      </a:lnTo>
                      <a:lnTo>
                        <a:pt x="43" y="35"/>
                      </a:lnTo>
                      <a:lnTo>
                        <a:pt x="45" y="33"/>
                      </a:lnTo>
                      <a:lnTo>
                        <a:pt x="45" y="37"/>
                      </a:lnTo>
                      <a:lnTo>
                        <a:pt x="44" y="38"/>
                      </a:lnTo>
                      <a:lnTo>
                        <a:pt x="46" y="39"/>
                      </a:lnTo>
                      <a:lnTo>
                        <a:pt x="47" y="46"/>
                      </a:lnTo>
                      <a:lnTo>
                        <a:pt x="48" y="42"/>
                      </a:lnTo>
                      <a:lnTo>
                        <a:pt x="49" y="40"/>
                      </a:lnTo>
                      <a:lnTo>
                        <a:pt x="52" y="39"/>
                      </a:lnTo>
                      <a:lnTo>
                        <a:pt x="52" y="33"/>
                      </a:lnTo>
                      <a:lnTo>
                        <a:pt x="53" y="31"/>
                      </a:lnTo>
                      <a:lnTo>
                        <a:pt x="55" y="31"/>
                      </a:lnTo>
                      <a:lnTo>
                        <a:pt x="57" y="36"/>
                      </a:lnTo>
                      <a:lnTo>
                        <a:pt x="59" y="33"/>
                      </a:lnTo>
                      <a:lnTo>
                        <a:pt x="60" y="25"/>
                      </a:lnTo>
                      <a:lnTo>
                        <a:pt x="59" y="16"/>
                      </a:lnTo>
                      <a:lnTo>
                        <a:pt x="60" y="15"/>
                      </a:lnTo>
                      <a:lnTo>
                        <a:pt x="62" y="16"/>
                      </a:lnTo>
                      <a:lnTo>
                        <a:pt x="68" y="25"/>
                      </a:lnTo>
                      <a:lnTo>
                        <a:pt x="69" y="28"/>
                      </a:lnTo>
                      <a:lnTo>
                        <a:pt x="71" y="28"/>
                      </a:lnTo>
                      <a:lnTo>
                        <a:pt x="72" y="27"/>
                      </a:lnTo>
                      <a:lnTo>
                        <a:pt x="73" y="20"/>
                      </a:lnTo>
                      <a:lnTo>
                        <a:pt x="72" y="18"/>
                      </a:lnTo>
                      <a:lnTo>
                        <a:pt x="75" y="16"/>
                      </a:lnTo>
                      <a:lnTo>
                        <a:pt x="77" y="17"/>
                      </a:lnTo>
                      <a:lnTo>
                        <a:pt x="78" y="14"/>
                      </a:lnTo>
                      <a:lnTo>
                        <a:pt x="82" y="12"/>
                      </a:lnTo>
                      <a:lnTo>
                        <a:pt x="82" y="15"/>
                      </a:lnTo>
                      <a:lnTo>
                        <a:pt x="83" y="15"/>
                      </a:lnTo>
                      <a:lnTo>
                        <a:pt x="83" y="16"/>
                      </a:lnTo>
                      <a:lnTo>
                        <a:pt x="85" y="17"/>
                      </a:lnTo>
                      <a:lnTo>
                        <a:pt x="86" y="20"/>
                      </a:lnTo>
                      <a:lnTo>
                        <a:pt x="88" y="22"/>
                      </a:lnTo>
                      <a:lnTo>
                        <a:pt x="91" y="31"/>
                      </a:lnTo>
                      <a:lnTo>
                        <a:pt x="91" y="24"/>
                      </a:lnTo>
                      <a:lnTo>
                        <a:pt x="89" y="16"/>
                      </a:lnTo>
                      <a:lnTo>
                        <a:pt x="89" y="13"/>
                      </a:lnTo>
                      <a:lnTo>
                        <a:pt x="90" y="13"/>
                      </a:lnTo>
                      <a:lnTo>
                        <a:pt x="93" y="13"/>
                      </a:lnTo>
                      <a:lnTo>
                        <a:pt x="95" y="16"/>
                      </a:lnTo>
                      <a:lnTo>
                        <a:pt x="97" y="19"/>
                      </a:lnTo>
                      <a:lnTo>
                        <a:pt x="100" y="18"/>
                      </a:lnTo>
                      <a:lnTo>
                        <a:pt x="101" y="17"/>
                      </a:lnTo>
                      <a:lnTo>
                        <a:pt x="102" y="15"/>
                      </a:lnTo>
                      <a:lnTo>
                        <a:pt x="102" y="13"/>
                      </a:lnTo>
                      <a:lnTo>
                        <a:pt x="106" y="12"/>
                      </a:lnTo>
                      <a:lnTo>
                        <a:pt x="106" y="15"/>
                      </a:lnTo>
                      <a:lnTo>
                        <a:pt x="109" y="15"/>
                      </a:lnTo>
                      <a:lnTo>
                        <a:pt x="111" y="14"/>
                      </a:lnTo>
                      <a:lnTo>
                        <a:pt x="114" y="13"/>
                      </a:lnTo>
                      <a:lnTo>
                        <a:pt x="114" y="4"/>
                      </a:lnTo>
                      <a:lnTo>
                        <a:pt x="113" y="2"/>
                      </a:lnTo>
                      <a:lnTo>
                        <a:pt x="116" y="2"/>
                      </a:lnTo>
                      <a:lnTo>
                        <a:pt x="118" y="0"/>
                      </a:lnTo>
                      <a:lnTo>
                        <a:pt x="120" y="1"/>
                      </a:lnTo>
                      <a:lnTo>
                        <a:pt x="121" y="4"/>
                      </a:lnTo>
                      <a:lnTo>
                        <a:pt x="124" y="5"/>
                      </a:lnTo>
                      <a:lnTo>
                        <a:pt x="124" y="8"/>
                      </a:lnTo>
                      <a:lnTo>
                        <a:pt x="124" y="10"/>
                      </a:lnTo>
                      <a:lnTo>
                        <a:pt x="128" y="13"/>
                      </a:lnTo>
                      <a:lnTo>
                        <a:pt x="129" y="13"/>
                      </a:lnTo>
                      <a:lnTo>
                        <a:pt x="130" y="12"/>
                      </a:lnTo>
                      <a:lnTo>
                        <a:pt x="130" y="10"/>
                      </a:lnTo>
                      <a:lnTo>
                        <a:pt x="134" y="10"/>
                      </a:lnTo>
                      <a:lnTo>
                        <a:pt x="135" y="7"/>
                      </a:lnTo>
                      <a:lnTo>
                        <a:pt x="137" y="5"/>
                      </a:lnTo>
                      <a:lnTo>
                        <a:pt x="140" y="5"/>
                      </a:lnTo>
                      <a:lnTo>
                        <a:pt x="141" y="7"/>
                      </a:lnTo>
                      <a:lnTo>
                        <a:pt x="137" y="8"/>
                      </a:lnTo>
                      <a:lnTo>
                        <a:pt x="133" y="16"/>
                      </a:lnTo>
                      <a:lnTo>
                        <a:pt x="134" y="18"/>
                      </a:lnTo>
                      <a:lnTo>
                        <a:pt x="135" y="19"/>
                      </a:lnTo>
                      <a:lnTo>
                        <a:pt x="139" y="17"/>
                      </a:lnTo>
                      <a:lnTo>
                        <a:pt x="140" y="22"/>
                      </a:lnTo>
                      <a:lnTo>
                        <a:pt x="138" y="26"/>
                      </a:lnTo>
                      <a:lnTo>
                        <a:pt x="138" y="29"/>
                      </a:lnTo>
                      <a:lnTo>
                        <a:pt x="145" y="28"/>
                      </a:lnTo>
                      <a:lnTo>
                        <a:pt x="144" y="30"/>
                      </a:lnTo>
                      <a:lnTo>
                        <a:pt x="145" y="32"/>
                      </a:lnTo>
                      <a:lnTo>
                        <a:pt x="149" y="34"/>
                      </a:lnTo>
                      <a:lnTo>
                        <a:pt x="149" y="30"/>
                      </a:lnTo>
                      <a:lnTo>
                        <a:pt x="150" y="32"/>
                      </a:lnTo>
                      <a:lnTo>
                        <a:pt x="153" y="38"/>
                      </a:lnTo>
                      <a:lnTo>
                        <a:pt x="153" y="42"/>
                      </a:lnTo>
                      <a:lnTo>
                        <a:pt x="151" y="43"/>
                      </a:lnTo>
                      <a:lnTo>
                        <a:pt x="153" y="47"/>
                      </a:lnTo>
                      <a:lnTo>
                        <a:pt x="155" y="47"/>
                      </a:lnTo>
                      <a:lnTo>
                        <a:pt x="155" y="45"/>
                      </a:lnTo>
                      <a:lnTo>
                        <a:pt x="156" y="49"/>
                      </a:lnTo>
                      <a:lnTo>
                        <a:pt x="155" y="52"/>
                      </a:lnTo>
                      <a:lnTo>
                        <a:pt x="153" y="54"/>
                      </a:lnTo>
                      <a:lnTo>
                        <a:pt x="153" y="56"/>
                      </a:lnTo>
                      <a:lnTo>
                        <a:pt x="152" y="57"/>
                      </a:lnTo>
                      <a:lnTo>
                        <a:pt x="150" y="60"/>
                      </a:lnTo>
                      <a:lnTo>
                        <a:pt x="145" y="61"/>
                      </a:lnTo>
                      <a:lnTo>
                        <a:pt x="145" y="63"/>
                      </a:lnTo>
                      <a:lnTo>
                        <a:pt x="142" y="63"/>
                      </a:lnTo>
                      <a:lnTo>
                        <a:pt x="143" y="64"/>
                      </a:lnTo>
                      <a:lnTo>
                        <a:pt x="141" y="66"/>
                      </a:lnTo>
                      <a:lnTo>
                        <a:pt x="143" y="66"/>
                      </a:lnTo>
                      <a:lnTo>
                        <a:pt x="146" y="64"/>
                      </a:lnTo>
                      <a:lnTo>
                        <a:pt x="141" y="73"/>
                      </a:lnTo>
                      <a:lnTo>
                        <a:pt x="137" y="75"/>
                      </a:lnTo>
                      <a:lnTo>
                        <a:pt x="136" y="78"/>
                      </a:lnTo>
                      <a:lnTo>
                        <a:pt x="133" y="76"/>
                      </a:lnTo>
                      <a:lnTo>
                        <a:pt x="133" y="74"/>
                      </a:lnTo>
                      <a:lnTo>
                        <a:pt x="132" y="72"/>
                      </a:lnTo>
                      <a:lnTo>
                        <a:pt x="130" y="72"/>
                      </a:lnTo>
                      <a:lnTo>
                        <a:pt x="130" y="76"/>
                      </a:lnTo>
                      <a:lnTo>
                        <a:pt x="113" y="90"/>
                      </a:lnTo>
                      <a:lnTo>
                        <a:pt x="109" y="89"/>
                      </a:lnTo>
                      <a:lnTo>
                        <a:pt x="107" y="90"/>
                      </a:lnTo>
                      <a:lnTo>
                        <a:pt x="106" y="89"/>
                      </a:lnTo>
                      <a:lnTo>
                        <a:pt x="104" y="90"/>
                      </a:lnTo>
                      <a:lnTo>
                        <a:pt x="103" y="91"/>
                      </a:lnTo>
                      <a:lnTo>
                        <a:pt x="103" y="93"/>
                      </a:lnTo>
                      <a:lnTo>
                        <a:pt x="99" y="95"/>
                      </a:lnTo>
                      <a:lnTo>
                        <a:pt x="92" y="102"/>
                      </a:lnTo>
                      <a:lnTo>
                        <a:pt x="86" y="104"/>
                      </a:lnTo>
                      <a:lnTo>
                        <a:pt x="83" y="106"/>
                      </a:lnTo>
                      <a:lnTo>
                        <a:pt x="80" y="105"/>
                      </a:lnTo>
                      <a:lnTo>
                        <a:pt x="78" y="106"/>
                      </a:lnTo>
                      <a:lnTo>
                        <a:pt x="75" y="104"/>
                      </a:lnTo>
                      <a:lnTo>
                        <a:pt x="72" y="103"/>
                      </a:lnTo>
                      <a:lnTo>
                        <a:pt x="67" y="101"/>
                      </a:lnTo>
                      <a:lnTo>
                        <a:pt x="64" y="101"/>
                      </a:lnTo>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56" name="Freeform 738">
                  <a:extLst>
                    <a:ext uri="{FF2B5EF4-FFF2-40B4-BE49-F238E27FC236}">
                      <a16:creationId xmlns:a16="http://schemas.microsoft.com/office/drawing/2014/main" xmlns="" id="{1FFCB282-DC71-5D44-9952-89F7CFB7B140}"/>
                    </a:ext>
                  </a:extLst>
                </p:cNvPr>
                <p:cNvSpPr/>
                <p:nvPr/>
              </p:nvSpPr>
              <p:spPr>
                <a:xfrm>
                  <a:off x="4611688" y="3384550"/>
                  <a:ext cx="152400" cy="92075"/>
                </a:xfrm>
                <a:custGeom>
                  <a:avLst/>
                  <a:gdLst>
                    <a:gd name="T0" fmla="*/ 15 w 96"/>
                    <a:gd name="T1" fmla="*/ 11 h 58"/>
                    <a:gd name="T2" fmla="*/ 25 w 96"/>
                    <a:gd name="T3" fmla="*/ 17 h 58"/>
                    <a:gd name="T4" fmla="*/ 35 w 96"/>
                    <a:gd name="T5" fmla="*/ 17 h 58"/>
                    <a:gd name="T6" fmla="*/ 38 w 96"/>
                    <a:gd name="T7" fmla="*/ 12 h 58"/>
                    <a:gd name="T8" fmla="*/ 51 w 96"/>
                    <a:gd name="T9" fmla="*/ 7 h 58"/>
                    <a:gd name="T10" fmla="*/ 55 w 96"/>
                    <a:gd name="T11" fmla="*/ 9 h 58"/>
                    <a:gd name="T12" fmla="*/ 61 w 96"/>
                    <a:gd name="T13" fmla="*/ 6 h 58"/>
                    <a:gd name="T14" fmla="*/ 62 w 96"/>
                    <a:gd name="T15" fmla="*/ 3 h 58"/>
                    <a:gd name="T16" fmla="*/ 66 w 96"/>
                    <a:gd name="T17" fmla="*/ 1 h 58"/>
                    <a:gd name="T18" fmla="*/ 71 w 96"/>
                    <a:gd name="T19" fmla="*/ 1 h 58"/>
                    <a:gd name="T20" fmla="*/ 74 w 96"/>
                    <a:gd name="T21" fmla="*/ 0 h 58"/>
                    <a:gd name="T22" fmla="*/ 78 w 96"/>
                    <a:gd name="T23" fmla="*/ 2 h 58"/>
                    <a:gd name="T24" fmla="*/ 82 w 96"/>
                    <a:gd name="T25" fmla="*/ 4 h 58"/>
                    <a:gd name="T26" fmla="*/ 85 w 96"/>
                    <a:gd name="T27" fmla="*/ 4 h 58"/>
                    <a:gd name="T28" fmla="*/ 95 w 96"/>
                    <a:gd name="T29" fmla="*/ 10 h 58"/>
                    <a:gd name="T30" fmla="*/ 96 w 96"/>
                    <a:gd name="T31" fmla="*/ 13 h 58"/>
                    <a:gd name="T32" fmla="*/ 93 w 96"/>
                    <a:gd name="T33" fmla="*/ 17 h 58"/>
                    <a:gd name="T34" fmla="*/ 91 w 96"/>
                    <a:gd name="T35" fmla="*/ 17 h 58"/>
                    <a:gd name="T36" fmla="*/ 87 w 96"/>
                    <a:gd name="T37" fmla="*/ 18 h 58"/>
                    <a:gd name="T38" fmla="*/ 84 w 96"/>
                    <a:gd name="T39" fmla="*/ 21 h 58"/>
                    <a:gd name="T40" fmla="*/ 84 w 96"/>
                    <a:gd name="T41" fmla="*/ 23 h 58"/>
                    <a:gd name="T42" fmla="*/ 83 w 96"/>
                    <a:gd name="T43" fmla="*/ 25 h 58"/>
                    <a:gd name="T44" fmla="*/ 82 w 96"/>
                    <a:gd name="T45" fmla="*/ 28 h 58"/>
                    <a:gd name="T46" fmla="*/ 72 w 96"/>
                    <a:gd name="T47" fmla="*/ 46 h 58"/>
                    <a:gd name="T48" fmla="*/ 59 w 96"/>
                    <a:gd name="T49" fmla="*/ 51 h 58"/>
                    <a:gd name="T50" fmla="*/ 59 w 96"/>
                    <a:gd name="T51" fmla="*/ 51 h 58"/>
                    <a:gd name="T52" fmla="*/ 58 w 96"/>
                    <a:gd name="T53" fmla="*/ 49 h 58"/>
                    <a:gd name="T54" fmla="*/ 54 w 96"/>
                    <a:gd name="T55" fmla="*/ 50 h 58"/>
                    <a:gd name="T56" fmla="*/ 51 w 96"/>
                    <a:gd name="T57" fmla="*/ 50 h 58"/>
                    <a:gd name="T58" fmla="*/ 47 w 96"/>
                    <a:gd name="T59" fmla="*/ 53 h 58"/>
                    <a:gd name="T60" fmla="*/ 43 w 96"/>
                    <a:gd name="T61" fmla="*/ 53 h 58"/>
                    <a:gd name="T62" fmla="*/ 42 w 96"/>
                    <a:gd name="T63" fmla="*/ 54 h 58"/>
                    <a:gd name="T64" fmla="*/ 38 w 96"/>
                    <a:gd name="T65" fmla="*/ 55 h 58"/>
                    <a:gd name="T66" fmla="*/ 35 w 96"/>
                    <a:gd name="T67" fmla="*/ 57 h 58"/>
                    <a:gd name="T68" fmla="*/ 27 w 96"/>
                    <a:gd name="T69" fmla="*/ 58 h 58"/>
                    <a:gd name="T70" fmla="*/ 23 w 96"/>
                    <a:gd name="T71" fmla="*/ 56 h 58"/>
                    <a:gd name="T72" fmla="*/ 20 w 96"/>
                    <a:gd name="T73" fmla="*/ 54 h 58"/>
                    <a:gd name="T74" fmla="*/ 17 w 96"/>
                    <a:gd name="T75" fmla="*/ 51 h 58"/>
                    <a:gd name="T76" fmla="*/ 13 w 96"/>
                    <a:gd name="T77" fmla="*/ 49 h 58"/>
                    <a:gd name="T78" fmla="*/ 11 w 96"/>
                    <a:gd name="T79" fmla="*/ 45 h 58"/>
                    <a:gd name="T80" fmla="*/ 8 w 96"/>
                    <a:gd name="T81" fmla="*/ 44 h 58"/>
                    <a:gd name="T82" fmla="*/ 4 w 96"/>
                    <a:gd name="T83" fmla="*/ 37 h 58"/>
                    <a:gd name="T84" fmla="*/ 2 w 96"/>
                    <a:gd name="T85" fmla="*/ 36 h 58"/>
                    <a:gd name="T86" fmla="*/ 0 w 96"/>
                    <a:gd name="T87" fmla="*/ 36 h 58"/>
                    <a:gd name="T88" fmla="*/ 3 w 96"/>
                    <a:gd name="T89" fmla="*/ 33 h 58"/>
                    <a:gd name="T90" fmla="*/ 6 w 96"/>
                    <a:gd name="T91" fmla="*/ 32 h 58"/>
                    <a:gd name="T92" fmla="*/ 6 w 96"/>
                    <a:gd name="T93" fmla="*/ 27 h 58"/>
                    <a:gd name="T94" fmla="*/ 8 w 96"/>
                    <a:gd name="T95" fmla="*/ 22 h 58"/>
                    <a:gd name="T96" fmla="*/ 6 w 96"/>
                    <a:gd name="T97" fmla="*/ 20 h 58"/>
                    <a:gd name="T98" fmla="*/ 7 w 96"/>
                    <a:gd name="T99" fmla="*/ 18 h 58"/>
                    <a:gd name="T100" fmla="*/ 14 w 96"/>
                    <a:gd name="T101" fmla="*/ 18 h 58"/>
                    <a:gd name="T102" fmla="*/ 15 w 96"/>
                    <a:gd name="T103" fmla="*/ 16 h 58"/>
                    <a:gd name="T104" fmla="*/ 15 w 96"/>
                    <a:gd name="T105" fmla="*/ 1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6" h="58">
                      <a:moveTo>
                        <a:pt x="15" y="11"/>
                      </a:moveTo>
                      <a:lnTo>
                        <a:pt x="25" y="17"/>
                      </a:lnTo>
                      <a:lnTo>
                        <a:pt x="35" y="17"/>
                      </a:lnTo>
                      <a:lnTo>
                        <a:pt x="38" y="12"/>
                      </a:lnTo>
                      <a:lnTo>
                        <a:pt x="51" y="7"/>
                      </a:lnTo>
                      <a:lnTo>
                        <a:pt x="55" y="9"/>
                      </a:lnTo>
                      <a:lnTo>
                        <a:pt x="61" y="6"/>
                      </a:lnTo>
                      <a:lnTo>
                        <a:pt x="62" y="3"/>
                      </a:lnTo>
                      <a:lnTo>
                        <a:pt x="66" y="1"/>
                      </a:lnTo>
                      <a:lnTo>
                        <a:pt x="71" y="1"/>
                      </a:lnTo>
                      <a:lnTo>
                        <a:pt x="74" y="0"/>
                      </a:lnTo>
                      <a:lnTo>
                        <a:pt x="78" y="2"/>
                      </a:lnTo>
                      <a:lnTo>
                        <a:pt x="82" y="4"/>
                      </a:lnTo>
                      <a:lnTo>
                        <a:pt x="85" y="4"/>
                      </a:lnTo>
                      <a:lnTo>
                        <a:pt x="95" y="10"/>
                      </a:lnTo>
                      <a:lnTo>
                        <a:pt x="96" y="13"/>
                      </a:lnTo>
                      <a:lnTo>
                        <a:pt x="93" y="17"/>
                      </a:lnTo>
                      <a:lnTo>
                        <a:pt x="91" y="17"/>
                      </a:lnTo>
                      <a:lnTo>
                        <a:pt x="87" y="18"/>
                      </a:lnTo>
                      <a:lnTo>
                        <a:pt x="84" y="21"/>
                      </a:lnTo>
                      <a:lnTo>
                        <a:pt x="84" y="23"/>
                      </a:lnTo>
                      <a:lnTo>
                        <a:pt x="83" y="25"/>
                      </a:lnTo>
                      <a:lnTo>
                        <a:pt x="82" y="28"/>
                      </a:lnTo>
                      <a:lnTo>
                        <a:pt x="72" y="46"/>
                      </a:lnTo>
                      <a:lnTo>
                        <a:pt x="59" y="51"/>
                      </a:lnTo>
                      <a:lnTo>
                        <a:pt x="59" y="51"/>
                      </a:lnTo>
                      <a:lnTo>
                        <a:pt x="58" y="49"/>
                      </a:lnTo>
                      <a:lnTo>
                        <a:pt x="54" y="50"/>
                      </a:lnTo>
                      <a:lnTo>
                        <a:pt x="51" y="50"/>
                      </a:lnTo>
                      <a:lnTo>
                        <a:pt x="47" y="53"/>
                      </a:lnTo>
                      <a:lnTo>
                        <a:pt x="43" y="53"/>
                      </a:lnTo>
                      <a:lnTo>
                        <a:pt x="42" y="54"/>
                      </a:lnTo>
                      <a:lnTo>
                        <a:pt x="38" y="55"/>
                      </a:lnTo>
                      <a:lnTo>
                        <a:pt x="35" y="57"/>
                      </a:lnTo>
                      <a:lnTo>
                        <a:pt x="27" y="58"/>
                      </a:lnTo>
                      <a:lnTo>
                        <a:pt x="23" y="56"/>
                      </a:lnTo>
                      <a:lnTo>
                        <a:pt x="20" y="54"/>
                      </a:lnTo>
                      <a:lnTo>
                        <a:pt x="17" y="51"/>
                      </a:lnTo>
                      <a:lnTo>
                        <a:pt x="13" y="49"/>
                      </a:lnTo>
                      <a:lnTo>
                        <a:pt x="11" y="45"/>
                      </a:lnTo>
                      <a:lnTo>
                        <a:pt x="8" y="44"/>
                      </a:lnTo>
                      <a:lnTo>
                        <a:pt x="4" y="37"/>
                      </a:lnTo>
                      <a:lnTo>
                        <a:pt x="2" y="36"/>
                      </a:lnTo>
                      <a:lnTo>
                        <a:pt x="0" y="36"/>
                      </a:lnTo>
                      <a:lnTo>
                        <a:pt x="3" y="33"/>
                      </a:lnTo>
                      <a:lnTo>
                        <a:pt x="6" y="32"/>
                      </a:lnTo>
                      <a:lnTo>
                        <a:pt x="6" y="27"/>
                      </a:lnTo>
                      <a:lnTo>
                        <a:pt x="8" y="22"/>
                      </a:lnTo>
                      <a:lnTo>
                        <a:pt x="6" y="20"/>
                      </a:lnTo>
                      <a:lnTo>
                        <a:pt x="7" y="18"/>
                      </a:lnTo>
                      <a:lnTo>
                        <a:pt x="14" y="18"/>
                      </a:lnTo>
                      <a:lnTo>
                        <a:pt x="15" y="16"/>
                      </a:lnTo>
                      <a:lnTo>
                        <a:pt x="15" y="11"/>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57" name="Freeform 740">
                  <a:extLst>
                    <a:ext uri="{FF2B5EF4-FFF2-40B4-BE49-F238E27FC236}">
                      <a16:creationId xmlns:a16="http://schemas.microsoft.com/office/drawing/2014/main" xmlns="" id="{65C125FF-CC54-EC4E-9888-B1CE83E92E51}"/>
                    </a:ext>
                  </a:extLst>
                </p:cNvPr>
                <p:cNvSpPr/>
                <p:nvPr/>
              </p:nvSpPr>
              <p:spPr>
                <a:xfrm>
                  <a:off x="2236788" y="4270375"/>
                  <a:ext cx="138113" cy="68263"/>
                </a:xfrm>
                <a:custGeom>
                  <a:avLst/>
                  <a:gdLst>
                    <a:gd name="T0" fmla="*/ 84 w 87"/>
                    <a:gd name="T1" fmla="*/ 14 h 43"/>
                    <a:gd name="T2" fmla="*/ 80 w 87"/>
                    <a:gd name="T3" fmla="*/ 17 h 43"/>
                    <a:gd name="T4" fmla="*/ 75 w 87"/>
                    <a:gd name="T5" fmla="*/ 18 h 43"/>
                    <a:gd name="T6" fmla="*/ 69 w 87"/>
                    <a:gd name="T7" fmla="*/ 20 h 43"/>
                    <a:gd name="T8" fmla="*/ 67 w 87"/>
                    <a:gd name="T9" fmla="*/ 18 h 43"/>
                    <a:gd name="T10" fmla="*/ 65 w 87"/>
                    <a:gd name="T11" fmla="*/ 18 h 43"/>
                    <a:gd name="T12" fmla="*/ 64 w 87"/>
                    <a:gd name="T13" fmla="*/ 19 h 43"/>
                    <a:gd name="T14" fmla="*/ 62 w 87"/>
                    <a:gd name="T15" fmla="*/ 24 h 43"/>
                    <a:gd name="T16" fmla="*/ 59 w 87"/>
                    <a:gd name="T17" fmla="*/ 26 h 43"/>
                    <a:gd name="T18" fmla="*/ 57 w 87"/>
                    <a:gd name="T19" fmla="*/ 28 h 43"/>
                    <a:gd name="T20" fmla="*/ 55 w 87"/>
                    <a:gd name="T21" fmla="*/ 29 h 43"/>
                    <a:gd name="T22" fmla="*/ 53 w 87"/>
                    <a:gd name="T23" fmla="*/ 30 h 43"/>
                    <a:gd name="T24" fmla="*/ 51 w 87"/>
                    <a:gd name="T25" fmla="*/ 31 h 43"/>
                    <a:gd name="T26" fmla="*/ 47 w 87"/>
                    <a:gd name="T27" fmla="*/ 29 h 43"/>
                    <a:gd name="T28" fmla="*/ 39 w 87"/>
                    <a:gd name="T29" fmla="*/ 33 h 43"/>
                    <a:gd name="T30" fmla="*/ 38 w 87"/>
                    <a:gd name="T31" fmla="*/ 39 h 43"/>
                    <a:gd name="T32" fmla="*/ 36 w 87"/>
                    <a:gd name="T33" fmla="*/ 40 h 43"/>
                    <a:gd name="T34" fmla="*/ 34 w 87"/>
                    <a:gd name="T35" fmla="*/ 43 h 43"/>
                    <a:gd name="T36" fmla="*/ 30 w 87"/>
                    <a:gd name="T37" fmla="*/ 43 h 43"/>
                    <a:gd name="T38" fmla="*/ 28 w 87"/>
                    <a:gd name="T39" fmla="*/ 40 h 43"/>
                    <a:gd name="T40" fmla="*/ 26 w 87"/>
                    <a:gd name="T41" fmla="*/ 38 h 43"/>
                    <a:gd name="T42" fmla="*/ 23 w 87"/>
                    <a:gd name="T43" fmla="*/ 37 h 43"/>
                    <a:gd name="T44" fmla="*/ 23 w 87"/>
                    <a:gd name="T45" fmla="*/ 32 h 43"/>
                    <a:gd name="T46" fmla="*/ 20 w 87"/>
                    <a:gd name="T47" fmla="*/ 30 h 43"/>
                    <a:gd name="T48" fmla="*/ 17 w 87"/>
                    <a:gd name="T49" fmla="*/ 30 h 43"/>
                    <a:gd name="T50" fmla="*/ 15 w 87"/>
                    <a:gd name="T51" fmla="*/ 31 h 43"/>
                    <a:gd name="T52" fmla="*/ 13 w 87"/>
                    <a:gd name="T53" fmla="*/ 30 h 43"/>
                    <a:gd name="T54" fmla="*/ 11 w 87"/>
                    <a:gd name="T55" fmla="*/ 29 h 43"/>
                    <a:gd name="T56" fmla="*/ 10 w 87"/>
                    <a:gd name="T57" fmla="*/ 28 h 43"/>
                    <a:gd name="T58" fmla="*/ 7 w 87"/>
                    <a:gd name="T59" fmla="*/ 26 h 43"/>
                    <a:gd name="T60" fmla="*/ 2 w 87"/>
                    <a:gd name="T61" fmla="*/ 23 h 43"/>
                    <a:gd name="T62" fmla="*/ 1 w 87"/>
                    <a:gd name="T63" fmla="*/ 22 h 43"/>
                    <a:gd name="T64" fmla="*/ 3 w 87"/>
                    <a:gd name="T65" fmla="*/ 20 h 43"/>
                    <a:gd name="T66" fmla="*/ 3 w 87"/>
                    <a:gd name="T67" fmla="*/ 18 h 43"/>
                    <a:gd name="T68" fmla="*/ 3 w 87"/>
                    <a:gd name="T69" fmla="*/ 16 h 43"/>
                    <a:gd name="T70" fmla="*/ 5 w 87"/>
                    <a:gd name="T71" fmla="*/ 13 h 43"/>
                    <a:gd name="T72" fmla="*/ 7 w 87"/>
                    <a:gd name="T73" fmla="*/ 13 h 43"/>
                    <a:gd name="T74" fmla="*/ 16 w 87"/>
                    <a:gd name="T75" fmla="*/ 4 h 43"/>
                    <a:gd name="T76" fmla="*/ 22 w 87"/>
                    <a:gd name="T77" fmla="*/ 3 h 43"/>
                    <a:gd name="T78" fmla="*/ 49 w 87"/>
                    <a:gd name="T79" fmla="*/ 1 h 43"/>
                    <a:gd name="T80" fmla="*/ 53 w 87"/>
                    <a:gd name="T81" fmla="*/ 1 h 43"/>
                    <a:gd name="T82" fmla="*/ 58 w 87"/>
                    <a:gd name="T83" fmla="*/ 2 h 43"/>
                    <a:gd name="T84" fmla="*/ 63 w 87"/>
                    <a:gd name="T85" fmla="*/ 1 h 43"/>
                    <a:gd name="T86" fmla="*/ 73 w 87"/>
                    <a:gd name="T87" fmla="*/ 3 h 43"/>
                    <a:gd name="T88" fmla="*/ 87 w 87"/>
                    <a:gd name="T89"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7" h="43">
                      <a:moveTo>
                        <a:pt x="87" y="15"/>
                      </a:moveTo>
                      <a:lnTo>
                        <a:pt x="84" y="14"/>
                      </a:lnTo>
                      <a:lnTo>
                        <a:pt x="81" y="16"/>
                      </a:lnTo>
                      <a:lnTo>
                        <a:pt x="80" y="17"/>
                      </a:lnTo>
                      <a:lnTo>
                        <a:pt x="78" y="18"/>
                      </a:lnTo>
                      <a:lnTo>
                        <a:pt x="75" y="18"/>
                      </a:lnTo>
                      <a:lnTo>
                        <a:pt x="73" y="20"/>
                      </a:lnTo>
                      <a:lnTo>
                        <a:pt x="69" y="20"/>
                      </a:lnTo>
                      <a:lnTo>
                        <a:pt x="68" y="19"/>
                      </a:lnTo>
                      <a:lnTo>
                        <a:pt x="67" y="18"/>
                      </a:lnTo>
                      <a:lnTo>
                        <a:pt x="66" y="17"/>
                      </a:lnTo>
                      <a:lnTo>
                        <a:pt x="65" y="18"/>
                      </a:lnTo>
                      <a:lnTo>
                        <a:pt x="65" y="19"/>
                      </a:lnTo>
                      <a:lnTo>
                        <a:pt x="64" y="19"/>
                      </a:lnTo>
                      <a:lnTo>
                        <a:pt x="63" y="21"/>
                      </a:lnTo>
                      <a:lnTo>
                        <a:pt x="62" y="24"/>
                      </a:lnTo>
                      <a:lnTo>
                        <a:pt x="61" y="25"/>
                      </a:lnTo>
                      <a:lnTo>
                        <a:pt x="59" y="26"/>
                      </a:lnTo>
                      <a:lnTo>
                        <a:pt x="57" y="27"/>
                      </a:lnTo>
                      <a:lnTo>
                        <a:pt x="57" y="28"/>
                      </a:lnTo>
                      <a:lnTo>
                        <a:pt x="56" y="28"/>
                      </a:lnTo>
                      <a:lnTo>
                        <a:pt x="55" y="29"/>
                      </a:lnTo>
                      <a:lnTo>
                        <a:pt x="53" y="30"/>
                      </a:lnTo>
                      <a:lnTo>
                        <a:pt x="53" y="30"/>
                      </a:lnTo>
                      <a:lnTo>
                        <a:pt x="52" y="31"/>
                      </a:lnTo>
                      <a:lnTo>
                        <a:pt x="51" y="31"/>
                      </a:lnTo>
                      <a:lnTo>
                        <a:pt x="49" y="29"/>
                      </a:lnTo>
                      <a:lnTo>
                        <a:pt x="47" y="29"/>
                      </a:lnTo>
                      <a:lnTo>
                        <a:pt x="44" y="33"/>
                      </a:lnTo>
                      <a:lnTo>
                        <a:pt x="39" y="33"/>
                      </a:lnTo>
                      <a:lnTo>
                        <a:pt x="38" y="35"/>
                      </a:lnTo>
                      <a:lnTo>
                        <a:pt x="38" y="39"/>
                      </a:lnTo>
                      <a:lnTo>
                        <a:pt x="37" y="39"/>
                      </a:lnTo>
                      <a:lnTo>
                        <a:pt x="36" y="40"/>
                      </a:lnTo>
                      <a:lnTo>
                        <a:pt x="35" y="42"/>
                      </a:lnTo>
                      <a:lnTo>
                        <a:pt x="34" y="43"/>
                      </a:lnTo>
                      <a:lnTo>
                        <a:pt x="30" y="43"/>
                      </a:lnTo>
                      <a:lnTo>
                        <a:pt x="30" y="43"/>
                      </a:lnTo>
                      <a:lnTo>
                        <a:pt x="28" y="41"/>
                      </a:lnTo>
                      <a:lnTo>
                        <a:pt x="28" y="40"/>
                      </a:lnTo>
                      <a:lnTo>
                        <a:pt x="27" y="38"/>
                      </a:lnTo>
                      <a:lnTo>
                        <a:pt x="26" y="38"/>
                      </a:lnTo>
                      <a:lnTo>
                        <a:pt x="24" y="38"/>
                      </a:lnTo>
                      <a:lnTo>
                        <a:pt x="23" y="37"/>
                      </a:lnTo>
                      <a:lnTo>
                        <a:pt x="23" y="33"/>
                      </a:lnTo>
                      <a:lnTo>
                        <a:pt x="23" y="32"/>
                      </a:lnTo>
                      <a:lnTo>
                        <a:pt x="22" y="31"/>
                      </a:lnTo>
                      <a:lnTo>
                        <a:pt x="20" y="30"/>
                      </a:lnTo>
                      <a:lnTo>
                        <a:pt x="19" y="30"/>
                      </a:lnTo>
                      <a:lnTo>
                        <a:pt x="17" y="30"/>
                      </a:lnTo>
                      <a:lnTo>
                        <a:pt x="16" y="31"/>
                      </a:lnTo>
                      <a:lnTo>
                        <a:pt x="15" y="31"/>
                      </a:lnTo>
                      <a:lnTo>
                        <a:pt x="13" y="31"/>
                      </a:lnTo>
                      <a:lnTo>
                        <a:pt x="13" y="30"/>
                      </a:lnTo>
                      <a:lnTo>
                        <a:pt x="13" y="29"/>
                      </a:lnTo>
                      <a:lnTo>
                        <a:pt x="11" y="29"/>
                      </a:lnTo>
                      <a:lnTo>
                        <a:pt x="10" y="29"/>
                      </a:lnTo>
                      <a:lnTo>
                        <a:pt x="10" y="28"/>
                      </a:lnTo>
                      <a:lnTo>
                        <a:pt x="9" y="28"/>
                      </a:lnTo>
                      <a:lnTo>
                        <a:pt x="7" y="26"/>
                      </a:lnTo>
                      <a:lnTo>
                        <a:pt x="5" y="24"/>
                      </a:lnTo>
                      <a:lnTo>
                        <a:pt x="2" y="23"/>
                      </a:lnTo>
                      <a:lnTo>
                        <a:pt x="0" y="23"/>
                      </a:lnTo>
                      <a:lnTo>
                        <a:pt x="1" y="22"/>
                      </a:lnTo>
                      <a:lnTo>
                        <a:pt x="1" y="21"/>
                      </a:lnTo>
                      <a:lnTo>
                        <a:pt x="3" y="20"/>
                      </a:lnTo>
                      <a:lnTo>
                        <a:pt x="3" y="19"/>
                      </a:lnTo>
                      <a:lnTo>
                        <a:pt x="3" y="18"/>
                      </a:lnTo>
                      <a:lnTo>
                        <a:pt x="3" y="17"/>
                      </a:lnTo>
                      <a:lnTo>
                        <a:pt x="3" y="16"/>
                      </a:lnTo>
                      <a:lnTo>
                        <a:pt x="3" y="15"/>
                      </a:lnTo>
                      <a:lnTo>
                        <a:pt x="5" y="13"/>
                      </a:lnTo>
                      <a:lnTo>
                        <a:pt x="5" y="13"/>
                      </a:lnTo>
                      <a:lnTo>
                        <a:pt x="7" y="13"/>
                      </a:lnTo>
                      <a:lnTo>
                        <a:pt x="14" y="7"/>
                      </a:lnTo>
                      <a:lnTo>
                        <a:pt x="16" y="4"/>
                      </a:lnTo>
                      <a:lnTo>
                        <a:pt x="19" y="4"/>
                      </a:lnTo>
                      <a:lnTo>
                        <a:pt x="22" y="3"/>
                      </a:lnTo>
                      <a:lnTo>
                        <a:pt x="48" y="2"/>
                      </a:lnTo>
                      <a:lnTo>
                        <a:pt x="49" y="1"/>
                      </a:lnTo>
                      <a:lnTo>
                        <a:pt x="51" y="0"/>
                      </a:lnTo>
                      <a:lnTo>
                        <a:pt x="53" y="1"/>
                      </a:lnTo>
                      <a:lnTo>
                        <a:pt x="54" y="2"/>
                      </a:lnTo>
                      <a:lnTo>
                        <a:pt x="58" y="2"/>
                      </a:lnTo>
                      <a:lnTo>
                        <a:pt x="60" y="1"/>
                      </a:lnTo>
                      <a:lnTo>
                        <a:pt x="63" y="1"/>
                      </a:lnTo>
                      <a:lnTo>
                        <a:pt x="66" y="3"/>
                      </a:lnTo>
                      <a:lnTo>
                        <a:pt x="73" y="3"/>
                      </a:lnTo>
                      <a:lnTo>
                        <a:pt x="86" y="12"/>
                      </a:lnTo>
                      <a:lnTo>
                        <a:pt x="87" y="14"/>
                      </a:lnTo>
                      <a:lnTo>
                        <a:pt x="87" y="15"/>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58" name="Freeform 748">
                  <a:extLst>
                    <a:ext uri="{FF2B5EF4-FFF2-40B4-BE49-F238E27FC236}">
                      <a16:creationId xmlns:a16="http://schemas.microsoft.com/office/drawing/2014/main" xmlns="" id="{8325D54C-04E6-6D4B-AF43-90EDBD86D475}"/>
                    </a:ext>
                  </a:extLst>
                </p:cNvPr>
                <p:cNvSpPr/>
                <p:nvPr/>
              </p:nvSpPr>
              <p:spPr>
                <a:xfrm>
                  <a:off x="2871788" y="4446588"/>
                  <a:ext cx="107950" cy="158750"/>
                </a:xfrm>
                <a:custGeom>
                  <a:avLst/>
                  <a:gdLst>
                    <a:gd name="T0" fmla="*/ 22 w 68"/>
                    <a:gd name="T1" fmla="*/ 1 h 100"/>
                    <a:gd name="T2" fmla="*/ 24 w 68"/>
                    <a:gd name="T3" fmla="*/ 0 h 100"/>
                    <a:gd name="T4" fmla="*/ 38 w 68"/>
                    <a:gd name="T5" fmla="*/ 14 h 100"/>
                    <a:gd name="T6" fmla="*/ 47 w 68"/>
                    <a:gd name="T7" fmla="*/ 22 h 100"/>
                    <a:gd name="T8" fmla="*/ 54 w 68"/>
                    <a:gd name="T9" fmla="*/ 29 h 100"/>
                    <a:gd name="T10" fmla="*/ 59 w 68"/>
                    <a:gd name="T11" fmla="*/ 35 h 100"/>
                    <a:gd name="T12" fmla="*/ 56 w 68"/>
                    <a:gd name="T13" fmla="*/ 41 h 100"/>
                    <a:gd name="T14" fmla="*/ 56 w 68"/>
                    <a:gd name="T15" fmla="*/ 43 h 100"/>
                    <a:gd name="T16" fmla="*/ 57 w 68"/>
                    <a:gd name="T17" fmla="*/ 44 h 100"/>
                    <a:gd name="T18" fmla="*/ 55 w 68"/>
                    <a:gd name="T19" fmla="*/ 47 h 100"/>
                    <a:gd name="T20" fmla="*/ 48 w 68"/>
                    <a:gd name="T21" fmla="*/ 49 h 100"/>
                    <a:gd name="T22" fmla="*/ 47 w 68"/>
                    <a:gd name="T23" fmla="*/ 50 h 100"/>
                    <a:gd name="T24" fmla="*/ 45 w 68"/>
                    <a:gd name="T25" fmla="*/ 59 h 100"/>
                    <a:gd name="T26" fmla="*/ 49 w 68"/>
                    <a:gd name="T27" fmla="*/ 66 h 100"/>
                    <a:gd name="T28" fmla="*/ 51 w 68"/>
                    <a:gd name="T29" fmla="*/ 68 h 100"/>
                    <a:gd name="T30" fmla="*/ 52 w 68"/>
                    <a:gd name="T31" fmla="*/ 70 h 100"/>
                    <a:gd name="T32" fmla="*/ 56 w 68"/>
                    <a:gd name="T33" fmla="*/ 71 h 100"/>
                    <a:gd name="T34" fmla="*/ 57 w 68"/>
                    <a:gd name="T35" fmla="*/ 73 h 100"/>
                    <a:gd name="T36" fmla="*/ 58 w 68"/>
                    <a:gd name="T37" fmla="*/ 77 h 100"/>
                    <a:gd name="T38" fmla="*/ 68 w 68"/>
                    <a:gd name="T39" fmla="*/ 90 h 100"/>
                    <a:gd name="T40" fmla="*/ 62 w 68"/>
                    <a:gd name="T41" fmla="*/ 91 h 100"/>
                    <a:gd name="T42" fmla="*/ 60 w 68"/>
                    <a:gd name="T43" fmla="*/ 90 h 100"/>
                    <a:gd name="T44" fmla="*/ 58 w 68"/>
                    <a:gd name="T45" fmla="*/ 90 h 100"/>
                    <a:gd name="T46" fmla="*/ 53 w 68"/>
                    <a:gd name="T47" fmla="*/ 94 h 100"/>
                    <a:gd name="T48" fmla="*/ 46 w 68"/>
                    <a:gd name="T49" fmla="*/ 96 h 100"/>
                    <a:gd name="T50" fmla="*/ 41 w 68"/>
                    <a:gd name="T51" fmla="*/ 97 h 100"/>
                    <a:gd name="T52" fmla="*/ 38 w 68"/>
                    <a:gd name="T53" fmla="*/ 100 h 100"/>
                    <a:gd name="T54" fmla="*/ 28 w 68"/>
                    <a:gd name="T55" fmla="*/ 97 h 100"/>
                    <a:gd name="T56" fmla="*/ 25 w 68"/>
                    <a:gd name="T57" fmla="*/ 93 h 100"/>
                    <a:gd name="T58" fmla="*/ 23 w 68"/>
                    <a:gd name="T59" fmla="*/ 91 h 100"/>
                    <a:gd name="T60" fmla="*/ 20 w 68"/>
                    <a:gd name="T61" fmla="*/ 83 h 100"/>
                    <a:gd name="T62" fmla="*/ 20 w 68"/>
                    <a:gd name="T63" fmla="*/ 74 h 100"/>
                    <a:gd name="T64" fmla="*/ 22 w 68"/>
                    <a:gd name="T65" fmla="*/ 66 h 100"/>
                    <a:gd name="T66" fmla="*/ 25 w 68"/>
                    <a:gd name="T67" fmla="*/ 62 h 100"/>
                    <a:gd name="T68" fmla="*/ 23 w 68"/>
                    <a:gd name="T69" fmla="*/ 59 h 100"/>
                    <a:gd name="T70" fmla="*/ 21 w 68"/>
                    <a:gd name="T71" fmla="*/ 54 h 100"/>
                    <a:gd name="T72" fmla="*/ 18 w 68"/>
                    <a:gd name="T73" fmla="*/ 53 h 100"/>
                    <a:gd name="T74" fmla="*/ 19 w 68"/>
                    <a:gd name="T75" fmla="*/ 46 h 100"/>
                    <a:gd name="T76" fmla="*/ 15 w 68"/>
                    <a:gd name="T77" fmla="*/ 44 h 100"/>
                    <a:gd name="T78" fmla="*/ 9 w 68"/>
                    <a:gd name="T79" fmla="*/ 45 h 100"/>
                    <a:gd name="T80" fmla="*/ 8 w 68"/>
                    <a:gd name="T81" fmla="*/ 44 h 100"/>
                    <a:gd name="T82" fmla="*/ 0 w 68"/>
                    <a:gd name="T83" fmla="*/ 32 h 100"/>
                    <a:gd name="T84" fmla="*/ 0 w 68"/>
                    <a:gd name="T85" fmla="*/ 31 h 100"/>
                    <a:gd name="T86" fmla="*/ 3 w 68"/>
                    <a:gd name="T87" fmla="*/ 24 h 100"/>
                    <a:gd name="T88" fmla="*/ 10 w 68"/>
                    <a:gd name="T89" fmla="*/ 19 h 100"/>
                    <a:gd name="T90" fmla="*/ 10 w 68"/>
                    <a:gd name="T91" fmla="*/ 17 h 100"/>
                    <a:gd name="T92" fmla="*/ 8 w 68"/>
                    <a:gd name="T93" fmla="*/ 17 h 100"/>
                    <a:gd name="T94" fmla="*/ 6 w 68"/>
                    <a:gd name="T95" fmla="*/ 11 h 100"/>
                    <a:gd name="T96" fmla="*/ 7 w 68"/>
                    <a:gd name="T97" fmla="*/ 9 h 100"/>
                    <a:gd name="T98" fmla="*/ 11 w 68"/>
                    <a:gd name="T99" fmla="*/ 8 h 100"/>
                    <a:gd name="T100" fmla="*/ 16 w 68"/>
                    <a:gd name="T101" fmla="*/ 5 h 100"/>
                    <a:gd name="T102" fmla="*/ 19 w 68"/>
                    <a:gd name="T103" fmla="*/ 3 h 100"/>
                    <a:gd name="T104" fmla="*/ 21 w 68"/>
                    <a:gd name="T105" fmla="*/ 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8" h="100">
                      <a:moveTo>
                        <a:pt x="21" y="0"/>
                      </a:moveTo>
                      <a:lnTo>
                        <a:pt x="22" y="1"/>
                      </a:lnTo>
                      <a:lnTo>
                        <a:pt x="23" y="0"/>
                      </a:lnTo>
                      <a:lnTo>
                        <a:pt x="24" y="0"/>
                      </a:lnTo>
                      <a:lnTo>
                        <a:pt x="36" y="11"/>
                      </a:lnTo>
                      <a:lnTo>
                        <a:pt x="38" y="14"/>
                      </a:lnTo>
                      <a:lnTo>
                        <a:pt x="39" y="21"/>
                      </a:lnTo>
                      <a:lnTo>
                        <a:pt x="47" y="22"/>
                      </a:lnTo>
                      <a:lnTo>
                        <a:pt x="51" y="25"/>
                      </a:lnTo>
                      <a:lnTo>
                        <a:pt x="54" y="29"/>
                      </a:lnTo>
                      <a:lnTo>
                        <a:pt x="57" y="31"/>
                      </a:lnTo>
                      <a:lnTo>
                        <a:pt x="59" y="35"/>
                      </a:lnTo>
                      <a:lnTo>
                        <a:pt x="60" y="36"/>
                      </a:lnTo>
                      <a:lnTo>
                        <a:pt x="56" y="41"/>
                      </a:lnTo>
                      <a:lnTo>
                        <a:pt x="56" y="42"/>
                      </a:lnTo>
                      <a:lnTo>
                        <a:pt x="56" y="43"/>
                      </a:lnTo>
                      <a:lnTo>
                        <a:pt x="57" y="43"/>
                      </a:lnTo>
                      <a:lnTo>
                        <a:pt x="57" y="44"/>
                      </a:lnTo>
                      <a:lnTo>
                        <a:pt x="55" y="46"/>
                      </a:lnTo>
                      <a:lnTo>
                        <a:pt x="55" y="47"/>
                      </a:lnTo>
                      <a:lnTo>
                        <a:pt x="51" y="48"/>
                      </a:lnTo>
                      <a:lnTo>
                        <a:pt x="48" y="49"/>
                      </a:lnTo>
                      <a:lnTo>
                        <a:pt x="48" y="49"/>
                      </a:lnTo>
                      <a:lnTo>
                        <a:pt x="47" y="50"/>
                      </a:lnTo>
                      <a:lnTo>
                        <a:pt x="47" y="54"/>
                      </a:lnTo>
                      <a:lnTo>
                        <a:pt x="45" y="59"/>
                      </a:lnTo>
                      <a:lnTo>
                        <a:pt x="45" y="60"/>
                      </a:lnTo>
                      <a:lnTo>
                        <a:pt x="49" y="66"/>
                      </a:lnTo>
                      <a:lnTo>
                        <a:pt x="49" y="66"/>
                      </a:lnTo>
                      <a:lnTo>
                        <a:pt x="51" y="68"/>
                      </a:lnTo>
                      <a:lnTo>
                        <a:pt x="52" y="69"/>
                      </a:lnTo>
                      <a:lnTo>
                        <a:pt x="52" y="70"/>
                      </a:lnTo>
                      <a:lnTo>
                        <a:pt x="53" y="71"/>
                      </a:lnTo>
                      <a:lnTo>
                        <a:pt x="56" y="71"/>
                      </a:lnTo>
                      <a:lnTo>
                        <a:pt x="57" y="71"/>
                      </a:lnTo>
                      <a:lnTo>
                        <a:pt x="57" y="73"/>
                      </a:lnTo>
                      <a:lnTo>
                        <a:pt x="58" y="75"/>
                      </a:lnTo>
                      <a:lnTo>
                        <a:pt x="58" y="77"/>
                      </a:lnTo>
                      <a:lnTo>
                        <a:pt x="68" y="90"/>
                      </a:lnTo>
                      <a:lnTo>
                        <a:pt x="68" y="90"/>
                      </a:lnTo>
                      <a:lnTo>
                        <a:pt x="68" y="90"/>
                      </a:lnTo>
                      <a:lnTo>
                        <a:pt x="62" y="91"/>
                      </a:lnTo>
                      <a:lnTo>
                        <a:pt x="61" y="90"/>
                      </a:lnTo>
                      <a:lnTo>
                        <a:pt x="60" y="90"/>
                      </a:lnTo>
                      <a:lnTo>
                        <a:pt x="59" y="90"/>
                      </a:lnTo>
                      <a:lnTo>
                        <a:pt x="58" y="90"/>
                      </a:lnTo>
                      <a:lnTo>
                        <a:pt x="55" y="91"/>
                      </a:lnTo>
                      <a:lnTo>
                        <a:pt x="53" y="94"/>
                      </a:lnTo>
                      <a:lnTo>
                        <a:pt x="49" y="94"/>
                      </a:lnTo>
                      <a:lnTo>
                        <a:pt x="46" y="96"/>
                      </a:lnTo>
                      <a:lnTo>
                        <a:pt x="43" y="96"/>
                      </a:lnTo>
                      <a:lnTo>
                        <a:pt x="41" y="97"/>
                      </a:lnTo>
                      <a:lnTo>
                        <a:pt x="39" y="99"/>
                      </a:lnTo>
                      <a:lnTo>
                        <a:pt x="38" y="100"/>
                      </a:lnTo>
                      <a:lnTo>
                        <a:pt x="34" y="100"/>
                      </a:lnTo>
                      <a:lnTo>
                        <a:pt x="28" y="97"/>
                      </a:lnTo>
                      <a:lnTo>
                        <a:pt x="25" y="94"/>
                      </a:lnTo>
                      <a:lnTo>
                        <a:pt x="25" y="93"/>
                      </a:lnTo>
                      <a:lnTo>
                        <a:pt x="23" y="92"/>
                      </a:lnTo>
                      <a:lnTo>
                        <a:pt x="23" y="91"/>
                      </a:lnTo>
                      <a:lnTo>
                        <a:pt x="23" y="86"/>
                      </a:lnTo>
                      <a:lnTo>
                        <a:pt x="20" y="83"/>
                      </a:lnTo>
                      <a:lnTo>
                        <a:pt x="20" y="82"/>
                      </a:lnTo>
                      <a:lnTo>
                        <a:pt x="20" y="74"/>
                      </a:lnTo>
                      <a:lnTo>
                        <a:pt x="22" y="69"/>
                      </a:lnTo>
                      <a:lnTo>
                        <a:pt x="22" y="66"/>
                      </a:lnTo>
                      <a:lnTo>
                        <a:pt x="25" y="63"/>
                      </a:lnTo>
                      <a:lnTo>
                        <a:pt x="25" y="62"/>
                      </a:lnTo>
                      <a:lnTo>
                        <a:pt x="25" y="60"/>
                      </a:lnTo>
                      <a:lnTo>
                        <a:pt x="23" y="59"/>
                      </a:lnTo>
                      <a:lnTo>
                        <a:pt x="23" y="55"/>
                      </a:lnTo>
                      <a:lnTo>
                        <a:pt x="21" y="54"/>
                      </a:lnTo>
                      <a:lnTo>
                        <a:pt x="20" y="54"/>
                      </a:lnTo>
                      <a:lnTo>
                        <a:pt x="18" y="53"/>
                      </a:lnTo>
                      <a:lnTo>
                        <a:pt x="19" y="48"/>
                      </a:lnTo>
                      <a:lnTo>
                        <a:pt x="19" y="46"/>
                      </a:lnTo>
                      <a:lnTo>
                        <a:pt x="17" y="44"/>
                      </a:lnTo>
                      <a:lnTo>
                        <a:pt x="15" y="44"/>
                      </a:lnTo>
                      <a:lnTo>
                        <a:pt x="12" y="45"/>
                      </a:lnTo>
                      <a:lnTo>
                        <a:pt x="9" y="45"/>
                      </a:lnTo>
                      <a:lnTo>
                        <a:pt x="9" y="44"/>
                      </a:lnTo>
                      <a:lnTo>
                        <a:pt x="8" y="44"/>
                      </a:lnTo>
                      <a:lnTo>
                        <a:pt x="0" y="33"/>
                      </a:lnTo>
                      <a:lnTo>
                        <a:pt x="0" y="32"/>
                      </a:lnTo>
                      <a:lnTo>
                        <a:pt x="0" y="31"/>
                      </a:lnTo>
                      <a:lnTo>
                        <a:pt x="0" y="31"/>
                      </a:lnTo>
                      <a:lnTo>
                        <a:pt x="3" y="27"/>
                      </a:lnTo>
                      <a:lnTo>
                        <a:pt x="3" y="24"/>
                      </a:lnTo>
                      <a:lnTo>
                        <a:pt x="3" y="23"/>
                      </a:lnTo>
                      <a:lnTo>
                        <a:pt x="10" y="19"/>
                      </a:lnTo>
                      <a:lnTo>
                        <a:pt x="12" y="18"/>
                      </a:lnTo>
                      <a:lnTo>
                        <a:pt x="10" y="17"/>
                      </a:lnTo>
                      <a:lnTo>
                        <a:pt x="10" y="17"/>
                      </a:lnTo>
                      <a:lnTo>
                        <a:pt x="8" y="17"/>
                      </a:lnTo>
                      <a:lnTo>
                        <a:pt x="7" y="17"/>
                      </a:lnTo>
                      <a:lnTo>
                        <a:pt x="6" y="11"/>
                      </a:lnTo>
                      <a:lnTo>
                        <a:pt x="7" y="10"/>
                      </a:lnTo>
                      <a:lnTo>
                        <a:pt x="7" y="9"/>
                      </a:lnTo>
                      <a:lnTo>
                        <a:pt x="10" y="8"/>
                      </a:lnTo>
                      <a:lnTo>
                        <a:pt x="11" y="8"/>
                      </a:lnTo>
                      <a:lnTo>
                        <a:pt x="12" y="7"/>
                      </a:lnTo>
                      <a:lnTo>
                        <a:pt x="16" y="5"/>
                      </a:lnTo>
                      <a:lnTo>
                        <a:pt x="17" y="4"/>
                      </a:lnTo>
                      <a:lnTo>
                        <a:pt x="19" y="3"/>
                      </a:lnTo>
                      <a:lnTo>
                        <a:pt x="20" y="3"/>
                      </a:lnTo>
                      <a:lnTo>
                        <a:pt x="21" y="3"/>
                      </a:lnTo>
                      <a:lnTo>
                        <a:pt x="21" y="0"/>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59" name="Freeform 750">
                  <a:extLst>
                    <a:ext uri="{FF2B5EF4-FFF2-40B4-BE49-F238E27FC236}">
                      <a16:creationId xmlns:a16="http://schemas.microsoft.com/office/drawing/2014/main" xmlns="" id="{47B776F7-A9F9-4B40-98DA-B414BEF3F382}"/>
                    </a:ext>
                  </a:extLst>
                </p:cNvPr>
                <p:cNvSpPr/>
                <p:nvPr/>
              </p:nvSpPr>
              <p:spPr>
                <a:xfrm>
                  <a:off x="3911600" y="4344988"/>
                  <a:ext cx="166688" cy="127000"/>
                </a:xfrm>
                <a:custGeom>
                  <a:avLst/>
                  <a:gdLst>
                    <a:gd name="T0" fmla="*/ 45 w 105"/>
                    <a:gd name="T1" fmla="*/ 5 h 80"/>
                    <a:gd name="T2" fmla="*/ 39 w 105"/>
                    <a:gd name="T3" fmla="*/ 6 h 80"/>
                    <a:gd name="T4" fmla="*/ 34 w 105"/>
                    <a:gd name="T5" fmla="*/ 4 h 80"/>
                    <a:gd name="T6" fmla="*/ 29 w 105"/>
                    <a:gd name="T7" fmla="*/ 4 h 80"/>
                    <a:gd name="T8" fmla="*/ 25 w 105"/>
                    <a:gd name="T9" fmla="*/ 1 h 80"/>
                    <a:gd name="T10" fmla="*/ 21 w 105"/>
                    <a:gd name="T11" fmla="*/ 4 h 80"/>
                    <a:gd name="T12" fmla="*/ 18 w 105"/>
                    <a:gd name="T13" fmla="*/ 7 h 80"/>
                    <a:gd name="T14" fmla="*/ 20 w 105"/>
                    <a:gd name="T15" fmla="*/ 10 h 80"/>
                    <a:gd name="T16" fmla="*/ 12 w 105"/>
                    <a:gd name="T17" fmla="*/ 16 h 80"/>
                    <a:gd name="T18" fmla="*/ 2 w 105"/>
                    <a:gd name="T19" fmla="*/ 25 h 80"/>
                    <a:gd name="T20" fmla="*/ 2 w 105"/>
                    <a:gd name="T21" fmla="*/ 29 h 80"/>
                    <a:gd name="T22" fmla="*/ 5 w 105"/>
                    <a:gd name="T23" fmla="*/ 26 h 80"/>
                    <a:gd name="T24" fmla="*/ 8 w 105"/>
                    <a:gd name="T25" fmla="*/ 34 h 80"/>
                    <a:gd name="T26" fmla="*/ 20 w 105"/>
                    <a:gd name="T27" fmla="*/ 46 h 80"/>
                    <a:gd name="T28" fmla="*/ 23 w 105"/>
                    <a:gd name="T29" fmla="*/ 50 h 80"/>
                    <a:gd name="T30" fmla="*/ 29 w 105"/>
                    <a:gd name="T31" fmla="*/ 53 h 80"/>
                    <a:gd name="T32" fmla="*/ 33 w 105"/>
                    <a:gd name="T33" fmla="*/ 49 h 80"/>
                    <a:gd name="T34" fmla="*/ 37 w 105"/>
                    <a:gd name="T35" fmla="*/ 42 h 80"/>
                    <a:gd name="T36" fmla="*/ 45 w 105"/>
                    <a:gd name="T37" fmla="*/ 41 h 80"/>
                    <a:gd name="T38" fmla="*/ 58 w 105"/>
                    <a:gd name="T39" fmla="*/ 43 h 80"/>
                    <a:gd name="T40" fmla="*/ 60 w 105"/>
                    <a:gd name="T41" fmla="*/ 46 h 80"/>
                    <a:gd name="T42" fmla="*/ 63 w 105"/>
                    <a:gd name="T43" fmla="*/ 49 h 80"/>
                    <a:gd name="T44" fmla="*/ 62 w 105"/>
                    <a:gd name="T45" fmla="*/ 51 h 80"/>
                    <a:gd name="T46" fmla="*/ 65 w 105"/>
                    <a:gd name="T47" fmla="*/ 55 h 80"/>
                    <a:gd name="T48" fmla="*/ 62 w 105"/>
                    <a:gd name="T49" fmla="*/ 63 h 80"/>
                    <a:gd name="T50" fmla="*/ 67 w 105"/>
                    <a:gd name="T51" fmla="*/ 61 h 80"/>
                    <a:gd name="T52" fmla="*/ 69 w 105"/>
                    <a:gd name="T53" fmla="*/ 61 h 80"/>
                    <a:gd name="T54" fmla="*/ 74 w 105"/>
                    <a:gd name="T55" fmla="*/ 61 h 80"/>
                    <a:gd name="T56" fmla="*/ 77 w 105"/>
                    <a:gd name="T57" fmla="*/ 62 h 80"/>
                    <a:gd name="T58" fmla="*/ 81 w 105"/>
                    <a:gd name="T59" fmla="*/ 70 h 80"/>
                    <a:gd name="T60" fmla="*/ 80 w 105"/>
                    <a:gd name="T61" fmla="*/ 77 h 80"/>
                    <a:gd name="T62" fmla="*/ 82 w 105"/>
                    <a:gd name="T63" fmla="*/ 77 h 80"/>
                    <a:gd name="T64" fmla="*/ 87 w 105"/>
                    <a:gd name="T65" fmla="*/ 79 h 80"/>
                    <a:gd name="T66" fmla="*/ 90 w 105"/>
                    <a:gd name="T67" fmla="*/ 74 h 80"/>
                    <a:gd name="T68" fmla="*/ 95 w 105"/>
                    <a:gd name="T69" fmla="*/ 74 h 80"/>
                    <a:gd name="T70" fmla="*/ 100 w 105"/>
                    <a:gd name="T71" fmla="*/ 68 h 80"/>
                    <a:gd name="T72" fmla="*/ 100 w 105"/>
                    <a:gd name="T73" fmla="*/ 66 h 80"/>
                    <a:gd name="T74" fmla="*/ 97 w 105"/>
                    <a:gd name="T75" fmla="*/ 65 h 80"/>
                    <a:gd name="T76" fmla="*/ 97 w 105"/>
                    <a:gd name="T77" fmla="*/ 62 h 80"/>
                    <a:gd name="T78" fmla="*/ 103 w 105"/>
                    <a:gd name="T79" fmla="*/ 62 h 80"/>
                    <a:gd name="T80" fmla="*/ 105 w 105"/>
                    <a:gd name="T81" fmla="*/ 60 h 80"/>
                    <a:gd name="T82" fmla="*/ 102 w 105"/>
                    <a:gd name="T83" fmla="*/ 57 h 80"/>
                    <a:gd name="T84" fmla="*/ 104 w 105"/>
                    <a:gd name="T85" fmla="*/ 53 h 80"/>
                    <a:gd name="T86" fmla="*/ 103 w 105"/>
                    <a:gd name="T87" fmla="*/ 49 h 80"/>
                    <a:gd name="T88" fmla="*/ 98 w 105"/>
                    <a:gd name="T89" fmla="*/ 40 h 80"/>
                    <a:gd name="T90" fmla="*/ 101 w 105"/>
                    <a:gd name="T91" fmla="*/ 36 h 80"/>
                    <a:gd name="T92" fmla="*/ 97 w 105"/>
                    <a:gd name="T93" fmla="*/ 33 h 80"/>
                    <a:gd name="T94" fmla="*/ 93 w 105"/>
                    <a:gd name="T95" fmla="*/ 24 h 80"/>
                    <a:gd name="T96" fmla="*/ 91 w 105"/>
                    <a:gd name="T97" fmla="*/ 23 h 80"/>
                    <a:gd name="T98" fmla="*/ 94 w 105"/>
                    <a:gd name="T99" fmla="*/ 21 h 80"/>
                    <a:gd name="T100" fmla="*/ 94 w 105"/>
                    <a:gd name="T101" fmla="*/ 19 h 80"/>
                    <a:gd name="T102" fmla="*/ 89 w 105"/>
                    <a:gd name="T103" fmla="*/ 16 h 80"/>
                    <a:gd name="T104" fmla="*/ 88 w 105"/>
                    <a:gd name="T105" fmla="*/ 10 h 80"/>
                    <a:gd name="T106" fmla="*/ 87 w 105"/>
                    <a:gd name="T107" fmla="*/ 7 h 80"/>
                    <a:gd name="T108" fmla="*/ 85 w 105"/>
                    <a:gd name="T109" fmla="*/ 3 h 80"/>
                    <a:gd name="T110" fmla="*/ 81 w 105"/>
                    <a:gd name="T111" fmla="*/ 3 h 80"/>
                    <a:gd name="T112" fmla="*/ 77 w 105"/>
                    <a:gd name="T113" fmla="*/ 8 h 80"/>
                    <a:gd name="T114" fmla="*/ 70 w 105"/>
                    <a:gd name="T115" fmla="*/ 8 h 80"/>
                    <a:gd name="T116" fmla="*/ 65 w 105"/>
                    <a:gd name="T117" fmla="*/ 9 h 80"/>
                    <a:gd name="T118" fmla="*/ 59 w 105"/>
                    <a:gd name="T119" fmla="*/ 7 h 80"/>
                    <a:gd name="T120" fmla="*/ 54 w 105"/>
                    <a:gd name="T121" fmla="*/ 10 h 80"/>
                    <a:gd name="T122" fmla="*/ 53 w 105"/>
                    <a:gd name="T123" fmla="*/ 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5" h="80">
                      <a:moveTo>
                        <a:pt x="54" y="4"/>
                      </a:moveTo>
                      <a:lnTo>
                        <a:pt x="51" y="4"/>
                      </a:lnTo>
                      <a:lnTo>
                        <a:pt x="49" y="5"/>
                      </a:lnTo>
                      <a:lnTo>
                        <a:pt x="45" y="5"/>
                      </a:lnTo>
                      <a:lnTo>
                        <a:pt x="45" y="5"/>
                      </a:lnTo>
                      <a:lnTo>
                        <a:pt x="43" y="5"/>
                      </a:lnTo>
                      <a:lnTo>
                        <a:pt x="41" y="6"/>
                      </a:lnTo>
                      <a:lnTo>
                        <a:pt x="39" y="6"/>
                      </a:lnTo>
                      <a:lnTo>
                        <a:pt x="38" y="5"/>
                      </a:lnTo>
                      <a:lnTo>
                        <a:pt x="37" y="5"/>
                      </a:lnTo>
                      <a:lnTo>
                        <a:pt x="35" y="4"/>
                      </a:lnTo>
                      <a:lnTo>
                        <a:pt x="34" y="4"/>
                      </a:lnTo>
                      <a:lnTo>
                        <a:pt x="32" y="3"/>
                      </a:lnTo>
                      <a:lnTo>
                        <a:pt x="31" y="3"/>
                      </a:lnTo>
                      <a:lnTo>
                        <a:pt x="31" y="4"/>
                      </a:lnTo>
                      <a:lnTo>
                        <a:pt x="29" y="4"/>
                      </a:lnTo>
                      <a:lnTo>
                        <a:pt x="29" y="2"/>
                      </a:lnTo>
                      <a:lnTo>
                        <a:pt x="29" y="1"/>
                      </a:lnTo>
                      <a:lnTo>
                        <a:pt x="27" y="1"/>
                      </a:lnTo>
                      <a:lnTo>
                        <a:pt x="25" y="1"/>
                      </a:lnTo>
                      <a:lnTo>
                        <a:pt x="24" y="0"/>
                      </a:lnTo>
                      <a:lnTo>
                        <a:pt x="20" y="0"/>
                      </a:lnTo>
                      <a:lnTo>
                        <a:pt x="20" y="2"/>
                      </a:lnTo>
                      <a:lnTo>
                        <a:pt x="21" y="4"/>
                      </a:lnTo>
                      <a:lnTo>
                        <a:pt x="21" y="5"/>
                      </a:lnTo>
                      <a:lnTo>
                        <a:pt x="21" y="6"/>
                      </a:lnTo>
                      <a:lnTo>
                        <a:pt x="20" y="7"/>
                      </a:lnTo>
                      <a:lnTo>
                        <a:pt x="18" y="7"/>
                      </a:lnTo>
                      <a:lnTo>
                        <a:pt x="18" y="7"/>
                      </a:lnTo>
                      <a:lnTo>
                        <a:pt x="17" y="8"/>
                      </a:lnTo>
                      <a:lnTo>
                        <a:pt x="19" y="9"/>
                      </a:lnTo>
                      <a:lnTo>
                        <a:pt x="20" y="10"/>
                      </a:lnTo>
                      <a:lnTo>
                        <a:pt x="20" y="15"/>
                      </a:lnTo>
                      <a:lnTo>
                        <a:pt x="18" y="15"/>
                      </a:lnTo>
                      <a:lnTo>
                        <a:pt x="17" y="16"/>
                      </a:lnTo>
                      <a:lnTo>
                        <a:pt x="12" y="16"/>
                      </a:lnTo>
                      <a:lnTo>
                        <a:pt x="7" y="18"/>
                      </a:lnTo>
                      <a:lnTo>
                        <a:pt x="6" y="19"/>
                      </a:lnTo>
                      <a:lnTo>
                        <a:pt x="3" y="24"/>
                      </a:lnTo>
                      <a:lnTo>
                        <a:pt x="2" y="25"/>
                      </a:lnTo>
                      <a:lnTo>
                        <a:pt x="0" y="26"/>
                      </a:lnTo>
                      <a:lnTo>
                        <a:pt x="1" y="28"/>
                      </a:lnTo>
                      <a:lnTo>
                        <a:pt x="2" y="29"/>
                      </a:lnTo>
                      <a:lnTo>
                        <a:pt x="2" y="29"/>
                      </a:lnTo>
                      <a:lnTo>
                        <a:pt x="3" y="29"/>
                      </a:lnTo>
                      <a:lnTo>
                        <a:pt x="4" y="27"/>
                      </a:lnTo>
                      <a:lnTo>
                        <a:pt x="5" y="26"/>
                      </a:lnTo>
                      <a:lnTo>
                        <a:pt x="5" y="26"/>
                      </a:lnTo>
                      <a:lnTo>
                        <a:pt x="6" y="30"/>
                      </a:lnTo>
                      <a:lnTo>
                        <a:pt x="8" y="30"/>
                      </a:lnTo>
                      <a:lnTo>
                        <a:pt x="8" y="30"/>
                      </a:lnTo>
                      <a:lnTo>
                        <a:pt x="8" y="34"/>
                      </a:lnTo>
                      <a:lnTo>
                        <a:pt x="11" y="38"/>
                      </a:lnTo>
                      <a:lnTo>
                        <a:pt x="18" y="41"/>
                      </a:lnTo>
                      <a:lnTo>
                        <a:pt x="19" y="44"/>
                      </a:lnTo>
                      <a:lnTo>
                        <a:pt x="20" y="46"/>
                      </a:lnTo>
                      <a:lnTo>
                        <a:pt x="22" y="47"/>
                      </a:lnTo>
                      <a:lnTo>
                        <a:pt x="23" y="49"/>
                      </a:lnTo>
                      <a:lnTo>
                        <a:pt x="23" y="49"/>
                      </a:lnTo>
                      <a:lnTo>
                        <a:pt x="23" y="50"/>
                      </a:lnTo>
                      <a:lnTo>
                        <a:pt x="24" y="51"/>
                      </a:lnTo>
                      <a:lnTo>
                        <a:pt x="25" y="52"/>
                      </a:lnTo>
                      <a:lnTo>
                        <a:pt x="27" y="53"/>
                      </a:lnTo>
                      <a:lnTo>
                        <a:pt x="29" y="53"/>
                      </a:lnTo>
                      <a:lnTo>
                        <a:pt x="30" y="52"/>
                      </a:lnTo>
                      <a:lnTo>
                        <a:pt x="31" y="50"/>
                      </a:lnTo>
                      <a:lnTo>
                        <a:pt x="33" y="50"/>
                      </a:lnTo>
                      <a:lnTo>
                        <a:pt x="33" y="49"/>
                      </a:lnTo>
                      <a:lnTo>
                        <a:pt x="33" y="48"/>
                      </a:lnTo>
                      <a:lnTo>
                        <a:pt x="35" y="47"/>
                      </a:lnTo>
                      <a:lnTo>
                        <a:pt x="37" y="44"/>
                      </a:lnTo>
                      <a:lnTo>
                        <a:pt x="37" y="42"/>
                      </a:lnTo>
                      <a:lnTo>
                        <a:pt x="38" y="41"/>
                      </a:lnTo>
                      <a:lnTo>
                        <a:pt x="40" y="41"/>
                      </a:lnTo>
                      <a:lnTo>
                        <a:pt x="41" y="42"/>
                      </a:lnTo>
                      <a:lnTo>
                        <a:pt x="45" y="41"/>
                      </a:lnTo>
                      <a:lnTo>
                        <a:pt x="45" y="40"/>
                      </a:lnTo>
                      <a:lnTo>
                        <a:pt x="55" y="40"/>
                      </a:lnTo>
                      <a:lnTo>
                        <a:pt x="56" y="42"/>
                      </a:lnTo>
                      <a:lnTo>
                        <a:pt x="58" y="43"/>
                      </a:lnTo>
                      <a:lnTo>
                        <a:pt x="59" y="44"/>
                      </a:lnTo>
                      <a:lnTo>
                        <a:pt x="60" y="45"/>
                      </a:lnTo>
                      <a:lnTo>
                        <a:pt x="60" y="46"/>
                      </a:lnTo>
                      <a:lnTo>
                        <a:pt x="60" y="46"/>
                      </a:lnTo>
                      <a:lnTo>
                        <a:pt x="60" y="47"/>
                      </a:lnTo>
                      <a:lnTo>
                        <a:pt x="60" y="48"/>
                      </a:lnTo>
                      <a:lnTo>
                        <a:pt x="62" y="49"/>
                      </a:lnTo>
                      <a:lnTo>
                        <a:pt x="63" y="49"/>
                      </a:lnTo>
                      <a:lnTo>
                        <a:pt x="63" y="49"/>
                      </a:lnTo>
                      <a:lnTo>
                        <a:pt x="62" y="50"/>
                      </a:lnTo>
                      <a:lnTo>
                        <a:pt x="63" y="51"/>
                      </a:lnTo>
                      <a:lnTo>
                        <a:pt x="62" y="51"/>
                      </a:lnTo>
                      <a:lnTo>
                        <a:pt x="63" y="53"/>
                      </a:lnTo>
                      <a:lnTo>
                        <a:pt x="63" y="53"/>
                      </a:lnTo>
                      <a:lnTo>
                        <a:pt x="64" y="54"/>
                      </a:lnTo>
                      <a:lnTo>
                        <a:pt x="65" y="55"/>
                      </a:lnTo>
                      <a:lnTo>
                        <a:pt x="65" y="58"/>
                      </a:lnTo>
                      <a:lnTo>
                        <a:pt x="65" y="58"/>
                      </a:lnTo>
                      <a:lnTo>
                        <a:pt x="64" y="59"/>
                      </a:lnTo>
                      <a:lnTo>
                        <a:pt x="62" y="63"/>
                      </a:lnTo>
                      <a:lnTo>
                        <a:pt x="62" y="63"/>
                      </a:lnTo>
                      <a:lnTo>
                        <a:pt x="66" y="62"/>
                      </a:lnTo>
                      <a:lnTo>
                        <a:pt x="67" y="61"/>
                      </a:lnTo>
                      <a:lnTo>
                        <a:pt x="67" y="61"/>
                      </a:lnTo>
                      <a:lnTo>
                        <a:pt x="68" y="61"/>
                      </a:lnTo>
                      <a:lnTo>
                        <a:pt x="68" y="62"/>
                      </a:lnTo>
                      <a:lnTo>
                        <a:pt x="69" y="62"/>
                      </a:lnTo>
                      <a:lnTo>
                        <a:pt x="69" y="61"/>
                      </a:lnTo>
                      <a:lnTo>
                        <a:pt x="70" y="60"/>
                      </a:lnTo>
                      <a:lnTo>
                        <a:pt x="73" y="62"/>
                      </a:lnTo>
                      <a:lnTo>
                        <a:pt x="73" y="62"/>
                      </a:lnTo>
                      <a:lnTo>
                        <a:pt x="74" y="61"/>
                      </a:lnTo>
                      <a:lnTo>
                        <a:pt x="76" y="60"/>
                      </a:lnTo>
                      <a:lnTo>
                        <a:pt x="76" y="61"/>
                      </a:lnTo>
                      <a:lnTo>
                        <a:pt x="76" y="61"/>
                      </a:lnTo>
                      <a:lnTo>
                        <a:pt x="77" y="62"/>
                      </a:lnTo>
                      <a:lnTo>
                        <a:pt x="79" y="63"/>
                      </a:lnTo>
                      <a:lnTo>
                        <a:pt x="79" y="65"/>
                      </a:lnTo>
                      <a:lnTo>
                        <a:pt x="80" y="67"/>
                      </a:lnTo>
                      <a:lnTo>
                        <a:pt x="81" y="70"/>
                      </a:lnTo>
                      <a:lnTo>
                        <a:pt x="81" y="71"/>
                      </a:lnTo>
                      <a:lnTo>
                        <a:pt x="81" y="75"/>
                      </a:lnTo>
                      <a:lnTo>
                        <a:pt x="81" y="76"/>
                      </a:lnTo>
                      <a:lnTo>
                        <a:pt x="80" y="77"/>
                      </a:lnTo>
                      <a:lnTo>
                        <a:pt x="79" y="77"/>
                      </a:lnTo>
                      <a:lnTo>
                        <a:pt x="80" y="77"/>
                      </a:lnTo>
                      <a:lnTo>
                        <a:pt x="81" y="77"/>
                      </a:lnTo>
                      <a:lnTo>
                        <a:pt x="82" y="77"/>
                      </a:lnTo>
                      <a:lnTo>
                        <a:pt x="82" y="77"/>
                      </a:lnTo>
                      <a:lnTo>
                        <a:pt x="85" y="80"/>
                      </a:lnTo>
                      <a:lnTo>
                        <a:pt x="86" y="79"/>
                      </a:lnTo>
                      <a:lnTo>
                        <a:pt x="87" y="79"/>
                      </a:lnTo>
                      <a:lnTo>
                        <a:pt x="89" y="78"/>
                      </a:lnTo>
                      <a:lnTo>
                        <a:pt x="89" y="77"/>
                      </a:lnTo>
                      <a:lnTo>
                        <a:pt x="90" y="76"/>
                      </a:lnTo>
                      <a:lnTo>
                        <a:pt x="90" y="74"/>
                      </a:lnTo>
                      <a:lnTo>
                        <a:pt x="91" y="73"/>
                      </a:lnTo>
                      <a:lnTo>
                        <a:pt x="93" y="73"/>
                      </a:lnTo>
                      <a:lnTo>
                        <a:pt x="94" y="75"/>
                      </a:lnTo>
                      <a:lnTo>
                        <a:pt x="95" y="74"/>
                      </a:lnTo>
                      <a:lnTo>
                        <a:pt x="98" y="74"/>
                      </a:lnTo>
                      <a:lnTo>
                        <a:pt x="98" y="73"/>
                      </a:lnTo>
                      <a:lnTo>
                        <a:pt x="99" y="72"/>
                      </a:lnTo>
                      <a:lnTo>
                        <a:pt x="100" y="68"/>
                      </a:lnTo>
                      <a:lnTo>
                        <a:pt x="101" y="67"/>
                      </a:lnTo>
                      <a:lnTo>
                        <a:pt x="101" y="67"/>
                      </a:lnTo>
                      <a:lnTo>
                        <a:pt x="100" y="67"/>
                      </a:lnTo>
                      <a:lnTo>
                        <a:pt x="100" y="66"/>
                      </a:lnTo>
                      <a:lnTo>
                        <a:pt x="100" y="65"/>
                      </a:lnTo>
                      <a:lnTo>
                        <a:pt x="99" y="65"/>
                      </a:lnTo>
                      <a:lnTo>
                        <a:pt x="98" y="65"/>
                      </a:lnTo>
                      <a:lnTo>
                        <a:pt x="97" y="65"/>
                      </a:lnTo>
                      <a:lnTo>
                        <a:pt x="98" y="63"/>
                      </a:lnTo>
                      <a:lnTo>
                        <a:pt x="97" y="62"/>
                      </a:lnTo>
                      <a:lnTo>
                        <a:pt x="97" y="62"/>
                      </a:lnTo>
                      <a:lnTo>
                        <a:pt x="97" y="62"/>
                      </a:lnTo>
                      <a:lnTo>
                        <a:pt x="99" y="61"/>
                      </a:lnTo>
                      <a:lnTo>
                        <a:pt x="101" y="61"/>
                      </a:lnTo>
                      <a:lnTo>
                        <a:pt x="102" y="62"/>
                      </a:lnTo>
                      <a:lnTo>
                        <a:pt x="103" y="62"/>
                      </a:lnTo>
                      <a:lnTo>
                        <a:pt x="104" y="62"/>
                      </a:lnTo>
                      <a:lnTo>
                        <a:pt x="105" y="63"/>
                      </a:lnTo>
                      <a:lnTo>
                        <a:pt x="105" y="63"/>
                      </a:lnTo>
                      <a:lnTo>
                        <a:pt x="105" y="60"/>
                      </a:lnTo>
                      <a:lnTo>
                        <a:pt x="104" y="59"/>
                      </a:lnTo>
                      <a:lnTo>
                        <a:pt x="104" y="58"/>
                      </a:lnTo>
                      <a:lnTo>
                        <a:pt x="103" y="58"/>
                      </a:lnTo>
                      <a:lnTo>
                        <a:pt x="102" y="57"/>
                      </a:lnTo>
                      <a:lnTo>
                        <a:pt x="101" y="57"/>
                      </a:lnTo>
                      <a:lnTo>
                        <a:pt x="103" y="55"/>
                      </a:lnTo>
                      <a:lnTo>
                        <a:pt x="103" y="54"/>
                      </a:lnTo>
                      <a:lnTo>
                        <a:pt x="104" y="53"/>
                      </a:lnTo>
                      <a:lnTo>
                        <a:pt x="104" y="53"/>
                      </a:lnTo>
                      <a:lnTo>
                        <a:pt x="103" y="52"/>
                      </a:lnTo>
                      <a:lnTo>
                        <a:pt x="102" y="52"/>
                      </a:lnTo>
                      <a:lnTo>
                        <a:pt x="103" y="49"/>
                      </a:lnTo>
                      <a:lnTo>
                        <a:pt x="100" y="49"/>
                      </a:lnTo>
                      <a:lnTo>
                        <a:pt x="99" y="47"/>
                      </a:lnTo>
                      <a:lnTo>
                        <a:pt x="99" y="47"/>
                      </a:lnTo>
                      <a:lnTo>
                        <a:pt x="98" y="40"/>
                      </a:lnTo>
                      <a:lnTo>
                        <a:pt x="99" y="40"/>
                      </a:lnTo>
                      <a:lnTo>
                        <a:pt x="99" y="39"/>
                      </a:lnTo>
                      <a:lnTo>
                        <a:pt x="101" y="37"/>
                      </a:lnTo>
                      <a:lnTo>
                        <a:pt x="101" y="36"/>
                      </a:lnTo>
                      <a:lnTo>
                        <a:pt x="100" y="35"/>
                      </a:lnTo>
                      <a:lnTo>
                        <a:pt x="99" y="34"/>
                      </a:lnTo>
                      <a:lnTo>
                        <a:pt x="99" y="33"/>
                      </a:lnTo>
                      <a:lnTo>
                        <a:pt x="97" y="33"/>
                      </a:lnTo>
                      <a:lnTo>
                        <a:pt x="96" y="31"/>
                      </a:lnTo>
                      <a:lnTo>
                        <a:pt x="96" y="24"/>
                      </a:lnTo>
                      <a:lnTo>
                        <a:pt x="95" y="24"/>
                      </a:lnTo>
                      <a:lnTo>
                        <a:pt x="93" y="24"/>
                      </a:lnTo>
                      <a:lnTo>
                        <a:pt x="92" y="26"/>
                      </a:lnTo>
                      <a:lnTo>
                        <a:pt x="91" y="26"/>
                      </a:lnTo>
                      <a:lnTo>
                        <a:pt x="91" y="24"/>
                      </a:lnTo>
                      <a:lnTo>
                        <a:pt x="91" y="23"/>
                      </a:lnTo>
                      <a:lnTo>
                        <a:pt x="93" y="23"/>
                      </a:lnTo>
                      <a:lnTo>
                        <a:pt x="93" y="22"/>
                      </a:lnTo>
                      <a:lnTo>
                        <a:pt x="94" y="22"/>
                      </a:lnTo>
                      <a:lnTo>
                        <a:pt x="94" y="21"/>
                      </a:lnTo>
                      <a:lnTo>
                        <a:pt x="96" y="21"/>
                      </a:lnTo>
                      <a:lnTo>
                        <a:pt x="95" y="19"/>
                      </a:lnTo>
                      <a:lnTo>
                        <a:pt x="95" y="19"/>
                      </a:lnTo>
                      <a:lnTo>
                        <a:pt x="94" y="19"/>
                      </a:lnTo>
                      <a:lnTo>
                        <a:pt x="93" y="18"/>
                      </a:lnTo>
                      <a:lnTo>
                        <a:pt x="92" y="18"/>
                      </a:lnTo>
                      <a:lnTo>
                        <a:pt x="91" y="15"/>
                      </a:lnTo>
                      <a:lnTo>
                        <a:pt x="89" y="16"/>
                      </a:lnTo>
                      <a:lnTo>
                        <a:pt x="89" y="15"/>
                      </a:lnTo>
                      <a:lnTo>
                        <a:pt x="89" y="11"/>
                      </a:lnTo>
                      <a:lnTo>
                        <a:pt x="89" y="10"/>
                      </a:lnTo>
                      <a:lnTo>
                        <a:pt x="88" y="10"/>
                      </a:lnTo>
                      <a:lnTo>
                        <a:pt x="88" y="8"/>
                      </a:lnTo>
                      <a:lnTo>
                        <a:pt x="88" y="7"/>
                      </a:lnTo>
                      <a:lnTo>
                        <a:pt x="87" y="8"/>
                      </a:lnTo>
                      <a:lnTo>
                        <a:pt x="87" y="7"/>
                      </a:lnTo>
                      <a:lnTo>
                        <a:pt x="87" y="4"/>
                      </a:lnTo>
                      <a:lnTo>
                        <a:pt x="87" y="4"/>
                      </a:lnTo>
                      <a:lnTo>
                        <a:pt x="86" y="3"/>
                      </a:lnTo>
                      <a:lnTo>
                        <a:pt x="85" y="3"/>
                      </a:lnTo>
                      <a:lnTo>
                        <a:pt x="84" y="4"/>
                      </a:lnTo>
                      <a:lnTo>
                        <a:pt x="84" y="4"/>
                      </a:lnTo>
                      <a:lnTo>
                        <a:pt x="82" y="3"/>
                      </a:lnTo>
                      <a:lnTo>
                        <a:pt x="81" y="3"/>
                      </a:lnTo>
                      <a:lnTo>
                        <a:pt x="81" y="3"/>
                      </a:lnTo>
                      <a:lnTo>
                        <a:pt x="81" y="6"/>
                      </a:lnTo>
                      <a:lnTo>
                        <a:pt x="80" y="6"/>
                      </a:lnTo>
                      <a:lnTo>
                        <a:pt x="77" y="8"/>
                      </a:lnTo>
                      <a:lnTo>
                        <a:pt x="77" y="9"/>
                      </a:lnTo>
                      <a:lnTo>
                        <a:pt x="76" y="10"/>
                      </a:lnTo>
                      <a:lnTo>
                        <a:pt x="73" y="9"/>
                      </a:lnTo>
                      <a:lnTo>
                        <a:pt x="70" y="8"/>
                      </a:lnTo>
                      <a:lnTo>
                        <a:pt x="68" y="7"/>
                      </a:lnTo>
                      <a:lnTo>
                        <a:pt x="67" y="7"/>
                      </a:lnTo>
                      <a:lnTo>
                        <a:pt x="66" y="9"/>
                      </a:lnTo>
                      <a:lnTo>
                        <a:pt x="65" y="9"/>
                      </a:lnTo>
                      <a:lnTo>
                        <a:pt x="64" y="11"/>
                      </a:lnTo>
                      <a:lnTo>
                        <a:pt x="64" y="12"/>
                      </a:lnTo>
                      <a:lnTo>
                        <a:pt x="62" y="11"/>
                      </a:lnTo>
                      <a:lnTo>
                        <a:pt x="59" y="7"/>
                      </a:lnTo>
                      <a:lnTo>
                        <a:pt x="58" y="8"/>
                      </a:lnTo>
                      <a:lnTo>
                        <a:pt x="56" y="9"/>
                      </a:lnTo>
                      <a:lnTo>
                        <a:pt x="55" y="10"/>
                      </a:lnTo>
                      <a:lnTo>
                        <a:pt x="54" y="10"/>
                      </a:lnTo>
                      <a:lnTo>
                        <a:pt x="53" y="10"/>
                      </a:lnTo>
                      <a:lnTo>
                        <a:pt x="52" y="8"/>
                      </a:lnTo>
                      <a:lnTo>
                        <a:pt x="52" y="7"/>
                      </a:lnTo>
                      <a:lnTo>
                        <a:pt x="53" y="6"/>
                      </a:lnTo>
                      <a:lnTo>
                        <a:pt x="53" y="5"/>
                      </a:lnTo>
                      <a:lnTo>
                        <a:pt x="54" y="4"/>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60" name="Freeform 751">
                  <a:extLst>
                    <a:ext uri="{FF2B5EF4-FFF2-40B4-BE49-F238E27FC236}">
                      <a16:creationId xmlns:a16="http://schemas.microsoft.com/office/drawing/2014/main" xmlns="" id="{40D7BCEA-BAA6-604A-BA96-D07E46D0B958}"/>
                    </a:ext>
                  </a:extLst>
                </p:cNvPr>
                <p:cNvSpPr/>
                <p:nvPr/>
              </p:nvSpPr>
              <p:spPr>
                <a:xfrm>
                  <a:off x="3911600" y="4344988"/>
                  <a:ext cx="166688" cy="127000"/>
                </a:xfrm>
                <a:custGeom>
                  <a:avLst/>
                  <a:gdLst>
                    <a:gd name="T0" fmla="*/ 45 w 105"/>
                    <a:gd name="T1" fmla="*/ 5 h 80"/>
                    <a:gd name="T2" fmla="*/ 39 w 105"/>
                    <a:gd name="T3" fmla="*/ 6 h 80"/>
                    <a:gd name="T4" fmla="*/ 34 w 105"/>
                    <a:gd name="T5" fmla="*/ 4 h 80"/>
                    <a:gd name="T6" fmla="*/ 29 w 105"/>
                    <a:gd name="T7" fmla="*/ 4 h 80"/>
                    <a:gd name="T8" fmla="*/ 25 w 105"/>
                    <a:gd name="T9" fmla="*/ 1 h 80"/>
                    <a:gd name="T10" fmla="*/ 21 w 105"/>
                    <a:gd name="T11" fmla="*/ 4 h 80"/>
                    <a:gd name="T12" fmla="*/ 18 w 105"/>
                    <a:gd name="T13" fmla="*/ 7 h 80"/>
                    <a:gd name="T14" fmla="*/ 20 w 105"/>
                    <a:gd name="T15" fmla="*/ 10 h 80"/>
                    <a:gd name="T16" fmla="*/ 12 w 105"/>
                    <a:gd name="T17" fmla="*/ 16 h 80"/>
                    <a:gd name="T18" fmla="*/ 2 w 105"/>
                    <a:gd name="T19" fmla="*/ 25 h 80"/>
                    <a:gd name="T20" fmla="*/ 2 w 105"/>
                    <a:gd name="T21" fmla="*/ 29 h 80"/>
                    <a:gd name="T22" fmla="*/ 5 w 105"/>
                    <a:gd name="T23" fmla="*/ 26 h 80"/>
                    <a:gd name="T24" fmla="*/ 8 w 105"/>
                    <a:gd name="T25" fmla="*/ 34 h 80"/>
                    <a:gd name="T26" fmla="*/ 20 w 105"/>
                    <a:gd name="T27" fmla="*/ 46 h 80"/>
                    <a:gd name="T28" fmla="*/ 23 w 105"/>
                    <a:gd name="T29" fmla="*/ 50 h 80"/>
                    <a:gd name="T30" fmla="*/ 29 w 105"/>
                    <a:gd name="T31" fmla="*/ 53 h 80"/>
                    <a:gd name="T32" fmla="*/ 33 w 105"/>
                    <a:gd name="T33" fmla="*/ 49 h 80"/>
                    <a:gd name="T34" fmla="*/ 37 w 105"/>
                    <a:gd name="T35" fmla="*/ 42 h 80"/>
                    <a:gd name="T36" fmla="*/ 45 w 105"/>
                    <a:gd name="T37" fmla="*/ 41 h 80"/>
                    <a:gd name="T38" fmla="*/ 58 w 105"/>
                    <a:gd name="T39" fmla="*/ 43 h 80"/>
                    <a:gd name="T40" fmla="*/ 60 w 105"/>
                    <a:gd name="T41" fmla="*/ 46 h 80"/>
                    <a:gd name="T42" fmla="*/ 63 w 105"/>
                    <a:gd name="T43" fmla="*/ 49 h 80"/>
                    <a:gd name="T44" fmla="*/ 62 w 105"/>
                    <a:gd name="T45" fmla="*/ 51 h 80"/>
                    <a:gd name="T46" fmla="*/ 65 w 105"/>
                    <a:gd name="T47" fmla="*/ 55 h 80"/>
                    <a:gd name="T48" fmla="*/ 62 w 105"/>
                    <a:gd name="T49" fmla="*/ 63 h 80"/>
                    <a:gd name="T50" fmla="*/ 67 w 105"/>
                    <a:gd name="T51" fmla="*/ 61 h 80"/>
                    <a:gd name="T52" fmla="*/ 69 w 105"/>
                    <a:gd name="T53" fmla="*/ 61 h 80"/>
                    <a:gd name="T54" fmla="*/ 74 w 105"/>
                    <a:gd name="T55" fmla="*/ 61 h 80"/>
                    <a:gd name="T56" fmla="*/ 77 w 105"/>
                    <a:gd name="T57" fmla="*/ 62 h 80"/>
                    <a:gd name="T58" fmla="*/ 81 w 105"/>
                    <a:gd name="T59" fmla="*/ 70 h 80"/>
                    <a:gd name="T60" fmla="*/ 80 w 105"/>
                    <a:gd name="T61" fmla="*/ 77 h 80"/>
                    <a:gd name="T62" fmla="*/ 82 w 105"/>
                    <a:gd name="T63" fmla="*/ 77 h 80"/>
                    <a:gd name="T64" fmla="*/ 87 w 105"/>
                    <a:gd name="T65" fmla="*/ 79 h 80"/>
                    <a:gd name="T66" fmla="*/ 90 w 105"/>
                    <a:gd name="T67" fmla="*/ 74 h 80"/>
                    <a:gd name="T68" fmla="*/ 95 w 105"/>
                    <a:gd name="T69" fmla="*/ 74 h 80"/>
                    <a:gd name="T70" fmla="*/ 100 w 105"/>
                    <a:gd name="T71" fmla="*/ 68 h 80"/>
                    <a:gd name="T72" fmla="*/ 100 w 105"/>
                    <a:gd name="T73" fmla="*/ 66 h 80"/>
                    <a:gd name="T74" fmla="*/ 97 w 105"/>
                    <a:gd name="T75" fmla="*/ 65 h 80"/>
                    <a:gd name="T76" fmla="*/ 97 w 105"/>
                    <a:gd name="T77" fmla="*/ 62 h 80"/>
                    <a:gd name="T78" fmla="*/ 103 w 105"/>
                    <a:gd name="T79" fmla="*/ 62 h 80"/>
                    <a:gd name="T80" fmla="*/ 105 w 105"/>
                    <a:gd name="T81" fmla="*/ 60 h 80"/>
                    <a:gd name="T82" fmla="*/ 102 w 105"/>
                    <a:gd name="T83" fmla="*/ 57 h 80"/>
                    <a:gd name="T84" fmla="*/ 104 w 105"/>
                    <a:gd name="T85" fmla="*/ 53 h 80"/>
                    <a:gd name="T86" fmla="*/ 103 w 105"/>
                    <a:gd name="T87" fmla="*/ 49 h 80"/>
                    <a:gd name="T88" fmla="*/ 98 w 105"/>
                    <a:gd name="T89" fmla="*/ 40 h 80"/>
                    <a:gd name="T90" fmla="*/ 101 w 105"/>
                    <a:gd name="T91" fmla="*/ 36 h 80"/>
                    <a:gd name="T92" fmla="*/ 97 w 105"/>
                    <a:gd name="T93" fmla="*/ 33 h 80"/>
                    <a:gd name="T94" fmla="*/ 93 w 105"/>
                    <a:gd name="T95" fmla="*/ 24 h 80"/>
                    <a:gd name="T96" fmla="*/ 91 w 105"/>
                    <a:gd name="T97" fmla="*/ 23 h 80"/>
                    <a:gd name="T98" fmla="*/ 94 w 105"/>
                    <a:gd name="T99" fmla="*/ 21 h 80"/>
                    <a:gd name="T100" fmla="*/ 94 w 105"/>
                    <a:gd name="T101" fmla="*/ 19 h 80"/>
                    <a:gd name="T102" fmla="*/ 89 w 105"/>
                    <a:gd name="T103" fmla="*/ 16 h 80"/>
                    <a:gd name="T104" fmla="*/ 88 w 105"/>
                    <a:gd name="T105" fmla="*/ 10 h 80"/>
                    <a:gd name="T106" fmla="*/ 87 w 105"/>
                    <a:gd name="T107" fmla="*/ 7 h 80"/>
                    <a:gd name="T108" fmla="*/ 85 w 105"/>
                    <a:gd name="T109" fmla="*/ 3 h 80"/>
                    <a:gd name="T110" fmla="*/ 81 w 105"/>
                    <a:gd name="T111" fmla="*/ 3 h 80"/>
                    <a:gd name="T112" fmla="*/ 77 w 105"/>
                    <a:gd name="T113" fmla="*/ 8 h 80"/>
                    <a:gd name="T114" fmla="*/ 70 w 105"/>
                    <a:gd name="T115" fmla="*/ 8 h 80"/>
                    <a:gd name="T116" fmla="*/ 65 w 105"/>
                    <a:gd name="T117" fmla="*/ 9 h 80"/>
                    <a:gd name="T118" fmla="*/ 59 w 105"/>
                    <a:gd name="T119" fmla="*/ 7 h 80"/>
                    <a:gd name="T120" fmla="*/ 54 w 105"/>
                    <a:gd name="T121" fmla="*/ 10 h 80"/>
                    <a:gd name="T122" fmla="*/ 53 w 105"/>
                    <a:gd name="T123" fmla="*/ 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5" h="80">
                      <a:moveTo>
                        <a:pt x="54" y="4"/>
                      </a:moveTo>
                      <a:lnTo>
                        <a:pt x="51" y="4"/>
                      </a:lnTo>
                      <a:lnTo>
                        <a:pt x="49" y="5"/>
                      </a:lnTo>
                      <a:lnTo>
                        <a:pt x="45" y="5"/>
                      </a:lnTo>
                      <a:lnTo>
                        <a:pt x="45" y="5"/>
                      </a:lnTo>
                      <a:lnTo>
                        <a:pt x="43" y="5"/>
                      </a:lnTo>
                      <a:lnTo>
                        <a:pt x="41" y="6"/>
                      </a:lnTo>
                      <a:lnTo>
                        <a:pt x="39" y="6"/>
                      </a:lnTo>
                      <a:lnTo>
                        <a:pt x="38" y="5"/>
                      </a:lnTo>
                      <a:lnTo>
                        <a:pt x="37" y="5"/>
                      </a:lnTo>
                      <a:lnTo>
                        <a:pt x="35" y="4"/>
                      </a:lnTo>
                      <a:lnTo>
                        <a:pt x="34" y="4"/>
                      </a:lnTo>
                      <a:lnTo>
                        <a:pt x="32" y="3"/>
                      </a:lnTo>
                      <a:lnTo>
                        <a:pt x="31" y="3"/>
                      </a:lnTo>
                      <a:lnTo>
                        <a:pt x="31" y="4"/>
                      </a:lnTo>
                      <a:lnTo>
                        <a:pt x="29" y="4"/>
                      </a:lnTo>
                      <a:lnTo>
                        <a:pt x="29" y="2"/>
                      </a:lnTo>
                      <a:lnTo>
                        <a:pt x="29" y="1"/>
                      </a:lnTo>
                      <a:lnTo>
                        <a:pt x="27" y="1"/>
                      </a:lnTo>
                      <a:lnTo>
                        <a:pt x="25" y="1"/>
                      </a:lnTo>
                      <a:lnTo>
                        <a:pt x="24" y="0"/>
                      </a:lnTo>
                      <a:lnTo>
                        <a:pt x="20" y="0"/>
                      </a:lnTo>
                      <a:lnTo>
                        <a:pt x="20" y="2"/>
                      </a:lnTo>
                      <a:lnTo>
                        <a:pt x="21" y="4"/>
                      </a:lnTo>
                      <a:lnTo>
                        <a:pt x="21" y="5"/>
                      </a:lnTo>
                      <a:lnTo>
                        <a:pt x="21" y="6"/>
                      </a:lnTo>
                      <a:lnTo>
                        <a:pt x="20" y="7"/>
                      </a:lnTo>
                      <a:lnTo>
                        <a:pt x="18" y="7"/>
                      </a:lnTo>
                      <a:lnTo>
                        <a:pt x="18" y="7"/>
                      </a:lnTo>
                      <a:lnTo>
                        <a:pt x="17" y="8"/>
                      </a:lnTo>
                      <a:lnTo>
                        <a:pt x="19" y="9"/>
                      </a:lnTo>
                      <a:lnTo>
                        <a:pt x="20" y="10"/>
                      </a:lnTo>
                      <a:lnTo>
                        <a:pt x="20" y="15"/>
                      </a:lnTo>
                      <a:lnTo>
                        <a:pt x="18" y="15"/>
                      </a:lnTo>
                      <a:lnTo>
                        <a:pt x="17" y="16"/>
                      </a:lnTo>
                      <a:lnTo>
                        <a:pt x="12" y="16"/>
                      </a:lnTo>
                      <a:lnTo>
                        <a:pt x="7" y="18"/>
                      </a:lnTo>
                      <a:lnTo>
                        <a:pt x="6" y="19"/>
                      </a:lnTo>
                      <a:lnTo>
                        <a:pt x="3" y="24"/>
                      </a:lnTo>
                      <a:lnTo>
                        <a:pt x="2" y="25"/>
                      </a:lnTo>
                      <a:lnTo>
                        <a:pt x="0" y="26"/>
                      </a:lnTo>
                      <a:lnTo>
                        <a:pt x="1" y="28"/>
                      </a:lnTo>
                      <a:lnTo>
                        <a:pt x="2" y="29"/>
                      </a:lnTo>
                      <a:lnTo>
                        <a:pt x="2" y="29"/>
                      </a:lnTo>
                      <a:lnTo>
                        <a:pt x="3" y="29"/>
                      </a:lnTo>
                      <a:lnTo>
                        <a:pt x="4" y="27"/>
                      </a:lnTo>
                      <a:lnTo>
                        <a:pt x="5" y="26"/>
                      </a:lnTo>
                      <a:lnTo>
                        <a:pt x="5" y="26"/>
                      </a:lnTo>
                      <a:lnTo>
                        <a:pt x="6" y="30"/>
                      </a:lnTo>
                      <a:lnTo>
                        <a:pt x="8" y="30"/>
                      </a:lnTo>
                      <a:lnTo>
                        <a:pt x="8" y="30"/>
                      </a:lnTo>
                      <a:lnTo>
                        <a:pt x="8" y="34"/>
                      </a:lnTo>
                      <a:lnTo>
                        <a:pt x="11" y="38"/>
                      </a:lnTo>
                      <a:lnTo>
                        <a:pt x="18" y="41"/>
                      </a:lnTo>
                      <a:lnTo>
                        <a:pt x="19" y="44"/>
                      </a:lnTo>
                      <a:lnTo>
                        <a:pt x="20" y="46"/>
                      </a:lnTo>
                      <a:lnTo>
                        <a:pt x="22" y="47"/>
                      </a:lnTo>
                      <a:lnTo>
                        <a:pt x="23" y="49"/>
                      </a:lnTo>
                      <a:lnTo>
                        <a:pt x="23" y="49"/>
                      </a:lnTo>
                      <a:lnTo>
                        <a:pt x="23" y="50"/>
                      </a:lnTo>
                      <a:lnTo>
                        <a:pt x="24" y="51"/>
                      </a:lnTo>
                      <a:lnTo>
                        <a:pt x="25" y="52"/>
                      </a:lnTo>
                      <a:lnTo>
                        <a:pt x="27" y="53"/>
                      </a:lnTo>
                      <a:lnTo>
                        <a:pt x="29" y="53"/>
                      </a:lnTo>
                      <a:lnTo>
                        <a:pt x="30" y="52"/>
                      </a:lnTo>
                      <a:lnTo>
                        <a:pt x="31" y="50"/>
                      </a:lnTo>
                      <a:lnTo>
                        <a:pt x="33" y="50"/>
                      </a:lnTo>
                      <a:lnTo>
                        <a:pt x="33" y="49"/>
                      </a:lnTo>
                      <a:lnTo>
                        <a:pt x="33" y="48"/>
                      </a:lnTo>
                      <a:lnTo>
                        <a:pt x="35" y="47"/>
                      </a:lnTo>
                      <a:lnTo>
                        <a:pt x="37" y="44"/>
                      </a:lnTo>
                      <a:lnTo>
                        <a:pt x="37" y="42"/>
                      </a:lnTo>
                      <a:lnTo>
                        <a:pt x="38" y="41"/>
                      </a:lnTo>
                      <a:lnTo>
                        <a:pt x="40" y="41"/>
                      </a:lnTo>
                      <a:lnTo>
                        <a:pt x="41" y="42"/>
                      </a:lnTo>
                      <a:lnTo>
                        <a:pt x="45" y="41"/>
                      </a:lnTo>
                      <a:lnTo>
                        <a:pt x="45" y="40"/>
                      </a:lnTo>
                      <a:lnTo>
                        <a:pt x="55" y="40"/>
                      </a:lnTo>
                      <a:lnTo>
                        <a:pt x="56" y="42"/>
                      </a:lnTo>
                      <a:lnTo>
                        <a:pt x="58" y="43"/>
                      </a:lnTo>
                      <a:lnTo>
                        <a:pt x="59" y="44"/>
                      </a:lnTo>
                      <a:lnTo>
                        <a:pt x="60" y="45"/>
                      </a:lnTo>
                      <a:lnTo>
                        <a:pt x="60" y="46"/>
                      </a:lnTo>
                      <a:lnTo>
                        <a:pt x="60" y="46"/>
                      </a:lnTo>
                      <a:lnTo>
                        <a:pt x="60" y="47"/>
                      </a:lnTo>
                      <a:lnTo>
                        <a:pt x="60" y="48"/>
                      </a:lnTo>
                      <a:lnTo>
                        <a:pt x="62" y="49"/>
                      </a:lnTo>
                      <a:lnTo>
                        <a:pt x="63" y="49"/>
                      </a:lnTo>
                      <a:lnTo>
                        <a:pt x="63" y="49"/>
                      </a:lnTo>
                      <a:lnTo>
                        <a:pt x="62" y="50"/>
                      </a:lnTo>
                      <a:lnTo>
                        <a:pt x="63" y="51"/>
                      </a:lnTo>
                      <a:lnTo>
                        <a:pt x="62" y="51"/>
                      </a:lnTo>
                      <a:lnTo>
                        <a:pt x="63" y="53"/>
                      </a:lnTo>
                      <a:lnTo>
                        <a:pt x="63" y="53"/>
                      </a:lnTo>
                      <a:lnTo>
                        <a:pt x="64" y="54"/>
                      </a:lnTo>
                      <a:lnTo>
                        <a:pt x="65" y="55"/>
                      </a:lnTo>
                      <a:lnTo>
                        <a:pt x="65" y="58"/>
                      </a:lnTo>
                      <a:lnTo>
                        <a:pt x="65" y="58"/>
                      </a:lnTo>
                      <a:lnTo>
                        <a:pt x="64" y="59"/>
                      </a:lnTo>
                      <a:lnTo>
                        <a:pt x="62" y="63"/>
                      </a:lnTo>
                      <a:lnTo>
                        <a:pt x="62" y="63"/>
                      </a:lnTo>
                      <a:lnTo>
                        <a:pt x="66" y="62"/>
                      </a:lnTo>
                      <a:lnTo>
                        <a:pt x="67" y="61"/>
                      </a:lnTo>
                      <a:lnTo>
                        <a:pt x="67" y="61"/>
                      </a:lnTo>
                      <a:lnTo>
                        <a:pt x="68" y="61"/>
                      </a:lnTo>
                      <a:lnTo>
                        <a:pt x="68" y="62"/>
                      </a:lnTo>
                      <a:lnTo>
                        <a:pt x="69" y="62"/>
                      </a:lnTo>
                      <a:lnTo>
                        <a:pt x="69" y="61"/>
                      </a:lnTo>
                      <a:lnTo>
                        <a:pt x="70" y="60"/>
                      </a:lnTo>
                      <a:lnTo>
                        <a:pt x="73" y="62"/>
                      </a:lnTo>
                      <a:lnTo>
                        <a:pt x="73" y="62"/>
                      </a:lnTo>
                      <a:lnTo>
                        <a:pt x="74" y="61"/>
                      </a:lnTo>
                      <a:lnTo>
                        <a:pt x="76" y="60"/>
                      </a:lnTo>
                      <a:lnTo>
                        <a:pt x="76" y="61"/>
                      </a:lnTo>
                      <a:lnTo>
                        <a:pt x="76" y="61"/>
                      </a:lnTo>
                      <a:lnTo>
                        <a:pt x="77" y="62"/>
                      </a:lnTo>
                      <a:lnTo>
                        <a:pt x="79" y="63"/>
                      </a:lnTo>
                      <a:lnTo>
                        <a:pt x="79" y="65"/>
                      </a:lnTo>
                      <a:lnTo>
                        <a:pt x="80" y="67"/>
                      </a:lnTo>
                      <a:lnTo>
                        <a:pt x="81" y="70"/>
                      </a:lnTo>
                      <a:lnTo>
                        <a:pt x="81" y="71"/>
                      </a:lnTo>
                      <a:lnTo>
                        <a:pt x="81" y="75"/>
                      </a:lnTo>
                      <a:lnTo>
                        <a:pt x="81" y="76"/>
                      </a:lnTo>
                      <a:lnTo>
                        <a:pt x="80" y="77"/>
                      </a:lnTo>
                      <a:lnTo>
                        <a:pt x="79" y="77"/>
                      </a:lnTo>
                      <a:lnTo>
                        <a:pt x="80" y="77"/>
                      </a:lnTo>
                      <a:lnTo>
                        <a:pt x="81" y="77"/>
                      </a:lnTo>
                      <a:lnTo>
                        <a:pt x="82" y="77"/>
                      </a:lnTo>
                      <a:lnTo>
                        <a:pt x="82" y="77"/>
                      </a:lnTo>
                      <a:lnTo>
                        <a:pt x="85" y="80"/>
                      </a:lnTo>
                      <a:lnTo>
                        <a:pt x="86" y="79"/>
                      </a:lnTo>
                      <a:lnTo>
                        <a:pt x="87" y="79"/>
                      </a:lnTo>
                      <a:lnTo>
                        <a:pt x="89" y="78"/>
                      </a:lnTo>
                      <a:lnTo>
                        <a:pt x="89" y="77"/>
                      </a:lnTo>
                      <a:lnTo>
                        <a:pt x="90" y="76"/>
                      </a:lnTo>
                      <a:lnTo>
                        <a:pt x="90" y="74"/>
                      </a:lnTo>
                      <a:lnTo>
                        <a:pt x="91" y="73"/>
                      </a:lnTo>
                      <a:lnTo>
                        <a:pt x="93" y="73"/>
                      </a:lnTo>
                      <a:lnTo>
                        <a:pt x="94" y="75"/>
                      </a:lnTo>
                      <a:lnTo>
                        <a:pt x="95" y="74"/>
                      </a:lnTo>
                      <a:lnTo>
                        <a:pt x="98" y="74"/>
                      </a:lnTo>
                      <a:lnTo>
                        <a:pt x="98" y="73"/>
                      </a:lnTo>
                      <a:lnTo>
                        <a:pt x="99" y="72"/>
                      </a:lnTo>
                      <a:lnTo>
                        <a:pt x="100" y="68"/>
                      </a:lnTo>
                      <a:lnTo>
                        <a:pt x="101" y="67"/>
                      </a:lnTo>
                      <a:lnTo>
                        <a:pt x="101" y="67"/>
                      </a:lnTo>
                      <a:lnTo>
                        <a:pt x="100" y="67"/>
                      </a:lnTo>
                      <a:lnTo>
                        <a:pt x="100" y="66"/>
                      </a:lnTo>
                      <a:lnTo>
                        <a:pt x="100" y="65"/>
                      </a:lnTo>
                      <a:lnTo>
                        <a:pt x="99" y="65"/>
                      </a:lnTo>
                      <a:lnTo>
                        <a:pt x="98" y="65"/>
                      </a:lnTo>
                      <a:lnTo>
                        <a:pt x="97" y="65"/>
                      </a:lnTo>
                      <a:lnTo>
                        <a:pt x="98" y="63"/>
                      </a:lnTo>
                      <a:lnTo>
                        <a:pt x="97" y="62"/>
                      </a:lnTo>
                      <a:lnTo>
                        <a:pt x="97" y="62"/>
                      </a:lnTo>
                      <a:lnTo>
                        <a:pt x="97" y="62"/>
                      </a:lnTo>
                      <a:lnTo>
                        <a:pt x="99" y="61"/>
                      </a:lnTo>
                      <a:lnTo>
                        <a:pt x="101" y="61"/>
                      </a:lnTo>
                      <a:lnTo>
                        <a:pt x="102" y="62"/>
                      </a:lnTo>
                      <a:lnTo>
                        <a:pt x="103" y="62"/>
                      </a:lnTo>
                      <a:lnTo>
                        <a:pt x="104" y="62"/>
                      </a:lnTo>
                      <a:lnTo>
                        <a:pt x="105" y="63"/>
                      </a:lnTo>
                      <a:lnTo>
                        <a:pt x="105" y="63"/>
                      </a:lnTo>
                      <a:lnTo>
                        <a:pt x="105" y="60"/>
                      </a:lnTo>
                      <a:lnTo>
                        <a:pt x="104" y="59"/>
                      </a:lnTo>
                      <a:lnTo>
                        <a:pt x="104" y="58"/>
                      </a:lnTo>
                      <a:lnTo>
                        <a:pt x="103" y="58"/>
                      </a:lnTo>
                      <a:lnTo>
                        <a:pt x="102" y="57"/>
                      </a:lnTo>
                      <a:lnTo>
                        <a:pt x="101" y="57"/>
                      </a:lnTo>
                      <a:lnTo>
                        <a:pt x="103" y="55"/>
                      </a:lnTo>
                      <a:lnTo>
                        <a:pt x="103" y="54"/>
                      </a:lnTo>
                      <a:lnTo>
                        <a:pt x="104" y="53"/>
                      </a:lnTo>
                      <a:lnTo>
                        <a:pt x="104" y="53"/>
                      </a:lnTo>
                      <a:lnTo>
                        <a:pt x="103" y="52"/>
                      </a:lnTo>
                      <a:lnTo>
                        <a:pt x="102" y="52"/>
                      </a:lnTo>
                      <a:lnTo>
                        <a:pt x="103" y="49"/>
                      </a:lnTo>
                      <a:lnTo>
                        <a:pt x="100" y="49"/>
                      </a:lnTo>
                      <a:lnTo>
                        <a:pt x="99" y="47"/>
                      </a:lnTo>
                      <a:lnTo>
                        <a:pt x="99" y="47"/>
                      </a:lnTo>
                      <a:lnTo>
                        <a:pt x="98" y="40"/>
                      </a:lnTo>
                      <a:lnTo>
                        <a:pt x="99" y="40"/>
                      </a:lnTo>
                      <a:lnTo>
                        <a:pt x="99" y="39"/>
                      </a:lnTo>
                      <a:lnTo>
                        <a:pt x="101" y="37"/>
                      </a:lnTo>
                      <a:lnTo>
                        <a:pt x="101" y="36"/>
                      </a:lnTo>
                      <a:lnTo>
                        <a:pt x="100" y="35"/>
                      </a:lnTo>
                      <a:lnTo>
                        <a:pt x="99" y="34"/>
                      </a:lnTo>
                      <a:lnTo>
                        <a:pt x="99" y="33"/>
                      </a:lnTo>
                      <a:lnTo>
                        <a:pt x="97" y="33"/>
                      </a:lnTo>
                      <a:lnTo>
                        <a:pt x="96" y="31"/>
                      </a:lnTo>
                      <a:lnTo>
                        <a:pt x="96" y="24"/>
                      </a:lnTo>
                      <a:lnTo>
                        <a:pt x="95" y="24"/>
                      </a:lnTo>
                      <a:lnTo>
                        <a:pt x="93" y="24"/>
                      </a:lnTo>
                      <a:lnTo>
                        <a:pt x="92" y="26"/>
                      </a:lnTo>
                      <a:lnTo>
                        <a:pt x="91" y="26"/>
                      </a:lnTo>
                      <a:lnTo>
                        <a:pt x="91" y="24"/>
                      </a:lnTo>
                      <a:lnTo>
                        <a:pt x="91" y="23"/>
                      </a:lnTo>
                      <a:lnTo>
                        <a:pt x="93" y="23"/>
                      </a:lnTo>
                      <a:lnTo>
                        <a:pt x="93" y="22"/>
                      </a:lnTo>
                      <a:lnTo>
                        <a:pt x="94" y="22"/>
                      </a:lnTo>
                      <a:lnTo>
                        <a:pt x="94" y="21"/>
                      </a:lnTo>
                      <a:lnTo>
                        <a:pt x="96" y="21"/>
                      </a:lnTo>
                      <a:lnTo>
                        <a:pt x="95" y="19"/>
                      </a:lnTo>
                      <a:lnTo>
                        <a:pt x="95" y="19"/>
                      </a:lnTo>
                      <a:lnTo>
                        <a:pt x="94" y="19"/>
                      </a:lnTo>
                      <a:lnTo>
                        <a:pt x="93" y="18"/>
                      </a:lnTo>
                      <a:lnTo>
                        <a:pt x="92" y="18"/>
                      </a:lnTo>
                      <a:lnTo>
                        <a:pt x="91" y="15"/>
                      </a:lnTo>
                      <a:lnTo>
                        <a:pt x="89" y="16"/>
                      </a:lnTo>
                      <a:lnTo>
                        <a:pt x="89" y="15"/>
                      </a:lnTo>
                      <a:lnTo>
                        <a:pt x="89" y="11"/>
                      </a:lnTo>
                      <a:lnTo>
                        <a:pt x="89" y="10"/>
                      </a:lnTo>
                      <a:lnTo>
                        <a:pt x="88" y="10"/>
                      </a:lnTo>
                      <a:lnTo>
                        <a:pt x="88" y="8"/>
                      </a:lnTo>
                      <a:lnTo>
                        <a:pt x="88" y="7"/>
                      </a:lnTo>
                      <a:lnTo>
                        <a:pt x="87" y="8"/>
                      </a:lnTo>
                      <a:lnTo>
                        <a:pt x="87" y="7"/>
                      </a:lnTo>
                      <a:lnTo>
                        <a:pt x="87" y="4"/>
                      </a:lnTo>
                      <a:lnTo>
                        <a:pt x="87" y="4"/>
                      </a:lnTo>
                      <a:lnTo>
                        <a:pt x="86" y="3"/>
                      </a:lnTo>
                      <a:lnTo>
                        <a:pt x="85" y="3"/>
                      </a:lnTo>
                      <a:lnTo>
                        <a:pt x="84" y="4"/>
                      </a:lnTo>
                      <a:lnTo>
                        <a:pt x="84" y="4"/>
                      </a:lnTo>
                      <a:lnTo>
                        <a:pt x="82" y="3"/>
                      </a:lnTo>
                      <a:lnTo>
                        <a:pt x="81" y="3"/>
                      </a:lnTo>
                      <a:lnTo>
                        <a:pt x="81" y="3"/>
                      </a:lnTo>
                      <a:lnTo>
                        <a:pt x="81" y="6"/>
                      </a:lnTo>
                      <a:lnTo>
                        <a:pt x="80" y="6"/>
                      </a:lnTo>
                      <a:lnTo>
                        <a:pt x="77" y="8"/>
                      </a:lnTo>
                      <a:lnTo>
                        <a:pt x="77" y="9"/>
                      </a:lnTo>
                      <a:lnTo>
                        <a:pt x="76" y="10"/>
                      </a:lnTo>
                      <a:lnTo>
                        <a:pt x="73" y="9"/>
                      </a:lnTo>
                      <a:lnTo>
                        <a:pt x="70" y="8"/>
                      </a:lnTo>
                      <a:lnTo>
                        <a:pt x="68" y="7"/>
                      </a:lnTo>
                      <a:lnTo>
                        <a:pt x="67" y="7"/>
                      </a:lnTo>
                      <a:lnTo>
                        <a:pt x="66" y="9"/>
                      </a:lnTo>
                      <a:lnTo>
                        <a:pt x="65" y="9"/>
                      </a:lnTo>
                      <a:lnTo>
                        <a:pt x="64" y="11"/>
                      </a:lnTo>
                      <a:lnTo>
                        <a:pt x="64" y="12"/>
                      </a:lnTo>
                      <a:lnTo>
                        <a:pt x="62" y="11"/>
                      </a:lnTo>
                      <a:lnTo>
                        <a:pt x="59" y="7"/>
                      </a:lnTo>
                      <a:lnTo>
                        <a:pt x="58" y="8"/>
                      </a:lnTo>
                      <a:lnTo>
                        <a:pt x="56" y="9"/>
                      </a:lnTo>
                      <a:lnTo>
                        <a:pt x="55" y="10"/>
                      </a:lnTo>
                      <a:lnTo>
                        <a:pt x="54" y="10"/>
                      </a:lnTo>
                      <a:lnTo>
                        <a:pt x="53" y="10"/>
                      </a:lnTo>
                      <a:lnTo>
                        <a:pt x="52" y="8"/>
                      </a:lnTo>
                      <a:lnTo>
                        <a:pt x="52" y="7"/>
                      </a:lnTo>
                      <a:lnTo>
                        <a:pt x="53" y="6"/>
                      </a:lnTo>
                      <a:lnTo>
                        <a:pt x="53" y="5"/>
                      </a:lnTo>
                      <a:lnTo>
                        <a:pt x="54" y="4"/>
                      </a:lnTo>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61" name="Freeform 752">
                  <a:extLst>
                    <a:ext uri="{FF2B5EF4-FFF2-40B4-BE49-F238E27FC236}">
                      <a16:creationId xmlns:a16="http://schemas.microsoft.com/office/drawing/2014/main" xmlns="" id="{861CE0A6-F256-094B-9A68-6357F08EA722}"/>
                    </a:ext>
                  </a:extLst>
                </p:cNvPr>
                <p:cNvSpPr/>
                <p:nvPr/>
              </p:nvSpPr>
              <p:spPr>
                <a:xfrm>
                  <a:off x="3873500" y="4344988"/>
                  <a:ext cx="71438" cy="41275"/>
                </a:xfrm>
                <a:custGeom>
                  <a:avLst/>
                  <a:gdLst>
                    <a:gd name="T0" fmla="*/ 44 w 45"/>
                    <a:gd name="T1" fmla="*/ 0 h 26"/>
                    <a:gd name="T2" fmla="*/ 44 w 45"/>
                    <a:gd name="T3" fmla="*/ 2 h 26"/>
                    <a:gd name="T4" fmla="*/ 45 w 45"/>
                    <a:gd name="T5" fmla="*/ 4 h 26"/>
                    <a:gd name="T6" fmla="*/ 45 w 45"/>
                    <a:gd name="T7" fmla="*/ 5 h 26"/>
                    <a:gd name="T8" fmla="*/ 45 w 45"/>
                    <a:gd name="T9" fmla="*/ 6 h 26"/>
                    <a:gd name="T10" fmla="*/ 44 w 45"/>
                    <a:gd name="T11" fmla="*/ 7 h 26"/>
                    <a:gd name="T12" fmla="*/ 42 w 45"/>
                    <a:gd name="T13" fmla="*/ 7 h 26"/>
                    <a:gd name="T14" fmla="*/ 42 w 45"/>
                    <a:gd name="T15" fmla="*/ 7 h 26"/>
                    <a:gd name="T16" fmla="*/ 41 w 45"/>
                    <a:gd name="T17" fmla="*/ 8 h 26"/>
                    <a:gd name="T18" fmla="*/ 43 w 45"/>
                    <a:gd name="T19" fmla="*/ 9 h 26"/>
                    <a:gd name="T20" fmla="*/ 44 w 45"/>
                    <a:gd name="T21" fmla="*/ 10 h 26"/>
                    <a:gd name="T22" fmla="*/ 44 w 45"/>
                    <a:gd name="T23" fmla="*/ 15 h 26"/>
                    <a:gd name="T24" fmla="*/ 42 w 45"/>
                    <a:gd name="T25" fmla="*/ 15 h 26"/>
                    <a:gd name="T26" fmla="*/ 41 w 45"/>
                    <a:gd name="T27" fmla="*/ 16 h 26"/>
                    <a:gd name="T28" fmla="*/ 36 w 45"/>
                    <a:gd name="T29" fmla="*/ 16 h 26"/>
                    <a:gd name="T30" fmla="*/ 31 w 45"/>
                    <a:gd name="T31" fmla="*/ 18 h 26"/>
                    <a:gd name="T32" fmla="*/ 30 w 45"/>
                    <a:gd name="T33" fmla="*/ 19 h 26"/>
                    <a:gd name="T34" fmla="*/ 27 w 45"/>
                    <a:gd name="T35" fmla="*/ 24 h 26"/>
                    <a:gd name="T36" fmla="*/ 26 w 45"/>
                    <a:gd name="T37" fmla="*/ 25 h 26"/>
                    <a:gd name="T38" fmla="*/ 24 w 45"/>
                    <a:gd name="T39" fmla="*/ 26 h 26"/>
                    <a:gd name="T40" fmla="*/ 24 w 45"/>
                    <a:gd name="T41" fmla="*/ 25 h 26"/>
                    <a:gd name="T42" fmla="*/ 25 w 45"/>
                    <a:gd name="T43" fmla="*/ 24 h 26"/>
                    <a:gd name="T44" fmla="*/ 23 w 45"/>
                    <a:gd name="T45" fmla="*/ 24 h 26"/>
                    <a:gd name="T46" fmla="*/ 21 w 45"/>
                    <a:gd name="T47" fmla="*/ 24 h 26"/>
                    <a:gd name="T48" fmla="*/ 20 w 45"/>
                    <a:gd name="T49" fmla="*/ 23 h 26"/>
                    <a:gd name="T50" fmla="*/ 20 w 45"/>
                    <a:gd name="T51" fmla="*/ 21 h 26"/>
                    <a:gd name="T52" fmla="*/ 20 w 45"/>
                    <a:gd name="T53" fmla="*/ 18 h 26"/>
                    <a:gd name="T54" fmla="*/ 19 w 45"/>
                    <a:gd name="T55" fmla="*/ 15 h 26"/>
                    <a:gd name="T56" fmla="*/ 21 w 45"/>
                    <a:gd name="T57" fmla="*/ 14 h 26"/>
                    <a:gd name="T58" fmla="*/ 27 w 45"/>
                    <a:gd name="T59" fmla="*/ 13 h 26"/>
                    <a:gd name="T60" fmla="*/ 27 w 45"/>
                    <a:gd name="T61" fmla="*/ 12 h 26"/>
                    <a:gd name="T62" fmla="*/ 19 w 45"/>
                    <a:gd name="T63" fmla="*/ 13 h 26"/>
                    <a:gd name="T64" fmla="*/ 15 w 45"/>
                    <a:gd name="T65" fmla="*/ 15 h 26"/>
                    <a:gd name="T66" fmla="*/ 13 w 45"/>
                    <a:gd name="T67" fmla="*/ 15 h 26"/>
                    <a:gd name="T68" fmla="*/ 13 w 45"/>
                    <a:gd name="T69" fmla="*/ 15 h 26"/>
                    <a:gd name="T70" fmla="*/ 12 w 45"/>
                    <a:gd name="T71" fmla="*/ 13 h 26"/>
                    <a:gd name="T72" fmla="*/ 11 w 45"/>
                    <a:gd name="T73" fmla="*/ 13 h 26"/>
                    <a:gd name="T74" fmla="*/ 8 w 45"/>
                    <a:gd name="T75" fmla="*/ 13 h 26"/>
                    <a:gd name="T76" fmla="*/ 7 w 45"/>
                    <a:gd name="T77" fmla="*/ 11 h 26"/>
                    <a:gd name="T78" fmla="*/ 7 w 45"/>
                    <a:gd name="T79" fmla="*/ 9 h 26"/>
                    <a:gd name="T80" fmla="*/ 2 w 45"/>
                    <a:gd name="T81" fmla="*/ 7 h 26"/>
                    <a:gd name="T82" fmla="*/ 0 w 45"/>
                    <a:gd name="T83" fmla="*/ 6 h 26"/>
                    <a:gd name="T84" fmla="*/ 1 w 45"/>
                    <a:gd name="T85" fmla="*/ 5 h 26"/>
                    <a:gd name="T86" fmla="*/ 1 w 45"/>
                    <a:gd name="T87" fmla="*/ 5 h 26"/>
                    <a:gd name="T88" fmla="*/ 2 w 45"/>
                    <a:gd name="T89" fmla="*/ 6 h 26"/>
                    <a:gd name="T90" fmla="*/ 4 w 45"/>
                    <a:gd name="T91" fmla="*/ 6 h 26"/>
                    <a:gd name="T92" fmla="*/ 8 w 45"/>
                    <a:gd name="T93" fmla="*/ 4 h 26"/>
                    <a:gd name="T94" fmla="*/ 15 w 45"/>
                    <a:gd name="T95" fmla="*/ 4 h 26"/>
                    <a:gd name="T96" fmla="*/ 24 w 45"/>
                    <a:gd name="T97" fmla="*/ 1 h 26"/>
                    <a:gd name="T98" fmla="*/ 44 w 45"/>
                    <a:gd name="T9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 h="26">
                      <a:moveTo>
                        <a:pt x="44" y="0"/>
                      </a:moveTo>
                      <a:lnTo>
                        <a:pt x="44" y="2"/>
                      </a:lnTo>
                      <a:lnTo>
                        <a:pt x="45" y="4"/>
                      </a:lnTo>
                      <a:lnTo>
                        <a:pt x="45" y="5"/>
                      </a:lnTo>
                      <a:lnTo>
                        <a:pt x="45" y="6"/>
                      </a:lnTo>
                      <a:lnTo>
                        <a:pt x="44" y="7"/>
                      </a:lnTo>
                      <a:lnTo>
                        <a:pt x="42" y="7"/>
                      </a:lnTo>
                      <a:lnTo>
                        <a:pt x="42" y="7"/>
                      </a:lnTo>
                      <a:lnTo>
                        <a:pt x="41" y="8"/>
                      </a:lnTo>
                      <a:lnTo>
                        <a:pt x="43" y="9"/>
                      </a:lnTo>
                      <a:lnTo>
                        <a:pt x="44" y="10"/>
                      </a:lnTo>
                      <a:lnTo>
                        <a:pt x="44" y="15"/>
                      </a:lnTo>
                      <a:lnTo>
                        <a:pt x="42" y="15"/>
                      </a:lnTo>
                      <a:lnTo>
                        <a:pt x="41" y="16"/>
                      </a:lnTo>
                      <a:lnTo>
                        <a:pt x="36" y="16"/>
                      </a:lnTo>
                      <a:lnTo>
                        <a:pt x="31" y="18"/>
                      </a:lnTo>
                      <a:lnTo>
                        <a:pt x="30" y="19"/>
                      </a:lnTo>
                      <a:lnTo>
                        <a:pt x="27" y="24"/>
                      </a:lnTo>
                      <a:lnTo>
                        <a:pt x="26" y="25"/>
                      </a:lnTo>
                      <a:lnTo>
                        <a:pt x="24" y="26"/>
                      </a:lnTo>
                      <a:lnTo>
                        <a:pt x="24" y="25"/>
                      </a:lnTo>
                      <a:lnTo>
                        <a:pt x="25" y="24"/>
                      </a:lnTo>
                      <a:lnTo>
                        <a:pt x="23" y="24"/>
                      </a:lnTo>
                      <a:lnTo>
                        <a:pt x="21" y="24"/>
                      </a:lnTo>
                      <a:lnTo>
                        <a:pt x="20" y="23"/>
                      </a:lnTo>
                      <a:lnTo>
                        <a:pt x="20" y="21"/>
                      </a:lnTo>
                      <a:lnTo>
                        <a:pt x="20" y="18"/>
                      </a:lnTo>
                      <a:lnTo>
                        <a:pt x="19" y="15"/>
                      </a:lnTo>
                      <a:lnTo>
                        <a:pt x="21" y="14"/>
                      </a:lnTo>
                      <a:lnTo>
                        <a:pt x="27" y="13"/>
                      </a:lnTo>
                      <a:lnTo>
                        <a:pt x="27" y="12"/>
                      </a:lnTo>
                      <a:lnTo>
                        <a:pt x="19" y="13"/>
                      </a:lnTo>
                      <a:lnTo>
                        <a:pt x="15" y="15"/>
                      </a:lnTo>
                      <a:lnTo>
                        <a:pt x="13" y="15"/>
                      </a:lnTo>
                      <a:lnTo>
                        <a:pt x="13" y="15"/>
                      </a:lnTo>
                      <a:lnTo>
                        <a:pt x="12" y="13"/>
                      </a:lnTo>
                      <a:lnTo>
                        <a:pt x="11" y="13"/>
                      </a:lnTo>
                      <a:lnTo>
                        <a:pt x="8" y="13"/>
                      </a:lnTo>
                      <a:lnTo>
                        <a:pt x="7" y="11"/>
                      </a:lnTo>
                      <a:lnTo>
                        <a:pt x="7" y="9"/>
                      </a:lnTo>
                      <a:lnTo>
                        <a:pt x="2" y="7"/>
                      </a:lnTo>
                      <a:lnTo>
                        <a:pt x="0" y="6"/>
                      </a:lnTo>
                      <a:lnTo>
                        <a:pt x="1" y="5"/>
                      </a:lnTo>
                      <a:lnTo>
                        <a:pt x="1" y="5"/>
                      </a:lnTo>
                      <a:lnTo>
                        <a:pt x="2" y="6"/>
                      </a:lnTo>
                      <a:lnTo>
                        <a:pt x="4" y="6"/>
                      </a:lnTo>
                      <a:lnTo>
                        <a:pt x="8" y="4"/>
                      </a:lnTo>
                      <a:lnTo>
                        <a:pt x="15" y="4"/>
                      </a:lnTo>
                      <a:lnTo>
                        <a:pt x="24" y="1"/>
                      </a:lnTo>
                      <a:lnTo>
                        <a:pt x="44" y="0"/>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62" name="Freeform 754">
                  <a:extLst>
                    <a:ext uri="{FF2B5EF4-FFF2-40B4-BE49-F238E27FC236}">
                      <a16:creationId xmlns:a16="http://schemas.microsoft.com/office/drawing/2014/main" xmlns="" id="{B5CB588A-DB00-B74A-8F8B-75EE8759469C}"/>
                    </a:ext>
                  </a:extLst>
                </p:cNvPr>
                <p:cNvSpPr/>
                <p:nvPr/>
              </p:nvSpPr>
              <p:spPr>
                <a:xfrm>
                  <a:off x="2174875" y="4225925"/>
                  <a:ext cx="87313" cy="96838"/>
                </a:xfrm>
                <a:custGeom>
                  <a:avLst/>
                  <a:gdLst>
                    <a:gd name="T0" fmla="*/ 18 w 55"/>
                    <a:gd name="T1" fmla="*/ 0 h 61"/>
                    <a:gd name="T2" fmla="*/ 10 w 55"/>
                    <a:gd name="T3" fmla="*/ 8 h 61"/>
                    <a:gd name="T4" fmla="*/ 20 w 55"/>
                    <a:gd name="T5" fmla="*/ 16 h 61"/>
                    <a:gd name="T6" fmla="*/ 23 w 55"/>
                    <a:gd name="T7" fmla="*/ 21 h 61"/>
                    <a:gd name="T8" fmla="*/ 24 w 55"/>
                    <a:gd name="T9" fmla="*/ 26 h 61"/>
                    <a:gd name="T10" fmla="*/ 23 w 55"/>
                    <a:gd name="T11" fmla="*/ 26 h 61"/>
                    <a:gd name="T12" fmla="*/ 4 w 55"/>
                    <a:gd name="T13" fmla="*/ 36 h 61"/>
                    <a:gd name="T14" fmla="*/ 1 w 55"/>
                    <a:gd name="T15" fmla="*/ 41 h 61"/>
                    <a:gd name="T16" fmla="*/ 2 w 55"/>
                    <a:gd name="T17" fmla="*/ 43 h 61"/>
                    <a:gd name="T18" fmla="*/ 0 w 55"/>
                    <a:gd name="T19" fmla="*/ 44 h 61"/>
                    <a:gd name="T20" fmla="*/ 0 w 55"/>
                    <a:gd name="T21" fmla="*/ 49 h 61"/>
                    <a:gd name="T22" fmla="*/ 2 w 55"/>
                    <a:gd name="T23" fmla="*/ 51 h 61"/>
                    <a:gd name="T24" fmla="*/ 4 w 55"/>
                    <a:gd name="T25" fmla="*/ 52 h 61"/>
                    <a:gd name="T26" fmla="*/ 12 w 55"/>
                    <a:gd name="T27" fmla="*/ 58 h 61"/>
                    <a:gd name="T28" fmla="*/ 30 w 55"/>
                    <a:gd name="T29" fmla="*/ 61 h 61"/>
                    <a:gd name="T30" fmla="*/ 32 w 55"/>
                    <a:gd name="T31" fmla="*/ 58 h 61"/>
                    <a:gd name="T32" fmla="*/ 35 w 55"/>
                    <a:gd name="T33" fmla="*/ 55 h 61"/>
                    <a:gd name="T34" fmla="*/ 38 w 55"/>
                    <a:gd name="T35" fmla="*/ 54 h 61"/>
                    <a:gd name="T36" fmla="*/ 39 w 55"/>
                    <a:gd name="T37" fmla="*/ 51 h 61"/>
                    <a:gd name="T38" fmla="*/ 40 w 55"/>
                    <a:gd name="T39" fmla="*/ 49 h 61"/>
                    <a:gd name="T40" fmla="*/ 42 w 55"/>
                    <a:gd name="T41" fmla="*/ 47 h 61"/>
                    <a:gd name="T42" fmla="*/ 42 w 55"/>
                    <a:gd name="T43" fmla="*/ 45 h 61"/>
                    <a:gd name="T44" fmla="*/ 42 w 55"/>
                    <a:gd name="T45" fmla="*/ 43 h 61"/>
                    <a:gd name="T46" fmla="*/ 44 w 55"/>
                    <a:gd name="T47" fmla="*/ 41 h 61"/>
                    <a:gd name="T48" fmla="*/ 53 w 55"/>
                    <a:gd name="T49" fmla="*/ 35 h 61"/>
                    <a:gd name="T50" fmla="*/ 55 w 55"/>
                    <a:gd name="T51" fmla="*/ 32 h 61"/>
                    <a:gd name="T52" fmla="*/ 54 w 55"/>
                    <a:gd name="T53" fmla="*/ 32 h 61"/>
                    <a:gd name="T54" fmla="*/ 52 w 55"/>
                    <a:gd name="T55" fmla="*/ 31 h 61"/>
                    <a:gd name="T56" fmla="*/ 50 w 55"/>
                    <a:gd name="T57" fmla="*/ 32 h 61"/>
                    <a:gd name="T58" fmla="*/ 47 w 55"/>
                    <a:gd name="T59" fmla="*/ 29 h 61"/>
                    <a:gd name="T60" fmla="*/ 44 w 55"/>
                    <a:gd name="T61" fmla="*/ 29 h 61"/>
                    <a:gd name="T62" fmla="*/ 42 w 55"/>
                    <a:gd name="T63" fmla="*/ 2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 h="61">
                      <a:moveTo>
                        <a:pt x="43" y="0"/>
                      </a:moveTo>
                      <a:lnTo>
                        <a:pt x="18" y="0"/>
                      </a:lnTo>
                      <a:lnTo>
                        <a:pt x="18" y="8"/>
                      </a:lnTo>
                      <a:lnTo>
                        <a:pt x="10" y="8"/>
                      </a:lnTo>
                      <a:lnTo>
                        <a:pt x="9" y="7"/>
                      </a:lnTo>
                      <a:lnTo>
                        <a:pt x="20" y="16"/>
                      </a:lnTo>
                      <a:lnTo>
                        <a:pt x="21" y="19"/>
                      </a:lnTo>
                      <a:lnTo>
                        <a:pt x="23" y="21"/>
                      </a:lnTo>
                      <a:lnTo>
                        <a:pt x="24" y="22"/>
                      </a:lnTo>
                      <a:lnTo>
                        <a:pt x="24" y="26"/>
                      </a:lnTo>
                      <a:lnTo>
                        <a:pt x="24" y="26"/>
                      </a:lnTo>
                      <a:lnTo>
                        <a:pt x="23" y="26"/>
                      </a:lnTo>
                      <a:lnTo>
                        <a:pt x="10" y="26"/>
                      </a:lnTo>
                      <a:lnTo>
                        <a:pt x="4" y="36"/>
                      </a:lnTo>
                      <a:lnTo>
                        <a:pt x="4" y="37"/>
                      </a:lnTo>
                      <a:lnTo>
                        <a:pt x="1" y="41"/>
                      </a:lnTo>
                      <a:lnTo>
                        <a:pt x="1" y="41"/>
                      </a:lnTo>
                      <a:lnTo>
                        <a:pt x="2" y="43"/>
                      </a:lnTo>
                      <a:lnTo>
                        <a:pt x="1" y="44"/>
                      </a:lnTo>
                      <a:lnTo>
                        <a:pt x="0" y="44"/>
                      </a:lnTo>
                      <a:lnTo>
                        <a:pt x="0" y="49"/>
                      </a:lnTo>
                      <a:lnTo>
                        <a:pt x="0" y="49"/>
                      </a:lnTo>
                      <a:lnTo>
                        <a:pt x="0" y="50"/>
                      </a:lnTo>
                      <a:lnTo>
                        <a:pt x="2" y="51"/>
                      </a:lnTo>
                      <a:lnTo>
                        <a:pt x="2" y="51"/>
                      </a:lnTo>
                      <a:lnTo>
                        <a:pt x="4" y="52"/>
                      </a:lnTo>
                      <a:lnTo>
                        <a:pt x="4" y="53"/>
                      </a:lnTo>
                      <a:lnTo>
                        <a:pt x="12" y="58"/>
                      </a:lnTo>
                      <a:lnTo>
                        <a:pt x="28" y="60"/>
                      </a:lnTo>
                      <a:lnTo>
                        <a:pt x="30" y="61"/>
                      </a:lnTo>
                      <a:lnTo>
                        <a:pt x="31" y="60"/>
                      </a:lnTo>
                      <a:lnTo>
                        <a:pt x="32" y="58"/>
                      </a:lnTo>
                      <a:lnTo>
                        <a:pt x="34" y="57"/>
                      </a:lnTo>
                      <a:lnTo>
                        <a:pt x="35" y="55"/>
                      </a:lnTo>
                      <a:lnTo>
                        <a:pt x="37" y="55"/>
                      </a:lnTo>
                      <a:lnTo>
                        <a:pt x="38" y="54"/>
                      </a:lnTo>
                      <a:lnTo>
                        <a:pt x="38" y="52"/>
                      </a:lnTo>
                      <a:lnTo>
                        <a:pt x="39" y="51"/>
                      </a:lnTo>
                      <a:lnTo>
                        <a:pt x="40" y="50"/>
                      </a:lnTo>
                      <a:lnTo>
                        <a:pt x="40" y="49"/>
                      </a:lnTo>
                      <a:lnTo>
                        <a:pt x="42" y="48"/>
                      </a:lnTo>
                      <a:lnTo>
                        <a:pt x="42" y="47"/>
                      </a:lnTo>
                      <a:lnTo>
                        <a:pt x="42" y="46"/>
                      </a:lnTo>
                      <a:lnTo>
                        <a:pt x="42" y="45"/>
                      </a:lnTo>
                      <a:lnTo>
                        <a:pt x="42" y="44"/>
                      </a:lnTo>
                      <a:lnTo>
                        <a:pt x="42" y="43"/>
                      </a:lnTo>
                      <a:lnTo>
                        <a:pt x="44" y="41"/>
                      </a:lnTo>
                      <a:lnTo>
                        <a:pt x="44" y="41"/>
                      </a:lnTo>
                      <a:lnTo>
                        <a:pt x="45" y="41"/>
                      </a:lnTo>
                      <a:lnTo>
                        <a:pt x="53" y="35"/>
                      </a:lnTo>
                      <a:lnTo>
                        <a:pt x="55" y="32"/>
                      </a:lnTo>
                      <a:lnTo>
                        <a:pt x="55" y="32"/>
                      </a:lnTo>
                      <a:lnTo>
                        <a:pt x="54" y="32"/>
                      </a:lnTo>
                      <a:lnTo>
                        <a:pt x="54" y="32"/>
                      </a:lnTo>
                      <a:lnTo>
                        <a:pt x="54" y="31"/>
                      </a:lnTo>
                      <a:lnTo>
                        <a:pt x="52" y="31"/>
                      </a:lnTo>
                      <a:lnTo>
                        <a:pt x="50" y="32"/>
                      </a:lnTo>
                      <a:lnTo>
                        <a:pt x="50" y="32"/>
                      </a:lnTo>
                      <a:lnTo>
                        <a:pt x="48" y="31"/>
                      </a:lnTo>
                      <a:lnTo>
                        <a:pt x="47" y="29"/>
                      </a:lnTo>
                      <a:lnTo>
                        <a:pt x="47" y="29"/>
                      </a:lnTo>
                      <a:lnTo>
                        <a:pt x="44" y="29"/>
                      </a:lnTo>
                      <a:lnTo>
                        <a:pt x="42" y="28"/>
                      </a:lnTo>
                      <a:lnTo>
                        <a:pt x="42" y="28"/>
                      </a:lnTo>
                      <a:lnTo>
                        <a:pt x="43" y="0"/>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grpSp>
              <p:nvGrpSpPr>
                <p:cNvPr id="463" name="Group 462">
                  <a:extLst>
                    <a:ext uri="{FF2B5EF4-FFF2-40B4-BE49-F238E27FC236}">
                      <a16:creationId xmlns:a16="http://schemas.microsoft.com/office/drawing/2014/main" xmlns="" id="{37A1EF09-F421-324A-8EBF-8DD7CB2C7516}"/>
                    </a:ext>
                  </a:extLst>
                </p:cNvPr>
                <p:cNvGrpSpPr/>
                <p:nvPr/>
              </p:nvGrpSpPr>
              <p:grpSpPr>
                <a:xfrm>
                  <a:off x="4692650" y="3600450"/>
                  <a:ext cx="157163" cy="198438"/>
                  <a:chOff x="4692650" y="3600450"/>
                  <a:chExt cx="157163" cy="198438"/>
                </a:xfrm>
                <a:grpFill/>
              </p:grpSpPr>
              <p:sp>
                <p:nvSpPr>
                  <p:cNvPr id="674" name="Freeform 756">
                    <a:extLst>
                      <a:ext uri="{FF2B5EF4-FFF2-40B4-BE49-F238E27FC236}">
                        <a16:creationId xmlns:a16="http://schemas.microsoft.com/office/drawing/2014/main" xmlns="" id="{58C0B9F7-E15B-4344-A391-8DA509682A60}"/>
                      </a:ext>
                    </a:extLst>
                  </p:cNvPr>
                  <p:cNvSpPr/>
                  <p:nvPr/>
                </p:nvSpPr>
                <p:spPr>
                  <a:xfrm>
                    <a:off x="4781550" y="3779838"/>
                    <a:ext cx="61913" cy="19050"/>
                  </a:xfrm>
                  <a:custGeom>
                    <a:avLst/>
                    <a:gdLst>
                      <a:gd name="T0" fmla="*/ 21 w 39"/>
                      <a:gd name="T1" fmla="*/ 4 h 12"/>
                      <a:gd name="T2" fmla="*/ 19 w 39"/>
                      <a:gd name="T3" fmla="*/ 3 h 12"/>
                      <a:gd name="T4" fmla="*/ 12 w 39"/>
                      <a:gd name="T5" fmla="*/ 4 h 12"/>
                      <a:gd name="T6" fmla="*/ 10 w 39"/>
                      <a:gd name="T7" fmla="*/ 3 h 12"/>
                      <a:gd name="T8" fmla="*/ 8 w 39"/>
                      <a:gd name="T9" fmla="*/ 3 h 12"/>
                      <a:gd name="T10" fmla="*/ 9 w 39"/>
                      <a:gd name="T11" fmla="*/ 1 h 12"/>
                      <a:gd name="T12" fmla="*/ 8 w 39"/>
                      <a:gd name="T13" fmla="*/ 0 h 12"/>
                      <a:gd name="T14" fmla="*/ 6 w 39"/>
                      <a:gd name="T15" fmla="*/ 1 h 12"/>
                      <a:gd name="T16" fmla="*/ 4 w 39"/>
                      <a:gd name="T17" fmla="*/ 0 h 12"/>
                      <a:gd name="T18" fmla="*/ 3 w 39"/>
                      <a:gd name="T19" fmla="*/ 0 h 12"/>
                      <a:gd name="T20" fmla="*/ 2 w 39"/>
                      <a:gd name="T21" fmla="*/ 2 h 12"/>
                      <a:gd name="T22" fmla="*/ 0 w 39"/>
                      <a:gd name="T23" fmla="*/ 1 h 12"/>
                      <a:gd name="T24" fmla="*/ 0 w 39"/>
                      <a:gd name="T25" fmla="*/ 7 h 12"/>
                      <a:gd name="T26" fmla="*/ 9 w 39"/>
                      <a:gd name="T27" fmla="*/ 7 h 12"/>
                      <a:gd name="T28" fmla="*/ 13 w 39"/>
                      <a:gd name="T29" fmla="*/ 8 h 12"/>
                      <a:gd name="T30" fmla="*/ 14 w 39"/>
                      <a:gd name="T31" fmla="*/ 9 h 12"/>
                      <a:gd name="T32" fmla="*/ 16 w 39"/>
                      <a:gd name="T33" fmla="*/ 9 h 12"/>
                      <a:gd name="T34" fmla="*/ 18 w 39"/>
                      <a:gd name="T35" fmla="*/ 12 h 12"/>
                      <a:gd name="T36" fmla="*/ 34 w 39"/>
                      <a:gd name="T37" fmla="*/ 10 h 12"/>
                      <a:gd name="T38" fmla="*/ 37 w 39"/>
                      <a:gd name="T39" fmla="*/ 11 h 12"/>
                      <a:gd name="T40" fmla="*/ 39 w 39"/>
                      <a:gd name="T41" fmla="*/ 7 h 12"/>
                      <a:gd name="T42" fmla="*/ 39 w 39"/>
                      <a:gd name="T43" fmla="*/ 6 h 12"/>
                      <a:gd name="T44" fmla="*/ 34 w 39"/>
                      <a:gd name="T45" fmla="*/ 8 h 12"/>
                      <a:gd name="T46" fmla="*/ 31 w 39"/>
                      <a:gd name="T47" fmla="*/ 7 h 12"/>
                      <a:gd name="T48" fmla="*/ 30 w 39"/>
                      <a:gd name="T49" fmla="*/ 5 h 12"/>
                      <a:gd name="T50" fmla="*/ 23 w 39"/>
                      <a:gd name="T51" fmla="*/ 5 h 12"/>
                      <a:gd name="T52" fmla="*/ 21 w 39"/>
                      <a:gd name="T53" fmla="*/ 5 h 12"/>
                      <a:gd name="T54" fmla="*/ 21 w 39"/>
                      <a:gd name="T5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9" h="12">
                        <a:moveTo>
                          <a:pt x="21" y="4"/>
                        </a:moveTo>
                        <a:lnTo>
                          <a:pt x="19" y="3"/>
                        </a:lnTo>
                        <a:lnTo>
                          <a:pt x="12" y="4"/>
                        </a:lnTo>
                        <a:lnTo>
                          <a:pt x="10" y="3"/>
                        </a:lnTo>
                        <a:lnTo>
                          <a:pt x="8" y="3"/>
                        </a:lnTo>
                        <a:lnTo>
                          <a:pt x="9" y="1"/>
                        </a:lnTo>
                        <a:lnTo>
                          <a:pt x="8" y="0"/>
                        </a:lnTo>
                        <a:lnTo>
                          <a:pt x="6" y="1"/>
                        </a:lnTo>
                        <a:lnTo>
                          <a:pt x="4" y="0"/>
                        </a:lnTo>
                        <a:lnTo>
                          <a:pt x="3" y="0"/>
                        </a:lnTo>
                        <a:lnTo>
                          <a:pt x="2" y="2"/>
                        </a:lnTo>
                        <a:lnTo>
                          <a:pt x="0" y="1"/>
                        </a:lnTo>
                        <a:lnTo>
                          <a:pt x="0" y="7"/>
                        </a:lnTo>
                        <a:lnTo>
                          <a:pt x="9" y="7"/>
                        </a:lnTo>
                        <a:lnTo>
                          <a:pt x="13" y="8"/>
                        </a:lnTo>
                        <a:lnTo>
                          <a:pt x="14" y="9"/>
                        </a:lnTo>
                        <a:lnTo>
                          <a:pt x="16" y="9"/>
                        </a:lnTo>
                        <a:lnTo>
                          <a:pt x="18" y="12"/>
                        </a:lnTo>
                        <a:lnTo>
                          <a:pt x="34" y="10"/>
                        </a:lnTo>
                        <a:lnTo>
                          <a:pt x="37" y="11"/>
                        </a:lnTo>
                        <a:lnTo>
                          <a:pt x="39" y="7"/>
                        </a:lnTo>
                        <a:lnTo>
                          <a:pt x="39" y="6"/>
                        </a:lnTo>
                        <a:lnTo>
                          <a:pt x="34" y="8"/>
                        </a:lnTo>
                        <a:lnTo>
                          <a:pt x="31" y="7"/>
                        </a:lnTo>
                        <a:lnTo>
                          <a:pt x="30" y="5"/>
                        </a:lnTo>
                        <a:lnTo>
                          <a:pt x="23" y="5"/>
                        </a:lnTo>
                        <a:lnTo>
                          <a:pt x="21" y="5"/>
                        </a:lnTo>
                        <a:lnTo>
                          <a:pt x="21" y="4"/>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675" name="Freeform 758">
                    <a:extLst>
                      <a:ext uri="{FF2B5EF4-FFF2-40B4-BE49-F238E27FC236}">
                        <a16:creationId xmlns:a16="http://schemas.microsoft.com/office/drawing/2014/main" xmlns="" id="{A26F4DE4-213E-4D44-BEE1-EC5425FD86AB}"/>
                      </a:ext>
                    </a:extLst>
                  </p:cNvPr>
                  <p:cNvSpPr/>
                  <p:nvPr/>
                </p:nvSpPr>
                <p:spPr>
                  <a:xfrm>
                    <a:off x="4806950" y="3713163"/>
                    <a:ext cx="6350" cy="9525"/>
                  </a:xfrm>
                  <a:custGeom>
                    <a:avLst/>
                    <a:gdLst>
                      <a:gd name="T0" fmla="*/ 4 w 4"/>
                      <a:gd name="T1" fmla="*/ 6 h 6"/>
                      <a:gd name="T2" fmla="*/ 4 w 4"/>
                      <a:gd name="T3" fmla="*/ 5 h 6"/>
                      <a:gd name="T4" fmla="*/ 4 w 4"/>
                      <a:gd name="T5" fmla="*/ 3 h 6"/>
                      <a:gd name="T6" fmla="*/ 4 w 4"/>
                      <a:gd name="T7" fmla="*/ 2 h 6"/>
                      <a:gd name="T8" fmla="*/ 2 w 4"/>
                      <a:gd name="T9" fmla="*/ 1 h 6"/>
                      <a:gd name="T10" fmla="*/ 0 w 4"/>
                      <a:gd name="T11" fmla="*/ 0 h 6"/>
                      <a:gd name="T12" fmla="*/ 0 w 4"/>
                      <a:gd name="T13" fmla="*/ 1 h 6"/>
                      <a:gd name="T14" fmla="*/ 1 w 4"/>
                      <a:gd name="T15" fmla="*/ 3 h 6"/>
                      <a:gd name="T16" fmla="*/ 3 w 4"/>
                      <a:gd name="T17" fmla="*/ 6 h 6"/>
                      <a:gd name="T18" fmla="*/ 4 w 4"/>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6"/>
                        </a:moveTo>
                        <a:lnTo>
                          <a:pt x="4" y="5"/>
                        </a:lnTo>
                        <a:lnTo>
                          <a:pt x="4" y="3"/>
                        </a:lnTo>
                        <a:lnTo>
                          <a:pt x="4" y="2"/>
                        </a:lnTo>
                        <a:lnTo>
                          <a:pt x="2" y="1"/>
                        </a:lnTo>
                        <a:lnTo>
                          <a:pt x="0" y="0"/>
                        </a:lnTo>
                        <a:lnTo>
                          <a:pt x="0" y="1"/>
                        </a:lnTo>
                        <a:lnTo>
                          <a:pt x="1" y="3"/>
                        </a:lnTo>
                        <a:lnTo>
                          <a:pt x="3" y="6"/>
                        </a:lnTo>
                        <a:lnTo>
                          <a:pt x="4" y="6"/>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676" name="Freeform 759">
                    <a:extLst>
                      <a:ext uri="{FF2B5EF4-FFF2-40B4-BE49-F238E27FC236}">
                        <a16:creationId xmlns:a16="http://schemas.microsoft.com/office/drawing/2014/main" xmlns="" id="{DE654ADB-ACFA-BF45-BC24-E35F3499521B}"/>
                      </a:ext>
                    </a:extLst>
                  </p:cNvPr>
                  <p:cNvSpPr/>
                  <p:nvPr/>
                </p:nvSpPr>
                <p:spPr>
                  <a:xfrm>
                    <a:off x="4806950" y="3713163"/>
                    <a:ext cx="6350" cy="9525"/>
                  </a:xfrm>
                  <a:custGeom>
                    <a:avLst/>
                    <a:gdLst>
                      <a:gd name="T0" fmla="*/ 4 w 4"/>
                      <a:gd name="T1" fmla="*/ 6 h 6"/>
                      <a:gd name="T2" fmla="*/ 4 w 4"/>
                      <a:gd name="T3" fmla="*/ 5 h 6"/>
                      <a:gd name="T4" fmla="*/ 4 w 4"/>
                      <a:gd name="T5" fmla="*/ 3 h 6"/>
                      <a:gd name="T6" fmla="*/ 4 w 4"/>
                      <a:gd name="T7" fmla="*/ 2 h 6"/>
                      <a:gd name="T8" fmla="*/ 2 w 4"/>
                      <a:gd name="T9" fmla="*/ 1 h 6"/>
                      <a:gd name="T10" fmla="*/ 0 w 4"/>
                      <a:gd name="T11" fmla="*/ 0 h 6"/>
                      <a:gd name="T12" fmla="*/ 0 w 4"/>
                      <a:gd name="T13" fmla="*/ 1 h 6"/>
                      <a:gd name="T14" fmla="*/ 1 w 4"/>
                      <a:gd name="T15" fmla="*/ 3 h 6"/>
                      <a:gd name="T16" fmla="*/ 3 w 4"/>
                      <a:gd name="T17" fmla="*/ 6 h 6"/>
                      <a:gd name="T18" fmla="*/ 4 w 4"/>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6"/>
                        </a:moveTo>
                        <a:lnTo>
                          <a:pt x="4" y="5"/>
                        </a:lnTo>
                        <a:lnTo>
                          <a:pt x="4" y="3"/>
                        </a:lnTo>
                        <a:lnTo>
                          <a:pt x="4" y="2"/>
                        </a:lnTo>
                        <a:lnTo>
                          <a:pt x="2" y="1"/>
                        </a:lnTo>
                        <a:lnTo>
                          <a:pt x="0" y="0"/>
                        </a:lnTo>
                        <a:lnTo>
                          <a:pt x="0" y="1"/>
                        </a:lnTo>
                        <a:lnTo>
                          <a:pt x="1" y="3"/>
                        </a:lnTo>
                        <a:lnTo>
                          <a:pt x="3" y="6"/>
                        </a:lnTo>
                        <a:lnTo>
                          <a:pt x="4" y="6"/>
                        </a:lnTo>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677" name="Freeform 760">
                    <a:extLst>
                      <a:ext uri="{FF2B5EF4-FFF2-40B4-BE49-F238E27FC236}">
                        <a16:creationId xmlns:a16="http://schemas.microsoft.com/office/drawing/2014/main" xmlns="" id="{B1DF768E-BB01-0C4F-870C-58A4D0DC6DB6}"/>
                      </a:ext>
                    </a:extLst>
                  </p:cNvPr>
                  <p:cNvSpPr/>
                  <p:nvPr/>
                </p:nvSpPr>
                <p:spPr>
                  <a:xfrm>
                    <a:off x="4725988" y="3703638"/>
                    <a:ext cx="53975" cy="53975"/>
                  </a:xfrm>
                  <a:custGeom>
                    <a:avLst/>
                    <a:gdLst>
                      <a:gd name="T0" fmla="*/ 13 w 34"/>
                      <a:gd name="T1" fmla="*/ 0 h 34"/>
                      <a:gd name="T2" fmla="*/ 10 w 34"/>
                      <a:gd name="T3" fmla="*/ 0 h 34"/>
                      <a:gd name="T4" fmla="*/ 6 w 34"/>
                      <a:gd name="T5" fmla="*/ 3 h 34"/>
                      <a:gd name="T6" fmla="*/ 4 w 34"/>
                      <a:gd name="T7" fmla="*/ 2 h 34"/>
                      <a:gd name="T8" fmla="*/ 1 w 34"/>
                      <a:gd name="T9" fmla="*/ 7 h 34"/>
                      <a:gd name="T10" fmla="*/ 0 w 34"/>
                      <a:gd name="T11" fmla="*/ 9 h 34"/>
                      <a:gd name="T12" fmla="*/ 2 w 34"/>
                      <a:gd name="T13" fmla="*/ 13 h 34"/>
                      <a:gd name="T14" fmla="*/ 6 w 34"/>
                      <a:gd name="T15" fmla="*/ 15 h 34"/>
                      <a:gd name="T16" fmla="*/ 8 w 34"/>
                      <a:gd name="T17" fmla="*/ 18 h 34"/>
                      <a:gd name="T18" fmla="*/ 7 w 34"/>
                      <a:gd name="T19" fmla="*/ 22 h 34"/>
                      <a:gd name="T20" fmla="*/ 7 w 34"/>
                      <a:gd name="T21" fmla="*/ 26 h 34"/>
                      <a:gd name="T22" fmla="*/ 9 w 34"/>
                      <a:gd name="T23" fmla="*/ 27 h 34"/>
                      <a:gd name="T24" fmla="*/ 11 w 34"/>
                      <a:gd name="T25" fmla="*/ 28 h 34"/>
                      <a:gd name="T26" fmla="*/ 11 w 34"/>
                      <a:gd name="T27" fmla="*/ 25 h 34"/>
                      <a:gd name="T28" fmla="*/ 13 w 34"/>
                      <a:gd name="T29" fmla="*/ 23 h 34"/>
                      <a:gd name="T30" fmla="*/ 14 w 34"/>
                      <a:gd name="T31" fmla="*/ 25 h 34"/>
                      <a:gd name="T32" fmla="*/ 16 w 34"/>
                      <a:gd name="T33" fmla="*/ 27 h 34"/>
                      <a:gd name="T34" fmla="*/ 18 w 34"/>
                      <a:gd name="T35" fmla="*/ 34 h 34"/>
                      <a:gd name="T36" fmla="*/ 19 w 34"/>
                      <a:gd name="T37" fmla="*/ 34 h 34"/>
                      <a:gd name="T38" fmla="*/ 20 w 34"/>
                      <a:gd name="T39" fmla="*/ 28 h 34"/>
                      <a:gd name="T40" fmla="*/ 23 w 34"/>
                      <a:gd name="T41" fmla="*/ 28 h 34"/>
                      <a:gd name="T42" fmla="*/ 24 w 34"/>
                      <a:gd name="T43" fmla="*/ 30 h 34"/>
                      <a:gd name="T44" fmla="*/ 26 w 34"/>
                      <a:gd name="T45" fmla="*/ 32 h 34"/>
                      <a:gd name="T46" fmla="*/ 28 w 34"/>
                      <a:gd name="T47" fmla="*/ 33 h 34"/>
                      <a:gd name="T48" fmla="*/ 26 w 34"/>
                      <a:gd name="T49" fmla="*/ 20 h 34"/>
                      <a:gd name="T50" fmla="*/ 24 w 34"/>
                      <a:gd name="T51" fmla="*/ 17 h 34"/>
                      <a:gd name="T52" fmla="*/ 23 w 34"/>
                      <a:gd name="T53" fmla="*/ 14 h 34"/>
                      <a:gd name="T54" fmla="*/ 28 w 34"/>
                      <a:gd name="T55" fmla="*/ 17 h 34"/>
                      <a:gd name="T56" fmla="*/ 28 w 34"/>
                      <a:gd name="T57" fmla="*/ 18 h 34"/>
                      <a:gd name="T58" fmla="*/ 30 w 34"/>
                      <a:gd name="T59" fmla="*/ 18 h 34"/>
                      <a:gd name="T60" fmla="*/ 31 w 34"/>
                      <a:gd name="T61" fmla="*/ 17 h 34"/>
                      <a:gd name="T62" fmla="*/ 34 w 34"/>
                      <a:gd name="T63" fmla="*/ 16 h 34"/>
                      <a:gd name="T64" fmla="*/ 33 w 34"/>
                      <a:gd name="T65" fmla="*/ 14 h 34"/>
                      <a:gd name="T66" fmla="*/ 30 w 34"/>
                      <a:gd name="T67" fmla="*/ 12 h 34"/>
                      <a:gd name="T68" fmla="*/ 28 w 34"/>
                      <a:gd name="T69" fmla="*/ 8 h 34"/>
                      <a:gd name="T70" fmla="*/ 28 w 34"/>
                      <a:gd name="T71" fmla="*/ 6 h 34"/>
                      <a:gd name="T72" fmla="*/ 16 w 34"/>
                      <a:gd name="T73" fmla="*/ 2 h 34"/>
                      <a:gd name="T74" fmla="*/ 15 w 34"/>
                      <a:gd name="T75" fmla="*/ 2 h 34"/>
                      <a:gd name="T76" fmla="*/ 13 w 34"/>
                      <a:gd name="T7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4" h="34">
                        <a:moveTo>
                          <a:pt x="13" y="0"/>
                        </a:moveTo>
                        <a:lnTo>
                          <a:pt x="10" y="0"/>
                        </a:lnTo>
                        <a:lnTo>
                          <a:pt x="6" y="3"/>
                        </a:lnTo>
                        <a:lnTo>
                          <a:pt x="4" y="2"/>
                        </a:lnTo>
                        <a:lnTo>
                          <a:pt x="1" y="7"/>
                        </a:lnTo>
                        <a:lnTo>
                          <a:pt x="0" y="9"/>
                        </a:lnTo>
                        <a:lnTo>
                          <a:pt x="2" y="13"/>
                        </a:lnTo>
                        <a:lnTo>
                          <a:pt x="6" y="15"/>
                        </a:lnTo>
                        <a:lnTo>
                          <a:pt x="8" y="18"/>
                        </a:lnTo>
                        <a:lnTo>
                          <a:pt x="7" y="22"/>
                        </a:lnTo>
                        <a:lnTo>
                          <a:pt x="7" y="26"/>
                        </a:lnTo>
                        <a:lnTo>
                          <a:pt x="9" y="27"/>
                        </a:lnTo>
                        <a:lnTo>
                          <a:pt x="11" y="28"/>
                        </a:lnTo>
                        <a:lnTo>
                          <a:pt x="11" y="25"/>
                        </a:lnTo>
                        <a:lnTo>
                          <a:pt x="13" y="23"/>
                        </a:lnTo>
                        <a:lnTo>
                          <a:pt x="14" y="25"/>
                        </a:lnTo>
                        <a:lnTo>
                          <a:pt x="16" y="27"/>
                        </a:lnTo>
                        <a:lnTo>
                          <a:pt x="18" y="34"/>
                        </a:lnTo>
                        <a:lnTo>
                          <a:pt x="19" y="34"/>
                        </a:lnTo>
                        <a:lnTo>
                          <a:pt x="20" y="28"/>
                        </a:lnTo>
                        <a:lnTo>
                          <a:pt x="23" y="28"/>
                        </a:lnTo>
                        <a:lnTo>
                          <a:pt x="24" y="30"/>
                        </a:lnTo>
                        <a:lnTo>
                          <a:pt x="26" y="32"/>
                        </a:lnTo>
                        <a:lnTo>
                          <a:pt x="28" y="33"/>
                        </a:lnTo>
                        <a:lnTo>
                          <a:pt x="26" y="20"/>
                        </a:lnTo>
                        <a:lnTo>
                          <a:pt x="24" y="17"/>
                        </a:lnTo>
                        <a:lnTo>
                          <a:pt x="23" y="14"/>
                        </a:lnTo>
                        <a:lnTo>
                          <a:pt x="28" y="17"/>
                        </a:lnTo>
                        <a:lnTo>
                          <a:pt x="28" y="18"/>
                        </a:lnTo>
                        <a:lnTo>
                          <a:pt x="30" y="18"/>
                        </a:lnTo>
                        <a:lnTo>
                          <a:pt x="31" y="17"/>
                        </a:lnTo>
                        <a:lnTo>
                          <a:pt x="34" y="16"/>
                        </a:lnTo>
                        <a:lnTo>
                          <a:pt x="33" y="14"/>
                        </a:lnTo>
                        <a:lnTo>
                          <a:pt x="30" y="12"/>
                        </a:lnTo>
                        <a:lnTo>
                          <a:pt x="28" y="8"/>
                        </a:lnTo>
                        <a:lnTo>
                          <a:pt x="28" y="6"/>
                        </a:lnTo>
                        <a:lnTo>
                          <a:pt x="16" y="2"/>
                        </a:lnTo>
                        <a:lnTo>
                          <a:pt x="15" y="2"/>
                        </a:lnTo>
                        <a:lnTo>
                          <a:pt x="13" y="0"/>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678" name="Freeform 762">
                    <a:extLst>
                      <a:ext uri="{FF2B5EF4-FFF2-40B4-BE49-F238E27FC236}">
                        <a16:creationId xmlns:a16="http://schemas.microsoft.com/office/drawing/2014/main" xmlns="" id="{D576F3F8-D2EC-7042-8FAE-1539B6C4DD04}"/>
                      </a:ext>
                    </a:extLst>
                  </p:cNvPr>
                  <p:cNvSpPr/>
                  <p:nvPr/>
                </p:nvSpPr>
                <p:spPr>
                  <a:xfrm>
                    <a:off x="4708525" y="3700463"/>
                    <a:ext cx="9525" cy="9525"/>
                  </a:xfrm>
                  <a:custGeom>
                    <a:avLst/>
                    <a:gdLst>
                      <a:gd name="T0" fmla="*/ 6 w 6"/>
                      <a:gd name="T1" fmla="*/ 6 h 6"/>
                      <a:gd name="T2" fmla="*/ 6 w 6"/>
                      <a:gd name="T3" fmla="*/ 4 h 6"/>
                      <a:gd name="T4" fmla="*/ 5 w 6"/>
                      <a:gd name="T5" fmla="*/ 3 h 6"/>
                      <a:gd name="T6" fmla="*/ 4 w 6"/>
                      <a:gd name="T7" fmla="*/ 0 h 6"/>
                      <a:gd name="T8" fmla="*/ 0 w 6"/>
                      <a:gd name="T9" fmla="*/ 3 h 6"/>
                      <a:gd name="T10" fmla="*/ 3 w 6"/>
                      <a:gd name="T11" fmla="*/ 5 h 6"/>
                      <a:gd name="T12" fmla="*/ 4 w 6"/>
                      <a:gd name="T13" fmla="*/ 6 h 6"/>
                      <a:gd name="T14" fmla="*/ 6 w 6"/>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6" y="6"/>
                        </a:moveTo>
                        <a:lnTo>
                          <a:pt x="6" y="4"/>
                        </a:lnTo>
                        <a:lnTo>
                          <a:pt x="5" y="3"/>
                        </a:lnTo>
                        <a:lnTo>
                          <a:pt x="4" y="0"/>
                        </a:lnTo>
                        <a:lnTo>
                          <a:pt x="0" y="3"/>
                        </a:lnTo>
                        <a:lnTo>
                          <a:pt x="3" y="5"/>
                        </a:lnTo>
                        <a:lnTo>
                          <a:pt x="4" y="6"/>
                        </a:lnTo>
                        <a:lnTo>
                          <a:pt x="6" y="6"/>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679" name="Freeform 763">
                    <a:extLst>
                      <a:ext uri="{FF2B5EF4-FFF2-40B4-BE49-F238E27FC236}">
                        <a16:creationId xmlns:a16="http://schemas.microsoft.com/office/drawing/2014/main" xmlns="" id="{90F57C2C-7CA2-5645-B861-86E41AC29DEB}"/>
                      </a:ext>
                    </a:extLst>
                  </p:cNvPr>
                  <p:cNvSpPr/>
                  <p:nvPr/>
                </p:nvSpPr>
                <p:spPr>
                  <a:xfrm>
                    <a:off x="4708525" y="3700463"/>
                    <a:ext cx="9525" cy="9525"/>
                  </a:xfrm>
                  <a:custGeom>
                    <a:avLst/>
                    <a:gdLst>
                      <a:gd name="T0" fmla="*/ 6 w 6"/>
                      <a:gd name="T1" fmla="*/ 6 h 6"/>
                      <a:gd name="T2" fmla="*/ 6 w 6"/>
                      <a:gd name="T3" fmla="*/ 4 h 6"/>
                      <a:gd name="T4" fmla="*/ 5 w 6"/>
                      <a:gd name="T5" fmla="*/ 3 h 6"/>
                      <a:gd name="T6" fmla="*/ 4 w 6"/>
                      <a:gd name="T7" fmla="*/ 0 h 6"/>
                      <a:gd name="T8" fmla="*/ 0 w 6"/>
                      <a:gd name="T9" fmla="*/ 3 h 6"/>
                      <a:gd name="T10" fmla="*/ 3 w 6"/>
                      <a:gd name="T11" fmla="*/ 5 h 6"/>
                      <a:gd name="T12" fmla="*/ 4 w 6"/>
                      <a:gd name="T13" fmla="*/ 6 h 6"/>
                      <a:gd name="T14" fmla="*/ 6 w 6"/>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6" y="6"/>
                        </a:moveTo>
                        <a:lnTo>
                          <a:pt x="6" y="4"/>
                        </a:lnTo>
                        <a:lnTo>
                          <a:pt x="5" y="3"/>
                        </a:lnTo>
                        <a:lnTo>
                          <a:pt x="4" y="0"/>
                        </a:lnTo>
                        <a:lnTo>
                          <a:pt x="0" y="3"/>
                        </a:lnTo>
                        <a:lnTo>
                          <a:pt x="3" y="5"/>
                        </a:lnTo>
                        <a:lnTo>
                          <a:pt x="4" y="6"/>
                        </a:lnTo>
                        <a:lnTo>
                          <a:pt x="6" y="6"/>
                        </a:lnTo>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680" name="Freeform 764">
                    <a:extLst>
                      <a:ext uri="{FF2B5EF4-FFF2-40B4-BE49-F238E27FC236}">
                        <a16:creationId xmlns:a16="http://schemas.microsoft.com/office/drawing/2014/main" xmlns="" id="{36999EBF-CF78-784C-9B46-B540D7B45D35}"/>
                      </a:ext>
                    </a:extLst>
                  </p:cNvPr>
                  <p:cNvSpPr/>
                  <p:nvPr/>
                </p:nvSpPr>
                <p:spPr>
                  <a:xfrm>
                    <a:off x="4767263" y="3683000"/>
                    <a:ext cx="38100" cy="31750"/>
                  </a:xfrm>
                  <a:custGeom>
                    <a:avLst/>
                    <a:gdLst>
                      <a:gd name="T0" fmla="*/ 23 w 24"/>
                      <a:gd name="T1" fmla="*/ 17 h 20"/>
                      <a:gd name="T2" fmla="*/ 24 w 24"/>
                      <a:gd name="T3" fmla="*/ 18 h 20"/>
                      <a:gd name="T4" fmla="*/ 24 w 24"/>
                      <a:gd name="T5" fmla="*/ 16 h 20"/>
                      <a:gd name="T6" fmla="*/ 20 w 24"/>
                      <a:gd name="T7" fmla="*/ 15 h 20"/>
                      <a:gd name="T8" fmla="*/ 18 w 24"/>
                      <a:gd name="T9" fmla="*/ 11 h 20"/>
                      <a:gd name="T10" fmla="*/ 18 w 24"/>
                      <a:gd name="T11" fmla="*/ 9 h 20"/>
                      <a:gd name="T12" fmla="*/ 17 w 24"/>
                      <a:gd name="T13" fmla="*/ 7 h 20"/>
                      <a:gd name="T14" fmla="*/ 13 w 24"/>
                      <a:gd name="T15" fmla="*/ 6 h 20"/>
                      <a:gd name="T16" fmla="*/ 10 w 24"/>
                      <a:gd name="T17" fmla="*/ 5 h 20"/>
                      <a:gd name="T18" fmla="*/ 6 w 24"/>
                      <a:gd name="T19" fmla="*/ 1 h 20"/>
                      <a:gd name="T20" fmla="*/ 6 w 24"/>
                      <a:gd name="T21" fmla="*/ 0 h 20"/>
                      <a:gd name="T22" fmla="*/ 4 w 24"/>
                      <a:gd name="T23" fmla="*/ 0 h 20"/>
                      <a:gd name="T24" fmla="*/ 0 w 24"/>
                      <a:gd name="T25" fmla="*/ 3 h 20"/>
                      <a:gd name="T26" fmla="*/ 3 w 24"/>
                      <a:gd name="T27" fmla="*/ 3 h 20"/>
                      <a:gd name="T28" fmla="*/ 9 w 24"/>
                      <a:gd name="T29" fmla="*/ 8 h 20"/>
                      <a:gd name="T30" fmla="*/ 9 w 24"/>
                      <a:gd name="T31" fmla="*/ 10 h 20"/>
                      <a:gd name="T32" fmla="*/ 11 w 24"/>
                      <a:gd name="T33" fmla="*/ 11 h 20"/>
                      <a:gd name="T34" fmla="*/ 14 w 24"/>
                      <a:gd name="T35" fmla="*/ 12 h 20"/>
                      <a:gd name="T36" fmla="*/ 17 w 24"/>
                      <a:gd name="T37" fmla="*/ 14 h 20"/>
                      <a:gd name="T38" fmla="*/ 18 w 24"/>
                      <a:gd name="T39" fmla="*/ 16 h 20"/>
                      <a:gd name="T40" fmla="*/ 18 w 24"/>
                      <a:gd name="T41" fmla="*/ 18 h 20"/>
                      <a:gd name="T42" fmla="*/ 20 w 24"/>
                      <a:gd name="T43" fmla="*/ 19 h 20"/>
                      <a:gd name="T44" fmla="*/ 23 w 24"/>
                      <a:gd name="T45" fmla="*/ 20 h 20"/>
                      <a:gd name="T46" fmla="*/ 23 w 24"/>
                      <a:gd name="T47"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20">
                        <a:moveTo>
                          <a:pt x="23" y="17"/>
                        </a:moveTo>
                        <a:lnTo>
                          <a:pt x="24" y="18"/>
                        </a:lnTo>
                        <a:lnTo>
                          <a:pt x="24" y="16"/>
                        </a:lnTo>
                        <a:lnTo>
                          <a:pt x="20" y="15"/>
                        </a:lnTo>
                        <a:lnTo>
                          <a:pt x="18" y="11"/>
                        </a:lnTo>
                        <a:lnTo>
                          <a:pt x="18" y="9"/>
                        </a:lnTo>
                        <a:lnTo>
                          <a:pt x="17" y="7"/>
                        </a:lnTo>
                        <a:lnTo>
                          <a:pt x="13" y="6"/>
                        </a:lnTo>
                        <a:lnTo>
                          <a:pt x="10" y="5"/>
                        </a:lnTo>
                        <a:lnTo>
                          <a:pt x="6" y="1"/>
                        </a:lnTo>
                        <a:lnTo>
                          <a:pt x="6" y="0"/>
                        </a:lnTo>
                        <a:lnTo>
                          <a:pt x="4" y="0"/>
                        </a:lnTo>
                        <a:lnTo>
                          <a:pt x="0" y="3"/>
                        </a:lnTo>
                        <a:lnTo>
                          <a:pt x="3" y="3"/>
                        </a:lnTo>
                        <a:lnTo>
                          <a:pt x="9" y="8"/>
                        </a:lnTo>
                        <a:lnTo>
                          <a:pt x="9" y="10"/>
                        </a:lnTo>
                        <a:lnTo>
                          <a:pt x="11" y="11"/>
                        </a:lnTo>
                        <a:lnTo>
                          <a:pt x="14" y="12"/>
                        </a:lnTo>
                        <a:lnTo>
                          <a:pt x="17" y="14"/>
                        </a:lnTo>
                        <a:lnTo>
                          <a:pt x="18" y="16"/>
                        </a:lnTo>
                        <a:lnTo>
                          <a:pt x="18" y="18"/>
                        </a:lnTo>
                        <a:lnTo>
                          <a:pt x="20" y="19"/>
                        </a:lnTo>
                        <a:lnTo>
                          <a:pt x="23" y="20"/>
                        </a:lnTo>
                        <a:lnTo>
                          <a:pt x="23" y="17"/>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681" name="Freeform 766">
                    <a:extLst>
                      <a:ext uri="{FF2B5EF4-FFF2-40B4-BE49-F238E27FC236}">
                        <a16:creationId xmlns:a16="http://schemas.microsoft.com/office/drawing/2014/main" xmlns="" id="{A3234A68-6D61-0E47-BC77-6E9ABB30824E}"/>
                      </a:ext>
                    </a:extLst>
                  </p:cNvPr>
                  <p:cNvSpPr/>
                  <p:nvPr/>
                </p:nvSpPr>
                <p:spPr>
                  <a:xfrm>
                    <a:off x="4692650" y="3660775"/>
                    <a:ext cx="9525" cy="12700"/>
                  </a:xfrm>
                  <a:custGeom>
                    <a:avLst/>
                    <a:gdLst>
                      <a:gd name="T0" fmla="*/ 6 w 6"/>
                      <a:gd name="T1" fmla="*/ 7 h 8"/>
                      <a:gd name="T2" fmla="*/ 6 w 6"/>
                      <a:gd name="T3" fmla="*/ 6 h 8"/>
                      <a:gd name="T4" fmla="*/ 4 w 6"/>
                      <a:gd name="T5" fmla="*/ 1 h 8"/>
                      <a:gd name="T6" fmla="*/ 2 w 6"/>
                      <a:gd name="T7" fmla="*/ 0 h 8"/>
                      <a:gd name="T8" fmla="*/ 0 w 6"/>
                      <a:gd name="T9" fmla="*/ 1 h 8"/>
                      <a:gd name="T10" fmla="*/ 3 w 6"/>
                      <a:gd name="T11" fmla="*/ 6 h 8"/>
                      <a:gd name="T12" fmla="*/ 5 w 6"/>
                      <a:gd name="T13" fmla="*/ 8 h 8"/>
                      <a:gd name="T14" fmla="*/ 6 w 6"/>
                      <a:gd name="T15" fmla="*/ 7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8">
                        <a:moveTo>
                          <a:pt x="6" y="7"/>
                        </a:moveTo>
                        <a:lnTo>
                          <a:pt x="6" y="6"/>
                        </a:lnTo>
                        <a:lnTo>
                          <a:pt x="4" y="1"/>
                        </a:lnTo>
                        <a:lnTo>
                          <a:pt x="2" y="0"/>
                        </a:lnTo>
                        <a:lnTo>
                          <a:pt x="0" y="1"/>
                        </a:lnTo>
                        <a:lnTo>
                          <a:pt x="3" y="6"/>
                        </a:lnTo>
                        <a:lnTo>
                          <a:pt x="5" y="8"/>
                        </a:lnTo>
                        <a:lnTo>
                          <a:pt x="6" y="7"/>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682" name="Freeform 767">
                    <a:extLst>
                      <a:ext uri="{FF2B5EF4-FFF2-40B4-BE49-F238E27FC236}">
                        <a16:creationId xmlns:a16="http://schemas.microsoft.com/office/drawing/2014/main" xmlns="" id="{66B8E3DD-E999-8843-8FA5-B32A082BF0C7}"/>
                      </a:ext>
                    </a:extLst>
                  </p:cNvPr>
                  <p:cNvSpPr/>
                  <p:nvPr/>
                </p:nvSpPr>
                <p:spPr>
                  <a:xfrm>
                    <a:off x="4692650" y="3660775"/>
                    <a:ext cx="9525" cy="12700"/>
                  </a:xfrm>
                  <a:custGeom>
                    <a:avLst/>
                    <a:gdLst>
                      <a:gd name="T0" fmla="*/ 6 w 6"/>
                      <a:gd name="T1" fmla="*/ 7 h 8"/>
                      <a:gd name="T2" fmla="*/ 6 w 6"/>
                      <a:gd name="T3" fmla="*/ 6 h 8"/>
                      <a:gd name="T4" fmla="*/ 4 w 6"/>
                      <a:gd name="T5" fmla="*/ 1 h 8"/>
                      <a:gd name="T6" fmla="*/ 2 w 6"/>
                      <a:gd name="T7" fmla="*/ 0 h 8"/>
                      <a:gd name="T8" fmla="*/ 0 w 6"/>
                      <a:gd name="T9" fmla="*/ 1 h 8"/>
                      <a:gd name="T10" fmla="*/ 3 w 6"/>
                      <a:gd name="T11" fmla="*/ 6 h 8"/>
                      <a:gd name="T12" fmla="*/ 5 w 6"/>
                      <a:gd name="T13" fmla="*/ 8 h 8"/>
                      <a:gd name="T14" fmla="*/ 6 w 6"/>
                      <a:gd name="T15" fmla="*/ 7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8">
                        <a:moveTo>
                          <a:pt x="6" y="7"/>
                        </a:moveTo>
                        <a:lnTo>
                          <a:pt x="6" y="6"/>
                        </a:lnTo>
                        <a:lnTo>
                          <a:pt x="4" y="1"/>
                        </a:lnTo>
                        <a:lnTo>
                          <a:pt x="2" y="0"/>
                        </a:lnTo>
                        <a:lnTo>
                          <a:pt x="0" y="1"/>
                        </a:lnTo>
                        <a:lnTo>
                          <a:pt x="3" y="6"/>
                        </a:lnTo>
                        <a:lnTo>
                          <a:pt x="5" y="8"/>
                        </a:lnTo>
                        <a:lnTo>
                          <a:pt x="6" y="7"/>
                        </a:lnTo>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683" name="Freeform 768">
                    <a:extLst>
                      <a:ext uri="{FF2B5EF4-FFF2-40B4-BE49-F238E27FC236}">
                        <a16:creationId xmlns:a16="http://schemas.microsoft.com/office/drawing/2014/main" xmlns="" id="{02D910AF-D574-284C-849A-C3BEC05DFEA5}"/>
                      </a:ext>
                    </a:extLst>
                  </p:cNvPr>
                  <p:cNvSpPr/>
                  <p:nvPr/>
                </p:nvSpPr>
                <p:spPr>
                  <a:xfrm>
                    <a:off x="4802188" y="3630613"/>
                    <a:ext cx="7938" cy="6350"/>
                  </a:xfrm>
                  <a:custGeom>
                    <a:avLst/>
                    <a:gdLst>
                      <a:gd name="T0" fmla="*/ 3 w 5"/>
                      <a:gd name="T1" fmla="*/ 4 h 4"/>
                      <a:gd name="T2" fmla="*/ 5 w 5"/>
                      <a:gd name="T3" fmla="*/ 3 h 4"/>
                      <a:gd name="T4" fmla="*/ 4 w 5"/>
                      <a:gd name="T5" fmla="*/ 3 h 4"/>
                      <a:gd name="T6" fmla="*/ 4 w 5"/>
                      <a:gd name="T7" fmla="*/ 1 h 4"/>
                      <a:gd name="T8" fmla="*/ 3 w 5"/>
                      <a:gd name="T9" fmla="*/ 0 h 4"/>
                      <a:gd name="T10" fmla="*/ 0 w 5"/>
                      <a:gd name="T11" fmla="*/ 2 h 4"/>
                      <a:gd name="T12" fmla="*/ 1 w 5"/>
                      <a:gd name="T13" fmla="*/ 3 h 4"/>
                      <a:gd name="T14" fmla="*/ 2 w 5"/>
                      <a:gd name="T15" fmla="*/ 4 h 4"/>
                      <a:gd name="T16" fmla="*/ 3 w 5"/>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3" y="4"/>
                        </a:moveTo>
                        <a:lnTo>
                          <a:pt x="5" y="3"/>
                        </a:lnTo>
                        <a:lnTo>
                          <a:pt x="4" y="3"/>
                        </a:lnTo>
                        <a:lnTo>
                          <a:pt x="4" y="1"/>
                        </a:lnTo>
                        <a:lnTo>
                          <a:pt x="3" y="0"/>
                        </a:lnTo>
                        <a:lnTo>
                          <a:pt x="0" y="2"/>
                        </a:lnTo>
                        <a:lnTo>
                          <a:pt x="1" y="3"/>
                        </a:lnTo>
                        <a:lnTo>
                          <a:pt x="2" y="4"/>
                        </a:lnTo>
                        <a:lnTo>
                          <a:pt x="3" y="4"/>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684" name="Freeform 769">
                    <a:extLst>
                      <a:ext uri="{FF2B5EF4-FFF2-40B4-BE49-F238E27FC236}">
                        <a16:creationId xmlns:a16="http://schemas.microsoft.com/office/drawing/2014/main" xmlns="" id="{C4F8719B-889C-8E43-9E06-BA1AAB4E3699}"/>
                      </a:ext>
                    </a:extLst>
                  </p:cNvPr>
                  <p:cNvSpPr/>
                  <p:nvPr/>
                </p:nvSpPr>
                <p:spPr>
                  <a:xfrm>
                    <a:off x="4802188" y="3630613"/>
                    <a:ext cx="7938" cy="6350"/>
                  </a:xfrm>
                  <a:custGeom>
                    <a:avLst/>
                    <a:gdLst>
                      <a:gd name="T0" fmla="*/ 3 w 5"/>
                      <a:gd name="T1" fmla="*/ 4 h 4"/>
                      <a:gd name="T2" fmla="*/ 5 w 5"/>
                      <a:gd name="T3" fmla="*/ 3 h 4"/>
                      <a:gd name="T4" fmla="*/ 4 w 5"/>
                      <a:gd name="T5" fmla="*/ 3 h 4"/>
                      <a:gd name="T6" fmla="*/ 4 w 5"/>
                      <a:gd name="T7" fmla="*/ 1 h 4"/>
                      <a:gd name="T8" fmla="*/ 3 w 5"/>
                      <a:gd name="T9" fmla="*/ 0 h 4"/>
                      <a:gd name="T10" fmla="*/ 0 w 5"/>
                      <a:gd name="T11" fmla="*/ 2 h 4"/>
                      <a:gd name="T12" fmla="*/ 1 w 5"/>
                      <a:gd name="T13" fmla="*/ 3 h 4"/>
                      <a:gd name="T14" fmla="*/ 2 w 5"/>
                      <a:gd name="T15" fmla="*/ 4 h 4"/>
                      <a:gd name="T16" fmla="*/ 3 w 5"/>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3" y="4"/>
                        </a:moveTo>
                        <a:lnTo>
                          <a:pt x="5" y="3"/>
                        </a:lnTo>
                        <a:lnTo>
                          <a:pt x="4" y="3"/>
                        </a:lnTo>
                        <a:lnTo>
                          <a:pt x="4" y="1"/>
                        </a:lnTo>
                        <a:lnTo>
                          <a:pt x="3" y="0"/>
                        </a:lnTo>
                        <a:lnTo>
                          <a:pt x="0" y="2"/>
                        </a:lnTo>
                        <a:lnTo>
                          <a:pt x="1" y="3"/>
                        </a:lnTo>
                        <a:lnTo>
                          <a:pt x="2" y="4"/>
                        </a:lnTo>
                        <a:lnTo>
                          <a:pt x="3" y="4"/>
                        </a:lnTo>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685" name="Freeform 770">
                    <a:extLst>
                      <a:ext uri="{FF2B5EF4-FFF2-40B4-BE49-F238E27FC236}">
                        <a16:creationId xmlns:a16="http://schemas.microsoft.com/office/drawing/2014/main" xmlns="" id="{10EBFF80-115F-5C42-A47D-8CB829F0D9A2}"/>
                      </a:ext>
                    </a:extLst>
                  </p:cNvPr>
                  <p:cNvSpPr/>
                  <p:nvPr/>
                </p:nvSpPr>
                <p:spPr>
                  <a:xfrm>
                    <a:off x="4705350" y="3600450"/>
                    <a:ext cx="144463" cy="120650"/>
                  </a:xfrm>
                  <a:custGeom>
                    <a:avLst/>
                    <a:gdLst>
                      <a:gd name="T0" fmla="*/ 81 w 91"/>
                      <a:gd name="T1" fmla="*/ 18 h 76"/>
                      <a:gd name="T2" fmla="*/ 65 w 91"/>
                      <a:gd name="T3" fmla="*/ 17 h 76"/>
                      <a:gd name="T4" fmla="*/ 60 w 91"/>
                      <a:gd name="T5" fmla="*/ 16 h 76"/>
                      <a:gd name="T6" fmla="*/ 53 w 91"/>
                      <a:gd name="T7" fmla="*/ 20 h 76"/>
                      <a:gd name="T8" fmla="*/ 52 w 91"/>
                      <a:gd name="T9" fmla="*/ 25 h 76"/>
                      <a:gd name="T10" fmla="*/ 58 w 91"/>
                      <a:gd name="T11" fmla="*/ 29 h 76"/>
                      <a:gd name="T12" fmla="*/ 56 w 91"/>
                      <a:gd name="T13" fmla="*/ 28 h 76"/>
                      <a:gd name="T14" fmla="*/ 51 w 91"/>
                      <a:gd name="T15" fmla="*/ 30 h 76"/>
                      <a:gd name="T16" fmla="*/ 54 w 91"/>
                      <a:gd name="T17" fmla="*/ 35 h 76"/>
                      <a:gd name="T18" fmla="*/ 48 w 91"/>
                      <a:gd name="T19" fmla="*/ 29 h 76"/>
                      <a:gd name="T20" fmla="*/ 47 w 91"/>
                      <a:gd name="T21" fmla="*/ 32 h 76"/>
                      <a:gd name="T22" fmla="*/ 48 w 91"/>
                      <a:gd name="T23" fmla="*/ 35 h 76"/>
                      <a:gd name="T24" fmla="*/ 44 w 91"/>
                      <a:gd name="T25" fmla="*/ 29 h 76"/>
                      <a:gd name="T26" fmla="*/ 38 w 91"/>
                      <a:gd name="T27" fmla="*/ 24 h 76"/>
                      <a:gd name="T28" fmla="*/ 35 w 91"/>
                      <a:gd name="T29" fmla="*/ 24 h 76"/>
                      <a:gd name="T30" fmla="*/ 37 w 91"/>
                      <a:gd name="T31" fmla="*/ 37 h 76"/>
                      <a:gd name="T32" fmla="*/ 42 w 91"/>
                      <a:gd name="T33" fmla="*/ 45 h 76"/>
                      <a:gd name="T34" fmla="*/ 43 w 91"/>
                      <a:gd name="T35" fmla="*/ 50 h 76"/>
                      <a:gd name="T36" fmla="*/ 42 w 91"/>
                      <a:gd name="T37" fmla="*/ 48 h 76"/>
                      <a:gd name="T38" fmla="*/ 39 w 91"/>
                      <a:gd name="T39" fmla="*/ 46 h 76"/>
                      <a:gd name="T40" fmla="*/ 40 w 91"/>
                      <a:gd name="T41" fmla="*/ 52 h 76"/>
                      <a:gd name="T42" fmla="*/ 33 w 91"/>
                      <a:gd name="T43" fmla="*/ 54 h 76"/>
                      <a:gd name="T44" fmla="*/ 42 w 91"/>
                      <a:gd name="T45" fmla="*/ 58 h 76"/>
                      <a:gd name="T46" fmla="*/ 45 w 91"/>
                      <a:gd name="T47" fmla="*/ 61 h 76"/>
                      <a:gd name="T48" fmla="*/ 51 w 91"/>
                      <a:gd name="T49" fmla="*/ 65 h 76"/>
                      <a:gd name="T50" fmla="*/ 54 w 91"/>
                      <a:gd name="T51" fmla="*/ 67 h 76"/>
                      <a:gd name="T52" fmla="*/ 51 w 91"/>
                      <a:gd name="T53" fmla="*/ 74 h 76"/>
                      <a:gd name="T54" fmla="*/ 41 w 91"/>
                      <a:gd name="T55" fmla="*/ 71 h 76"/>
                      <a:gd name="T56" fmla="*/ 41 w 91"/>
                      <a:gd name="T57" fmla="*/ 69 h 76"/>
                      <a:gd name="T58" fmla="*/ 39 w 91"/>
                      <a:gd name="T59" fmla="*/ 67 h 76"/>
                      <a:gd name="T60" fmla="*/ 34 w 91"/>
                      <a:gd name="T61" fmla="*/ 65 h 76"/>
                      <a:gd name="T62" fmla="*/ 28 w 91"/>
                      <a:gd name="T63" fmla="*/ 64 h 76"/>
                      <a:gd name="T64" fmla="*/ 21 w 91"/>
                      <a:gd name="T65" fmla="*/ 64 h 76"/>
                      <a:gd name="T66" fmla="*/ 16 w 91"/>
                      <a:gd name="T67" fmla="*/ 63 h 76"/>
                      <a:gd name="T68" fmla="*/ 14 w 91"/>
                      <a:gd name="T69" fmla="*/ 64 h 76"/>
                      <a:gd name="T70" fmla="*/ 11 w 91"/>
                      <a:gd name="T71" fmla="*/ 55 h 76"/>
                      <a:gd name="T72" fmla="*/ 12 w 91"/>
                      <a:gd name="T73" fmla="*/ 52 h 76"/>
                      <a:gd name="T74" fmla="*/ 8 w 91"/>
                      <a:gd name="T75" fmla="*/ 53 h 76"/>
                      <a:gd name="T76" fmla="*/ 2 w 91"/>
                      <a:gd name="T77" fmla="*/ 45 h 76"/>
                      <a:gd name="T78" fmla="*/ 0 w 91"/>
                      <a:gd name="T79" fmla="*/ 40 h 76"/>
                      <a:gd name="T80" fmla="*/ 0 w 91"/>
                      <a:gd name="T81" fmla="*/ 40 h 76"/>
                      <a:gd name="T82" fmla="*/ 3 w 91"/>
                      <a:gd name="T83" fmla="*/ 36 h 76"/>
                      <a:gd name="T84" fmla="*/ 7 w 91"/>
                      <a:gd name="T85" fmla="*/ 31 h 76"/>
                      <a:gd name="T86" fmla="*/ 12 w 91"/>
                      <a:gd name="T87" fmla="*/ 24 h 76"/>
                      <a:gd name="T88" fmla="*/ 21 w 91"/>
                      <a:gd name="T89" fmla="*/ 17 h 76"/>
                      <a:gd name="T90" fmla="*/ 29 w 91"/>
                      <a:gd name="T91" fmla="*/ 12 h 76"/>
                      <a:gd name="T92" fmla="*/ 38 w 91"/>
                      <a:gd name="T93" fmla="*/ 9 h 76"/>
                      <a:gd name="T94" fmla="*/ 66 w 91"/>
                      <a:gd name="T95" fmla="*/ 7 h 76"/>
                      <a:gd name="T96" fmla="*/ 80 w 91"/>
                      <a:gd name="T97" fmla="*/ 9 h 76"/>
                      <a:gd name="T98" fmla="*/ 85 w 91"/>
                      <a:gd name="T99" fmla="*/ 1 h 76"/>
                      <a:gd name="T100" fmla="*/ 88 w 91"/>
                      <a:gd name="T101" fmla="*/ 2 h 76"/>
                      <a:gd name="T102" fmla="*/ 90 w 91"/>
                      <a:gd name="T103" fmla="*/ 7 h 76"/>
                      <a:gd name="T104" fmla="*/ 86 w 91"/>
                      <a:gd name="T105" fmla="*/ 1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1" h="76">
                        <a:moveTo>
                          <a:pt x="83" y="21"/>
                        </a:moveTo>
                        <a:lnTo>
                          <a:pt x="81" y="18"/>
                        </a:lnTo>
                        <a:lnTo>
                          <a:pt x="69" y="15"/>
                        </a:lnTo>
                        <a:lnTo>
                          <a:pt x="65" y="17"/>
                        </a:lnTo>
                        <a:lnTo>
                          <a:pt x="63" y="17"/>
                        </a:lnTo>
                        <a:lnTo>
                          <a:pt x="60" y="16"/>
                        </a:lnTo>
                        <a:lnTo>
                          <a:pt x="57" y="19"/>
                        </a:lnTo>
                        <a:lnTo>
                          <a:pt x="53" y="20"/>
                        </a:lnTo>
                        <a:lnTo>
                          <a:pt x="49" y="23"/>
                        </a:lnTo>
                        <a:lnTo>
                          <a:pt x="52" y="25"/>
                        </a:lnTo>
                        <a:lnTo>
                          <a:pt x="55" y="26"/>
                        </a:lnTo>
                        <a:lnTo>
                          <a:pt x="58" y="29"/>
                        </a:lnTo>
                        <a:lnTo>
                          <a:pt x="59" y="30"/>
                        </a:lnTo>
                        <a:lnTo>
                          <a:pt x="56" y="28"/>
                        </a:lnTo>
                        <a:lnTo>
                          <a:pt x="52" y="27"/>
                        </a:lnTo>
                        <a:lnTo>
                          <a:pt x="51" y="30"/>
                        </a:lnTo>
                        <a:lnTo>
                          <a:pt x="53" y="31"/>
                        </a:lnTo>
                        <a:lnTo>
                          <a:pt x="54" y="35"/>
                        </a:lnTo>
                        <a:lnTo>
                          <a:pt x="50" y="30"/>
                        </a:lnTo>
                        <a:lnTo>
                          <a:pt x="48" y="29"/>
                        </a:lnTo>
                        <a:lnTo>
                          <a:pt x="46" y="30"/>
                        </a:lnTo>
                        <a:lnTo>
                          <a:pt x="47" y="32"/>
                        </a:lnTo>
                        <a:lnTo>
                          <a:pt x="49" y="34"/>
                        </a:lnTo>
                        <a:lnTo>
                          <a:pt x="48" y="35"/>
                        </a:lnTo>
                        <a:lnTo>
                          <a:pt x="45" y="33"/>
                        </a:lnTo>
                        <a:lnTo>
                          <a:pt x="44" y="29"/>
                        </a:lnTo>
                        <a:lnTo>
                          <a:pt x="38" y="25"/>
                        </a:lnTo>
                        <a:lnTo>
                          <a:pt x="38" y="24"/>
                        </a:lnTo>
                        <a:lnTo>
                          <a:pt x="39" y="23"/>
                        </a:lnTo>
                        <a:lnTo>
                          <a:pt x="35" y="24"/>
                        </a:lnTo>
                        <a:lnTo>
                          <a:pt x="35" y="35"/>
                        </a:lnTo>
                        <a:lnTo>
                          <a:pt x="37" y="37"/>
                        </a:lnTo>
                        <a:lnTo>
                          <a:pt x="38" y="40"/>
                        </a:lnTo>
                        <a:lnTo>
                          <a:pt x="42" y="45"/>
                        </a:lnTo>
                        <a:lnTo>
                          <a:pt x="44" y="49"/>
                        </a:lnTo>
                        <a:lnTo>
                          <a:pt x="43" y="50"/>
                        </a:lnTo>
                        <a:lnTo>
                          <a:pt x="42" y="50"/>
                        </a:lnTo>
                        <a:lnTo>
                          <a:pt x="42" y="48"/>
                        </a:lnTo>
                        <a:lnTo>
                          <a:pt x="41" y="47"/>
                        </a:lnTo>
                        <a:lnTo>
                          <a:pt x="39" y="46"/>
                        </a:lnTo>
                        <a:lnTo>
                          <a:pt x="38" y="48"/>
                        </a:lnTo>
                        <a:lnTo>
                          <a:pt x="40" y="52"/>
                        </a:lnTo>
                        <a:lnTo>
                          <a:pt x="39" y="53"/>
                        </a:lnTo>
                        <a:lnTo>
                          <a:pt x="33" y="54"/>
                        </a:lnTo>
                        <a:lnTo>
                          <a:pt x="34" y="55"/>
                        </a:lnTo>
                        <a:lnTo>
                          <a:pt x="42" y="58"/>
                        </a:lnTo>
                        <a:lnTo>
                          <a:pt x="44" y="59"/>
                        </a:lnTo>
                        <a:lnTo>
                          <a:pt x="45" y="61"/>
                        </a:lnTo>
                        <a:lnTo>
                          <a:pt x="47" y="61"/>
                        </a:lnTo>
                        <a:lnTo>
                          <a:pt x="51" y="65"/>
                        </a:lnTo>
                        <a:lnTo>
                          <a:pt x="52" y="65"/>
                        </a:lnTo>
                        <a:lnTo>
                          <a:pt x="54" y="67"/>
                        </a:lnTo>
                        <a:lnTo>
                          <a:pt x="55" y="76"/>
                        </a:lnTo>
                        <a:lnTo>
                          <a:pt x="51" y="74"/>
                        </a:lnTo>
                        <a:lnTo>
                          <a:pt x="48" y="71"/>
                        </a:lnTo>
                        <a:lnTo>
                          <a:pt x="41" y="71"/>
                        </a:lnTo>
                        <a:lnTo>
                          <a:pt x="39" y="70"/>
                        </a:lnTo>
                        <a:lnTo>
                          <a:pt x="41" y="69"/>
                        </a:lnTo>
                        <a:lnTo>
                          <a:pt x="42" y="67"/>
                        </a:lnTo>
                        <a:lnTo>
                          <a:pt x="39" y="67"/>
                        </a:lnTo>
                        <a:lnTo>
                          <a:pt x="36" y="63"/>
                        </a:lnTo>
                        <a:lnTo>
                          <a:pt x="34" y="65"/>
                        </a:lnTo>
                        <a:lnTo>
                          <a:pt x="31" y="64"/>
                        </a:lnTo>
                        <a:lnTo>
                          <a:pt x="28" y="64"/>
                        </a:lnTo>
                        <a:lnTo>
                          <a:pt x="25" y="64"/>
                        </a:lnTo>
                        <a:lnTo>
                          <a:pt x="21" y="64"/>
                        </a:lnTo>
                        <a:lnTo>
                          <a:pt x="17" y="63"/>
                        </a:lnTo>
                        <a:lnTo>
                          <a:pt x="16" y="63"/>
                        </a:lnTo>
                        <a:lnTo>
                          <a:pt x="15" y="64"/>
                        </a:lnTo>
                        <a:lnTo>
                          <a:pt x="14" y="64"/>
                        </a:lnTo>
                        <a:lnTo>
                          <a:pt x="8" y="54"/>
                        </a:lnTo>
                        <a:lnTo>
                          <a:pt x="11" y="55"/>
                        </a:lnTo>
                        <a:lnTo>
                          <a:pt x="13" y="54"/>
                        </a:lnTo>
                        <a:lnTo>
                          <a:pt x="12" y="52"/>
                        </a:lnTo>
                        <a:lnTo>
                          <a:pt x="9" y="51"/>
                        </a:lnTo>
                        <a:lnTo>
                          <a:pt x="8" y="53"/>
                        </a:lnTo>
                        <a:lnTo>
                          <a:pt x="4" y="46"/>
                        </a:lnTo>
                        <a:lnTo>
                          <a:pt x="2" y="45"/>
                        </a:lnTo>
                        <a:lnTo>
                          <a:pt x="0" y="40"/>
                        </a:lnTo>
                        <a:lnTo>
                          <a:pt x="0" y="40"/>
                        </a:lnTo>
                        <a:lnTo>
                          <a:pt x="0" y="40"/>
                        </a:lnTo>
                        <a:lnTo>
                          <a:pt x="0" y="40"/>
                        </a:lnTo>
                        <a:lnTo>
                          <a:pt x="2" y="38"/>
                        </a:lnTo>
                        <a:lnTo>
                          <a:pt x="3" y="36"/>
                        </a:lnTo>
                        <a:lnTo>
                          <a:pt x="4" y="33"/>
                        </a:lnTo>
                        <a:lnTo>
                          <a:pt x="7" y="31"/>
                        </a:lnTo>
                        <a:lnTo>
                          <a:pt x="9" y="27"/>
                        </a:lnTo>
                        <a:lnTo>
                          <a:pt x="12" y="24"/>
                        </a:lnTo>
                        <a:lnTo>
                          <a:pt x="12" y="18"/>
                        </a:lnTo>
                        <a:lnTo>
                          <a:pt x="21" y="17"/>
                        </a:lnTo>
                        <a:lnTo>
                          <a:pt x="24" y="14"/>
                        </a:lnTo>
                        <a:lnTo>
                          <a:pt x="29" y="12"/>
                        </a:lnTo>
                        <a:lnTo>
                          <a:pt x="34" y="12"/>
                        </a:lnTo>
                        <a:lnTo>
                          <a:pt x="38" y="9"/>
                        </a:lnTo>
                        <a:lnTo>
                          <a:pt x="64" y="5"/>
                        </a:lnTo>
                        <a:lnTo>
                          <a:pt x="66" y="7"/>
                        </a:lnTo>
                        <a:lnTo>
                          <a:pt x="75" y="10"/>
                        </a:lnTo>
                        <a:lnTo>
                          <a:pt x="80" y="9"/>
                        </a:lnTo>
                        <a:lnTo>
                          <a:pt x="84" y="6"/>
                        </a:lnTo>
                        <a:lnTo>
                          <a:pt x="85" y="1"/>
                        </a:lnTo>
                        <a:lnTo>
                          <a:pt x="87" y="0"/>
                        </a:lnTo>
                        <a:lnTo>
                          <a:pt x="88" y="2"/>
                        </a:lnTo>
                        <a:lnTo>
                          <a:pt x="91" y="4"/>
                        </a:lnTo>
                        <a:lnTo>
                          <a:pt x="90" y="7"/>
                        </a:lnTo>
                        <a:lnTo>
                          <a:pt x="87" y="9"/>
                        </a:lnTo>
                        <a:lnTo>
                          <a:pt x="86" y="17"/>
                        </a:lnTo>
                        <a:lnTo>
                          <a:pt x="83" y="21"/>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686" name="Freeform 772">
                    <a:extLst>
                      <a:ext uri="{FF2B5EF4-FFF2-40B4-BE49-F238E27FC236}">
                        <a16:creationId xmlns:a16="http://schemas.microsoft.com/office/drawing/2014/main" xmlns="" id="{0EA83888-7F82-6E42-9FBA-C050CAB3E173}"/>
                      </a:ext>
                    </a:extLst>
                  </p:cNvPr>
                  <p:cNvSpPr/>
                  <p:nvPr/>
                </p:nvSpPr>
                <p:spPr>
                  <a:xfrm>
                    <a:off x="4814888" y="3654425"/>
                    <a:ext cx="6350" cy="6350"/>
                  </a:xfrm>
                  <a:custGeom>
                    <a:avLst/>
                    <a:gdLst>
                      <a:gd name="T0" fmla="*/ 4 w 4"/>
                      <a:gd name="T1" fmla="*/ 2 h 4"/>
                      <a:gd name="T2" fmla="*/ 4 w 4"/>
                      <a:gd name="T3" fmla="*/ 2 h 4"/>
                      <a:gd name="T4" fmla="*/ 4 w 4"/>
                      <a:gd name="T5" fmla="*/ 0 h 4"/>
                      <a:gd name="T6" fmla="*/ 2 w 4"/>
                      <a:gd name="T7" fmla="*/ 0 h 4"/>
                      <a:gd name="T8" fmla="*/ 0 w 4"/>
                      <a:gd name="T9" fmla="*/ 1 h 4"/>
                      <a:gd name="T10" fmla="*/ 0 w 4"/>
                      <a:gd name="T11" fmla="*/ 3 h 4"/>
                      <a:gd name="T12" fmla="*/ 1 w 4"/>
                      <a:gd name="T13" fmla="*/ 4 h 4"/>
                      <a:gd name="T14" fmla="*/ 1 w 4"/>
                      <a:gd name="T15" fmla="*/ 3 h 4"/>
                      <a:gd name="T16" fmla="*/ 3 w 4"/>
                      <a:gd name="T17" fmla="*/ 4 h 4"/>
                      <a:gd name="T18" fmla="*/ 4 w 4"/>
                      <a:gd name="T1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4">
                        <a:moveTo>
                          <a:pt x="4" y="2"/>
                        </a:moveTo>
                        <a:lnTo>
                          <a:pt x="4" y="2"/>
                        </a:lnTo>
                        <a:lnTo>
                          <a:pt x="4" y="0"/>
                        </a:lnTo>
                        <a:lnTo>
                          <a:pt x="2" y="0"/>
                        </a:lnTo>
                        <a:lnTo>
                          <a:pt x="0" y="1"/>
                        </a:lnTo>
                        <a:lnTo>
                          <a:pt x="0" y="3"/>
                        </a:lnTo>
                        <a:lnTo>
                          <a:pt x="1" y="4"/>
                        </a:lnTo>
                        <a:lnTo>
                          <a:pt x="1" y="3"/>
                        </a:lnTo>
                        <a:lnTo>
                          <a:pt x="3" y="4"/>
                        </a:lnTo>
                        <a:lnTo>
                          <a:pt x="4" y="2"/>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687" name="Freeform 773">
                    <a:extLst>
                      <a:ext uri="{FF2B5EF4-FFF2-40B4-BE49-F238E27FC236}">
                        <a16:creationId xmlns:a16="http://schemas.microsoft.com/office/drawing/2014/main" xmlns="" id="{880DF253-5FC2-4C43-8504-273E6BF32A60}"/>
                      </a:ext>
                    </a:extLst>
                  </p:cNvPr>
                  <p:cNvSpPr/>
                  <p:nvPr/>
                </p:nvSpPr>
                <p:spPr>
                  <a:xfrm>
                    <a:off x="4814888" y="3654425"/>
                    <a:ext cx="6350" cy="6350"/>
                  </a:xfrm>
                  <a:custGeom>
                    <a:avLst/>
                    <a:gdLst>
                      <a:gd name="T0" fmla="*/ 4 w 4"/>
                      <a:gd name="T1" fmla="*/ 2 h 4"/>
                      <a:gd name="T2" fmla="*/ 4 w 4"/>
                      <a:gd name="T3" fmla="*/ 2 h 4"/>
                      <a:gd name="T4" fmla="*/ 4 w 4"/>
                      <a:gd name="T5" fmla="*/ 0 h 4"/>
                      <a:gd name="T6" fmla="*/ 2 w 4"/>
                      <a:gd name="T7" fmla="*/ 0 h 4"/>
                      <a:gd name="T8" fmla="*/ 0 w 4"/>
                      <a:gd name="T9" fmla="*/ 1 h 4"/>
                      <a:gd name="T10" fmla="*/ 0 w 4"/>
                      <a:gd name="T11" fmla="*/ 3 h 4"/>
                      <a:gd name="T12" fmla="*/ 1 w 4"/>
                      <a:gd name="T13" fmla="*/ 4 h 4"/>
                      <a:gd name="T14" fmla="*/ 1 w 4"/>
                      <a:gd name="T15" fmla="*/ 3 h 4"/>
                      <a:gd name="T16" fmla="*/ 3 w 4"/>
                      <a:gd name="T17" fmla="*/ 4 h 4"/>
                      <a:gd name="T18" fmla="*/ 4 w 4"/>
                      <a:gd name="T1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4">
                        <a:moveTo>
                          <a:pt x="4" y="2"/>
                        </a:moveTo>
                        <a:lnTo>
                          <a:pt x="4" y="2"/>
                        </a:lnTo>
                        <a:lnTo>
                          <a:pt x="4" y="0"/>
                        </a:lnTo>
                        <a:lnTo>
                          <a:pt x="2" y="0"/>
                        </a:lnTo>
                        <a:lnTo>
                          <a:pt x="0" y="1"/>
                        </a:lnTo>
                        <a:lnTo>
                          <a:pt x="0" y="3"/>
                        </a:lnTo>
                        <a:lnTo>
                          <a:pt x="1" y="4"/>
                        </a:lnTo>
                        <a:lnTo>
                          <a:pt x="1" y="3"/>
                        </a:lnTo>
                        <a:lnTo>
                          <a:pt x="3" y="4"/>
                        </a:lnTo>
                        <a:lnTo>
                          <a:pt x="4" y="2"/>
                        </a:lnTo>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grpSp>
            <p:sp>
              <p:nvSpPr>
                <p:cNvPr id="464" name="Freeform 781">
                  <a:extLst>
                    <a:ext uri="{FF2B5EF4-FFF2-40B4-BE49-F238E27FC236}">
                      <a16:creationId xmlns:a16="http://schemas.microsoft.com/office/drawing/2014/main" xmlns="" id="{35745DF7-5B0D-974F-AA94-36730B70BC16}"/>
                    </a:ext>
                  </a:extLst>
                </p:cNvPr>
                <p:cNvSpPr/>
                <p:nvPr/>
              </p:nvSpPr>
              <p:spPr>
                <a:xfrm>
                  <a:off x="4545013" y="3163888"/>
                  <a:ext cx="11113" cy="15875"/>
                </a:xfrm>
                <a:custGeom>
                  <a:avLst/>
                  <a:gdLst>
                    <a:gd name="T0" fmla="*/ 6 w 7"/>
                    <a:gd name="T1" fmla="*/ 5 h 10"/>
                    <a:gd name="T2" fmla="*/ 7 w 7"/>
                    <a:gd name="T3" fmla="*/ 7 h 10"/>
                    <a:gd name="T4" fmla="*/ 7 w 7"/>
                    <a:gd name="T5" fmla="*/ 8 h 10"/>
                    <a:gd name="T6" fmla="*/ 7 w 7"/>
                    <a:gd name="T7" fmla="*/ 9 h 10"/>
                    <a:gd name="T8" fmla="*/ 6 w 7"/>
                    <a:gd name="T9" fmla="*/ 8 h 10"/>
                    <a:gd name="T10" fmla="*/ 4 w 7"/>
                    <a:gd name="T11" fmla="*/ 9 h 10"/>
                    <a:gd name="T12" fmla="*/ 3 w 7"/>
                    <a:gd name="T13" fmla="*/ 10 h 10"/>
                    <a:gd name="T14" fmla="*/ 1 w 7"/>
                    <a:gd name="T15" fmla="*/ 9 h 10"/>
                    <a:gd name="T16" fmla="*/ 0 w 7"/>
                    <a:gd name="T17" fmla="*/ 8 h 10"/>
                    <a:gd name="T18" fmla="*/ 0 w 7"/>
                    <a:gd name="T19" fmla="*/ 6 h 10"/>
                    <a:gd name="T20" fmla="*/ 1 w 7"/>
                    <a:gd name="T21" fmla="*/ 5 h 10"/>
                    <a:gd name="T22" fmla="*/ 0 w 7"/>
                    <a:gd name="T23" fmla="*/ 3 h 10"/>
                    <a:gd name="T24" fmla="*/ 1 w 7"/>
                    <a:gd name="T25" fmla="*/ 3 h 10"/>
                    <a:gd name="T26" fmla="*/ 4 w 7"/>
                    <a:gd name="T27" fmla="*/ 4 h 10"/>
                    <a:gd name="T28" fmla="*/ 4 w 7"/>
                    <a:gd name="T29" fmla="*/ 3 h 10"/>
                    <a:gd name="T30" fmla="*/ 2 w 7"/>
                    <a:gd name="T31" fmla="*/ 2 h 10"/>
                    <a:gd name="T32" fmla="*/ 1 w 7"/>
                    <a:gd name="T33" fmla="*/ 1 h 10"/>
                    <a:gd name="T34" fmla="*/ 2 w 7"/>
                    <a:gd name="T35" fmla="*/ 0 h 10"/>
                    <a:gd name="T36" fmla="*/ 3 w 7"/>
                    <a:gd name="T37" fmla="*/ 0 h 10"/>
                    <a:gd name="T38" fmla="*/ 4 w 7"/>
                    <a:gd name="T39" fmla="*/ 2 h 10"/>
                    <a:gd name="T40" fmla="*/ 6 w 7"/>
                    <a:gd name="T41" fmla="*/ 2 h 10"/>
                    <a:gd name="T42" fmla="*/ 7 w 7"/>
                    <a:gd name="T43" fmla="*/ 2 h 10"/>
                    <a:gd name="T44" fmla="*/ 6 w 7"/>
                    <a:gd name="T4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 h="10">
                      <a:moveTo>
                        <a:pt x="6" y="5"/>
                      </a:moveTo>
                      <a:lnTo>
                        <a:pt x="7" y="7"/>
                      </a:lnTo>
                      <a:lnTo>
                        <a:pt x="7" y="8"/>
                      </a:lnTo>
                      <a:lnTo>
                        <a:pt x="7" y="9"/>
                      </a:lnTo>
                      <a:lnTo>
                        <a:pt x="6" y="8"/>
                      </a:lnTo>
                      <a:lnTo>
                        <a:pt x="4" y="9"/>
                      </a:lnTo>
                      <a:lnTo>
                        <a:pt x="3" y="10"/>
                      </a:lnTo>
                      <a:lnTo>
                        <a:pt x="1" y="9"/>
                      </a:lnTo>
                      <a:lnTo>
                        <a:pt x="0" y="8"/>
                      </a:lnTo>
                      <a:lnTo>
                        <a:pt x="0" y="6"/>
                      </a:lnTo>
                      <a:lnTo>
                        <a:pt x="1" y="5"/>
                      </a:lnTo>
                      <a:lnTo>
                        <a:pt x="0" y="3"/>
                      </a:lnTo>
                      <a:lnTo>
                        <a:pt x="1" y="3"/>
                      </a:lnTo>
                      <a:lnTo>
                        <a:pt x="4" y="4"/>
                      </a:lnTo>
                      <a:lnTo>
                        <a:pt x="4" y="3"/>
                      </a:lnTo>
                      <a:lnTo>
                        <a:pt x="2" y="2"/>
                      </a:lnTo>
                      <a:lnTo>
                        <a:pt x="1" y="1"/>
                      </a:lnTo>
                      <a:lnTo>
                        <a:pt x="2" y="0"/>
                      </a:lnTo>
                      <a:lnTo>
                        <a:pt x="3" y="0"/>
                      </a:lnTo>
                      <a:lnTo>
                        <a:pt x="4" y="2"/>
                      </a:lnTo>
                      <a:lnTo>
                        <a:pt x="6" y="2"/>
                      </a:lnTo>
                      <a:lnTo>
                        <a:pt x="7" y="2"/>
                      </a:lnTo>
                      <a:lnTo>
                        <a:pt x="6" y="5"/>
                      </a:lnTo>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65" name="Freeform 784">
                  <a:extLst>
                    <a:ext uri="{FF2B5EF4-FFF2-40B4-BE49-F238E27FC236}">
                      <a16:creationId xmlns:a16="http://schemas.microsoft.com/office/drawing/2014/main" xmlns="" id="{05DB8986-C261-6B4A-B44F-39FB2A4DDC49}"/>
                    </a:ext>
                  </a:extLst>
                </p:cNvPr>
                <p:cNvSpPr/>
                <p:nvPr/>
              </p:nvSpPr>
              <p:spPr>
                <a:xfrm>
                  <a:off x="5149850" y="3544888"/>
                  <a:ext cx="150813" cy="74613"/>
                </a:xfrm>
                <a:custGeom>
                  <a:avLst/>
                  <a:gdLst>
                    <a:gd name="T0" fmla="*/ 24 w 95"/>
                    <a:gd name="T1" fmla="*/ 40 h 47"/>
                    <a:gd name="T2" fmla="*/ 29 w 95"/>
                    <a:gd name="T3" fmla="*/ 39 h 47"/>
                    <a:gd name="T4" fmla="*/ 36 w 95"/>
                    <a:gd name="T5" fmla="*/ 41 h 47"/>
                    <a:gd name="T6" fmla="*/ 38 w 95"/>
                    <a:gd name="T7" fmla="*/ 38 h 47"/>
                    <a:gd name="T8" fmla="*/ 46 w 95"/>
                    <a:gd name="T9" fmla="*/ 44 h 47"/>
                    <a:gd name="T10" fmla="*/ 49 w 95"/>
                    <a:gd name="T11" fmla="*/ 47 h 47"/>
                    <a:gd name="T12" fmla="*/ 56 w 95"/>
                    <a:gd name="T13" fmla="*/ 46 h 47"/>
                    <a:gd name="T14" fmla="*/ 62 w 95"/>
                    <a:gd name="T15" fmla="*/ 44 h 47"/>
                    <a:gd name="T16" fmla="*/ 76 w 95"/>
                    <a:gd name="T17" fmla="*/ 41 h 47"/>
                    <a:gd name="T18" fmla="*/ 82 w 95"/>
                    <a:gd name="T19" fmla="*/ 43 h 47"/>
                    <a:gd name="T20" fmla="*/ 88 w 95"/>
                    <a:gd name="T21" fmla="*/ 45 h 47"/>
                    <a:gd name="T22" fmla="*/ 95 w 95"/>
                    <a:gd name="T23" fmla="*/ 45 h 47"/>
                    <a:gd name="T24" fmla="*/ 91 w 95"/>
                    <a:gd name="T25" fmla="*/ 41 h 47"/>
                    <a:gd name="T26" fmla="*/ 89 w 95"/>
                    <a:gd name="T27" fmla="*/ 37 h 47"/>
                    <a:gd name="T28" fmla="*/ 92 w 95"/>
                    <a:gd name="T29" fmla="*/ 33 h 47"/>
                    <a:gd name="T30" fmla="*/ 85 w 95"/>
                    <a:gd name="T31" fmla="*/ 29 h 47"/>
                    <a:gd name="T32" fmla="*/ 83 w 95"/>
                    <a:gd name="T33" fmla="*/ 22 h 47"/>
                    <a:gd name="T34" fmla="*/ 80 w 95"/>
                    <a:gd name="T35" fmla="*/ 20 h 47"/>
                    <a:gd name="T36" fmla="*/ 76 w 95"/>
                    <a:gd name="T37" fmla="*/ 19 h 47"/>
                    <a:gd name="T38" fmla="*/ 71 w 95"/>
                    <a:gd name="T39" fmla="*/ 17 h 47"/>
                    <a:gd name="T40" fmla="*/ 67 w 95"/>
                    <a:gd name="T41" fmla="*/ 15 h 47"/>
                    <a:gd name="T42" fmla="*/ 57 w 95"/>
                    <a:gd name="T43" fmla="*/ 19 h 47"/>
                    <a:gd name="T44" fmla="*/ 55 w 95"/>
                    <a:gd name="T45" fmla="*/ 16 h 47"/>
                    <a:gd name="T46" fmla="*/ 38 w 95"/>
                    <a:gd name="T47" fmla="*/ 8 h 47"/>
                    <a:gd name="T48" fmla="*/ 25 w 95"/>
                    <a:gd name="T49" fmla="*/ 7 h 47"/>
                    <a:gd name="T50" fmla="*/ 14 w 95"/>
                    <a:gd name="T51" fmla="*/ 2 h 47"/>
                    <a:gd name="T52" fmla="*/ 8 w 95"/>
                    <a:gd name="T53" fmla="*/ 1 h 47"/>
                    <a:gd name="T54" fmla="*/ 0 w 95"/>
                    <a:gd name="T55" fmla="*/ 2 h 47"/>
                    <a:gd name="T56" fmla="*/ 14 w 95"/>
                    <a:gd name="T57" fmla="*/ 10 h 47"/>
                    <a:gd name="T58" fmla="*/ 22 w 95"/>
                    <a:gd name="T59" fmla="*/ 18 h 47"/>
                    <a:gd name="T60" fmla="*/ 26 w 95"/>
                    <a:gd name="T61" fmla="*/ 29 h 47"/>
                    <a:gd name="T62" fmla="*/ 24 w 95"/>
                    <a:gd name="T63" fmla="*/ 3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47">
                      <a:moveTo>
                        <a:pt x="22" y="38"/>
                      </a:moveTo>
                      <a:lnTo>
                        <a:pt x="24" y="40"/>
                      </a:lnTo>
                      <a:lnTo>
                        <a:pt x="26" y="40"/>
                      </a:lnTo>
                      <a:lnTo>
                        <a:pt x="29" y="39"/>
                      </a:lnTo>
                      <a:lnTo>
                        <a:pt x="34" y="41"/>
                      </a:lnTo>
                      <a:lnTo>
                        <a:pt x="36" y="41"/>
                      </a:lnTo>
                      <a:lnTo>
                        <a:pt x="37" y="39"/>
                      </a:lnTo>
                      <a:lnTo>
                        <a:pt x="38" y="38"/>
                      </a:lnTo>
                      <a:lnTo>
                        <a:pt x="41" y="39"/>
                      </a:lnTo>
                      <a:lnTo>
                        <a:pt x="46" y="44"/>
                      </a:lnTo>
                      <a:lnTo>
                        <a:pt x="47" y="45"/>
                      </a:lnTo>
                      <a:lnTo>
                        <a:pt x="49" y="47"/>
                      </a:lnTo>
                      <a:lnTo>
                        <a:pt x="54" y="47"/>
                      </a:lnTo>
                      <a:lnTo>
                        <a:pt x="56" y="46"/>
                      </a:lnTo>
                      <a:lnTo>
                        <a:pt x="60" y="45"/>
                      </a:lnTo>
                      <a:lnTo>
                        <a:pt x="62" y="44"/>
                      </a:lnTo>
                      <a:lnTo>
                        <a:pt x="67" y="45"/>
                      </a:lnTo>
                      <a:lnTo>
                        <a:pt x="76" y="41"/>
                      </a:lnTo>
                      <a:lnTo>
                        <a:pt x="80" y="42"/>
                      </a:lnTo>
                      <a:lnTo>
                        <a:pt x="82" y="43"/>
                      </a:lnTo>
                      <a:lnTo>
                        <a:pt x="86" y="45"/>
                      </a:lnTo>
                      <a:lnTo>
                        <a:pt x="88" y="45"/>
                      </a:lnTo>
                      <a:lnTo>
                        <a:pt x="94" y="47"/>
                      </a:lnTo>
                      <a:lnTo>
                        <a:pt x="95" y="45"/>
                      </a:lnTo>
                      <a:lnTo>
                        <a:pt x="94" y="43"/>
                      </a:lnTo>
                      <a:lnTo>
                        <a:pt x="91" y="41"/>
                      </a:lnTo>
                      <a:lnTo>
                        <a:pt x="90" y="39"/>
                      </a:lnTo>
                      <a:lnTo>
                        <a:pt x="89" y="37"/>
                      </a:lnTo>
                      <a:lnTo>
                        <a:pt x="89" y="35"/>
                      </a:lnTo>
                      <a:lnTo>
                        <a:pt x="92" y="33"/>
                      </a:lnTo>
                      <a:lnTo>
                        <a:pt x="89" y="30"/>
                      </a:lnTo>
                      <a:lnTo>
                        <a:pt x="85" y="29"/>
                      </a:lnTo>
                      <a:lnTo>
                        <a:pt x="82" y="27"/>
                      </a:lnTo>
                      <a:lnTo>
                        <a:pt x="83" y="22"/>
                      </a:lnTo>
                      <a:lnTo>
                        <a:pt x="82" y="21"/>
                      </a:lnTo>
                      <a:lnTo>
                        <a:pt x="80" y="20"/>
                      </a:lnTo>
                      <a:lnTo>
                        <a:pt x="78" y="20"/>
                      </a:lnTo>
                      <a:lnTo>
                        <a:pt x="76" y="19"/>
                      </a:lnTo>
                      <a:lnTo>
                        <a:pt x="75" y="17"/>
                      </a:lnTo>
                      <a:lnTo>
                        <a:pt x="71" y="17"/>
                      </a:lnTo>
                      <a:lnTo>
                        <a:pt x="69" y="17"/>
                      </a:lnTo>
                      <a:lnTo>
                        <a:pt x="67" y="15"/>
                      </a:lnTo>
                      <a:lnTo>
                        <a:pt x="65" y="16"/>
                      </a:lnTo>
                      <a:lnTo>
                        <a:pt x="57" y="19"/>
                      </a:lnTo>
                      <a:lnTo>
                        <a:pt x="55" y="18"/>
                      </a:lnTo>
                      <a:lnTo>
                        <a:pt x="55" y="16"/>
                      </a:lnTo>
                      <a:lnTo>
                        <a:pt x="42" y="8"/>
                      </a:lnTo>
                      <a:lnTo>
                        <a:pt x="38" y="8"/>
                      </a:lnTo>
                      <a:lnTo>
                        <a:pt x="34" y="6"/>
                      </a:lnTo>
                      <a:lnTo>
                        <a:pt x="25" y="7"/>
                      </a:lnTo>
                      <a:lnTo>
                        <a:pt x="15" y="3"/>
                      </a:lnTo>
                      <a:lnTo>
                        <a:pt x="14" y="2"/>
                      </a:lnTo>
                      <a:lnTo>
                        <a:pt x="10" y="1"/>
                      </a:lnTo>
                      <a:lnTo>
                        <a:pt x="8" y="1"/>
                      </a:lnTo>
                      <a:lnTo>
                        <a:pt x="6" y="0"/>
                      </a:lnTo>
                      <a:lnTo>
                        <a:pt x="0" y="2"/>
                      </a:lnTo>
                      <a:lnTo>
                        <a:pt x="5" y="7"/>
                      </a:lnTo>
                      <a:lnTo>
                        <a:pt x="14" y="10"/>
                      </a:lnTo>
                      <a:lnTo>
                        <a:pt x="20" y="15"/>
                      </a:lnTo>
                      <a:lnTo>
                        <a:pt x="22" y="18"/>
                      </a:lnTo>
                      <a:lnTo>
                        <a:pt x="23" y="27"/>
                      </a:lnTo>
                      <a:lnTo>
                        <a:pt x="26" y="29"/>
                      </a:lnTo>
                      <a:lnTo>
                        <a:pt x="25" y="36"/>
                      </a:lnTo>
                      <a:lnTo>
                        <a:pt x="24" y="38"/>
                      </a:lnTo>
                      <a:lnTo>
                        <a:pt x="22" y="38"/>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66" name="Freeform 786">
                  <a:extLst>
                    <a:ext uri="{FF2B5EF4-FFF2-40B4-BE49-F238E27FC236}">
                      <a16:creationId xmlns:a16="http://schemas.microsoft.com/office/drawing/2014/main" xmlns="" id="{3B039F02-E9FF-3A4C-84B3-EBB801AAC9F5}"/>
                    </a:ext>
                  </a:extLst>
                </p:cNvPr>
                <p:cNvSpPr/>
                <p:nvPr/>
              </p:nvSpPr>
              <p:spPr>
                <a:xfrm>
                  <a:off x="2601913" y="1526759"/>
                  <a:ext cx="1430337" cy="1454148"/>
                </a:xfrm>
                <a:custGeom>
                  <a:avLst/>
                  <a:gdLst>
                    <a:gd name="T0" fmla="*/ 370 w 3486"/>
                    <a:gd name="T1" fmla="*/ 833 h 3548"/>
                    <a:gd name="T2" fmla="*/ 6 w 3486"/>
                    <a:gd name="T3" fmla="*/ 994 h 3548"/>
                    <a:gd name="T4" fmla="*/ 334 w 3486"/>
                    <a:gd name="T5" fmla="*/ 1098 h 3548"/>
                    <a:gd name="T6" fmla="*/ 178 w 3486"/>
                    <a:gd name="T7" fmla="*/ 1217 h 3548"/>
                    <a:gd name="T8" fmla="*/ 419 w 3486"/>
                    <a:gd name="T9" fmla="*/ 1304 h 3548"/>
                    <a:gd name="T10" fmla="*/ 838 w 3486"/>
                    <a:gd name="T11" fmla="*/ 1408 h 3548"/>
                    <a:gd name="T12" fmla="*/ 1023 w 3486"/>
                    <a:gd name="T13" fmla="*/ 1766 h 3548"/>
                    <a:gd name="T14" fmla="*/ 1025 w 3486"/>
                    <a:gd name="T15" fmla="*/ 1896 h 3548"/>
                    <a:gd name="T16" fmla="*/ 998 w 3486"/>
                    <a:gd name="T17" fmla="*/ 1997 h 3548"/>
                    <a:gd name="T18" fmla="*/ 1111 w 3486"/>
                    <a:gd name="T19" fmla="*/ 1942 h 3548"/>
                    <a:gd name="T20" fmla="*/ 1167 w 3486"/>
                    <a:gd name="T21" fmla="*/ 2033 h 3548"/>
                    <a:gd name="T22" fmla="*/ 1255 w 3486"/>
                    <a:gd name="T23" fmla="*/ 2133 h 3548"/>
                    <a:gd name="T24" fmla="*/ 1290 w 3486"/>
                    <a:gd name="T25" fmla="*/ 2247 h 3548"/>
                    <a:gd name="T26" fmla="*/ 1267 w 3486"/>
                    <a:gd name="T27" fmla="*/ 2423 h 3548"/>
                    <a:gd name="T28" fmla="*/ 1256 w 3486"/>
                    <a:gd name="T29" fmla="*/ 2469 h 3548"/>
                    <a:gd name="T30" fmla="*/ 1238 w 3486"/>
                    <a:gd name="T31" fmla="*/ 2509 h 3548"/>
                    <a:gd name="T32" fmla="*/ 1210 w 3486"/>
                    <a:gd name="T33" fmla="*/ 2541 h 3548"/>
                    <a:gd name="T34" fmla="*/ 1262 w 3486"/>
                    <a:gd name="T35" fmla="*/ 2575 h 3548"/>
                    <a:gd name="T36" fmla="*/ 1228 w 3486"/>
                    <a:gd name="T37" fmla="*/ 2609 h 3548"/>
                    <a:gd name="T38" fmla="*/ 1127 w 3486"/>
                    <a:gd name="T39" fmla="*/ 2698 h 3548"/>
                    <a:gd name="T40" fmla="*/ 1281 w 3486"/>
                    <a:gd name="T41" fmla="*/ 2679 h 3548"/>
                    <a:gd name="T42" fmla="*/ 1225 w 3486"/>
                    <a:gd name="T43" fmla="*/ 2818 h 3548"/>
                    <a:gd name="T44" fmla="*/ 1266 w 3486"/>
                    <a:gd name="T45" fmla="*/ 2993 h 3548"/>
                    <a:gd name="T46" fmla="*/ 1311 w 3486"/>
                    <a:gd name="T47" fmla="*/ 3048 h 3548"/>
                    <a:gd name="T48" fmla="*/ 1314 w 3486"/>
                    <a:gd name="T49" fmla="*/ 3191 h 3548"/>
                    <a:gd name="T50" fmla="*/ 1513 w 3486"/>
                    <a:gd name="T51" fmla="*/ 3408 h 3548"/>
                    <a:gd name="T52" fmla="*/ 1606 w 3486"/>
                    <a:gd name="T53" fmla="*/ 3472 h 3548"/>
                    <a:gd name="T54" fmla="*/ 1678 w 3486"/>
                    <a:gd name="T55" fmla="*/ 3459 h 3548"/>
                    <a:gd name="T56" fmla="*/ 1747 w 3486"/>
                    <a:gd name="T57" fmla="*/ 3247 h 3548"/>
                    <a:gd name="T58" fmla="*/ 1806 w 3486"/>
                    <a:gd name="T59" fmla="*/ 3064 h 3548"/>
                    <a:gd name="T60" fmla="*/ 1901 w 3486"/>
                    <a:gd name="T61" fmla="*/ 2878 h 3548"/>
                    <a:gd name="T62" fmla="*/ 2010 w 3486"/>
                    <a:gd name="T63" fmla="*/ 2825 h 3548"/>
                    <a:gd name="T64" fmla="*/ 2274 w 3486"/>
                    <a:gd name="T65" fmla="*/ 2578 h 3548"/>
                    <a:gd name="T66" fmla="*/ 2539 w 3486"/>
                    <a:gd name="T67" fmla="*/ 2466 h 3548"/>
                    <a:gd name="T68" fmla="*/ 2604 w 3486"/>
                    <a:gd name="T69" fmla="*/ 2218 h 3548"/>
                    <a:gd name="T70" fmla="*/ 2678 w 3486"/>
                    <a:gd name="T71" fmla="*/ 2034 h 3548"/>
                    <a:gd name="T72" fmla="*/ 2888 w 3486"/>
                    <a:gd name="T73" fmla="*/ 2008 h 3548"/>
                    <a:gd name="T74" fmla="*/ 2634 w 3486"/>
                    <a:gd name="T75" fmla="*/ 1848 h 3548"/>
                    <a:gd name="T76" fmla="*/ 2698 w 3486"/>
                    <a:gd name="T77" fmla="*/ 1773 h 3548"/>
                    <a:gd name="T78" fmla="*/ 2952 w 3486"/>
                    <a:gd name="T79" fmla="*/ 1747 h 3548"/>
                    <a:gd name="T80" fmla="*/ 2959 w 3486"/>
                    <a:gd name="T81" fmla="*/ 1647 h 3548"/>
                    <a:gd name="T82" fmla="*/ 2942 w 3486"/>
                    <a:gd name="T83" fmla="*/ 1504 h 3548"/>
                    <a:gd name="T84" fmla="*/ 3042 w 3486"/>
                    <a:gd name="T85" fmla="*/ 1326 h 3548"/>
                    <a:gd name="T86" fmla="*/ 3120 w 3486"/>
                    <a:gd name="T87" fmla="*/ 1220 h 3548"/>
                    <a:gd name="T88" fmla="*/ 2919 w 3486"/>
                    <a:gd name="T89" fmla="*/ 1070 h 3548"/>
                    <a:gd name="T90" fmla="*/ 3075 w 3486"/>
                    <a:gd name="T91" fmla="*/ 666 h 3548"/>
                    <a:gd name="T92" fmla="*/ 3123 w 3486"/>
                    <a:gd name="T93" fmla="*/ 557 h 3548"/>
                    <a:gd name="T94" fmla="*/ 3125 w 3486"/>
                    <a:gd name="T95" fmla="*/ 412 h 3548"/>
                    <a:gd name="T96" fmla="*/ 2813 w 3486"/>
                    <a:gd name="T97" fmla="*/ 313 h 3548"/>
                    <a:gd name="T98" fmla="*/ 2498 w 3486"/>
                    <a:gd name="T99" fmla="*/ 275 h 3548"/>
                    <a:gd name="T100" fmla="*/ 2626 w 3486"/>
                    <a:gd name="T101" fmla="*/ 104 h 3548"/>
                    <a:gd name="T102" fmla="*/ 2473 w 3486"/>
                    <a:gd name="T103" fmla="*/ 8 h 3548"/>
                    <a:gd name="T104" fmla="*/ 1964 w 3486"/>
                    <a:gd name="T105" fmla="*/ 152 h 3548"/>
                    <a:gd name="T106" fmla="*/ 1856 w 3486"/>
                    <a:gd name="T107" fmla="*/ 184 h 3548"/>
                    <a:gd name="T108" fmla="*/ 1604 w 3486"/>
                    <a:gd name="T109" fmla="*/ 260 h 3548"/>
                    <a:gd name="T110" fmla="*/ 1270 w 3486"/>
                    <a:gd name="T111" fmla="*/ 221 h 3548"/>
                    <a:gd name="T112" fmla="*/ 1108 w 3486"/>
                    <a:gd name="T113" fmla="*/ 408 h 3548"/>
                    <a:gd name="T114" fmla="*/ 849 w 3486"/>
                    <a:gd name="T115" fmla="*/ 382 h 3548"/>
                    <a:gd name="T116" fmla="*/ 489 w 3486"/>
                    <a:gd name="T117" fmla="*/ 495 h 3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86" h="3548">
                      <a:moveTo>
                        <a:pt x="373" y="582"/>
                      </a:moveTo>
                      <a:cubicBezTo>
                        <a:pt x="356" y="589"/>
                        <a:pt x="318" y="613"/>
                        <a:pt x="311" y="623"/>
                      </a:cubicBezTo>
                      <a:cubicBezTo>
                        <a:pt x="305" y="632"/>
                        <a:pt x="330" y="650"/>
                        <a:pt x="338" y="654"/>
                      </a:cubicBezTo>
                      <a:cubicBezTo>
                        <a:pt x="347" y="658"/>
                        <a:pt x="397" y="668"/>
                        <a:pt x="423" y="667"/>
                      </a:cubicBezTo>
                      <a:cubicBezTo>
                        <a:pt x="450" y="666"/>
                        <a:pt x="525" y="647"/>
                        <a:pt x="511" y="654"/>
                      </a:cubicBezTo>
                      <a:cubicBezTo>
                        <a:pt x="498" y="661"/>
                        <a:pt x="455" y="680"/>
                        <a:pt x="458" y="718"/>
                      </a:cubicBezTo>
                      <a:cubicBezTo>
                        <a:pt x="461" y="756"/>
                        <a:pt x="485" y="756"/>
                        <a:pt x="456" y="788"/>
                      </a:cubicBezTo>
                      <a:cubicBezTo>
                        <a:pt x="427" y="819"/>
                        <a:pt x="407" y="838"/>
                        <a:pt x="395" y="838"/>
                      </a:cubicBezTo>
                      <a:cubicBezTo>
                        <a:pt x="382" y="838"/>
                        <a:pt x="380" y="826"/>
                        <a:pt x="370" y="833"/>
                      </a:cubicBezTo>
                      <a:cubicBezTo>
                        <a:pt x="359" y="839"/>
                        <a:pt x="344" y="840"/>
                        <a:pt x="336" y="838"/>
                      </a:cubicBezTo>
                      <a:cubicBezTo>
                        <a:pt x="329" y="835"/>
                        <a:pt x="326" y="827"/>
                        <a:pt x="312" y="833"/>
                      </a:cubicBezTo>
                      <a:cubicBezTo>
                        <a:pt x="299" y="838"/>
                        <a:pt x="250" y="843"/>
                        <a:pt x="238" y="859"/>
                      </a:cubicBezTo>
                      <a:cubicBezTo>
                        <a:pt x="225" y="875"/>
                        <a:pt x="239" y="880"/>
                        <a:pt x="213" y="884"/>
                      </a:cubicBezTo>
                      <a:cubicBezTo>
                        <a:pt x="187" y="888"/>
                        <a:pt x="91" y="928"/>
                        <a:pt x="81" y="921"/>
                      </a:cubicBezTo>
                      <a:cubicBezTo>
                        <a:pt x="70" y="913"/>
                        <a:pt x="51" y="909"/>
                        <a:pt x="48" y="919"/>
                      </a:cubicBezTo>
                      <a:cubicBezTo>
                        <a:pt x="45" y="930"/>
                        <a:pt x="34" y="943"/>
                        <a:pt x="26" y="942"/>
                      </a:cubicBezTo>
                      <a:cubicBezTo>
                        <a:pt x="18" y="940"/>
                        <a:pt x="0" y="965"/>
                        <a:pt x="11" y="968"/>
                      </a:cubicBezTo>
                      <a:cubicBezTo>
                        <a:pt x="21" y="970"/>
                        <a:pt x="10" y="994"/>
                        <a:pt x="6" y="994"/>
                      </a:cubicBezTo>
                      <a:cubicBezTo>
                        <a:pt x="2" y="994"/>
                        <a:pt x="7" y="1003"/>
                        <a:pt x="19" y="1015"/>
                      </a:cubicBezTo>
                      <a:cubicBezTo>
                        <a:pt x="32" y="1027"/>
                        <a:pt x="37" y="1057"/>
                        <a:pt x="45" y="1051"/>
                      </a:cubicBezTo>
                      <a:cubicBezTo>
                        <a:pt x="53" y="1044"/>
                        <a:pt x="58" y="1027"/>
                        <a:pt x="75" y="1044"/>
                      </a:cubicBezTo>
                      <a:cubicBezTo>
                        <a:pt x="92" y="1061"/>
                        <a:pt x="110" y="1066"/>
                        <a:pt x="128" y="1060"/>
                      </a:cubicBezTo>
                      <a:cubicBezTo>
                        <a:pt x="147" y="1053"/>
                        <a:pt x="168" y="1035"/>
                        <a:pt x="155" y="1049"/>
                      </a:cubicBezTo>
                      <a:cubicBezTo>
                        <a:pt x="143" y="1064"/>
                        <a:pt x="147" y="1069"/>
                        <a:pt x="166" y="1090"/>
                      </a:cubicBezTo>
                      <a:cubicBezTo>
                        <a:pt x="185" y="1111"/>
                        <a:pt x="224" y="1125"/>
                        <a:pt x="232" y="1119"/>
                      </a:cubicBezTo>
                      <a:cubicBezTo>
                        <a:pt x="240" y="1112"/>
                        <a:pt x="242" y="1091"/>
                        <a:pt x="257" y="1098"/>
                      </a:cubicBezTo>
                      <a:cubicBezTo>
                        <a:pt x="271" y="1104"/>
                        <a:pt x="326" y="1107"/>
                        <a:pt x="334" y="1098"/>
                      </a:cubicBezTo>
                      <a:cubicBezTo>
                        <a:pt x="343" y="1089"/>
                        <a:pt x="349" y="1065"/>
                        <a:pt x="366" y="1082"/>
                      </a:cubicBezTo>
                      <a:cubicBezTo>
                        <a:pt x="383" y="1099"/>
                        <a:pt x="403" y="1111"/>
                        <a:pt x="387" y="1123"/>
                      </a:cubicBezTo>
                      <a:cubicBezTo>
                        <a:pt x="371" y="1135"/>
                        <a:pt x="266" y="1116"/>
                        <a:pt x="249" y="1135"/>
                      </a:cubicBezTo>
                      <a:cubicBezTo>
                        <a:pt x="232" y="1153"/>
                        <a:pt x="318" y="1162"/>
                        <a:pt x="337" y="1162"/>
                      </a:cubicBezTo>
                      <a:cubicBezTo>
                        <a:pt x="356" y="1162"/>
                        <a:pt x="284" y="1170"/>
                        <a:pt x="239" y="1158"/>
                      </a:cubicBezTo>
                      <a:cubicBezTo>
                        <a:pt x="194" y="1146"/>
                        <a:pt x="148" y="1148"/>
                        <a:pt x="133" y="1157"/>
                      </a:cubicBezTo>
                      <a:cubicBezTo>
                        <a:pt x="119" y="1166"/>
                        <a:pt x="88" y="1184"/>
                        <a:pt x="115" y="1202"/>
                      </a:cubicBezTo>
                      <a:cubicBezTo>
                        <a:pt x="142" y="1219"/>
                        <a:pt x="150" y="1227"/>
                        <a:pt x="167" y="1211"/>
                      </a:cubicBezTo>
                      <a:cubicBezTo>
                        <a:pt x="183" y="1195"/>
                        <a:pt x="186" y="1205"/>
                        <a:pt x="178" y="1217"/>
                      </a:cubicBezTo>
                      <a:cubicBezTo>
                        <a:pt x="171" y="1229"/>
                        <a:pt x="196" y="1241"/>
                        <a:pt x="218" y="1244"/>
                      </a:cubicBezTo>
                      <a:cubicBezTo>
                        <a:pt x="240" y="1246"/>
                        <a:pt x="256" y="1244"/>
                        <a:pt x="287" y="1245"/>
                      </a:cubicBezTo>
                      <a:cubicBezTo>
                        <a:pt x="310" y="1246"/>
                        <a:pt x="286" y="1250"/>
                        <a:pt x="266" y="1257"/>
                      </a:cubicBezTo>
                      <a:cubicBezTo>
                        <a:pt x="246" y="1263"/>
                        <a:pt x="219" y="1262"/>
                        <a:pt x="214" y="1282"/>
                      </a:cubicBezTo>
                      <a:cubicBezTo>
                        <a:pt x="208" y="1301"/>
                        <a:pt x="217" y="1303"/>
                        <a:pt x="243" y="1318"/>
                      </a:cubicBezTo>
                      <a:cubicBezTo>
                        <a:pt x="270" y="1334"/>
                        <a:pt x="363" y="1367"/>
                        <a:pt x="359" y="1359"/>
                      </a:cubicBezTo>
                      <a:cubicBezTo>
                        <a:pt x="355" y="1351"/>
                        <a:pt x="327" y="1324"/>
                        <a:pt x="340" y="1321"/>
                      </a:cubicBezTo>
                      <a:cubicBezTo>
                        <a:pt x="353" y="1318"/>
                        <a:pt x="360" y="1336"/>
                        <a:pt x="371" y="1328"/>
                      </a:cubicBezTo>
                      <a:cubicBezTo>
                        <a:pt x="381" y="1320"/>
                        <a:pt x="411" y="1276"/>
                        <a:pt x="419" y="1304"/>
                      </a:cubicBezTo>
                      <a:cubicBezTo>
                        <a:pt x="426" y="1332"/>
                        <a:pt x="406" y="1347"/>
                        <a:pt x="421" y="1343"/>
                      </a:cubicBezTo>
                      <a:cubicBezTo>
                        <a:pt x="437" y="1339"/>
                        <a:pt x="459" y="1329"/>
                        <a:pt x="476" y="1317"/>
                      </a:cubicBezTo>
                      <a:cubicBezTo>
                        <a:pt x="493" y="1305"/>
                        <a:pt x="494" y="1295"/>
                        <a:pt x="504" y="1311"/>
                      </a:cubicBezTo>
                      <a:cubicBezTo>
                        <a:pt x="513" y="1326"/>
                        <a:pt x="516" y="1328"/>
                        <a:pt x="530" y="1316"/>
                      </a:cubicBezTo>
                      <a:cubicBezTo>
                        <a:pt x="543" y="1304"/>
                        <a:pt x="533" y="1296"/>
                        <a:pt x="563" y="1300"/>
                      </a:cubicBezTo>
                      <a:cubicBezTo>
                        <a:pt x="594" y="1304"/>
                        <a:pt x="629" y="1316"/>
                        <a:pt x="648" y="1324"/>
                      </a:cubicBezTo>
                      <a:cubicBezTo>
                        <a:pt x="668" y="1332"/>
                        <a:pt x="724" y="1337"/>
                        <a:pt x="750" y="1362"/>
                      </a:cubicBezTo>
                      <a:cubicBezTo>
                        <a:pt x="776" y="1387"/>
                        <a:pt x="754" y="1359"/>
                        <a:pt x="780" y="1375"/>
                      </a:cubicBezTo>
                      <a:cubicBezTo>
                        <a:pt x="805" y="1391"/>
                        <a:pt x="826" y="1389"/>
                        <a:pt x="838" y="1408"/>
                      </a:cubicBezTo>
                      <a:cubicBezTo>
                        <a:pt x="849" y="1426"/>
                        <a:pt x="834" y="1446"/>
                        <a:pt x="835" y="1452"/>
                      </a:cubicBezTo>
                      <a:cubicBezTo>
                        <a:pt x="836" y="1459"/>
                        <a:pt x="854" y="1484"/>
                        <a:pt x="869" y="1497"/>
                      </a:cubicBezTo>
                      <a:cubicBezTo>
                        <a:pt x="883" y="1510"/>
                        <a:pt x="908" y="1501"/>
                        <a:pt x="915" y="1518"/>
                      </a:cubicBezTo>
                      <a:cubicBezTo>
                        <a:pt x="921" y="1535"/>
                        <a:pt x="938" y="1564"/>
                        <a:pt x="947" y="1572"/>
                      </a:cubicBezTo>
                      <a:cubicBezTo>
                        <a:pt x="956" y="1580"/>
                        <a:pt x="951" y="1619"/>
                        <a:pt x="961" y="1641"/>
                      </a:cubicBezTo>
                      <a:cubicBezTo>
                        <a:pt x="972" y="1664"/>
                        <a:pt x="990" y="1694"/>
                        <a:pt x="984" y="1710"/>
                      </a:cubicBezTo>
                      <a:cubicBezTo>
                        <a:pt x="977" y="1725"/>
                        <a:pt x="991" y="1732"/>
                        <a:pt x="995" y="1744"/>
                      </a:cubicBezTo>
                      <a:cubicBezTo>
                        <a:pt x="999" y="1756"/>
                        <a:pt x="991" y="1728"/>
                        <a:pt x="1004" y="1741"/>
                      </a:cubicBezTo>
                      <a:cubicBezTo>
                        <a:pt x="1016" y="1754"/>
                        <a:pt x="1028" y="1761"/>
                        <a:pt x="1023" y="1766"/>
                      </a:cubicBezTo>
                      <a:cubicBezTo>
                        <a:pt x="1018" y="1771"/>
                        <a:pt x="1002" y="1787"/>
                        <a:pt x="1005" y="1796"/>
                      </a:cubicBezTo>
                      <a:cubicBezTo>
                        <a:pt x="1007" y="1806"/>
                        <a:pt x="1002" y="1820"/>
                        <a:pt x="1007" y="1816"/>
                      </a:cubicBezTo>
                      <a:cubicBezTo>
                        <a:pt x="1013" y="1812"/>
                        <a:pt x="1024" y="1794"/>
                        <a:pt x="1034" y="1803"/>
                      </a:cubicBezTo>
                      <a:cubicBezTo>
                        <a:pt x="1045" y="1812"/>
                        <a:pt x="1050" y="1867"/>
                        <a:pt x="1042" y="1873"/>
                      </a:cubicBezTo>
                      <a:cubicBezTo>
                        <a:pt x="1034" y="1878"/>
                        <a:pt x="1040" y="1879"/>
                        <a:pt x="1055" y="1884"/>
                      </a:cubicBezTo>
                      <a:cubicBezTo>
                        <a:pt x="1071" y="1890"/>
                        <a:pt x="1064" y="1892"/>
                        <a:pt x="1051" y="1896"/>
                      </a:cubicBezTo>
                      <a:cubicBezTo>
                        <a:pt x="1037" y="1900"/>
                        <a:pt x="1045" y="1936"/>
                        <a:pt x="1034" y="1926"/>
                      </a:cubicBezTo>
                      <a:cubicBezTo>
                        <a:pt x="1024" y="1917"/>
                        <a:pt x="1023" y="1911"/>
                        <a:pt x="1027" y="1907"/>
                      </a:cubicBezTo>
                      <a:cubicBezTo>
                        <a:pt x="1030" y="1903"/>
                        <a:pt x="1033" y="1901"/>
                        <a:pt x="1025" y="1896"/>
                      </a:cubicBezTo>
                      <a:cubicBezTo>
                        <a:pt x="1016" y="1891"/>
                        <a:pt x="997" y="1892"/>
                        <a:pt x="1005" y="1896"/>
                      </a:cubicBezTo>
                      <a:cubicBezTo>
                        <a:pt x="1012" y="1900"/>
                        <a:pt x="1022" y="1911"/>
                        <a:pt x="1013" y="1912"/>
                      </a:cubicBezTo>
                      <a:cubicBezTo>
                        <a:pt x="1005" y="1913"/>
                        <a:pt x="991" y="1925"/>
                        <a:pt x="996" y="1930"/>
                      </a:cubicBezTo>
                      <a:cubicBezTo>
                        <a:pt x="1001" y="1936"/>
                        <a:pt x="1027" y="1945"/>
                        <a:pt x="1020" y="1953"/>
                      </a:cubicBezTo>
                      <a:cubicBezTo>
                        <a:pt x="1013" y="1961"/>
                        <a:pt x="1008" y="1975"/>
                        <a:pt x="1024" y="1976"/>
                      </a:cubicBezTo>
                      <a:cubicBezTo>
                        <a:pt x="1039" y="1978"/>
                        <a:pt x="1066" y="1947"/>
                        <a:pt x="1055" y="1958"/>
                      </a:cubicBezTo>
                      <a:cubicBezTo>
                        <a:pt x="1045" y="1968"/>
                        <a:pt x="1038" y="1984"/>
                        <a:pt x="1027" y="1984"/>
                      </a:cubicBezTo>
                      <a:cubicBezTo>
                        <a:pt x="1015" y="1984"/>
                        <a:pt x="1004" y="1972"/>
                        <a:pt x="1000" y="1980"/>
                      </a:cubicBezTo>
                      <a:cubicBezTo>
                        <a:pt x="996" y="1988"/>
                        <a:pt x="1006" y="1993"/>
                        <a:pt x="998" y="1997"/>
                      </a:cubicBezTo>
                      <a:cubicBezTo>
                        <a:pt x="990" y="2001"/>
                        <a:pt x="977" y="2009"/>
                        <a:pt x="984" y="2012"/>
                      </a:cubicBezTo>
                      <a:cubicBezTo>
                        <a:pt x="992" y="2014"/>
                        <a:pt x="1002" y="2025"/>
                        <a:pt x="1004" y="2035"/>
                      </a:cubicBezTo>
                      <a:cubicBezTo>
                        <a:pt x="1006" y="2046"/>
                        <a:pt x="1014" y="2049"/>
                        <a:pt x="1016" y="2039"/>
                      </a:cubicBezTo>
                      <a:cubicBezTo>
                        <a:pt x="1018" y="2030"/>
                        <a:pt x="1032" y="2037"/>
                        <a:pt x="1042" y="2046"/>
                      </a:cubicBezTo>
                      <a:cubicBezTo>
                        <a:pt x="1051" y="2055"/>
                        <a:pt x="1079" y="2050"/>
                        <a:pt x="1084" y="2042"/>
                      </a:cubicBezTo>
                      <a:cubicBezTo>
                        <a:pt x="1089" y="2034"/>
                        <a:pt x="1084" y="2012"/>
                        <a:pt x="1097" y="2003"/>
                      </a:cubicBezTo>
                      <a:cubicBezTo>
                        <a:pt x="1111" y="1993"/>
                        <a:pt x="1134" y="1999"/>
                        <a:pt x="1119" y="1971"/>
                      </a:cubicBezTo>
                      <a:cubicBezTo>
                        <a:pt x="1103" y="1943"/>
                        <a:pt x="1101" y="1932"/>
                        <a:pt x="1101" y="1913"/>
                      </a:cubicBezTo>
                      <a:cubicBezTo>
                        <a:pt x="1101" y="1895"/>
                        <a:pt x="1105" y="1932"/>
                        <a:pt x="1111" y="1942"/>
                      </a:cubicBezTo>
                      <a:cubicBezTo>
                        <a:pt x="1117" y="1953"/>
                        <a:pt x="1119" y="1975"/>
                        <a:pt x="1128" y="1976"/>
                      </a:cubicBezTo>
                      <a:cubicBezTo>
                        <a:pt x="1138" y="1978"/>
                        <a:pt x="1148" y="1987"/>
                        <a:pt x="1155" y="1968"/>
                      </a:cubicBezTo>
                      <a:cubicBezTo>
                        <a:pt x="1162" y="1950"/>
                        <a:pt x="1159" y="1972"/>
                        <a:pt x="1149" y="1983"/>
                      </a:cubicBezTo>
                      <a:cubicBezTo>
                        <a:pt x="1140" y="1993"/>
                        <a:pt x="1141" y="2010"/>
                        <a:pt x="1129" y="2020"/>
                      </a:cubicBezTo>
                      <a:cubicBezTo>
                        <a:pt x="1117" y="2029"/>
                        <a:pt x="1136" y="2030"/>
                        <a:pt x="1141" y="2021"/>
                      </a:cubicBezTo>
                      <a:cubicBezTo>
                        <a:pt x="1147" y="2012"/>
                        <a:pt x="1173" y="2009"/>
                        <a:pt x="1186" y="2013"/>
                      </a:cubicBezTo>
                      <a:cubicBezTo>
                        <a:pt x="1200" y="2017"/>
                        <a:pt x="1228" y="1989"/>
                        <a:pt x="1221" y="2003"/>
                      </a:cubicBezTo>
                      <a:cubicBezTo>
                        <a:pt x="1214" y="2016"/>
                        <a:pt x="1224" y="2021"/>
                        <a:pt x="1205" y="2021"/>
                      </a:cubicBezTo>
                      <a:cubicBezTo>
                        <a:pt x="1186" y="2021"/>
                        <a:pt x="1177" y="2026"/>
                        <a:pt x="1167" y="2033"/>
                      </a:cubicBezTo>
                      <a:cubicBezTo>
                        <a:pt x="1158" y="2039"/>
                        <a:pt x="1141" y="2058"/>
                        <a:pt x="1182" y="2049"/>
                      </a:cubicBezTo>
                      <a:cubicBezTo>
                        <a:pt x="1222" y="2039"/>
                        <a:pt x="1260" y="2035"/>
                        <a:pt x="1237" y="2042"/>
                      </a:cubicBezTo>
                      <a:cubicBezTo>
                        <a:pt x="1214" y="2049"/>
                        <a:pt x="1177" y="2051"/>
                        <a:pt x="1186" y="2059"/>
                      </a:cubicBezTo>
                      <a:cubicBezTo>
                        <a:pt x="1194" y="2067"/>
                        <a:pt x="1203" y="2066"/>
                        <a:pt x="1208" y="2073"/>
                      </a:cubicBezTo>
                      <a:cubicBezTo>
                        <a:pt x="1212" y="2081"/>
                        <a:pt x="1210" y="2089"/>
                        <a:pt x="1215" y="2098"/>
                      </a:cubicBezTo>
                      <a:cubicBezTo>
                        <a:pt x="1220" y="2108"/>
                        <a:pt x="1218" y="2115"/>
                        <a:pt x="1212" y="2118"/>
                      </a:cubicBezTo>
                      <a:cubicBezTo>
                        <a:pt x="1207" y="2121"/>
                        <a:pt x="1205" y="2134"/>
                        <a:pt x="1214" y="2127"/>
                      </a:cubicBezTo>
                      <a:cubicBezTo>
                        <a:pt x="1224" y="2121"/>
                        <a:pt x="1228" y="2115"/>
                        <a:pt x="1242" y="2115"/>
                      </a:cubicBezTo>
                      <a:cubicBezTo>
                        <a:pt x="1256" y="2115"/>
                        <a:pt x="1252" y="2121"/>
                        <a:pt x="1255" y="2133"/>
                      </a:cubicBezTo>
                      <a:cubicBezTo>
                        <a:pt x="1259" y="2144"/>
                        <a:pt x="1283" y="2182"/>
                        <a:pt x="1275" y="2189"/>
                      </a:cubicBezTo>
                      <a:cubicBezTo>
                        <a:pt x="1266" y="2196"/>
                        <a:pt x="1253" y="2200"/>
                        <a:pt x="1244" y="2192"/>
                      </a:cubicBezTo>
                      <a:cubicBezTo>
                        <a:pt x="1235" y="2184"/>
                        <a:pt x="1189" y="2152"/>
                        <a:pt x="1169" y="2147"/>
                      </a:cubicBezTo>
                      <a:cubicBezTo>
                        <a:pt x="1149" y="2142"/>
                        <a:pt x="1099" y="2131"/>
                        <a:pt x="1084" y="2134"/>
                      </a:cubicBezTo>
                      <a:cubicBezTo>
                        <a:pt x="1069" y="2136"/>
                        <a:pt x="1053" y="2139"/>
                        <a:pt x="1079" y="2167"/>
                      </a:cubicBezTo>
                      <a:cubicBezTo>
                        <a:pt x="1105" y="2194"/>
                        <a:pt x="1128" y="2184"/>
                        <a:pt x="1149" y="2200"/>
                      </a:cubicBezTo>
                      <a:cubicBezTo>
                        <a:pt x="1170" y="2215"/>
                        <a:pt x="1181" y="2240"/>
                        <a:pt x="1199" y="2240"/>
                      </a:cubicBezTo>
                      <a:cubicBezTo>
                        <a:pt x="1217" y="2240"/>
                        <a:pt x="1251" y="2230"/>
                        <a:pt x="1260" y="2239"/>
                      </a:cubicBezTo>
                      <a:cubicBezTo>
                        <a:pt x="1270" y="2248"/>
                        <a:pt x="1281" y="2246"/>
                        <a:pt x="1290" y="2247"/>
                      </a:cubicBezTo>
                      <a:cubicBezTo>
                        <a:pt x="1299" y="2248"/>
                        <a:pt x="1299" y="2278"/>
                        <a:pt x="1288" y="2282"/>
                      </a:cubicBezTo>
                      <a:cubicBezTo>
                        <a:pt x="1277" y="2286"/>
                        <a:pt x="1274" y="2287"/>
                        <a:pt x="1282" y="2298"/>
                      </a:cubicBezTo>
                      <a:cubicBezTo>
                        <a:pt x="1291" y="2308"/>
                        <a:pt x="1300" y="2318"/>
                        <a:pt x="1284" y="2320"/>
                      </a:cubicBezTo>
                      <a:cubicBezTo>
                        <a:pt x="1268" y="2323"/>
                        <a:pt x="1266" y="2340"/>
                        <a:pt x="1266" y="2351"/>
                      </a:cubicBezTo>
                      <a:cubicBezTo>
                        <a:pt x="1266" y="2361"/>
                        <a:pt x="1262" y="2360"/>
                        <a:pt x="1276" y="2358"/>
                      </a:cubicBezTo>
                      <a:cubicBezTo>
                        <a:pt x="1289" y="2357"/>
                        <a:pt x="1295" y="2368"/>
                        <a:pt x="1279" y="2369"/>
                      </a:cubicBezTo>
                      <a:cubicBezTo>
                        <a:pt x="1264" y="2370"/>
                        <a:pt x="1255" y="2362"/>
                        <a:pt x="1255" y="2382"/>
                      </a:cubicBezTo>
                      <a:cubicBezTo>
                        <a:pt x="1255" y="2402"/>
                        <a:pt x="1240" y="2425"/>
                        <a:pt x="1248" y="2417"/>
                      </a:cubicBezTo>
                      <a:cubicBezTo>
                        <a:pt x="1255" y="2410"/>
                        <a:pt x="1276" y="2412"/>
                        <a:pt x="1267" y="2423"/>
                      </a:cubicBezTo>
                      <a:cubicBezTo>
                        <a:pt x="1258" y="2433"/>
                        <a:pt x="1253" y="2449"/>
                        <a:pt x="1239" y="2450"/>
                      </a:cubicBezTo>
                      <a:cubicBezTo>
                        <a:pt x="1226" y="2452"/>
                        <a:pt x="1200" y="2442"/>
                        <a:pt x="1189" y="2437"/>
                      </a:cubicBezTo>
                      <a:cubicBezTo>
                        <a:pt x="1179" y="2432"/>
                        <a:pt x="1170" y="2462"/>
                        <a:pt x="1160" y="2462"/>
                      </a:cubicBezTo>
                      <a:cubicBezTo>
                        <a:pt x="1149" y="2462"/>
                        <a:pt x="1141" y="2454"/>
                        <a:pt x="1145" y="2466"/>
                      </a:cubicBezTo>
                      <a:cubicBezTo>
                        <a:pt x="1149" y="2478"/>
                        <a:pt x="1158" y="2474"/>
                        <a:pt x="1163" y="2484"/>
                      </a:cubicBezTo>
                      <a:cubicBezTo>
                        <a:pt x="1167" y="2495"/>
                        <a:pt x="1190" y="2508"/>
                        <a:pt x="1186" y="2499"/>
                      </a:cubicBezTo>
                      <a:cubicBezTo>
                        <a:pt x="1183" y="2490"/>
                        <a:pt x="1180" y="2488"/>
                        <a:pt x="1195" y="2491"/>
                      </a:cubicBezTo>
                      <a:cubicBezTo>
                        <a:pt x="1210" y="2494"/>
                        <a:pt x="1212" y="2499"/>
                        <a:pt x="1226" y="2484"/>
                      </a:cubicBezTo>
                      <a:cubicBezTo>
                        <a:pt x="1239" y="2470"/>
                        <a:pt x="1248" y="2469"/>
                        <a:pt x="1256" y="2469"/>
                      </a:cubicBezTo>
                      <a:cubicBezTo>
                        <a:pt x="1265" y="2469"/>
                        <a:pt x="1274" y="2473"/>
                        <a:pt x="1260" y="2475"/>
                      </a:cubicBezTo>
                      <a:cubicBezTo>
                        <a:pt x="1247" y="2478"/>
                        <a:pt x="1233" y="2490"/>
                        <a:pt x="1245" y="2491"/>
                      </a:cubicBezTo>
                      <a:cubicBezTo>
                        <a:pt x="1256" y="2492"/>
                        <a:pt x="1267" y="2507"/>
                        <a:pt x="1258" y="2508"/>
                      </a:cubicBezTo>
                      <a:cubicBezTo>
                        <a:pt x="1250" y="2509"/>
                        <a:pt x="1266" y="2513"/>
                        <a:pt x="1277" y="2516"/>
                      </a:cubicBezTo>
                      <a:cubicBezTo>
                        <a:pt x="1287" y="2519"/>
                        <a:pt x="1323" y="2530"/>
                        <a:pt x="1305" y="2528"/>
                      </a:cubicBezTo>
                      <a:cubicBezTo>
                        <a:pt x="1287" y="2525"/>
                        <a:pt x="1275" y="2519"/>
                        <a:pt x="1296" y="2538"/>
                      </a:cubicBezTo>
                      <a:cubicBezTo>
                        <a:pt x="1317" y="2558"/>
                        <a:pt x="1333" y="2583"/>
                        <a:pt x="1314" y="2567"/>
                      </a:cubicBezTo>
                      <a:cubicBezTo>
                        <a:pt x="1295" y="2551"/>
                        <a:pt x="1278" y="2533"/>
                        <a:pt x="1268" y="2523"/>
                      </a:cubicBezTo>
                      <a:cubicBezTo>
                        <a:pt x="1257" y="2512"/>
                        <a:pt x="1250" y="2509"/>
                        <a:pt x="1238" y="2509"/>
                      </a:cubicBezTo>
                      <a:cubicBezTo>
                        <a:pt x="1227" y="2509"/>
                        <a:pt x="1214" y="2509"/>
                        <a:pt x="1199" y="2512"/>
                      </a:cubicBezTo>
                      <a:cubicBezTo>
                        <a:pt x="1184" y="2515"/>
                        <a:pt x="1178" y="2504"/>
                        <a:pt x="1164" y="2504"/>
                      </a:cubicBezTo>
                      <a:cubicBezTo>
                        <a:pt x="1149" y="2504"/>
                        <a:pt x="1148" y="2525"/>
                        <a:pt x="1141" y="2533"/>
                      </a:cubicBezTo>
                      <a:cubicBezTo>
                        <a:pt x="1135" y="2541"/>
                        <a:pt x="1117" y="2545"/>
                        <a:pt x="1116" y="2555"/>
                      </a:cubicBezTo>
                      <a:cubicBezTo>
                        <a:pt x="1115" y="2566"/>
                        <a:pt x="1110" y="2584"/>
                        <a:pt x="1120" y="2579"/>
                      </a:cubicBezTo>
                      <a:cubicBezTo>
                        <a:pt x="1131" y="2574"/>
                        <a:pt x="1164" y="2549"/>
                        <a:pt x="1172" y="2541"/>
                      </a:cubicBezTo>
                      <a:cubicBezTo>
                        <a:pt x="1180" y="2533"/>
                        <a:pt x="1186" y="2511"/>
                        <a:pt x="1186" y="2521"/>
                      </a:cubicBezTo>
                      <a:cubicBezTo>
                        <a:pt x="1186" y="2532"/>
                        <a:pt x="1186" y="2534"/>
                        <a:pt x="1194" y="2534"/>
                      </a:cubicBezTo>
                      <a:cubicBezTo>
                        <a:pt x="1202" y="2534"/>
                        <a:pt x="1208" y="2529"/>
                        <a:pt x="1210" y="2541"/>
                      </a:cubicBezTo>
                      <a:cubicBezTo>
                        <a:pt x="1213" y="2553"/>
                        <a:pt x="1229" y="2566"/>
                        <a:pt x="1231" y="2557"/>
                      </a:cubicBezTo>
                      <a:cubicBezTo>
                        <a:pt x="1232" y="2547"/>
                        <a:pt x="1228" y="2536"/>
                        <a:pt x="1236" y="2537"/>
                      </a:cubicBezTo>
                      <a:cubicBezTo>
                        <a:pt x="1245" y="2538"/>
                        <a:pt x="1242" y="2542"/>
                        <a:pt x="1251" y="2551"/>
                      </a:cubicBezTo>
                      <a:cubicBezTo>
                        <a:pt x="1259" y="2561"/>
                        <a:pt x="1260" y="2562"/>
                        <a:pt x="1267" y="2554"/>
                      </a:cubicBezTo>
                      <a:cubicBezTo>
                        <a:pt x="1274" y="2546"/>
                        <a:pt x="1282" y="2559"/>
                        <a:pt x="1291" y="2565"/>
                      </a:cubicBezTo>
                      <a:cubicBezTo>
                        <a:pt x="1299" y="2570"/>
                        <a:pt x="1299" y="2571"/>
                        <a:pt x="1287" y="2570"/>
                      </a:cubicBezTo>
                      <a:cubicBezTo>
                        <a:pt x="1276" y="2568"/>
                        <a:pt x="1280" y="2579"/>
                        <a:pt x="1290" y="2580"/>
                      </a:cubicBezTo>
                      <a:cubicBezTo>
                        <a:pt x="1299" y="2582"/>
                        <a:pt x="1317" y="2593"/>
                        <a:pt x="1298" y="2588"/>
                      </a:cubicBezTo>
                      <a:cubicBezTo>
                        <a:pt x="1278" y="2583"/>
                        <a:pt x="1268" y="2583"/>
                        <a:pt x="1262" y="2575"/>
                      </a:cubicBezTo>
                      <a:cubicBezTo>
                        <a:pt x="1256" y="2567"/>
                        <a:pt x="1244" y="2553"/>
                        <a:pt x="1243" y="2571"/>
                      </a:cubicBezTo>
                      <a:cubicBezTo>
                        <a:pt x="1242" y="2590"/>
                        <a:pt x="1237" y="2583"/>
                        <a:pt x="1237" y="2576"/>
                      </a:cubicBezTo>
                      <a:cubicBezTo>
                        <a:pt x="1237" y="2570"/>
                        <a:pt x="1232" y="2570"/>
                        <a:pt x="1226" y="2572"/>
                      </a:cubicBezTo>
                      <a:cubicBezTo>
                        <a:pt x="1219" y="2575"/>
                        <a:pt x="1217" y="2563"/>
                        <a:pt x="1205" y="2562"/>
                      </a:cubicBezTo>
                      <a:cubicBezTo>
                        <a:pt x="1192" y="2561"/>
                        <a:pt x="1173" y="2553"/>
                        <a:pt x="1163" y="2562"/>
                      </a:cubicBezTo>
                      <a:cubicBezTo>
                        <a:pt x="1152" y="2571"/>
                        <a:pt x="1106" y="2591"/>
                        <a:pt x="1105" y="2601"/>
                      </a:cubicBezTo>
                      <a:cubicBezTo>
                        <a:pt x="1104" y="2612"/>
                        <a:pt x="1097" y="2628"/>
                        <a:pt x="1109" y="2621"/>
                      </a:cubicBezTo>
                      <a:cubicBezTo>
                        <a:pt x="1120" y="2614"/>
                        <a:pt x="1162" y="2616"/>
                        <a:pt x="1172" y="2609"/>
                      </a:cubicBezTo>
                      <a:cubicBezTo>
                        <a:pt x="1183" y="2603"/>
                        <a:pt x="1218" y="2601"/>
                        <a:pt x="1228" y="2609"/>
                      </a:cubicBezTo>
                      <a:cubicBezTo>
                        <a:pt x="1237" y="2617"/>
                        <a:pt x="1245" y="2635"/>
                        <a:pt x="1264" y="2632"/>
                      </a:cubicBezTo>
                      <a:cubicBezTo>
                        <a:pt x="1283" y="2628"/>
                        <a:pt x="1281" y="2637"/>
                        <a:pt x="1267" y="2637"/>
                      </a:cubicBezTo>
                      <a:cubicBezTo>
                        <a:pt x="1253" y="2637"/>
                        <a:pt x="1248" y="2638"/>
                        <a:pt x="1232" y="2622"/>
                      </a:cubicBezTo>
                      <a:cubicBezTo>
                        <a:pt x="1215" y="2607"/>
                        <a:pt x="1187" y="2612"/>
                        <a:pt x="1175" y="2614"/>
                      </a:cubicBezTo>
                      <a:cubicBezTo>
                        <a:pt x="1163" y="2617"/>
                        <a:pt x="1119" y="2626"/>
                        <a:pt x="1111" y="2635"/>
                      </a:cubicBezTo>
                      <a:cubicBezTo>
                        <a:pt x="1102" y="2645"/>
                        <a:pt x="1109" y="2662"/>
                        <a:pt x="1126" y="2662"/>
                      </a:cubicBezTo>
                      <a:cubicBezTo>
                        <a:pt x="1143" y="2662"/>
                        <a:pt x="1194" y="2666"/>
                        <a:pt x="1180" y="2666"/>
                      </a:cubicBezTo>
                      <a:cubicBezTo>
                        <a:pt x="1165" y="2666"/>
                        <a:pt x="1165" y="2675"/>
                        <a:pt x="1161" y="2683"/>
                      </a:cubicBezTo>
                      <a:cubicBezTo>
                        <a:pt x="1156" y="2691"/>
                        <a:pt x="1135" y="2693"/>
                        <a:pt x="1127" y="2698"/>
                      </a:cubicBezTo>
                      <a:cubicBezTo>
                        <a:pt x="1119" y="2704"/>
                        <a:pt x="1119" y="2713"/>
                        <a:pt x="1141" y="2713"/>
                      </a:cubicBezTo>
                      <a:cubicBezTo>
                        <a:pt x="1162" y="2713"/>
                        <a:pt x="1168" y="2722"/>
                        <a:pt x="1152" y="2721"/>
                      </a:cubicBezTo>
                      <a:cubicBezTo>
                        <a:pt x="1136" y="2720"/>
                        <a:pt x="1108" y="2718"/>
                        <a:pt x="1110" y="2739"/>
                      </a:cubicBezTo>
                      <a:cubicBezTo>
                        <a:pt x="1112" y="2760"/>
                        <a:pt x="1117" y="2777"/>
                        <a:pt x="1128" y="2771"/>
                      </a:cubicBezTo>
                      <a:cubicBezTo>
                        <a:pt x="1140" y="2764"/>
                        <a:pt x="1186" y="2716"/>
                        <a:pt x="1212" y="2693"/>
                      </a:cubicBezTo>
                      <a:cubicBezTo>
                        <a:pt x="1238" y="2671"/>
                        <a:pt x="1256" y="2656"/>
                        <a:pt x="1281" y="2655"/>
                      </a:cubicBezTo>
                      <a:cubicBezTo>
                        <a:pt x="1306" y="2654"/>
                        <a:pt x="1321" y="2660"/>
                        <a:pt x="1293" y="2660"/>
                      </a:cubicBezTo>
                      <a:cubicBezTo>
                        <a:pt x="1265" y="2660"/>
                        <a:pt x="1254" y="2671"/>
                        <a:pt x="1278" y="2672"/>
                      </a:cubicBezTo>
                      <a:cubicBezTo>
                        <a:pt x="1303" y="2673"/>
                        <a:pt x="1315" y="2679"/>
                        <a:pt x="1281" y="2679"/>
                      </a:cubicBezTo>
                      <a:cubicBezTo>
                        <a:pt x="1248" y="2679"/>
                        <a:pt x="1158" y="2747"/>
                        <a:pt x="1138" y="2779"/>
                      </a:cubicBezTo>
                      <a:cubicBezTo>
                        <a:pt x="1118" y="2810"/>
                        <a:pt x="1148" y="2789"/>
                        <a:pt x="1164" y="2788"/>
                      </a:cubicBezTo>
                      <a:cubicBezTo>
                        <a:pt x="1179" y="2786"/>
                        <a:pt x="1219" y="2775"/>
                        <a:pt x="1209" y="2780"/>
                      </a:cubicBezTo>
                      <a:cubicBezTo>
                        <a:pt x="1198" y="2785"/>
                        <a:pt x="1192" y="2792"/>
                        <a:pt x="1180" y="2796"/>
                      </a:cubicBezTo>
                      <a:cubicBezTo>
                        <a:pt x="1167" y="2800"/>
                        <a:pt x="1155" y="2793"/>
                        <a:pt x="1159" y="2809"/>
                      </a:cubicBezTo>
                      <a:cubicBezTo>
                        <a:pt x="1163" y="2825"/>
                        <a:pt x="1179" y="2864"/>
                        <a:pt x="1186" y="2853"/>
                      </a:cubicBezTo>
                      <a:cubicBezTo>
                        <a:pt x="1192" y="2843"/>
                        <a:pt x="1213" y="2813"/>
                        <a:pt x="1224" y="2811"/>
                      </a:cubicBezTo>
                      <a:cubicBezTo>
                        <a:pt x="1234" y="2810"/>
                        <a:pt x="1287" y="2817"/>
                        <a:pt x="1274" y="2817"/>
                      </a:cubicBezTo>
                      <a:cubicBezTo>
                        <a:pt x="1260" y="2817"/>
                        <a:pt x="1232" y="2817"/>
                        <a:pt x="1225" y="2818"/>
                      </a:cubicBezTo>
                      <a:cubicBezTo>
                        <a:pt x="1217" y="2819"/>
                        <a:pt x="1188" y="2847"/>
                        <a:pt x="1188" y="2857"/>
                      </a:cubicBezTo>
                      <a:cubicBezTo>
                        <a:pt x="1188" y="2868"/>
                        <a:pt x="1188" y="2863"/>
                        <a:pt x="1191" y="2876"/>
                      </a:cubicBezTo>
                      <a:cubicBezTo>
                        <a:pt x="1194" y="2889"/>
                        <a:pt x="1196" y="2915"/>
                        <a:pt x="1201" y="2927"/>
                      </a:cubicBezTo>
                      <a:cubicBezTo>
                        <a:pt x="1206" y="2939"/>
                        <a:pt x="1216" y="2935"/>
                        <a:pt x="1221" y="2926"/>
                      </a:cubicBezTo>
                      <a:cubicBezTo>
                        <a:pt x="1226" y="2916"/>
                        <a:pt x="1228" y="2922"/>
                        <a:pt x="1220" y="2932"/>
                      </a:cubicBezTo>
                      <a:cubicBezTo>
                        <a:pt x="1212" y="2943"/>
                        <a:pt x="1201" y="3014"/>
                        <a:pt x="1210" y="3002"/>
                      </a:cubicBezTo>
                      <a:cubicBezTo>
                        <a:pt x="1220" y="2990"/>
                        <a:pt x="1238" y="2956"/>
                        <a:pt x="1250" y="2951"/>
                      </a:cubicBezTo>
                      <a:cubicBezTo>
                        <a:pt x="1261" y="2945"/>
                        <a:pt x="1251" y="2951"/>
                        <a:pt x="1252" y="2966"/>
                      </a:cubicBezTo>
                      <a:cubicBezTo>
                        <a:pt x="1253" y="2982"/>
                        <a:pt x="1257" y="3007"/>
                        <a:pt x="1266" y="2993"/>
                      </a:cubicBezTo>
                      <a:cubicBezTo>
                        <a:pt x="1275" y="2978"/>
                        <a:pt x="1280" y="2982"/>
                        <a:pt x="1280" y="2972"/>
                      </a:cubicBezTo>
                      <a:cubicBezTo>
                        <a:pt x="1280" y="2961"/>
                        <a:pt x="1296" y="2958"/>
                        <a:pt x="1277" y="2930"/>
                      </a:cubicBezTo>
                      <a:cubicBezTo>
                        <a:pt x="1259" y="2901"/>
                        <a:pt x="1254" y="2882"/>
                        <a:pt x="1272" y="2914"/>
                      </a:cubicBezTo>
                      <a:cubicBezTo>
                        <a:pt x="1290" y="2945"/>
                        <a:pt x="1295" y="2962"/>
                        <a:pt x="1300" y="2949"/>
                      </a:cubicBezTo>
                      <a:cubicBezTo>
                        <a:pt x="1306" y="2936"/>
                        <a:pt x="1314" y="2932"/>
                        <a:pt x="1310" y="2937"/>
                      </a:cubicBezTo>
                      <a:cubicBezTo>
                        <a:pt x="1306" y="2943"/>
                        <a:pt x="1339" y="2997"/>
                        <a:pt x="1330" y="2989"/>
                      </a:cubicBezTo>
                      <a:cubicBezTo>
                        <a:pt x="1322" y="2981"/>
                        <a:pt x="1323" y="2976"/>
                        <a:pt x="1316" y="2969"/>
                      </a:cubicBezTo>
                      <a:cubicBezTo>
                        <a:pt x="1308" y="2962"/>
                        <a:pt x="1301" y="2966"/>
                        <a:pt x="1301" y="2983"/>
                      </a:cubicBezTo>
                      <a:cubicBezTo>
                        <a:pt x="1301" y="3001"/>
                        <a:pt x="1317" y="3036"/>
                        <a:pt x="1311" y="3048"/>
                      </a:cubicBezTo>
                      <a:cubicBezTo>
                        <a:pt x="1305" y="3060"/>
                        <a:pt x="1305" y="3058"/>
                        <a:pt x="1305" y="3043"/>
                      </a:cubicBezTo>
                      <a:cubicBezTo>
                        <a:pt x="1305" y="3027"/>
                        <a:pt x="1309" y="2998"/>
                        <a:pt x="1295" y="3004"/>
                      </a:cubicBezTo>
                      <a:cubicBezTo>
                        <a:pt x="1280" y="3011"/>
                        <a:pt x="1279" y="3016"/>
                        <a:pt x="1269" y="3022"/>
                      </a:cubicBezTo>
                      <a:cubicBezTo>
                        <a:pt x="1258" y="3027"/>
                        <a:pt x="1245" y="3066"/>
                        <a:pt x="1242" y="3075"/>
                      </a:cubicBezTo>
                      <a:cubicBezTo>
                        <a:pt x="1239" y="3085"/>
                        <a:pt x="1260" y="3090"/>
                        <a:pt x="1271" y="3085"/>
                      </a:cubicBezTo>
                      <a:cubicBezTo>
                        <a:pt x="1281" y="3079"/>
                        <a:pt x="1262" y="3117"/>
                        <a:pt x="1263" y="3125"/>
                      </a:cubicBezTo>
                      <a:cubicBezTo>
                        <a:pt x="1264" y="3133"/>
                        <a:pt x="1279" y="3100"/>
                        <a:pt x="1286" y="3123"/>
                      </a:cubicBezTo>
                      <a:cubicBezTo>
                        <a:pt x="1293" y="3145"/>
                        <a:pt x="1286" y="3155"/>
                        <a:pt x="1298" y="3163"/>
                      </a:cubicBezTo>
                      <a:cubicBezTo>
                        <a:pt x="1309" y="3171"/>
                        <a:pt x="1320" y="3175"/>
                        <a:pt x="1314" y="3191"/>
                      </a:cubicBezTo>
                      <a:cubicBezTo>
                        <a:pt x="1308" y="3207"/>
                        <a:pt x="1292" y="3218"/>
                        <a:pt x="1312" y="3236"/>
                      </a:cubicBezTo>
                      <a:cubicBezTo>
                        <a:pt x="1332" y="3253"/>
                        <a:pt x="1338" y="3264"/>
                        <a:pt x="1348" y="3282"/>
                      </a:cubicBezTo>
                      <a:cubicBezTo>
                        <a:pt x="1359" y="3299"/>
                        <a:pt x="1371" y="3284"/>
                        <a:pt x="1374" y="3279"/>
                      </a:cubicBezTo>
                      <a:cubicBezTo>
                        <a:pt x="1377" y="3274"/>
                        <a:pt x="1379" y="3267"/>
                        <a:pt x="1380" y="3288"/>
                      </a:cubicBezTo>
                      <a:cubicBezTo>
                        <a:pt x="1381" y="3309"/>
                        <a:pt x="1378" y="3324"/>
                        <a:pt x="1381" y="3337"/>
                      </a:cubicBezTo>
                      <a:cubicBezTo>
                        <a:pt x="1384" y="3350"/>
                        <a:pt x="1394" y="3367"/>
                        <a:pt x="1398" y="3358"/>
                      </a:cubicBezTo>
                      <a:cubicBezTo>
                        <a:pt x="1402" y="3348"/>
                        <a:pt x="1401" y="3352"/>
                        <a:pt x="1413" y="3366"/>
                      </a:cubicBezTo>
                      <a:cubicBezTo>
                        <a:pt x="1426" y="3379"/>
                        <a:pt x="1451" y="3410"/>
                        <a:pt x="1465" y="3414"/>
                      </a:cubicBezTo>
                      <a:cubicBezTo>
                        <a:pt x="1479" y="3418"/>
                        <a:pt x="1504" y="3417"/>
                        <a:pt x="1513" y="3408"/>
                      </a:cubicBezTo>
                      <a:cubicBezTo>
                        <a:pt x="1522" y="3398"/>
                        <a:pt x="1543" y="3421"/>
                        <a:pt x="1548" y="3409"/>
                      </a:cubicBezTo>
                      <a:cubicBezTo>
                        <a:pt x="1554" y="3397"/>
                        <a:pt x="1553" y="3390"/>
                        <a:pt x="1553" y="3413"/>
                      </a:cubicBezTo>
                      <a:cubicBezTo>
                        <a:pt x="1553" y="3435"/>
                        <a:pt x="1548" y="3464"/>
                        <a:pt x="1557" y="3439"/>
                      </a:cubicBezTo>
                      <a:cubicBezTo>
                        <a:pt x="1566" y="3414"/>
                        <a:pt x="1586" y="3376"/>
                        <a:pt x="1579" y="3397"/>
                      </a:cubicBezTo>
                      <a:cubicBezTo>
                        <a:pt x="1572" y="3418"/>
                        <a:pt x="1573" y="3425"/>
                        <a:pt x="1585" y="3426"/>
                      </a:cubicBezTo>
                      <a:cubicBezTo>
                        <a:pt x="1596" y="3427"/>
                        <a:pt x="1588" y="3421"/>
                        <a:pt x="1578" y="3432"/>
                      </a:cubicBezTo>
                      <a:cubicBezTo>
                        <a:pt x="1569" y="3444"/>
                        <a:pt x="1564" y="3461"/>
                        <a:pt x="1577" y="3455"/>
                      </a:cubicBezTo>
                      <a:cubicBezTo>
                        <a:pt x="1591" y="3448"/>
                        <a:pt x="1596" y="3456"/>
                        <a:pt x="1592" y="3472"/>
                      </a:cubicBezTo>
                      <a:cubicBezTo>
                        <a:pt x="1589" y="3488"/>
                        <a:pt x="1592" y="3486"/>
                        <a:pt x="1606" y="3472"/>
                      </a:cubicBezTo>
                      <a:cubicBezTo>
                        <a:pt x="1619" y="3457"/>
                        <a:pt x="1631" y="3452"/>
                        <a:pt x="1621" y="3472"/>
                      </a:cubicBezTo>
                      <a:cubicBezTo>
                        <a:pt x="1612" y="3492"/>
                        <a:pt x="1585" y="3535"/>
                        <a:pt x="1608" y="3501"/>
                      </a:cubicBezTo>
                      <a:cubicBezTo>
                        <a:pt x="1630" y="3468"/>
                        <a:pt x="1622" y="3520"/>
                        <a:pt x="1626" y="3501"/>
                      </a:cubicBezTo>
                      <a:cubicBezTo>
                        <a:pt x="1628" y="3492"/>
                        <a:pt x="1623" y="3513"/>
                        <a:pt x="1629" y="3509"/>
                      </a:cubicBezTo>
                      <a:cubicBezTo>
                        <a:pt x="1648" y="3497"/>
                        <a:pt x="1661" y="3464"/>
                        <a:pt x="1659" y="3490"/>
                      </a:cubicBezTo>
                      <a:cubicBezTo>
                        <a:pt x="1658" y="3501"/>
                        <a:pt x="1654" y="3548"/>
                        <a:pt x="1659" y="3540"/>
                      </a:cubicBezTo>
                      <a:cubicBezTo>
                        <a:pt x="1663" y="3532"/>
                        <a:pt x="1680" y="3514"/>
                        <a:pt x="1688" y="3511"/>
                      </a:cubicBezTo>
                      <a:cubicBezTo>
                        <a:pt x="1697" y="3509"/>
                        <a:pt x="1711" y="3497"/>
                        <a:pt x="1704" y="3488"/>
                      </a:cubicBezTo>
                      <a:cubicBezTo>
                        <a:pt x="1696" y="3478"/>
                        <a:pt x="1684" y="3468"/>
                        <a:pt x="1678" y="3459"/>
                      </a:cubicBezTo>
                      <a:cubicBezTo>
                        <a:pt x="1671" y="3450"/>
                        <a:pt x="1679" y="3461"/>
                        <a:pt x="1692" y="3461"/>
                      </a:cubicBezTo>
                      <a:cubicBezTo>
                        <a:pt x="1705" y="3461"/>
                        <a:pt x="1731" y="3457"/>
                        <a:pt x="1724" y="3446"/>
                      </a:cubicBezTo>
                      <a:cubicBezTo>
                        <a:pt x="1716" y="3434"/>
                        <a:pt x="1699" y="3429"/>
                        <a:pt x="1704" y="3423"/>
                      </a:cubicBezTo>
                      <a:cubicBezTo>
                        <a:pt x="1708" y="3418"/>
                        <a:pt x="1743" y="3408"/>
                        <a:pt x="1731" y="3402"/>
                      </a:cubicBezTo>
                      <a:cubicBezTo>
                        <a:pt x="1720" y="3397"/>
                        <a:pt x="1699" y="3397"/>
                        <a:pt x="1704" y="3392"/>
                      </a:cubicBezTo>
                      <a:cubicBezTo>
                        <a:pt x="1708" y="3386"/>
                        <a:pt x="1751" y="3352"/>
                        <a:pt x="1745" y="3350"/>
                      </a:cubicBezTo>
                      <a:cubicBezTo>
                        <a:pt x="1738" y="3347"/>
                        <a:pt x="1714" y="3339"/>
                        <a:pt x="1725" y="3333"/>
                      </a:cubicBezTo>
                      <a:cubicBezTo>
                        <a:pt x="1735" y="3326"/>
                        <a:pt x="1753" y="3322"/>
                        <a:pt x="1753" y="3306"/>
                      </a:cubicBezTo>
                      <a:cubicBezTo>
                        <a:pt x="1753" y="3291"/>
                        <a:pt x="1753" y="3254"/>
                        <a:pt x="1747" y="3247"/>
                      </a:cubicBezTo>
                      <a:cubicBezTo>
                        <a:pt x="1740" y="3241"/>
                        <a:pt x="1759" y="3226"/>
                        <a:pt x="1753" y="3221"/>
                      </a:cubicBezTo>
                      <a:cubicBezTo>
                        <a:pt x="1748" y="3216"/>
                        <a:pt x="1716" y="3191"/>
                        <a:pt x="1724" y="3190"/>
                      </a:cubicBezTo>
                      <a:cubicBezTo>
                        <a:pt x="1731" y="3188"/>
                        <a:pt x="1806" y="3188"/>
                        <a:pt x="1796" y="3175"/>
                      </a:cubicBezTo>
                      <a:cubicBezTo>
                        <a:pt x="1787" y="3162"/>
                        <a:pt x="1764" y="3145"/>
                        <a:pt x="1771" y="3144"/>
                      </a:cubicBezTo>
                      <a:cubicBezTo>
                        <a:pt x="1777" y="3142"/>
                        <a:pt x="1837" y="3159"/>
                        <a:pt x="1821" y="3146"/>
                      </a:cubicBezTo>
                      <a:cubicBezTo>
                        <a:pt x="1806" y="3133"/>
                        <a:pt x="1778" y="3113"/>
                        <a:pt x="1790" y="3116"/>
                      </a:cubicBezTo>
                      <a:cubicBezTo>
                        <a:pt x="1801" y="3119"/>
                        <a:pt x="1840" y="3128"/>
                        <a:pt x="1830" y="3119"/>
                      </a:cubicBezTo>
                      <a:cubicBezTo>
                        <a:pt x="1819" y="3109"/>
                        <a:pt x="1850" y="3099"/>
                        <a:pt x="1841" y="3090"/>
                      </a:cubicBezTo>
                      <a:cubicBezTo>
                        <a:pt x="1833" y="3081"/>
                        <a:pt x="1794" y="3064"/>
                        <a:pt x="1806" y="3064"/>
                      </a:cubicBezTo>
                      <a:cubicBezTo>
                        <a:pt x="1817" y="3064"/>
                        <a:pt x="1858" y="3075"/>
                        <a:pt x="1854" y="3058"/>
                      </a:cubicBezTo>
                      <a:cubicBezTo>
                        <a:pt x="1850" y="3041"/>
                        <a:pt x="1862" y="3039"/>
                        <a:pt x="1842" y="3027"/>
                      </a:cubicBezTo>
                      <a:cubicBezTo>
                        <a:pt x="1823" y="3015"/>
                        <a:pt x="1797" y="3015"/>
                        <a:pt x="1808" y="3006"/>
                      </a:cubicBezTo>
                      <a:cubicBezTo>
                        <a:pt x="1818" y="2997"/>
                        <a:pt x="1881" y="3002"/>
                        <a:pt x="1879" y="2982"/>
                      </a:cubicBezTo>
                      <a:cubicBezTo>
                        <a:pt x="1877" y="2962"/>
                        <a:pt x="1868" y="2948"/>
                        <a:pt x="1855" y="2943"/>
                      </a:cubicBezTo>
                      <a:cubicBezTo>
                        <a:pt x="1841" y="2937"/>
                        <a:pt x="1806" y="2922"/>
                        <a:pt x="1827" y="2910"/>
                      </a:cubicBezTo>
                      <a:cubicBezTo>
                        <a:pt x="1839" y="2903"/>
                        <a:pt x="1854" y="2895"/>
                        <a:pt x="1861" y="2898"/>
                      </a:cubicBezTo>
                      <a:cubicBezTo>
                        <a:pt x="1867" y="2901"/>
                        <a:pt x="1862" y="2916"/>
                        <a:pt x="1875" y="2906"/>
                      </a:cubicBezTo>
                      <a:cubicBezTo>
                        <a:pt x="1894" y="2891"/>
                        <a:pt x="1907" y="2890"/>
                        <a:pt x="1901" y="2878"/>
                      </a:cubicBezTo>
                      <a:cubicBezTo>
                        <a:pt x="1894" y="2867"/>
                        <a:pt x="1878" y="2852"/>
                        <a:pt x="1883" y="2846"/>
                      </a:cubicBezTo>
                      <a:cubicBezTo>
                        <a:pt x="1887" y="2839"/>
                        <a:pt x="1909" y="2834"/>
                        <a:pt x="1909" y="2826"/>
                      </a:cubicBezTo>
                      <a:cubicBezTo>
                        <a:pt x="1909" y="2818"/>
                        <a:pt x="1909" y="2827"/>
                        <a:pt x="1930" y="2827"/>
                      </a:cubicBezTo>
                      <a:cubicBezTo>
                        <a:pt x="1952" y="2827"/>
                        <a:pt x="1992" y="2843"/>
                        <a:pt x="1989" y="2823"/>
                      </a:cubicBezTo>
                      <a:cubicBezTo>
                        <a:pt x="1986" y="2804"/>
                        <a:pt x="1975" y="2800"/>
                        <a:pt x="1983" y="2789"/>
                      </a:cubicBezTo>
                      <a:cubicBezTo>
                        <a:pt x="1992" y="2779"/>
                        <a:pt x="2000" y="2760"/>
                        <a:pt x="2006" y="2744"/>
                      </a:cubicBezTo>
                      <a:cubicBezTo>
                        <a:pt x="2012" y="2729"/>
                        <a:pt x="2046" y="2731"/>
                        <a:pt x="2039" y="2741"/>
                      </a:cubicBezTo>
                      <a:cubicBezTo>
                        <a:pt x="2031" y="2750"/>
                        <a:pt x="2024" y="2768"/>
                        <a:pt x="2019" y="2785"/>
                      </a:cubicBezTo>
                      <a:cubicBezTo>
                        <a:pt x="2013" y="2802"/>
                        <a:pt x="1997" y="2838"/>
                        <a:pt x="2010" y="2825"/>
                      </a:cubicBezTo>
                      <a:cubicBezTo>
                        <a:pt x="2023" y="2811"/>
                        <a:pt x="2030" y="2814"/>
                        <a:pt x="2043" y="2806"/>
                      </a:cubicBezTo>
                      <a:cubicBezTo>
                        <a:pt x="2055" y="2798"/>
                        <a:pt x="2054" y="2793"/>
                        <a:pt x="2063" y="2794"/>
                      </a:cubicBezTo>
                      <a:cubicBezTo>
                        <a:pt x="2071" y="2796"/>
                        <a:pt x="2085" y="2815"/>
                        <a:pt x="2086" y="2805"/>
                      </a:cubicBezTo>
                      <a:cubicBezTo>
                        <a:pt x="2087" y="2794"/>
                        <a:pt x="2086" y="2771"/>
                        <a:pt x="2093" y="2776"/>
                      </a:cubicBezTo>
                      <a:cubicBezTo>
                        <a:pt x="2101" y="2781"/>
                        <a:pt x="2108" y="2792"/>
                        <a:pt x="2117" y="2786"/>
                      </a:cubicBezTo>
                      <a:cubicBezTo>
                        <a:pt x="2127" y="2781"/>
                        <a:pt x="2136" y="2743"/>
                        <a:pt x="2151" y="2743"/>
                      </a:cubicBezTo>
                      <a:cubicBezTo>
                        <a:pt x="2165" y="2743"/>
                        <a:pt x="2182" y="2738"/>
                        <a:pt x="2192" y="2720"/>
                      </a:cubicBezTo>
                      <a:cubicBezTo>
                        <a:pt x="2201" y="2701"/>
                        <a:pt x="2226" y="2660"/>
                        <a:pt x="2240" y="2646"/>
                      </a:cubicBezTo>
                      <a:cubicBezTo>
                        <a:pt x="2253" y="2632"/>
                        <a:pt x="2267" y="2587"/>
                        <a:pt x="2274" y="2578"/>
                      </a:cubicBezTo>
                      <a:cubicBezTo>
                        <a:pt x="2281" y="2568"/>
                        <a:pt x="2339" y="2553"/>
                        <a:pt x="2335" y="2528"/>
                      </a:cubicBezTo>
                      <a:cubicBezTo>
                        <a:pt x="2330" y="2503"/>
                        <a:pt x="2309" y="2437"/>
                        <a:pt x="2322" y="2448"/>
                      </a:cubicBezTo>
                      <a:cubicBezTo>
                        <a:pt x="2335" y="2458"/>
                        <a:pt x="2367" y="2507"/>
                        <a:pt x="2388" y="2508"/>
                      </a:cubicBezTo>
                      <a:cubicBezTo>
                        <a:pt x="2409" y="2509"/>
                        <a:pt x="2425" y="2505"/>
                        <a:pt x="2425" y="2491"/>
                      </a:cubicBezTo>
                      <a:cubicBezTo>
                        <a:pt x="2425" y="2477"/>
                        <a:pt x="2430" y="2496"/>
                        <a:pt x="2439" y="2496"/>
                      </a:cubicBezTo>
                      <a:cubicBezTo>
                        <a:pt x="2448" y="2496"/>
                        <a:pt x="2470" y="2502"/>
                        <a:pt x="2463" y="2492"/>
                      </a:cubicBezTo>
                      <a:cubicBezTo>
                        <a:pt x="2455" y="2483"/>
                        <a:pt x="2447" y="2471"/>
                        <a:pt x="2458" y="2467"/>
                      </a:cubicBezTo>
                      <a:cubicBezTo>
                        <a:pt x="2470" y="2463"/>
                        <a:pt x="2465" y="2473"/>
                        <a:pt x="2483" y="2473"/>
                      </a:cubicBezTo>
                      <a:cubicBezTo>
                        <a:pt x="2501" y="2473"/>
                        <a:pt x="2512" y="2477"/>
                        <a:pt x="2539" y="2466"/>
                      </a:cubicBezTo>
                      <a:cubicBezTo>
                        <a:pt x="2567" y="2456"/>
                        <a:pt x="2624" y="2449"/>
                        <a:pt x="2653" y="2431"/>
                      </a:cubicBezTo>
                      <a:cubicBezTo>
                        <a:pt x="2683" y="2412"/>
                        <a:pt x="2766" y="2337"/>
                        <a:pt x="2790" y="2319"/>
                      </a:cubicBezTo>
                      <a:cubicBezTo>
                        <a:pt x="2814" y="2301"/>
                        <a:pt x="2916" y="2234"/>
                        <a:pt x="2901" y="2234"/>
                      </a:cubicBezTo>
                      <a:cubicBezTo>
                        <a:pt x="2887" y="2234"/>
                        <a:pt x="2830" y="2234"/>
                        <a:pt x="2804" y="2224"/>
                      </a:cubicBezTo>
                      <a:cubicBezTo>
                        <a:pt x="2777" y="2215"/>
                        <a:pt x="2747" y="2196"/>
                        <a:pt x="2727" y="2197"/>
                      </a:cubicBezTo>
                      <a:cubicBezTo>
                        <a:pt x="2707" y="2198"/>
                        <a:pt x="2670" y="2224"/>
                        <a:pt x="2664" y="2221"/>
                      </a:cubicBezTo>
                      <a:cubicBezTo>
                        <a:pt x="2658" y="2217"/>
                        <a:pt x="2651" y="2205"/>
                        <a:pt x="2644" y="2210"/>
                      </a:cubicBezTo>
                      <a:cubicBezTo>
                        <a:pt x="2636" y="2215"/>
                        <a:pt x="2617" y="2248"/>
                        <a:pt x="2610" y="2247"/>
                      </a:cubicBezTo>
                      <a:cubicBezTo>
                        <a:pt x="2604" y="2246"/>
                        <a:pt x="2583" y="2231"/>
                        <a:pt x="2604" y="2218"/>
                      </a:cubicBezTo>
                      <a:cubicBezTo>
                        <a:pt x="2625" y="2205"/>
                        <a:pt x="2674" y="2192"/>
                        <a:pt x="2657" y="2192"/>
                      </a:cubicBezTo>
                      <a:cubicBezTo>
                        <a:pt x="2640" y="2192"/>
                        <a:pt x="2572" y="2200"/>
                        <a:pt x="2558" y="2193"/>
                      </a:cubicBezTo>
                      <a:cubicBezTo>
                        <a:pt x="2543" y="2186"/>
                        <a:pt x="2522" y="2182"/>
                        <a:pt x="2518" y="2182"/>
                      </a:cubicBezTo>
                      <a:cubicBezTo>
                        <a:pt x="2515" y="2182"/>
                        <a:pt x="2529" y="2175"/>
                        <a:pt x="2542" y="2163"/>
                      </a:cubicBezTo>
                      <a:cubicBezTo>
                        <a:pt x="2556" y="2151"/>
                        <a:pt x="2570" y="2143"/>
                        <a:pt x="2574" y="2127"/>
                      </a:cubicBezTo>
                      <a:cubicBezTo>
                        <a:pt x="2578" y="2112"/>
                        <a:pt x="2582" y="2101"/>
                        <a:pt x="2597" y="2105"/>
                      </a:cubicBezTo>
                      <a:cubicBezTo>
                        <a:pt x="2612" y="2109"/>
                        <a:pt x="2611" y="2119"/>
                        <a:pt x="2638" y="2112"/>
                      </a:cubicBezTo>
                      <a:cubicBezTo>
                        <a:pt x="2665" y="2104"/>
                        <a:pt x="2742" y="2080"/>
                        <a:pt x="2731" y="2072"/>
                      </a:cubicBezTo>
                      <a:cubicBezTo>
                        <a:pt x="2719" y="2064"/>
                        <a:pt x="2696" y="2043"/>
                        <a:pt x="2678" y="2034"/>
                      </a:cubicBezTo>
                      <a:cubicBezTo>
                        <a:pt x="2661" y="2025"/>
                        <a:pt x="2685" y="2026"/>
                        <a:pt x="2714" y="2043"/>
                      </a:cubicBezTo>
                      <a:cubicBezTo>
                        <a:pt x="2742" y="2060"/>
                        <a:pt x="2783" y="2081"/>
                        <a:pt x="2788" y="2094"/>
                      </a:cubicBezTo>
                      <a:cubicBezTo>
                        <a:pt x="2794" y="2108"/>
                        <a:pt x="2773" y="2136"/>
                        <a:pt x="2813" y="2163"/>
                      </a:cubicBezTo>
                      <a:cubicBezTo>
                        <a:pt x="2853" y="2189"/>
                        <a:pt x="2880" y="2163"/>
                        <a:pt x="2880" y="2150"/>
                      </a:cubicBezTo>
                      <a:cubicBezTo>
                        <a:pt x="2880" y="2136"/>
                        <a:pt x="2889" y="2198"/>
                        <a:pt x="2905" y="2175"/>
                      </a:cubicBezTo>
                      <a:cubicBezTo>
                        <a:pt x="2921" y="2151"/>
                        <a:pt x="2935" y="2123"/>
                        <a:pt x="2929" y="2089"/>
                      </a:cubicBezTo>
                      <a:cubicBezTo>
                        <a:pt x="2923" y="2055"/>
                        <a:pt x="2920" y="2020"/>
                        <a:pt x="2915" y="2025"/>
                      </a:cubicBezTo>
                      <a:cubicBezTo>
                        <a:pt x="2909" y="2030"/>
                        <a:pt x="2893" y="2046"/>
                        <a:pt x="2893" y="2035"/>
                      </a:cubicBezTo>
                      <a:cubicBezTo>
                        <a:pt x="2893" y="2025"/>
                        <a:pt x="2901" y="2021"/>
                        <a:pt x="2888" y="2008"/>
                      </a:cubicBezTo>
                      <a:cubicBezTo>
                        <a:pt x="2875" y="1995"/>
                        <a:pt x="2772" y="1908"/>
                        <a:pt x="2761" y="1905"/>
                      </a:cubicBezTo>
                      <a:cubicBezTo>
                        <a:pt x="2749" y="1903"/>
                        <a:pt x="2728" y="1925"/>
                        <a:pt x="2721" y="1934"/>
                      </a:cubicBezTo>
                      <a:cubicBezTo>
                        <a:pt x="2715" y="1943"/>
                        <a:pt x="2726" y="1917"/>
                        <a:pt x="2718" y="1912"/>
                      </a:cubicBezTo>
                      <a:cubicBezTo>
                        <a:pt x="2711" y="1907"/>
                        <a:pt x="2692" y="1903"/>
                        <a:pt x="2705" y="1899"/>
                      </a:cubicBezTo>
                      <a:cubicBezTo>
                        <a:pt x="2718" y="1895"/>
                        <a:pt x="2745" y="1904"/>
                        <a:pt x="2747" y="1890"/>
                      </a:cubicBezTo>
                      <a:cubicBezTo>
                        <a:pt x="2749" y="1875"/>
                        <a:pt x="2757" y="1862"/>
                        <a:pt x="2746" y="1853"/>
                      </a:cubicBezTo>
                      <a:cubicBezTo>
                        <a:pt x="2736" y="1844"/>
                        <a:pt x="2716" y="1837"/>
                        <a:pt x="2706" y="1849"/>
                      </a:cubicBezTo>
                      <a:cubicBezTo>
                        <a:pt x="2696" y="1861"/>
                        <a:pt x="2681" y="1874"/>
                        <a:pt x="2672" y="1870"/>
                      </a:cubicBezTo>
                      <a:cubicBezTo>
                        <a:pt x="2662" y="1866"/>
                        <a:pt x="2653" y="1842"/>
                        <a:pt x="2634" y="1848"/>
                      </a:cubicBezTo>
                      <a:cubicBezTo>
                        <a:pt x="2615" y="1853"/>
                        <a:pt x="2603" y="1838"/>
                        <a:pt x="2613" y="1838"/>
                      </a:cubicBezTo>
                      <a:cubicBezTo>
                        <a:pt x="2624" y="1838"/>
                        <a:pt x="2642" y="1831"/>
                        <a:pt x="2651" y="1832"/>
                      </a:cubicBezTo>
                      <a:cubicBezTo>
                        <a:pt x="2661" y="1833"/>
                        <a:pt x="2672" y="1859"/>
                        <a:pt x="2683" y="1848"/>
                      </a:cubicBezTo>
                      <a:cubicBezTo>
                        <a:pt x="2695" y="1836"/>
                        <a:pt x="2739" y="1829"/>
                        <a:pt x="2741" y="1827"/>
                      </a:cubicBezTo>
                      <a:cubicBezTo>
                        <a:pt x="2744" y="1824"/>
                        <a:pt x="2715" y="1795"/>
                        <a:pt x="2694" y="1794"/>
                      </a:cubicBezTo>
                      <a:cubicBezTo>
                        <a:pt x="2673" y="1792"/>
                        <a:pt x="2613" y="1800"/>
                        <a:pt x="2606" y="1810"/>
                      </a:cubicBezTo>
                      <a:cubicBezTo>
                        <a:pt x="2600" y="1819"/>
                        <a:pt x="2629" y="1777"/>
                        <a:pt x="2656" y="1777"/>
                      </a:cubicBezTo>
                      <a:cubicBezTo>
                        <a:pt x="2683" y="1777"/>
                        <a:pt x="2614" y="1760"/>
                        <a:pt x="2610" y="1745"/>
                      </a:cubicBezTo>
                      <a:cubicBezTo>
                        <a:pt x="2610" y="1745"/>
                        <a:pt x="2670" y="1770"/>
                        <a:pt x="2698" y="1773"/>
                      </a:cubicBezTo>
                      <a:cubicBezTo>
                        <a:pt x="2698" y="1773"/>
                        <a:pt x="2718" y="1753"/>
                        <a:pt x="2726" y="1750"/>
                      </a:cubicBezTo>
                      <a:cubicBezTo>
                        <a:pt x="2734" y="1748"/>
                        <a:pt x="2751" y="1748"/>
                        <a:pt x="2748" y="1739"/>
                      </a:cubicBezTo>
                      <a:cubicBezTo>
                        <a:pt x="2745" y="1729"/>
                        <a:pt x="2704" y="1674"/>
                        <a:pt x="2713" y="1683"/>
                      </a:cubicBezTo>
                      <a:cubicBezTo>
                        <a:pt x="2721" y="1693"/>
                        <a:pt x="2767" y="1731"/>
                        <a:pt x="2775" y="1725"/>
                      </a:cubicBezTo>
                      <a:cubicBezTo>
                        <a:pt x="2783" y="1720"/>
                        <a:pt x="2780" y="1697"/>
                        <a:pt x="2796" y="1699"/>
                      </a:cubicBezTo>
                      <a:cubicBezTo>
                        <a:pt x="2812" y="1702"/>
                        <a:pt x="2905" y="1731"/>
                        <a:pt x="2891" y="1731"/>
                      </a:cubicBezTo>
                      <a:cubicBezTo>
                        <a:pt x="2876" y="1731"/>
                        <a:pt x="2802" y="1702"/>
                        <a:pt x="2806" y="1715"/>
                      </a:cubicBezTo>
                      <a:cubicBezTo>
                        <a:pt x="2809" y="1728"/>
                        <a:pt x="2852" y="1762"/>
                        <a:pt x="2872" y="1766"/>
                      </a:cubicBezTo>
                      <a:cubicBezTo>
                        <a:pt x="2892" y="1770"/>
                        <a:pt x="2938" y="1752"/>
                        <a:pt x="2952" y="1747"/>
                      </a:cubicBezTo>
                      <a:cubicBezTo>
                        <a:pt x="2966" y="1741"/>
                        <a:pt x="2991" y="1756"/>
                        <a:pt x="2996" y="1739"/>
                      </a:cubicBezTo>
                      <a:cubicBezTo>
                        <a:pt x="3001" y="1722"/>
                        <a:pt x="3023" y="1706"/>
                        <a:pt x="2998" y="1689"/>
                      </a:cubicBezTo>
                      <a:cubicBezTo>
                        <a:pt x="2973" y="1672"/>
                        <a:pt x="2924" y="1645"/>
                        <a:pt x="2923" y="1659"/>
                      </a:cubicBezTo>
                      <a:cubicBezTo>
                        <a:pt x="2922" y="1672"/>
                        <a:pt x="2934" y="1722"/>
                        <a:pt x="2925" y="1701"/>
                      </a:cubicBezTo>
                      <a:cubicBezTo>
                        <a:pt x="2917" y="1680"/>
                        <a:pt x="2908" y="1653"/>
                        <a:pt x="2894" y="1652"/>
                      </a:cubicBezTo>
                      <a:cubicBezTo>
                        <a:pt x="2879" y="1651"/>
                        <a:pt x="2915" y="1648"/>
                        <a:pt x="2903" y="1627"/>
                      </a:cubicBezTo>
                      <a:cubicBezTo>
                        <a:pt x="2892" y="1606"/>
                        <a:pt x="2917" y="1618"/>
                        <a:pt x="2919" y="1574"/>
                      </a:cubicBezTo>
                      <a:cubicBezTo>
                        <a:pt x="2920" y="1531"/>
                        <a:pt x="2925" y="1607"/>
                        <a:pt x="2926" y="1624"/>
                      </a:cubicBezTo>
                      <a:cubicBezTo>
                        <a:pt x="2927" y="1641"/>
                        <a:pt x="2930" y="1647"/>
                        <a:pt x="2959" y="1647"/>
                      </a:cubicBezTo>
                      <a:cubicBezTo>
                        <a:pt x="2988" y="1647"/>
                        <a:pt x="3014" y="1628"/>
                        <a:pt x="3035" y="1630"/>
                      </a:cubicBezTo>
                      <a:cubicBezTo>
                        <a:pt x="3056" y="1631"/>
                        <a:pt x="3065" y="1616"/>
                        <a:pt x="3075" y="1603"/>
                      </a:cubicBezTo>
                      <a:cubicBezTo>
                        <a:pt x="3084" y="1590"/>
                        <a:pt x="3076" y="1577"/>
                        <a:pt x="3064" y="1572"/>
                      </a:cubicBezTo>
                      <a:cubicBezTo>
                        <a:pt x="3053" y="1567"/>
                        <a:pt x="3059" y="1574"/>
                        <a:pt x="3040" y="1572"/>
                      </a:cubicBezTo>
                      <a:cubicBezTo>
                        <a:pt x="3021" y="1569"/>
                        <a:pt x="3042" y="1552"/>
                        <a:pt x="3038" y="1538"/>
                      </a:cubicBezTo>
                      <a:cubicBezTo>
                        <a:pt x="3034" y="1523"/>
                        <a:pt x="3022" y="1489"/>
                        <a:pt x="3011" y="1501"/>
                      </a:cubicBezTo>
                      <a:cubicBezTo>
                        <a:pt x="2999" y="1513"/>
                        <a:pt x="2978" y="1496"/>
                        <a:pt x="2970" y="1501"/>
                      </a:cubicBezTo>
                      <a:cubicBezTo>
                        <a:pt x="2963" y="1506"/>
                        <a:pt x="2940" y="1521"/>
                        <a:pt x="2926" y="1506"/>
                      </a:cubicBezTo>
                      <a:cubicBezTo>
                        <a:pt x="2913" y="1492"/>
                        <a:pt x="2923" y="1509"/>
                        <a:pt x="2942" y="1504"/>
                      </a:cubicBezTo>
                      <a:cubicBezTo>
                        <a:pt x="2960" y="1498"/>
                        <a:pt x="2975" y="1488"/>
                        <a:pt x="2983" y="1479"/>
                      </a:cubicBezTo>
                      <a:cubicBezTo>
                        <a:pt x="2990" y="1469"/>
                        <a:pt x="3008" y="1443"/>
                        <a:pt x="3020" y="1463"/>
                      </a:cubicBezTo>
                      <a:cubicBezTo>
                        <a:pt x="3033" y="1483"/>
                        <a:pt x="3039" y="1493"/>
                        <a:pt x="3050" y="1484"/>
                      </a:cubicBezTo>
                      <a:cubicBezTo>
                        <a:pt x="3060" y="1475"/>
                        <a:pt x="3061" y="1458"/>
                        <a:pt x="3063" y="1446"/>
                      </a:cubicBezTo>
                      <a:cubicBezTo>
                        <a:pt x="3065" y="1434"/>
                        <a:pt x="3064" y="1405"/>
                        <a:pt x="3039" y="1388"/>
                      </a:cubicBezTo>
                      <a:cubicBezTo>
                        <a:pt x="3014" y="1371"/>
                        <a:pt x="3042" y="1367"/>
                        <a:pt x="3054" y="1385"/>
                      </a:cubicBezTo>
                      <a:cubicBezTo>
                        <a:pt x="3065" y="1404"/>
                        <a:pt x="3062" y="1430"/>
                        <a:pt x="3072" y="1421"/>
                      </a:cubicBezTo>
                      <a:cubicBezTo>
                        <a:pt x="3081" y="1412"/>
                        <a:pt x="3094" y="1397"/>
                        <a:pt x="3080" y="1377"/>
                      </a:cubicBezTo>
                      <a:cubicBezTo>
                        <a:pt x="3067" y="1358"/>
                        <a:pt x="3054" y="1343"/>
                        <a:pt x="3042" y="1326"/>
                      </a:cubicBezTo>
                      <a:cubicBezTo>
                        <a:pt x="3031" y="1309"/>
                        <a:pt x="3032" y="1312"/>
                        <a:pt x="3014" y="1312"/>
                      </a:cubicBezTo>
                      <a:cubicBezTo>
                        <a:pt x="2997" y="1312"/>
                        <a:pt x="2980" y="1317"/>
                        <a:pt x="2966" y="1312"/>
                      </a:cubicBezTo>
                      <a:cubicBezTo>
                        <a:pt x="2953" y="1307"/>
                        <a:pt x="2943" y="1300"/>
                        <a:pt x="2936" y="1283"/>
                      </a:cubicBezTo>
                      <a:cubicBezTo>
                        <a:pt x="2929" y="1266"/>
                        <a:pt x="2932" y="1255"/>
                        <a:pt x="2915" y="1254"/>
                      </a:cubicBezTo>
                      <a:cubicBezTo>
                        <a:pt x="2897" y="1253"/>
                        <a:pt x="2874" y="1259"/>
                        <a:pt x="2882" y="1241"/>
                      </a:cubicBezTo>
                      <a:cubicBezTo>
                        <a:pt x="2891" y="1223"/>
                        <a:pt x="2897" y="1194"/>
                        <a:pt x="2912" y="1219"/>
                      </a:cubicBezTo>
                      <a:cubicBezTo>
                        <a:pt x="2927" y="1244"/>
                        <a:pt x="2940" y="1250"/>
                        <a:pt x="2958" y="1229"/>
                      </a:cubicBezTo>
                      <a:cubicBezTo>
                        <a:pt x="2976" y="1208"/>
                        <a:pt x="2994" y="1184"/>
                        <a:pt x="3026" y="1194"/>
                      </a:cubicBezTo>
                      <a:cubicBezTo>
                        <a:pt x="3057" y="1203"/>
                        <a:pt x="3104" y="1237"/>
                        <a:pt x="3120" y="1220"/>
                      </a:cubicBezTo>
                      <a:cubicBezTo>
                        <a:pt x="3135" y="1203"/>
                        <a:pt x="3141" y="1125"/>
                        <a:pt x="3103" y="1131"/>
                      </a:cubicBezTo>
                      <a:cubicBezTo>
                        <a:pt x="3066" y="1136"/>
                        <a:pt x="3078" y="1148"/>
                        <a:pt x="3057" y="1136"/>
                      </a:cubicBezTo>
                      <a:cubicBezTo>
                        <a:pt x="3036" y="1124"/>
                        <a:pt x="3017" y="1118"/>
                        <a:pt x="3000" y="1096"/>
                      </a:cubicBezTo>
                      <a:cubicBezTo>
                        <a:pt x="2983" y="1076"/>
                        <a:pt x="2988" y="1068"/>
                        <a:pt x="3024" y="1079"/>
                      </a:cubicBezTo>
                      <a:cubicBezTo>
                        <a:pt x="3059" y="1091"/>
                        <a:pt x="3099" y="1107"/>
                        <a:pt x="3081" y="1087"/>
                      </a:cubicBezTo>
                      <a:cubicBezTo>
                        <a:pt x="3064" y="1068"/>
                        <a:pt x="3009" y="1031"/>
                        <a:pt x="2994" y="1027"/>
                      </a:cubicBezTo>
                      <a:cubicBezTo>
                        <a:pt x="2980" y="1023"/>
                        <a:pt x="2967" y="1015"/>
                        <a:pt x="2964" y="1030"/>
                      </a:cubicBezTo>
                      <a:cubicBezTo>
                        <a:pt x="2960" y="1044"/>
                        <a:pt x="2953" y="1074"/>
                        <a:pt x="2943" y="1074"/>
                      </a:cubicBezTo>
                      <a:cubicBezTo>
                        <a:pt x="2934" y="1074"/>
                        <a:pt x="2913" y="1087"/>
                        <a:pt x="2919" y="1070"/>
                      </a:cubicBezTo>
                      <a:cubicBezTo>
                        <a:pt x="2924" y="1053"/>
                        <a:pt x="2943" y="984"/>
                        <a:pt x="2955" y="956"/>
                      </a:cubicBezTo>
                      <a:cubicBezTo>
                        <a:pt x="2966" y="928"/>
                        <a:pt x="2962" y="901"/>
                        <a:pt x="2968" y="890"/>
                      </a:cubicBezTo>
                      <a:cubicBezTo>
                        <a:pt x="2975" y="880"/>
                        <a:pt x="3023" y="885"/>
                        <a:pt x="3028" y="872"/>
                      </a:cubicBezTo>
                      <a:cubicBezTo>
                        <a:pt x="3033" y="859"/>
                        <a:pt x="3033" y="847"/>
                        <a:pt x="3050" y="831"/>
                      </a:cubicBezTo>
                      <a:cubicBezTo>
                        <a:pt x="3066" y="816"/>
                        <a:pt x="3086" y="810"/>
                        <a:pt x="3069" y="802"/>
                      </a:cubicBezTo>
                      <a:cubicBezTo>
                        <a:pt x="3052" y="795"/>
                        <a:pt x="3055" y="749"/>
                        <a:pt x="3057" y="730"/>
                      </a:cubicBezTo>
                      <a:cubicBezTo>
                        <a:pt x="3060" y="712"/>
                        <a:pt x="3094" y="725"/>
                        <a:pt x="3117" y="713"/>
                      </a:cubicBezTo>
                      <a:cubicBezTo>
                        <a:pt x="3140" y="701"/>
                        <a:pt x="3182" y="666"/>
                        <a:pt x="3163" y="666"/>
                      </a:cubicBezTo>
                      <a:cubicBezTo>
                        <a:pt x="3144" y="666"/>
                        <a:pt x="3093" y="667"/>
                        <a:pt x="3075" y="666"/>
                      </a:cubicBezTo>
                      <a:cubicBezTo>
                        <a:pt x="3056" y="665"/>
                        <a:pt x="3023" y="687"/>
                        <a:pt x="3021" y="704"/>
                      </a:cubicBezTo>
                      <a:cubicBezTo>
                        <a:pt x="3019" y="721"/>
                        <a:pt x="2990" y="716"/>
                        <a:pt x="2990" y="701"/>
                      </a:cubicBezTo>
                      <a:cubicBezTo>
                        <a:pt x="2990" y="687"/>
                        <a:pt x="3002" y="637"/>
                        <a:pt x="3032" y="629"/>
                      </a:cubicBezTo>
                      <a:cubicBezTo>
                        <a:pt x="3061" y="621"/>
                        <a:pt x="3163" y="645"/>
                        <a:pt x="3186" y="634"/>
                      </a:cubicBezTo>
                      <a:cubicBezTo>
                        <a:pt x="3209" y="624"/>
                        <a:pt x="3241" y="588"/>
                        <a:pt x="3230" y="586"/>
                      </a:cubicBezTo>
                      <a:cubicBezTo>
                        <a:pt x="3218" y="583"/>
                        <a:pt x="3188" y="558"/>
                        <a:pt x="3170" y="570"/>
                      </a:cubicBezTo>
                      <a:cubicBezTo>
                        <a:pt x="3153" y="582"/>
                        <a:pt x="3130" y="580"/>
                        <a:pt x="3101" y="570"/>
                      </a:cubicBezTo>
                      <a:cubicBezTo>
                        <a:pt x="3071" y="559"/>
                        <a:pt x="2998" y="559"/>
                        <a:pt x="3021" y="557"/>
                      </a:cubicBezTo>
                      <a:cubicBezTo>
                        <a:pt x="3044" y="554"/>
                        <a:pt x="3102" y="571"/>
                        <a:pt x="3123" y="557"/>
                      </a:cubicBezTo>
                      <a:cubicBezTo>
                        <a:pt x="3143" y="542"/>
                        <a:pt x="3158" y="540"/>
                        <a:pt x="3186" y="545"/>
                      </a:cubicBezTo>
                      <a:cubicBezTo>
                        <a:pt x="3213" y="550"/>
                        <a:pt x="3249" y="549"/>
                        <a:pt x="3262" y="537"/>
                      </a:cubicBezTo>
                      <a:cubicBezTo>
                        <a:pt x="3276" y="525"/>
                        <a:pt x="3313" y="533"/>
                        <a:pt x="3317" y="516"/>
                      </a:cubicBezTo>
                      <a:cubicBezTo>
                        <a:pt x="3321" y="499"/>
                        <a:pt x="3295" y="479"/>
                        <a:pt x="3305" y="477"/>
                      </a:cubicBezTo>
                      <a:cubicBezTo>
                        <a:pt x="3316" y="474"/>
                        <a:pt x="3357" y="474"/>
                        <a:pt x="3387" y="449"/>
                      </a:cubicBezTo>
                      <a:cubicBezTo>
                        <a:pt x="3417" y="424"/>
                        <a:pt x="3486" y="406"/>
                        <a:pt x="3468" y="393"/>
                      </a:cubicBezTo>
                      <a:cubicBezTo>
                        <a:pt x="3450" y="380"/>
                        <a:pt x="3354" y="331"/>
                        <a:pt x="3324" y="332"/>
                      </a:cubicBezTo>
                      <a:cubicBezTo>
                        <a:pt x="3293" y="334"/>
                        <a:pt x="3231" y="314"/>
                        <a:pt x="3198" y="341"/>
                      </a:cubicBezTo>
                      <a:cubicBezTo>
                        <a:pt x="3166" y="369"/>
                        <a:pt x="3151" y="423"/>
                        <a:pt x="3125" y="412"/>
                      </a:cubicBezTo>
                      <a:cubicBezTo>
                        <a:pt x="3100" y="402"/>
                        <a:pt x="3073" y="393"/>
                        <a:pt x="3061" y="399"/>
                      </a:cubicBezTo>
                      <a:cubicBezTo>
                        <a:pt x="3050" y="406"/>
                        <a:pt x="3015" y="435"/>
                        <a:pt x="3018" y="416"/>
                      </a:cubicBezTo>
                      <a:cubicBezTo>
                        <a:pt x="3021" y="398"/>
                        <a:pt x="3027" y="382"/>
                        <a:pt x="3015" y="385"/>
                      </a:cubicBezTo>
                      <a:cubicBezTo>
                        <a:pt x="3004" y="387"/>
                        <a:pt x="2957" y="424"/>
                        <a:pt x="2940" y="443"/>
                      </a:cubicBezTo>
                      <a:cubicBezTo>
                        <a:pt x="2922" y="461"/>
                        <a:pt x="2845" y="502"/>
                        <a:pt x="2834" y="519"/>
                      </a:cubicBezTo>
                      <a:cubicBezTo>
                        <a:pt x="2824" y="536"/>
                        <a:pt x="2762" y="590"/>
                        <a:pt x="2782" y="565"/>
                      </a:cubicBezTo>
                      <a:cubicBezTo>
                        <a:pt x="2802" y="540"/>
                        <a:pt x="2829" y="491"/>
                        <a:pt x="2857" y="461"/>
                      </a:cubicBezTo>
                      <a:cubicBezTo>
                        <a:pt x="2885" y="431"/>
                        <a:pt x="2918" y="361"/>
                        <a:pt x="2904" y="332"/>
                      </a:cubicBezTo>
                      <a:cubicBezTo>
                        <a:pt x="2891" y="303"/>
                        <a:pt x="2835" y="284"/>
                        <a:pt x="2813" y="313"/>
                      </a:cubicBezTo>
                      <a:cubicBezTo>
                        <a:pt x="2791" y="341"/>
                        <a:pt x="2797" y="353"/>
                        <a:pt x="2777" y="364"/>
                      </a:cubicBezTo>
                      <a:cubicBezTo>
                        <a:pt x="2757" y="374"/>
                        <a:pt x="2610" y="435"/>
                        <a:pt x="2606" y="428"/>
                      </a:cubicBezTo>
                      <a:cubicBezTo>
                        <a:pt x="2601" y="422"/>
                        <a:pt x="2588" y="406"/>
                        <a:pt x="2609" y="395"/>
                      </a:cubicBezTo>
                      <a:cubicBezTo>
                        <a:pt x="2630" y="385"/>
                        <a:pt x="2734" y="344"/>
                        <a:pt x="2726" y="330"/>
                      </a:cubicBezTo>
                      <a:cubicBezTo>
                        <a:pt x="2718" y="315"/>
                        <a:pt x="2552" y="313"/>
                        <a:pt x="2507" y="317"/>
                      </a:cubicBezTo>
                      <a:cubicBezTo>
                        <a:pt x="2462" y="320"/>
                        <a:pt x="2410" y="338"/>
                        <a:pt x="2381" y="343"/>
                      </a:cubicBezTo>
                      <a:cubicBezTo>
                        <a:pt x="2353" y="348"/>
                        <a:pt x="2302" y="384"/>
                        <a:pt x="2297" y="369"/>
                      </a:cubicBezTo>
                      <a:cubicBezTo>
                        <a:pt x="2292" y="355"/>
                        <a:pt x="2275" y="349"/>
                        <a:pt x="2303" y="336"/>
                      </a:cubicBezTo>
                      <a:cubicBezTo>
                        <a:pt x="2331" y="323"/>
                        <a:pt x="2434" y="272"/>
                        <a:pt x="2498" y="275"/>
                      </a:cubicBezTo>
                      <a:cubicBezTo>
                        <a:pt x="2562" y="277"/>
                        <a:pt x="2727" y="288"/>
                        <a:pt x="2741" y="282"/>
                      </a:cubicBezTo>
                      <a:cubicBezTo>
                        <a:pt x="2756" y="277"/>
                        <a:pt x="2815" y="252"/>
                        <a:pt x="2853" y="246"/>
                      </a:cubicBezTo>
                      <a:cubicBezTo>
                        <a:pt x="2892" y="239"/>
                        <a:pt x="2952" y="209"/>
                        <a:pt x="2941" y="196"/>
                      </a:cubicBezTo>
                      <a:cubicBezTo>
                        <a:pt x="2929" y="183"/>
                        <a:pt x="2891" y="169"/>
                        <a:pt x="2858" y="159"/>
                      </a:cubicBezTo>
                      <a:cubicBezTo>
                        <a:pt x="2826" y="148"/>
                        <a:pt x="2815" y="177"/>
                        <a:pt x="2803" y="164"/>
                      </a:cubicBezTo>
                      <a:cubicBezTo>
                        <a:pt x="2790" y="151"/>
                        <a:pt x="2794" y="143"/>
                        <a:pt x="2774" y="143"/>
                      </a:cubicBezTo>
                      <a:cubicBezTo>
                        <a:pt x="2754" y="143"/>
                        <a:pt x="2718" y="166"/>
                        <a:pt x="2711" y="163"/>
                      </a:cubicBezTo>
                      <a:cubicBezTo>
                        <a:pt x="2703" y="160"/>
                        <a:pt x="2760" y="112"/>
                        <a:pt x="2751" y="103"/>
                      </a:cubicBezTo>
                      <a:cubicBezTo>
                        <a:pt x="2742" y="93"/>
                        <a:pt x="2668" y="100"/>
                        <a:pt x="2626" y="104"/>
                      </a:cubicBezTo>
                      <a:cubicBezTo>
                        <a:pt x="2583" y="108"/>
                        <a:pt x="2502" y="88"/>
                        <a:pt x="2475" y="93"/>
                      </a:cubicBezTo>
                      <a:cubicBezTo>
                        <a:pt x="2448" y="99"/>
                        <a:pt x="2373" y="121"/>
                        <a:pt x="2350" y="122"/>
                      </a:cubicBezTo>
                      <a:cubicBezTo>
                        <a:pt x="2327" y="124"/>
                        <a:pt x="2244" y="131"/>
                        <a:pt x="2207" y="134"/>
                      </a:cubicBezTo>
                      <a:cubicBezTo>
                        <a:pt x="2171" y="137"/>
                        <a:pt x="2249" y="125"/>
                        <a:pt x="2282" y="117"/>
                      </a:cubicBezTo>
                      <a:cubicBezTo>
                        <a:pt x="2314" y="109"/>
                        <a:pt x="2342" y="104"/>
                        <a:pt x="2379" y="93"/>
                      </a:cubicBezTo>
                      <a:cubicBezTo>
                        <a:pt x="2415" y="83"/>
                        <a:pt x="2545" y="81"/>
                        <a:pt x="2583" y="84"/>
                      </a:cubicBezTo>
                      <a:cubicBezTo>
                        <a:pt x="2622" y="87"/>
                        <a:pt x="2712" y="72"/>
                        <a:pt x="2696" y="62"/>
                      </a:cubicBezTo>
                      <a:cubicBezTo>
                        <a:pt x="2681" y="51"/>
                        <a:pt x="2634" y="21"/>
                        <a:pt x="2587" y="26"/>
                      </a:cubicBezTo>
                      <a:cubicBezTo>
                        <a:pt x="2540" y="32"/>
                        <a:pt x="2505" y="16"/>
                        <a:pt x="2473" y="8"/>
                      </a:cubicBezTo>
                      <a:cubicBezTo>
                        <a:pt x="2442" y="0"/>
                        <a:pt x="2292" y="5"/>
                        <a:pt x="2273" y="3"/>
                      </a:cubicBezTo>
                      <a:cubicBezTo>
                        <a:pt x="2254" y="0"/>
                        <a:pt x="2138" y="9"/>
                        <a:pt x="2112" y="16"/>
                      </a:cubicBezTo>
                      <a:cubicBezTo>
                        <a:pt x="2087" y="22"/>
                        <a:pt x="2099" y="51"/>
                        <a:pt x="2085" y="46"/>
                      </a:cubicBezTo>
                      <a:cubicBezTo>
                        <a:pt x="2070" y="41"/>
                        <a:pt x="2027" y="16"/>
                        <a:pt x="2020" y="22"/>
                      </a:cubicBezTo>
                      <a:cubicBezTo>
                        <a:pt x="2014" y="29"/>
                        <a:pt x="2014" y="37"/>
                        <a:pt x="1993" y="37"/>
                      </a:cubicBezTo>
                      <a:cubicBezTo>
                        <a:pt x="1972" y="37"/>
                        <a:pt x="1951" y="34"/>
                        <a:pt x="1964" y="54"/>
                      </a:cubicBezTo>
                      <a:cubicBezTo>
                        <a:pt x="1977" y="74"/>
                        <a:pt x="2083" y="93"/>
                        <a:pt x="2063" y="93"/>
                      </a:cubicBezTo>
                      <a:cubicBezTo>
                        <a:pt x="2043" y="93"/>
                        <a:pt x="1966" y="121"/>
                        <a:pt x="1947" y="121"/>
                      </a:cubicBezTo>
                      <a:cubicBezTo>
                        <a:pt x="1928" y="121"/>
                        <a:pt x="1980" y="159"/>
                        <a:pt x="1964" y="152"/>
                      </a:cubicBezTo>
                      <a:cubicBezTo>
                        <a:pt x="1948" y="146"/>
                        <a:pt x="1928" y="131"/>
                        <a:pt x="1919" y="124"/>
                      </a:cubicBezTo>
                      <a:cubicBezTo>
                        <a:pt x="1910" y="116"/>
                        <a:pt x="1879" y="129"/>
                        <a:pt x="1862" y="122"/>
                      </a:cubicBezTo>
                      <a:cubicBezTo>
                        <a:pt x="1844" y="116"/>
                        <a:pt x="1776" y="76"/>
                        <a:pt x="1749" y="71"/>
                      </a:cubicBezTo>
                      <a:cubicBezTo>
                        <a:pt x="1721" y="66"/>
                        <a:pt x="1726" y="89"/>
                        <a:pt x="1699" y="89"/>
                      </a:cubicBezTo>
                      <a:cubicBezTo>
                        <a:pt x="1672" y="89"/>
                        <a:pt x="1578" y="89"/>
                        <a:pt x="1601" y="103"/>
                      </a:cubicBezTo>
                      <a:cubicBezTo>
                        <a:pt x="1624" y="116"/>
                        <a:pt x="1704" y="143"/>
                        <a:pt x="1737" y="143"/>
                      </a:cubicBezTo>
                      <a:cubicBezTo>
                        <a:pt x="1771" y="143"/>
                        <a:pt x="1884" y="159"/>
                        <a:pt x="1890" y="181"/>
                      </a:cubicBezTo>
                      <a:cubicBezTo>
                        <a:pt x="1897" y="204"/>
                        <a:pt x="1896" y="248"/>
                        <a:pt x="1890" y="235"/>
                      </a:cubicBezTo>
                      <a:cubicBezTo>
                        <a:pt x="1884" y="222"/>
                        <a:pt x="1894" y="198"/>
                        <a:pt x="1856" y="184"/>
                      </a:cubicBezTo>
                      <a:cubicBezTo>
                        <a:pt x="1817" y="169"/>
                        <a:pt x="1792" y="169"/>
                        <a:pt x="1794" y="176"/>
                      </a:cubicBezTo>
                      <a:cubicBezTo>
                        <a:pt x="1795" y="183"/>
                        <a:pt x="1815" y="226"/>
                        <a:pt x="1799" y="210"/>
                      </a:cubicBezTo>
                      <a:cubicBezTo>
                        <a:pt x="1784" y="194"/>
                        <a:pt x="1781" y="175"/>
                        <a:pt x="1757" y="167"/>
                      </a:cubicBezTo>
                      <a:cubicBezTo>
                        <a:pt x="1733" y="159"/>
                        <a:pt x="1598" y="156"/>
                        <a:pt x="1585" y="159"/>
                      </a:cubicBezTo>
                      <a:cubicBezTo>
                        <a:pt x="1571" y="162"/>
                        <a:pt x="1656" y="222"/>
                        <a:pt x="1698" y="244"/>
                      </a:cubicBezTo>
                      <a:cubicBezTo>
                        <a:pt x="1740" y="267"/>
                        <a:pt x="1733" y="271"/>
                        <a:pt x="1721" y="265"/>
                      </a:cubicBezTo>
                      <a:cubicBezTo>
                        <a:pt x="1708" y="260"/>
                        <a:pt x="1632" y="257"/>
                        <a:pt x="1626" y="264"/>
                      </a:cubicBezTo>
                      <a:cubicBezTo>
                        <a:pt x="1620" y="271"/>
                        <a:pt x="1633" y="305"/>
                        <a:pt x="1629" y="298"/>
                      </a:cubicBezTo>
                      <a:cubicBezTo>
                        <a:pt x="1625" y="292"/>
                        <a:pt x="1601" y="268"/>
                        <a:pt x="1604" y="260"/>
                      </a:cubicBezTo>
                      <a:cubicBezTo>
                        <a:pt x="1607" y="252"/>
                        <a:pt x="1637" y="257"/>
                        <a:pt x="1632" y="250"/>
                      </a:cubicBezTo>
                      <a:cubicBezTo>
                        <a:pt x="1626" y="242"/>
                        <a:pt x="1607" y="211"/>
                        <a:pt x="1569" y="196"/>
                      </a:cubicBezTo>
                      <a:cubicBezTo>
                        <a:pt x="1530" y="180"/>
                        <a:pt x="1464" y="169"/>
                        <a:pt x="1469" y="184"/>
                      </a:cubicBezTo>
                      <a:cubicBezTo>
                        <a:pt x="1474" y="198"/>
                        <a:pt x="1499" y="238"/>
                        <a:pt x="1530" y="247"/>
                      </a:cubicBezTo>
                      <a:cubicBezTo>
                        <a:pt x="1562" y="256"/>
                        <a:pt x="1633" y="307"/>
                        <a:pt x="1637" y="324"/>
                      </a:cubicBezTo>
                      <a:cubicBezTo>
                        <a:pt x="1642" y="341"/>
                        <a:pt x="1624" y="370"/>
                        <a:pt x="1605" y="353"/>
                      </a:cubicBezTo>
                      <a:cubicBezTo>
                        <a:pt x="1586" y="336"/>
                        <a:pt x="1544" y="301"/>
                        <a:pt x="1528" y="294"/>
                      </a:cubicBezTo>
                      <a:cubicBezTo>
                        <a:pt x="1513" y="288"/>
                        <a:pt x="1366" y="221"/>
                        <a:pt x="1344" y="217"/>
                      </a:cubicBezTo>
                      <a:cubicBezTo>
                        <a:pt x="1323" y="213"/>
                        <a:pt x="1266" y="210"/>
                        <a:pt x="1270" y="221"/>
                      </a:cubicBezTo>
                      <a:cubicBezTo>
                        <a:pt x="1274" y="231"/>
                        <a:pt x="1296" y="286"/>
                        <a:pt x="1314" y="297"/>
                      </a:cubicBezTo>
                      <a:cubicBezTo>
                        <a:pt x="1332" y="307"/>
                        <a:pt x="1352" y="328"/>
                        <a:pt x="1332" y="328"/>
                      </a:cubicBezTo>
                      <a:cubicBezTo>
                        <a:pt x="1312" y="328"/>
                        <a:pt x="1267" y="318"/>
                        <a:pt x="1268" y="327"/>
                      </a:cubicBezTo>
                      <a:cubicBezTo>
                        <a:pt x="1269" y="336"/>
                        <a:pt x="1308" y="355"/>
                        <a:pt x="1315" y="366"/>
                      </a:cubicBezTo>
                      <a:cubicBezTo>
                        <a:pt x="1322" y="378"/>
                        <a:pt x="1325" y="381"/>
                        <a:pt x="1301" y="368"/>
                      </a:cubicBezTo>
                      <a:cubicBezTo>
                        <a:pt x="1277" y="355"/>
                        <a:pt x="1175" y="298"/>
                        <a:pt x="1165" y="299"/>
                      </a:cubicBezTo>
                      <a:cubicBezTo>
                        <a:pt x="1156" y="301"/>
                        <a:pt x="1155" y="343"/>
                        <a:pt x="1148" y="347"/>
                      </a:cubicBezTo>
                      <a:cubicBezTo>
                        <a:pt x="1141" y="351"/>
                        <a:pt x="1133" y="351"/>
                        <a:pt x="1127" y="362"/>
                      </a:cubicBezTo>
                      <a:cubicBezTo>
                        <a:pt x="1121" y="374"/>
                        <a:pt x="1111" y="418"/>
                        <a:pt x="1108" y="408"/>
                      </a:cubicBezTo>
                      <a:cubicBezTo>
                        <a:pt x="1105" y="399"/>
                        <a:pt x="1098" y="366"/>
                        <a:pt x="1113" y="345"/>
                      </a:cubicBezTo>
                      <a:cubicBezTo>
                        <a:pt x="1127" y="324"/>
                        <a:pt x="1116" y="264"/>
                        <a:pt x="1091" y="256"/>
                      </a:cubicBezTo>
                      <a:cubicBezTo>
                        <a:pt x="1066" y="248"/>
                        <a:pt x="1052" y="247"/>
                        <a:pt x="1011" y="257"/>
                      </a:cubicBezTo>
                      <a:cubicBezTo>
                        <a:pt x="970" y="268"/>
                        <a:pt x="886" y="286"/>
                        <a:pt x="848" y="292"/>
                      </a:cubicBezTo>
                      <a:cubicBezTo>
                        <a:pt x="811" y="297"/>
                        <a:pt x="779" y="311"/>
                        <a:pt x="797" y="313"/>
                      </a:cubicBezTo>
                      <a:cubicBezTo>
                        <a:pt x="815" y="314"/>
                        <a:pt x="832" y="322"/>
                        <a:pt x="848" y="343"/>
                      </a:cubicBezTo>
                      <a:cubicBezTo>
                        <a:pt x="863" y="364"/>
                        <a:pt x="872" y="362"/>
                        <a:pt x="890" y="372"/>
                      </a:cubicBezTo>
                      <a:cubicBezTo>
                        <a:pt x="907" y="381"/>
                        <a:pt x="948" y="436"/>
                        <a:pt x="917" y="412"/>
                      </a:cubicBezTo>
                      <a:cubicBezTo>
                        <a:pt x="887" y="389"/>
                        <a:pt x="867" y="394"/>
                        <a:pt x="849" y="382"/>
                      </a:cubicBezTo>
                      <a:cubicBezTo>
                        <a:pt x="832" y="370"/>
                        <a:pt x="835" y="343"/>
                        <a:pt x="809" y="335"/>
                      </a:cubicBezTo>
                      <a:cubicBezTo>
                        <a:pt x="783" y="327"/>
                        <a:pt x="724" y="335"/>
                        <a:pt x="696" y="343"/>
                      </a:cubicBezTo>
                      <a:cubicBezTo>
                        <a:pt x="668" y="351"/>
                        <a:pt x="667" y="353"/>
                        <a:pt x="679" y="372"/>
                      </a:cubicBezTo>
                      <a:cubicBezTo>
                        <a:pt x="692" y="390"/>
                        <a:pt x="692" y="420"/>
                        <a:pt x="689" y="432"/>
                      </a:cubicBezTo>
                      <a:cubicBezTo>
                        <a:pt x="686" y="444"/>
                        <a:pt x="697" y="489"/>
                        <a:pt x="678" y="478"/>
                      </a:cubicBezTo>
                      <a:cubicBezTo>
                        <a:pt x="659" y="468"/>
                        <a:pt x="593" y="447"/>
                        <a:pt x="577" y="456"/>
                      </a:cubicBezTo>
                      <a:cubicBezTo>
                        <a:pt x="560" y="465"/>
                        <a:pt x="569" y="517"/>
                        <a:pt x="575" y="524"/>
                      </a:cubicBezTo>
                      <a:cubicBezTo>
                        <a:pt x="580" y="531"/>
                        <a:pt x="576" y="544"/>
                        <a:pt x="561" y="525"/>
                      </a:cubicBezTo>
                      <a:cubicBezTo>
                        <a:pt x="547" y="507"/>
                        <a:pt x="525" y="468"/>
                        <a:pt x="489" y="495"/>
                      </a:cubicBezTo>
                      <a:cubicBezTo>
                        <a:pt x="454" y="523"/>
                        <a:pt x="396" y="571"/>
                        <a:pt x="373" y="582"/>
                      </a:cubicBez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67" name="Freeform 789">
                  <a:extLst>
                    <a:ext uri="{FF2B5EF4-FFF2-40B4-BE49-F238E27FC236}">
                      <a16:creationId xmlns:a16="http://schemas.microsoft.com/office/drawing/2014/main" xmlns="" id="{62D0F331-70B7-9246-93FA-DB904EA7C57C}"/>
                    </a:ext>
                  </a:extLst>
                </p:cNvPr>
                <p:cNvSpPr/>
                <p:nvPr/>
              </p:nvSpPr>
              <p:spPr>
                <a:xfrm>
                  <a:off x="3871913" y="4319588"/>
                  <a:ext cx="69850" cy="19050"/>
                </a:xfrm>
                <a:custGeom>
                  <a:avLst/>
                  <a:gdLst>
                    <a:gd name="T0" fmla="*/ 1 w 44"/>
                    <a:gd name="T1" fmla="*/ 12 h 12"/>
                    <a:gd name="T2" fmla="*/ 2 w 44"/>
                    <a:gd name="T3" fmla="*/ 10 h 12"/>
                    <a:gd name="T4" fmla="*/ 15 w 44"/>
                    <a:gd name="T5" fmla="*/ 9 h 12"/>
                    <a:gd name="T6" fmla="*/ 15 w 44"/>
                    <a:gd name="T7" fmla="*/ 9 h 12"/>
                    <a:gd name="T8" fmla="*/ 16 w 44"/>
                    <a:gd name="T9" fmla="*/ 7 h 12"/>
                    <a:gd name="T10" fmla="*/ 17 w 44"/>
                    <a:gd name="T11" fmla="*/ 7 h 12"/>
                    <a:gd name="T12" fmla="*/ 18 w 44"/>
                    <a:gd name="T13" fmla="*/ 7 h 12"/>
                    <a:gd name="T14" fmla="*/ 21 w 44"/>
                    <a:gd name="T15" fmla="*/ 7 h 12"/>
                    <a:gd name="T16" fmla="*/ 23 w 44"/>
                    <a:gd name="T17" fmla="*/ 6 h 12"/>
                    <a:gd name="T18" fmla="*/ 24 w 44"/>
                    <a:gd name="T19" fmla="*/ 4 h 12"/>
                    <a:gd name="T20" fmla="*/ 25 w 44"/>
                    <a:gd name="T21" fmla="*/ 4 h 12"/>
                    <a:gd name="T22" fmla="*/ 27 w 44"/>
                    <a:gd name="T23" fmla="*/ 4 h 12"/>
                    <a:gd name="T24" fmla="*/ 27 w 44"/>
                    <a:gd name="T25" fmla="*/ 5 h 12"/>
                    <a:gd name="T26" fmla="*/ 29 w 44"/>
                    <a:gd name="T27" fmla="*/ 6 h 12"/>
                    <a:gd name="T28" fmla="*/ 31 w 44"/>
                    <a:gd name="T29" fmla="*/ 7 h 12"/>
                    <a:gd name="T30" fmla="*/ 33 w 44"/>
                    <a:gd name="T31" fmla="*/ 7 h 12"/>
                    <a:gd name="T32" fmla="*/ 36 w 44"/>
                    <a:gd name="T33" fmla="*/ 8 h 12"/>
                    <a:gd name="T34" fmla="*/ 37 w 44"/>
                    <a:gd name="T35" fmla="*/ 8 h 12"/>
                    <a:gd name="T36" fmla="*/ 38 w 44"/>
                    <a:gd name="T37" fmla="*/ 9 h 12"/>
                    <a:gd name="T38" fmla="*/ 40 w 44"/>
                    <a:gd name="T39" fmla="*/ 8 h 12"/>
                    <a:gd name="T40" fmla="*/ 43 w 44"/>
                    <a:gd name="T41" fmla="*/ 7 h 12"/>
                    <a:gd name="T42" fmla="*/ 44 w 44"/>
                    <a:gd name="T43" fmla="*/ 6 h 12"/>
                    <a:gd name="T44" fmla="*/ 44 w 44"/>
                    <a:gd name="T45" fmla="*/ 5 h 12"/>
                    <a:gd name="T46" fmla="*/ 44 w 44"/>
                    <a:gd name="T47" fmla="*/ 4 h 12"/>
                    <a:gd name="T48" fmla="*/ 44 w 44"/>
                    <a:gd name="T49" fmla="*/ 4 h 12"/>
                    <a:gd name="T50" fmla="*/ 43 w 44"/>
                    <a:gd name="T51" fmla="*/ 4 h 12"/>
                    <a:gd name="T52" fmla="*/ 42 w 44"/>
                    <a:gd name="T53" fmla="*/ 4 h 12"/>
                    <a:gd name="T54" fmla="*/ 41 w 44"/>
                    <a:gd name="T55" fmla="*/ 4 h 12"/>
                    <a:gd name="T56" fmla="*/ 37 w 44"/>
                    <a:gd name="T57" fmla="*/ 5 h 12"/>
                    <a:gd name="T58" fmla="*/ 36 w 44"/>
                    <a:gd name="T59" fmla="*/ 5 h 12"/>
                    <a:gd name="T60" fmla="*/ 34 w 44"/>
                    <a:gd name="T61" fmla="*/ 4 h 12"/>
                    <a:gd name="T62" fmla="*/ 33 w 44"/>
                    <a:gd name="T63" fmla="*/ 3 h 12"/>
                    <a:gd name="T64" fmla="*/ 32 w 44"/>
                    <a:gd name="T65" fmla="*/ 3 h 12"/>
                    <a:gd name="T66" fmla="*/ 29 w 44"/>
                    <a:gd name="T67" fmla="*/ 3 h 12"/>
                    <a:gd name="T68" fmla="*/ 28 w 44"/>
                    <a:gd name="T69" fmla="*/ 1 h 12"/>
                    <a:gd name="T70" fmla="*/ 27 w 44"/>
                    <a:gd name="T71" fmla="*/ 0 h 12"/>
                    <a:gd name="T72" fmla="*/ 26 w 44"/>
                    <a:gd name="T73" fmla="*/ 0 h 12"/>
                    <a:gd name="T74" fmla="*/ 23 w 44"/>
                    <a:gd name="T75" fmla="*/ 1 h 12"/>
                    <a:gd name="T76" fmla="*/ 21 w 44"/>
                    <a:gd name="T77" fmla="*/ 1 h 12"/>
                    <a:gd name="T78" fmla="*/ 20 w 44"/>
                    <a:gd name="T79" fmla="*/ 2 h 12"/>
                    <a:gd name="T80" fmla="*/ 19 w 44"/>
                    <a:gd name="T81" fmla="*/ 4 h 12"/>
                    <a:gd name="T82" fmla="*/ 4 w 44"/>
                    <a:gd name="T83" fmla="*/ 4 h 12"/>
                    <a:gd name="T84" fmla="*/ 4 w 44"/>
                    <a:gd name="T85" fmla="*/ 4 h 12"/>
                    <a:gd name="T86" fmla="*/ 4 w 44"/>
                    <a:gd name="T87" fmla="*/ 5 h 12"/>
                    <a:gd name="T88" fmla="*/ 2 w 44"/>
                    <a:gd name="T89" fmla="*/ 5 h 12"/>
                    <a:gd name="T90" fmla="*/ 2 w 44"/>
                    <a:gd name="T91" fmla="*/ 5 h 12"/>
                    <a:gd name="T92" fmla="*/ 1 w 44"/>
                    <a:gd name="T93" fmla="*/ 7 h 12"/>
                    <a:gd name="T94" fmla="*/ 0 w 44"/>
                    <a:gd name="T95" fmla="*/ 7 h 12"/>
                    <a:gd name="T96" fmla="*/ 1 w 44"/>
                    <a:gd name="T97" fmla="*/ 11 h 12"/>
                    <a:gd name="T98" fmla="*/ 1 w 44"/>
                    <a:gd name="T99" fmla="*/ 12 h 12"/>
                    <a:gd name="T100" fmla="*/ 1 w 44"/>
                    <a:gd name="T10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 h="12">
                      <a:moveTo>
                        <a:pt x="1" y="12"/>
                      </a:moveTo>
                      <a:lnTo>
                        <a:pt x="2" y="10"/>
                      </a:lnTo>
                      <a:lnTo>
                        <a:pt x="15" y="9"/>
                      </a:lnTo>
                      <a:lnTo>
                        <a:pt x="15" y="9"/>
                      </a:lnTo>
                      <a:lnTo>
                        <a:pt x="16" y="7"/>
                      </a:lnTo>
                      <a:lnTo>
                        <a:pt x="17" y="7"/>
                      </a:lnTo>
                      <a:lnTo>
                        <a:pt x="18" y="7"/>
                      </a:lnTo>
                      <a:lnTo>
                        <a:pt x="21" y="7"/>
                      </a:lnTo>
                      <a:lnTo>
                        <a:pt x="23" y="6"/>
                      </a:lnTo>
                      <a:lnTo>
                        <a:pt x="24" y="4"/>
                      </a:lnTo>
                      <a:lnTo>
                        <a:pt x="25" y="4"/>
                      </a:lnTo>
                      <a:lnTo>
                        <a:pt x="27" y="4"/>
                      </a:lnTo>
                      <a:lnTo>
                        <a:pt x="27" y="5"/>
                      </a:lnTo>
                      <a:lnTo>
                        <a:pt x="29" y="6"/>
                      </a:lnTo>
                      <a:lnTo>
                        <a:pt x="31" y="7"/>
                      </a:lnTo>
                      <a:lnTo>
                        <a:pt x="33" y="7"/>
                      </a:lnTo>
                      <a:lnTo>
                        <a:pt x="36" y="8"/>
                      </a:lnTo>
                      <a:lnTo>
                        <a:pt x="37" y="8"/>
                      </a:lnTo>
                      <a:lnTo>
                        <a:pt x="38" y="9"/>
                      </a:lnTo>
                      <a:lnTo>
                        <a:pt x="40" y="8"/>
                      </a:lnTo>
                      <a:lnTo>
                        <a:pt x="43" y="7"/>
                      </a:lnTo>
                      <a:lnTo>
                        <a:pt x="44" y="6"/>
                      </a:lnTo>
                      <a:lnTo>
                        <a:pt x="44" y="5"/>
                      </a:lnTo>
                      <a:lnTo>
                        <a:pt x="44" y="4"/>
                      </a:lnTo>
                      <a:lnTo>
                        <a:pt x="44" y="4"/>
                      </a:lnTo>
                      <a:lnTo>
                        <a:pt x="43" y="4"/>
                      </a:lnTo>
                      <a:lnTo>
                        <a:pt x="42" y="4"/>
                      </a:lnTo>
                      <a:lnTo>
                        <a:pt x="41" y="4"/>
                      </a:lnTo>
                      <a:lnTo>
                        <a:pt x="37" y="5"/>
                      </a:lnTo>
                      <a:lnTo>
                        <a:pt x="36" y="5"/>
                      </a:lnTo>
                      <a:lnTo>
                        <a:pt x="34" y="4"/>
                      </a:lnTo>
                      <a:lnTo>
                        <a:pt x="33" y="3"/>
                      </a:lnTo>
                      <a:lnTo>
                        <a:pt x="32" y="3"/>
                      </a:lnTo>
                      <a:lnTo>
                        <a:pt x="29" y="3"/>
                      </a:lnTo>
                      <a:lnTo>
                        <a:pt x="28" y="1"/>
                      </a:lnTo>
                      <a:lnTo>
                        <a:pt x="27" y="0"/>
                      </a:lnTo>
                      <a:lnTo>
                        <a:pt x="26" y="0"/>
                      </a:lnTo>
                      <a:lnTo>
                        <a:pt x="23" y="1"/>
                      </a:lnTo>
                      <a:lnTo>
                        <a:pt x="21" y="1"/>
                      </a:lnTo>
                      <a:lnTo>
                        <a:pt x="20" y="2"/>
                      </a:lnTo>
                      <a:lnTo>
                        <a:pt x="19" y="4"/>
                      </a:lnTo>
                      <a:lnTo>
                        <a:pt x="4" y="4"/>
                      </a:lnTo>
                      <a:lnTo>
                        <a:pt x="4" y="4"/>
                      </a:lnTo>
                      <a:lnTo>
                        <a:pt x="4" y="5"/>
                      </a:lnTo>
                      <a:lnTo>
                        <a:pt x="2" y="5"/>
                      </a:lnTo>
                      <a:lnTo>
                        <a:pt x="2" y="5"/>
                      </a:lnTo>
                      <a:lnTo>
                        <a:pt x="1" y="7"/>
                      </a:lnTo>
                      <a:lnTo>
                        <a:pt x="0" y="7"/>
                      </a:lnTo>
                      <a:lnTo>
                        <a:pt x="1" y="11"/>
                      </a:lnTo>
                      <a:lnTo>
                        <a:pt x="1" y="12"/>
                      </a:lnTo>
                      <a:lnTo>
                        <a:pt x="1" y="12"/>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68" name="Freeform 791">
                  <a:extLst>
                    <a:ext uri="{FF2B5EF4-FFF2-40B4-BE49-F238E27FC236}">
                      <a16:creationId xmlns:a16="http://schemas.microsoft.com/office/drawing/2014/main" xmlns="" id="{728CCFA0-F823-C44A-8C53-609183047BB6}"/>
                    </a:ext>
                  </a:extLst>
                </p:cNvPr>
                <p:cNvSpPr/>
                <p:nvPr/>
              </p:nvSpPr>
              <p:spPr>
                <a:xfrm>
                  <a:off x="4448175" y="4583113"/>
                  <a:ext cx="123825" cy="139700"/>
                </a:xfrm>
                <a:custGeom>
                  <a:avLst/>
                  <a:gdLst>
                    <a:gd name="T0" fmla="*/ 33 w 78"/>
                    <a:gd name="T1" fmla="*/ 88 h 88"/>
                    <a:gd name="T2" fmla="*/ 31 w 78"/>
                    <a:gd name="T3" fmla="*/ 84 h 88"/>
                    <a:gd name="T4" fmla="*/ 7 w 78"/>
                    <a:gd name="T5" fmla="*/ 59 h 88"/>
                    <a:gd name="T6" fmla="*/ 0 w 78"/>
                    <a:gd name="T7" fmla="*/ 42 h 88"/>
                    <a:gd name="T8" fmla="*/ 3 w 78"/>
                    <a:gd name="T9" fmla="*/ 41 h 88"/>
                    <a:gd name="T10" fmla="*/ 4 w 78"/>
                    <a:gd name="T11" fmla="*/ 39 h 88"/>
                    <a:gd name="T12" fmla="*/ 6 w 78"/>
                    <a:gd name="T13" fmla="*/ 38 h 88"/>
                    <a:gd name="T14" fmla="*/ 7 w 78"/>
                    <a:gd name="T15" fmla="*/ 28 h 88"/>
                    <a:gd name="T16" fmla="*/ 8 w 78"/>
                    <a:gd name="T17" fmla="*/ 28 h 88"/>
                    <a:gd name="T18" fmla="*/ 9 w 78"/>
                    <a:gd name="T19" fmla="*/ 29 h 88"/>
                    <a:gd name="T20" fmla="*/ 11 w 78"/>
                    <a:gd name="T21" fmla="*/ 30 h 88"/>
                    <a:gd name="T22" fmla="*/ 15 w 78"/>
                    <a:gd name="T23" fmla="*/ 31 h 88"/>
                    <a:gd name="T24" fmla="*/ 15 w 78"/>
                    <a:gd name="T25" fmla="*/ 30 h 88"/>
                    <a:gd name="T26" fmla="*/ 15 w 78"/>
                    <a:gd name="T27" fmla="*/ 29 h 88"/>
                    <a:gd name="T28" fmla="*/ 12 w 78"/>
                    <a:gd name="T29" fmla="*/ 28 h 88"/>
                    <a:gd name="T30" fmla="*/ 9 w 78"/>
                    <a:gd name="T31" fmla="*/ 26 h 88"/>
                    <a:gd name="T32" fmla="*/ 8 w 78"/>
                    <a:gd name="T33" fmla="*/ 24 h 88"/>
                    <a:gd name="T34" fmla="*/ 8 w 78"/>
                    <a:gd name="T35" fmla="*/ 23 h 88"/>
                    <a:gd name="T36" fmla="*/ 10 w 78"/>
                    <a:gd name="T37" fmla="*/ 23 h 88"/>
                    <a:gd name="T38" fmla="*/ 11 w 78"/>
                    <a:gd name="T39" fmla="*/ 22 h 88"/>
                    <a:gd name="T40" fmla="*/ 11 w 78"/>
                    <a:gd name="T41" fmla="*/ 18 h 88"/>
                    <a:gd name="T42" fmla="*/ 35 w 78"/>
                    <a:gd name="T43" fmla="*/ 16 h 88"/>
                    <a:gd name="T44" fmla="*/ 35 w 78"/>
                    <a:gd name="T45" fmla="*/ 15 h 88"/>
                    <a:gd name="T46" fmla="*/ 34 w 78"/>
                    <a:gd name="T47" fmla="*/ 4 h 88"/>
                    <a:gd name="T48" fmla="*/ 35 w 78"/>
                    <a:gd name="T49" fmla="*/ 0 h 88"/>
                    <a:gd name="T50" fmla="*/ 61 w 78"/>
                    <a:gd name="T51" fmla="*/ 0 h 88"/>
                    <a:gd name="T52" fmla="*/ 63 w 78"/>
                    <a:gd name="T53" fmla="*/ 1 h 88"/>
                    <a:gd name="T54" fmla="*/ 62 w 78"/>
                    <a:gd name="T55" fmla="*/ 4 h 88"/>
                    <a:gd name="T56" fmla="*/ 62 w 78"/>
                    <a:gd name="T57" fmla="*/ 14 h 88"/>
                    <a:gd name="T58" fmla="*/ 64 w 78"/>
                    <a:gd name="T59" fmla="*/ 16 h 88"/>
                    <a:gd name="T60" fmla="*/ 68 w 78"/>
                    <a:gd name="T61" fmla="*/ 9 h 88"/>
                    <a:gd name="T62" fmla="*/ 76 w 78"/>
                    <a:gd name="T63" fmla="*/ 11 h 88"/>
                    <a:gd name="T64" fmla="*/ 78 w 78"/>
                    <a:gd name="T65" fmla="*/ 14 h 88"/>
                    <a:gd name="T66" fmla="*/ 78 w 78"/>
                    <a:gd name="T67" fmla="*/ 20 h 88"/>
                    <a:gd name="T68" fmla="*/ 74 w 78"/>
                    <a:gd name="T69" fmla="*/ 28 h 88"/>
                    <a:gd name="T70" fmla="*/ 73 w 78"/>
                    <a:gd name="T71" fmla="*/ 32 h 88"/>
                    <a:gd name="T72" fmla="*/ 78 w 78"/>
                    <a:gd name="T73" fmla="*/ 43 h 88"/>
                    <a:gd name="T74" fmla="*/ 74 w 78"/>
                    <a:gd name="T75" fmla="*/ 64 h 88"/>
                    <a:gd name="T76" fmla="*/ 70 w 78"/>
                    <a:gd name="T77" fmla="*/ 66 h 88"/>
                    <a:gd name="T78" fmla="*/ 65 w 78"/>
                    <a:gd name="T79" fmla="*/ 62 h 88"/>
                    <a:gd name="T80" fmla="*/ 59 w 78"/>
                    <a:gd name="T81" fmla="*/ 62 h 88"/>
                    <a:gd name="T82" fmla="*/ 57 w 78"/>
                    <a:gd name="T83" fmla="*/ 59 h 88"/>
                    <a:gd name="T84" fmla="*/ 55 w 78"/>
                    <a:gd name="T85" fmla="*/ 58 h 88"/>
                    <a:gd name="T86" fmla="*/ 50 w 78"/>
                    <a:gd name="T87" fmla="*/ 63 h 88"/>
                    <a:gd name="T88" fmla="*/ 41 w 78"/>
                    <a:gd name="T89" fmla="*/ 67 h 88"/>
                    <a:gd name="T90" fmla="*/ 40 w 78"/>
                    <a:gd name="T91" fmla="*/ 70 h 88"/>
                    <a:gd name="T92" fmla="*/ 39 w 78"/>
                    <a:gd name="T93" fmla="*/ 73 h 88"/>
                    <a:gd name="T94" fmla="*/ 41 w 78"/>
                    <a:gd name="T95" fmla="*/ 80 h 88"/>
                    <a:gd name="T96" fmla="*/ 41 w 78"/>
                    <a:gd name="T97" fmla="*/ 81 h 88"/>
                    <a:gd name="T98" fmla="*/ 38 w 78"/>
                    <a:gd name="T99" fmla="*/ 81 h 88"/>
                    <a:gd name="T100" fmla="*/ 35 w 78"/>
                    <a:gd name="T101" fmla="*/ 82 h 88"/>
                    <a:gd name="T102" fmla="*/ 33 w 78"/>
                    <a:gd name="T103" fmla="*/ 84 h 88"/>
                    <a:gd name="T104" fmla="*/ 33 w 78"/>
                    <a:gd name="T10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8" h="88">
                      <a:moveTo>
                        <a:pt x="33" y="88"/>
                      </a:moveTo>
                      <a:lnTo>
                        <a:pt x="31" y="84"/>
                      </a:lnTo>
                      <a:lnTo>
                        <a:pt x="7" y="59"/>
                      </a:lnTo>
                      <a:lnTo>
                        <a:pt x="0" y="42"/>
                      </a:lnTo>
                      <a:lnTo>
                        <a:pt x="3" y="41"/>
                      </a:lnTo>
                      <a:lnTo>
                        <a:pt x="4" y="39"/>
                      </a:lnTo>
                      <a:lnTo>
                        <a:pt x="6" y="38"/>
                      </a:lnTo>
                      <a:lnTo>
                        <a:pt x="7" y="28"/>
                      </a:lnTo>
                      <a:lnTo>
                        <a:pt x="8" y="28"/>
                      </a:lnTo>
                      <a:lnTo>
                        <a:pt x="9" y="29"/>
                      </a:lnTo>
                      <a:lnTo>
                        <a:pt x="11" y="30"/>
                      </a:lnTo>
                      <a:lnTo>
                        <a:pt x="15" y="31"/>
                      </a:lnTo>
                      <a:lnTo>
                        <a:pt x="15" y="30"/>
                      </a:lnTo>
                      <a:lnTo>
                        <a:pt x="15" y="29"/>
                      </a:lnTo>
                      <a:lnTo>
                        <a:pt x="12" y="28"/>
                      </a:lnTo>
                      <a:lnTo>
                        <a:pt x="9" y="26"/>
                      </a:lnTo>
                      <a:lnTo>
                        <a:pt x="8" y="24"/>
                      </a:lnTo>
                      <a:lnTo>
                        <a:pt x="8" y="23"/>
                      </a:lnTo>
                      <a:lnTo>
                        <a:pt x="10" y="23"/>
                      </a:lnTo>
                      <a:lnTo>
                        <a:pt x="11" y="22"/>
                      </a:lnTo>
                      <a:lnTo>
                        <a:pt x="11" y="18"/>
                      </a:lnTo>
                      <a:lnTo>
                        <a:pt x="35" y="16"/>
                      </a:lnTo>
                      <a:lnTo>
                        <a:pt x="35" y="15"/>
                      </a:lnTo>
                      <a:lnTo>
                        <a:pt x="34" y="4"/>
                      </a:lnTo>
                      <a:lnTo>
                        <a:pt x="35" y="0"/>
                      </a:lnTo>
                      <a:lnTo>
                        <a:pt x="61" y="0"/>
                      </a:lnTo>
                      <a:lnTo>
                        <a:pt x="63" y="1"/>
                      </a:lnTo>
                      <a:lnTo>
                        <a:pt x="62" y="4"/>
                      </a:lnTo>
                      <a:lnTo>
                        <a:pt x="62" y="14"/>
                      </a:lnTo>
                      <a:lnTo>
                        <a:pt x="64" y="16"/>
                      </a:lnTo>
                      <a:lnTo>
                        <a:pt x="68" y="9"/>
                      </a:lnTo>
                      <a:lnTo>
                        <a:pt x="76" y="11"/>
                      </a:lnTo>
                      <a:lnTo>
                        <a:pt x="78" y="14"/>
                      </a:lnTo>
                      <a:lnTo>
                        <a:pt x="78" y="20"/>
                      </a:lnTo>
                      <a:lnTo>
                        <a:pt x="74" y="28"/>
                      </a:lnTo>
                      <a:lnTo>
                        <a:pt x="73" y="32"/>
                      </a:lnTo>
                      <a:lnTo>
                        <a:pt x="78" y="43"/>
                      </a:lnTo>
                      <a:lnTo>
                        <a:pt x="74" y="64"/>
                      </a:lnTo>
                      <a:lnTo>
                        <a:pt x="70" y="66"/>
                      </a:lnTo>
                      <a:lnTo>
                        <a:pt x="65" y="62"/>
                      </a:lnTo>
                      <a:lnTo>
                        <a:pt x="59" y="62"/>
                      </a:lnTo>
                      <a:lnTo>
                        <a:pt x="57" y="59"/>
                      </a:lnTo>
                      <a:lnTo>
                        <a:pt x="55" y="58"/>
                      </a:lnTo>
                      <a:lnTo>
                        <a:pt x="50" y="63"/>
                      </a:lnTo>
                      <a:lnTo>
                        <a:pt x="41" y="67"/>
                      </a:lnTo>
                      <a:lnTo>
                        <a:pt x="40" y="70"/>
                      </a:lnTo>
                      <a:lnTo>
                        <a:pt x="39" y="73"/>
                      </a:lnTo>
                      <a:lnTo>
                        <a:pt x="41" y="80"/>
                      </a:lnTo>
                      <a:lnTo>
                        <a:pt x="41" y="81"/>
                      </a:lnTo>
                      <a:lnTo>
                        <a:pt x="38" y="81"/>
                      </a:lnTo>
                      <a:lnTo>
                        <a:pt x="35" y="82"/>
                      </a:lnTo>
                      <a:lnTo>
                        <a:pt x="33" y="84"/>
                      </a:lnTo>
                      <a:lnTo>
                        <a:pt x="33" y="88"/>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69" name="Freeform 793">
                  <a:extLst>
                    <a:ext uri="{FF2B5EF4-FFF2-40B4-BE49-F238E27FC236}">
                      <a16:creationId xmlns:a16="http://schemas.microsoft.com/office/drawing/2014/main" xmlns="" id="{F772676D-4BD2-EA4B-BFD7-C8E1F7D2CAA2}"/>
                    </a:ext>
                  </a:extLst>
                </p:cNvPr>
                <p:cNvSpPr/>
                <p:nvPr/>
              </p:nvSpPr>
              <p:spPr>
                <a:xfrm>
                  <a:off x="3025775" y="4506913"/>
                  <a:ext cx="65088" cy="82550"/>
                </a:xfrm>
                <a:custGeom>
                  <a:avLst/>
                  <a:gdLst>
                    <a:gd name="T0" fmla="*/ 0 w 41"/>
                    <a:gd name="T1" fmla="*/ 47 h 52"/>
                    <a:gd name="T2" fmla="*/ 4 w 41"/>
                    <a:gd name="T3" fmla="*/ 44 h 52"/>
                    <a:gd name="T4" fmla="*/ 7 w 41"/>
                    <a:gd name="T5" fmla="*/ 29 h 52"/>
                    <a:gd name="T6" fmla="*/ 5 w 41"/>
                    <a:gd name="T7" fmla="*/ 26 h 52"/>
                    <a:gd name="T8" fmla="*/ 5 w 41"/>
                    <a:gd name="T9" fmla="*/ 26 h 52"/>
                    <a:gd name="T10" fmla="*/ 5 w 41"/>
                    <a:gd name="T11" fmla="*/ 26 h 52"/>
                    <a:gd name="T12" fmla="*/ 2 w 41"/>
                    <a:gd name="T13" fmla="*/ 20 h 52"/>
                    <a:gd name="T14" fmla="*/ 1 w 41"/>
                    <a:gd name="T15" fmla="*/ 9 h 52"/>
                    <a:gd name="T16" fmla="*/ 2 w 41"/>
                    <a:gd name="T17" fmla="*/ 6 h 52"/>
                    <a:gd name="T18" fmla="*/ 6 w 41"/>
                    <a:gd name="T19" fmla="*/ 3 h 52"/>
                    <a:gd name="T20" fmla="*/ 6 w 41"/>
                    <a:gd name="T21" fmla="*/ 3 h 52"/>
                    <a:gd name="T22" fmla="*/ 6 w 41"/>
                    <a:gd name="T23" fmla="*/ 2 h 52"/>
                    <a:gd name="T24" fmla="*/ 8 w 41"/>
                    <a:gd name="T25" fmla="*/ 1 h 52"/>
                    <a:gd name="T26" fmla="*/ 8 w 41"/>
                    <a:gd name="T27" fmla="*/ 1 h 52"/>
                    <a:gd name="T28" fmla="*/ 9 w 41"/>
                    <a:gd name="T29" fmla="*/ 0 h 52"/>
                    <a:gd name="T30" fmla="*/ 19 w 41"/>
                    <a:gd name="T31" fmla="*/ 5 h 52"/>
                    <a:gd name="T32" fmla="*/ 22 w 41"/>
                    <a:gd name="T33" fmla="*/ 6 h 52"/>
                    <a:gd name="T34" fmla="*/ 41 w 41"/>
                    <a:gd name="T35" fmla="*/ 20 h 52"/>
                    <a:gd name="T36" fmla="*/ 41 w 41"/>
                    <a:gd name="T37" fmla="*/ 22 h 52"/>
                    <a:gd name="T38" fmla="*/ 41 w 41"/>
                    <a:gd name="T39" fmla="*/ 22 h 52"/>
                    <a:gd name="T40" fmla="*/ 30 w 41"/>
                    <a:gd name="T41" fmla="*/ 37 h 52"/>
                    <a:gd name="T42" fmla="*/ 28 w 41"/>
                    <a:gd name="T43" fmla="*/ 43 h 52"/>
                    <a:gd name="T44" fmla="*/ 20 w 41"/>
                    <a:gd name="T45" fmla="*/ 50 h 52"/>
                    <a:gd name="T46" fmla="*/ 19 w 41"/>
                    <a:gd name="T47" fmla="*/ 51 h 52"/>
                    <a:gd name="T48" fmla="*/ 16 w 41"/>
                    <a:gd name="T49" fmla="*/ 51 h 52"/>
                    <a:gd name="T50" fmla="*/ 14 w 41"/>
                    <a:gd name="T51" fmla="*/ 50 h 52"/>
                    <a:gd name="T52" fmla="*/ 12 w 41"/>
                    <a:gd name="T53" fmla="*/ 50 h 52"/>
                    <a:gd name="T54" fmla="*/ 8 w 41"/>
                    <a:gd name="T55" fmla="*/ 52 h 52"/>
                    <a:gd name="T56" fmla="*/ 6 w 41"/>
                    <a:gd name="T57" fmla="*/ 52 h 52"/>
                    <a:gd name="T58" fmla="*/ 3 w 41"/>
                    <a:gd name="T59" fmla="*/ 50 h 52"/>
                    <a:gd name="T60" fmla="*/ 0 w 41"/>
                    <a:gd name="T61" fmla="*/ 4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52">
                      <a:moveTo>
                        <a:pt x="0" y="47"/>
                      </a:moveTo>
                      <a:lnTo>
                        <a:pt x="4" y="44"/>
                      </a:lnTo>
                      <a:lnTo>
                        <a:pt x="7" y="29"/>
                      </a:lnTo>
                      <a:lnTo>
                        <a:pt x="5" y="26"/>
                      </a:lnTo>
                      <a:lnTo>
                        <a:pt x="5" y="26"/>
                      </a:lnTo>
                      <a:lnTo>
                        <a:pt x="5" y="26"/>
                      </a:lnTo>
                      <a:lnTo>
                        <a:pt x="2" y="20"/>
                      </a:lnTo>
                      <a:lnTo>
                        <a:pt x="1" y="9"/>
                      </a:lnTo>
                      <a:lnTo>
                        <a:pt x="2" y="6"/>
                      </a:lnTo>
                      <a:lnTo>
                        <a:pt x="6" y="3"/>
                      </a:lnTo>
                      <a:lnTo>
                        <a:pt x="6" y="3"/>
                      </a:lnTo>
                      <a:lnTo>
                        <a:pt x="6" y="2"/>
                      </a:lnTo>
                      <a:lnTo>
                        <a:pt x="8" y="1"/>
                      </a:lnTo>
                      <a:lnTo>
                        <a:pt x="8" y="1"/>
                      </a:lnTo>
                      <a:lnTo>
                        <a:pt x="9" y="0"/>
                      </a:lnTo>
                      <a:lnTo>
                        <a:pt x="19" y="5"/>
                      </a:lnTo>
                      <a:lnTo>
                        <a:pt x="22" y="6"/>
                      </a:lnTo>
                      <a:lnTo>
                        <a:pt x="41" y="20"/>
                      </a:lnTo>
                      <a:lnTo>
                        <a:pt x="41" y="22"/>
                      </a:lnTo>
                      <a:lnTo>
                        <a:pt x="41" y="22"/>
                      </a:lnTo>
                      <a:lnTo>
                        <a:pt x="30" y="37"/>
                      </a:lnTo>
                      <a:lnTo>
                        <a:pt x="28" y="43"/>
                      </a:lnTo>
                      <a:lnTo>
                        <a:pt x="20" y="50"/>
                      </a:lnTo>
                      <a:lnTo>
                        <a:pt x="19" y="51"/>
                      </a:lnTo>
                      <a:lnTo>
                        <a:pt x="16" y="51"/>
                      </a:lnTo>
                      <a:lnTo>
                        <a:pt x="14" y="50"/>
                      </a:lnTo>
                      <a:lnTo>
                        <a:pt x="12" y="50"/>
                      </a:lnTo>
                      <a:lnTo>
                        <a:pt x="8" y="52"/>
                      </a:lnTo>
                      <a:lnTo>
                        <a:pt x="6" y="52"/>
                      </a:lnTo>
                      <a:lnTo>
                        <a:pt x="3" y="50"/>
                      </a:lnTo>
                      <a:lnTo>
                        <a:pt x="0" y="47"/>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70" name="Freeform 799">
                  <a:extLst>
                    <a:ext uri="{FF2B5EF4-FFF2-40B4-BE49-F238E27FC236}">
                      <a16:creationId xmlns:a16="http://schemas.microsoft.com/office/drawing/2014/main" xmlns="" id="{3AFD6C91-F931-1D4F-ACC8-9ACB1B29F76C}"/>
                    </a:ext>
                  </a:extLst>
                </p:cNvPr>
                <p:cNvSpPr/>
                <p:nvPr/>
              </p:nvSpPr>
              <p:spPr>
                <a:xfrm>
                  <a:off x="4714875" y="2398713"/>
                  <a:ext cx="242888" cy="549275"/>
                </a:xfrm>
                <a:custGeom>
                  <a:avLst/>
                  <a:gdLst>
                    <a:gd name="T0" fmla="*/ 19 w 153"/>
                    <a:gd name="T1" fmla="*/ 61 h 346"/>
                    <a:gd name="T2" fmla="*/ 41 w 153"/>
                    <a:gd name="T3" fmla="*/ 92 h 346"/>
                    <a:gd name="T4" fmla="*/ 41 w 153"/>
                    <a:gd name="T5" fmla="*/ 112 h 346"/>
                    <a:gd name="T6" fmla="*/ 45 w 153"/>
                    <a:gd name="T7" fmla="*/ 138 h 346"/>
                    <a:gd name="T8" fmla="*/ 52 w 153"/>
                    <a:gd name="T9" fmla="*/ 159 h 346"/>
                    <a:gd name="T10" fmla="*/ 57 w 153"/>
                    <a:gd name="T11" fmla="*/ 161 h 346"/>
                    <a:gd name="T12" fmla="*/ 67 w 153"/>
                    <a:gd name="T13" fmla="*/ 177 h 346"/>
                    <a:gd name="T14" fmla="*/ 66 w 153"/>
                    <a:gd name="T15" fmla="*/ 191 h 346"/>
                    <a:gd name="T16" fmla="*/ 57 w 153"/>
                    <a:gd name="T17" fmla="*/ 194 h 346"/>
                    <a:gd name="T18" fmla="*/ 26 w 153"/>
                    <a:gd name="T19" fmla="*/ 242 h 346"/>
                    <a:gd name="T20" fmla="*/ 16 w 153"/>
                    <a:gd name="T21" fmla="*/ 245 h 346"/>
                    <a:gd name="T22" fmla="*/ 10 w 153"/>
                    <a:gd name="T23" fmla="*/ 252 h 346"/>
                    <a:gd name="T24" fmla="*/ 7 w 153"/>
                    <a:gd name="T25" fmla="*/ 257 h 346"/>
                    <a:gd name="T26" fmla="*/ 8 w 153"/>
                    <a:gd name="T27" fmla="*/ 275 h 346"/>
                    <a:gd name="T28" fmla="*/ 11 w 153"/>
                    <a:gd name="T29" fmla="*/ 294 h 346"/>
                    <a:gd name="T30" fmla="*/ 13 w 153"/>
                    <a:gd name="T31" fmla="*/ 297 h 346"/>
                    <a:gd name="T32" fmla="*/ 11 w 153"/>
                    <a:gd name="T33" fmla="*/ 301 h 346"/>
                    <a:gd name="T34" fmla="*/ 9 w 153"/>
                    <a:gd name="T35" fmla="*/ 311 h 346"/>
                    <a:gd name="T36" fmla="*/ 9 w 153"/>
                    <a:gd name="T37" fmla="*/ 318 h 346"/>
                    <a:gd name="T38" fmla="*/ 9 w 153"/>
                    <a:gd name="T39" fmla="*/ 321 h 346"/>
                    <a:gd name="T40" fmla="*/ 25 w 153"/>
                    <a:gd name="T41" fmla="*/ 329 h 346"/>
                    <a:gd name="T42" fmla="*/ 31 w 153"/>
                    <a:gd name="T43" fmla="*/ 331 h 346"/>
                    <a:gd name="T44" fmla="*/ 33 w 153"/>
                    <a:gd name="T45" fmla="*/ 341 h 346"/>
                    <a:gd name="T46" fmla="*/ 33 w 153"/>
                    <a:gd name="T47" fmla="*/ 346 h 346"/>
                    <a:gd name="T48" fmla="*/ 39 w 153"/>
                    <a:gd name="T49" fmla="*/ 343 h 346"/>
                    <a:gd name="T50" fmla="*/ 50 w 153"/>
                    <a:gd name="T51" fmla="*/ 339 h 346"/>
                    <a:gd name="T52" fmla="*/ 59 w 153"/>
                    <a:gd name="T53" fmla="*/ 336 h 346"/>
                    <a:gd name="T54" fmla="*/ 69 w 153"/>
                    <a:gd name="T55" fmla="*/ 330 h 346"/>
                    <a:gd name="T56" fmla="*/ 75 w 153"/>
                    <a:gd name="T57" fmla="*/ 329 h 346"/>
                    <a:gd name="T58" fmla="*/ 85 w 153"/>
                    <a:gd name="T59" fmla="*/ 328 h 346"/>
                    <a:gd name="T60" fmla="*/ 99 w 153"/>
                    <a:gd name="T61" fmla="*/ 326 h 346"/>
                    <a:gd name="T62" fmla="*/ 153 w 153"/>
                    <a:gd name="T63" fmla="*/ 262 h 346"/>
                    <a:gd name="T64" fmla="*/ 148 w 153"/>
                    <a:gd name="T65" fmla="*/ 244 h 346"/>
                    <a:gd name="T66" fmla="*/ 142 w 153"/>
                    <a:gd name="T67" fmla="*/ 217 h 346"/>
                    <a:gd name="T68" fmla="*/ 136 w 153"/>
                    <a:gd name="T69" fmla="*/ 199 h 346"/>
                    <a:gd name="T70" fmla="*/ 131 w 153"/>
                    <a:gd name="T71" fmla="*/ 185 h 346"/>
                    <a:gd name="T72" fmla="*/ 135 w 153"/>
                    <a:gd name="T73" fmla="*/ 165 h 346"/>
                    <a:gd name="T74" fmla="*/ 133 w 153"/>
                    <a:gd name="T75" fmla="*/ 91 h 346"/>
                    <a:gd name="T76" fmla="*/ 115 w 153"/>
                    <a:gd name="T77" fmla="*/ 74 h 346"/>
                    <a:gd name="T78" fmla="*/ 115 w 153"/>
                    <a:gd name="T79" fmla="*/ 49 h 346"/>
                    <a:gd name="T80" fmla="*/ 117 w 153"/>
                    <a:gd name="T81" fmla="*/ 36 h 346"/>
                    <a:gd name="T82" fmla="*/ 117 w 153"/>
                    <a:gd name="T83" fmla="*/ 10 h 346"/>
                    <a:gd name="T84" fmla="*/ 105 w 153"/>
                    <a:gd name="T85" fmla="*/ 0 h 346"/>
                    <a:gd name="T86" fmla="*/ 74 w 153"/>
                    <a:gd name="T87" fmla="*/ 20 h 346"/>
                    <a:gd name="T88" fmla="*/ 57 w 153"/>
                    <a:gd name="T89" fmla="*/ 56 h 346"/>
                    <a:gd name="T90" fmla="*/ 44 w 153"/>
                    <a:gd name="T91" fmla="*/ 53 h 346"/>
                    <a:gd name="T92" fmla="*/ 26 w 153"/>
                    <a:gd name="T93" fmla="*/ 53 h 346"/>
                    <a:gd name="T94" fmla="*/ 9 w 153"/>
                    <a:gd name="T95" fmla="*/ 30 h 346"/>
                    <a:gd name="T96" fmla="*/ 2 w 153"/>
                    <a:gd name="T97"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346">
                      <a:moveTo>
                        <a:pt x="0" y="40"/>
                      </a:moveTo>
                      <a:lnTo>
                        <a:pt x="0" y="40"/>
                      </a:lnTo>
                      <a:lnTo>
                        <a:pt x="1" y="42"/>
                      </a:lnTo>
                      <a:lnTo>
                        <a:pt x="19" y="61"/>
                      </a:lnTo>
                      <a:lnTo>
                        <a:pt x="28" y="64"/>
                      </a:lnTo>
                      <a:lnTo>
                        <a:pt x="33" y="68"/>
                      </a:lnTo>
                      <a:lnTo>
                        <a:pt x="42" y="85"/>
                      </a:lnTo>
                      <a:lnTo>
                        <a:pt x="41" y="92"/>
                      </a:lnTo>
                      <a:lnTo>
                        <a:pt x="41" y="101"/>
                      </a:lnTo>
                      <a:lnTo>
                        <a:pt x="42" y="103"/>
                      </a:lnTo>
                      <a:lnTo>
                        <a:pt x="43" y="107"/>
                      </a:lnTo>
                      <a:lnTo>
                        <a:pt x="41" y="112"/>
                      </a:lnTo>
                      <a:lnTo>
                        <a:pt x="42" y="117"/>
                      </a:lnTo>
                      <a:lnTo>
                        <a:pt x="47" y="128"/>
                      </a:lnTo>
                      <a:lnTo>
                        <a:pt x="47" y="134"/>
                      </a:lnTo>
                      <a:lnTo>
                        <a:pt x="45" y="138"/>
                      </a:lnTo>
                      <a:lnTo>
                        <a:pt x="44" y="142"/>
                      </a:lnTo>
                      <a:lnTo>
                        <a:pt x="48" y="156"/>
                      </a:lnTo>
                      <a:lnTo>
                        <a:pt x="50" y="159"/>
                      </a:lnTo>
                      <a:lnTo>
                        <a:pt x="52" y="159"/>
                      </a:lnTo>
                      <a:lnTo>
                        <a:pt x="53" y="161"/>
                      </a:lnTo>
                      <a:lnTo>
                        <a:pt x="54" y="162"/>
                      </a:lnTo>
                      <a:lnTo>
                        <a:pt x="56" y="160"/>
                      </a:lnTo>
                      <a:lnTo>
                        <a:pt x="57" y="161"/>
                      </a:lnTo>
                      <a:lnTo>
                        <a:pt x="57" y="164"/>
                      </a:lnTo>
                      <a:lnTo>
                        <a:pt x="61" y="167"/>
                      </a:lnTo>
                      <a:lnTo>
                        <a:pt x="66" y="173"/>
                      </a:lnTo>
                      <a:lnTo>
                        <a:pt x="67" y="177"/>
                      </a:lnTo>
                      <a:lnTo>
                        <a:pt x="67" y="184"/>
                      </a:lnTo>
                      <a:lnTo>
                        <a:pt x="69" y="190"/>
                      </a:lnTo>
                      <a:lnTo>
                        <a:pt x="67" y="189"/>
                      </a:lnTo>
                      <a:lnTo>
                        <a:pt x="66" y="191"/>
                      </a:lnTo>
                      <a:lnTo>
                        <a:pt x="67" y="194"/>
                      </a:lnTo>
                      <a:lnTo>
                        <a:pt x="64" y="192"/>
                      </a:lnTo>
                      <a:lnTo>
                        <a:pt x="62" y="192"/>
                      </a:lnTo>
                      <a:lnTo>
                        <a:pt x="57" y="194"/>
                      </a:lnTo>
                      <a:lnTo>
                        <a:pt x="55" y="204"/>
                      </a:lnTo>
                      <a:lnTo>
                        <a:pt x="30" y="237"/>
                      </a:lnTo>
                      <a:lnTo>
                        <a:pt x="27" y="239"/>
                      </a:lnTo>
                      <a:lnTo>
                        <a:pt x="26" y="242"/>
                      </a:lnTo>
                      <a:lnTo>
                        <a:pt x="25" y="243"/>
                      </a:lnTo>
                      <a:lnTo>
                        <a:pt x="23" y="245"/>
                      </a:lnTo>
                      <a:lnTo>
                        <a:pt x="18" y="246"/>
                      </a:lnTo>
                      <a:lnTo>
                        <a:pt x="16" y="245"/>
                      </a:lnTo>
                      <a:lnTo>
                        <a:pt x="14" y="249"/>
                      </a:lnTo>
                      <a:lnTo>
                        <a:pt x="16" y="251"/>
                      </a:lnTo>
                      <a:lnTo>
                        <a:pt x="15" y="252"/>
                      </a:lnTo>
                      <a:lnTo>
                        <a:pt x="10" y="252"/>
                      </a:lnTo>
                      <a:lnTo>
                        <a:pt x="11" y="254"/>
                      </a:lnTo>
                      <a:lnTo>
                        <a:pt x="10" y="256"/>
                      </a:lnTo>
                      <a:lnTo>
                        <a:pt x="8" y="256"/>
                      </a:lnTo>
                      <a:lnTo>
                        <a:pt x="7" y="257"/>
                      </a:lnTo>
                      <a:lnTo>
                        <a:pt x="5" y="263"/>
                      </a:lnTo>
                      <a:lnTo>
                        <a:pt x="6" y="270"/>
                      </a:lnTo>
                      <a:lnTo>
                        <a:pt x="7" y="272"/>
                      </a:lnTo>
                      <a:lnTo>
                        <a:pt x="8" y="275"/>
                      </a:lnTo>
                      <a:lnTo>
                        <a:pt x="7" y="282"/>
                      </a:lnTo>
                      <a:lnTo>
                        <a:pt x="8" y="285"/>
                      </a:lnTo>
                      <a:lnTo>
                        <a:pt x="10" y="287"/>
                      </a:lnTo>
                      <a:lnTo>
                        <a:pt x="11" y="294"/>
                      </a:lnTo>
                      <a:lnTo>
                        <a:pt x="13" y="296"/>
                      </a:lnTo>
                      <a:lnTo>
                        <a:pt x="14" y="297"/>
                      </a:lnTo>
                      <a:lnTo>
                        <a:pt x="14" y="298"/>
                      </a:lnTo>
                      <a:lnTo>
                        <a:pt x="13" y="297"/>
                      </a:lnTo>
                      <a:lnTo>
                        <a:pt x="11" y="297"/>
                      </a:lnTo>
                      <a:lnTo>
                        <a:pt x="11" y="298"/>
                      </a:lnTo>
                      <a:lnTo>
                        <a:pt x="11" y="300"/>
                      </a:lnTo>
                      <a:lnTo>
                        <a:pt x="11" y="301"/>
                      </a:lnTo>
                      <a:lnTo>
                        <a:pt x="11" y="303"/>
                      </a:lnTo>
                      <a:lnTo>
                        <a:pt x="11" y="307"/>
                      </a:lnTo>
                      <a:lnTo>
                        <a:pt x="10" y="311"/>
                      </a:lnTo>
                      <a:lnTo>
                        <a:pt x="9" y="311"/>
                      </a:lnTo>
                      <a:lnTo>
                        <a:pt x="8" y="313"/>
                      </a:lnTo>
                      <a:lnTo>
                        <a:pt x="9" y="315"/>
                      </a:lnTo>
                      <a:lnTo>
                        <a:pt x="9" y="316"/>
                      </a:lnTo>
                      <a:lnTo>
                        <a:pt x="9" y="318"/>
                      </a:lnTo>
                      <a:lnTo>
                        <a:pt x="9" y="319"/>
                      </a:lnTo>
                      <a:lnTo>
                        <a:pt x="11" y="320"/>
                      </a:lnTo>
                      <a:lnTo>
                        <a:pt x="11" y="321"/>
                      </a:lnTo>
                      <a:lnTo>
                        <a:pt x="9" y="321"/>
                      </a:lnTo>
                      <a:lnTo>
                        <a:pt x="10" y="323"/>
                      </a:lnTo>
                      <a:lnTo>
                        <a:pt x="13" y="323"/>
                      </a:lnTo>
                      <a:lnTo>
                        <a:pt x="17" y="327"/>
                      </a:lnTo>
                      <a:lnTo>
                        <a:pt x="25" y="329"/>
                      </a:lnTo>
                      <a:lnTo>
                        <a:pt x="25" y="330"/>
                      </a:lnTo>
                      <a:lnTo>
                        <a:pt x="25" y="332"/>
                      </a:lnTo>
                      <a:lnTo>
                        <a:pt x="27" y="334"/>
                      </a:lnTo>
                      <a:lnTo>
                        <a:pt x="31" y="331"/>
                      </a:lnTo>
                      <a:lnTo>
                        <a:pt x="31" y="333"/>
                      </a:lnTo>
                      <a:lnTo>
                        <a:pt x="31" y="336"/>
                      </a:lnTo>
                      <a:lnTo>
                        <a:pt x="33" y="340"/>
                      </a:lnTo>
                      <a:lnTo>
                        <a:pt x="33" y="341"/>
                      </a:lnTo>
                      <a:lnTo>
                        <a:pt x="35" y="342"/>
                      </a:lnTo>
                      <a:lnTo>
                        <a:pt x="34" y="344"/>
                      </a:lnTo>
                      <a:lnTo>
                        <a:pt x="32" y="346"/>
                      </a:lnTo>
                      <a:lnTo>
                        <a:pt x="33" y="346"/>
                      </a:lnTo>
                      <a:lnTo>
                        <a:pt x="35" y="345"/>
                      </a:lnTo>
                      <a:lnTo>
                        <a:pt x="38" y="340"/>
                      </a:lnTo>
                      <a:lnTo>
                        <a:pt x="39" y="340"/>
                      </a:lnTo>
                      <a:lnTo>
                        <a:pt x="39" y="343"/>
                      </a:lnTo>
                      <a:lnTo>
                        <a:pt x="40" y="343"/>
                      </a:lnTo>
                      <a:lnTo>
                        <a:pt x="46" y="340"/>
                      </a:lnTo>
                      <a:lnTo>
                        <a:pt x="48" y="340"/>
                      </a:lnTo>
                      <a:lnTo>
                        <a:pt x="50" y="339"/>
                      </a:lnTo>
                      <a:lnTo>
                        <a:pt x="51" y="340"/>
                      </a:lnTo>
                      <a:lnTo>
                        <a:pt x="52" y="340"/>
                      </a:lnTo>
                      <a:lnTo>
                        <a:pt x="57" y="336"/>
                      </a:lnTo>
                      <a:lnTo>
                        <a:pt x="59" y="336"/>
                      </a:lnTo>
                      <a:lnTo>
                        <a:pt x="60" y="337"/>
                      </a:lnTo>
                      <a:lnTo>
                        <a:pt x="64" y="334"/>
                      </a:lnTo>
                      <a:lnTo>
                        <a:pt x="67" y="334"/>
                      </a:lnTo>
                      <a:lnTo>
                        <a:pt x="69" y="330"/>
                      </a:lnTo>
                      <a:lnTo>
                        <a:pt x="70" y="333"/>
                      </a:lnTo>
                      <a:lnTo>
                        <a:pt x="75" y="331"/>
                      </a:lnTo>
                      <a:lnTo>
                        <a:pt x="74" y="328"/>
                      </a:lnTo>
                      <a:lnTo>
                        <a:pt x="75" y="329"/>
                      </a:lnTo>
                      <a:lnTo>
                        <a:pt x="77" y="330"/>
                      </a:lnTo>
                      <a:lnTo>
                        <a:pt x="78" y="330"/>
                      </a:lnTo>
                      <a:lnTo>
                        <a:pt x="80" y="328"/>
                      </a:lnTo>
                      <a:lnTo>
                        <a:pt x="85" y="328"/>
                      </a:lnTo>
                      <a:lnTo>
                        <a:pt x="90" y="325"/>
                      </a:lnTo>
                      <a:lnTo>
                        <a:pt x="93" y="327"/>
                      </a:lnTo>
                      <a:lnTo>
                        <a:pt x="97" y="327"/>
                      </a:lnTo>
                      <a:lnTo>
                        <a:pt x="99" y="326"/>
                      </a:lnTo>
                      <a:lnTo>
                        <a:pt x="99" y="325"/>
                      </a:lnTo>
                      <a:lnTo>
                        <a:pt x="100" y="325"/>
                      </a:lnTo>
                      <a:lnTo>
                        <a:pt x="137" y="280"/>
                      </a:lnTo>
                      <a:lnTo>
                        <a:pt x="153" y="262"/>
                      </a:lnTo>
                      <a:lnTo>
                        <a:pt x="153" y="252"/>
                      </a:lnTo>
                      <a:lnTo>
                        <a:pt x="152" y="253"/>
                      </a:lnTo>
                      <a:lnTo>
                        <a:pt x="149" y="248"/>
                      </a:lnTo>
                      <a:lnTo>
                        <a:pt x="148" y="244"/>
                      </a:lnTo>
                      <a:lnTo>
                        <a:pt x="140" y="238"/>
                      </a:lnTo>
                      <a:lnTo>
                        <a:pt x="138" y="235"/>
                      </a:lnTo>
                      <a:lnTo>
                        <a:pt x="136" y="230"/>
                      </a:lnTo>
                      <a:lnTo>
                        <a:pt x="142" y="217"/>
                      </a:lnTo>
                      <a:lnTo>
                        <a:pt x="142" y="213"/>
                      </a:lnTo>
                      <a:lnTo>
                        <a:pt x="138" y="209"/>
                      </a:lnTo>
                      <a:lnTo>
                        <a:pt x="136" y="205"/>
                      </a:lnTo>
                      <a:lnTo>
                        <a:pt x="136" y="199"/>
                      </a:lnTo>
                      <a:lnTo>
                        <a:pt x="134" y="195"/>
                      </a:lnTo>
                      <a:lnTo>
                        <a:pt x="130" y="194"/>
                      </a:lnTo>
                      <a:lnTo>
                        <a:pt x="130" y="188"/>
                      </a:lnTo>
                      <a:lnTo>
                        <a:pt x="131" y="185"/>
                      </a:lnTo>
                      <a:lnTo>
                        <a:pt x="131" y="181"/>
                      </a:lnTo>
                      <a:lnTo>
                        <a:pt x="130" y="178"/>
                      </a:lnTo>
                      <a:lnTo>
                        <a:pt x="132" y="168"/>
                      </a:lnTo>
                      <a:lnTo>
                        <a:pt x="135" y="165"/>
                      </a:lnTo>
                      <a:lnTo>
                        <a:pt x="123" y="127"/>
                      </a:lnTo>
                      <a:lnTo>
                        <a:pt x="122" y="121"/>
                      </a:lnTo>
                      <a:lnTo>
                        <a:pt x="133" y="97"/>
                      </a:lnTo>
                      <a:lnTo>
                        <a:pt x="133" y="91"/>
                      </a:lnTo>
                      <a:lnTo>
                        <a:pt x="125" y="78"/>
                      </a:lnTo>
                      <a:lnTo>
                        <a:pt x="121" y="76"/>
                      </a:lnTo>
                      <a:lnTo>
                        <a:pt x="117" y="75"/>
                      </a:lnTo>
                      <a:lnTo>
                        <a:pt x="115" y="74"/>
                      </a:lnTo>
                      <a:lnTo>
                        <a:pt x="113" y="71"/>
                      </a:lnTo>
                      <a:lnTo>
                        <a:pt x="112" y="60"/>
                      </a:lnTo>
                      <a:lnTo>
                        <a:pt x="115" y="50"/>
                      </a:lnTo>
                      <a:lnTo>
                        <a:pt x="115" y="49"/>
                      </a:lnTo>
                      <a:lnTo>
                        <a:pt x="112" y="47"/>
                      </a:lnTo>
                      <a:lnTo>
                        <a:pt x="120" y="40"/>
                      </a:lnTo>
                      <a:lnTo>
                        <a:pt x="118" y="38"/>
                      </a:lnTo>
                      <a:lnTo>
                        <a:pt x="117" y="36"/>
                      </a:lnTo>
                      <a:lnTo>
                        <a:pt x="118" y="32"/>
                      </a:lnTo>
                      <a:lnTo>
                        <a:pt x="124" y="26"/>
                      </a:lnTo>
                      <a:lnTo>
                        <a:pt x="121" y="15"/>
                      </a:lnTo>
                      <a:lnTo>
                        <a:pt x="117" y="10"/>
                      </a:lnTo>
                      <a:lnTo>
                        <a:pt x="112" y="9"/>
                      </a:lnTo>
                      <a:lnTo>
                        <a:pt x="109" y="6"/>
                      </a:lnTo>
                      <a:lnTo>
                        <a:pt x="107" y="1"/>
                      </a:lnTo>
                      <a:lnTo>
                        <a:pt x="105" y="0"/>
                      </a:lnTo>
                      <a:lnTo>
                        <a:pt x="83" y="6"/>
                      </a:lnTo>
                      <a:lnTo>
                        <a:pt x="80" y="8"/>
                      </a:lnTo>
                      <a:lnTo>
                        <a:pt x="77" y="12"/>
                      </a:lnTo>
                      <a:lnTo>
                        <a:pt x="74" y="20"/>
                      </a:lnTo>
                      <a:lnTo>
                        <a:pt x="73" y="43"/>
                      </a:lnTo>
                      <a:lnTo>
                        <a:pt x="66" y="48"/>
                      </a:lnTo>
                      <a:lnTo>
                        <a:pt x="64" y="52"/>
                      </a:lnTo>
                      <a:lnTo>
                        <a:pt x="57" y="56"/>
                      </a:lnTo>
                      <a:lnTo>
                        <a:pt x="54" y="55"/>
                      </a:lnTo>
                      <a:lnTo>
                        <a:pt x="51" y="50"/>
                      </a:lnTo>
                      <a:lnTo>
                        <a:pt x="48" y="48"/>
                      </a:lnTo>
                      <a:lnTo>
                        <a:pt x="44" y="53"/>
                      </a:lnTo>
                      <a:lnTo>
                        <a:pt x="40" y="55"/>
                      </a:lnTo>
                      <a:lnTo>
                        <a:pt x="37" y="56"/>
                      </a:lnTo>
                      <a:lnTo>
                        <a:pt x="33" y="54"/>
                      </a:lnTo>
                      <a:lnTo>
                        <a:pt x="26" y="53"/>
                      </a:lnTo>
                      <a:lnTo>
                        <a:pt x="25" y="51"/>
                      </a:lnTo>
                      <a:lnTo>
                        <a:pt x="24" y="46"/>
                      </a:lnTo>
                      <a:lnTo>
                        <a:pt x="13" y="31"/>
                      </a:lnTo>
                      <a:lnTo>
                        <a:pt x="9" y="30"/>
                      </a:lnTo>
                      <a:lnTo>
                        <a:pt x="6" y="31"/>
                      </a:lnTo>
                      <a:lnTo>
                        <a:pt x="7" y="38"/>
                      </a:lnTo>
                      <a:lnTo>
                        <a:pt x="4" y="38"/>
                      </a:lnTo>
                      <a:lnTo>
                        <a:pt x="2" y="38"/>
                      </a:lnTo>
                      <a:lnTo>
                        <a:pt x="0" y="38"/>
                      </a:lnTo>
                      <a:lnTo>
                        <a:pt x="0" y="40"/>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grpSp>
              <p:nvGrpSpPr>
                <p:cNvPr id="471" name="Group 470">
                  <a:extLst>
                    <a:ext uri="{FF2B5EF4-FFF2-40B4-BE49-F238E27FC236}">
                      <a16:creationId xmlns:a16="http://schemas.microsoft.com/office/drawing/2014/main" xmlns="" id="{95C81161-CFC9-5345-8FEC-BC409545F2C8}"/>
                    </a:ext>
                  </a:extLst>
                </p:cNvPr>
                <p:cNvGrpSpPr/>
                <p:nvPr/>
              </p:nvGrpSpPr>
              <p:grpSpPr>
                <a:xfrm>
                  <a:off x="2873375" y="5976938"/>
                  <a:ext cx="77788" cy="38100"/>
                  <a:chOff x="2873375" y="5976938"/>
                  <a:chExt cx="77788" cy="38100"/>
                </a:xfrm>
                <a:grpFill/>
              </p:grpSpPr>
              <p:sp>
                <p:nvSpPr>
                  <p:cNvPr id="668" name="Freeform 814">
                    <a:extLst>
                      <a:ext uri="{FF2B5EF4-FFF2-40B4-BE49-F238E27FC236}">
                        <a16:creationId xmlns:a16="http://schemas.microsoft.com/office/drawing/2014/main" xmlns="" id="{E721E74A-7C6A-124D-83CC-7D9CBDEFA6B3}"/>
                      </a:ext>
                    </a:extLst>
                  </p:cNvPr>
                  <p:cNvSpPr/>
                  <p:nvPr/>
                </p:nvSpPr>
                <p:spPr>
                  <a:xfrm>
                    <a:off x="2909888" y="5976938"/>
                    <a:ext cx="41275" cy="38100"/>
                  </a:xfrm>
                  <a:custGeom>
                    <a:avLst/>
                    <a:gdLst>
                      <a:gd name="T0" fmla="*/ 24 w 26"/>
                      <a:gd name="T1" fmla="*/ 10 h 24"/>
                      <a:gd name="T2" fmla="*/ 23 w 26"/>
                      <a:gd name="T3" fmla="*/ 10 h 24"/>
                      <a:gd name="T4" fmla="*/ 21 w 26"/>
                      <a:gd name="T5" fmla="*/ 12 h 24"/>
                      <a:gd name="T6" fmla="*/ 19 w 26"/>
                      <a:gd name="T7" fmla="*/ 13 h 24"/>
                      <a:gd name="T8" fmla="*/ 12 w 26"/>
                      <a:gd name="T9" fmla="*/ 13 h 24"/>
                      <a:gd name="T10" fmla="*/ 11 w 26"/>
                      <a:gd name="T11" fmla="*/ 13 h 24"/>
                      <a:gd name="T12" fmla="*/ 11 w 26"/>
                      <a:gd name="T13" fmla="*/ 14 h 24"/>
                      <a:gd name="T14" fmla="*/ 14 w 26"/>
                      <a:gd name="T15" fmla="*/ 17 h 24"/>
                      <a:gd name="T16" fmla="*/ 14 w 26"/>
                      <a:gd name="T17" fmla="*/ 19 h 24"/>
                      <a:gd name="T18" fmla="*/ 12 w 26"/>
                      <a:gd name="T19" fmla="*/ 17 h 24"/>
                      <a:gd name="T20" fmla="*/ 10 w 26"/>
                      <a:gd name="T21" fmla="*/ 17 h 24"/>
                      <a:gd name="T22" fmla="*/ 9 w 26"/>
                      <a:gd name="T23" fmla="*/ 17 h 24"/>
                      <a:gd name="T24" fmla="*/ 8 w 26"/>
                      <a:gd name="T25" fmla="*/ 17 h 24"/>
                      <a:gd name="T26" fmla="*/ 8 w 26"/>
                      <a:gd name="T27" fmla="*/ 20 h 24"/>
                      <a:gd name="T28" fmla="*/ 9 w 26"/>
                      <a:gd name="T29" fmla="*/ 21 h 24"/>
                      <a:gd name="T30" fmla="*/ 9 w 26"/>
                      <a:gd name="T31" fmla="*/ 22 h 24"/>
                      <a:gd name="T32" fmla="*/ 6 w 26"/>
                      <a:gd name="T33" fmla="*/ 21 h 24"/>
                      <a:gd name="T34" fmla="*/ 5 w 26"/>
                      <a:gd name="T35" fmla="*/ 20 h 24"/>
                      <a:gd name="T36" fmla="*/ 4 w 26"/>
                      <a:gd name="T37" fmla="*/ 24 h 24"/>
                      <a:gd name="T38" fmla="*/ 2 w 26"/>
                      <a:gd name="T39" fmla="*/ 23 h 24"/>
                      <a:gd name="T40" fmla="*/ 0 w 26"/>
                      <a:gd name="T41" fmla="*/ 20 h 24"/>
                      <a:gd name="T42" fmla="*/ 0 w 26"/>
                      <a:gd name="T43" fmla="*/ 18 h 24"/>
                      <a:gd name="T44" fmla="*/ 1 w 26"/>
                      <a:gd name="T45" fmla="*/ 13 h 24"/>
                      <a:gd name="T46" fmla="*/ 3 w 26"/>
                      <a:gd name="T47" fmla="*/ 12 h 24"/>
                      <a:gd name="T48" fmla="*/ 3 w 26"/>
                      <a:gd name="T49" fmla="*/ 12 h 24"/>
                      <a:gd name="T50" fmla="*/ 3 w 26"/>
                      <a:gd name="T51" fmla="*/ 11 h 24"/>
                      <a:gd name="T52" fmla="*/ 6 w 26"/>
                      <a:gd name="T53" fmla="*/ 9 h 24"/>
                      <a:gd name="T54" fmla="*/ 7 w 26"/>
                      <a:gd name="T55" fmla="*/ 9 h 24"/>
                      <a:gd name="T56" fmla="*/ 9 w 26"/>
                      <a:gd name="T57" fmla="*/ 12 h 24"/>
                      <a:gd name="T58" fmla="*/ 9 w 26"/>
                      <a:gd name="T59" fmla="*/ 12 h 24"/>
                      <a:gd name="T60" fmla="*/ 7 w 26"/>
                      <a:gd name="T61" fmla="*/ 3 h 24"/>
                      <a:gd name="T62" fmla="*/ 9 w 26"/>
                      <a:gd name="T63" fmla="*/ 3 h 24"/>
                      <a:gd name="T64" fmla="*/ 10 w 26"/>
                      <a:gd name="T65" fmla="*/ 3 h 24"/>
                      <a:gd name="T66" fmla="*/ 10 w 26"/>
                      <a:gd name="T67" fmla="*/ 1 h 24"/>
                      <a:gd name="T68" fmla="*/ 11 w 26"/>
                      <a:gd name="T69" fmla="*/ 0 h 24"/>
                      <a:gd name="T70" fmla="*/ 13 w 26"/>
                      <a:gd name="T71" fmla="*/ 1 h 24"/>
                      <a:gd name="T72" fmla="*/ 15 w 26"/>
                      <a:gd name="T73" fmla="*/ 0 h 24"/>
                      <a:gd name="T74" fmla="*/ 19 w 26"/>
                      <a:gd name="T75" fmla="*/ 4 h 24"/>
                      <a:gd name="T76" fmla="*/ 22 w 26"/>
                      <a:gd name="T77" fmla="*/ 3 h 24"/>
                      <a:gd name="T78" fmla="*/ 24 w 26"/>
                      <a:gd name="T79" fmla="*/ 3 h 24"/>
                      <a:gd name="T80" fmla="*/ 26 w 26"/>
                      <a:gd name="T81" fmla="*/ 5 h 24"/>
                      <a:gd name="T82" fmla="*/ 26 w 26"/>
                      <a:gd name="T83" fmla="*/ 6 h 24"/>
                      <a:gd name="T84" fmla="*/ 24 w 26"/>
                      <a:gd name="T85" fmla="*/ 6 h 24"/>
                      <a:gd name="T86" fmla="*/ 24 w 26"/>
                      <a:gd name="T87" fmla="*/ 7 h 24"/>
                      <a:gd name="T88" fmla="*/ 25 w 26"/>
                      <a:gd name="T89" fmla="*/ 7 h 24"/>
                      <a:gd name="T90" fmla="*/ 26 w 26"/>
                      <a:gd name="T91" fmla="*/ 9 h 24"/>
                      <a:gd name="T92" fmla="*/ 26 w 26"/>
                      <a:gd name="T93" fmla="*/ 9 h 24"/>
                      <a:gd name="T94" fmla="*/ 24 w 26"/>
                      <a:gd name="T95"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 h="24">
                        <a:moveTo>
                          <a:pt x="24" y="10"/>
                        </a:moveTo>
                        <a:lnTo>
                          <a:pt x="23" y="10"/>
                        </a:lnTo>
                        <a:lnTo>
                          <a:pt x="21" y="12"/>
                        </a:lnTo>
                        <a:lnTo>
                          <a:pt x="19" y="13"/>
                        </a:lnTo>
                        <a:lnTo>
                          <a:pt x="12" y="13"/>
                        </a:lnTo>
                        <a:lnTo>
                          <a:pt x="11" y="13"/>
                        </a:lnTo>
                        <a:lnTo>
                          <a:pt x="11" y="14"/>
                        </a:lnTo>
                        <a:lnTo>
                          <a:pt x="14" y="17"/>
                        </a:lnTo>
                        <a:lnTo>
                          <a:pt x="14" y="19"/>
                        </a:lnTo>
                        <a:lnTo>
                          <a:pt x="12" y="17"/>
                        </a:lnTo>
                        <a:lnTo>
                          <a:pt x="10" y="17"/>
                        </a:lnTo>
                        <a:lnTo>
                          <a:pt x="9" y="17"/>
                        </a:lnTo>
                        <a:lnTo>
                          <a:pt x="8" y="17"/>
                        </a:lnTo>
                        <a:lnTo>
                          <a:pt x="8" y="20"/>
                        </a:lnTo>
                        <a:lnTo>
                          <a:pt x="9" y="21"/>
                        </a:lnTo>
                        <a:lnTo>
                          <a:pt x="9" y="22"/>
                        </a:lnTo>
                        <a:lnTo>
                          <a:pt x="6" y="21"/>
                        </a:lnTo>
                        <a:lnTo>
                          <a:pt x="5" y="20"/>
                        </a:lnTo>
                        <a:lnTo>
                          <a:pt x="4" y="24"/>
                        </a:lnTo>
                        <a:lnTo>
                          <a:pt x="2" y="23"/>
                        </a:lnTo>
                        <a:lnTo>
                          <a:pt x="0" y="20"/>
                        </a:lnTo>
                        <a:lnTo>
                          <a:pt x="0" y="18"/>
                        </a:lnTo>
                        <a:lnTo>
                          <a:pt x="1" y="13"/>
                        </a:lnTo>
                        <a:lnTo>
                          <a:pt x="3" y="12"/>
                        </a:lnTo>
                        <a:lnTo>
                          <a:pt x="3" y="12"/>
                        </a:lnTo>
                        <a:lnTo>
                          <a:pt x="3" y="11"/>
                        </a:lnTo>
                        <a:lnTo>
                          <a:pt x="6" y="9"/>
                        </a:lnTo>
                        <a:lnTo>
                          <a:pt x="7" y="9"/>
                        </a:lnTo>
                        <a:lnTo>
                          <a:pt x="9" y="12"/>
                        </a:lnTo>
                        <a:lnTo>
                          <a:pt x="9" y="12"/>
                        </a:lnTo>
                        <a:lnTo>
                          <a:pt x="7" y="3"/>
                        </a:lnTo>
                        <a:lnTo>
                          <a:pt x="9" y="3"/>
                        </a:lnTo>
                        <a:lnTo>
                          <a:pt x="10" y="3"/>
                        </a:lnTo>
                        <a:lnTo>
                          <a:pt x="10" y="1"/>
                        </a:lnTo>
                        <a:lnTo>
                          <a:pt x="11" y="0"/>
                        </a:lnTo>
                        <a:lnTo>
                          <a:pt x="13" y="1"/>
                        </a:lnTo>
                        <a:lnTo>
                          <a:pt x="15" y="0"/>
                        </a:lnTo>
                        <a:lnTo>
                          <a:pt x="19" y="4"/>
                        </a:lnTo>
                        <a:lnTo>
                          <a:pt x="22" y="3"/>
                        </a:lnTo>
                        <a:lnTo>
                          <a:pt x="24" y="3"/>
                        </a:lnTo>
                        <a:lnTo>
                          <a:pt x="26" y="5"/>
                        </a:lnTo>
                        <a:lnTo>
                          <a:pt x="26" y="6"/>
                        </a:lnTo>
                        <a:lnTo>
                          <a:pt x="24" y="6"/>
                        </a:lnTo>
                        <a:lnTo>
                          <a:pt x="24" y="7"/>
                        </a:lnTo>
                        <a:lnTo>
                          <a:pt x="25" y="7"/>
                        </a:lnTo>
                        <a:lnTo>
                          <a:pt x="26" y="9"/>
                        </a:lnTo>
                        <a:lnTo>
                          <a:pt x="26" y="9"/>
                        </a:lnTo>
                        <a:lnTo>
                          <a:pt x="24" y="1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669" name="Freeform 815">
                    <a:extLst>
                      <a:ext uri="{FF2B5EF4-FFF2-40B4-BE49-F238E27FC236}">
                        <a16:creationId xmlns:a16="http://schemas.microsoft.com/office/drawing/2014/main" xmlns="" id="{5E732D6D-C1B5-6F4F-95F8-B52B46BBDAA8}"/>
                      </a:ext>
                    </a:extLst>
                  </p:cNvPr>
                  <p:cNvSpPr/>
                  <p:nvPr/>
                </p:nvSpPr>
                <p:spPr>
                  <a:xfrm>
                    <a:off x="2909888" y="5976938"/>
                    <a:ext cx="41275" cy="38100"/>
                  </a:xfrm>
                  <a:custGeom>
                    <a:avLst/>
                    <a:gdLst>
                      <a:gd name="T0" fmla="*/ 24 w 26"/>
                      <a:gd name="T1" fmla="*/ 10 h 24"/>
                      <a:gd name="T2" fmla="*/ 23 w 26"/>
                      <a:gd name="T3" fmla="*/ 10 h 24"/>
                      <a:gd name="T4" fmla="*/ 21 w 26"/>
                      <a:gd name="T5" fmla="*/ 12 h 24"/>
                      <a:gd name="T6" fmla="*/ 19 w 26"/>
                      <a:gd name="T7" fmla="*/ 13 h 24"/>
                      <a:gd name="T8" fmla="*/ 12 w 26"/>
                      <a:gd name="T9" fmla="*/ 13 h 24"/>
                      <a:gd name="T10" fmla="*/ 11 w 26"/>
                      <a:gd name="T11" fmla="*/ 13 h 24"/>
                      <a:gd name="T12" fmla="*/ 11 w 26"/>
                      <a:gd name="T13" fmla="*/ 14 h 24"/>
                      <a:gd name="T14" fmla="*/ 14 w 26"/>
                      <a:gd name="T15" fmla="*/ 17 h 24"/>
                      <a:gd name="T16" fmla="*/ 14 w 26"/>
                      <a:gd name="T17" fmla="*/ 19 h 24"/>
                      <a:gd name="T18" fmla="*/ 12 w 26"/>
                      <a:gd name="T19" fmla="*/ 17 h 24"/>
                      <a:gd name="T20" fmla="*/ 10 w 26"/>
                      <a:gd name="T21" fmla="*/ 17 h 24"/>
                      <a:gd name="T22" fmla="*/ 9 w 26"/>
                      <a:gd name="T23" fmla="*/ 17 h 24"/>
                      <a:gd name="T24" fmla="*/ 8 w 26"/>
                      <a:gd name="T25" fmla="*/ 17 h 24"/>
                      <a:gd name="T26" fmla="*/ 8 w 26"/>
                      <a:gd name="T27" fmla="*/ 20 h 24"/>
                      <a:gd name="T28" fmla="*/ 9 w 26"/>
                      <a:gd name="T29" fmla="*/ 21 h 24"/>
                      <a:gd name="T30" fmla="*/ 9 w 26"/>
                      <a:gd name="T31" fmla="*/ 22 h 24"/>
                      <a:gd name="T32" fmla="*/ 6 w 26"/>
                      <a:gd name="T33" fmla="*/ 21 h 24"/>
                      <a:gd name="T34" fmla="*/ 5 w 26"/>
                      <a:gd name="T35" fmla="*/ 20 h 24"/>
                      <a:gd name="T36" fmla="*/ 4 w 26"/>
                      <a:gd name="T37" fmla="*/ 24 h 24"/>
                      <a:gd name="T38" fmla="*/ 2 w 26"/>
                      <a:gd name="T39" fmla="*/ 23 h 24"/>
                      <a:gd name="T40" fmla="*/ 0 w 26"/>
                      <a:gd name="T41" fmla="*/ 20 h 24"/>
                      <a:gd name="T42" fmla="*/ 0 w 26"/>
                      <a:gd name="T43" fmla="*/ 18 h 24"/>
                      <a:gd name="T44" fmla="*/ 1 w 26"/>
                      <a:gd name="T45" fmla="*/ 13 h 24"/>
                      <a:gd name="T46" fmla="*/ 3 w 26"/>
                      <a:gd name="T47" fmla="*/ 12 h 24"/>
                      <a:gd name="T48" fmla="*/ 3 w 26"/>
                      <a:gd name="T49" fmla="*/ 12 h 24"/>
                      <a:gd name="T50" fmla="*/ 3 w 26"/>
                      <a:gd name="T51" fmla="*/ 11 h 24"/>
                      <a:gd name="T52" fmla="*/ 6 w 26"/>
                      <a:gd name="T53" fmla="*/ 9 h 24"/>
                      <a:gd name="T54" fmla="*/ 7 w 26"/>
                      <a:gd name="T55" fmla="*/ 9 h 24"/>
                      <a:gd name="T56" fmla="*/ 9 w 26"/>
                      <a:gd name="T57" fmla="*/ 12 h 24"/>
                      <a:gd name="T58" fmla="*/ 9 w 26"/>
                      <a:gd name="T59" fmla="*/ 12 h 24"/>
                      <a:gd name="T60" fmla="*/ 7 w 26"/>
                      <a:gd name="T61" fmla="*/ 3 h 24"/>
                      <a:gd name="T62" fmla="*/ 9 w 26"/>
                      <a:gd name="T63" fmla="*/ 3 h 24"/>
                      <a:gd name="T64" fmla="*/ 10 w 26"/>
                      <a:gd name="T65" fmla="*/ 3 h 24"/>
                      <a:gd name="T66" fmla="*/ 10 w 26"/>
                      <a:gd name="T67" fmla="*/ 1 h 24"/>
                      <a:gd name="T68" fmla="*/ 11 w 26"/>
                      <a:gd name="T69" fmla="*/ 0 h 24"/>
                      <a:gd name="T70" fmla="*/ 13 w 26"/>
                      <a:gd name="T71" fmla="*/ 1 h 24"/>
                      <a:gd name="T72" fmla="*/ 15 w 26"/>
                      <a:gd name="T73" fmla="*/ 0 h 24"/>
                      <a:gd name="T74" fmla="*/ 19 w 26"/>
                      <a:gd name="T75" fmla="*/ 4 h 24"/>
                      <a:gd name="T76" fmla="*/ 22 w 26"/>
                      <a:gd name="T77" fmla="*/ 3 h 24"/>
                      <a:gd name="T78" fmla="*/ 24 w 26"/>
                      <a:gd name="T79" fmla="*/ 3 h 24"/>
                      <a:gd name="T80" fmla="*/ 26 w 26"/>
                      <a:gd name="T81" fmla="*/ 5 h 24"/>
                      <a:gd name="T82" fmla="*/ 26 w 26"/>
                      <a:gd name="T83" fmla="*/ 6 h 24"/>
                      <a:gd name="T84" fmla="*/ 24 w 26"/>
                      <a:gd name="T85" fmla="*/ 6 h 24"/>
                      <a:gd name="T86" fmla="*/ 24 w 26"/>
                      <a:gd name="T87" fmla="*/ 7 h 24"/>
                      <a:gd name="T88" fmla="*/ 25 w 26"/>
                      <a:gd name="T89" fmla="*/ 7 h 24"/>
                      <a:gd name="T90" fmla="*/ 26 w 26"/>
                      <a:gd name="T91" fmla="*/ 9 h 24"/>
                      <a:gd name="T92" fmla="*/ 26 w 26"/>
                      <a:gd name="T93" fmla="*/ 9 h 24"/>
                      <a:gd name="T94" fmla="*/ 24 w 26"/>
                      <a:gd name="T95"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 h="24">
                        <a:moveTo>
                          <a:pt x="24" y="10"/>
                        </a:moveTo>
                        <a:lnTo>
                          <a:pt x="23" y="10"/>
                        </a:lnTo>
                        <a:lnTo>
                          <a:pt x="21" y="12"/>
                        </a:lnTo>
                        <a:lnTo>
                          <a:pt x="19" y="13"/>
                        </a:lnTo>
                        <a:lnTo>
                          <a:pt x="12" y="13"/>
                        </a:lnTo>
                        <a:lnTo>
                          <a:pt x="11" y="13"/>
                        </a:lnTo>
                        <a:lnTo>
                          <a:pt x="11" y="14"/>
                        </a:lnTo>
                        <a:lnTo>
                          <a:pt x="14" y="17"/>
                        </a:lnTo>
                        <a:lnTo>
                          <a:pt x="14" y="19"/>
                        </a:lnTo>
                        <a:lnTo>
                          <a:pt x="12" y="17"/>
                        </a:lnTo>
                        <a:lnTo>
                          <a:pt x="10" y="17"/>
                        </a:lnTo>
                        <a:lnTo>
                          <a:pt x="9" y="17"/>
                        </a:lnTo>
                        <a:lnTo>
                          <a:pt x="8" y="17"/>
                        </a:lnTo>
                        <a:lnTo>
                          <a:pt x="8" y="20"/>
                        </a:lnTo>
                        <a:lnTo>
                          <a:pt x="9" y="21"/>
                        </a:lnTo>
                        <a:lnTo>
                          <a:pt x="9" y="22"/>
                        </a:lnTo>
                        <a:lnTo>
                          <a:pt x="6" y="21"/>
                        </a:lnTo>
                        <a:lnTo>
                          <a:pt x="5" y="20"/>
                        </a:lnTo>
                        <a:lnTo>
                          <a:pt x="4" y="24"/>
                        </a:lnTo>
                        <a:lnTo>
                          <a:pt x="2" y="23"/>
                        </a:lnTo>
                        <a:lnTo>
                          <a:pt x="0" y="20"/>
                        </a:lnTo>
                        <a:lnTo>
                          <a:pt x="0" y="18"/>
                        </a:lnTo>
                        <a:lnTo>
                          <a:pt x="1" y="13"/>
                        </a:lnTo>
                        <a:lnTo>
                          <a:pt x="3" y="12"/>
                        </a:lnTo>
                        <a:lnTo>
                          <a:pt x="3" y="12"/>
                        </a:lnTo>
                        <a:lnTo>
                          <a:pt x="3" y="11"/>
                        </a:lnTo>
                        <a:lnTo>
                          <a:pt x="6" y="9"/>
                        </a:lnTo>
                        <a:lnTo>
                          <a:pt x="7" y="9"/>
                        </a:lnTo>
                        <a:lnTo>
                          <a:pt x="9" y="12"/>
                        </a:lnTo>
                        <a:lnTo>
                          <a:pt x="9" y="12"/>
                        </a:lnTo>
                        <a:lnTo>
                          <a:pt x="7" y="3"/>
                        </a:lnTo>
                        <a:lnTo>
                          <a:pt x="9" y="3"/>
                        </a:lnTo>
                        <a:lnTo>
                          <a:pt x="10" y="3"/>
                        </a:lnTo>
                        <a:lnTo>
                          <a:pt x="10" y="1"/>
                        </a:lnTo>
                        <a:lnTo>
                          <a:pt x="11" y="0"/>
                        </a:lnTo>
                        <a:lnTo>
                          <a:pt x="13" y="1"/>
                        </a:lnTo>
                        <a:lnTo>
                          <a:pt x="15" y="0"/>
                        </a:lnTo>
                        <a:lnTo>
                          <a:pt x="19" y="4"/>
                        </a:lnTo>
                        <a:lnTo>
                          <a:pt x="22" y="3"/>
                        </a:lnTo>
                        <a:lnTo>
                          <a:pt x="24" y="3"/>
                        </a:lnTo>
                        <a:lnTo>
                          <a:pt x="26" y="5"/>
                        </a:lnTo>
                        <a:lnTo>
                          <a:pt x="26" y="6"/>
                        </a:lnTo>
                        <a:lnTo>
                          <a:pt x="24" y="6"/>
                        </a:lnTo>
                        <a:lnTo>
                          <a:pt x="24" y="7"/>
                        </a:lnTo>
                        <a:lnTo>
                          <a:pt x="25" y="7"/>
                        </a:lnTo>
                        <a:lnTo>
                          <a:pt x="26" y="9"/>
                        </a:lnTo>
                        <a:lnTo>
                          <a:pt x="26" y="9"/>
                        </a:lnTo>
                        <a:lnTo>
                          <a:pt x="24" y="1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670" name="Freeform 816">
                    <a:extLst>
                      <a:ext uri="{FF2B5EF4-FFF2-40B4-BE49-F238E27FC236}">
                        <a16:creationId xmlns:a16="http://schemas.microsoft.com/office/drawing/2014/main" xmlns="" id="{7EC22DA9-5626-7D42-B2E6-41869661BA49}"/>
                      </a:ext>
                    </a:extLst>
                  </p:cNvPr>
                  <p:cNvSpPr/>
                  <p:nvPr/>
                </p:nvSpPr>
                <p:spPr>
                  <a:xfrm>
                    <a:off x="2873375" y="5991225"/>
                    <a:ext cx="9525" cy="11113"/>
                  </a:xfrm>
                  <a:custGeom>
                    <a:avLst/>
                    <a:gdLst>
                      <a:gd name="T0" fmla="*/ 4 w 6"/>
                      <a:gd name="T1" fmla="*/ 3 h 7"/>
                      <a:gd name="T2" fmla="*/ 5 w 6"/>
                      <a:gd name="T3" fmla="*/ 2 h 7"/>
                      <a:gd name="T4" fmla="*/ 5 w 6"/>
                      <a:gd name="T5" fmla="*/ 3 h 7"/>
                      <a:gd name="T6" fmla="*/ 6 w 6"/>
                      <a:gd name="T7" fmla="*/ 3 h 7"/>
                      <a:gd name="T8" fmla="*/ 6 w 6"/>
                      <a:gd name="T9" fmla="*/ 6 h 7"/>
                      <a:gd name="T10" fmla="*/ 4 w 6"/>
                      <a:gd name="T11" fmla="*/ 7 h 7"/>
                      <a:gd name="T12" fmla="*/ 3 w 6"/>
                      <a:gd name="T13" fmla="*/ 6 h 7"/>
                      <a:gd name="T14" fmla="*/ 0 w 6"/>
                      <a:gd name="T15" fmla="*/ 3 h 7"/>
                      <a:gd name="T16" fmla="*/ 0 w 6"/>
                      <a:gd name="T17" fmla="*/ 0 h 7"/>
                      <a:gd name="T18" fmla="*/ 1 w 6"/>
                      <a:gd name="T19" fmla="*/ 0 h 7"/>
                      <a:gd name="T20" fmla="*/ 1 w 6"/>
                      <a:gd name="T21" fmla="*/ 0 h 7"/>
                      <a:gd name="T22" fmla="*/ 0 w 6"/>
                      <a:gd name="T23" fmla="*/ 2 h 7"/>
                      <a:gd name="T24" fmla="*/ 1 w 6"/>
                      <a:gd name="T25" fmla="*/ 3 h 7"/>
                      <a:gd name="T26" fmla="*/ 1 w 6"/>
                      <a:gd name="T27" fmla="*/ 4 h 7"/>
                      <a:gd name="T28" fmla="*/ 1 w 6"/>
                      <a:gd name="T29" fmla="*/ 3 h 7"/>
                      <a:gd name="T30" fmla="*/ 2 w 6"/>
                      <a:gd name="T31" fmla="*/ 2 h 7"/>
                      <a:gd name="T32" fmla="*/ 4 w 6"/>
                      <a:gd name="T33" fmla="*/ 2 h 7"/>
                      <a:gd name="T34" fmla="*/ 4 w 6"/>
                      <a:gd name="T35"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7">
                        <a:moveTo>
                          <a:pt x="4" y="3"/>
                        </a:moveTo>
                        <a:lnTo>
                          <a:pt x="5" y="2"/>
                        </a:lnTo>
                        <a:lnTo>
                          <a:pt x="5" y="3"/>
                        </a:lnTo>
                        <a:lnTo>
                          <a:pt x="6" y="3"/>
                        </a:lnTo>
                        <a:lnTo>
                          <a:pt x="6" y="6"/>
                        </a:lnTo>
                        <a:lnTo>
                          <a:pt x="4" y="7"/>
                        </a:lnTo>
                        <a:lnTo>
                          <a:pt x="3" y="6"/>
                        </a:lnTo>
                        <a:lnTo>
                          <a:pt x="0" y="3"/>
                        </a:lnTo>
                        <a:lnTo>
                          <a:pt x="0" y="0"/>
                        </a:lnTo>
                        <a:lnTo>
                          <a:pt x="1" y="0"/>
                        </a:lnTo>
                        <a:lnTo>
                          <a:pt x="1" y="0"/>
                        </a:lnTo>
                        <a:lnTo>
                          <a:pt x="0" y="2"/>
                        </a:lnTo>
                        <a:lnTo>
                          <a:pt x="1" y="3"/>
                        </a:lnTo>
                        <a:lnTo>
                          <a:pt x="1" y="4"/>
                        </a:lnTo>
                        <a:lnTo>
                          <a:pt x="1" y="3"/>
                        </a:lnTo>
                        <a:lnTo>
                          <a:pt x="2" y="2"/>
                        </a:lnTo>
                        <a:lnTo>
                          <a:pt x="4" y="2"/>
                        </a:lnTo>
                        <a:lnTo>
                          <a:pt x="4" y="3"/>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671" name="Freeform 817">
                    <a:extLst>
                      <a:ext uri="{FF2B5EF4-FFF2-40B4-BE49-F238E27FC236}">
                        <a16:creationId xmlns:a16="http://schemas.microsoft.com/office/drawing/2014/main" xmlns="" id="{C74A19E0-1BED-4C4C-AFD2-4DBAFC032322}"/>
                      </a:ext>
                    </a:extLst>
                  </p:cNvPr>
                  <p:cNvSpPr/>
                  <p:nvPr/>
                </p:nvSpPr>
                <p:spPr>
                  <a:xfrm>
                    <a:off x="2873375" y="5991225"/>
                    <a:ext cx="9525" cy="11113"/>
                  </a:xfrm>
                  <a:custGeom>
                    <a:avLst/>
                    <a:gdLst>
                      <a:gd name="T0" fmla="*/ 4 w 6"/>
                      <a:gd name="T1" fmla="*/ 3 h 7"/>
                      <a:gd name="T2" fmla="*/ 5 w 6"/>
                      <a:gd name="T3" fmla="*/ 2 h 7"/>
                      <a:gd name="T4" fmla="*/ 5 w 6"/>
                      <a:gd name="T5" fmla="*/ 3 h 7"/>
                      <a:gd name="T6" fmla="*/ 6 w 6"/>
                      <a:gd name="T7" fmla="*/ 3 h 7"/>
                      <a:gd name="T8" fmla="*/ 6 w 6"/>
                      <a:gd name="T9" fmla="*/ 6 h 7"/>
                      <a:gd name="T10" fmla="*/ 4 w 6"/>
                      <a:gd name="T11" fmla="*/ 7 h 7"/>
                      <a:gd name="T12" fmla="*/ 3 w 6"/>
                      <a:gd name="T13" fmla="*/ 6 h 7"/>
                      <a:gd name="T14" fmla="*/ 0 w 6"/>
                      <a:gd name="T15" fmla="*/ 3 h 7"/>
                      <a:gd name="T16" fmla="*/ 0 w 6"/>
                      <a:gd name="T17" fmla="*/ 0 h 7"/>
                      <a:gd name="T18" fmla="*/ 1 w 6"/>
                      <a:gd name="T19" fmla="*/ 0 h 7"/>
                      <a:gd name="T20" fmla="*/ 1 w 6"/>
                      <a:gd name="T21" fmla="*/ 0 h 7"/>
                      <a:gd name="T22" fmla="*/ 0 w 6"/>
                      <a:gd name="T23" fmla="*/ 2 h 7"/>
                      <a:gd name="T24" fmla="*/ 1 w 6"/>
                      <a:gd name="T25" fmla="*/ 3 h 7"/>
                      <a:gd name="T26" fmla="*/ 1 w 6"/>
                      <a:gd name="T27" fmla="*/ 4 h 7"/>
                      <a:gd name="T28" fmla="*/ 1 w 6"/>
                      <a:gd name="T29" fmla="*/ 3 h 7"/>
                      <a:gd name="T30" fmla="*/ 2 w 6"/>
                      <a:gd name="T31" fmla="*/ 2 h 7"/>
                      <a:gd name="T32" fmla="*/ 4 w 6"/>
                      <a:gd name="T33" fmla="*/ 2 h 7"/>
                      <a:gd name="T34" fmla="*/ 4 w 6"/>
                      <a:gd name="T35"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7">
                        <a:moveTo>
                          <a:pt x="4" y="3"/>
                        </a:moveTo>
                        <a:lnTo>
                          <a:pt x="5" y="2"/>
                        </a:lnTo>
                        <a:lnTo>
                          <a:pt x="5" y="3"/>
                        </a:lnTo>
                        <a:lnTo>
                          <a:pt x="6" y="3"/>
                        </a:lnTo>
                        <a:lnTo>
                          <a:pt x="6" y="6"/>
                        </a:lnTo>
                        <a:lnTo>
                          <a:pt x="4" y="7"/>
                        </a:lnTo>
                        <a:lnTo>
                          <a:pt x="3" y="6"/>
                        </a:lnTo>
                        <a:lnTo>
                          <a:pt x="0" y="3"/>
                        </a:lnTo>
                        <a:lnTo>
                          <a:pt x="0" y="0"/>
                        </a:lnTo>
                        <a:lnTo>
                          <a:pt x="1" y="0"/>
                        </a:lnTo>
                        <a:lnTo>
                          <a:pt x="1" y="0"/>
                        </a:lnTo>
                        <a:lnTo>
                          <a:pt x="0" y="2"/>
                        </a:lnTo>
                        <a:lnTo>
                          <a:pt x="1" y="3"/>
                        </a:lnTo>
                        <a:lnTo>
                          <a:pt x="1" y="4"/>
                        </a:lnTo>
                        <a:lnTo>
                          <a:pt x="1" y="3"/>
                        </a:lnTo>
                        <a:lnTo>
                          <a:pt x="2" y="2"/>
                        </a:lnTo>
                        <a:lnTo>
                          <a:pt x="4" y="2"/>
                        </a:lnTo>
                        <a:lnTo>
                          <a:pt x="4" y="3"/>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672" name="Freeform 818">
                    <a:extLst>
                      <a:ext uri="{FF2B5EF4-FFF2-40B4-BE49-F238E27FC236}">
                        <a16:creationId xmlns:a16="http://schemas.microsoft.com/office/drawing/2014/main" xmlns="" id="{F53F3BD7-BA96-B941-888F-C8B95298A559}"/>
                      </a:ext>
                    </a:extLst>
                  </p:cNvPr>
                  <p:cNvSpPr/>
                  <p:nvPr/>
                </p:nvSpPr>
                <p:spPr>
                  <a:xfrm>
                    <a:off x="2879725" y="5980113"/>
                    <a:ext cx="39688" cy="31750"/>
                  </a:xfrm>
                  <a:custGeom>
                    <a:avLst/>
                    <a:gdLst>
                      <a:gd name="T0" fmla="*/ 23 w 25"/>
                      <a:gd name="T1" fmla="*/ 1 h 20"/>
                      <a:gd name="T2" fmla="*/ 23 w 25"/>
                      <a:gd name="T3" fmla="*/ 0 h 20"/>
                      <a:gd name="T4" fmla="*/ 23 w 25"/>
                      <a:gd name="T5" fmla="*/ 1 h 20"/>
                      <a:gd name="T6" fmla="*/ 24 w 25"/>
                      <a:gd name="T7" fmla="*/ 1 h 20"/>
                      <a:gd name="T8" fmla="*/ 25 w 25"/>
                      <a:gd name="T9" fmla="*/ 2 h 20"/>
                      <a:gd name="T10" fmla="*/ 24 w 25"/>
                      <a:gd name="T11" fmla="*/ 3 h 20"/>
                      <a:gd name="T12" fmla="*/ 24 w 25"/>
                      <a:gd name="T13" fmla="*/ 5 h 20"/>
                      <a:gd name="T14" fmla="*/ 22 w 25"/>
                      <a:gd name="T15" fmla="*/ 6 h 20"/>
                      <a:gd name="T16" fmla="*/ 19 w 25"/>
                      <a:gd name="T17" fmla="*/ 10 h 20"/>
                      <a:gd name="T18" fmla="*/ 18 w 25"/>
                      <a:gd name="T19" fmla="*/ 11 h 20"/>
                      <a:gd name="T20" fmla="*/ 16 w 25"/>
                      <a:gd name="T21" fmla="*/ 14 h 20"/>
                      <a:gd name="T22" fmla="*/ 15 w 25"/>
                      <a:gd name="T23" fmla="*/ 14 h 20"/>
                      <a:gd name="T24" fmla="*/ 14 w 25"/>
                      <a:gd name="T25" fmla="*/ 14 h 20"/>
                      <a:gd name="T26" fmla="*/ 11 w 25"/>
                      <a:gd name="T27" fmla="*/ 15 h 20"/>
                      <a:gd name="T28" fmla="*/ 11 w 25"/>
                      <a:gd name="T29" fmla="*/ 14 h 20"/>
                      <a:gd name="T30" fmla="*/ 10 w 25"/>
                      <a:gd name="T31" fmla="*/ 14 h 20"/>
                      <a:gd name="T32" fmla="*/ 10 w 25"/>
                      <a:gd name="T33" fmla="*/ 16 h 20"/>
                      <a:gd name="T34" fmla="*/ 9 w 25"/>
                      <a:gd name="T35" fmla="*/ 18 h 20"/>
                      <a:gd name="T36" fmla="*/ 8 w 25"/>
                      <a:gd name="T37" fmla="*/ 18 h 20"/>
                      <a:gd name="T38" fmla="*/ 5 w 25"/>
                      <a:gd name="T39" fmla="*/ 20 h 20"/>
                      <a:gd name="T40" fmla="*/ 5 w 25"/>
                      <a:gd name="T41" fmla="*/ 17 h 20"/>
                      <a:gd name="T42" fmla="*/ 3 w 25"/>
                      <a:gd name="T43" fmla="*/ 17 h 20"/>
                      <a:gd name="T44" fmla="*/ 3 w 25"/>
                      <a:gd name="T45" fmla="*/ 17 h 20"/>
                      <a:gd name="T46" fmla="*/ 3 w 25"/>
                      <a:gd name="T47" fmla="*/ 18 h 20"/>
                      <a:gd name="T48" fmla="*/ 0 w 25"/>
                      <a:gd name="T49" fmla="*/ 15 h 20"/>
                      <a:gd name="T50" fmla="*/ 1 w 25"/>
                      <a:gd name="T51" fmla="*/ 15 h 20"/>
                      <a:gd name="T52" fmla="*/ 3 w 25"/>
                      <a:gd name="T53" fmla="*/ 15 h 20"/>
                      <a:gd name="T54" fmla="*/ 3 w 25"/>
                      <a:gd name="T55" fmla="*/ 13 h 20"/>
                      <a:gd name="T56" fmla="*/ 5 w 25"/>
                      <a:gd name="T57" fmla="*/ 14 h 20"/>
                      <a:gd name="T58" fmla="*/ 7 w 25"/>
                      <a:gd name="T59" fmla="*/ 14 h 20"/>
                      <a:gd name="T60" fmla="*/ 8 w 25"/>
                      <a:gd name="T61" fmla="*/ 13 h 20"/>
                      <a:gd name="T62" fmla="*/ 6 w 25"/>
                      <a:gd name="T63" fmla="*/ 13 h 20"/>
                      <a:gd name="T64" fmla="*/ 6 w 25"/>
                      <a:gd name="T65" fmla="*/ 12 h 20"/>
                      <a:gd name="T66" fmla="*/ 8 w 25"/>
                      <a:gd name="T67" fmla="*/ 10 h 20"/>
                      <a:gd name="T68" fmla="*/ 9 w 25"/>
                      <a:gd name="T69" fmla="*/ 11 h 20"/>
                      <a:gd name="T70" fmla="*/ 10 w 25"/>
                      <a:gd name="T71" fmla="*/ 8 h 20"/>
                      <a:gd name="T72" fmla="*/ 13 w 25"/>
                      <a:gd name="T73" fmla="*/ 7 h 20"/>
                      <a:gd name="T74" fmla="*/ 10 w 25"/>
                      <a:gd name="T75" fmla="*/ 4 h 20"/>
                      <a:gd name="T76" fmla="*/ 8 w 25"/>
                      <a:gd name="T77" fmla="*/ 4 h 20"/>
                      <a:gd name="T78" fmla="*/ 7 w 25"/>
                      <a:gd name="T79" fmla="*/ 3 h 20"/>
                      <a:gd name="T80" fmla="*/ 8 w 25"/>
                      <a:gd name="T81" fmla="*/ 3 h 20"/>
                      <a:gd name="T82" fmla="*/ 8 w 25"/>
                      <a:gd name="T83" fmla="*/ 2 h 20"/>
                      <a:gd name="T84" fmla="*/ 8 w 25"/>
                      <a:gd name="T85" fmla="*/ 2 h 20"/>
                      <a:gd name="T86" fmla="*/ 6 w 25"/>
                      <a:gd name="T87" fmla="*/ 1 h 20"/>
                      <a:gd name="T88" fmla="*/ 6 w 25"/>
                      <a:gd name="T89" fmla="*/ 0 h 20"/>
                      <a:gd name="T90" fmla="*/ 8 w 25"/>
                      <a:gd name="T91" fmla="*/ 1 h 20"/>
                      <a:gd name="T92" fmla="*/ 12 w 25"/>
                      <a:gd name="T93" fmla="*/ 3 h 20"/>
                      <a:gd name="T94" fmla="*/ 14 w 25"/>
                      <a:gd name="T95" fmla="*/ 1 h 20"/>
                      <a:gd name="T96" fmla="*/ 23 w 25"/>
                      <a:gd name="T97" fmla="*/ 2 h 20"/>
                      <a:gd name="T98" fmla="*/ 23 w 25"/>
                      <a:gd name="T99"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 h="20">
                        <a:moveTo>
                          <a:pt x="23" y="1"/>
                        </a:moveTo>
                        <a:lnTo>
                          <a:pt x="23" y="0"/>
                        </a:lnTo>
                        <a:lnTo>
                          <a:pt x="23" y="1"/>
                        </a:lnTo>
                        <a:lnTo>
                          <a:pt x="24" y="1"/>
                        </a:lnTo>
                        <a:lnTo>
                          <a:pt x="25" y="2"/>
                        </a:lnTo>
                        <a:lnTo>
                          <a:pt x="24" y="3"/>
                        </a:lnTo>
                        <a:lnTo>
                          <a:pt x="24" y="5"/>
                        </a:lnTo>
                        <a:lnTo>
                          <a:pt x="22" y="6"/>
                        </a:lnTo>
                        <a:lnTo>
                          <a:pt x="19" y="10"/>
                        </a:lnTo>
                        <a:lnTo>
                          <a:pt x="18" y="11"/>
                        </a:lnTo>
                        <a:lnTo>
                          <a:pt x="16" y="14"/>
                        </a:lnTo>
                        <a:lnTo>
                          <a:pt x="15" y="14"/>
                        </a:lnTo>
                        <a:lnTo>
                          <a:pt x="14" y="14"/>
                        </a:lnTo>
                        <a:lnTo>
                          <a:pt x="11" y="15"/>
                        </a:lnTo>
                        <a:lnTo>
                          <a:pt x="11" y="14"/>
                        </a:lnTo>
                        <a:lnTo>
                          <a:pt x="10" y="14"/>
                        </a:lnTo>
                        <a:lnTo>
                          <a:pt x="10" y="16"/>
                        </a:lnTo>
                        <a:lnTo>
                          <a:pt x="9" y="18"/>
                        </a:lnTo>
                        <a:lnTo>
                          <a:pt x="8" y="18"/>
                        </a:lnTo>
                        <a:lnTo>
                          <a:pt x="5" y="20"/>
                        </a:lnTo>
                        <a:lnTo>
                          <a:pt x="5" y="17"/>
                        </a:lnTo>
                        <a:lnTo>
                          <a:pt x="3" y="17"/>
                        </a:lnTo>
                        <a:lnTo>
                          <a:pt x="3" y="17"/>
                        </a:lnTo>
                        <a:lnTo>
                          <a:pt x="3" y="18"/>
                        </a:lnTo>
                        <a:lnTo>
                          <a:pt x="0" y="15"/>
                        </a:lnTo>
                        <a:lnTo>
                          <a:pt x="1" y="15"/>
                        </a:lnTo>
                        <a:lnTo>
                          <a:pt x="3" y="15"/>
                        </a:lnTo>
                        <a:lnTo>
                          <a:pt x="3" y="13"/>
                        </a:lnTo>
                        <a:lnTo>
                          <a:pt x="5" y="14"/>
                        </a:lnTo>
                        <a:lnTo>
                          <a:pt x="7" y="14"/>
                        </a:lnTo>
                        <a:lnTo>
                          <a:pt x="8" y="13"/>
                        </a:lnTo>
                        <a:lnTo>
                          <a:pt x="6" y="13"/>
                        </a:lnTo>
                        <a:lnTo>
                          <a:pt x="6" y="12"/>
                        </a:lnTo>
                        <a:lnTo>
                          <a:pt x="8" y="10"/>
                        </a:lnTo>
                        <a:lnTo>
                          <a:pt x="9" y="11"/>
                        </a:lnTo>
                        <a:lnTo>
                          <a:pt x="10" y="8"/>
                        </a:lnTo>
                        <a:lnTo>
                          <a:pt x="13" y="7"/>
                        </a:lnTo>
                        <a:lnTo>
                          <a:pt x="10" y="4"/>
                        </a:lnTo>
                        <a:lnTo>
                          <a:pt x="8" y="4"/>
                        </a:lnTo>
                        <a:lnTo>
                          <a:pt x="7" y="3"/>
                        </a:lnTo>
                        <a:lnTo>
                          <a:pt x="8" y="3"/>
                        </a:lnTo>
                        <a:lnTo>
                          <a:pt x="8" y="2"/>
                        </a:lnTo>
                        <a:lnTo>
                          <a:pt x="8" y="2"/>
                        </a:lnTo>
                        <a:lnTo>
                          <a:pt x="6" y="1"/>
                        </a:lnTo>
                        <a:lnTo>
                          <a:pt x="6" y="0"/>
                        </a:lnTo>
                        <a:lnTo>
                          <a:pt x="8" y="1"/>
                        </a:lnTo>
                        <a:lnTo>
                          <a:pt x="12" y="3"/>
                        </a:lnTo>
                        <a:lnTo>
                          <a:pt x="14" y="1"/>
                        </a:lnTo>
                        <a:lnTo>
                          <a:pt x="23" y="2"/>
                        </a:lnTo>
                        <a:lnTo>
                          <a:pt x="23" y="1"/>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673" name="Freeform 819">
                    <a:extLst>
                      <a:ext uri="{FF2B5EF4-FFF2-40B4-BE49-F238E27FC236}">
                        <a16:creationId xmlns:a16="http://schemas.microsoft.com/office/drawing/2014/main" xmlns="" id="{D68734CB-F65C-9E43-80F4-06D25269D57D}"/>
                      </a:ext>
                    </a:extLst>
                  </p:cNvPr>
                  <p:cNvSpPr/>
                  <p:nvPr/>
                </p:nvSpPr>
                <p:spPr>
                  <a:xfrm>
                    <a:off x="2879725" y="5980113"/>
                    <a:ext cx="39688" cy="31750"/>
                  </a:xfrm>
                  <a:custGeom>
                    <a:avLst/>
                    <a:gdLst>
                      <a:gd name="T0" fmla="*/ 23 w 25"/>
                      <a:gd name="T1" fmla="*/ 1 h 20"/>
                      <a:gd name="T2" fmla="*/ 23 w 25"/>
                      <a:gd name="T3" fmla="*/ 0 h 20"/>
                      <a:gd name="T4" fmla="*/ 23 w 25"/>
                      <a:gd name="T5" fmla="*/ 1 h 20"/>
                      <a:gd name="T6" fmla="*/ 24 w 25"/>
                      <a:gd name="T7" fmla="*/ 1 h 20"/>
                      <a:gd name="T8" fmla="*/ 25 w 25"/>
                      <a:gd name="T9" fmla="*/ 2 h 20"/>
                      <a:gd name="T10" fmla="*/ 24 w 25"/>
                      <a:gd name="T11" fmla="*/ 3 h 20"/>
                      <a:gd name="T12" fmla="*/ 24 w 25"/>
                      <a:gd name="T13" fmla="*/ 5 h 20"/>
                      <a:gd name="T14" fmla="*/ 22 w 25"/>
                      <a:gd name="T15" fmla="*/ 6 h 20"/>
                      <a:gd name="T16" fmla="*/ 19 w 25"/>
                      <a:gd name="T17" fmla="*/ 10 h 20"/>
                      <a:gd name="T18" fmla="*/ 18 w 25"/>
                      <a:gd name="T19" fmla="*/ 11 h 20"/>
                      <a:gd name="T20" fmla="*/ 16 w 25"/>
                      <a:gd name="T21" fmla="*/ 14 h 20"/>
                      <a:gd name="T22" fmla="*/ 15 w 25"/>
                      <a:gd name="T23" fmla="*/ 14 h 20"/>
                      <a:gd name="T24" fmla="*/ 14 w 25"/>
                      <a:gd name="T25" fmla="*/ 14 h 20"/>
                      <a:gd name="T26" fmla="*/ 11 w 25"/>
                      <a:gd name="T27" fmla="*/ 15 h 20"/>
                      <a:gd name="T28" fmla="*/ 11 w 25"/>
                      <a:gd name="T29" fmla="*/ 14 h 20"/>
                      <a:gd name="T30" fmla="*/ 10 w 25"/>
                      <a:gd name="T31" fmla="*/ 14 h 20"/>
                      <a:gd name="T32" fmla="*/ 10 w 25"/>
                      <a:gd name="T33" fmla="*/ 16 h 20"/>
                      <a:gd name="T34" fmla="*/ 9 w 25"/>
                      <a:gd name="T35" fmla="*/ 18 h 20"/>
                      <a:gd name="T36" fmla="*/ 8 w 25"/>
                      <a:gd name="T37" fmla="*/ 18 h 20"/>
                      <a:gd name="T38" fmla="*/ 5 w 25"/>
                      <a:gd name="T39" fmla="*/ 20 h 20"/>
                      <a:gd name="T40" fmla="*/ 5 w 25"/>
                      <a:gd name="T41" fmla="*/ 17 h 20"/>
                      <a:gd name="T42" fmla="*/ 3 w 25"/>
                      <a:gd name="T43" fmla="*/ 17 h 20"/>
                      <a:gd name="T44" fmla="*/ 3 w 25"/>
                      <a:gd name="T45" fmla="*/ 17 h 20"/>
                      <a:gd name="T46" fmla="*/ 3 w 25"/>
                      <a:gd name="T47" fmla="*/ 18 h 20"/>
                      <a:gd name="T48" fmla="*/ 0 w 25"/>
                      <a:gd name="T49" fmla="*/ 15 h 20"/>
                      <a:gd name="T50" fmla="*/ 1 w 25"/>
                      <a:gd name="T51" fmla="*/ 15 h 20"/>
                      <a:gd name="T52" fmla="*/ 3 w 25"/>
                      <a:gd name="T53" fmla="*/ 15 h 20"/>
                      <a:gd name="T54" fmla="*/ 3 w 25"/>
                      <a:gd name="T55" fmla="*/ 13 h 20"/>
                      <a:gd name="T56" fmla="*/ 5 w 25"/>
                      <a:gd name="T57" fmla="*/ 14 h 20"/>
                      <a:gd name="T58" fmla="*/ 7 w 25"/>
                      <a:gd name="T59" fmla="*/ 14 h 20"/>
                      <a:gd name="T60" fmla="*/ 8 w 25"/>
                      <a:gd name="T61" fmla="*/ 13 h 20"/>
                      <a:gd name="T62" fmla="*/ 6 w 25"/>
                      <a:gd name="T63" fmla="*/ 13 h 20"/>
                      <a:gd name="T64" fmla="*/ 6 w 25"/>
                      <a:gd name="T65" fmla="*/ 12 h 20"/>
                      <a:gd name="T66" fmla="*/ 8 w 25"/>
                      <a:gd name="T67" fmla="*/ 10 h 20"/>
                      <a:gd name="T68" fmla="*/ 9 w 25"/>
                      <a:gd name="T69" fmla="*/ 11 h 20"/>
                      <a:gd name="T70" fmla="*/ 10 w 25"/>
                      <a:gd name="T71" fmla="*/ 8 h 20"/>
                      <a:gd name="T72" fmla="*/ 13 w 25"/>
                      <a:gd name="T73" fmla="*/ 7 h 20"/>
                      <a:gd name="T74" fmla="*/ 10 w 25"/>
                      <a:gd name="T75" fmla="*/ 4 h 20"/>
                      <a:gd name="T76" fmla="*/ 8 w 25"/>
                      <a:gd name="T77" fmla="*/ 4 h 20"/>
                      <a:gd name="T78" fmla="*/ 7 w 25"/>
                      <a:gd name="T79" fmla="*/ 3 h 20"/>
                      <a:gd name="T80" fmla="*/ 8 w 25"/>
                      <a:gd name="T81" fmla="*/ 3 h 20"/>
                      <a:gd name="T82" fmla="*/ 8 w 25"/>
                      <a:gd name="T83" fmla="*/ 2 h 20"/>
                      <a:gd name="T84" fmla="*/ 8 w 25"/>
                      <a:gd name="T85" fmla="*/ 2 h 20"/>
                      <a:gd name="T86" fmla="*/ 6 w 25"/>
                      <a:gd name="T87" fmla="*/ 1 h 20"/>
                      <a:gd name="T88" fmla="*/ 6 w 25"/>
                      <a:gd name="T89" fmla="*/ 0 h 20"/>
                      <a:gd name="T90" fmla="*/ 8 w 25"/>
                      <a:gd name="T91" fmla="*/ 1 h 20"/>
                      <a:gd name="T92" fmla="*/ 12 w 25"/>
                      <a:gd name="T93" fmla="*/ 3 h 20"/>
                      <a:gd name="T94" fmla="*/ 14 w 25"/>
                      <a:gd name="T95" fmla="*/ 1 h 20"/>
                      <a:gd name="T96" fmla="*/ 23 w 25"/>
                      <a:gd name="T97" fmla="*/ 2 h 20"/>
                      <a:gd name="T98" fmla="*/ 23 w 25"/>
                      <a:gd name="T99"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 h="20">
                        <a:moveTo>
                          <a:pt x="23" y="1"/>
                        </a:moveTo>
                        <a:lnTo>
                          <a:pt x="23" y="0"/>
                        </a:lnTo>
                        <a:lnTo>
                          <a:pt x="23" y="1"/>
                        </a:lnTo>
                        <a:lnTo>
                          <a:pt x="24" y="1"/>
                        </a:lnTo>
                        <a:lnTo>
                          <a:pt x="25" y="2"/>
                        </a:lnTo>
                        <a:lnTo>
                          <a:pt x="24" y="3"/>
                        </a:lnTo>
                        <a:lnTo>
                          <a:pt x="24" y="5"/>
                        </a:lnTo>
                        <a:lnTo>
                          <a:pt x="22" y="6"/>
                        </a:lnTo>
                        <a:lnTo>
                          <a:pt x="19" y="10"/>
                        </a:lnTo>
                        <a:lnTo>
                          <a:pt x="18" y="11"/>
                        </a:lnTo>
                        <a:lnTo>
                          <a:pt x="16" y="14"/>
                        </a:lnTo>
                        <a:lnTo>
                          <a:pt x="15" y="14"/>
                        </a:lnTo>
                        <a:lnTo>
                          <a:pt x="14" y="14"/>
                        </a:lnTo>
                        <a:lnTo>
                          <a:pt x="11" y="15"/>
                        </a:lnTo>
                        <a:lnTo>
                          <a:pt x="11" y="14"/>
                        </a:lnTo>
                        <a:lnTo>
                          <a:pt x="10" y="14"/>
                        </a:lnTo>
                        <a:lnTo>
                          <a:pt x="10" y="16"/>
                        </a:lnTo>
                        <a:lnTo>
                          <a:pt x="9" y="18"/>
                        </a:lnTo>
                        <a:lnTo>
                          <a:pt x="8" y="18"/>
                        </a:lnTo>
                        <a:lnTo>
                          <a:pt x="5" y="20"/>
                        </a:lnTo>
                        <a:lnTo>
                          <a:pt x="5" y="17"/>
                        </a:lnTo>
                        <a:lnTo>
                          <a:pt x="3" y="17"/>
                        </a:lnTo>
                        <a:lnTo>
                          <a:pt x="3" y="17"/>
                        </a:lnTo>
                        <a:lnTo>
                          <a:pt x="3" y="18"/>
                        </a:lnTo>
                        <a:lnTo>
                          <a:pt x="0" y="15"/>
                        </a:lnTo>
                        <a:lnTo>
                          <a:pt x="1" y="15"/>
                        </a:lnTo>
                        <a:lnTo>
                          <a:pt x="3" y="15"/>
                        </a:lnTo>
                        <a:lnTo>
                          <a:pt x="3" y="13"/>
                        </a:lnTo>
                        <a:lnTo>
                          <a:pt x="5" y="14"/>
                        </a:lnTo>
                        <a:lnTo>
                          <a:pt x="7" y="14"/>
                        </a:lnTo>
                        <a:lnTo>
                          <a:pt x="8" y="13"/>
                        </a:lnTo>
                        <a:lnTo>
                          <a:pt x="6" y="13"/>
                        </a:lnTo>
                        <a:lnTo>
                          <a:pt x="6" y="12"/>
                        </a:lnTo>
                        <a:lnTo>
                          <a:pt x="8" y="10"/>
                        </a:lnTo>
                        <a:lnTo>
                          <a:pt x="9" y="11"/>
                        </a:lnTo>
                        <a:lnTo>
                          <a:pt x="10" y="8"/>
                        </a:lnTo>
                        <a:lnTo>
                          <a:pt x="13" y="7"/>
                        </a:lnTo>
                        <a:lnTo>
                          <a:pt x="10" y="4"/>
                        </a:lnTo>
                        <a:lnTo>
                          <a:pt x="8" y="4"/>
                        </a:lnTo>
                        <a:lnTo>
                          <a:pt x="7" y="3"/>
                        </a:lnTo>
                        <a:lnTo>
                          <a:pt x="8" y="3"/>
                        </a:lnTo>
                        <a:lnTo>
                          <a:pt x="8" y="2"/>
                        </a:lnTo>
                        <a:lnTo>
                          <a:pt x="8" y="2"/>
                        </a:lnTo>
                        <a:lnTo>
                          <a:pt x="6" y="1"/>
                        </a:lnTo>
                        <a:lnTo>
                          <a:pt x="6" y="0"/>
                        </a:lnTo>
                        <a:lnTo>
                          <a:pt x="8" y="1"/>
                        </a:lnTo>
                        <a:lnTo>
                          <a:pt x="12" y="3"/>
                        </a:lnTo>
                        <a:lnTo>
                          <a:pt x="14" y="1"/>
                        </a:lnTo>
                        <a:lnTo>
                          <a:pt x="23" y="2"/>
                        </a:lnTo>
                        <a:lnTo>
                          <a:pt x="23" y="1"/>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grpSp>
            <p:grpSp>
              <p:nvGrpSpPr>
                <p:cNvPr id="472" name="Group 471">
                  <a:extLst>
                    <a:ext uri="{FF2B5EF4-FFF2-40B4-BE49-F238E27FC236}">
                      <a16:creationId xmlns:a16="http://schemas.microsoft.com/office/drawing/2014/main" xmlns="" id="{E0829F8A-E63B-8347-913D-D737693CE003}"/>
                    </a:ext>
                  </a:extLst>
                </p:cNvPr>
                <p:cNvGrpSpPr/>
                <p:nvPr/>
              </p:nvGrpSpPr>
              <p:grpSpPr>
                <a:xfrm>
                  <a:off x="4741863" y="2954338"/>
                  <a:ext cx="146050" cy="92075"/>
                  <a:chOff x="4741863" y="2954338"/>
                  <a:chExt cx="146050" cy="92075"/>
                </a:xfrm>
                <a:grpFill/>
              </p:grpSpPr>
              <p:sp>
                <p:nvSpPr>
                  <p:cNvPr id="665" name="Freeform 822">
                    <a:extLst>
                      <a:ext uri="{FF2B5EF4-FFF2-40B4-BE49-F238E27FC236}">
                        <a16:creationId xmlns:a16="http://schemas.microsoft.com/office/drawing/2014/main" xmlns="" id="{E19BEB83-78A4-6E4F-B39A-A7D6A72B7988}"/>
                      </a:ext>
                    </a:extLst>
                  </p:cNvPr>
                  <p:cNvSpPr/>
                  <p:nvPr/>
                </p:nvSpPr>
                <p:spPr>
                  <a:xfrm>
                    <a:off x="4741863" y="3001963"/>
                    <a:ext cx="30163" cy="28575"/>
                  </a:xfrm>
                  <a:custGeom>
                    <a:avLst/>
                    <a:gdLst>
                      <a:gd name="T0" fmla="*/ 16 w 19"/>
                      <a:gd name="T1" fmla="*/ 0 h 18"/>
                      <a:gd name="T2" fmla="*/ 7 w 19"/>
                      <a:gd name="T3" fmla="*/ 0 h 18"/>
                      <a:gd name="T4" fmla="*/ 6 w 19"/>
                      <a:gd name="T5" fmla="*/ 3 h 18"/>
                      <a:gd name="T6" fmla="*/ 4 w 19"/>
                      <a:gd name="T7" fmla="*/ 3 h 18"/>
                      <a:gd name="T8" fmla="*/ 3 w 19"/>
                      <a:gd name="T9" fmla="*/ 3 h 18"/>
                      <a:gd name="T10" fmla="*/ 0 w 19"/>
                      <a:gd name="T11" fmla="*/ 3 h 18"/>
                      <a:gd name="T12" fmla="*/ 0 w 19"/>
                      <a:gd name="T13" fmla="*/ 9 h 18"/>
                      <a:gd name="T14" fmla="*/ 2 w 19"/>
                      <a:gd name="T15" fmla="*/ 11 h 18"/>
                      <a:gd name="T16" fmla="*/ 3 w 19"/>
                      <a:gd name="T17" fmla="*/ 11 h 18"/>
                      <a:gd name="T18" fmla="*/ 3 w 19"/>
                      <a:gd name="T19" fmla="*/ 13 h 18"/>
                      <a:gd name="T20" fmla="*/ 2 w 19"/>
                      <a:gd name="T21" fmla="*/ 16 h 18"/>
                      <a:gd name="T22" fmla="*/ 2 w 19"/>
                      <a:gd name="T23" fmla="*/ 18 h 18"/>
                      <a:gd name="T24" fmla="*/ 6 w 19"/>
                      <a:gd name="T25" fmla="*/ 11 h 18"/>
                      <a:gd name="T26" fmla="*/ 7 w 19"/>
                      <a:gd name="T27" fmla="*/ 8 h 18"/>
                      <a:gd name="T28" fmla="*/ 10 w 19"/>
                      <a:gd name="T29" fmla="*/ 10 h 18"/>
                      <a:gd name="T30" fmla="*/ 11 w 19"/>
                      <a:gd name="T31" fmla="*/ 10 h 18"/>
                      <a:gd name="T32" fmla="*/ 12 w 19"/>
                      <a:gd name="T33" fmla="*/ 9 h 18"/>
                      <a:gd name="T34" fmla="*/ 13 w 19"/>
                      <a:gd name="T35" fmla="*/ 7 h 18"/>
                      <a:gd name="T36" fmla="*/ 16 w 19"/>
                      <a:gd name="T37" fmla="*/ 6 h 18"/>
                      <a:gd name="T38" fmla="*/ 17 w 19"/>
                      <a:gd name="T39" fmla="*/ 4 h 18"/>
                      <a:gd name="T40" fmla="*/ 19 w 19"/>
                      <a:gd name="T41" fmla="*/ 4 h 18"/>
                      <a:gd name="T42" fmla="*/ 19 w 19"/>
                      <a:gd name="T43" fmla="*/ 3 h 18"/>
                      <a:gd name="T44" fmla="*/ 17 w 19"/>
                      <a:gd name="T45" fmla="*/ 1 h 18"/>
                      <a:gd name="T46" fmla="*/ 16 w 19"/>
                      <a:gd name="T47" fmla="*/ 0 h 18"/>
                      <a:gd name="T48" fmla="*/ 16 w 19"/>
                      <a:gd name="T4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18">
                        <a:moveTo>
                          <a:pt x="16" y="0"/>
                        </a:moveTo>
                        <a:lnTo>
                          <a:pt x="7" y="0"/>
                        </a:lnTo>
                        <a:lnTo>
                          <a:pt x="6" y="3"/>
                        </a:lnTo>
                        <a:lnTo>
                          <a:pt x="4" y="3"/>
                        </a:lnTo>
                        <a:lnTo>
                          <a:pt x="3" y="3"/>
                        </a:lnTo>
                        <a:lnTo>
                          <a:pt x="0" y="3"/>
                        </a:lnTo>
                        <a:lnTo>
                          <a:pt x="0" y="9"/>
                        </a:lnTo>
                        <a:lnTo>
                          <a:pt x="2" y="11"/>
                        </a:lnTo>
                        <a:lnTo>
                          <a:pt x="3" y="11"/>
                        </a:lnTo>
                        <a:lnTo>
                          <a:pt x="3" y="13"/>
                        </a:lnTo>
                        <a:lnTo>
                          <a:pt x="2" y="16"/>
                        </a:lnTo>
                        <a:lnTo>
                          <a:pt x="2" y="18"/>
                        </a:lnTo>
                        <a:lnTo>
                          <a:pt x="6" y="11"/>
                        </a:lnTo>
                        <a:lnTo>
                          <a:pt x="7" y="8"/>
                        </a:lnTo>
                        <a:lnTo>
                          <a:pt x="10" y="10"/>
                        </a:lnTo>
                        <a:lnTo>
                          <a:pt x="11" y="10"/>
                        </a:lnTo>
                        <a:lnTo>
                          <a:pt x="12" y="9"/>
                        </a:lnTo>
                        <a:lnTo>
                          <a:pt x="13" y="7"/>
                        </a:lnTo>
                        <a:lnTo>
                          <a:pt x="16" y="6"/>
                        </a:lnTo>
                        <a:lnTo>
                          <a:pt x="17" y="4"/>
                        </a:lnTo>
                        <a:lnTo>
                          <a:pt x="19" y="4"/>
                        </a:lnTo>
                        <a:lnTo>
                          <a:pt x="19" y="3"/>
                        </a:lnTo>
                        <a:lnTo>
                          <a:pt x="17" y="1"/>
                        </a:lnTo>
                        <a:lnTo>
                          <a:pt x="16" y="0"/>
                        </a:lnTo>
                        <a:lnTo>
                          <a:pt x="16"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666" name="Freeform 824">
                    <a:extLst>
                      <a:ext uri="{FF2B5EF4-FFF2-40B4-BE49-F238E27FC236}">
                        <a16:creationId xmlns:a16="http://schemas.microsoft.com/office/drawing/2014/main" xmlns="" id="{7EDAA3F3-33EC-B740-9C2D-5E6411D0820A}"/>
                      </a:ext>
                    </a:extLst>
                  </p:cNvPr>
                  <p:cNvSpPr/>
                  <p:nvPr/>
                </p:nvSpPr>
                <p:spPr>
                  <a:xfrm>
                    <a:off x="4746625" y="2981325"/>
                    <a:ext cx="20638" cy="15875"/>
                  </a:xfrm>
                  <a:custGeom>
                    <a:avLst/>
                    <a:gdLst>
                      <a:gd name="T0" fmla="*/ 4 w 13"/>
                      <a:gd name="T1" fmla="*/ 4 h 10"/>
                      <a:gd name="T2" fmla="*/ 0 w 13"/>
                      <a:gd name="T3" fmla="*/ 4 h 10"/>
                      <a:gd name="T4" fmla="*/ 0 w 13"/>
                      <a:gd name="T5" fmla="*/ 5 h 10"/>
                      <a:gd name="T6" fmla="*/ 0 w 13"/>
                      <a:gd name="T7" fmla="*/ 5 h 10"/>
                      <a:gd name="T8" fmla="*/ 3 w 13"/>
                      <a:gd name="T9" fmla="*/ 5 h 10"/>
                      <a:gd name="T10" fmla="*/ 5 w 13"/>
                      <a:gd name="T11" fmla="*/ 10 h 10"/>
                      <a:gd name="T12" fmla="*/ 7 w 13"/>
                      <a:gd name="T13" fmla="*/ 10 h 10"/>
                      <a:gd name="T14" fmla="*/ 8 w 13"/>
                      <a:gd name="T15" fmla="*/ 8 h 10"/>
                      <a:gd name="T16" fmla="*/ 13 w 13"/>
                      <a:gd name="T17" fmla="*/ 6 h 10"/>
                      <a:gd name="T18" fmla="*/ 13 w 13"/>
                      <a:gd name="T19" fmla="*/ 3 h 10"/>
                      <a:gd name="T20" fmla="*/ 11 w 13"/>
                      <a:gd name="T21" fmla="*/ 2 h 10"/>
                      <a:gd name="T22" fmla="*/ 10 w 13"/>
                      <a:gd name="T23" fmla="*/ 2 h 10"/>
                      <a:gd name="T24" fmla="*/ 8 w 13"/>
                      <a:gd name="T25" fmla="*/ 0 h 10"/>
                      <a:gd name="T26" fmla="*/ 7 w 13"/>
                      <a:gd name="T27" fmla="*/ 0 h 10"/>
                      <a:gd name="T28" fmla="*/ 5 w 13"/>
                      <a:gd name="T29" fmla="*/ 3 h 10"/>
                      <a:gd name="T30" fmla="*/ 4 w 13"/>
                      <a:gd name="T3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10">
                        <a:moveTo>
                          <a:pt x="4" y="4"/>
                        </a:moveTo>
                        <a:lnTo>
                          <a:pt x="0" y="4"/>
                        </a:lnTo>
                        <a:lnTo>
                          <a:pt x="0" y="5"/>
                        </a:lnTo>
                        <a:lnTo>
                          <a:pt x="0" y="5"/>
                        </a:lnTo>
                        <a:lnTo>
                          <a:pt x="3" y="5"/>
                        </a:lnTo>
                        <a:lnTo>
                          <a:pt x="5" y="10"/>
                        </a:lnTo>
                        <a:lnTo>
                          <a:pt x="7" y="10"/>
                        </a:lnTo>
                        <a:lnTo>
                          <a:pt x="8" y="8"/>
                        </a:lnTo>
                        <a:lnTo>
                          <a:pt x="13" y="6"/>
                        </a:lnTo>
                        <a:lnTo>
                          <a:pt x="13" y="3"/>
                        </a:lnTo>
                        <a:lnTo>
                          <a:pt x="11" y="2"/>
                        </a:lnTo>
                        <a:lnTo>
                          <a:pt x="10" y="2"/>
                        </a:lnTo>
                        <a:lnTo>
                          <a:pt x="8" y="0"/>
                        </a:lnTo>
                        <a:lnTo>
                          <a:pt x="7" y="0"/>
                        </a:lnTo>
                        <a:lnTo>
                          <a:pt x="5" y="3"/>
                        </a:lnTo>
                        <a:lnTo>
                          <a:pt x="4" y="4"/>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667" name="Freeform 826">
                    <a:extLst>
                      <a:ext uri="{FF2B5EF4-FFF2-40B4-BE49-F238E27FC236}">
                        <a16:creationId xmlns:a16="http://schemas.microsoft.com/office/drawing/2014/main" xmlns="" id="{67C5F518-D0A6-EE40-9356-FB9C83DEE3C4}"/>
                      </a:ext>
                    </a:extLst>
                  </p:cNvPr>
                  <p:cNvSpPr/>
                  <p:nvPr/>
                </p:nvSpPr>
                <p:spPr>
                  <a:xfrm>
                    <a:off x="4776788" y="2954338"/>
                    <a:ext cx="111125" cy="92075"/>
                  </a:xfrm>
                  <a:custGeom>
                    <a:avLst/>
                    <a:gdLst>
                      <a:gd name="T0" fmla="*/ 32 w 70"/>
                      <a:gd name="T1" fmla="*/ 0 h 58"/>
                      <a:gd name="T2" fmla="*/ 37 w 70"/>
                      <a:gd name="T3" fmla="*/ 2 h 58"/>
                      <a:gd name="T4" fmla="*/ 48 w 70"/>
                      <a:gd name="T5" fmla="*/ 6 h 58"/>
                      <a:gd name="T6" fmla="*/ 62 w 70"/>
                      <a:gd name="T7" fmla="*/ 7 h 58"/>
                      <a:gd name="T8" fmla="*/ 66 w 70"/>
                      <a:gd name="T9" fmla="*/ 4 h 58"/>
                      <a:gd name="T10" fmla="*/ 69 w 70"/>
                      <a:gd name="T11" fmla="*/ 6 h 58"/>
                      <a:gd name="T12" fmla="*/ 69 w 70"/>
                      <a:gd name="T13" fmla="*/ 11 h 58"/>
                      <a:gd name="T14" fmla="*/ 62 w 70"/>
                      <a:gd name="T15" fmla="*/ 21 h 58"/>
                      <a:gd name="T16" fmla="*/ 62 w 70"/>
                      <a:gd name="T17" fmla="*/ 29 h 58"/>
                      <a:gd name="T18" fmla="*/ 63 w 70"/>
                      <a:gd name="T19" fmla="*/ 33 h 58"/>
                      <a:gd name="T20" fmla="*/ 59 w 70"/>
                      <a:gd name="T21" fmla="*/ 38 h 58"/>
                      <a:gd name="T22" fmla="*/ 59 w 70"/>
                      <a:gd name="T23" fmla="*/ 42 h 58"/>
                      <a:gd name="T24" fmla="*/ 68 w 70"/>
                      <a:gd name="T25" fmla="*/ 47 h 58"/>
                      <a:gd name="T26" fmla="*/ 65 w 70"/>
                      <a:gd name="T27" fmla="*/ 51 h 58"/>
                      <a:gd name="T28" fmla="*/ 61 w 70"/>
                      <a:gd name="T29" fmla="*/ 50 h 58"/>
                      <a:gd name="T30" fmla="*/ 58 w 70"/>
                      <a:gd name="T31" fmla="*/ 58 h 58"/>
                      <a:gd name="T32" fmla="*/ 54 w 70"/>
                      <a:gd name="T33" fmla="*/ 56 h 58"/>
                      <a:gd name="T34" fmla="*/ 48 w 70"/>
                      <a:gd name="T35" fmla="*/ 58 h 58"/>
                      <a:gd name="T36" fmla="*/ 40 w 70"/>
                      <a:gd name="T37" fmla="*/ 52 h 58"/>
                      <a:gd name="T38" fmla="*/ 35 w 70"/>
                      <a:gd name="T39" fmla="*/ 49 h 58"/>
                      <a:gd name="T40" fmla="*/ 27 w 70"/>
                      <a:gd name="T41" fmla="*/ 45 h 58"/>
                      <a:gd name="T42" fmla="*/ 17 w 70"/>
                      <a:gd name="T43" fmla="*/ 49 h 58"/>
                      <a:gd name="T44" fmla="*/ 14 w 70"/>
                      <a:gd name="T45" fmla="*/ 50 h 58"/>
                      <a:gd name="T46" fmla="*/ 16 w 70"/>
                      <a:gd name="T47" fmla="*/ 36 h 58"/>
                      <a:gd name="T48" fmla="*/ 11 w 70"/>
                      <a:gd name="T49" fmla="*/ 38 h 58"/>
                      <a:gd name="T50" fmla="*/ 8 w 70"/>
                      <a:gd name="T51" fmla="*/ 37 h 58"/>
                      <a:gd name="T52" fmla="*/ 4 w 70"/>
                      <a:gd name="T53" fmla="*/ 37 h 58"/>
                      <a:gd name="T54" fmla="*/ 2 w 70"/>
                      <a:gd name="T55" fmla="*/ 31 h 58"/>
                      <a:gd name="T56" fmla="*/ 2 w 70"/>
                      <a:gd name="T57" fmla="*/ 26 h 58"/>
                      <a:gd name="T58" fmla="*/ 4 w 70"/>
                      <a:gd name="T59" fmla="*/ 25 h 58"/>
                      <a:gd name="T60" fmla="*/ 1 w 70"/>
                      <a:gd name="T61" fmla="*/ 21 h 58"/>
                      <a:gd name="T62" fmla="*/ 1 w 70"/>
                      <a:gd name="T63" fmla="*/ 19 h 58"/>
                      <a:gd name="T64" fmla="*/ 1 w 70"/>
                      <a:gd name="T65" fmla="*/ 13 h 58"/>
                      <a:gd name="T66" fmla="*/ 9 w 70"/>
                      <a:gd name="T67" fmla="*/ 10 h 58"/>
                      <a:gd name="T68" fmla="*/ 10 w 70"/>
                      <a:gd name="T69" fmla="*/ 9 h 58"/>
                      <a:gd name="T70" fmla="*/ 15 w 70"/>
                      <a:gd name="T71" fmla="*/ 6 h 58"/>
                      <a:gd name="T72" fmla="*/ 20 w 70"/>
                      <a:gd name="T73" fmla="*/ 4 h 58"/>
                      <a:gd name="T74" fmla="*/ 28 w 70"/>
                      <a:gd name="T75" fmla="*/ 5 h 58"/>
                      <a:gd name="T76" fmla="*/ 29 w 70"/>
                      <a:gd name="T77" fmla="*/ 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0" h="58">
                        <a:moveTo>
                          <a:pt x="32" y="2"/>
                        </a:moveTo>
                        <a:lnTo>
                          <a:pt x="32" y="0"/>
                        </a:lnTo>
                        <a:lnTo>
                          <a:pt x="34" y="3"/>
                        </a:lnTo>
                        <a:lnTo>
                          <a:pt x="37" y="2"/>
                        </a:lnTo>
                        <a:lnTo>
                          <a:pt x="47" y="5"/>
                        </a:lnTo>
                        <a:lnTo>
                          <a:pt x="48" y="6"/>
                        </a:lnTo>
                        <a:lnTo>
                          <a:pt x="51" y="7"/>
                        </a:lnTo>
                        <a:lnTo>
                          <a:pt x="62" y="7"/>
                        </a:lnTo>
                        <a:lnTo>
                          <a:pt x="65" y="6"/>
                        </a:lnTo>
                        <a:lnTo>
                          <a:pt x="66" y="4"/>
                        </a:lnTo>
                        <a:lnTo>
                          <a:pt x="68" y="5"/>
                        </a:lnTo>
                        <a:lnTo>
                          <a:pt x="69" y="6"/>
                        </a:lnTo>
                        <a:lnTo>
                          <a:pt x="70" y="9"/>
                        </a:lnTo>
                        <a:lnTo>
                          <a:pt x="69" y="11"/>
                        </a:lnTo>
                        <a:lnTo>
                          <a:pt x="66" y="13"/>
                        </a:lnTo>
                        <a:lnTo>
                          <a:pt x="62" y="21"/>
                        </a:lnTo>
                        <a:lnTo>
                          <a:pt x="63" y="24"/>
                        </a:lnTo>
                        <a:lnTo>
                          <a:pt x="62" y="29"/>
                        </a:lnTo>
                        <a:lnTo>
                          <a:pt x="63" y="32"/>
                        </a:lnTo>
                        <a:lnTo>
                          <a:pt x="63" y="33"/>
                        </a:lnTo>
                        <a:lnTo>
                          <a:pt x="63" y="35"/>
                        </a:lnTo>
                        <a:lnTo>
                          <a:pt x="59" y="38"/>
                        </a:lnTo>
                        <a:lnTo>
                          <a:pt x="58" y="40"/>
                        </a:lnTo>
                        <a:lnTo>
                          <a:pt x="59" y="42"/>
                        </a:lnTo>
                        <a:lnTo>
                          <a:pt x="65" y="42"/>
                        </a:lnTo>
                        <a:lnTo>
                          <a:pt x="68" y="47"/>
                        </a:lnTo>
                        <a:lnTo>
                          <a:pt x="68" y="51"/>
                        </a:lnTo>
                        <a:lnTo>
                          <a:pt x="65" y="51"/>
                        </a:lnTo>
                        <a:lnTo>
                          <a:pt x="61" y="46"/>
                        </a:lnTo>
                        <a:lnTo>
                          <a:pt x="61" y="50"/>
                        </a:lnTo>
                        <a:lnTo>
                          <a:pt x="58" y="56"/>
                        </a:lnTo>
                        <a:lnTo>
                          <a:pt x="58" y="58"/>
                        </a:lnTo>
                        <a:lnTo>
                          <a:pt x="58" y="57"/>
                        </a:lnTo>
                        <a:lnTo>
                          <a:pt x="54" y="56"/>
                        </a:lnTo>
                        <a:lnTo>
                          <a:pt x="50" y="57"/>
                        </a:lnTo>
                        <a:lnTo>
                          <a:pt x="48" y="58"/>
                        </a:lnTo>
                        <a:lnTo>
                          <a:pt x="46" y="57"/>
                        </a:lnTo>
                        <a:lnTo>
                          <a:pt x="40" y="52"/>
                        </a:lnTo>
                        <a:lnTo>
                          <a:pt x="39" y="50"/>
                        </a:lnTo>
                        <a:lnTo>
                          <a:pt x="35" y="49"/>
                        </a:lnTo>
                        <a:lnTo>
                          <a:pt x="32" y="46"/>
                        </a:lnTo>
                        <a:lnTo>
                          <a:pt x="27" y="45"/>
                        </a:lnTo>
                        <a:lnTo>
                          <a:pt x="20" y="46"/>
                        </a:lnTo>
                        <a:lnTo>
                          <a:pt x="17" y="49"/>
                        </a:lnTo>
                        <a:lnTo>
                          <a:pt x="15" y="49"/>
                        </a:lnTo>
                        <a:lnTo>
                          <a:pt x="14" y="50"/>
                        </a:lnTo>
                        <a:lnTo>
                          <a:pt x="16" y="38"/>
                        </a:lnTo>
                        <a:lnTo>
                          <a:pt x="16" y="36"/>
                        </a:lnTo>
                        <a:lnTo>
                          <a:pt x="12" y="36"/>
                        </a:lnTo>
                        <a:lnTo>
                          <a:pt x="11" y="38"/>
                        </a:lnTo>
                        <a:lnTo>
                          <a:pt x="9" y="39"/>
                        </a:lnTo>
                        <a:lnTo>
                          <a:pt x="8" y="37"/>
                        </a:lnTo>
                        <a:lnTo>
                          <a:pt x="6" y="37"/>
                        </a:lnTo>
                        <a:lnTo>
                          <a:pt x="4" y="37"/>
                        </a:lnTo>
                        <a:lnTo>
                          <a:pt x="3" y="34"/>
                        </a:lnTo>
                        <a:lnTo>
                          <a:pt x="2" y="31"/>
                        </a:lnTo>
                        <a:lnTo>
                          <a:pt x="1" y="29"/>
                        </a:lnTo>
                        <a:lnTo>
                          <a:pt x="2" y="26"/>
                        </a:lnTo>
                        <a:lnTo>
                          <a:pt x="5" y="26"/>
                        </a:lnTo>
                        <a:lnTo>
                          <a:pt x="4" y="25"/>
                        </a:lnTo>
                        <a:lnTo>
                          <a:pt x="1" y="24"/>
                        </a:lnTo>
                        <a:lnTo>
                          <a:pt x="1" y="21"/>
                        </a:lnTo>
                        <a:lnTo>
                          <a:pt x="2" y="20"/>
                        </a:lnTo>
                        <a:lnTo>
                          <a:pt x="1" y="19"/>
                        </a:lnTo>
                        <a:lnTo>
                          <a:pt x="0" y="19"/>
                        </a:lnTo>
                        <a:lnTo>
                          <a:pt x="1" y="13"/>
                        </a:lnTo>
                        <a:lnTo>
                          <a:pt x="2" y="12"/>
                        </a:lnTo>
                        <a:lnTo>
                          <a:pt x="9" y="10"/>
                        </a:lnTo>
                        <a:lnTo>
                          <a:pt x="10" y="9"/>
                        </a:lnTo>
                        <a:lnTo>
                          <a:pt x="10" y="9"/>
                        </a:lnTo>
                        <a:lnTo>
                          <a:pt x="13" y="8"/>
                        </a:lnTo>
                        <a:lnTo>
                          <a:pt x="15" y="6"/>
                        </a:lnTo>
                        <a:lnTo>
                          <a:pt x="19" y="6"/>
                        </a:lnTo>
                        <a:lnTo>
                          <a:pt x="20" y="4"/>
                        </a:lnTo>
                        <a:lnTo>
                          <a:pt x="23" y="5"/>
                        </a:lnTo>
                        <a:lnTo>
                          <a:pt x="28" y="5"/>
                        </a:lnTo>
                        <a:lnTo>
                          <a:pt x="30" y="4"/>
                        </a:lnTo>
                        <a:lnTo>
                          <a:pt x="29" y="2"/>
                        </a:lnTo>
                        <a:lnTo>
                          <a:pt x="32" y="2"/>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grpSp>
            <p:sp>
              <p:nvSpPr>
                <p:cNvPr id="473" name="Freeform 828">
                  <a:extLst>
                    <a:ext uri="{FF2B5EF4-FFF2-40B4-BE49-F238E27FC236}">
                      <a16:creationId xmlns:a16="http://schemas.microsoft.com/office/drawing/2014/main" xmlns="" id="{66EF0AAF-EC25-1048-AA3B-54C97EA31073}"/>
                    </a:ext>
                  </a:extLst>
                </p:cNvPr>
                <p:cNvSpPr/>
                <p:nvPr/>
              </p:nvSpPr>
              <p:spPr>
                <a:xfrm>
                  <a:off x="5072063" y="4221163"/>
                  <a:ext cx="147638" cy="133350"/>
                </a:xfrm>
                <a:custGeom>
                  <a:avLst/>
                  <a:gdLst>
                    <a:gd name="T0" fmla="*/ 26 w 93"/>
                    <a:gd name="T1" fmla="*/ 7 h 84"/>
                    <a:gd name="T2" fmla="*/ 14 w 93"/>
                    <a:gd name="T3" fmla="*/ 13 h 84"/>
                    <a:gd name="T4" fmla="*/ 8 w 93"/>
                    <a:gd name="T5" fmla="*/ 15 h 84"/>
                    <a:gd name="T6" fmla="*/ 1 w 93"/>
                    <a:gd name="T7" fmla="*/ 56 h 84"/>
                    <a:gd name="T8" fmla="*/ 5 w 93"/>
                    <a:gd name="T9" fmla="*/ 57 h 84"/>
                    <a:gd name="T10" fmla="*/ 7 w 93"/>
                    <a:gd name="T11" fmla="*/ 57 h 84"/>
                    <a:gd name="T12" fmla="*/ 8 w 93"/>
                    <a:gd name="T13" fmla="*/ 55 h 84"/>
                    <a:gd name="T14" fmla="*/ 11 w 93"/>
                    <a:gd name="T15" fmla="*/ 54 h 84"/>
                    <a:gd name="T16" fmla="*/ 12 w 93"/>
                    <a:gd name="T17" fmla="*/ 57 h 84"/>
                    <a:gd name="T18" fmla="*/ 19 w 93"/>
                    <a:gd name="T19" fmla="*/ 48 h 84"/>
                    <a:gd name="T20" fmla="*/ 24 w 93"/>
                    <a:gd name="T21" fmla="*/ 51 h 84"/>
                    <a:gd name="T22" fmla="*/ 24 w 93"/>
                    <a:gd name="T23" fmla="*/ 52 h 84"/>
                    <a:gd name="T24" fmla="*/ 29 w 93"/>
                    <a:gd name="T25" fmla="*/ 55 h 84"/>
                    <a:gd name="T26" fmla="*/ 33 w 93"/>
                    <a:gd name="T27" fmla="*/ 54 h 84"/>
                    <a:gd name="T28" fmla="*/ 35 w 93"/>
                    <a:gd name="T29" fmla="*/ 52 h 84"/>
                    <a:gd name="T30" fmla="*/ 37 w 93"/>
                    <a:gd name="T31" fmla="*/ 53 h 84"/>
                    <a:gd name="T32" fmla="*/ 39 w 93"/>
                    <a:gd name="T33" fmla="*/ 54 h 84"/>
                    <a:gd name="T34" fmla="*/ 41 w 93"/>
                    <a:gd name="T35" fmla="*/ 54 h 84"/>
                    <a:gd name="T36" fmla="*/ 43 w 93"/>
                    <a:gd name="T37" fmla="*/ 53 h 84"/>
                    <a:gd name="T38" fmla="*/ 47 w 93"/>
                    <a:gd name="T39" fmla="*/ 54 h 84"/>
                    <a:gd name="T40" fmla="*/ 48 w 93"/>
                    <a:gd name="T41" fmla="*/ 54 h 84"/>
                    <a:gd name="T42" fmla="*/ 52 w 93"/>
                    <a:gd name="T43" fmla="*/ 54 h 84"/>
                    <a:gd name="T44" fmla="*/ 60 w 93"/>
                    <a:gd name="T45" fmla="*/ 58 h 84"/>
                    <a:gd name="T46" fmla="*/ 74 w 93"/>
                    <a:gd name="T47" fmla="*/ 72 h 84"/>
                    <a:gd name="T48" fmla="*/ 81 w 93"/>
                    <a:gd name="T49" fmla="*/ 80 h 84"/>
                    <a:gd name="T50" fmla="*/ 85 w 93"/>
                    <a:gd name="T51" fmla="*/ 83 h 84"/>
                    <a:gd name="T52" fmla="*/ 92 w 93"/>
                    <a:gd name="T53" fmla="*/ 76 h 84"/>
                    <a:gd name="T54" fmla="*/ 89 w 93"/>
                    <a:gd name="T55" fmla="*/ 76 h 84"/>
                    <a:gd name="T56" fmla="*/ 88 w 93"/>
                    <a:gd name="T57" fmla="*/ 74 h 84"/>
                    <a:gd name="T58" fmla="*/ 85 w 93"/>
                    <a:gd name="T59" fmla="*/ 73 h 84"/>
                    <a:gd name="T60" fmla="*/ 83 w 93"/>
                    <a:gd name="T61" fmla="*/ 69 h 84"/>
                    <a:gd name="T62" fmla="*/ 82 w 93"/>
                    <a:gd name="T63" fmla="*/ 67 h 84"/>
                    <a:gd name="T64" fmla="*/ 79 w 93"/>
                    <a:gd name="T65" fmla="*/ 66 h 84"/>
                    <a:gd name="T66" fmla="*/ 78 w 93"/>
                    <a:gd name="T67" fmla="*/ 63 h 84"/>
                    <a:gd name="T68" fmla="*/ 75 w 93"/>
                    <a:gd name="T69" fmla="*/ 62 h 84"/>
                    <a:gd name="T70" fmla="*/ 74 w 93"/>
                    <a:gd name="T71" fmla="*/ 62 h 84"/>
                    <a:gd name="T72" fmla="*/ 68 w 93"/>
                    <a:gd name="T73" fmla="*/ 52 h 84"/>
                    <a:gd name="T74" fmla="*/ 63 w 93"/>
                    <a:gd name="T75" fmla="*/ 51 h 84"/>
                    <a:gd name="T76" fmla="*/ 61 w 93"/>
                    <a:gd name="T77" fmla="*/ 50 h 84"/>
                    <a:gd name="T78" fmla="*/ 59 w 93"/>
                    <a:gd name="T79" fmla="*/ 47 h 84"/>
                    <a:gd name="T80" fmla="*/ 55 w 93"/>
                    <a:gd name="T81" fmla="*/ 46 h 84"/>
                    <a:gd name="T82" fmla="*/ 54 w 93"/>
                    <a:gd name="T83" fmla="*/ 47 h 84"/>
                    <a:gd name="T84" fmla="*/ 52 w 93"/>
                    <a:gd name="T85" fmla="*/ 44 h 84"/>
                    <a:gd name="T86" fmla="*/ 50 w 93"/>
                    <a:gd name="T87" fmla="*/ 42 h 84"/>
                    <a:gd name="T88" fmla="*/ 50 w 93"/>
                    <a:gd name="T89" fmla="*/ 40 h 84"/>
                    <a:gd name="T90" fmla="*/ 48 w 93"/>
                    <a:gd name="T91" fmla="*/ 39 h 84"/>
                    <a:gd name="T92" fmla="*/ 47 w 93"/>
                    <a:gd name="T93" fmla="*/ 40 h 84"/>
                    <a:gd name="T94" fmla="*/ 48 w 93"/>
                    <a:gd name="T95" fmla="*/ 42 h 84"/>
                    <a:gd name="T96" fmla="*/ 47 w 93"/>
                    <a:gd name="T97" fmla="*/ 44 h 84"/>
                    <a:gd name="T98" fmla="*/ 45 w 93"/>
                    <a:gd name="T99" fmla="*/ 43 h 84"/>
                    <a:gd name="T100" fmla="*/ 45 w 93"/>
                    <a:gd name="T101" fmla="*/ 41 h 84"/>
                    <a:gd name="T102" fmla="*/ 44 w 93"/>
                    <a:gd name="T103" fmla="*/ 38 h 84"/>
                    <a:gd name="T104" fmla="*/ 42 w 93"/>
                    <a:gd name="T105" fmla="*/ 37 h 84"/>
                    <a:gd name="T106" fmla="*/ 41 w 93"/>
                    <a:gd name="T107" fmla="*/ 35 h 84"/>
                    <a:gd name="T108" fmla="*/ 39 w 93"/>
                    <a:gd name="T109" fmla="*/ 31 h 84"/>
                    <a:gd name="T110" fmla="*/ 29 w 93"/>
                    <a:gd name="T11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3" h="84">
                      <a:moveTo>
                        <a:pt x="28" y="0"/>
                      </a:moveTo>
                      <a:lnTo>
                        <a:pt x="26" y="7"/>
                      </a:lnTo>
                      <a:lnTo>
                        <a:pt x="15" y="11"/>
                      </a:lnTo>
                      <a:lnTo>
                        <a:pt x="14" y="13"/>
                      </a:lnTo>
                      <a:lnTo>
                        <a:pt x="11" y="15"/>
                      </a:lnTo>
                      <a:lnTo>
                        <a:pt x="8" y="15"/>
                      </a:lnTo>
                      <a:lnTo>
                        <a:pt x="0" y="52"/>
                      </a:lnTo>
                      <a:lnTo>
                        <a:pt x="1" y="56"/>
                      </a:lnTo>
                      <a:lnTo>
                        <a:pt x="1" y="57"/>
                      </a:lnTo>
                      <a:lnTo>
                        <a:pt x="5" y="57"/>
                      </a:lnTo>
                      <a:lnTo>
                        <a:pt x="6" y="57"/>
                      </a:lnTo>
                      <a:lnTo>
                        <a:pt x="7" y="57"/>
                      </a:lnTo>
                      <a:lnTo>
                        <a:pt x="8" y="56"/>
                      </a:lnTo>
                      <a:lnTo>
                        <a:pt x="8" y="55"/>
                      </a:lnTo>
                      <a:lnTo>
                        <a:pt x="9" y="54"/>
                      </a:lnTo>
                      <a:lnTo>
                        <a:pt x="11" y="54"/>
                      </a:lnTo>
                      <a:lnTo>
                        <a:pt x="12" y="56"/>
                      </a:lnTo>
                      <a:lnTo>
                        <a:pt x="12" y="57"/>
                      </a:lnTo>
                      <a:lnTo>
                        <a:pt x="14" y="59"/>
                      </a:lnTo>
                      <a:lnTo>
                        <a:pt x="19" y="48"/>
                      </a:lnTo>
                      <a:lnTo>
                        <a:pt x="22" y="51"/>
                      </a:lnTo>
                      <a:lnTo>
                        <a:pt x="24" y="51"/>
                      </a:lnTo>
                      <a:lnTo>
                        <a:pt x="24" y="51"/>
                      </a:lnTo>
                      <a:lnTo>
                        <a:pt x="24" y="52"/>
                      </a:lnTo>
                      <a:lnTo>
                        <a:pt x="26" y="55"/>
                      </a:lnTo>
                      <a:lnTo>
                        <a:pt x="29" y="55"/>
                      </a:lnTo>
                      <a:lnTo>
                        <a:pt x="30" y="54"/>
                      </a:lnTo>
                      <a:lnTo>
                        <a:pt x="33" y="54"/>
                      </a:lnTo>
                      <a:lnTo>
                        <a:pt x="35" y="53"/>
                      </a:lnTo>
                      <a:lnTo>
                        <a:pt x="35" y="52"/>
                      </a:lnTo>
                      <a:lnTo>
                        <a:pt x="36" y="52"/>
                      </a:lnTo>
                      <a:lnTo>
                        <a:pt x="37" y="53"/>
                      </a:lnTo>
                      <a:lnTo>
                        <a:pt x="38" y="54"/>
                      </a:lnTo>
                      <a:lnTo>
                        <a:pt x="39" y="54"/>
                      </a:lnTo>
                      <a:lnTo>
                        <a:pt x="39" y="54"/>
                      </a:lnTo>
                      <a:lnTo>
                        <a:pt x="41" y="54"/>
                      </a:lnTo>
                      <a:lnTo>
                        <a:pt x="42" y="53"/>
                      </a:lnTo>
                      <a:lnTo>
                        <a:pt x="43" y="53"/>
                      </a:lnTo>
                      <a:lnTo>
                        <a:pt x="44" y="54"/>
                      </a:lnTo>
                      <a:lnTo>
                        <a:pt x="47" y="54"/>
                      </a:lnTo>
                      <a:lnTo>
                        <a:pt x="47" y="54"/>
                      </a:lnTo>
                      <a:lnTo>
                        <a:pt x="48" y="54"/>
                      </a:lnTo>
                      <a:lnTo>
                        <a:pt x="49" y="54"/>
                      </a:lnTo>
                      <a:lnTo>
                        <a:pt x="52" y="54"/>
                      </a:lnTo>
                      <a:lnTo>
                        <a:pt x="58" y="58"/>
                      </a:lnTo>
                      <a:lnTo>
                        <a:pt x="60" y="58"/>
                      </a:lnTo>
                      <a:lnTo>
                        <a:pt x="66" y="67"/>
                      </a:lnTo>
                      <a:lnTo>
                        <a:pt x="74" y="72"/>
                      </a:lnTo>
                      <a:lnTo>
                        <a:pt x="77" y="78"/>
                      </a:lnTo>
                      <a:lnTo>
                        <a:pt x="81" y="80"/>
                      </a:lnTo>
                      <a:lnTo>
                        <a:pt x="84" y="84"/>
                      </a:lnTo>
                      <a:lnTo>
                        <a:pt x="85" y="83"/>
                      </a:lnTo>
                      <a:lnTo>
                        <a:pt x="93" y="78"/>
                      </a:lnTo>
                      <a:lnTo>
                        <a:pt x="92" y="76"/>
                      </a:lnTo>
                      <a:lnTo>
                        <a:pt x="90" y="77"/>
                      </a:lnTo>
                      <a:lnTo>
                        <a:pt x="89" y="76"/>
                      </a:lnTo>
                      <a:lnTo>
                        <a:pt x="88" y="75"/>
                      </a:lnTo>
                      <a:lnTo>
                        <a:pt x="88" y="74"/>
                      </a:lnTo>
                      <a:lnTo>
                        <a:pt x="88" y="73"/>
                      </a:lnTo>
                      <a:lnTo>
                        <a:pt x="85" y="73"/>
                      </a:lnTo>
                      <a:lnTo>
                        <a:pt x="84" y="72"/>
                      </a:lnTo>
                      <a:lnTo>
                        <a:pt x="83" y="69"/>
                      </a:lnTo>
                      <a:lnTo>
                        <a:pt x="82" y="68"/>
                      </a:lnTo>
                      <a:lnTo>
                        <a:pt x="82" y="67"/>
                      </a:lnTo>
                      <a:lnTo>
                        <a:pt x="80" y="67"/>
                      </a:lnTo>
                      <a:lnTo>
                        <a:pt x="79" y="66"/>
                      </a:lnTo>
                      <a:lnTo>
                        <a:pt x="78" y="63"/>
                      </a:lnTo>
                      <a:lnTo>
                        <a:pt x="78" y="63"/>
                      </a:lnTo>
                      <a:lnTo>
                        <a:pt x="76" y="63"/>
                      </a:lnTo>
                      <a:lnTo>
                        <a:pt x="75" y="62"/>
                      </a:lnTo>
                      <a:lnTo>
                        <a:pt x="75" y="62"/>
                      </a:lnTo>
                      <a:lnTo>
                        <a:pt x="74" y="62"/>
                      </a:lnTo>
                      <a:lnTo>
                        <a:pt x="74" y="60"/>
                      </a:lnTo>
                      <a:lnTo>
                        <a:pt x="68" y="52"/>
                      </a:lnTo>
                      <a:lnTo>
                        <a:pt x="66" y="51"/>
                      </a:lnTo>
                      <a:lnTo>
                        <a:pt x="63" y="51"/>
                      </a:lnTo>
                      <a:lnTo>
                        <a:pt x="62" y="50"/>
                      </a:lnTo>
                      <a:lnTo>
                        <a:pt x="61" y="50"/>
                      </a:lnTo>
                      <a:lnTo>
                        <a:pt x="60" y="49"/>
                      </a:lnTo>
                      <a:lnTo>
                        <a:pt x="59" y="47"/>
                      </a:lnTo>
                      <a:lnTo>
                        <a:pt x="57" y="46"/>
                      </a:lnTo>
                      <a:lnTo>
                        <a:pt x="55" y="46"/>
                      </a:lnTo>
                      <a:lnTo>
                        <a:pt x="55" y="47"/>
                      </a:lnTo>
                      <a:lnTo>
                        <a:pt x="54" y="47"/>
                      </a:lnTo>
                      <a:lnTo>
                        <a:pt x="53" y="47"/>
                      </a:lnTo>
                      <a:lnTo>
                        <a:pt x="52" y="44"/>
                      </a:lnTo>
                      <a:lnTo>
                        <a:pt x="50" y="43"/>
                      </a:lnTo>
                      <a:lnTo>
                        <a:pt x="50" y="42"/>
                      </a:lnTo>
                      <a:lnTo>
                        <a:pt x="51" y="41"/>
                      </a:lnTo>
                      <a:lnTo>
                        <a:pt x="50" y="40"/>
                      </a:lnTo>
                      <a:lnTo>
                        <a:pt x="49" y="40"/>
                      </a:lnTo>
                      <a:lnTo>
                        <a:pt x="48" y="39"/>
                      </a:lnTo>
                      <a:lnTo>
                        <a:pt x="47" y="39"/>
                      </a:lnTo>
                      <a:lnTo>
                        <a:pt x="47" y="40"/>
                      </a:lnTo>
                      <a:lnTo>
                        <a:pt x="47" y="41"/>
                      </a:lnTo>
                      <a:lnTo>
                        <a:pt x="48" y="42"/>
                      </a:lnTo>
                      <a:lnTo>
                        <a:pt x="48" y="44"/>
                      </a:lnTo>
                      <a:lnTo>
                        <a:pt x="47" y="44"/>
                      </a:lnTo>
                      <a:lnTo>
                        <a:pt x="45" y="43"/>
                      </a:lnTo>
                      <a:lnTo>
                        <a:pt x="45" y="43"/>
                      </a:lnTo>
                      <a:lnTo>
                        <a:pt x="45" y="42"/>
                      </a:lnTo>
                      <a:lnTo>
                        <a:pt x="45" y="41"/>
                      </a:lnTo>
                      <a:lnTo>
                        <a:pt x="44" y="38"/>
                      </a:lnTo>
                      <a:lnTo>
                        <a:pt x="44" y="38"/>
                      </a:lnTo>
                      <a:lnTo>
                        <a:pt x="42" y="37"/>
                      </a:lnTo>
                      <a:lnTo>
                        <a:pt x="42" y="37"/>
                      </a:lnTo>
                      <a:lnTo>
                        <a:pt x="42" y="36"/>
                      </a:lnTo>
                      <a:lnTo>
                        <a:pt x="41" y="35"/>
                      </a:lnTo>
                      <a:lnTo>
                        <a:pt x="41" y="34"/>
                      </a:lnTo>
                      <a:lnTo>
                        <a:pt x="39" y="31"/>
                      </a:lnTo>
                      <a:lnTo>
                        <a:pt x="33" y="8"/>
                      </a:lnTo>
                      <a:lnTo>
                        <a:pt x="29" y="0"/>
                      </a:lnTo>
                      <a:lnTo>
                        <a:pt x="28" y="0"/>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74" name="Freeform 830">
                  <a:extLst>
                    <a:ext uri="{FF2B5EF4-FFF2-40B4-BE49-F238E27FC236}">
                      <a16:creationId xmlns:a16="http://schemas.microsoft.com/office/drawing/2014/main" xmlns="" id="{EAAAFCCA-07EB-0149-9A74-2FE06990A9D8}"/>
                    </a:ext>
                  </a:extLst>
                </p:cNvPr>
                <p:cNvSpPr/>
                <p:nvPr/>
              </p:nvSpPr>
              <p:spPr>
                <a:xfrm>
                  <a:off x="4460875" y="4583113"/>
                  <a:ext cx="42863" cy="28575"/>
                </a:xfrm>
                <a:custGeom>
                  <a:avLst/>
                  <a:gdLst>
                    <a:gd name="T0" fmla="*/ 27 w 27"/>
                    <a:gd name="T1" fmla="*/ 0 h 18"/>
                    <a:gd name="T2" fmla="*/ 5 w 27"/>
                    <a:gd name="T3" fmla="*/ 1 h 18"/>
                    <a:gd name="T4" fmla="*/ 5 w 27"/>
                    <a:gd name="T5" fmla="*/ 4 h 18"/>
                    <a:gd name="T6" fmla="*/ 3 w 27"/>
                    <a:gd name="T7" fmla="*/ 7 h 18"/>
                    <a:gd name="T8" fmla="*/ 3 w 27"/>
                    <a:gd name="T9" fmla="*/ 10 h 18"/>
                    <a:gd name="T10" fmla="*/ 0 w 27"/>
                    <a:gd name="T11" fmla="*/ 14 h 18"/>
                    <a:gd name="T12" fmla="*/ 3 w 27"/>
                    <a:gd name="T13" fmla="*/ 17 h 18"/>
                    <a:gd name="T14" fmla="*/ 3 w 27"/>
                    <a:gd name="T15" fmla="*/ 17 h 18"/>
                    <a:gd name="T16" fmla="*/ 3 w 27"/>
                    <a:gd name="T17" fmla="*/ 18 h 18"/>
                    <a:gd name="T18" fmla="*/ 3 w 27"/>
                    <a:gd name="T19" fmla="*/ 18 h 18"/>
                    <a:gd name="T20" fmla="*/ 27 w 27"/>
                    <a:gd name="T21" fmla="*/ 16 h 18"/>
                    <a:gd name="T22" fmla="*/ 27 w 27"/>
                    <a:gd name="T23" fmla="*/ 15 h 18"/>
                    <a:gd name="T24" fmla="*/ 26 w 27"/>
                    <a:gd name="T25" fmla="*/ 4 h 18"/>
                    <a:gd name="T26" fmla="*/ 27 w 27"/>
                    <a:gd name="T2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18">
                      <a:moveTo>
                        <a:pt x="27" y="0"/>
                      </a:moveTo>
                      <a:lnTo>
                        <a:pt x="5" y="1"/>
                      </a:lnTo>
                      <a:lnTo>
                        <a:pt x="5" y="4"/>
                      </a:lnTo>
                      <a:lnTo>
                        <a:pt x="3" y="7"/>
                      </a:lnTo>
                      <a:lnTo>
                        <a:pt x="3" y="10"/>
                      </a:lnTo>
                      <a:lnTo>
                        <a:pt x="0" y="14"/>
                      </a:lnTo>
                      <a:lnTo>
                        <a:pt x="3" y="17"/>
                      </a:lnTo>
                      <a:lnTo>
                        <a:pt x="3" y="17"/>
                      </a:lnTo>
                      <a:lnTo>
                        <a:pt x="3" y="18"/>
                      </a:lnTo>
                      <a:lnTo>
                        <a:pt x="3" y="18"/>
                      </a:lnTo>
                      <a:lnTo>
                        <a:pt x="27" y="16"/>
                      </a:lnTo>
                      <a:lnTo>
                        <a:pt x="27" y="15"/>
                      </a:lnTo>
                      <a:lnTo>
                        <a:pt x="26" y="4"/>
                      </a:lnTo>
                      <a:lnTo>
                        <a:pt x="27" y="0"/>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75" name="Freeform 832">
                  <a:extLst>
                    <a:ext uri="{FF2B5EF4-FFF2-40B4-BE49-F238E27FC236}">
                      <a16:creationId xmlns:a16="http://schemas.microsoft.com/office/drawing/2014/main" xmlns="" id="{E24349C7-C733-1B47-BDA9-5A150C74123E}"/>
                    </a:ext>
                  </a:extLst>
                </p:cNvPr>
                <p:cNvSpPr/>
                <p:nvPr/>
              </p:nvSpPr>
              <p:spPr>
                <a:xfrm>
                  <a:off x="2222500" y="4306888"/>
                  <a:ext cx="52388" cy="28575"/>
                </a:xfrm>
                <a:custGeom>
                  <a:avLst/>
                  <a:gdLst>
                    <a:gd name="T0" fmla="*/ 9 w 33"/>
                    <a:gd name="T1" fmla="*/ 0 h 18"/>
                    <a:gd name="T2" fmla="*/ 8 w 33"/>
                    <a:gd name="T3" fmla="*/ 1 h 18"/>
                    <a:gd name="T4" fmla="*/ 8 w 33"/>
                    <a:gd name="T5" fmla="*/ 3 h 18"/>
                    <a:gd name="T6" fmla="*/ 7 w 33"/>
                    <a:gd name="T7" fmla="*/ 4 h 18"/>
                    <a:gd name="T8" fmla="*/ 5 w 33"/>
                    <a:gd name="T9" fmla="*/ 4 h 18"/>
                    <a:gd name="T10" fmla="*/ 4 w 33"/>
                    <a:gd name="T11" fmla="*/ 6 h 18"/>
                    <a:gd name="T12" fmla="*/ 2 w 33"/>
                    <a:gd name="T13" fmla="*/ 7 h 18"/>
                    <a:gd name="T14" fmla="*/ 1 w 33"/>
                    <a:gd name="T15" fmla="*/ 9 h 18"/>
                    <a:gd name="T16" fmla="*/ 0 w 33"/>
                    <a:gd name="T17" fmla="*/ 10 h 18"/>
                    <a:gd name="T18" fmla="*/ 3 w 33"/>
                    <a:gd name="T19" fmla="*/ 12 h 18"/>
                    <a:gd name="T20" fmla="*/ 20 w 33"/>
                    <a:gd name="T21" fmla="*/ 18 h 18"/>
                    <a:gd name="T22" fmla="*/ 27 w 33"/>
                    <a:gd name="T23" fmla="*/ 18 h 18"/>
                    <a:gd name="T24" fmla="*/ 32 w 33"/>
                    <a:gd name="T25" fmla="*/ 16 h 18"/>
                    <a:gd name="T26" fmla="*/ 33 w 33"/>
                    <a:gd name="T27" fmla="*/ 15 h 18"/>
                    <a:gd name="T28" fmla="*/ 32 w 33"/>
                    <a:gd name="T29" fmla="*/ 14 h 18"/>
                    <a:gd name="T30" fmla="*/ 32 w 33"/>
                    <a:gd name="T31" fmla="*/ 10 h 18"/>
                    <a:gd name="T32" fmla="*/ 32 w 33"/>
                    <a:gd name="T33" fmla="*/ 9 h 18"/>
                    <a:gd name="T34" fmla="*/ 31 w 33"/>
                    <a:gd name="T35" fmla="*/ 8 h 18"/>
                    <a:gd name="T36" fmla="*/ 29 w 33"/>
                    <a:gd name="T37" fmla="*/ 7 h 18"/>
                    <a:gd name="T38" fmla="*/ 28 w 33"/>
                    <a:gd name="T39" fmla="*/ 7 h 18"/>
                    <a:gd name="T40" fmla="*/ 26 w 33"/>
                    <a:gd name="T41" fmla="*/ 7 h 18"/>
                    <a:gd name="T42" fmla="*/ 25 w 33"/>
                    <a:gd name="T43" fmla="*/ 8 h 18"/>
                    <a:gd name="T44" fmla="*/ 24 w 33"/>
                    <a:gd name="T45" fmla="*/ 8 h 18"/>
                    <a:gd name="T46" fmla="*/ 22 w 33"/>
                    <a:gd name="T47" fmla="*/ 8 h 18"/>
                    <a:gd name="T48" fmla="*/ 22 w 33"/>
                    <a:gd name="T49" fmla="*/ 7 h 18"/>
                    <a:gd name="T50" fmla="*/ 22 w 33"/>
                    <a:gd name="T51" fmla="*/ 6 h 18"/>
                    <a:gd name="T52" fmla="*/ 20 w 33"/>
                    <a:gd name="T53" fmla="*/ 6 h 18"/>
                    <a:gd name="T54" fmla="*/ 19 w 33"/>
                    <a:gd name="T55" fmla="*/ 6 h 18"/>
                    <a:gd name="T56" fmla="*/ 19 w 33"/>
                    <a:gd name="T57" fmla="*/ 5 h 18"/>
                    <a:gd name="T58" fmla="*/ 18 w 33"/>
                    <a:gd name="T59" fmla="*/ 5 h 18"/>
                    <a:gd name="T60" fmla="*/ 16 w 33"/>
                    <a:gd name="T61" fmla="*/ 3 h 18"/>
                    <a:gd name="T62" fmla="*/ 14 w 33"/>
                    <a:gd name="T63" fmla="*/ 1 h 18"/>
                    <a:gd name="T64" fmla="*/ 11 w 33"/>
                    <a:gd name="T65" fmla="*/ 0 h 18"/>
                    <a:gd name="T66" fmla="*/ 9 w 33"/>
                    <a:gd name="T6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18">
                      <a:moveTo>
                        <a:pt x="9" y="0"/>
                      </a:moveTo>
                      <a:lnTo>
                        <a:pt x="8" y="1"/>
                      </a:lnTo>
                      <a:lnTo>
                        <a:pt x="8" y="3"/>
                      </a:lnTo>
                      <a:lnTo>
                        <a:pt x="7" y="4"/>
                      </a:lnTo>
                      <a:lnTo>
                        <a:pt x="5" y="4"/>
                      </a:lnTo>
                      <a:lnTo>
                        <a:pt x="4" y="6"/>
                      </a:lnTo>
                      <a:lnTo>
                        <a:pt x="2" y="7"/>
                      </a:lnTo>
                      <a:lnTo>
                        <a:pt x="1" y="9"/>
                      </a:lnTo>
                      <a:lnTo>
                        <a:pt x="0" y="10"/>
                      </a:lnTo>
                      <a:lnTo>
                        <a:pt x="3" y="12"/>
                      </a:lnTo>
                      <a:lnTo>
                        <a:pt x="20" y="18"/>
                      </a:lnTo>
                      <a:lnTo>
                        <a:pt x="27" y="18"/>
                      </a:lnTo>
                      <a:lnTo>
                        <a:pt x="32" y="16"/>
                      </a:lnTo>
                      <a:lnTo>
                        <a:pt x="33" y="15"/>
                      </a:lnTo>
                      <a:lnTo>
                        <a:pt x="32" y="14"/>
                      </a:lnTo>
                      <a:lnTo>
                        <a:pt x="32" y="10"/>
                      </a:lnTo>
                      <a:lnTo>
                        <a:pt x="32" y="9"/>
                      </a:lnTo>
                      <a:lnTo>
                        <a:pt x="31" y="8"/>
                      </a:lnTo>
                      <a:lnTo>
                        <a:pt x="29" y="7"/>
                      </a:lnTo>
                      <a:lnTo>
                        <a:pt x="28" y="7"/>
                      </a:lnTo>
                      <a:lnTo>
                        <a:pt x="26" y="7"/>
                      </a:lnTo>
                      <a:lnTo>
                        <a:pt x="25" y="8"/>
                      </a:lnTo>
                      <a:lnTo>
                        <a:pt x="24" y="8"/>
                      </a:lnTo>
                      <a:lnTo>
                        <a:pt x="22" y="8"/>
                      </a:lnTo>
                      <a:lnTo>
                        <a:pt x="22" y="7"/>
                      </a:lnTo>
                      <a:lnTo>
                        <a:pt x="22" y="6"/>
                      </a:lnTo>
                      <a:lnTo>
                        <a:pt x="20" y="6"/>
                      </a:lnTo>
                      <a:lnTo>
                        <a:pt x="19" y="6"/>
                      </a:lnTo>
                      <a:lnTo>
                        <a:pt x="19" y="5"/>
                      </a:lnTo>
                      <a:lnTo>
                        <a:pt x="18" y="5"/>
                      </a:lnTo>
                      <a:lnTo>
                        <a:pt x="16" y="3"/>
                      </a:lnTo>
                      <a:lnTo>
                        <a:pt x="14" y="1"/>
                      </a:lnTo>
                      <a:lnTo>
                        <a:pt x="11" y="0"/>
                      </a:lnTo>
                      <a:lnTo>
                        <a:pt x="9" y="0"/>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76" name="Freeform 834">
                  <a:extLst>
                    <a:ext uri="{FF2B5EF4-FFF2-40B4-BE49-F238E27FC236}">
                      <a16:creationId xmlns:a16="http://schemas.microsoft.com/office/drawing/2014/main" xmlns="" id="{A6AF3342-C746-6743-B3CE-FFB792A81F72}"/>
                    </a:ext>
                  </a:extLst>
                </p:cNvPr>
                <p:cNvSpPr/>
                <p:nvPr/>
              </p:nvSpPr>
              <p:spPr>
                <a:xfrm>
                  <a:off x="2430463" y="4603750"/>
                  <a:ext cx="127000" cy="141288"/>
                </a:xfrm>
                <a:custGeom>
                  <a:avLst/>
                  <a:gdLst>
                    <a:gd name="T0" fmla="*/ 29 w 80"/>
                    <a:gd name="T1" fmla="*/ 1 h 89"/>
                    <a:gd name="T2" fmla="*/ 51 w 80"/>
                    <a:gd name="T3" fmla="*/ 16 h 89"/>
                    <a:gd name="T4" fmla="*/ 66 w 80"/>
                    <a:gd name="T5" fmla="*/ 16 h 89"/>
                    <a:gd name="T6" fmla="*/ 68 w 80"/>
                    <a:gd name="T7" fmla="*/ 14 h 89"/>
                    <a:gd name="T8" fmla="*/ 78 w 80"/>
                    <a:gd name="T9" fmla="*/ 20 h 89"/>
                    <a:gd name="T10" fmla="*/ 75 w 80"/>
                    <a:gd name="T11" fmla="*/ 21 h 89"/>
                    <a:gd name="T12" fmla="*/ 76 w 80"/>
                    <a:gd name="T13" fmla="*/ 23 h 89"/>
                    <a:gd name="T14" fmla="*/ 78 w 80"/>
                    <a:gd name="T15" fmla="*/ 28 h 89"/>
                    <a:gd name="T16" fmla="*/ 80 w 80"/>
                    <a:gd name="T17" fmla="*/ 33 h 89"/>
                    <a:gd name="T18" fmla="*/ 73 w 80"/>
                    <a:gd name="T19" fmla="*/ 43 h 89"/>
                    <a:gd name="T20" fmla="*/ 40 w 80"/>
                    <a:gd name="T21" fmla="*/ 63 h 89"/>
                    <a:gd name="T22" fmla="*/ 38 w 80"/>
                    <a:gd name="T23" fmla="*/ 67 h 89"/>
                    <a:gd name="T24" fmla="*/ 37 w 80"/>
                    <a:gd name="T25" fmla="*/ 69 h 89"/>
                    <a:gd name="T26" fmla="*/ 35 w 80"/>
                    <a:gd name="T27" fmla="*/ 69 h 89"/>
                    <a:gd name="T28" fmla="*/ 35 w 80"/>
                    <a:gd name="T29" fmla="*/ 69 h 89"/>
                    <a:gd name="T30" fmla="*/ 30 w 80"/>
                    <a:gd name="T31" fmla="*/ 85 h 89"/>
                    <a:gd name="T32" fmla="*/ 27 w 80"/>
                    <a:gd name="T33" fmla="*/ 86 h 89"/>
                    <a:gd name="T34" fmla="*/ 22 w 80"/>
                    <a:gd name="T35" fmla="*/ 89 h 89"/>
                    <a:gd name="T36" fmla="*/ 17 w 80"/>
                    <a:gd name="T37" fmla="*/ 83 h 89"/>
                    <a:gd name="T38" fmla="*/ 12 w 80"/>
                    <a:gd name="T39" fmla="*/ 82 h 89"/>
                    <a:gd name="T40" fmla="*/ 8 w 80"/>
                    <a:gd name="T41" fmla="*/ 81 h 89"/>
                    <a:gd name="T42" fmla="*/ 5 w 80"/>
                    <a:gd name="T43" fmla="*/ 83 h 89"/>
                    <a:gd name="T44" fmla="*/ 4 w 80"/>
                    <a:gd name="T45" fmla="*/ 79 h 89"/>
                    <a:gd name="T46" fmla="*/ 4 w 80"/>
                    <a:gd name="T47" fmla="*/ 77 h 89"/>
                    <a:gd name="T48" fmla="*/ 7 w 80"/>
                    <a:gd name="T49" fmla="*/ 75 h 89"/>
                    <a:gd name="T50" fmla="*/ 8 w 80"/>
                    <a:gd name="T51" fmla="*/ 72 h 89"/>
                    <a:gd name="T52" fmla="*/ 7 w 80"/>
                    <a:gd name="T53" fmla="*/ 69 h 89"/>
                    <a:gd name="T54" fmla="*/ 7 w 80"/>
                    <a:gd name="T55" fmla="*/ 68 h 89"/>
                    <a:gd name="T56" fmla="*/ 12 w 80"/>
                    <a:gd name="T57" fmla="*/ 65 h 89"/>
                    <a:gd name="T58" fmla="*/ 15 w 80"/>
                    <a:gd name="T59" fmla="*/ 56 h 89"/>
                    <a:gd name="T60" fmla="*/ 14 w 80"/>
                    <a:gd name="T61" fmla="*/ 53 h 89"/>
                    <a:gd name="T62" fmla="*/ 7 w 80"/>
                    <a:gd name="T63" fmla="*/ 56 h 89"/>
                    <a:gd name="T64" fmla="*/ 5 w 80"/>
                    <a:gd name="T65" fmla="*/ 54 h 89"/>
                    <a:gd name="T66" fmla="*/ 0 w 80"/>
                    <a:gd name="T67" fmla="*/ 51 h 89"/>
                    <a:gd name="T68" fmla="*/ 1 w 80"/>
                    <a:gd name="T69" fmla="*/ 33 h 89"/>
                    <a:gd name="T70" fmla="*/ 6 w 80"/>
                    <a:gd name="T71" fmla="*/ 29 h 89"/>
                    <a:gd name="T72" fmla="*/ 11 w 80"/>
                    <a:gd name="T73" fmla="*/ 17 h 89"/>
                    <a:gd name="T74" fmla="*/ 12 w 80"/>
                    <a:gd name="T75" fmla="*/ 7 h 89"/>
                    <a:gd name="T76" fmla="*/ 23 w 80"/>
                    <a:gd name="T77" fmla="*/ 3 h 89"/>
                    <a:gd name="T78" fmla="*/ 28 w 80"/>
                    <a:gd name="T7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0" h="89">
                      <a:moveTo>
                        <a:pt x="28" y="0"/>
                      </a:moveTo>
                      <a:lnTo>
                        <a:pt x="29" y="1"/>
                      </a:lnTo>
                      <a:lnTo>
                        <a:pt x="49" y="11"/>
                      </a:lnTo>
                      <a:lnTo>
                        <a:pt x="51" y="16"/>
                      </a:lnTo>
                      <a:lnTo>
                        <a:pt x="65" y="16"/>
                      </a:lnTo>
                      <a:lnTo>
                        <a:pt x="66" y="16"/>
                      </a:lnTo>
                      <a:lnTo>
                        <a:pt x="67" y="14"/>
                      </a:lnTo>
                      <a:lnTo>
                        <a:pt x="68" y="14"/>
                      </a:lnTo>
                      <a:lnTo>
                        <a:pt x="77" y="20"/>
                      </a:lnTo>
                      <a:lnTo>
                        <a:pt x="78" y="20"/>
                      </a:lnTo>
                      <a:lnTo>
                        <a:pt x="78" y="21"/>
                      </a:lnTo>
                      <a:lnTo>
                        <a:pt x="75" y="21"/>
                      </a:lnTo>
                      <a:lnTo>
                        <a:pt x="75" y="23"/>
                      </a:lnTo>
                      <a:lnTo>
                        <a:pt x="76" y="23"/>
                      </a:lnTo>
                      <a:lnTo>
                        <a:pt x="78" y="27"/>
                      </a:lnTo>
                      <a:lnTo>
                        <a:pt x="78" y="28"/>
                      </a:lnTo>
                      <a:lnTo>
                        <a:pt x="80" y="33"/>
                      </a:lnTo>
                      <a:lnTo>
                        <a:pt x="80" y="33"/>
                      </a:lnTo>
                      <a:lnTo>
                        <a:pt x="78" y="33"/>
                      </a:lnTo>
                      <a:lnTo>
                        <a:pt x="73" y="43"/>
                      </a:lnTo>
                      <a:lnTo>
                        <a:pt x="60" y="56"/>
                      </a:lnTo>
                      <a:lnTo>
                        <a:pt x="40" y="63"/>
                      </a:lnTo>
                      <a:lnTo>
                        <a:pt x="39" y="64"/>
                      </a:lnTo>
                      <a:lnTo>
                        <a:pt x="38" y="67"/>
                      </a:lnTo>
                      <a:lnTo>
                        <a:pt x="38" y="69"/>
                      </a:lnTo>
                      <a:lnTo>
                        <a:pt x="37" y="69"/>
                      </a:lnTo>
                      <a:lnTo>
                        <a:pt x="36" y="69"/>
                      </a:lnTo>
                      <a:lnTo>
                        <a:pt x="35" y="69"/>
                      </a:lnTo>
                      <a:lnTo>
                        <a:pt x="35" y="69"/>
                      </a:lnTo>
                      <a:lnTo>
                        <a:pt x="35" y="69"/>
                      </a:lnTo>
                      <a:lnTo>
                        <a:pt x="31" y="74"/>
                      </a:lnTo>
                      <a:lnTo>
                        <a:pt x="30" y="85"/>
                      </a:lnTo>
                      <a:lnTo>
                        <a:pt x="29" y="85"/>
                      </a:lnTo>
                      <a:lnTo>
                        <a:pt x="27" y="86"/>
                      </a:lnTo>
                      <a:lnTo>
                        <a:pt x="25" y="88"/>
                      </a:lnTo>
                      <a:lnTo>
                        <a:pt x="22" y="89"/>
                      </a:lnTo>
                      <a:lnTo>
                        <a:pt x="20" y="89"/>
                      </a:lnTo>
                      <a:lnTo>
                        <a:pt x="17" y="83"/>
                      </a:lnTo>
                      <a:lnTo>
                        <a:pt x="13" y="83"/>
                      </a:lnTo>
                      <a:lnTo>
                        <a:pt x="12" y="82"/>
                      </a:lnTo>
                      <a:lnTo>
                        <a:pt x="11" y="82"/>
                      </a:lnTo>
                      <a:lnTo>
                        <a:pt x="8" y="81"/>
                      </a:lnTo>
                      <a:lnTo>
                        <a:pt x="6" y="83"/>
                      </a:lnTo>
                      <a:lnTo>
                        <a:pt x="5" y="83"/>
                      </a:lnTo>
                      <a:lnTo>
                        <a:pt x="5" y="82"/>
                      </a:lnTo>
                      <a:lnTo>
                        <a:pt x="4" y="79"/>
                      </a:lnTo>
                      <a:lnTo>
                        <a:pt x="4" y="78"/>
                      </a:lnTo>
                      <a:lnTo>
                        <a:pt x="4" y="77"/>
                      </a:lnTo>
                      <a:lnTo>
                        <a:pt x="5" y="76"/>
                      </a:lnTo>
                      <a:lnTo>
                        <a:pt x="7" y="75"/>
                      </a:lnTo>
                      <a:lnTo>
                        <a:pt x="8" y="74"/>
                      </a:lnTo>
                      <a:lnTo>
                        <a:pt x="8" y="72"/>
                      </a:lnTo>
                      <a:lnTo>
                        <a:pt x="7" y="71"/>
                      </a:lnTo>
                      <a:lnTo>
                        <a:pt x="7" y="69"/>
                      </a:lnTo>
                      <a:lnTo>
                        <a:pt x="7" y="69"/>
                      </a:lnTo>
                      <a:lnTo>
                        <a:pt x="7" y="68"/>
                      </a:lnTo>
                      <a:lnTo>
                        <a:pt x="8" y="67"/>
                      </a:lnTo>
                      <a:lnTo>
                        <a:pt x="12" y="65"/>
                      </a:lnTo>
                      <a:lnTo>
                        <a:pt x="14" y="63"/>
                      </a:lnTo>
                      <a:lnTo>
                        <a:pt x="15" y="56"/>
                      </a:lnTo>
                      <a:lnTo>
                        <a:pt x="14" y="54"/>
                      </a:lnTo>
                      <a:lnTo>
                        <a:pt x="14" y="53"/>
                      </a:lnTo>
                      <a:lnTo>
                        <a:pt x="13" y="50"/>
                      </a:lnTo>
                      <a:lnTo>
                        <a:pt x="7" y="56"/>
                      </a:lnTo>
                      <a:lnTo>
                        <a:pt x="6" y="56"/>
                      </a:lnTo>
                      <a:lnTo>
                        <a:pt x="5" y="54"/>
                      </a:lnTo>
                      <a:lnTo>
                        <a:pt x="3" y="53"/>
                      </a:lnTo>
                      <a:lnTo>
                        <a:pt x="0" y="51"/>
                      </a:lnTo>
                      <a:lnTo>
                        <a:pt x="0" y="34"/>
                      </a:lnTo>
                      <a:lnTo>
                        <a:pt x="1" y="33"/>
                      </a:lnTo>
                      <a:lnTo>
                        <a:pt x="4" y="31"/>
                      </a:lnTo>
                      <a:lnTo>
                        <a:pt x="6" y="29"/>
                      </a:lnTo>
                      <a:lnTo>
                        <a:pt x="7" y="23"/>
                      </a:lnTo>
                      <a:lnTo>
                        <a:pt x="11" y="17"/>
                      </a:lnTo>
                      <a:lnTo>
                        <a:pt x="11" y="9"/>
                      </a:lnTo>
                      <a:lnTo>
                        <a:pt x="12" y="7"/>
                      </a:lnTo>
                      <a:lnTo>
                        <a:pt x="18" y="7"/>
                      </a:lnTo>
                      <a:lnTo>
                        <a:pt x="23" y="3"/>
                      </a:lnTo>
                      <a:lnTo>
                        <a:pt x="27" y="2"/>
                      </a:lnTo>
                      <a:lnTo>
                        <a:pt x="28" y="0"/>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77" name="Freeform 841">
                  <a:extLst>
                    <a:ext uri="{FF2B5EF4-FFF2-40B4-BE49-F238E27FC236}">
                      <a16:creationId xmlns:a16="http://schemas.microsoft.com/office/drawing/2014/main" xmlns="" id="{75B2FAA0-1342-6642-9E3B-EE7568C5A503}"/>
                    </a:ext>
                  </a:extLst>
                </p:cNvPr>
                <p:cNvSpPr/>
                <p:nvPr/>
              </p:nvSpPr>
              <p:spPr>
                <a:xfrm>
                  <a:off x="5192713" y="4344988"/>
                  <a:ext cx="34925" cy="42863"/>
                </a:xfrm>
                <a:custGeom>
                  <a:avLst/>
                  <a:gdLst>
                    <a:gd name="T0" fmla="*/ 17 w 22"/>
                    <a:gd name="T1" fmla="*/ 0 h 27"/>
                    <a:gd name="T2" fmla="*/ 6 w 22"/>
                    <a:gd name="T3" fmla="*/ 7 h 27"/>
                    <a:gd name="T4" fmla="*/ 4 w 22"/>
                    <a:gd name="T5" fmla="*/ 16 h 27"/>
                    <a:gd name="T6" fmla="*/ 0 w 22"/>
                    <a:gd name="T7" fmla="*/ 22 h 27"/>
                    <a:gd name="T8" fmla="*/ 0 w 22"/>
                    <a:gd name="T9" fmla="*/ 25 h 27"/>
                    <a:gd name="T10" fmla="*/ 2 w 22"/>
                    <a:gd name="T11" fmla="*/ 27 h 27"/>
                    <a:gd name="T12" fmla="*/ 5 w 22"/>
                    <a:gd name="T13" fmla="*/ 27 h 27"/>
                    <a:gd name="T14" fmla="*/ 7 w 22"/>
                    <a:gd name="T15" fmla="*/ 26 h 27"/>
                    <a:gd name="T16" fmla="*/ 8 w 22"/>
                    <a:gd name="T17" fmla="*/ 27 h 27"/>
                    <a:gd name="T18" fmla="*/ 8 w 22"/>
                    <a:gd name="T19" fmla="*/ 27 h 27"/>
                    <a:gd name="T20" fmla="*/ 9 w 22"/>
                    <a:gd name="T21" fmla="*/ 26 h 27"/>
                    <a:gd name="T22" fmla="*/ 12 w 22"/>
                    <a:gd name="T23" fmla="*/ 24 h 27"/>
                    <a:gd name="T24" fmla="*/ 13 w 22"/>
                    <a:gd name="T25" fmla="*/ 25 h 27"/>
                    <a:gd name="T26" fmla="*/ 16 w 22"/>
                    <a:gd name="T27" fmla="*/ 27 h 27"/>
                    <a:gd name="T28" fmla="*/ 16 w 22"/>
                    <a:gd name="T29" fmla="*/ 27 h 27"/>
                    <a:gd name="T30" fmla="*/ 16 w 22"/>
                    <a:gd name="T31" fmla="*/ 26 h 27"/>
                    <a:gd name="T32" fmla="*/ 19 w 22"/>
                    <a:gd name="T33" fmla="*/ 22 h 27"/>
                    <a:gd name="T34" fmla="*/ 20 w 22"/>
                    <a:gd name="T35" fmla="*/ 20 h 27"/>
                    <a:gd name="T36" fmla="*/ 20 w 22"/>
                    <a:gd name="T37" fmla="*/ 19 h 27"/>
                    <a:gd name="T38" fmla="*/ 20 w 22"/>
                    <a:gd name="T39" fmla="*/ 19 h 27"/>
                    <a:gd name="T40" fmla="*/ 19 w 22"/>
                    <a:gd name="T41" fmla="*/ 18 h 27"/>
                    <a:gd name="T42" fmla="*/ 19 w 22"/>
                    <a:gd name="T43" fmla="*/ 18 h 27"/>
                    <a:gd name="T44" fmla="*/ 17 w 22"/>
                    <a:gd name="T45" fmla="*/ 18 h 27"/>
                    <a:gd name="T46" fmla="*/ 15 w 22"/>
                    <a:gd name="T47" fmla="*/ 18 h 27"/>
                    <a:gd name="T48" fmla="*/ 13 w 22"/>
                    <a:gd name="T49" fmla="*/ 18 h 27"/>
                    <a:gd name="T50" fmla="*/ 12 w 22"/>
                    <a:gd name="T51" fmla="*/ 19 h 27"/>
                    <a:gd name="T52" fmla="*/ 12 w 22"/>
                    <a:gd name="T53" fmla="*/ 19 h 27"/>
                    <a:gd name="T54" fmla="*/ 11 w 22"/>
                    <a:gd name="T55" fmla="*/ 19 h 27"/>
                    <a:gd name="T56" fmla="*/ 10 w 22"/>
                    <a:gd name="T57" fmla="*/ 18 h 27"/>
                    <a:gd name="T58" fmla="*/ 10 w 22"/>
                    <a:gd name="T59" fmla="*/ 18 h 27"/>
                    <a:gd name="T60" fmla="*/ 12 w 22"/>
                    <a:gd name="T61" fmla="*/ 18 h 27"/>
                    <a:gd name="T62" fmla="*/ 12 w 22"/>
                    <a:gd name="T63" fmla="*/ 18 h 27"/>
                    <a:gd name="T64" fmla="*/ 12 w 22"/>
                    <a:gd name="T65" fmla="*/ 17 h 27"/>
                    <a:gd name="T66" fmla="*/ 14 w 22"/>
                    <a:gd name="T67" fmla="*/ 15 h 27"/>
                    <a:gd name="T68" fmla="*/ 15 w 22"/>
                    <a:gd name="T69" fmla="*/ 15 h 27"/>
                    <a:gd name="T70" fmla="*/ 16 w 22"/>
                    <a:gd name="T71" fmla="*/ 14 h 27"/>
                    <a:gd name="T72" fmla="*/ 17 w 22"/>
                    <a:gd name="T73" fmla="*/ 13 h 27"/>
                    <a:gd name="T74" fmla="*/ 20 w 22"/>
                    <a:gd name="T75" fmla="*/ 12 h 27"/>
                    <a:gd name="T76" fmla="*/ 22 w 22"/>
                    <a:gd name="T77" fmla="*/ 11 h 27"/>
                    <a:gd name="T78" fmla="*/ 22 w 22"/>
                    <a:gd name="T79" fmla="*/ 10 h 27"/>
                    <a:gd name="T80" fmla="*/ 21 w 22"/>
                    <a:gd name="T81" fmla="*/ 5 h 27"/>
                    <a:gd name="T82" fmla="*/ 20 w 22"/>
                    <a:gd name="T83" fmla="*/ 4 h 27"/>
                    <a:gd name="T84" fmla="*/ 19 w 22"/>
                    <a:gd name="T85" fmla="*/ 2 h 27"/>
                    <a:gd name="T86" fmla="*/ 18 w 22"/>
                    <a:gd name="T87" fmla="*/ 1 h 27"/>
                    <a:gd name="T88" fmla="*/ 17 w 22"/>
                    <a:gd name="T8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 h="27">
                      <a:moveTo>
                        <a:pt x="17" y="0"/>
                      </a:moveTo>
                      <a:lnTo>
                        <a:pt x="6" y="7"/>
                      </a:lnTo>
                      <a:lnTo>
                        <a:pt x="4" y="16"/>
                      </a:lnTo>
                      <a:lnTo>
                        <a:pt x="0" y="22"/>
                      </a:lnTo>
                      <a:lnTo>
                        <a:pt x="0" y="25"/>
                      </a:lnTo>
                      <a:lnTo>
                        <a:pt x="2" y="27"/>
                      </a:lnTo>
                      <a:lnTo>
                        <a:pt x="5" y="27"/>
                      </a:lnTo>
                      <a:lnTo>
                        <a:pt x="7" y="26"/>
                      </a:lnTo>
                      <a:lnTo>
                        <a:pt x="8" y="27"/>
                      </a:lnTo>
                      <a:lnTo>
                        <a:pt x="8" y="27"/>
                      </a:lnTo>
                      <a:lnTo>
                        <a:pt x="9" y="26"/>
                      </a:lnTo>
                      <a:lnTo>
                        <a:pt x="12" y="24"/>
                      </a:lnTo>
                      <a:lnTo>
                        <a:pt x="13" y="25"/>
                      </a:lnTo>
                      <a:lnTo>
                        <a:pt x="16" y="27"/>
                      </a:lnTo>
                      <a:lnTo>
                        <a:pt x="16" y="27"/>
                      </a:lnTo>
                      <a:lnTo>
                        <a:pt x="16" y="26"/>
                      </a:lnTo>
                      <a:lnTo>
                        <a:pt x="19" y="22"/>
                      </a:lnTo>
                      <a:lnTo>
                        <a:pt x="20" y="20"/>
                      </a:lnTo>
                      <a:lnTo>
                        <a:pt x="20" y="19"/>
                      </a:lnTo>
                      <a:lnTo>
                        <a:pt x="20" y="19"/>
                      </a:lnTo>
                      <a:lnTo>
                        <a:pt x="19" y="18"/>
                      </a:lnTo>
                      <a:lnTo>
                        <a:pt x="19" y="18"/>
                      </a:lnTo>
                      <a:lnTo>
                        <a:pt x="17" y="18"/>
                      </a:lnTo>
                      <a:lnTo>
                        <a:pt x="15" y="18"/>
                      </a:lnTo>
                      <a:lnTo>
                        <a:pt x="13" y="18"/>
                      </a:lnTo>
                      <a:lnTo>
                        <a:pt x="12" y="19"/>
                      </a:lnTo>
                      <a:lnTo>
                        <a:pt x="12" y="19"/>
                      </a:lnTo>
                      <a:lnTo>
                        <a:pt x="11" y="19"/>
                      </a:lnTo>
                      <a:lnTo>
                        <a:pt x="10" y="18"/>
                      </a:lnTo>
                      <a:lnTo>
                        <a:pt x="10" y="18"/>
                      </a:lnTo>
                      <a:lnTo>
                        <a:pt x="12" y="18"/>
                      </a:lnTo>
                      <a:lnTo>
                        <a:pt x="12" y="18"/>
                      </a:lnTo>
                      <a:lnTo>
                        <a:pt x="12" y="17"/>
                      </a:lnTo>
                      <a:lnTo>
                        <a:pt x="14" y="15"/>
                      </a:lnTo>
                      <a:lnTo>
                        <a:pt x="15" y="15"/>
                      </a:lnTo>
                      <a:lnTo>
                        <a:pt x="16" y="14"/>
                      </a:lnTo>
                      <a:lnTo>
                        <a:pt x="17" y="13"/>
                      </a:lnTo>
                      <a:lnTo>
                        <a:pt x="20" y="12"/>
                      </a:lnTo>
                      <a:lnTo>
                        <a:pt x="22" y="11"/>
                      </a:lnTo>
                      <a:lnTo>
                        <a:pt x="22" y="10"/>
                      </a:lnTo>
                      <a:lnTo>
                        <a:pt x="21" y="5"/>
                      </a:lnTo>
                      <a:lnTo>
                        <a:pt x="20" y="4"/>
                      </a:lnTo>
                      <a:lnTo>
                        <a:pt x="19" y="2"/>
                      </a:lnTo>
                      <a:lnTo>
                        <a:pt x="18" y="1"/>
                      </a:lnTo>
                      <a:lnTo>
                        <a:pt x="17" y="0"/>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grpSp>
              <p:nvGrpSpPr>
                <p:cNvPr id="478" name="Group 477">
                  <a:extLst>
                    <a:ext uri="{FF2B5EF4-FFF2-40B4-BE49-F238E27FC236}">
                      <a16:creationId xmlns:a16="http://schemas.microsoft.com/office/drawing/2014/main" xmlns="" id="{85F0AD0B-3D40-4041-849E-7B14B2D62FCD}"/>
                    </a:ext>
                  </a:extLst>
                </p:cNvPr>
                <p:cNvGrpSpPr/>
                <p:nvPr/>
              </p:nvGrpSpPr>
              <p:grpSpPr>
                <a:xfrm>
                  <a:off x="4978400" y="3776663"/>
                  <a:ext cx="52388" cy="30162"/>
                  <a:chOff x="4978400" y="3776663"/>
                  <a:chExt cx="52388" cy="30162"/>
                </a:xfrm>
                <a:grpFill/>
              </p:grpSpPr>
              <p:sp>
                <p:nvSpPr>
                  <p:cNvPr id="663" name="Freeform 859">
                    <a:extLst>
                      <a:ext uri="{FF2B5EF4-FFF2-40B4-BE49-F238E27FC236}">
                        <a16:creationId xmlns:a16="http://schemas.microsoft.com/office/drawing/2014/main" xmlns="" id="{1E6FDA95-8A95-0B42-B797-9EC084A194D4}"/>
                      </a:ext>
                    </a:extLst>
                  </p:cNvPr>
                  <p:cNvSpPr/>
                  <p:nvPr/>
                </p:nvSpPr>
                <p:spPr>
                  <a:xfrm>
                    <a:off x="4978400" y="3790950"/>
                    <a:ext cx="41275" cy="15875"/>
                  </a:xfrm>
                  <a:custGeom>
                    <a:avLst/>
                    <a:gdLst>
                      <a:gd name="T0" fmla="*/ 21 w 26"/>
                      <a:gd name="T1" fmla="*/ 0 h 10"/>
                      <a:gd name="T2" fmla="*/ 18 w 26"/>
                      <a:gd name="T3" fmla="*/ 0 h 10"/>
                      <a:gd name="T4" fmla="*/ 16 w 26"/>
                      <a:gd name="T5" fmla="*/ 0 h 10"/>
                      <a:gd name="T6" fmla="*/ 14 w 26"/>
                      <a:gd name="T7" fmla="*/ 0 h 10"/>
                      <a:gd name="T8" fmla="*/ 11 w 26"/>
                      <a:gd name="T9" fmla="*/ 1 h 10"/>
                      <a:gd name="T10" fmla="*/ 9 w 26"/>
                      <a:gd name="T11" fmla="*/ 1 h 10"/>
                      <a:gd name="T12" fmla="*/ 8 w 26"/>
                      <a:gd name="T13" fmla="*/ 0 h 10"/>
                      <a:gd name="T14" fmla="*/ 0 w 26"/>
                      <a:gd name="T15" fmla="*/ 3 h 10"/>
                      <a:gd name="T16" fmla="*/ 4 w 26"/>
                      <a:gd name="T17" fmla="*/ 8 h 10"/>
                      <a:gd name="T18" fmla="*/ 7 w 26"/>
                      <a:gd name="T19" fmla="*/ 10 h 10"/>
                      <a:gd name="T20" fmla="*/ 12 w 26"/>
                      <a:gd name="T21" fmla="*/ 10 h 10"/>
                      <a:gd name="T22" fmla="*/ 14 w 26"/>
                      <a:gd name="T23" fmla="*/ 8 h 10"/>
                      <a:gd name="T24" fmla="*/ 18 w 26"/>
                      <a:gd name="T25" fmla="*/ 7 h 10"/>
                      <a:gd name="T26" fmla="*/ 21 w 26"/>
                      <a:gd name="T27" fmla="*/ 5 h 10"/>
                      <a:gd name="T28" fmla="*/ 24 w 26"/>
                      <a:gd name="T29" fmla="*/ 4 h 10"/>
                      <a:gd name="T30" fmla="*/ 26 w 26"/>
                      <a:gd name="T31" fmla="*/ 2 h 10"/>
                      <a:gd name="T32" fmla="*/ 26 w 26"/>
                      <a:gd name="T33" fmla="*/ 1 h 10"/>
                      <a:gd name="T34" fmla="*/ 23 w 26"/>
                      <a:gd name="T35" fmla="*/ 0 h 10"/>
                      <a:gd name="T36" fmla="*/ 21 w 26"/>
                      <a:gd name="T3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10">
                        <a:moveTo>
                          <a:pt x="21" y="0"/>
                        </a:moveTo>
                        <a:lnTo>
                          <a:pt x="18" y="0"/>
                        </a:lnTo>
                        <a:lnTo>
                          <a:pt x="16" y="0"/>
                        </a:lnTo>
                        <a:lnTo>
                          <a:pt x="14" y="0"/>
                        </a:lnTo>
                        <a:lnTo>
                          <a:pt x="11" y="1"/>
                        </a:lnTo>
                        <a:lnTo>
                          <a:pt x="9" y="1"/>
                        </a:lnTo>
                        <a:lnTo>
                          <a:pt x="8" y="0"/>
                        </a:lnTo>
                        <a:lnTo>
                          <a:pt x="0" y="3"/>
                        </a:lnTo>
                        <a:lnTo>
                          <a:pt x="4" y="8"/>
                        </a:lnTo>
                        <a:lnTo>
                          <a:pt x="7" y="10"/>
                        </a:lnTo>
                        <a:lnTo>
                          <a:pt x="12" y="10"/>
                        </a:lnTo>
                        <a:lnTo>
                          <a:pt x="14" y="8"/>
                        </a:lnTo>
                        <a:lnTo>
                          <a:pt x="18" y="7"/>
                        </a:lnTo>
                        <a:lnTo>
                          <a:pt x="21" y="5"/>
                        </a:lnTo>
                        <a:lnTo>
                          <a:pt x="24" y="4"/>
                        </a:lnTo>
                        <a:lnTo>
                          <a:pt x="26" y="2"/>
                        </a:lnTo>
                        <a:lnTo>
                          <a:pt x="26" y="1"/>
                        </a:lnTo>
                        <a:lnTo>
                          <a:pt x="23" y="0"/>
                        </a:lnTo>
                        <a:lnTo>
                          <a:pt x="21"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664" name="Freeform 860">
                    <a:extLst>
                      <a:ext uri="{FF2B5EF4-FFF2-40B4-BE49-F238E27FC236}">
                        <a16:creationId xmlns:a16="http://schemas.microsoft.com/office/drawing/2014/main" xmlns="" id="{A869FF72-E5B9-214B-8985-E1E15C007885}"/>
                      </a:ext>
                    </a:extLst>
                  </p:cNvPr>
                  <p:cNvSpPr/>
                  <p:nvPr/>
                </p:nvSpPr>
                <p:spPr>
                  <a:xfrm>
                    <a:off x="4991100" y="3776663"/>
                    <a:ext cx="39688" cy="15875"/>
                  </a:xfrm>
                  <a:custGeom>
                    <a:avLst/>
                    <a:gdLst>
                      <a:gd name="T0" fmla="*/ 22 w 25"/>
                      <a:gd name="T1" fmla="*/ 4 h 10"/>
                      <a:gd name="T2" fmla="*/ 24 w 25"/>
                      <a:gd name="T3" fmla="*/ 2 h 10"/>
                      <a:gd name="T4" fmla="*/ 25 w 25"/>
                      <a:gd name="T5" fmla="*/ 0 h 10"/>
                      <a:gd name="T6" fmla="*/ 24 w 25"/>
                      <a:gd name="T7" fmla="*/ 0 h 10"/>
                      <a:gd name="T8" fmla="*/ 16 w 25"/>
                      <a:gd name="T9" fmla="*/ 4 h 10"/>
                      <a:gd name="T10" fmla="*/ 4 w 25"/>
                      <a:gd name="T11" fmla="*/ 7 h 10"/>
                      <a:gd name="T12" fmla="*/ 3 w 25"/>
                      <a:gd name="T13" fmla="*/ 6 h 10"/>
                      <a:gd name="T14" fmla="*/ 3 w 25"/>
                      <a:gd name="T15" fmla="*/ 8 h 10"/>
                      <a:gd name="T16" fmla="*/ 0 w 25"/>
                      <a:gd name="T17" fmla="*/ 9 h 10"/>
                      <a:gd name="T18" fmla="*/ 1 w 25"/>
                      <a:gd name="T19" fmla="*/ 10 h 10"/>
                      <a:gd name="T20" fmla="*/ 3 w 25"/>
                      <a:gd name="T21" fmla="*/ 10 h 10"/>
                      <a:gd name="T22" fmla="*/ 6 w 25"/>
                      <a:gd name="T23" fmla="*/ 9 h 10"/>
                      <a:gd name="T24" fmla="*/ 8 w 25"/>
                      <a:gd name="T25" fmla="*/ 9 h 10"/>
                      <a:gd name="T26" fmla="*/ 10 w 25"/>
                      <a:gd name="T27" fmla="*/ 9 h 10"/>
                      <a:gd name="T28" fmla="*/ 13 w 25"/>
                      <a:gd name="T29" fmla="*/ 9 h 10"/>
                      <a:gd name="T30" fmla="*/ 15 w 25"/>
                      <a:gd name="T31" fmla="*/ 9 h 10"/>
                      <a:gd name="T32" fmla="*/ 18 w 25"/>
                      <a:gd name="T33" fmla="*/ 10 h 10"/>
                      <a:gd name="T34" fmla="*/ 20 w 25"/>
                      <a:gd name="T35" fmla="*/ 5 h 10"/>
                      <a:gd name="T36" fmla="*/ 22 w 25"/>
                      <a:gd name="T3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10">
                        <a:moveTo>
                          <a:pt x="22" y="4"/>
                        </a:moveTo>
                        <a:lnTo>
                          <a:pt x="24" y="2"/>
                        </a:lnTo>
                        <a:lnTo>
                          <a:pt x="25" y="0"/>
                        </a:lnTo>
                        <a:lnTo>
                          <a:pt x="24" y="0"/>
                        </a:lnTo>
                        <a:lnTo>
                          <a:pt x="16" y="4"/>
                        </a:lnTo>
                        <a:lnTo>
                          <a:pt x="4" y="7"/>
                        </a:lnTo>
                        <a:lnTo>
                          <a:pt x="3" y="6"/>
                        </a:lnTo>
                        <a:lnTo>
                          <a:pt x="3" y="8"/>
                        </a:lnTo>
                        <a:lnTo>
                          <a:pt x="0" y="9"/>
                        </a:lnTo>
                        <a:lnTo>
                          <a:pt x="1" y="10"/>
                        </a:lnTo>
                        <a:lnTo>
                          <a:pt x="3" y="10"/>
                        </a:lnTo>
                        <a:lnTo>
                          <a:pt x="6" y="9"/>
                        </a:lnTo>
                        <a:lnTo>
                          <a:pt x="8" y="9"/>
                        </a:lnTo>
                        <a:lnTo>
                          <a:pt x="10" y="9"/>
                        </a:lnTo>
                        <a:lnTo>
                          <a:pt x="13" y="9"/>
                        </a:lnTo>
                        <a:lnTo>
                          <a:pt x="15" y="9"/>
                        </a:lnTo>
                        <a:lnTo>
                          <a:pt x="18" y="10"/>
                        </a:lnTo>
                        <a:lnTo>
                          <a:pt x="20" y="5"/>
                        </a:lnTo>
                        <a:lnTo>
                          <a:pt x="22" y="4"/>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grpSp>
            <p:sp>
              <p:nvSpPr>
                <p:cNvPr id="479" name="Freeform 867">
                  <a:extLst>
                    <a:ext uri="{FF2B5EF4-FFF2-40B4-BE49-F238E27FC236}">
                      <a16:creationId xmlns:a16="http://schemas.microsoft.com/office/drawing/2014/main" xmlns="" id="{DC087684-5A97-5C46-8826-E43510744942}"/>
                    </a:ext>
                  </a:extLst>
                </p:cNvPr>
                <p:cNvSpPr/>
                <p:nvPr/>
              </p:nvSpPr>
              <p:spPr>
                <a:xfrm>
                  <a:off x="4554538" y="3451225"/>
                  <a:ext cx="133350" cy="112713"/>
                </a:xfrm>
                <a:custGeom>
                  <a:avLst/>
                  <a:gdLst>
                    <a:gd name="T0" fmla="*/ 63 w 84"/>
                    <a:gd name="T1" fmla="*/ 16 h 71"/>
                    <a:gd name="T2" fmla="*/ 53 w 84"/>
                    <a:gd name="T3" fmla="*/ 9 h 71"/>
                    <a:gd name="T4" fmla="*/ 44 w 84"/>
                    <a:gd name="T5" fmla="*/ 2 h 71"/>
                    <a:gd name="T6" fmla="*/ 41 w 84"/>
                    <a:gd name="T7" fmla="*/ 0 h 71"/>
                    <a:gd name="T8" fmla="*/ 39 w 84"/>
                    <a:gd name="T9" fmla="*/ 2 h 71"/>
                    <a:gd name="T10" fmla="*/ 38 w 84"/>
                    <a:gd name="T11" fmla="*/ 3 h 71"/>
                    <a:gd name="T12" fmla="*/ 35 w 84"/>
                    <a:gd name="T13" fmla="*/ 6 h 71"/>
                    <a:gd name="T14" fmla="*/ 29 w 84"/>
                    <a:gd name="T15" fmla="*/ 10 h 71"/>
                    <a:gd name="T16" fmla="*/ 30 w 84"/>
                    <a:gd name="T17" fmla="*/ 16 h 71"/>
                    <a:gd name="T18" fmla="*/ 26 w 84"/>
                    <a:gd name="T19" fmla="*/ 20 h 71"/>
                    <a:gd name="T20" fmla="*/ 24 w 84"/>
                    <a:gd name="T21" fmla="*/ 25 h 71"/>
                    <a:gd name="T22" fmla="*/ 20 w 84"/>
                    <a:gd name="T23" fmla="*/ 24 h 71"/>
                    <a:gd name="T24" fmla="*/ 19 w 84"/>
                    <a:gd name="T25" fmla="*/ 24 h 71"/>
                    <a:gd name="T26" fmla="*/ 14 w 84"/>
                    <a:gd name="T27" fmla="*/ 19 h 71"/>
                    <a:gd name="T28" fmla="*/ 6 w 84"/>
                    <a:gd name="T29" fmla="*/ 22 h 71"/>
                    <a:gd name="T30" fmla="*/ 0 w 84"/>
                    <a:gd name="T31" fmla="*/ 22 h 71"/>
                    <a:gd name="T32" fmla="*/ 6 w 84"/>
                    <a:gd name="T33" fmla="*/ 35 h 71"/>
                    <a:gd name="T34" fmla="*/ 15 w 84"/>
                    <a:gd name="T35" fmla="*/ 26 h 71"/>
                    <a:gd name="T36" fmla="*/ 19 w 84"/>
                    <a:gd name="T37" fmla="*/ 30 h 71"/>
                    <a:gd name="T38" fmla="*/ 22 w 84"/>
                    <a:gd name="T39" fmla="*/ 41 h 71"/>
                    <a:gd name="T40" fmla="*/ 24 w 84"/>
                    <a:gd name="T41" fmla="*/ 47 h 71"/>
                    <a:gd name="T42" fmla="*/ 34 w 84"/>
                    <a:gd name="T43" fmla="*/ 57 h 71"/>
                    <a:gd name="T44" fmla="*/ 57 w 84"/>
                    <a:gd name="T45" fmla="*/ 71 h 71"/>
                    <a:gd name="T46" fmla="*/ 53 w 84"/>
                    <a:gd name="T47" fmla="*/ 61 h 71"/>
                    <a:gd name="T48" fmla="*/ 45 w 84"/>
                    <a:gd name="T49" fmla="*/ 54 h 71"/>
                    <a:gd name="T50" fmla="*/ 41 w 84"/>
                    <a:gd name="T51" fmla="*/ 49 h 71"/>
                    <a:gd name="T52" fmla="*/ 37 w 84"/>
                    <a:gd name="T53" fmla="*/ 44 h 71"/>
                    <a:gd name="T54" fmla="*/ 37 w 84"/>
                    <a:gd name="T55" fmla="*/ 40 h 71"/>
                    <a:gd name="T56" fmla="*/ 34 w 84"/>
                    <a:gd name="T57" fmla="*/ 35 h 71"/>
                    <a:gd name="T58" fmla="*/ 33 w 84"/>
                    <a:gd name="T59" fmla="*/ 32 h 71"/>
                    <a:gd name="T60" fmla="*/ 34 w 84"/>
                    <a:gd name="T61" fmla="*/ 25 h 71"/>
                    <a:gd name="T62" fmla="*/ 40 w 84"/>
                    <a:gd name="T63" fmla="*/ 30 h 71"/>
                    <a:gd name="T64" fmla="*/ 48 w 84"/>
                    <a:gd name="T65" fmla="*/ 26 h 71"/>
                    <a:gd name="T66" fmla="*/ 52 w 84"/>
                    <a:gd name="T67" fmla="*/ 27 h 71"/>
                    <a:gd name="T68" fmla="*/ 55 w 84"/>
                    <a:gd name="T69" fmla="*/ 27 h 71"/>
                    <a:gd name="T70" fmla="*/ 60 w 84"/>
                    <a:gd name="T71" fmla="*/ 27 h 71"/>
                    <a:gd name="T72" fmla="*/ 64 w 84"/>
                    <a:gd name="T73" fmla="*/ 27 h 71"/>
                    <a:gd name="T74" fmla="*/ 67 w 84"/>
                    <a:gd name="T75" fmla="*/ 29 h 71"/>
                    <a:gd name="T76" fmla="*/ 71 w 84"/>
                    <a:gd name="T77" fmla="*/ 30 h 71"/>
                    <a:gd name="T78" fmla="*/ 73 w 84"/>
                    <a:gd name="T79" fmla="*/ 29 h 71"/>
                    <a:gd name="T80" fmla="*/ 75 w 84"/>
                    <a:gd name="T81" fmla="*/ 32 h 71"/>
                    <a:gd name="T82" fmla="*/ 80 w 84"/>
                    <a:gd name="T83" fmla="*/ 32 h 71"/>
                    <a:gd name="T84" fmla="*/ 79 w 84"/>
                    <a:gd name="T85" fmla="*/ 28 h 71"/>
                    <a:gd name="T86" fmla="*/ 81 w 84"/>
                    <a:gd name="T87" fmla="*/ 26 h 71"/>
                    <a:gd name="T88" fmla="*/ 84 w 84"/>
                    <a:gd name="T89" fmla="*/ 25 h 71"/>
                    <a:gd name="T90" fmla="*/ 81 w 84"/>
                    <a:gd name="T91" fmla="*/ 25 h 71"/>
                    <a:gd name="T92" fmla="*/ 78 w 84"/>
                    <a:gd name="T93" fmla="*/ 23 h 71"/>
                    <a:gd name="T94" fmla="*/ 77 w 84"/>
                    <a:gd name="T95" fmla="*/ 21 h 71"/>
                    <a:gd name="T96" fmla="*/ 79 w 84"/>
                    <a:gd name="T97" fmla="*/ 20 h 71"/>
                    <a:gd name="T98" fmla="*/ 77 w 84"/>
                    <a:gd name="T99" fmla="*/ 19 h 71"/>
                    <a:gd name="T100" fmla="*/ 76 w 84"/>
                    <a:gd name="T101" fmla="*/ 19 h 71"/>
                    <a:gd name="T102" fmla="*/ 76 w 84"/>
                    <a:gd name="T103" fmla="*/ 16 h 71"/>
                    <a:gd name="T104" fmla="*/ 74 w 84"/>
                    <a:gd name="T105" fmla="*/ 1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 h="71">
                      <a:moveTo>
                        <a:pt x="74" y="13"/>
                      </a:moveTo>
                      <a:lnTo>
                        <a:pt x="71" y="15"/>
                      </a:lnTo>
                      <a:lnTo>
                        <a:pt x="63" y="16"/>
                      </a:lnTo>
                      <a:lnTo>
                        <a:pt x="59" y="14"/>
                      </a:lnTo>
                      <a:lnTo>
                        <a:pt x="56" y="12"/>
                      </a:lnTo>
                      <a:lnTo>
                        <a:pt x="53" y="9"/>
                      </a:lnTo>
                      <a:lnTo>
                        <a:pt x="49" y="7"/>
                      </a:lnTo>
                      <a:lnTo>
                        <a:pt x="47" y="3"/>
                      </a:lnTo>
                      <a:lnTo>
                        <a:pt x="44" y="2"/>
                      </a:lnTo>
                      <a:lnTo>
                        <a:pt x="43" y="1"/>
                      </a:lnTo>
                      <a:lnTo>
                        <a:pt x="43" y="2"/>
                      </a:lnTo>
                      <a:lnTo>
                        <a:pt x="41" y="0"/>
                      </a:lnTo>
                      <a:lnTo>
                        <a:pt x="39" y="0"/>
                      </a:lnTo>
                      <a:lnTo>
                        <a:pt x="39" y="1"/>
                      </a:lnTo>
                      <a:lnTo>
                        <a:pt x="39" y="2"/>
                      </a:lnTo>
                      <a:lnTo>
                        <a:pt x="39" y="4"/>
                      </a:lnTo>
                      <a:lnTo>
                        <a:pt x="39" y="4"/>
                      </a:lnTo>
                      <a:lnTo>
                        <a:pt x="38" y="3"/>
                      </a:lnTo>
                      <a:lnTo>
                        <a:pt x="36" y="3"/>
                      </a:lnTo>
                      <a:lnTo>
                        <a:pt x="36" y="5"/>
                      </a:lnTo>
                      <a:lnTo>
                        <a:pt x="35" y="6"/>
                      </a:lnTo>
                      <a:lnTo>
                        <a:pt x="30" y="7"/>
                      </a:lnTo>
                      <a:lnTo>
                        <a:pt x="29" y="9"/>
                      </a:lnTo>
                      <a:lnTo>
                        <a:pt x="29" y="10"/>
                      </a:lnTo>
                      <a:lnTo>
                        <a:pt x="31" y="11"/>
                      </a:lnTo>
                      <a:lnTo>
                        <a:pt x="31" y="14"/>
                      </a:lnTo>
                      <a:lnTo>
                        <a:pt x="30" y="16"/>
                      </a:lnTo>
                      <a:lnTo>
                        <a:pt x="27" y="16"/>
                      </a:lnTo>
                      <a:lnTo>
                        <a:pt x="25" y="19"/>
                      </a:lnTo>
                      <a:lnTo>
                        <a:pt x="26" y="20"/>
                      </a:lnTo>
                      <a:lnTo>
                        <a:pt x="25" y="21"/>
                      </a:lnTo>
                      <a:lnTo>
                        <a:pt x="25" y="24"/>
                      </a:lnTo>
                      <a:lnTo>
                        <a:pt x="24" y="25"/>
                      </a:lnTo>
                      <a:lnTo>
                        <a:pt x="23" y="25"/>
                      </a:lnTo>
                      <a:lnTo>
                        <a:pt x="21" y="24"/>
                      </a:lnTo>
                      <a:lnTo>
                        <a:pt x="20" y="24"/>
                      </a:lnTo>
                      <a:lnTo>
                        <a:pt x="20" y="23"/>
                      </a:lnTo>
                      <a:lnTo>
                        <a:pt x="19" y="23"/>
                      </a:lnTo>
                      <a:lnTo>
                        <a:pt x="19" y="24"/>
                      </a:lnTo>
                      <a:lnTo>
                        <a:pt x="18" y="24"/>
                      </a:lnTo>
                      <a:lnTo>
                        <a:pt x="15" y="19"/>
                      </a:lnTo>
                      <a:lnTo>
                        <a:pt x="14" y="19"/>
                      </a:lnTo>
                      <a:lnTo>
                        <a:pt x="12" y="23"/>
                      </a:lnTo>
                      <a:lnTo>
                        <a:pt x="8" y="24"/>
                      </a:lnTo>
                      <a:lnTo>
                        <a:pt x="6" y="22"/>
                      </a:lnTo>
                      <a:lnTo>
                        <a:pt x="6" y="24"/>
                      </a:lnTo>
                      <a:lnTo>
                        <a:pt x="2" y="24"/>
                      </a:lnTo>
                      <a:lnTo>
                        <a:pt x="0" y="22"/>
                      </a:lnTo>
                      <a:lnTo>
                        <a:pt x="1" y="27"/>
                      </a:lnTo>
                      <a:lnTo>
                        <a:pt x="5" y="34"/>
                      </a:lnTo>
                      <a:lnTo>
                        <a:pt x="6" y="35"/>
                      </a:lnTo>
                      <a:lnTo>
                        <a:pt x="8" y="35"/>
                      </a:lnTo>
                      <a:lnTo>
                        <a:pt x="12" y="25"/>
                      </a:lnTo>
                      <a:lnTo>
                        <a:pt x="15" y="26"/>
                      </a:lnTo>
                      <a:lnTo>
                        <a:pt x="17" y="29"/>
                      </a:lnTo>
                      <a:lnTo>
                        <a:pt x="18" y="29"/>
                      </a:lnTo>
                      <a:lnTo>
                        <a:pt x="19" y="30"/>
                      </a:lnTo>
                      <a:lnTo>
                        <a:pt x="20" y="33"/>
                      </a:lnTo>
                      <a:lnTo>
                        <a:pt x="20" y="37"/>
                      </a:lnTo>
                      <a:lnTo>
                        <a:pt x="22" y="41"/>
                      </a:lnTo>
                      <a:lnTo>
                        <a:pt x="27" y="45"/>
                      </a:lnTo>
                      <a:lnTo>
                        <a:pt x="25" y="46"/>
                      </a:lnTo>
                      <a:lnTo>
                        <a:pt x="24" y="47"/>
                      </a:lnTo>
                      <a:lnTo>
                        <a:pt x="24" y="48"/>
                      </a:lnTo>
                      <a:lnTo>
                        <a:pt x="27" y="52"/>
                      </a:lnTo>
                      <a:lnTo>
                        <a:pt x="34" y="57"/>
                      </a:lnTo>
                      <a:lnTo>
                        <a:pt x="35" y="61"/>
                      </a:lnTo>
                      <a:lnTo>
                        <a:pt x="43" y="61"/>
                      </a:lnTo>
                      <a:lnTo>
                        <a:pt x="57" y="71"/>
                      </a:lnTo>
                      <a:lnTo>
                        <a:pt x="59" y="70"/>
                      </a:lnTo>
                      <a:lnTo>
                        <a:pt x="53" y="64"/>
                      </a:lnTo>
                      <a:lnTo>
                        <a:pt x="53" y="61"/>
                      </a:lnTo>
                      <a:lnTo>
                        <a:pt x="52" y="60"/>
                      </a:lnTo>
                      <a:lnTo>
                        <a:pt x="50" y="60"/>
                      </a:lnTo>
                      <a:lnTo>
                        <a:pt x="45" y="54"/>
                      </a:lnTo>
                      <a:lnTo>
                        <a:pt x="45" y="53"/>
                      </a:lnTo>
                      <a:lnTo>
                        <a:pt x="43" y="49"/>
                      </a:lnTo>
                      <a:lnTo>
                        <a:pt x="41" y="49"/>
                      </a:lnTo>
                      <a:lnTo>
                        <a:pt x="39" y="46"/>
                      </a:lnTo>
                      <a:lnTo>
                        <a:pt x="37" y="46"/>
                      </a:lnTo>
                      <a:lnTo>
                        <a:pt x="37" y="44"/>
                      </a:lnTo>
                      <a:lnTo>
                        <a:pt x="38" y="43"/>
                      </a:lnTo>
                      <a:lnTo>
                        <a:pt x="37" y="42"/>
                      </a:lnTo>
                      <a:lnTo>
                        <a:pt x="37" y="40"/>
                      </a:lnTo>
                      <a:lnTo>
                        <a:pt x="36" y="39"/>
                      </a:lnTo>
                      <a:lnTo>
                        <a:pt x="35" y="35"/>
                      </a:lnTo>
                      <a:lnTo>
                        <a:pt x="34" y="35"/>
                      </a:lnTo>
                      <a:lnTo>
                        <a:pt x="32" y="33"/>
                      </a:lnTo>
                      <a:lnTo>
                        <a:pt x="32" y="33"/>
                      </a:lnTo>
                      <a:lnTo>
                        <a:pt x="33" y="32"/>
                      </a:lnTo>
                      <a:lnTo>
                        <a:pt x="32" y="31"/>
                      </a:lnTo>
                      <a:lnTo>
                        <a:pt x="32" y="26"/>
                      </a:lnTo>
                      <a:lnTo>
                        <a:pt x="34" y="25"/>
                      </a:lnTo>
                      <a:lnTo>
                        <a:pt x="36" y="25"/>
                      </a:lnTo>
                      <a:lnTo>
                        <a:pt x="36" y="26"/>
                      </a:lnTo>
                      <a:lnTo>
                        <a:pt x="40" y="30"/>
                      </a:lnTo>
                      <a:lnTo>
                        <a:pt x="40" y="30"/>
                      </a:lnTo>
                      <a:lnTo>
                        <a:pt x="43" y="25"/>
                      </a:lnTo>
                      <a:lnTo>
                        <a:pt x="48" y="26"/>
                      </a:lnTo>
                      <a:lnTo>
                        <a:pt x="49" y="25"/>
                      </a:lnTo>
                      <a:lnTo>
                        <a:pt x="49" y="25"/>
                      </a:lnTo>
                      <a:lnTo>
                        <a:pt x="52" y="27"/>
                      </a:lnTo>
                      <a:lnTo>
                        <a:pt x="53" y="27"/>
                      </a:lnTo>
                      <a:lnTo>
                        <a:pt x="54" y="26"/>
                      </a:lnTo>
                      <a:lnTo>
                        <a:pt x="55" y="27"/>
                      </a:lnTo>
                      <a:lnTo>
                        <a:pt x="59" y="28"/>
                      </a:lnTo>
                      <a:lnTo>
                        <a:pt x="59" y="27"/>
                      </a:lnTo>
                      <a:lnTo>
                        <a:pt x="60" y="27"/>
                      </a:lnTo>
                      <a:lnTo>
                        <a:pt x="62" y="29"/>
                      </a:lnTo>
                      <a:lnTo>
                        <a:pt x="62" y="29"/>
                      </a:lnTo>
                      <a:lnTo>
                        <a:pt x="64" y="27"/>
                      </a:lnTo>
                      <a:lnTo>
                        <a:pt x="65" y="27"/>
                      </a:lnTo>
                      <a:lnTo>
                        <a:pt x="66" y="29"/>
                      </a:lnTo>
                      <a:lnTo>
                        <a:pt x="67" y="29"/>
                      </a:lnTo>
                      <a:lnTo>
                        <a:pt x="67" y="28"/>
                      </a:lnTo>
                      <a:lnTo>
                        <a:pt x="70" y="28"/>
                      </a:lnTo>
                      <a:lnTo>
                        <a:pt x="71" y="30"/>
                      </a:lnTo>
                      <a:lnTo>
                        <a:pt x="72" y="29"/>
                      </a:lnTo>
                      <a:lnTo>
                        <a:pt x="72" y="29"/>
                      </a:lnTo>
                      <a:lnTo>
                        <a:pt x="73" y="29"/>
                      </a:lnTo>
                      <a:lnTo>
                        <a:pt x="75" y="31"/>
                      </a:lnTo>
                      <a:lnTo>
                        <a:pt x="75" y="32"/>
                      </a:lnTo>
                      <a:lnTo>
                        <a:pt x="75" y="32"/>
                      </a:lnTo>
                      <a:lnTo>
                        <a:pt x="76" y="33"/>
                      </a:lnTo>
                      <a:lnTo>
                        <a:pt x="78" y="33"/>
                      </a:lnTo>
                      <a:lnTo>
                        <a:pt x="80" y="32"/>
                      </a:lnTo>
                      <a:lnTo>
                        <a:pt x="80" y="31"/>
                      </a:lnTo>
                      <a:lnTo>
                        <a:pt x="80" y="30"/>
                      </a:lnTo>
                      <a:lnTo>
                        <a:pt x="79" y="28"/>
                      </a:lnTo>
                      <a:lnTo>
                        <a:pt x="80" y="27"/>
                      </a:lnTo>
                      <a:lnTo>
                        <a:pt x="80" y="26"/>
                      </a:lnTo>
                      <a:lnTo>
                        <a:pt x="81" y="26"/>
                      </a:lnTo>
                      <a:lnTo>
                        <a:pt x="83" y="26"/>
                      </a:lnTo>
                      <a:lnTo>
                        <a:pt x="84" y="26"/>
                      </a:lnTo>
                      <a:lnTo>
                        <a:pt x="84" y="25"/>
                      </a:lnTo>
                      <a:lnTo>
                        <a:pt x="83" y="25"/>
                      </a:lnTo>
                      <a:lnTo>
                        <a:pt x="82" y="25"/>
                      </a:lnTo>
                      <a:lnTo>
                        <a:pt x="81" y="25"/>
                      </a:lnTo>
                      <a:lnTo>
                        <a:pt x="80" y="25"/>
                      </a:lnTo>
                      <a:lnTo>
                        <a:pt x="79" y="23"/>
                      </a:lnTo>
                      <a:lnTo>
                        <a:pt x="78" y="23"/>
                      </a:lnTo>
                      <a:lnTo>
                        <a:pt x="77" y="23"/>
                      </a:lnTo>
                      <a:lnTo>
                        <a:pt x="78" y="22"/>
                      </a:lnTo>
                      <a:lnTo>
                        <a:pt x="77" y="21"/>
                      </a:lnTo>
                      <a:lnTo>
                        <a:pt x="78" y="20"/>
                      </a:lnTo>
                      <a:lnTo>
                        <a:pt x="78" y="20"/>
                      </a:lnTo>
                      <a:lnTo>
                        <a:pt x="79" y="20"/>
                      </a:lnTo>
                      <a:lnTo>
                        <a:pt x="79" y="20"/>
                      </a:lnTo>
                      <a:lnTo>
                        <a:pt x="78" y="19"/>
                      </a:lnTo>
                      <a:lnTo>
                        <a:pt x="77" y="19"/>
                      </a:lnTo>
                      <a:lnTo>
                        <a:pt x="77" y="20"/>
                      </a:lnTo>
                      <a:lnTo>
                        <a:pt x="76" y="19"/>
                      </a:lnTo>
                      <a:lnTo>
                        <a:pt x="76" y="19"/>
                      </a:lnTo>
                      <a:lnTo>
                        <a:pt x="77" y="18"/>
                      </a:lnTo>
                      <a:lnTo>
                        <a:pt x="77" y="17"/>
                      </a:lnTo>
                      <a:lnTo>
                        <a:pt x="76" y="16"/>
                      </a:lnTo>
                      <a:lnTo>
                        <a:pt x="76" y="16"/>
                      </a:lnTo>
                      <a:lnTo>
                        <a:pt x="76" y="15"/>
                      </a:lnTo>
                      <a:lnTo>
                        <a:pt x="74" y="13"/>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80" name="Freeform 873">
                  <a:extLst>
                    <a:ext uri="{FF2B5EF4-FFF2-40B4-BE49-F238E27FC236}">
                      <a16:creationId xmlns:a16="http://schemas.microsoft.com/office/drawing/2014/main" xmlns="" id="{56F47E93-BEEA-594C-8188-966343A2BE61}"/>
                    </a:ext>
                  </a:extLst>
                </p:cNvPr>
                <p:cNvSpPr/>
                <p:nvPr/>
              </p:nvSpPr>
              <p:spPr>
                <a:xfrm>
                  <a:off x="2317750" y="4381500"/>
                  <a:ext cx="73025" cy="63500"/>
                </a:xfrm>
                <a:custGeom>
                  <a:avLst/>
                  <a:gdLst>
                    <a:gd name="T0" fmla="*/ 31 w 46"/>
                    <a:gd name="T1" fmla="*/ 4 h 40"/>
                    <a:gd name="T2" fmla="*/ 24 w 46"/>
                    <a:gd name="T3" fmla="*/ 6 h 40"/>
                    <a:gd name="T4" fmla="*/ 18 w 46"/>
                    <a:gd name="T5" fmla="*/ 2 h 40"/>
                    <a:gd name="T6" fmla="*/ 13 w 46"/>
                    <a:gd name="T7" fmla="*/ 3 h 40"/>
                    <a:gd name="T8" fmla="*/ 4 w 46"/>
                    <a:gd name="T9" fmla="*/ 0 h 40"/>
                    <a:gd name="T10" fmla="*/ 3 w 46"/>
                    <a:gd name="T11" fmla="*/ 0 h 40"/>
                    <a:gd name="T12" fmla="*/ 1 w 46"/>
                    <a:gd name="T13" fmla="*/ 2 h 40"/>
                    <a:gd name="T14" fmla="*/ 0 w 46"/>
                    <a:gd name="T15" fmla="*/ 3 h 40"/>
                    <a:gd name="T16" fmla="*/ 0 w 46"/>
                    <a:gd name="T17" fmla="*/ 4 h 40"/>
                    <a:gd name="T18" fmla="*/ 1 w 46"/>
                    <a:gd name="T19" fmla="*/ 5 h 40"/>
                    <a:gd name="T20" fmla="*/ 1 w 46"/>
                    <a:gd name="T21" fmla="*/ 8 h 40"/>
                    <a:gd name="T22" fmla="*/ 0 w 46"/>
                    <a:gd name="T23" fmla="*/ 11 h 40"/>
                    <a:gd name="T24" fmla="*/ 1 w 46"/>
                    <a:gd name="T25" fmla="*/ 16 h 40"/>
                    <a:gd name="T26" fmla="*/ 3 w 46"/>
                    <a:gd name="T27" fmla="*/ 17 h 40"/>
                    <a:gd name="T28" fmla="*/ 4 w 46"/>
                    <a:gd name="T29" fmla="*/ 19 h 40"/>
                    <a:gd name="T30" fmla="*/ 6 w 46"/>
                    <a:gd name="T31" fmla="*/ 19 h 40"/>
                    <a:gd name="T32" fmla="*/ 11 w 46"/>
                    <a:gd name="T33" fmla="*/ 22 h 40"/>
                    <a:gd name="T34" fmla="*/ 11 w 46"/>
                    <a:gd name="T35" fmla="*/ 22 h 40"/>
                    <a:gd name="T36" fmla="*/ 13 w 46"/>
                    <a:gd name="T37" fmla="*/ 19 h 40"/>
                    <a:gd name="T38" fmla="*/ 12 w 46"/>
                    <a:gd name="T39" fmla="*/ 18 h 40"/>
                    <a:gd name="T40" fmla="*/ 10 w 46"/>
                    <a:gd name="T41" fmla="*/ 17 h 40"/>
                    <a:gd name="T42" fmla="*/ 10 w 46"/>
                    <a:gd name="T43" fmla="*/ 16 h 40"/>
                    <a:gd name="T44" fmla="*/ 11 w 46"/>
                    <a:gd name="T45" fmla="*/ 15 h 40"/>
                    <a:gd name="T46" fmla="*/ 13 w 46"/>
                    <a:gd name="T47" fmla="*/ 16 h 40"/>
                    <a:gd name="T48" fmla="*/ 17 w 46"/>
                    <a:gd name="T49" fmla="*/ 20 h 40"/>
                    <a:gd name="T50" fmla="*/ 17 w 46"/>
                    <a:gd name="T51" fmla="*/ 22 h 40"/>
                    <a:gd name="T52" fmla="*/ 20 w 46"/>
                    <a:gd name="T53" fmla="*/ 24 h 40"/>
                    <a:gd name="T54" fmla="*/ 20 w 46"/>
                    <a:gd name="T55" fmla="*/ 24 h 40"/>
                    <a:gd name="T56" fmla="*/ 27 w 46"/>
                    <a:gd name="T57" fmla="*/ 27 h 40"/>
                    <a:gd name="T58" fmla="*/ 30 w 46"/>
                    <a:gd name="T59" fmla="*/ 30 h 40"/>
                    <a:gd name="T60" fmla="*/ 31 w 46"/>
                    <a:gd name="T61" fmla="*/ 37 h 40"/>
                    <a:gd name="T62" fmla="*/ 31 w 46"/>
                    <a:gd name="T63" fmla="*/ 37 h 40"/>
                    <a:gd name="T64" fmla="*/ 33 w 46"/>
                    <a:gd name="T65" fmla="*/ 38 h 40"/>
                    <a:gd name="T66" fmla="*/ 36 w 46"/>
                    <a:gd name="T67" fmla="*/ 39 h 40"/>
                    <a:gd name="T68" fmla="*/ 36 w 46"/>
                    <a:gd name="T69" fmla="*/ 39 h 40"/>
                    <a:gd name="T70" fmla="*/ 35 w 46"/>
                    <a:gd name="T71" fmla="*/ 36 h 40"/>
                    <a:gd name="T72" fmla="*/ 36 w 46"/>
                    <a:gd name="T73" fmla="*/ 35 h 40"/>
                    <a:gd name="T74" fmla="*/ 37 w 46"/>
                    <a:gd name="T75" fmla="*/ 36 h 40"/>
                    <a:gd name="T76" fmla="*/ 39 w 46"/>
                    <a:gd name="T77" fmla="*/ 38 h 40"/>
                    <a:gd name="T78" fmla="*/ 40 w 46"/>
                    <a:gd name="T79" fmla="*/ 40 h 40"/>
                    <a:gd name="T80" fmla="*/ 41 w 46"/>
                    <a:gd name="T81" fmla="*/ 40 h 40"/>
                    <a:gd name="T82" fmla="*/ 43 w 46"/>
                    <a:gd name="T83" fmla="*/ 38 h 40"/>
                    <a:gd name="T84" fmla="*/ 43 w 46"/>
                    <a:gd name="T85" fmla="*/ 37 h 40"/>
                    <a:gd name="T86" fmla="*/ 43 w 46"/>
                    <a:gd name="T87" fmla="*/ 34 h 40"/>
                    <a:gd name="T88" fmla="*/ 43 w 46"/>
                    <a:gd name="T89" fmla="*/ 33 h 40"/>
                    <a:gd name="T90" fmla="*/ 44 w 46"/>
                    <a:gd name="T91" fmla="*/ 32 h 40"/>
                    <a:gd name="T92" fmla="*/ 45 w 46"/>
                    <a:gd name="T93" fmla="*/ 31 h 40"/>
                    <a:gd name="T94" fmla="*/ 42 w 46"/>
                    <a:gd name="T95" fmla="*/ 28 h 40"/>
                    <a:gd name="T96" fmla="*/ 42 w 46"/>
                    <a:gd name="T97" fmla="*/ 25 h 40"/>
                    <a:gd name="T98" fmla="*/ 44 w 46"/>
                    <a:gd name="T99" fmla="*/ 22 h 40"/>
                    <a:gd name="T100" fmla="*/ 45 w 46"/>
                    <a:gd name="T101" fmla="*/ 22 h 40"/>
                    <a:gd name="T102" fmla="*/ 46 w 46"/>
                    <a:gd name="T103" fmla="*/ 23 h 40"/>
                    <a:gd name="T104" fmla="*/ 46 w 46"/>
                    <a:gd name="T105" fmla="*/ 23 h 40"/>
                    <a:gd name="T106" fmla="*/ 46 w 46"/>
                    <a:gd name="T107" fmla="*/ 22 h 40"/>
                    <a:gd name="T108" fmla="*/ 34 w 46"/>
                    <a:gd name="T109" fmla="*/ 11 h 40"/>
                    <a:gd name="T110" fmla="*/ 31 w 46"/>
                    <a:gd name="T111" fmla="*/ 4 h 40"/>
                    <a:gd name="T112" fmla="*/ 31 w 46"/>
                    <a:gd name="T113"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 h="40">
                      <a:moveTo>
                        <a:pt x="31" y="4"/>
                      </a:moveTo>
                      <a:lnTo>
                        <a:pt x="24" y="6"/>
                      </a:lnTo>
                      <a:lnTo>
                        <a:pt x="18" y="2"/>
                      </a:lnTo>
                      <a:lnTo>
                        <a:pt x="13" y="3"/>
                      </a:lnTo>
                      <a:lnTo>
                        <a:pt x="4" y="0"/>
                      </a:lnTo>
                      <a:lnTo>
                        <a:pt x="3" y="0"/>
                      </a:lnTo>
                      <a:lnTo>
                        <a:pt x="1" y="2"/>
                      </a:lnTo>
                      <a:lnTo>
                        <a:pt x="0" y="3"/>
                      </a:lnTo>
                      <a:lnTo>
                        <a:pt x="0" y="4"/>
                      </a:lnTo>
                      <a:lnTo>
                        <a:pt x="1" y="5"/>
                      </a:lnTo>
                      <a:lnTo>
                        <a:pt x="1" y="8"/>
                      </a:lnTo>
                      <a:lnTo>
                        <a:pt x="0" y="11"/>
                      </a:lnTo>
                      <a:lnTo>
                        <a:pt x="1" y="16"/>
                      </a:lnTo>
                      <a:lnTo>
                        <a:pt x="3" y="17"/>
                      </a:lnTo>
                      <a:lnTo>
                        <a:pt x="4" y="19"/>
                      </a:lnTo>
                      <a:lnTo>
                        <a:pt x="6" y="19"/>
                      </a:lnTo>
                      <a:lnTo>
                        <a:pt x="11" y="22"/>
                      </a:lnTo>
                      <a:lnTo>
                        <a:pt x="11" y="22"/>
                      </a:lnTo>
                      <a:lnTo>
                        <a:pt x="13" y="19"/>
                      </a:lnTo>
                      <a:lnTo>
                        <a:pt x="12" y="18"/>
                      </a:lnTo>
                      <a:lnTo>
                        <a:pt x="10" y="17"/>
                      </a:lnTo>
                      <a:lnTo>
                        <a:pt x="10" y="16"/>
                      </a:lnTo>
                      <a:lnTo>
                        <a:pt x="11" y="15"/>
                      </a:lnTo>
                      <a:lnTo>
                        <a:pt x="13" y="16"/>
                      </a:lnTo>
                      <a:lnTo>
                        <a:pt x="17" y="20"/>
                      </a:lnTo>
                      <a:lnTo>
                        <a:pt x="17" y="22"/>
                      </a:lnTo>
                      <a:lnTo>
                        <a:pt x="20" y="24"/>
                      </a:lnTo>
                      <a:lnTo>
                        <a:pt x="20" y="24"/>
                      </a:lnTo>
                      <a:lnTo>
                        <a:pt x="27" y="27"/>
                      </a:lnTo>
                      <a:lnTo>
                        <a:pt x="30" y="30"/>
                      </a:lnTo>
                      <a:lnTo>
                        <a:pt x="31" y="37"/>
                      </a:lnTo>
                      <a:lnTo>
                        <a:pt x="31" y="37"/>
                      </a:lnTo>
                      <a:lnTo>
                        <a:pt x="33" y="38"/>
                      </a:lnTo>
                      <a:lnTo>
                        <a:pt x="36" y="39"/>
                      </a:lnTo>
                      <a:lnTo>
                        <a:pt x="36" y="39"/>
                      </a:lnTo>
                      <a:lnTo>
                        <a:pt x="35" y="36"/>
                      </a:lnTo>
                      <a:lnTo>
                        <a:pt x="36" y="35"/>
                      </a:lnTo>
                      <a:lnTo>
                        <a:pt x="37" y="36"/>
                      </a:lnTo>
                      <a:lnTo>
                        <a:pt x="39" y="38"/>
                      </a:lnTo>
                      <a:lnTo>
                        <a:pt x="40" y="40"/>
                      </a:lnTo>
                      <a:lnTo>
                        <a:pt x="41" y="40"/>
                      </a:lnTo>
                      <a:lnTo>
                        <a:pt x="43" y="38"/>
                      </a:lnTo>
                      <a:lnTo>
                        <a:pt x="43" y="37"/>
                      </a:lnTo>
                      <a:lnTo>
                        <a:pt x="43" y="34"/>
                      </a:lnTo>
                      <a:lnTo>
                        <a:pt x="43" y="33"/>
                      </a:lnTo>
                      <a:lnTo>
                        <a:pt x="44" y="32"/>
                      </a:lnTo>
                      <a:lnTo>
                        <a:pt x="45" y="31"/>
                      </a:lnTo>
                      <a:lnTo>
                        <a:pt x="42" y="28"/>
                      </a:lnTo>
                      <a:lnTo>
                        <a:pt x="42" y="25"/>
                      </a:lnTo>
                      <a:lnTo>
                        <a:pt x="44" y="22"/>
                      </a:lnTo>
                      <a:lnTo>
                        <a:pt x="45" y="22"/>
                      </a:lnTo>
                      <a:lnTo>
                        <a:pt x="46" y="23"/>
                      </a:lnTo>
                      <a:lnTo>
                        <a:pt x="46" y="23"/>
                      </a:lnTo>
                      <a:lnTo>
                        <a:pt x="46" y="22"/>
                      </a:lnTo>
                      <a:lnTo>
                        <a:pt x="34" y="11"/>
                      </a:lnTo>
                      <a:lnTo>
                        <a:pt x="31" y="4"/>
                      </a:lnTo>
                      <a:lnTo>
                        <a:pt x="31" y="4"/>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81" name="Freeform 875">
                  <a:extLst>
                    <a:ext uri="{FF2B5EF4-FFF2-40B4-BE49-F238E27FC236}">
                      <a16:creationId xmlns:a16="http://schemas.microsoft.com/office/drawing/2014/main" xmlns="" id="{C3BD85EB-A8DC-7247-AA96-3DCC5B19CE57}"/>
                    </a:ext>
                  </a:extLst>
                </p:cNvPr>
                <p:cNvSpPr/>
                <p:nvPr/>
              </p:nvSpPr>
              <p:spPr>
                <a:xfrm>
                  <a:off x="4057650" y="4391025"/>
                  <a:ext cx="139700" cy="144463"/>
                </a:xfrm>
                <a:custGeom>
                  <a:avLst/>
                  <a:gdLst>
                    <a:gd name="T0" fmla="*/ 63 w 88"/>
                    <a:gd name="T1" fmla="*/ 79 h 91"/>
                    <a:gd name="T2" fmla="*/ 82 w 88"/>
                    <a:gd name="T3" fmla="*/ 79 h 91"/>
                    <a:gd name="T4" fmla="*/ 83 w 88"/>
                    <a:gd name="T5" fmla="*/ 72 h 91"/>
                    <a:gd name="T6" fmla="*/ 77 w 88"/>
                    <a:gd name="T7" fmla="*/ 55 h 91"/>
                    <a:gd name="T8" fmla="*/ 81 w 88"/>
                    <a:gd name="T9" fmla="*/ 45 h 91"/>
                    <a:gd name="T10" fmla="*/ 86 w 88"/>
                    <a:gd name="T11" fmla="*/ 37 h 91"/>
                    <a:gd name="T12" fmla="*/ 84 w 88"/>
                    <a:gd name="T13" fmla="*/ 23 h 91"/>
                    <a:gd name="T14" fmla="*/ 84 w 88"/>
                    <a:gd name="T15" fmla="*/ 20 h 91"/>
                    <a:gd name="T16" fmla="*/ 82 w 88"/>
                    <a:gd name="T17" fmla="*/ 18 h 91"/>
                    <a:gd name="T18" fmla="*/ 77 w 88"/>
                    <a:gd name="T19" fmla="*/ 11 h 91"/>
                    <a:gd name="T20" fmla="*/ 62 w 88"/>
                    <a:gd name="T21" fmla="*/ 13 h 91"/>
                    <a:gd name="T22" fmla="*/ 58 w 88"/>
                    <a:gd name="T23" fmla="*/ 14 h 91"/>
                    <a:gd name="T24" fmla="*/ 56 w 88"/>
                    <a:gd name="T25" fmla="*/ 15 h 91"/>
                    <a:gd name="T26" fmla="*/ 52 w 88"/>
                    <a:gd name="T27" fmla="*/ 12 h 91"/>
                    <a:gd name="T28" fmla="*/ 50 w 88"/>
                    <a:gd name="T29" fmla="*/ 8 h 91"/>
                    <a:gd name="T30" fmla="*/ 49 w 88"/>
                    <a:gd name="T31" fmla="*/ 6 h 91"/>
                    <a:gd name="T32" fmla="*/ 44 w 88"/>
                    <a:gd name="T33" fmla="*/ 4 h 91"/>
                    <a:gd name="T34" fmla="*/ 38 w 88"/>
                    <a:gd name="T35" fmla="*/ 6 h 91"/>
                    <a:gd name="T36" fmla="*/ 34 w 88"/>
                    <a:gd name="T37" fmla="*/ 3 h 91"/>
                    <a:gd name="T38" fmla="*/ 34 w 88"/>
                    <a:gd name="T39" fmla="*/ 0 h 91"/>
                    <a:gd name="T40" fmla="*/ 30 w 88"/>
                    <a:gd name="T41" fmla="*/ 2 h 91"/>
                    <a:gd name="T42" fmla="*/ 27 w 88"/>
                    <a:gd name="T43" fmla="*/ 3 h 91"/>
                    <a:gd name="T44" fmla="*/ 23 w 88"/>
                    <a:gd name="T45" fmla="*/ 6 h 91"/>
                    <a:gd name="T46" fmla="*/ 20 w 88"/>
                    <a:gd name="T47" fmla="*/ 7 h 91"/>
                    <a:gd name="T48" fmla="*/ 18 w 88"/>
                    <a:gd name="T49" fmla="*/ 7 h 91"/>
                    <a:gd name="T50" fmla="*/ 15 w 88"/>
                    <a:gd name="T51" fmla="*/ 4 h 91"/>
                    <a:gd name="T52" fmla="*/ 12 w 88"/>
                    <a:gd name="T53" fmla="*/ 5 h 91"/>
                    <a:gd name="T54" fmla="*/ 9 w 88"/>
                    <a:gd name="T55" fmla="*/ 8 h 91"/>
                    <a:gd name="T56" fmla="*/ 7 w 88"/>
                    <a:gd name="T57" fmla="*/ 18 h 91"/>
                    <a:gd name="T58" fmla="*/ 10 w 88"/>
                    <a:gd name="T59" fmla="*/ 23 h 91"/>
                    <a:gd name="T60" fmla="*/ 11 w 88"/>
                    <a:gd name="T61" fmla="*/ 25 h 91"/>
                    <a:gd name="T62" fmla="*/ 11 w 88"/>
                    <a:gd name="T63" fmla="*/ 29 h 91"/>
                    <a:gd name="T64" fmla="*/ 13 w 88"/>
                    <a:gd name="T65" fmla="*/ 34 h 91"/>
                    <a:gd name="T66" fmla="*/ 10 w 88"/>
                    <a:gd name="T67" fmla="*/ 33 h 91"/>
                    <a:gd name="T68" fmla="*/ 5 w 88"/>
                    <a:gd name="T69" fmla="*/ 33 h 91"/>
                    <a:gd name="T70" fmla="*/ 6 w 88"/>
                    <a:gd name="T71" fmla="*/ 36 h 91"/>
                    <a:gd name="T72" fmla="*/ 8 w 88"/>
                    <a:gd name="T73" fmla="*/ 38 h 91"/>
                    <a:gd name="T74" fmla="*/ 7 w 88"/>
                    <a:gd name="T75" fmla="*/ 43 h 91"/>
                    <a:gd name="T76" fmla="*/ 2 w 88"/>
                    <a:gd name="T77" fmla="*/ 46 h 91"/>
                    <a:gd name="T78" fmla="*/ 4 w 88"/>
                    <a:gd name="T79" fmla="*/ 51 h 91"/>
                    <a:gd name="T80" fmla="*/ 0 w 88"/>
                    <a:gd name="T81" fmla="*/ 60 h 91"/>
                    <a:gd name="T82" fmla="*/ 3 w 88"/>
                    <a:gd name="T83" fmla="*/ 61 h 91"/>
                    <a:gd name="T84" fmla="*/ 6 w 88"/>
                    <a:gd name="T85" fmla="*/ 63 h 91"/>
                    <a:gd name="T86" fmla="*/ 11 w 88"/>
                    <a:gd name="T87" fmla="*/ 66 h 91"/>
                    <a:gd name="T88" fmla="*/ 15 w 88"/>
                    <a:gd name="T89" fmla="*/ 70 h 91"/>
                    <a:gd name="T90" fmla="*/ 18 w 88"/>
                    <a:gd name="T91" fmla="*/ 74 h 91"/>
                    <a:gd name="T92" fmla="*/ 16 w 88"/>
                    <a:gd name="T93" fmla="*/ 77 h 91"/>
                    <a:gd name="T94" fmla="*/ 15 w 88"/>
                    <a:gd name="T95" fmla="*/ 8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8" h="91">
                      <a:moveTo>
                        <a:pt x="15" y="90"/>
                      </a:moveTo>
                      <a:lnTo>
                        <a:pt x="15" y="91"/>
                      </a:lnTo>
                      <a:lnTo>
                        <a:pt x="20" y="91"/>
                      </a:lnTo>
                      <a:lnTo>
                        <a:pt x="63" y="79"/>
                      </a:lnTo>
                      <a:lnTo>
                        <a:pt x="78" y="82"/>
                      </a:lnTo>
                      <a:lnTo>
                        <a:pt x="80" y="79"/>
                      </a:lnTo>
                      <a:lnTo>
                        <a:pt x="80" y="79"/>
                      </a:lnTo>
                      <a:lnTo>
                        <a:pt x="82" y="79"/>
                      </a:lnTo>
                      <a:lnTo>
                        <a:pt x="82" y="80"/>
                      </a:lnTo>
                      <a:lnTo>
                        <a:pt x="84" y="79"/>
                      </a:lnTo>
                      <a:lnTo>
                        <a:pt x="83" y="73"/>
                      </a:lnTo>
                      <a:lnTo>
                        <a:pt x="83" y="72"/>
                      </a:lnTo>
                      <a:lnTo>
                        <a:pt x="81" y="72"/>
                      </a:lnTo>
                      <a:lnTo>
                        <a:pt x="80" y="71"/>
                      </a:lnTo>
                      <a:lnTo>
                        <a:pt x="77" y="61"/>
                      </a:lnTo>
                      <a:lnTo>
                        <a:pt x="77" y="55"/>
                      </a:lnTo>
                      <a:lnTo>
                        <a:pt x="78" y="53"/>
                      </a:lnTo>
                      <a:lnTo>
                        <a:pt x="80" y="51"/>
                      </a:lnTo>
                      <a:lnTo>
                        <a:pt x="81" y="50"/>
                      </a:lnTo>
                      <a:lnTo>
                        <a:pt x="81" y="45"/>
                      </a:lnTo>
                      <a:lnTo>
                        <a:pt x="84" y="39"/>
                      </a:lnTo>
                      <a:lnTo>
                        <a:pt x="85" y="39"/>
                      </a:lnTo>
                      <a:lnTo>
                        <a:pt x="85" y="37"/>
                      </a:lnTo>
                      <a:lnTo>
                        <a:pt x="86" y="37"/>
                      </a:lnTo>
                      <a:lnTo>
                        <a:pt x="86" y="36"/>
                      </a:lnTo>
                      <a:lnTo>
                        <a:pt x="88" y="35"/>
                      </a:lnTo>
                      <a:lnTo>
                        <a:pt x="85" y="24"/>
                      </a:lnTo>
                      <a:lnTo>
                        <a:pt x="84" y="23"/>
                      </a:lnTo>
                      <a:lnTo>
                        <a:pt x="83" y="23"/>
                      </a:lnTo>
                      <a:lnTo>
                        <a:pt x="84" y="22"/>
                      </a:lnTo>
                      <a:lnTo>
                        <a:pt x="85" y="21"/>
                      </a:lnTo>
                      <a:lnTo>
                        <a:pt x="84" y="20"/>
                      </a:lnTo>
                      <a:lnTo>
                        <a:pt x="85" y="19"/>
                      </a:lnTo>
                      <a:lnTo>
                        <a:pt x="84" y="17"/>
                      </a:lnTo>
                      <a:lnTo>
                        <a:pt x="84" y="18"/>
                      </a:lnTo>
                      <a:lnTo>
                        <a:pt x="82" y="18"/>
                      </a:lnTo>
                      <a:lnTo>
                        <a:pt x="82" y="17"/>
                      </a:lnTo>
                      <a:lnTo>
                        <a:pt x="80" y="14"/>
                      </a:lnTo>
                      <a:lnTo>
                        <a:pt x="79" y="13"/>
                      </a:lnTo>
                      <a:lnTo>
                        <a:pt x="77" y="11"/>
                      </a:lnTo>
                      <a:lnTo>
                        <a:pt x="77" y="11"/>
                      </a:lnTo>
                      <a:lnTo>
                        <a:pt x="76" y="12"/>
                      </a:lnTo>
                      <a:lnTo>
                        <a:pt x="71" y="11"/>
                      </a:lnTo>
                      <a:lnTo>
                        <a:pt x="62" y="13"/>
                      </a:lnTo>
                      <a:lnTo>
                        <a:pt x="61" y="15"/>
                      </a:lnTo>
                      <a:lnTo>
                        <a:pt x="60" y="16"/>
                      </a:lnTo>
                      <a:lnTo>
                        <a:pt x="58" y="15"/>
                      </a:lnTo>
                      <a:lnTo>
                        <a:pt x="58" y="14"/>
                      </a:lnTo>
                      <a:lnTo>
                        <a:pt x="57" y="14"/>
                      </a:lnTo>
                      <a:lnTo>
                        <a:pt x="57" y="15"/>
                      </a:lnTo>
                      <a:lnTo>
                        <a:pt x="56" y="15"/>
                      </a:lnTo>
                      <a:lnTo>
                        <a:pt x="56" y="15"/>
                      </a:lnTo>
                      <a:lnTo>
                        <a:pt x="54" y="14"/>
                      </a:lnTo>
                      <a:lnTo>
                        <a:pt x="54" y="13"/>
                      </a:lnTo>
                      <a:lnTo>
                        <a:pt x="53" y="12"/>
                      </a:lnTo>
                      <a:lnTo>
                        <a:pt x="52" y="12"/>
                      </a:lnTo>
                      <a:lnTo>
                        <a:pt x="52" y="11"/>
                      </a:lnTo>
                      <a:lnTo>
                        <a:pt x="52" y="10"/>
                      </a:lnTo>
                      <a:lnTo>
                        <a:pt x="51" y="9"/>
                      </a:lnTo>
                      <a:lnTo>
                        <a:pt x="50" y="8"/>
                      </a:lnTo>
                      <a:lnTo>
                        <a:pt x="50" y="8"/>
                      </a:lnTo>
                      <a:lnTo>
                        <a:pt x="49" y="7"/>
                      </a:lnTo>
                      <a:lnTo>
                        <a:pt x="49" y="6"/>
                      </a:lnTo>
                      <a:lnTo>
                        <a:pt x="49" y="6"/>
                      </a:lnTo>
                      <a:lnTo>
                        <a:pt x="48" y="6"/>
                      </a:lnTo>
                      <a:lnTo>
                        <a:pt x="45" y="6"/>
                      </a:lnTo>
                      <a:lnTo>
                        <a:pt x="45" y="6"/>
                      </a:lnTo>
                      <a:lnTo>
                        <a:pt x="44" y="4"/>
                      </a:lnTo>
                      <a:lnTo>
                        <a:pt x="43" y="4"/>
                      </a:lnTo>
                      <a:lnTo>
                        <a:pt x="39" y="4"/>
                      </a:lnTo>
                      <a:lnTo>
                        <a:pt x="38" y="6"/>
                      </a:lnTo>
                      <a:lnTo>
                        <a:pt x="38" y="6"/>
                      </a:lnTo>
                      <a:lnTo>
                        <a:pt x="37" y="7"/>
                      </a:lnTo>
                      <a:lnTo>
                        <a:pt x="34" y="7"/>
                      </a:lnTo>
                      <a:lnTo>
                        <a:pt x="35" y="6"/>
                      </a:lnTo>
                      <a:lnTo>
                        <a:pt x="34" y="3"/>
                      </a:lnTo>
                      <a:lnTo>
                        <a:pt x="34" y="2"/>
                      </a:lnTo>
                      <a:lnTo>
                        <a:pt x="34" y="2"/>
                      </a:lnTo>
                      <a:lnTo>
                        <a:pt x="34" y="1"/>
                      </a:lnTo>
                      <a:lnTo>
                        <a:pt x="34" y="0"/>
                      </a:lnTo>
                      <a:lnTo>
                        <a:pt x="32" y="0"/>
                      </a:lnTo>
                      <a:lnTo>
                        <a:pt x="31" y="0"/>
                      </a:lnTo>
                      <a:lnTo>
                        <a:pt x="30" y="2"/>
                      </a:lnTo>
                      <a:lnTo>
                        <a:pt x="30" y="2"/>
                      </a:lnTo>
                      <a:lnTo>
                        <a:pt x="29" y="1"/>
                      </a:lnTo>
                      <a:lnTo>
                        <a:pt x="28" y="1"/>
                      </a:lnTo>
                      <a:lnTo>
                        <a:pt x="27" y="2"/>
                      </a:lnTo>
                      <a:lnTo>
                        <a:pt x="27" y="3"/>
                      </a:lnTo>
                      <a:lnTo>
                        <a:pt x="28" y="5"/>
                      </a:lnTo>
                      <a:lnTo>
                        <a:pt x="27" y="5"/>
                      </a:lnTo>
                      <a:lnTo>
                        <a:pt x="24" y="5"/>
                      </a:lnTo>
                      <a:lnTo>
                        <a:pt x="23" y="6"/>
                      </a:lnTo>
                      <a:lnTo>
                        <a:pt x="23" y="7"/>
                      </a:lnTo>
                      <a:lnTo>
                        <a:pt x="22" y="8"/>
                      </a:lnTo>
                      <a:lnTo>
                        <a:pt x="21" y="8"/>
                      </a:lnTo>
                      <a:lnTo>
                        <a:pt x="20" y="7"/>
                      </a:lnTo>
                      <a:lnTo>
                        <a:pt x="19" y="6"/>
                      </a:lnTo>
                      <a:lnTo>
                        <a:pt x="19" y="6"/>
                      </a:lnTo>
                      <a:lnTo>
                        <a:pt x="18" y="6"/>
                      </a:lnTo>
                      <a:lnTo>
                        <a:pt x="18" y="7"/>
                      </a:lnTo>
                      <a:lnTo>
                        <a:pt x="18" y="7"/>
                      </a:lnTo>
                      <a:lnTo>
                        <a:pt x="17" y="5"/>
                      </a:lnTo>
                      <a:lnTo>
                        <a:pt x="16" y="4"/>
                      </a:lnTo>
                      <a:lnTo>
                        <a:pt x="15" y="4"/>
                      </a:lnTo>
                      <a:lnTo>
                        <a:pt x="14" y="5"/>
                      </a:lnTo>
                      <a:lnTo>
                        <a:pt x="13" y="4"/>
                      </a:lnTo>
                      <a:lnTo>
                        <a:pt x="12" y="5"/>
                      </a:lnTo>
                      <a:lnTo>
                        <a:pt x="12" y="5"/>
                      </a:lnTo>
                      <a:lnTo>
                        <a:pt x="11" y="6"/>
                      </a:lnTo>
                      <a:lnTo>
                        <a:pt x="11" y="7"/>
                      </a:lnTo>
                      <a:lnTo>
                        <a:pt x="9" y="7"/>
                      </a:lnTo>
                      <a:lnTo>
                        <a:pt x="9" y="8"/>
                      </a:lnTo>
                      <a:lnTo>
                        <a:pt x="7" y="10"/>
                      </a:lnTo>
                      <a:lnTo>
                        <a:pt x="7" y="11"/>
                      </a:lnTo>
                      <a:lnTo>
                        <a:pt x="6" y="11"/>
                      </a:lnTo>
                      <a:lnTo>
                        <a:pt x="7" y="18"/>
                      </a:lnTo>
                      <a:lnTo>
                        <a:pt x="7" y="18"/>
                      </a:lnTo>
                      <a:lnTo>
                        <a:pt x="8" y="20"/>
                      </a:lnTo>
                      <a:lnTo>
                        <a:pt x="11" y="20"/>
                      </a:lnTo>
                      <a:lnTo>
                        <a:pt x="10" y="23"/>
                      </a:lnTo>
                      <a:lnTo>
                        <a:pt x="11" y="23"/>
                      </a:lnTo>
                      <a:lnTo>
                        <a:pt x="12" y="24"/>
                      </a:lnTo>
                      <a:lnTo>
                        <a:pt x="12" y="24"/>
                      </a:lnTo>
                      <a:lnTo>
                        <a:pt x="11" y="25"/>
                      </a:lnTo>
                      <a:lnTo>
                        <a:pt x="11" y="26"/>
                      </a:lnTo>
                      <a:lnTo>
                        <a:pt x="9" y="28"/>
                      </a:lnTo>
                      <a:lnTo>
                        <a:pt x="10" y="28"/>
                      </a:lnTo>
                      <a:lnTo>
                        <a:pt x="11" y="29"/>
                      </a:lnTo>
                      <a:lnTo>
                        <a:pt x="12" y="29"/>
                      </a:lnTo>
                      <a:lnTo>
                        <a:pt x="12" y="30"/>
                      </a:lnTo>
                      <a:lnTo>
                        <a:pt x="13" y="31"/>
                      </a:lnTo>
                      <a:lnTo>
                        <a:pt x="13" y="34"/>
                      </a:lnTo>
                      <a:lnTo>
                        <a:pt x="13" y="34"/>
                      </a:lnTo>
                      <a:lnTo>
                        <a:pt x="12" y="33"/>
                      </a:lnTo>
                      <a:lnTo>
                        <a:pt x="11" y="33"/>
                      </a:lnTo>
                      <a:lnTo>
                        <a:pt x="10" y="33"/>
                      </a:lnTo>
                      <a:lnTo>
                        <a:pt x="9" y="32"/>
                      </a:lnTo>
                      <a:lnTo>
                        <a:pt x="7" y="32"/>
                      </a:lnTo>
                      <a:lnTo>
                        <a:pt x="5" y="33"/>
                      </a:lnTo>
                      <a:lnTo>
                        <a:pt x="5" y="33"/>
                      </a:lnTo>
                      <a:lnTo>
                        <a:pt x="5" y="33"/>
                      </a:lnTo>
                      <a:lnTo>
                        <a:pt x="6" y="34"/>
                      </a:lnTo>
                      <a:lnTo>
                        <a:pt x="5" y="36"/>
                      </a:lnTo>
                      <a:lnTo>
                        <a:pt x="6" y="36"/>
                      </a:lnTo>
                      <a:lnTo>
                        <a:pt x="7" y="36"/>
                      </a:lnTo>
                      <a:lnTo>
                        <a:pt x="8" y="36"/>
                      </a:lnTo>
                      <a:lnTo>
                        <a:pt x="8" y="37"/>
                      </a:lnTo>
                      <a:lnTo>
                        <a:pt x="8" y="38"/>
                      </a:lnTo>
                      <a:lnTo>
                        <a:pt x="9" y="38"/>
                      </a:lnTo>
                      <a:lnTo>
                        <a:pt x="9" y="38"/>
                      </a:lnTo>
                      <a:lnTo>
                        <a:pt x="8" y="39"/>
                      </a:lnTo>
                      <a:lnTo>
                        <a:pt x="7" y="43"/>
                      </a:lnTo>
                      <a:lnTo>
                        <a:pt x="6" y="44"/>
                      </a:lnTo>
                      <a:lnTo>
                        <a:pt x="6" y="45"/>
                      </a:lnTo>
                      <a:lnTo>
                        <a:pt x="3" y="45"/>
                      </a:lnTo>
                      <a:lnTo>
                        <a:pt x="2" y="46"/>
                      </a:lnTo>
                      <a:lnTo>
                        <a:pt x="3" y="49"/>
                      </a:lnTo>
                      <a:lnTo>
                        <a:pt x="3" y="50"/>
                      </a:lnTo>
                      <a:lnTo>
                        <a:pt x="4" y="51"/>
                      </a:lnTo>
                      <a:lnTo>
                        <a:pt x="4" y="51"/>
                      </a:lnTo>
                      <a:lnTo>
                        <a:pt x="5" y="52"/>
                      </a:lnTo>
                      <a:lnTo>
                        <a:pt x="4" y="57"/>
                      </a:lnTo>
                      <a:lnTo>
                        <a:pt x="1" y="59"/>
                      </a:lnTo>
                      <a:lnTo>
                        <a:pt x="0" y="60"/>
                      </a:lnTo>
                      <a:lnTo>
                        <a:pt x="1" y="61"/>
                      </a:lnTo>
                      <a:lnTo>
                        <a:pt x="1" y="61"/>
                      </a:lnTo>
                      <a:lnTo>
                        <a:pt x="1" y="61"/>
                      </a:lnTo>
                      <a:lnTo>
                        <a:pt x="3" y="61"/>
                      </a:lnTo>
                      <a:lnTo>
                        <a:pt x="3" y="62"/>
                      </a:lnTo>
                      <a:lnTo>
                        <a:pt x="3" y="62"/>
                      </a:lnTo>
                      <a:lnTo>
                        <a:pt x="4" y="62"/>
                      </a:lnTo>
                      <a:lnTo>
                        <a:pt x="6" y="63"/>
                      </a:lnTo>
                      <a:lnTo>
                        <a:pt x="9" y="63"/>
                      </a:lnTo>
                      <a:lnTo>
                        <a:pt x="9" y="63"/>
                      </a:lnTo>
                      <a:lnTo>
                        <a:pt x="11" y="65"/>
                      </a:lnTo>
                      <a:lnTo>
                        <a:pt x="11" y="66"/>
                      </a:lnTo>
                      <a:lnTo>
                        <a:pt x="11" y="66"/>
                      </a:lnTo>
                      <a:lnTo>
                        <a:pt x="12" y="69"/>
                      </a:lnTo>
                      <a:lnTo>
                        <a:pt x="14" y="69"/>
                      </a:lnTo>
                      <a:lnTo>
                        <a:pt x="15" y="70"/>
                      </a:lnTo>
                      <a:lnTo>
                        <a:pt x="16" y="70"/>
                      </a:lnTo>
                      <a:lnTo>
                        <a:pt x="16" y="71"/>
                      </a:lnTo>
                      <a:lnTo>
                        <a:pt x="17" y="72"/>
                      </a:lnTo>
                      <a:lnTo>
                        <a:pt x="18" y="74"/>
                      </a:lnTo>
                      <a:lnTo>
                        <a:pt x="17" y="76"/>
                      </a:lnTo>
                      <a:lnTo>
                        <a:pt x="18" y="77"/>
                      </a:lnTo>
                      <a:lnTo>
                        <a:pt x="18" y="77"/>
                      </a:lnTo>
                      <a:lnTo>
                        <a:pt x="16" y="77"/>
                      </a:lnTo>
                      <a:lnTo>
                        <a:pt x="16" y="78"/>
                      </a:lnTo>
                      <a:lnTo>
                        <a:pt x="16" y="80"/>
                      </a:lnTo>
                      <a:lnTo>
                        <a:pt x="15" y="80"/>
                      </a:lnTo>
                      <a:lnTo>
                        <a:pt x="15" y="81"/>
                      </a:lnTo>
                      <a:lnTo>
                        <a:pt x="15" y="82"/>
                      </a:lnTo>
                      <a:lnTo>
                        <a:pt x="15" y="83"/>
                      </a:lnTo>
                      <a:lnTo>
                        <a:pt x="15" y="90"/>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82" name="Freeform 877">
                  <a:extLst>
                    <a:ext uri="{FF2B5EF4-FFF2-40B4-BE49-F238E27FC236}">
                      <a16:creationId xmlns:a16="http://schemas.microsoft.com/office/drawing/2014/main" xmlns="" id="{D481DDDF-C747-3547-B820-77D0EB8D1DEA}"/>
                    </a:ext>
                  </a:extLst>
                </p:cNvPr>
                <p:cNvSpPr/>
                <p:nvPr/>
              </p:nvSpPr>
              <p:spPr>
                <a:xfrm>
                  <a:off x="4527550" y="4514850"/>
                  <a:ext cx="428625" cy="417513"/>
                </a:xfrm>
                <a:custGeom>
                  <a:avLst/>
                  <a:gdLst>
                    <a:gd name="T0" fmla="*/ 254 w 270"/>
                    <a:gd name="T1" fmla="*/ 178 h 263"/>
                    <a:gd name="T2" fmla="*/ 244 w 270"/>
                    <a:gd name="T3" fmla="*/ 167 h 263"/>
                    <a:gd name="T4" fmla="*/ 243 w 270"/>
                    <a:gd name="T5" fmla="*/ 154 h 263"/>
                    <a:gd name="T6" fmla="*/ 241 w 270"/>
                    <a:gd name="T7" fmla="*/ 134 h 263"/>
                    <a:gd name="T8" fmla="*/ 242 w 270"/>
                    <a:gd name="T9" fmla="*/ 115 h 263"/>
                    <a:gd name="T10" fmla="*/ 247 w 270"/>
                    <a:gd name="T11" fmla="*/ 93 h 263"/>
                    <a:gd name="T12" fmla="*/ 262 w 270"/>
                    <a:gd name="T13" fmla="*/ 52 h 263"/>
                    <a:gd name="T14" fmla="*/ 270 w 270"/>
                    <a:gd name="T15" fmla="*/ 45 h 263"/>
                    <a:gd name="T16" fmla="*/ 267 w 270"/>
                    <a:gd name="T17" fmla="*/ 41 h 263"/>
                    <a:gd name="T18" fmla="*/ 264 w 270"/>
                    <a:gd name="T19" fmla="*/ 27 h 263"/>
                    <a:gd name="T20" fmla="*/ 263 w 270"/>
                    <a:gd name="T21" fmla="*/ 23 h 263"/>
                    <a:gd name="T22" fmla="*/ 240 w 270"/>
                    <a:gd name="T23" fmla="*/ 12 h 263"/>
                    <a:gd name="T24" fmla="*/ 230 w 270"/>
                    <a:gd name="T25" fmla="*/ 13 h 263"/>
                    <a:gd name="T26" fmla="*/ 218 w 270"/>
                    <a:gd name="T27" fmla="*/ 4 h 263"/>
                    <a:gd name="T28" fmla="*/ 207 w 270"/>
                    <a:gd name="T29" fmla="*/ 4 h 263"/>
                    <a:gd name="T30" fmla="*/ 199 w 270"/>
                    <a:gd name="T31" fmla="*/ 0 h 263"/>
                    <a:gd name="T32" fmla="*/ 183 w 270"/>
                    <a:gd name="T33" fmla="*/ 4 h 263"/>
                    <a:gd name="T34" fmla="*/ 176 w 270"/>
                    <a:gd name="T35" fmla="*/ 4 h 263"/>
                    <a:gd name="T36" fmla="*/ 174 w 270"/>
                    <a:gd name="T37" fmla="*/ 2 h 263"/>
                    <a:gd name="T38" fmla="*/ 150 w 270"/>
                    <a:gd name="T39" fmla="*/ 6 h 263"/>
                    <a:gd name="T40" fmla="*/ 144 w 270"/>
                    <a:gd name="T41" fmla="*/ 14 h 263"/>
                    <a:gd name="T42" fmla="*/ 122 w 270"/>
                    <a:gd name="T43" fmla="*/ 9 h 263"/>
                    <a:gd name="T44" fmla="*/ 113 w 270"/>
                    <a:gd name="T45" fmla="*/ 6 h 263"/>
                    <a:gd name="T46" fmla="*/ 102 w 270"/>
                    <a:gd name="T47" fmla="*/ 1 h 263"/>
                    <a:gd name="T48" fmla="*/ 94 w 270"/>
                    <a:gd name="T49" fmla="*/ 11 h 263"/>
                    <a:gd name="T50" fmla="*/ 90 w 270"/>
                    <a:gd name="T51" fmla="*/ 22 h 263"/>
                    <a:gd name="T52" fmla="*/ 77 w 270"/>
                    <a:gd name="T53" fmla="*/ 84 h 263"/>
                    <a:gd name="T54" fmla="*/ 54 w 270"/>
                    <a:gd name="T55" fmla="*/ 124 h 263"/>
                    <a:gd name="T56" fmla="*/ 32 w 270"/>
                    <a:gd name="T57" fmla="*/ 143 h 263"/>
                    <a:gd name="T58" fmla="*/ 28 w 270"/>
                    <a:gd name="T59" fmla="*/ 136 h 263"/>
                    <a:gd name="T60" fmla="*/ 17 w 270"/>
                    <a:gd name="T61" fmla="*/ 142 h 263"/>
                    <a:gd name="T62" fmla="*/ 9 w 270"/>
                    <a:gd name="T63" fmla="*/ 141 h 263"/>
                    <a:gd name="T64" fmla="*/ 0 w 270"/>
                    <a:gd name="T65" fmla="*/ 157 h 263"/>
                    <a:gd name="T66" fmla="*/ 0 w 270"/>
                    <a:gd name="T67" fmla="*/ 163 h 263"/>
                    <a:gd name="T68" fmla="*/ 29 w 270"/>
                    <a:gd name="T69" fmla="*/ 156 h 263"/>
                    <a:gd name="T70" fmla="*/ 56 w 270"/>
                    <a:gd name="T71" fmla="*/ 157 h 263"/>
                    <a:gd name="T72" fmla="*/ 60 w 270"/>
                    <a:gd name="T73" fmla="*/ 158 h 263"/>
                    <a:gd name="T74" fmla="*/ 78 w 270"/>
                    <a:gd name="T75" fmla="*/ 189 h 263"/>
                    <a:gd name="T76" fmla="*/ 99 w 270"/>
                    <a:gd name="T77" fmla="*/ 187 h 263"/>
                    <a:gd name="T78" fmla="*/ 103 w 270"/>
                    <a:gd name="T79" fmla="*/ 173 h 263"/>
                    <a:gd name="T80" fmla="*/ 120 w 270"/>
                    <a:gd name="T81" fmla="*/ 171 h 263"/>
                    <a:gd name="T82" fmla="*/ 134 w 270"/>
                    <a:gd name="T83" fmla="*/ 181 h 263"/>
                    <a:gd name="T84" fmla="*/ 136 w 270"/>
                    <a:gd name="T85" fmla="*/ 210 h 263"/>
                    <a:gd name="T86" fmla="*/ 137 w 270"/>
                    <a:gd name="T87" fmla="*/ 231 h 263"/>
                    <a:gd name="T88" fmla="*/ 137 w 270"/>
                    <a:gd name="T89" fmla="*/ 232 h 263"/>
                    <a:gd name="T90" fmla="*/ 142 w 270"/>
                    <a:gd name="T91" fmla="*/ 235 h 263"/>
                    <a:gd name="T92" fmla="*/ 145 w 270"/>
                    <a:gd name="T93" fmla="*/ 230 h 263"/>
                    <a:gd name="T94" fmla="*/ 163 w 270"/>
                    <a:gd name="T95" fmla="*/ 230 h 263"/>
                    <a:gd name="T96" fmla="*/ 167 w 270"/>
                    <a:gd name="T97" fmla="*/ 228 h 263"/>
                    <a:gd name="T98" fmla="*/ 172 w 270"/>
                    <a:gd name="T99" fmla="*/ 230 h 263"/>
                    <a:gd name="T100" fmla="*/ 173 w 270"/>
                    <a:gd name="T101" fmla="*/ 235 h 263"/>
                    <a:gd name="T102" fmla="*/ 183 w 270"/>
                    <a:gd name="T103" fmla="*/ 232 h 263"/>
                    <a:gd name="T104" fmla="*/ 187 w 270"/>
                    <a:gd name="T105" fmla="*/ 238 h 263"/>
                    <a:gd name="T106" fmla="*/ 209 w 270"/>
                    <a:gd name="T107" fmla="*/ 241 h 263"/>
                    <a:gd name="T108" fmla="*/ 221 w 270"/>
                    <a:gd name="T109" fmla="*/ 248 h 263"/>
                    <a:gd name="T110" fmla="*/ 228 w 270"/>
                    <a:gd name="T111" fmla="*/ 255 h 263"/>
                    <a:gd name="T112" fmla="*/ 242 w 270"/>
                    <a:gd name="T113" fmla="*/ 262 h 263"/>
                    <a:gd name="T114" fmla="*/ 246 w 270"/>
                    <a:gd name="T115" fmla="*/ 263 h 263"/>
                    <a:gd name="T116" fmla="*/ 248 w 270"/>
                    <a:gd name="T117" fmla="*/ 263 h 263"/>
                    <a:gd name="T118" fmla="*/ 245 w 270"/>
                    <a:gd name="T119" fmla="*/ 247 h 263"/>
                    <a:gd name="T120" fmla="*/ 235 w 270"/>
                    <a:gd name="T121" fmla="*/ 247 h 263"/>
                    <a:gd name="T122" fmla="*/ 236 w 270"/>
                    <a:gd name="T123" fmla="*/ 216 h 263"/>
                    <a:gd name="T124" fmla="*/ 240 w 270"/>
                    <a:gd name="T125" fmla="*/ 194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 h="263">
                      <a:moveTo>
                        <a:pt x="259" y="190"/>
                      </a:moveTo>
                      <a:lnTo>
                        <a:pt x="257" y="181"/>
                      </a:lnTo>
                      <a:lnTo>
                        <a:pt x="254" y="178"/>
                      </a:lnTo>
                      <a:lnTo>
                        <a:pt x="251" y="177"/>
                      </a:lnTo>
                      <a:lnTo>
                        <a:pt x="246" y="171"/>
                      </a:lnTo>
                      <a:lnTo>
                        <a:pt x="244" y="167"/>
                      </a:lnTo>
                      <a:lnTo>
                        <a:pt x="243" y="165"/>
                      </a:lnTo>
                      <a:lnTo>
                        <a:pt x="242" y="161"/>
                      </a:lnTo>
                      <a:lnTo>
                        <a:pt x="243" y="154"/>
                      </a:lnTo>
                      <a:lnTo>
                        <a:pt x="239" y="146"/>
                      </a:lnTo>
                      <a:lnTo>
                        <a:pt x="241" y="137"/>
                      </a:lnTo>
                      <a:lnTo>
                        <a:pt x="241" y="134"/>
                      </a:lnTo>
                      <a:lnTo>
                        <a:pt x="240" y="134"/>
                      </a:lnTo>
                      <a:lnTo>
                        <a:pt x="242" y="122"/>
                      </a:lnTo>
                      <a:lnTo>
                        <a:pt x="242" y="115"/>
                      </a:lnTo>
                      <a:lnTo>
                        <a:pt x="238" y="110"/>
                      </a:lnTo>
                      <a:lnTo>
                        <a:pt x="238" y="108"/>
                      </a:lnTo>
                      <a:lnTo>
                        <a:pt x="247" y="93"/>
                      </a:lnTo>
                      <a:lnTo>
                        <a:pt x="248" y="92"/>
                      </a:lnTo>
                      <a:lnTo>
                        <a:pt x="251" y="68"/>
                      </a:lnTo>
                      <a:lnTo>
                        <a:pt x="262" y="52"/>
                      </a:lnTo>
                      <a:lnTo>
                        <a:pt x="267" y="50"/>
                      </a:lnTo>
                      <a:lnTo>
                        <a:pt x="269" y="47"/>
                      </a:lnTo>
                      <a:lnTo>
                        <a:pt x="270" y="45"/>
                      </a:lnTo>
                      <a:lnTo>
                        <a:pt x="269" y="43"/>
                      </a:lnTo>
                      <a:lnTo>
                        <a:pt x="269" y="42"/>
                      </a:lnTo>
                      <a:lnTo>
                        <a:pt x="267" y="41"/>
                      </a:lnTo>
                      <a:lnTo>
                        <a:pt x="264" y="39"/>
                      </a:lnTo>
                      <a:lnTo>
                        <a:pt x="263" y="37"/>
                      </a:lnTo>
                      <a:lnTo>
                        <a:pt x="264" y="27"/>
                      </a:lnTo>
                      <a:lnTo>
                        <a:pt x="265" y="24"/>
                      </a:lnTo>
                      <a:lnTo>
                        <a:pt x="265" y="23"/>
                      </a:lnTo>
                      <a:lnTo>
                        <a:pt x="263" y="23"/>
                      </a:lnTo>
                      <a:lnTo>
                        <a:pt x="247" y="9"/>
                      </a:lnTo>
                      <a:lnTo>
                        <a:pt x="243" y="12"/>
                      </a:lnTo>
                      <a:lnTo>
                        <a:pt x="240" y="12"/>
                      </a:lnTo>
                      <a:lnTo>
                        <a:pt x="234" y="10"/>
                      </a:lnTo>
                      <a:lnTo>
                        <a:pt x="232" y="13"/>
                      </a:lnTo>
                      <a:lnTo>
                        <a:pt x="230" y="13"/>
                      </a:lnTo>
                      <a:lnTo>
                        <a:pt x="224" y="11"/>
                      </a:lnTo>
                      <a:lnTo>
                        <a:pt x="221" y="6"/>
                      </a:lnTo>
                      <a:lnTo>
                        <a:pt x="218" y="4"/>
                      </a:lnTo>
                      <a:lnTo>
                        <a:pt x="217" y="1"/>
                      </a:lnTo>
                      <a:lnTo>
                        <a:pt x="209" y="1"/>
                      </a:lnTo>
                      <a:lnTo>
                        <a:pt x="207" y="4"/>
                      </a:lnTo>
                      <a:lnTo>
                        <a:pt x="204" y="2"/>
                      </a:lnTo>
                      <a:lnTo>
                        <a:pt x="203" y="4"/>
                      </a:lnTo>
                      <a:lnTo>
                        <a:pt x="199" y="0"/>
                      </a:lnTo>
                      <a:lnTo>
                        <a:pt x="189" y="2"/>
                      </a:lnTo>
                      <a:lnTo>
                        <a:pt x="184" y="1"/>
                      </a:lnTo>
                      <a:lnTo>
                        <a:pt x="183" y="4"/>
                      </a:lnTo>
                      <a:lnTo>
                        <a:pt x="180" y="4"/>
                      </a:lnTo>
                      <a:lnTo>
                        <a:pt x="178" y="5"/>
                      </a:lnTo>
                      <a:lnTo>
                        <a:pt x="176" y="4"/>
                      </a:lnTo>
                      <a:lnTo>
                        <a:pt x="176" y="4"/>
                      </a:lnTo>
                      <a:lnTo>
                        <a:pt x="176" y="2"/>
                      </a:lnTo>
                      <a:lnTo>
                        <a:pt x="174" y="2"/>
                      </a:lnTo>
                      <a:lnTo>
                        <a:pt x="157" y="8"/>
                      </a:lnTo>
                      <a:lnTo>
                        <a:pt x="155" y="7"/>
                      </a:lnTo>
                      <a:lnTo>
                        <a:pt x="150" y="6"/>
                      </a:lnTo>
                      <a:lnTo>
                        <a:pt x="147" y="8"/>
                      </a:lnTo>
                      <a:lnTo>
                        <a:pt x="146" y="13"/>
                      </a:lnTo>
                      <a:lnTo>
                        <a:pt x="144" y="14"/>
                      </a:lnTo>
                      <a:lnTo>
                        <a:pt x="131" y="14"/>
                      </a:lnTo>
                      <a:lnTo>
                        <a:pt x="125" y="12"/>
                      </a:lnTo>
                      <a:lnTo>
                        <a:pt x="122" y="9"/>
                      </a:lnTo>
                      <a:lnTo>
                        <a:pt x="120" y="12"/>
                      </a:lnTo>
                      <a:lnTo>
                        <a:pt x="118" y="11"/>
                      </a:lnTo>
                      <a:lnTo>
                        <a:pt x="113" y="6"/>
                      </a:lnTo>
                      <a:lnTo>
                        <a:pt x="112" y="4"/>
                      </a:lnTo>
                      <a:lnTo>
                        <a:pt x="110" y="2"/>
                      </a:lnTo>
                      <a:lnTo>
                        <a:pt x="102" y="1"/>
                      </a:lnTo>
                      <a:lnTo>
                        <a:pt x="97" y="6"/>
                      </a:lnTo>
                      <a:lnTo>
                        <a:pt x="96" y="9"/>
                      </a:lnTo>
                      <a:lnTo>
                        <a:pt x="94" y="11"/>
                      </a:lnTo>
                      <a:lnTo>
                        <a:pt x="92" y="20"/>
                      </a:lnTo>
                      <a:lnTo>
                        <a:pt x="93" y="21"/>
                      </a:lnTo>
                      <a:lnTo>
                        <a:pt x="90" y="22"/>
                      </a:lnTo>
                      <a:lnTo>
                        <a:pt x="90" y="27"/>
                      </a:lnTo>
                      <a:lnTo>
                        <a:pt x="81" y="47"/>
                      </a:lnTo>
                      <a:lnTo>
                        <a:pt x="77" y="84"/>
                      </a:lnTo>
                      <a:lnTo>
                        <a:pt x="68" y="91"/>
                      </a:lnTo>
                      <a:lnTo>
                        <a:pt x="57" y="104"/>
                      </a:lnTo>
                      <a:lnTo>
                        <a:pt x="54" y="124"/>
                      </a:lnTo>
                      <a:lnTo>
                        <a:pt x="46" y="133"/>
                      </a:lnTo>
                      <a:lnTo>
                        <a:pt x="37" y="140"/>
                      </a:lnTo>
                      <a:lnTo>
                        <a:pt x="32" y="143"/>
                      </a:lnTo>
                      <a:lnTo>
                        <a:pt x="29" y="142"/>
                      </a:lnTo>
                      <a:lnTo>
                        <a:pt x="29" y="137"/>
                      </a:lnTo>
                      <a:lnTo>
                        <a:pt x="28" y="136"/>
                      </a:lnTo>
                      <a:lnTo>
                        <a:pt x="21" y="138"/>
                      </a:lnTo>
                      <a:lnTo>
                        <a:pt x="19" y="139"/>
                      </a:lnTo>
                      <a:lnTo>
                        <a:pt x="17" y="142"/>
                      </a:lnTo>
                      <a:lnTo>
                        <a:pt x="14" y="143"/>
                      </a:lnTo>
                      <a:lnTo>
                        <a:pt x="10" y="140"/>
                      </a:lnTo>
                      <a:lnTo>
                        <a:pt x="9" y="141"/>
                      </a:lnTo>
                      <a:lnTo>
                        <a:pt x="4" y="145"/>
                      </a:lnTo>
                      <a:lnTo>
                        <a:pt x="2" y="156"/>
                      </a:lnTo>
                      <a:lnTo>
                        <a:pt x="0" y="157"/>
                      </a:lnTo>
                      <a:lnTo>
                        <a:pt x="0" y="160"/>
                      </a:lnTo>
                      <a:lnTo>
                        <a:pt x="0" y="162"/>
                      </a:lnTo>
                      <a:lnTo>
                        <a:pt x="0" y="163"/>
                      </a:lnTo>
                      <a:lnTo>
                        <a:pt x="0" y="162"/>
                      </a:lnTo>
                      <a:lnTo>
                        <a:pt x="14" y="157"/>
                      </a:lnTo>
                      <a:lnTo>
                        <a:pt x="29" y="156"/>
                      </a:lnTo>
                      <a:lnTo>
                        <a:pt x="31" y="157"/>
                      </a:lnTo>
                      <a:lnTo>
                        <a:pt x="56" y="156"/>
                      </a:lnTo>
                      <a:lnTo>
                        <a:pt x="56" y="157"/>
                      </a:lnTo>
                      <a:lnTo>
                        <a:pt x="58" y="159"/>
                      </a:lnTo>
                      <a:lnTo>
                        <a:pt x="59" y="159"/>
                      </a:lnTo>
                      <a:lnTo>
                        <a:pt x="60" y="158"/>
                      </a:lnTo>
                      <a:lnTo>
                        <a:pt x="66" y="178"/>
                      </a:lnTo>
                      <a:lnTo>
                        <a:pt x="74" y="188"/>
                      </a:lnTo>
                      <a:lnTo>
                        <a:pt x="78" y="189"/>
                      </a:lnTo>
                      <a:lnTo>
                        <a:pt x="81" y="189"/>
                      </a:lnTo>
                      <a:lnTo>
                        <a:pt x="90" y="187"/>
                      </a:lnTo>
                      <a:lnTo>
                        <a:pt x="99" y="187"/>
                      </a:lnTo>
                      <a:lnTo>
                        <a:pt x="100" y="182"/>
                      </a:lnTo>
                      <a:lnTo>
                        <a:pt x="101" y="180"/>
                      </a:lnTo>
                      <a:lnTo>
                        <a:pt x="103" y="173"/>
                      </a:lnTo>
                      <a:lnTo>
                        <a:pt x="114" y="173"/>
                      </a:lnTo>
                      <a:lnTo>
                        <a:pt x="114" y="171"/>
                      </a:lnTo>
                      <a:lnTo>
                        <a:pt x="120" y="171"/>
                      </a:lnTo>
                      <a:lnTo>
                        <a:pt x="120" y="177"/>
                      </a:lnTo>
                      <a:lnTo>
                        <a:pt x="133" y="177"/>
                      </a:lnTo>
                      <a:lnTo>
                        <a:pt x="134" y="181"/>
                      </a:lnTo>
                      <a:lnTo>
                        <a:pt x="136" y="200"/>
                      </a:lnTo>
                      <a:lnTo>
                        <a:pt x="135" y="205"/>
                      </a:lnTo>
                      <a:lnTo>
                        <a:pt x="136" y="210"/>
                      </a:lnTo>
                      <a:lnTo>
                        <a:pt x="141" y="224"/>
                      </a:lnTo>
                      <a:lnTo>
                        <a:pt x="141" y="226"/>
                      </a:lnTo>
                      <a:lnTo>
                        <a:pt x="137" y="231"/>
                      </a:lnTo>
                      <a:lnTo>
                        <a:pt x="137" y="231"/>
                      </a:lnTo>
                      <a:lnTo>
                        <a:pt x="137" y="232"/>
                      </a:lnTo>
                      <a:lnTo>
                        <a:pt x="137" y="232"/>
                      </a:lnTo>
                      <a:lnTo>
                        <a:pt x="139" y="232"/>
                      </a:lnTo>
                      <a:lnTo>
                        <a:pt x="140" y="234"/>
                      </a:lnTo>
                      <a:lnTo>
                        <a:pt x="142" y="235"/>
                      </a:lnTo>
                      <a:lnTo>
                        <a:pt x="142" y="234"/>
                      </a:lnTo>
                      <a:lnTo>
                        <a:pt x="143" y="231"/>
                      </a:lnTo>
                      <a:lnTo>
                        <a:pt x="145" y="230"/>
                      </a:lnTo>
                      <a:lnTo>
                        <a:pt x="158" y="230"/>
                      </a:lnTo>
                      <a:lnTo>
                        <a:pt x="161" y="229"/>
                      </a:lnTo>
                      <a:lnTo>
                        <a:pt x="163" y="230"/>
                      </a:lnTo>
                      <a:lnTo>
                        <a:pt x="164" y="230"/>
                      </a:lnTo>
                      <a:lnTo>
                        <a:pt x="166" y="228"/>
                      </a:lnTo>
                      <a:lnTo>
                        <a:pt x="167" y="228"/>
                      </a:lnTo>
                      <a:lnTo>
                        <a:pt x="170" y="227"/>
                      </a:lnTo>
                      <a:lnTo>
                        <a:pt x="171" y="227"/>
                      </a:lnTo>
                      <a:lnTo>
                        <a:pt x="172" y="230"/>
                      </a:lnTo>
                      <a:lnTo>
                        <a:pt x="172" y="233"/>
                      </a:lnTo>
                      <a:lnTo>
                        <a:pt x="173" y="234"/>
                      </a:lnTo>
                      <a:lnTo>
                        <a:pt x="173" y="235"/>
                      </a:lnTo>
                      <a:lnTo>
                        <a:pt x="178" y="233"/>
                      </a:lnTo>
                      <a:lnTo>
                        <a:pt x="180" y="233"/>
                      </a:lnTo>
                      <a:lnTo>
                        <a:pt x="183" y="232"/>
                      </a:lnTo>
                      <a:lnTo>
                        <a:pt x="184" y="234"/>
                      </a:lnTo>
                      <a:lnTo>
                        <a:pt x="185" y="236"/>
                      </a:lnTo>
                      <a:lnTo>
                        <a:pt x="187" y="238"/>
                      </a:lnTo>
                      <a:lnTo>
                        <a:pt x="198" y="243"/>
                      </a:lnTo>
                      <a:lnTo>
                        <a:pt x="201" y="243"/>
                      </a:lnTo>
                      <a:lnTo>
                        <a:pt x="209" y="241"/>
                      </a:lnTo>
                      <a:lnTo>
                        <a:pt x="210" y="241"/>
                      </a:lnTo>
                      <a:lnTo>
                        <a:pt x="215" y="246"/>
                      </a:lnTo>
                      <a:lnTo>
                        <a:pt x="221" y="248"/>
                      </a:lnTo>
                      <a:lnTo>
                        <a:pt x="224" y="248"/>
                      </a:lnTo>
                      <a:lnTo>
                        <a:pt x="226" y="250"/>
                      </a:lnTo>
                      <a:lnTo>
                        <a:pt x="228" y="255"/>
                      </a:lnTo>
                      <a:lnTo>
                        <a:pt x="236" y="260"/>
                      </a:lnTo>
                      <a:lnTo>
                        <a:pt x="241" y="262"/>
                      </a:lnTo>
                      <a:lnTo>
                        <a:pt x="242" y="262"/>
                      </a:lnTo>
                      <a:lnTo>
                        <a:pt x="243" y="261"/>
                      </a:lnTo>
                      <a:lnTo>
                        <a:pt x="244" y="261"/>
                      </a:lnTo>
                      <a:lnTo>
                        <a:pt x="246" y="263"/>
                      </a:lnTo>
                      <a:lnTo>
                        <a:pt x="246" y="263"/>
                      </a:lnTo>
                      <a:lnTo>
                        <a:pt x="248" y="263"/>
                      </a:lnTo>
                      <a:lnTo>
                        <a:pt x="248" y="263"/>
                      </a:lnTo>
                      <a:lnTo>
                        <a:pt x="248" y="250"/>
                      </a:lnTo>
                      <a:lnTo>
                        <a:pt x="247" y="248"/>
                      </a:lnTo>
                      <a:lnTo>
                        <a:pt x="245" y="247"/>
                      </a:lnTo>
                      <a:lnTo>
                        <a:pt x="243" y="249"/>
                      </a:lnTo>
                      <a:lnTo>
                        <a:pt x="237" y="248"/>
                      </a:lnTo>
                      <a:lnTo>
                        <a:pt x="235" y="247"/>
                      </a:lnTo>
                      <a:lnTo>
                        <a:pt x="231" y="241"/>
                      </a:lnTo>
                      <a:lnTo>
                        <a:pt x="230" y="239"/>
                      </a:lnTo>
                      <a:lnTo>
                        <a:pt x="236" y="216"/>
                      </a:lnTo>
                      <a:lnTo>
                        <a:pt x="234" y="205"/>
                      </a:lnTo>
                      <a:lnTo>
                        <a:pt x="238" y="195"/>
                      </a:lnTo>
                      <a:lnTo>
                        <a:pt x="240" y="194"/>
                      </a:lnTo>
                      <a:lnTo>
                        <a:pt x="259" y="190"/>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83" name="Freeform 879">
                  <a:extLst>
                    <a:ext uri="{FF2B5EF4-FFF2-40B4-BE49-F238E27FC236}">
                      <a16:creationId xmlns:a16="http://schemas.microsoft.com/office/drawing/2014/main" xmlns="" id="{4CABDA8F-5B0F-754B-A96F-4AE575CA2F06}"/>
                    </a:ext>
                  </a:extLst>
                </p:cNvPr>
                <p:cNvSpPr/>
                <p:nvPr/>
              </p:nvSpPr>
              <p:spPr>
                <a:xfrm>
                  <a:off x="4500563" y="4549775"/>
                  <a:ext cx="169863" cy="196850"/>
                </a:xfrm>
                <a:custGeom>
                  <a:avLst/>
                  <a:gdLst>
                    <a:gd name="T0" fmla="*/ 105 w 107"/>
                    <a:gd name="T1" fmla="*/ 2 h 124"/>
                    <a:gd name="T2" fmla="*/ 89 w 107"/>
                    <a:gd name="T3" fmla="*/ 0 h 124"/>
                    <a:gd name="T4" fmla="*/ 73 w 107"/>
                    <a:gd name="T5" fmla="*/ 9 h 124"/>
                    <a:gd name="T6" fmla="*/ 70 w 107"/>
                    <a:gd name="T7" fmla="*/ 15 h 124"/>
                    <a:gd name="T8" fmla="*/ 70 w 107"/>
                    <a:gd name="T9" fmla="*/ 29 h 124"/>
                    <a:gd name="T10" fmla="*/ 63 w 107"/>
                    <a:gd name="T11" fmla="*/ 25 h 124"/>
                    <a:gd name="T12" fmla="*/ 53 w 107"/>
                    <a:gd name="T13" fmla="*/ 23 h 124"/>
                    <a:gd name="T14" fmla="*/ 30 w 107"/>
                    <a:gd name="T15" fmla="*/ 22 h 124"/>
                    <a:gd name="T16" fmla="*/ 29 w 107"/>
                    <a:gd name="T17" fmla="*/ 35 h 124"/>
                    <a:gd name="T18" fmla="*/ 35 w 107"/>
                    <a:gd name="T19" fmla="*/ 30 h 124"/>
                    <a:gd name="T20" fmla="*/ 45 w 107"/>
                    <a:gd name="T21" fmla="*/ 35 h 124"/>
                    <a:gd name="T22" fmla="*/ 41 w 107"/>
                    <a:gd name="T23" fmla="*/ 49 h 124"/>
                    <a:gd name="T24" fmla="*/ 45 w 107"/>
                    <a:gd name="T25" fmla="*/ 64 h 124"/>
                    <a:gd name="T26" fmla="*/ 37 w 107"/>
                    <a:gd name="T27" fmla="*/ 87 h 124"/>
                    <a:gd name="T28" fmla="*/ 26 w 107"/>
                    <a:gd name="T29" fmla="*/ 83 h 124"/>
                    <a:gd name="T30" fmla="*/ 22 w 107"/>
                    <a:gd name="T31" fmla="*/ 79 h 124"/>
                    <a:gd name="T32" fmla="*/ 8 w 107"/>
                    <a:gd name="T33" fmla="*/ 88 h 124"/>
                    <a:gd name="T34" fmla="*/ 6 w 107"/>
                    <a:gd name="T35" fmla="*/ 94 h 124"/>
                    <a:gd name="T36" fmla="*/ 8 w 107"/>
                    <a:gd name="T37" fmla="*/ 102 h 124"/>
                    <a:gd name="T38" fmla="*/ 2 w 107"/>
                    <a:gd name="T39" fmla="*/ 103 h 124"/>
                    <a:gd name="T40" fmla="*/ 0 w 107"/>
                    <a:gd name="T41" fmla="*/ 109 h 124"/>
                    <a:gd name="T42" fmla="*/ 8 w 107"/>
                    <a:gd name="T43" fmla="*/ 116 h 124"/>
                    <a:gd name="T44" fmla="*/ 19 w 107"/>
                    <a:gd name="T45" fmla="*/ 120 h 124"/>
                    <a:gd name="T46" fmla="*/ 23 w 107"/>
                    <a:gd name="T47" fmla="*/ 115 h 124"/>
                    <a:gd name="T48" fmla="*/ 27 w 107"/>
                    <a:gd name="T49" fmla="*/ 118 h 124"/>
                    <a:gd name="T50" fmla="*/ 34 w 107"/>
                    <a:gd name="T51" fmla="*/ 120 h 124"/>
                    <a:gd name="T52" fmla="*/ 38 w 107"/>
                    <a:gd name="T53" fmla="*/ 116 h 124"/>
                    <a:gd name="T54" fmla="*/ 46 w 107"/>
                    <a:gd name="T55" fmla="*/ 115 h 124"/>
                    <a:gd name="T56" fmla="*/ 49 w 107"/>
                    <a:gd name="T57" fmla="*/ 121 h 124"/>
                    <a:gd name="T58" fmla="*/ 63 w 107"/>
                    <a:gd name="T59" fmla="*/ 111 h 124"/>
                    <a:gd name="T60" fmla="*/ 74 w 107"/>
                    <a:gd name="T61" fmla="*/ 82 h 124"/>
                    <a:gd name="T62" fmla="*/ 94 w 107"/>
                    <a:gd name="T63" fmla="*/ 62 h 124"/>
                    <a:gd name="T64" fmla="*/ 107 w 107"/>
                    <a:gd name="T65" fmla="*/ 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24">
                      <a:moveTo>
                        <a:pt x="107" y="0"/>
                      </a:moveTo>
                      <a:lnTo>
                        <a:pt x="105" y="2"/>
                      </a:lnTo>
                      <a:lnTo>
                        <a:pt x="97" y="4"/>
                      </a:lnTo>
                      <a:lnTo>
                        <a:pt x="89" y="0"/>
                      </a:lnTo>
                      <a:lnTo>
                        <a:pt x="83" y="1"/>
                      </a:lnTo>
                      <a:lnTo>
                        <a:pt x="73" y="9"/>
                      </a:lnTo>
                      <a:lnTo>
                        <a:pt x="71" y="12"/>
                      </a:lnTo>
                      <a:lnTo>
                        <a:pt x="70" y="15"/>
                      </a:lnTo>
                      <a:lnTo>
                        <a:pt x="71" y="26"/>
                      </a:lnTo>
                      <a:lnTo>
                        <a:pt x="70" y="29"/>
                      </a:lnTo>
                      <a:lnTo>
                        <a:pt x="69" y="30"/>
                      </a:lnTo>
                      <a:lnTo>
                        <a:pt x="63" y="25"/>
                      </a:lnTo>
                      <a:lnTo>
                        <a:pt x="60" y="25"/>
                      </a:lnTo>
                      <a:lnTo>
                        <a:pt x="53" y="23"/>
                      </a:lnTo>
                      <a:lnTo>
                        <a:pt x="50" y="22"/>
                      </a:lnTo>
                      <a:lnTo>
                        <a:pt x="30" y="22"/>
                      </a:lnTo>
                      <a:lnTo>
                        <a:pt x="29" y="25"/>
                      </a:lnTo>
                      <a:lnTo>
                        <a:pt x="29" y="35"/>
                      </a:lnTo>
                      <a:lnTo>
                        <a:pt x="31" y="37"/>
                      </a:lnTo>
                      <a:lnTo>
                        <a:pt x="35" y="30"/>
                      </a:lnTo>
                      <a:lnTo>
                        <a:pt x="43" y="32"/>
                      </a:lnTo>
                      <a:lnTo>
                        <a:pt x="45" y="35"/>
                      </a:lnTo>
                      <a:lnTo>
                        <a:pt x="46" y="41"/>
                      </a:lnTo>
                      <a:lnTo>
                        <a:pt x="41" y="49"/>
                      </a:lnTo>
                      <a:lnTo>
                        <a:pt x="40" y="53"/>
                      </a:lnTo>
                      <a:lnTo>
                        <a:pt x="45" y="64"/>
                      </a:lnTo>
                      <a:lnTo>
                        <a:pt x="42" y="85"/>
                      </a:lnTo>
                      <a:lnTo>
                        <a:pt x="37" y="87"/>
                      </a:lnTo>
                      <a:lnTo>
                        <a:pt x="32" y="83"/>
                      </a:lnTo>
                      <a:lnTo>
                        <a:pt x="26" y="83"/>
                      </a:lnTo>
                      <a:lnTo>
                        <a:pt x="24" y="80"/>
                      </a:lnTo>
                      <a:lnTo>
                        <a:pt x="22" y="79"/>
                      </a:lnTo>
                      <a:lnTo>
                        <a:pt x="17" y="84"/>
                      </a:lnTo>
                      <a:lnTo>
                        <a:pt x="8" y="88"/>
                      </a:lnTo>
                      <a:lnTo>
                        <a:pt x="7" y="91"/>
                      </a:lnTo>
                      <a:lnTo>
                        <a:pt x="6" y="94"/>
                      </a:lnTo>
                      <a:lnTo>
                        <a:pt x="8" y="101"/>
                      </a:lnTo>
                      <a:lnTo>
                        <a:pt x="8" y="102"/>
                      </a:lnTo>
                      <a:lnTo>
                        <a:pt x="5" y="102"/>
                      </a:lnTo>
                      <a:lnTo>
                        <a:pt x="2" y="103"/>
                      </a:lnTo>
                      <a:lnTo>
                        <a:pt x="0" y="105"/>
                      </a:lnTo>
                      <a:lnTo>
                        <a:pt x="0" y="109"/>
                      </a:lnTo>
                      <a:lnTo>
                        <a:pt x="3" y="110"/>
                      </a:lnTo>
                      <a:lnTo>
                        <a:pt x="8" y="116"/>
                      </a:lnTo>
                      <a:lnTo>
                        <a:pt x="13" y="124"/>
                      </a:lnTo>
                      <a:lnTo>
                        <a:pt x="19" y="120"/>
                      </a:lnTo>
                      <a:lnTo>
                        <a:pt x="20" y="116"/>
                      </a:lnTo>
                      <a:lnTo>
                        <a:pt x="23" y="115"/>
                      </a:lnTo>
                      <a:lnTo>
                        <a:pt x="26" y="116"/>
                      </a:lnTo>
                      <a:lnTo>
                        <a:pt x="27" y="118"/>
                      </a:lnTo>
                      <a:lnTo>
                        <a:pt x="31" y="121"/>
                      </a:lnTo>
                      <a:lnTo>
                        <a:pt x="34" y="120"/>
                      </a:lnTo>
                      <a:lnTo>
                        <a:pt x="36" y="117"/>
                      </a:lnTo>
                      <a:lnTo>
                        <a:pt x="38" y="116"/>
                      </a:lnTo>
                      <a:lnTo>
                        <a:pt x="45" y="114"/>
                      </a:lnTo>
                      <a:lnTo>
                        <a:pt x="46" y="115"/>
                      </a:lnTo>
                      <a:lnTo>
                        <a:pt x="46" y="120"/>
                      </a:lnTo>
                      <a:lnTo>
                        <a:pt x="49" y="121"/>
                      </a:lnTo>
                      <a:lnTo>
                        <a:pt x="54" y="118"/>
                      </a:lnTo>
                      <a:lnTo>
                        <a:pt x="63" y="111"/>
                      </a:lnTo>
                      <a:lnTo>
                        <a:pt x="71" y="102"/>
                      </a:lnTo>
                      <a:lnTo>
                        <a:pt x="74" y="82"/>
                      </a:lnTo>
                      <a:lnTo>
                        <a:pt x="85" y="69"/>
                      </a:lnTo>
                      <a:lnTo>
                        <a:pt x="94" y="62"/>
                      </a:lnTo>
                      <a:lnTo>
                        <a:pt x="98" y="25"/>
                      </a:lnTo>
                      <a:lnTo>
                        <a:pt x="107" y="5"/>
                      </a:lnTo>
                      <a:lnTo>
                        <a:pt x="107" y="0"/>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84" name="Freeform 884">
                  <a:extLst>
                    <a:ext uri="{FF2B5EF4-FFF2-40B4-BE49-F238E27FC236}">
                      <a16:creationId xmlns:a16="http://schemas.microsoft.com/office/drawing/2014/main" xmlns="" id="{8501E1B7-3517-B244-BCF2-A9F3FED6C3C0}"/>
                    </a:ext>
                  </a:extLst>
                </p:cNvPr>
                <p:cNvSpPr/>
                <p:nvPr/>
              </p:nvSpPr>
              <p:spPr>
                <a:xfrm>
                  <a:off x="5908675" y="3211513"/>
                  <a:ext cx="1377950" cy="958850"/>
                </a:xfrm>
                <a:custGeom>
                  <a:avLst/>
                  <a:gdLst>
                    <a:gd name="T0" fmla="*/ 572 w 868"/>
                    <a:gd name="T1" fmla="*/ 569 h 604"/>
                    <a:gd name="T2" fmla="*/ 552 w 868"/>
                    <a:gd name="T3" fmla="*/ 580 h 604"/>
                    <a:gd name="T4" fmla="*/ 522 w 868"/>
                    <a:gd name="T5" fmla="*/ 599 h 604"/>
                    <a:gd name="T6" fmla="*/ 493 w 868"/>
                    <a:gd name="T7" fmla="*/ 584 h 604"/>
                    <a:gd name="T8" fmla="*/ 459 w 868"/>
                    <a:gd name="T9" fmla="*/ 565 h 604"/>
                    <a:gd name="T10" fmla="*/ 416 w 868"/>
                    <a:gd name="T11" fmla="*/ 570 h 604"/>
                    <a:gd name="T12" fmla="*/ 399 w 868"/>
                    <a:gd name="T13" fmla="*/ 587 h 604"/>
                    <a:gd name="T14" fmla="*/ 358 w 868"/>
                    <a:gd name="T15" fmla="*/ 549 h 604"/>
                    <a:gd name="T16" fmla="*/ 354 w 868"/>
                    <a:gd name="T17" fmla="*/ 492 h 604"/>
                    <a:gd name="T18" fmla="*/ 322 w 868"/>
                    <a:gd name="T19" fmla="*/ 477 h 604"/>
                    <a:gd name="T20" fmla="*/ 290 w 868"/>
                    <a:gd name="T21" fmla="*/ 469 h 604"/>
                    <a:gd name="T22" fmla="*/ 237 w 868"/>
                    <a:gd name="T23" fmla="*/ 481 h 604"/>
                    <a:gd name="T24" fmla="*/ 215 w 868"/>
                    <a:gd name="T25" fmla="*/ 488 h 604"/>
                    <a:gd name="T26" fmla="*/ 194 w 868"/>
                    <a:gd name="T27" fmla="*/ 488 h 604"/>
                    <a:gd name="T28" fmla="*/ 173 w 868"/>
                    <a:gd name="T29" fmla="*/ 484 h 604"/>
                    <a:gd name="T30" fmla="*/ 154 w 868"/>
                    <a:gd name="T31" fmla="*/ 473 h 604"/>
                    <a:gd name="T32" fmla="*/ 145 w 868"/>
                    <a:gd name="T33" fmla="*/ 465 h 604"/>
                    <a:gd name="T34" fmla="*/ 110 w 868"/>
                    <a:gd name="T35" fmla="*/ 447 h 604"/>
                    <a:gd name="T36" fmla="*/ 94 w 868"/>
                    <a:gd name="T37" fmla="*/ 442 h 604"/>
                    <a:gd name="T38" fmla="*/ 78 w 868"/>
                    <a:gd name="T39" fmla="*/ 435 h 604"/>
                    <a:gd name="T40" fmla="*/ 73 w 868"/>
                    <a:gd name="T41" fmla="*/ 420 h 604"/>
                    <a:gd name="T42" fmla="*/ 77 w 868"/>
                    <a:gd name="T43" fmla="*/ 412 h 604"/>
                    <a:gd name="T44" fmla="*/ 82 w 868"/>
                    <a:gd name="T45" fmla="*/ 400 h 604"/>
                    <a:gd name="T46" fmla="*/ 78 w 868"/>
                    <a:gd name="T47" fmla="*/ 386 h 604"/>
                    <a:gd name="T48" fmla="*/ 91 w 868"/>
                    <a:gd name="T49" fmla="*/ 371 h 604"/>
                    <a:gd name="T50" fmla="*/ 89 w 868"/>
                    <a:gd name="T51" fmla="*/ 358 h 604"/>
                    <a:gd name="T52" fmla="*/ 79 w 868"/>
                    <a:gd name="T53" fmla="*/ 352 h 604"/>
                    <a:gd name="T54" fmla="*/ 42 w 868"/>
                    <a:gd name="T55" fmla="*/ 355 h 604"/>
                    <a:gd name="T56" fmla="*/ 34 w 868"/>
                    <a:gd name="T57" fmla="*/ 347 h 604"/>
                    <a:gd name="T58" fmla="*/ 21 w 868"/>
                    <a:gd name="T59" fmla="*/ 334 h 604"/>
                    <a:gd name="T60" fmla="*/ 19 w 868"/>
                    <a:gd name="T61" fmla="*/ 329 h 604"/>
                    <a:gd name="T62" fmla="*/ 15 w 868"/>
                    <a:gd name="T63" fmla="*/ 274 h 604"/>
                    <a:gd name="T64" fmla="*/ 71 w 868"/>
                    <a:gd name="T65" fmla="*/ 251 h 604"/>
                    <a:gd name="T66" fmla="*/ 122 w 868"/>
                    <a:gd name="T67" fmla="*/ 169 h 604"/>
                    <a:gd name="T68" fmla="*/ 187 w 868"/>
                    <a:gd name="T69" fmla="*/ 108 h 604"/>
                    <a:gd name="T70" fmla="*/ 233 w 868"/>
                    <a:gd name="T71" fmla="*/ 126 h 604"/>
                    <a:gd name="T72" fmla="*/ 396 w 868"/>
                    <a:gd name="T73" fmla="*/ 229 h 604"/>
                    <a:gd name="T74" fmla="*/ 494 w 868"/>
                    <a:gd name="T75" fmla="*/ 232 h 604"/>
                    <a:gd name="T76" fmla="*/ 556 w 868"/>
                    <a:gd name="T77" fmla="*/ 186 h 604"/>
                    <a:gd name="T78" fmla="*/ 645 w 868"/>
                    <a:gd name="T79" fmla="*/ 134 h 604"/>
                    <a:gd name="T80" fmla="*/ 627 w 868"/>
                    <a:gd name="T81" fmla="*/ 88 h 604"/>
                    <a:gd name="T82" fmla="*/ 666 w 868"/>
                    <a:gd name="T83" fmla="*/ 22 h 604"/>
                    <a:gd name="T84" fmla="*/ 743 w 868"/>
                    <a:gd name="T85" fmla="*/ 22 h 604"/>
                    <a:gd name="T86" fmla="*/ 805 w 868"/>
                    <a:gd name="T87" fmla="*/ 102 h 604"/>
                    <a:gd name="T88" fmla="*/ 851 w 868"/>
                    <a:gd name="T89" fmla="*/ 119 h 604"/>
                    <a:gd name="T90" fmla="*/ 827 w 868"/>
                    <a:gd name="T91" fmla="*/ 179 h 604"/>
                    <a:gd name="T92" fmla="*/ 775 w 868"/>
                    <a:gd name="T93" fmla="*/ 243 h 604"/>
                    <a:gd name="T94" fmla="*/ 692 w 868"/>
                    <a:gd name="T95" fmla="*/ 291 h 604"/>
                    <a:gd name="T96" fmla="*/ 679 w 868"/>
                    <a:gd name="T97" fmla="*/ 287 h 604"/>
                    <a:gd name="T98" fmla="*/ 648 w 868"/>
                    <a:gd name="T99" fmla="*/ 291 h 604"/>
                    <a:gd name="T100" fmla="*/ 639 w 868"/>
                    <a:gd name="T101" fmla="*/ 320 h 604"/>
                    <a:gd name="T102" fmla="*/ 680 w 868"/>
                    <a:gd name="T103" fmla="*/ 327 h 604"/>
                    <a:gd name="T104" fmla="*/ 686 w 868"/>
                    <a:gd name="T105" fmla="*/ 335 h 604"/>
                    <a:gd name="T106" fmla="*/ 659 w 868"/>
                    <a:gd name="T107" fmla="*/ 350 h 604"/>
                    <a:gd name="T108" fmla="*/ 677 w 868"/>
                    <a:gd name="T109" fmla="*/ 416 h 604"/>
                    <a:gd name="T110" fmla="*/ 677 w 868"/>
                    <a:gd name="T111" fmla="*/ 429 h 604"/>
                    <a:gd name="T112" fmla="*/ 675 w 868"/>
                    <a:gd name="T113" fmla="*/ 448 h 604"/>
                    <a:gd name="T114" fmla="*/ 679 w 868"/>
                    <a:gd name="T115" fmla="*/ 466 h 604"/>
                    <a:gd name="T116" fmla="*/ 659 w 868"/>
                    <a:gd name="T117" fmla="*/ 502 h 604"/>
                    <a:gd name="T118" fmla="*/ 650 w 868"/>
                    <a:gd name="T119" fmla="*/ 521 h 604"/>
                    <a:gd name="T120" fmla="*/ 639 w 868"/>
                    <a:gd name="T121" fmla="*/ 536 h 604"/>
                    <a:gd name="T122" fmla="*/ 621 w 868"/>
                    <a:gd name="T123" fmla="*/ 552 h 604"/>
                    <a:gd name="T124" fmla="*/ 591 w 868"/>
                    <a:gd name="T125" fmla="*/ 565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8" h="604">
                      <a:moveTo>
                        <a:pt x="581" y="569"/>
                      </a:moveTo>
                      <a:lnTo>
                        <a:pt x="580" y="571"/>
                      </a:lnTo>
                      <a:lnTo>
                        <a:pt x="579" y="570"/>
                      </a:lnTo>
                      <a:lnTo>
                        <a:pt x="579" y="569"/>
                      </a:lnTo>
                      <a:lnTo>
                        <a:pt x="578" y="569"/>
                      </a:lnTo>
                      <a:lnTo>
                        <a:pt x="576" y="569"/>
                      </a:lnTo>
                      <a:lnTo>
                        <a:pt x="576" y="569"/>
                      </a:lnTo>
                      <a:lnTo>
                        <a:pt x="576" y="570"/>
                      </a:lnTo>
                      <a:lnTo>
                        <a:pt x="577" y="571"/>
                      </a:lnTo>
                      <a:lnTo>
                        <a:pt x="573" y="572"/>
                      </a:lnTo>
                      <a:lnTo>
                        <a:pt x="572" y="571"/>
                      </a:lnTo>
                      <a:lnTo>
                        <a:pt x="573" y="571"/>
                      </a:lnTo>
                      <a:lnTo>
                        <a:pt x="572" y="569"/>
                      </a:lnTo>
                      <a:lnTo>
                        <a:pt x="569" y="567"/>
                      </a:lnTo>
                      <a:lnTo>
                        <a:pt x="567" y="566"/>
                      </a:lnTo>
                      <a:lnTo>
                        <a:pt x="566" y="565"/>
                      </a:lnTo>
                      <a:lnTo>
                        <a:pt x="566" y="573"/>
                      </a:lnTo>
                      <a:lnTo>
                        <a:pt x="565" y="574"/>
                      </a:lnTo>
                      <a:lnTo>
                        <a:pt x="564" y="574"/>
                      </a:lnTo>
                      <a:lnTo>
                        <a:pt x="560" y="570"/>
                      </a:lnTo>
                      <a:lnTo>
                        <a:pt x="559" y="568"/>
                      </a:lnTo>
                      <a:lnTo>
                        <a:pt x="558" y="574"/>
                      </a:lnTo>
                      <a:lnTo>
                        <a:pt x="558" y="578"/>
                      </a:lnTo>
                      <a:lnTo>
                        <a:pt x="557" y="579"/>
                      </a:lnTo>
                      <a:lnTo>
                        <a:pt x="556" y="578"/>
                      </a:lnTo>
                      <a:lnTo>
                        <a:pt x="552" y="580"/>
                      </a:lnTo>
                      <a:lnTo>
                        <a:pt x="550" y="580"/>
                      </a:lnTo>
                      <a:lnTo>
                        <a:pt x="548" y="581"/>
                      </a:lnTo>
                      <a:lnTo>
                        <a:pt x="545" y="581"/>
                      </a:lnTo>
                      <a:lnTo>
                        <a:pt x="545" y="581"/>
                      </a:lnTo>
                      <a:lnTo>
                        <a:pt x="542" y="581"/>
                      </a:lnTo>
                      <a:lnTo>
                        <a:pt x="539" y="584"/>
                      </a:lnTo>
                      <a:lnTo>
                        <a:pt x="533" y="585"/>
                      </a:lnTo>
                      <a:lnTo>
                        <a:pt x="531" y="585"/>
                      </a:lnTo>
                      <a:lnTo>
                        <a:pt x="530" y="586"/>
                      </a:lnTo>
                      <a:lnTo>
                        <a:pt x="524" y="588"/>
                      </a:lnTo>
                      <a:lnTo>
                        <a:pt x="522" y="587"/>
                      </a:lnTo>
                      <a:lnTo>
                        <a:pt x="519" y="594"/>
                      </a:lnTo>
                      <a:lnTo>
                        <a:pt x="522" y="599"/>
                      </a:lnTo>
                      <a:lnTo>
                        <a:pt x="521" y="602"/>
                      </a:lnTo>
                      <a:lnTo>
                        <a:pt x="517" y="604"/>
                      </a:lnTo>
                      <a:lnTo>
                        <a:pt x="515" y="602"/>
                      </a:lnTo>
                      <a:lnTo>
                        <a:pt x="510" y="592"/>
                      </a:lnTo>
                      <a:lnTo>
                        <a:pt x="512" y="586"/>
                      </a:lnTo>
                      <a:lnTo>
                        <a:pt x="511" y="584"/>
                      </a:lnTo>
                      <a:lnTo>
                        <a:pt x="507" y="586"/>
                      </a:lnTo>
                      <a:lnTo>
                        <a:pt x="504" y="587"/>
                      </a:lnTo>
                      <a:lnTo>
                        <a:pt x="503" y="585"/>
                      </a:lnTo>
                      <a:lnTo>
                        <a:pt x="502" y="584"/>
                      </a:lnTo>
                      <a:lnTo>
                        <a:pt x="496" y="582"/>
                      </a:lnTo>
                      <a:lnTo>
                        <a:pt x="495" y="582"/>
                      </a:lnTo>
                      <a:lnTo>
                        <a:pt x="493" y="584"/>
                      </a:lnTo>
                      <a:lnTo>
                        <a:pt x="491" y="585"/>
                      </a:lnTo>
                      <a:lnTo>
                        <a:pt x="491" y="586"/>
                      </a:lnTo>
                      <a:lnTo>
                        <a:pt x="490" y="584"/>
                      </a:lnTo>
                      <a:lnTo>
                        <a:pt x="487" y="586"/>
                      </a:lnTo>
                      <a:lnTo>
                        <a:pt x="485" y="584"/>
                      </a:lnTo>
                      <a:lnTo>
                        <a:pt x="477" y="584"/>
                      </a:lnTo>
                      <a:lnTo>
                        <a:pt x="476" y="583"/>
                      </a:lnTo>
                      <a:lnTo>
                        <a:pt x="470" y="579"/>
                      </a:lnTo>
                      <a:lnTo>
                        <a:pt x="468" y="576"/>
                      </a:lnTo>
                      <a:lnTo>
                        <a:pt x="467" y="572"/>
                      </a:lnTo>
                      <a:lnTo>
                        <a:pt x="469" y="568"/>
                      </a:lnTo>
                      <a:lnTo>
                        <a:pt x="467" y="566"/>
                      </a:lnTo>
                      <a:lnTo>
                        <a:pt x="459" y="565"/>
                      </a:lnTo>
                      <a:lnTo>
                        <a:pt x="448" y="559"/>
                      </a:lnTo>
                      <a:lnTo>
                        <a:pt x="446" y="559"/>
                      </a:lnTo>
                      <a:lnTo>
                        <a:pt x="441" y="564"/>
                      </a:lnTo>
                      <a:lnTo>
                        <a:pt x="436" y="566"/>
                      </a:lnTo>
                      <a:lnTo>
                        <a:pt x="434" y="566"/>
                      </a:lnTo>
                      <a:lnTo>
                        <a:pt x="431" y="568"/>
                      </a:lnTo>
                      <a:lnTo>
                        <a:pt x="429" y="569"/>
                      </a:lnTo>
                      <a:lnTo>
                        <a:pt x="428" y="567"/>
                      </a:lnTo>
                      <a:lnTo>
                        <a:pt x="424" y="568"/>
                      </a:lnTo>
                      <a:lnTo>
                        <a:pt x="423" y="567"/>
                      </a:lnTo>
                      <a:lnTo>
                        <a:pt x="421" y="567"/>
                      </a:lnTo>
                      <a:lnTo>
                        <a:pt x="417" y="570"/>
                      </a:lnTo>
                      <a:lnTo>
                        <a:pt x="416" y="570"/>
                      </a:lnTo>
                      <a:lnTo>
                        <a:pt x="414" y="568"/>
                      </a:lnTo>
                      <a:lnTo>
                        <a:pt x="410" y="567"/>
                      </a:lnTo>
                      <a:lnTo>
                        <a:pt x="409" y="566"/>
                      </a:lnTo>
                      <a:lnTo>
                        <a:pt x="409" y="567"/>
                      </a:lnTo>
                      <a:lnTo>
                        <a:pt x="406" y="571"/>
                      </a:lnTo>
                      <a:lnTo>
                        <a:pt x="406" y="572"/>
                      </a:lnTo>
                      <a:lnTo>
                        <a:pt x="404" y="571"/>
                      </a:lnTo>
                      <a:lnTo>
                        <a:pt x="404" y="570"/>
                      </a:lnTo>
                      <a:lnTo>
                        <a:pt x="399" y="570"/>
                      </a:lnTo>
                      <a:lnTo>
                        <a:pt x="397" y="572"/>
                      </a:lnTo>
                      <a:lnTo>
                        <a:pt x="397" y="579"/>
                      </a:lnTo>
                      <a:lnTo>
                        <a:pt x="399" y="583"/>
                      </a:lnTo>
                      <a:lnTo>
                        <a:pt x="399" y="587"/>
                      </a:lnTo>
                      <a:lnTo>
                        <a:pt x="397" y="588"/>
                      </a:lnTo>
                      <a:lnTo>
                        <a:pt x="392" y="589"/>
                      </a:lnTo>
                      <a:lnTo>
                        <a:pt x="390" y="581"/>
                      </a:lnTo>
                      <a:lnTo>
                        <a:pt x="388" y="580"/>
                      </a:lnTo>
                      <a:lnTo>
                        <a:pt x="384" y="583"/>
                      </a:lnTo>
                      <a:lnTo>
                        <a:pt x="378" y="584"/>
                      </a:lnTo>
                      <a:lnTo>
                        <a:pt x="374" y="580"/>
                      </a:lnTo>
                      <a:lnTo>
                        <a:pt x="373" y="577"/>
                      </a:lnTo>
                      <a:lnTo>
                        <a:pt x="365" y="574"/>
                      </a:lnTo>
                      <a:lnTo>
                        <a:pt x="367" y="563"/>
                      </a:lnTo>
                      <a:lnTo>
                        <a:pt x="360" y="558"/>
                      </a:lnTo>
                      <a:lnTo>
                        <a:pt x="359" y="552"/>
                      </a:lnTo>
                      <a:lnTo>
                        <a:pt x="358" y="549"/>
                      </a:lnTo>
                      <a:lnTo>
                        <a:pt x="358" y="546"/>
                      </a:lnTo>
                      <a:lnTo>
                        <a:pt x="348" y="547"/>
                      </a:lnTo>
                      <a:lnTo>
                        <a:pt x="342" y="551"/>
                      </a:lnTo>
                      <a:lnTo>
                        <a:pt x="340" y="550"/>
                      </a:lnTo>
                      <a:lnTo>
                        <a:pt x="343" y="546"/>
                      </a:lnTo>
                      <a:lnTo>
                        <a:pt x="343" y="543"/>
                      </a:lnTo>
                      <a:lnTo>
                        <a:pt x="342" y="540"/>
                      </a:lnTo>
                      <a:lnTo>
                        <a:pt x="345" y="531"/>
                      </a:lnTo>
                      <a:lnTo>
                        <a:pt x="348" y="528"/>
                      </a:lnTo>
                      <a:lnTo>
                        <a:pt x="349" y="525"/>
                      </a:lnTo>
                      <a:lnTo>
                        <a:pt x="351" y="525"/>
                      </a:lnTo>
                      <a:lnTo>
                        <a:pt x="355" y="515"/>
                      </a:lnTo>
                      <a:lnTo>
                        <a:pt x="354" y="492"/>
                      </a:lnTo>
                      <a:lnTo>
                        <a:pt x="350" y="492"/>
                      </a:lnTo>
                      <a:lnTo>
                        <a:pt x="349" y="489"/>
                      </a:lnTo>
                      <a:lnTo>
                        <a:pt x="348" y="485"/>
                      </a:lnTo>
                      <a:lnTo>
                        <a:pt x="344" y="481"/>
                      </a:lnTo>
                      <a:lnTo>
                        <a:pt x="341" y="480"/>
                      </a:lnTo>
                      <a:lnTo>
                        <a:pt x="340" y="480"/>
                      </a:lnTo>
                      <a:lnTo>
                        <a:pt x="339" y="481"/>
                      </a:lnTo>
                      <a:lnTo>
                        <a:pt x="337" y="482"/>
                      </a:lnTo>
                      <a:lnTo>
                        <a:pt x="336" y="479"/>
                      </a:lnTo>
                      <a:lnTo>
                        <a:pt x="333" y="478"/>
                      </a:lnTo>
                      <a:lnTo>
                        <a:pt x="330" y="478"/>
                      </a:lnTo>
                      <a:lnTo>
                        <a:pt x="327" y="477"/>
                      </a:lnTo>
                      <a:lnTo>
                        <a:pt x="322" y="477"/>
                      </a:lnTo>
                      <a:lnTo>
                        <a:pt x="323" y="469"/>
                      </a:lnTo>
                      <a:lnTo>
                        <a:pt x="320" y="468"/>
                      </a:lnTo>
                      <a:lnTo>
                        <a:pt x="320" y="465"/>
                      </a:lnTo>
                      <a:lnTo>
                        <a:pt x="320" y="464"/>
                      </a:lnTo>
                      <a:lnTo>
                        <a:pt x="317" y="461"/>
                      </a:lnTo>
                      <a:lnTo>
                        <a:pt x="314" y="461"/>
                      </a:lnTo>
                      <a:lnTo>
                        <a:pt x="311" y="464"/>
                      </a:lnTo>
                      <a:lnTo>
                        <a:pt x="307" y="465"/>
                      </a:lnTo>
                      <a:lnTo>
                        <a:pt x="300" y="465"/>
                      </a:lnTo>
                      <a:lnTo>
                        <a:pt x="298" y="463"/>
                      </a:lnTo>
                      <a:lnTo>
                        <a:pt x="297" y="463"/>
                      </a:lnTo>
                      <a:lnTo>
                        <a:pt x="292" y="466"/>
                      </a:lnTo>
                      <a:lnTo>
                        <a:pt x="290" y="469"/>
                      </a:lnTo>
                      <a:lnTo>
                        <a:pt x="285" y="473"/>
                      </a:lnTo>
                      <a:lnTo>
                        <a:pt x="282" y="474"/>
                      </a:lnTo>
                      <a:lnTo>
                        <a:pt x="275" y="480"/>
                      </a:lnTo>
                      <a:lnTo>
                        <a:pt x="257" y="487"/>
                      </a:lnTo>
                      <a:lnTo>
                        <a:pt x="257" y="488"/>
                      </a:lnTo>
                      <a:lnTo>
                        <a:pt x="257" y="487"/>
                      </a:lnTo>
                      <a:lnTo>
                        <a:pt x="253" y="485"/>
                      </a:lnTo>
                      <a:lnTo>
                        <a:pt x="253" y="485"/>
                      </a:lnTo>
                      <a:lnTo>
                        <a:pt x="252" y="484"/>
                      </a:lnTo>
                      <a:lnTo>
                        <a:pt x="248" y="485"/>
                      </a:lnTo>
                      <a:lnTo>
                        <a:pt x="239" y="484"/>
                      </a:lnTo>
                      <a:lnTo>
                        <a:pt x="238" y="482"/>
                      </a:lnTo>
                      <a:lnTo>
                        <a:pt x="237" y="481"/>
                      </a:lnTo>
                      <a:lnTo>
                        <a:pt x="236" y="480"/>
                      </a:lnTo>
                      <a:lnTo>
                        <a:pt x="235" y="480"/>
                      </a:lnTo>
                      <a:lnTo>
                        <a:pt x="231" y="480"/>
                      </a:lnTo>
                      <a:lnTo>
                        <a:pt x="228" y="481"/>
                      </a:lnTo>
                      <a:lnTo>
                        <a:pt x="225" y="484"/>
                      </a:lnTo>
                      <a:lnTo>
                        <a:pt x="223" y="488"/>
                      </a:lnTo>
                      <a:lnTo>
                        <a:pt x="217" y="494"/>
                      </a:lnTo>
                      <a:lnTo>
                        <a:pt x="217" y="495"/>
                      </a:lnTo>
                      <a:lnTo>
                        <a:pt x="216" y="495"/>
                      </a:lnTo>
                      <a:lnTo>
                        <a:pt x="215" y="494"/>
                      </a:lnTo>
                      <a:lnTo>
                        <a:pt x="214" y="494"/>
                      </a:lnTo>
                      <a:lnTo>
                        <a:pt x="214" y="492"/>
                      </a:lnTo>
                      <a:lnTo>
                        <a:pt x="215" y="488"/>
                      </a:lnTo>
                      <a:lnTo>
                        <a:pt x="215" y="485"/>
                      </a:lnTo>
                      <a:lnTo>
                        <a:pt x="214" y="484"/>
                      </a:lnTo>
                      <a:lnTo>
                        <a:pt x="213" y="483"/>
                      </a:lnTo>
                      <a:lnTo>
                        <a:pt x="212" y="483"/>
                      </a:lnTo>
                      <a:lnTo>
                        <a:pt x="209" y="485"/>
                      </a:lnTo>
                      <a:lnTo>
                        <a:pt x="207" y="485"/>
                      </a:lnTo>
                      <a:lnTo>
                        <a:pt x="205" y="486"/>
                      </a:lnTo>
                      <a:lnTo>
                        <a:pt x="205" y="486"/>
                      </a:lnTo>
                      <a:lnTo>
                        <a:pt x="204" y="486"/>
                      </a:lnTo>
                      <a:lnTo>
                        <a:pt x="202" y="486"/>
                      </a:lnTo>
                      <a:lnTo>
                        <a:pt x="201" y="488"/>
                      </a:lnTo>
                      <a:lnTo>
                        <a:pt x="196" y="487"/>
                      </a:lnTo>
                      <a:lnTo>
                        <a:pt x="194" y="488"/>
                      </a:lnTo>
                      <a:lnTo>
                        <a:pt x="193" y="488"/>
                      </a:lnTo>
                      <a:lnTo>
                        <a:pt x="189" y="486"/>
                      </a:lnTo>
                      <a:lnTo>
                        <a:pt x="187" y="484"/>
                      </a:lnTo>
                      <a:lnTo>
                        <a:pt x="185" y="484"/>
                      </a:lnTo>
                      <a:lnTo>
                        <a:pt x="184" y="485"/>
                      </a:lnTo>
                      <a:lnTo>
                        <a:pt x="183" y="486"/>
                      </a:lnTo>
                      <a:lnTo>
                        <a:pt x="182" y="486"/>
                      </a:lnTo>
                      <a:lnTo>
                        <a:pt x="180" y="486"/>
                      </a:lnTo>
                      <a:lnTo>
                        <a:pt x="179" y="486"/>
                      </a:lnTo>
                      <a:lnTo>
                        <a:pt x="177" y="485"/>
                      </a:lnTo>
                      <a:lnTo>
                        <a:pt x="176" y="486"/>
                      </a:lnTo>
                      <a:lnTo>
                        <a:pt x="175" y="486"/>
                      </a:lnTo>
                      <a:lnTo>
                        <a:pt x="173" y="484"/>
                      </a:lnTo>
                      <a:lnTo>
                        <a:pt x="173" y="483"/>
                      </a:lnTo>
                      <a:lnTo>
                        <a:pt x="171" y="481"/>
                      </a:lnTo>
                      <a:lnTo>
                        <a:pt x="169" y="481"/>
                      </a:lnTo>
                      <a:lnTo>
                        <a:pt x="167" y="481"/>
                      </a:lnTo>
                      <a:lnTo>
                        <a:pt x="164" y="479"/>
                      </a:lnTo>
                      <a:lnTo>
                        <a:pt x="163" y="478"/>
                      </a:lnTo>
                      <a:lnTo>
                        <a:pt x="164" y="474"/>
                      </a:lnTo>
                      <a:lnTo>
                        <a:pt x="163" y="474"/>
                      </a:lnTo>
                      <a:lnTo>
                        <a:pt x="162" y="475"/>
                      </a:lnTo>
                      <a:lnTo>
                        <a:pt x="158" y="475"/>
                      </a:lnTo>
                      <a:lnTo>
                        <a:pt x="157" y="474"/>
                      </a:lnTo>
                      <a:lnTo>
                        <a:pt x="155" y="474"/>
                      </a:lnTo>
                      <a:lnTo>
                        <a:pt x="154" y="473"/>
                      </a:lnTo>
                      <a:lnTo>
                        <a:pt x="152" y="473"/>
                      </a:lnTo>
                      <a:lnTo>
                        <a:pt x="152" y="472"/>
                      </a:lnTo>
                      <a:lnTo>
                        <a:pt x="151" y="471"/>
                      </a:lnTo>
                      <a:lnTo>
                        <a:pt x="150" y="472"/>
                      </a:lnTo>
                      <a:lnTo>
                        <a:pt x="150" y="471"/>
                      </a:lnTo>
                      <a:lnTo>
                        <a:pt x="150" y="468"/>
                      </a:lnTo>
                      <a:lnTo>
                        <a:pt x="150" y="466"/>
                      </a:lnTo>
                      <a:lnTo>
                        <a:pt x="151" y="465"/>
                      </a:lnTo>
                      <a:lnTo>
                        <a:pt x="150" y="464"/>
                      </a:lnTo>
                      <a:lnTo>
                        <a:pt x="149" y="464"/>
                      </a:lnTo>
                      <a:lnTo>
                        <a:pt x="147" y="464"/>
                      </a:lnTo>
                      <a:lnTo>
                        <a:pt x="146" y="464"/>
                      </a:lnTo>
                      <a:lnTo>
                        <a:pt x="145" y="465"/>
                      </a:lnTo>
                      <a:lnTo>
                        <a:pt x="145" y="465"/>
                      </a:lnTo>
                      <a:lnTo>
                        <a:pt x="144" y="466"/>
                      </a:lnTo>
                      <a:lnTo>
                        <a:pt x="143" y="466"/>
                      </a:lnTo>
                      <a:lnTo>
                        <a:pt x="142" y="468"/>
                      </a:lnTo>
                      <a:lnTo>
                        <a:pt x="140" y="467"/>
                      </a:lnTo>
                      <a:lnTo>
                        <a:pt x="139" y="466"/>
                      </a:lnTo>
                      <a:lnTo>
                        <a:pt x="138" y="461"/>
                      </a:lnTo>
                      <a:lnTo>
                        <a:pt x="134" y="457"/>
                      </a:lnTo>
                      <a:lnTo>
                        <a:pt x="130" y="455"/>
                      </a:lnTo>
                      <a:lnTo>
                        <a:pt x="126" y="451"/>
                      </a:lnTo>
                      <a:lnTo>
                        <a:pt x="115" y="448"/>
                      </a:lnTo>
                      <a:lnTo>
                        <a:pt x="114" y="448"/>
                      </a:lnTo>
                      <a:lnTo>
                        <a:pt x="110" y="447"/>
                      </a:lnTo>
                      <a:lnTo>
                        <a:pt x="110" y="448"/>
                      </a:lnTo>
                      <a:lnTo>
                        <a:pt x="110" y="449"/>
                      </a:lnTo>
                      <a:lnTo>
                        <a:pt x="109" y="450"/>
                      </a:lnTo>
                      <a:lnTo>
                        <a:pt x="109" y="451"/>
                      </a:lnTo>
                      <a:lnTo>
                        <a:pt x="109" y="452"/>
                      </a:lnTo>
                      <a:lnTo>
                        <a:pt x="107" y="450"/>
                      </a:lnTo>
                      <a:lnTo>
                        <a:pt x="106" y="449"/>
                      </a:lnTo>
                      <a:lnTo>
                        <a:pt x="105" y="448"/>
                      </a:lnTo>
                      <a:lnTo>
                        <a:pt x="100" y="447"/>
                      </a:lnTo>
                      <a:lnTo>
                        <a:pt x="99" y="446"/>
                      </a:lnTo>
                      <a:lnTo>
                        <a:pt x="98" y="444"/>
                      </a:lnTo>
                      <a:lnTo>
                        <a:pt x="97" y="444"/>
                      </a:lnTo>
                      <a:lnTo>
                        <a:pt x="94" y="442"/>
                      </a:lnTo>
                      <a:lnTo>
                        <a:pt x="91" y="441"/>
                      </a:lnTo>
                      <a:lnTo>
                        <a:pt x="90" y="440"/>
                      </a:lnTo>
                      <a:lnTo>
                        <a:pt x="90" y="439"/>
                      </a:lnTo>
                      <a:lnTo>
                        <a:pt x="90" y="438"/>
                      </a:lnTo>
                      <a:lnTo>
                        <a:pt x="89" y="438"/>
                      </a:lnTo>
                      <a:lnTo>
                        <a:pt x="88" y="437"/>
                      </a:lnTo>
                      <a:lnTo>
                        <a:pt x="87" y="437"/>
                      </a:lnTo>
                      <a:lnTo>
                        <a:pt x="85" y="438"/>
                      </a:lnTo>
                      <a:lnTo>
                        <a:pt x="84" y="437"/>
                      </a:lnTo>
                      <a:lnTo>
                        <a:pt x="84" y="436"/>
                      </a:lnTo>
                      <a:lnTo>
                        <a:pt x="84" y="435"/>
                      </a:lnTo>
                      <a:lnTo>
                        <a:pt x="83" y="435"/>
                      </a:lnTo>
                      <a:lnTo>
                        <a:pt x="78" y="435"/>
                      </a:lnTo>
                      <a:lnTo>
                        <a:pt x="77" y="436"/>
                      </a:lnTo>
                      <a:lnTo>
                        <a:pt x="76" y="436"/>
                      </a:lnTo>
                      <a:lnTo>
                        <a:pt x="75" y="436"/>
                      </a:lnTo>
                      <a:lnTo>
                        <a:pt x="76" y="433"/>
                      </a:lnTo>
                      <a:lnTo>
                        <a:pt x="74" y="432"/>
                      </a:lnTo>
                      <a:lnTo>
                        <a:pt x="73" y="431"/>
                      </a:lnTo>
                      <a:lnTo>
                        <a:pt x="73" y="430"/>
                      </a:lnTo>
                      <a:lnTo>
                        <a:pt x="72" y="429"/>
                      </a:lnTo>
                      <a:lnTo>
                        <a:pt x="72" y="428"/>
                      </a:lnTo>
                      <a:lnTo>
                        <a:pt x="73" y="425"/>
                      </a:lnTo>
                      <a:lnTo>
                        <a:pt x="72" y="424"/>
                      </a:lnTo>
                      <a:lnTo>
                        <a:pt x="72" y="421"/>
                      </a:lnTo>
                      <a:lnTo>
                        <a:pt x="73" y="420"/>
                      </a:lnTo>
                      <a:lnTo>
                        <a:pt x="69" y="415"/>
                      </a:lnTo>
                      <a:lnTo>
                        <a:pt x="69" y="412"/>
                      </a:lnTo>
                      <a:lnTo>
                        <a:pt x="68" y="410"/>
                      </a:lnTo>
                      <a:lnTo>
                        <a:pt x="68" y="410"/>
                      </a:lnTo>
                      <a:lnTo>
                        <a:pt x="72" y="409"/>
                      </a:lnTo>
                      <a:lnTo>
                        <a:pt x="72" y="408"/>
                      </a:lnTo>
                      <a:lnTo>
                        <a:pt x="73" y="409"/>
                      </a:lnTo>
                      <a:lnTo>
                        <a:pt x="73" y="411"/>
                      </a:lnTo>
                      <a:lnTo>
                        <a:pt x="74" y="412"/>
                      </a:lnTo>
                      <a:lnTo>
                        <a:pt x="74" y="412"/>
                      </a:lnTo>
                      <a:lnTo>
                        <a:pt x="76" y="413"/>
                      </a:lnTo>
                      <a:lnTo>
                        <a:pt x="77" y="413"/>
                      </a:lnTo>
                      <a:lnTo>
                        <a:pt x="77" y="412"/>
                      </a:lnTo>
                      <a:lnTo>
                        <a:pt x="78" y="413"/>
                      </a:lnTo>
                      <a:lnTo>
                        <a:pt x="78" y="411"/>
                      </a:lnTo>
                      <a:lnTo>
                        <a:pt x="80" y="411"/>
                      </a:lnTo>
                      <a:lnTo>
                        <a:pt x="80" y="409"/>
                      </a:lnTo>
                      <a:lnTo>
                        <a:pt x="81" y="409"/>
                      </a:lnTo>
                      <a:lnTo>
                        <a:pt x="82" y="410"/>
                      </a:lnTo>
                      <a:lnTo>
                        <a:pt x="82" y="410"/>
                      </a:lnTo>
                      <a:lnTo>
                        <a:pt x="84" y="407"/>
                      </a:lnTo>
                      <a:lnTo>
                        <a:pt x="84" y="407"/>
                      </a:lnTo>
                      <a:lnTo>
                        <a:pt x="82" y="403"/>
                      </a:lnTo>
                      <a:lnTo>
                        <a:pt x="82" y="402"/>
                      </a:lnTo>
                      <a:lnTo>
                        <a:pt x="82" y="401"/>
                      </a:lnTo>
                      <a:lnTo>
                        <a:pt x="82" y="400"/>
                      </a:lnTo>
                      <a:lnTo>
                        <a:pt x="80" y="399"/>
                      </a:lnTo>
                      <a:lnTo>
                        <a:pt x="78" y="399"/>
                      </a:lnTo>
                      <a:lnTo>
                        <a:pt x="78" y="398"/>
                      </a:lnTo>
                      <a:lnTo>
                        <a:pt x="76" y="396"/>
                      </a:lnTo>
                      <a:lnTo>
                        <a:pt x="76" y="392"/>
                      </a:lnTo>
                      <a:lnTo>
                        <a:pt x="77" y="392"/>
                      </a:lnTo>
                      <a:lnTo>
                        <a:pt x="76" y="391"/>
                      </a:lnTo>
                      <a:lnTo>
                        <a:pt x="76" y="390"/>
                      </a:lnTo>
                      <a:lnTo>
                        <a:pt x="77" y="390"/>
                      </a:lnTo>
                      <a:lnTo>
                        <a:pt x="75" y="387"/>
                      </a:lnTo>
                      <a:lnTo>
                        <a:pt x="75" y="386"/>
                      </a:lnTo>
                      <a:lnTo>
                        <a:pt x="75" y="386"/>
                      </a:lnTo>
                      <a:lnTo>
                        <a:pt x="78" y="386"/>
                      </a:lnTo>
                      <a:lnTo>
                        <a:pt x="79" y="385"/>
                      </a:lnTo>
                      <a:lnTo>
                        <a:pt x="82" y="386"/>
                      </a:lnTo>
                      <a:lnTo>
                        <a:pt x="83" y="385"/>
                      </a:lnTo>
                      <a:lnTo>
                        <a:pt x="85" y="381"/>
                      </a:lnTo>
                      <a:lnTo>
                        <a:pt x="85" y="379"/>
                      </a:lnTo>
                      <a:lnTo>
                        <a:pt x="88" y="378"/>
                      </a:lnTo>
                      <a:lnTo>
                        <a:pt x="88" y="378"/>
                      </a:lnTo>
                      <a:lnTo>
                        <a:pt x="87" y="377"/>
                      </a:lnTo>
                      <a:lnTo>
                        <a:pt x="87" y="376"/>
                      </a:lnTo>
                      <a:lnTo>
                        <a:pt x="88" y="376"/>
                      </a:lnTo>
                      <a:lnTo>
                        <a:pt x="89" y="375"/>
                      </a:lnTo>
                      <a:lnTo>
                        <a:pt x="91" y="373"/>
                      </a:lnTo>
                      <a:lnTo>
                        <a:pt x="91" y="371"/>
                      </a:lnTo>
                      <a:lnTo>
                        <a:pt x="93" y="370"/>
                      </a:lnTo>
                      <a:lnTo>
                        <a:pt x="93" y="365"/>
                      </a:lnTo>
                      <a:lnTo>
                        <a:pt x="94" y="364"/>
                      </a:lnTo>
                      <a:lnTo>
                        <a:pt x="94" y="362"/>
                      </a:lnTo>
                      <a:lnTo>
                        <a:pt x="96" y="360"/>
                      </a:lnTo>
                      <a:lnTo>
                        <a:pt x="96" y="360"/>
                      </a:lnTo>
                      <a:lnTo>
                        <a:pt x="95" y="359"/>
                      </a:lnTo>
                      <a:lnTo>
                        <a:pt x="94" y="359"/>
                      </a:lnTo>
                      <a:lnTo>
                        <a:pt x="92" y="361"/>
                      </a:lnTo>
                      <a:lnTo>
                        <a:pt x="91" y="361"/>
                      </a:lnTo>
                      <a:lnTo>
                        <a:pt x="90" y="360"/>
                      </a:lnTo>
                      <a:lnTo>
                        <a:pt x="90" y="357"/>
                      </a:lnTo>
                      <a:lnTo>
                        <a:pt x="89" y="358"/>
                      </a:lnTo>
                      <a:lnTo>
                        <a:pt x="88" y="358"/>
                      </a:lnTo>
                      <a:lnTo>
                        <a:pt x="87" y="357"/>
                      </a:lnTo>
                      <a:lnTo>
                        <a:pt x="87" y="357"/>
                      </a:lnTo>
                      <a:lnTo>
                        <a:pt x="86" y="356"/>
                      </a:lnTo>
                      <a:lnTo>
                        <a:pt x="85" y="354"/>
                      </a:lnTo>
                      <a:lnTo>
                        <a:pt x="84" y="354"/>
                      </a:lnTo>
                      <a:lnTo>
                        <a:pt x="84" y="353"/>
                      </a:lnTo>
                      <a:lnTo>
                        <a:pt x="84" y="353"/>
                      </a:lnTo>
                      <a:lnTo>
                        <a:pt x="83" y="353"/>
                      </a:lnTo>
                      <a:lnTo>
                        <a:pt x="82" y="352"/>
                      </a:lnTo>
                      <a:lnTo>
                        <a:pt x="81" y="351"/>
                      </a:lnTo>
                      <a:lnTo>
                        <a:pt x="80" y="351"/>
                      </a:lnTo>
                      <a:lnTo>
                        <a:pt x="79" y="352"/>
                      </a:lnTo>
                      <a:lnTo>
                        <a:pt x="77" y="352"/>
                      </a:lnTo>
                      <a:lnTo>
                        <a:pt x="76" y="353"/>
                      </a:lnTo>
                      <a:lnTo>
                        <a:pt x="73" y="353"/>
                      </a:lnTo>
                      <a:lnTo>
                        <a:pt x="65" y="357"/>
                      </a:lnTo>
                      <a:lnTo>
                        <a:pt x="64" y="359"/>
                      </a:lnTo>
                      <a:lnTo>
                        <a:pt x="62" y="359"/>
                      </a:lnTo>
                      <a:lnTo>
                        <a:pt x="61" y="360"/>
                      </a:lnTo>
                      <a:lnTo>
                        <a:pt x="60" y="360"/>
                      </a:lnTo>
                      <a:lnTo>
                        <a:pt x="58" y="360"/>
                      </a:lnTo>
                      <a:lnTo>
                        <a:pt x="54" y="360"/>
                      </a:lnTo>
                      <a:lnTo>
                        <a:pt x="53" y="359"/>
                      </a:lnTo>
                      <a:lnTo>
                        <a:pt x="51" y="359"/>
                      </a:lnTo>
                      <a:lnTo>
                        <a:pt x="42" y="355"/>
                      </a:lnTo>
                      <a:lnTo>
                        <a:pt x="42" y="353"/>
                      </a:lnTo>
                      <a:lnTo>
                        <a:pt x="42" y="352"/>
                      </a:lnTo>
                      <a:lnTo>
                        <a:pt x="41" y="352"/>
                      </a:lnTo>
                      <a:lnTo>
                        <a:pt x="39" y="353"/>
                      </a:lnTo>
                      <a:lnTo>
                        <a:pt x="38" y="353"/>
                      </a:lnTo>
                      <a:lnTo>
                        <a:pt x="37" y="354"/>
                      </a:lnTo>
                      <a:lnTo>
                        <a:pt x="36" y="353"/>
                      </a:lnTo>
                      <a:lnTo>
                        <a:pt x="35" y="351"/>
                      </a:lnTo>
                      <a:lnTo>
                        <a:pt x="33" y="350"/>
                      </a:lnTo>
                      <a:lnTo>
                        <a:pt x="33" y="349"/>
                      </a:lnTo>
                      <a:lnTo>
                        <a:pt x="33" y="348"/>
                      </a:lnTo>
                      <a:lnTo>
                        <a:pt x="34" y="348"/>
                      </a:lnTo>
                      <a:lnTo>
                        <a:pt x="34" y="347"/>
                      </a:lnTo>
                      <a:lnTo>
                        <a:pt x="34" y="346"/>
                      </a:lnTo>
                      <a:lnTo>
                        <a:pt x="33" y="346"/>
                      </a:lnTo>
                      <a:lnTo>
                        <a:pt x="34" y="342"/>
                      </a:lnTo>
                      <a:lnTo>
                        <a:pt x="33" y="341"/>
                      </a:lnTo>
                      <a:lnTo>
                        <a:pt x="29" y="337"/>
                      </a:lnTo>
                      <a:lnTo>
                        <a:pt x="27" y="337"/>
                      </a:lnTo>
                      <a:lnTo>
                        <a:pt x="26" y="338"/>
                      </a:lnTo>
                      <a:lnTo>
                        <a:pt x="25" y="338"/>
                      </a:lnTo>
                      <a:lnTo>
                        <a:pt x="26" y="335"/>
                      </a:lnTo>
                      <a:lnTo>
                        <a:pt x="25" y="334"/>
                      </a:lnTo>
                      <a:lnTo>
                        <a:pt x="23" y="335"/>
                      </a:lnTo>
                      <a:lnTo>
                        <a:pt x="22" y="334"/>
                      </a:lnTo>
                      <a:lnTo>
                        <a:pt x="21" y="334"/>
                      </a:lnTo>
                      <a:lnTo>
                        <a:pt x="17" y="334"/>
                      </a:lnTo>
                      <a:lnTo>
                        <a:pt x="14" y="333"/>
                      </a:lnTo>
                      <a:lnTo>
                        <a:pt x="14" y="333"/>
                      </a:lnTo>
                      <a:lnTo>
                        <a:pt x="14" y="332"/>
                      </a:lnTo>
                      <a:lnTo>
                        <a:pt x="13" y="331"/>
                      </a:lnTo>
                      <a:lnTo>
                        <a:pt x="12" y="330"/>
                      </a:lnTo>
                      <a:lnTo>
                        <a:pt x="14" y="328"/>
                      </a:lnTo>
                      <a:lnTo>
                        <a:pt x="15" y="328"/>
                      </a:lnTo>
                      <a:lnTo>
                        <a:pt x="16" y="329"/>
                      </a:lnTo>
                      <a:lnTo>
                        <a:pt x="17" y="329"/>
                      </a:lnTo>
                      <a:lnTo>
                        <a:pt x="16" y="329"/>
                      </a:lnTo>
                      <a:lnTo>
                        <a:pt x="19" y="329"/>
                      </a:lnTo>
                      <a:lnTo>
                        <a:pt x="19" y="329"/>
                      </a:lnTo>
                      <a:lnTo>
                        <a:pt x="19" y="320"/>
                      </a:lnTo>
                      <a:lnTo>
                        <a:pt x="16" y="313"/>
                      </a:lnTo>
                      <a:lnTo>
                        <a:pt x="16" y="308"/>
                      </a:lnTo>
                      <a:lnTo>
                        <a:pt x="14" y="305"/>
                      </a:lnTo>
                      <a:lnTo>
                        <a:pt x="10" y="305"/>
                      </a:lnTo>
                      <a:lnTo>
                        <a:pt x="5" y="307"/>
                      </a:lnTo>
                      <a:lnTo>
                        <a:pt x="2" y="305"/>
                      </a:lnTo>
                      <a:lnTo>
                        <a:pt x="0" y="295"/>
                      </a:lnTo>
                      <a:lnTo>
                        <a:pt x="3" y="286"/>
                      </a:lnTo>
                      <a:lnTo>
                        <a:pt x="3" y="283"/>
                      </a:lnTo>
                      <a:lnTo>
                        <a:pt x="5" y="278"/>
                      </a:lnTo>
                      <a:lnTo>
                        <a:pt x="13" y="275"/>
                      </a:lnTo>
                      <a:lnTo>
                        <a:pt x="15" y="274"/>
                      </a:lnTo>
                      <a:lnTo>
                        <a:pt x="16" y="274"/>
                      </a:lnTo>
                      <a:lnTo>
                        <a:pt x="18" y="270"/>
                      </a:lnTo>
                      <a:lnTo>
                        <a:pt x="21" y="271"/>
                      </a:lnTo>
                      <a:lnTo>
                        <a:pt x="24" y="269"/>
                      </a:lnTo>
                      <a:lnTo>
                        <a:pt x="27" y="269"/>
                      </a:lnTo>
                      <a:lnTo>
                        <a:pt x="29" y="273"/>
                      </a:lnTo>
                      <a:lnTo>
                        <a:pt x="38" y="273"/>
                      </a:lnTo>
                      <a:lnTo>
                        <a:pt x="42" y="270"/>
                      </a:lnTo>
                      <a:lnTo>
                        <a:pt x="43" y="266"/>
                      </a:lnTo>
                      <a:lnTo>
                        <a:pt x="46" y="262"/>
                      </a:lnTo>
                      <a:lnTo>
                        <a:pt x="65" y="259"/>
                      </a:lnTo>
                      <a:lnTo>
                        <a:pt x="67" y="255"/>
                      </a:lnTo>
                      <a:lnTo>
                        <a:pt x="71" y="251"/>
                      </a:lnTo>
                      <a:lnTo>
                        <a:pt x="93" y="241"/>
                      </a:lnTo>
                      <a:lnTo>
                        <a:pt x="94" y="238"/>
                      </a:lnTo>
                      <a:lnTo>
                        <a:pt x="95" y="228"/>
                      </a:lnTo>
                      <a:lnTo>
                        <a:pt x="97" y="225"/>
                      </a:lnTo>
                      <a:lnTo>
                        <a:pt x="97" y="222"/>
                      </a:lnTo>
                      <a:lnTo>
                        <a:pt x="100" y="219"/>
                      </a:lnTo>
                      <a:lnTo>
                        <a:pt x="94" y="192"/>
                      </a:lnTo>
                      <a:lnTo>
                        <a:pt x="92" y="188"/>
                      </a:lnTo>
                      <a:lnTo>
                        <a:pt x="90" y="186"/>
                      </a:lnTo>
                      <a:lnTo>
                        <a:pt x="92" y="184"/>
                      </a:lnTo>
                      <a:lnTo>
                        <a:pt x="122" y="179"/>
                      </a:lnTo>
                      <a:lnTo>
                        <a:pt x="124" y="177"/>
                      </a:lnTo>
                      <a:lnTo>
                        <a:pt x="122" y="169"/>
                      </a:lnTo>
                      <a:lnTo>
                        <a:pt x="132" y="138"/>
                      </a:lnTo>
                      <a:lnTo>
                        <a:pt x="139" y="139"/>
                      </a:lnTo>
                      <a:lnTo>
                        <a:pt x="141" y="140"/>
                      </a:lnTo>
                      <a:lnTo>
                        <a:pt x="146" y="142"/>
                      </a:lnTo>
                      <a:lnTo>
                        <a:pt x="155" y="141"/>
                      </a:lnTo>
                      <a:lnTo>
                        <a:pt x="159" y="145"/>
                      </a:lnTo>
                      <a:lnTo>
                        <a:pt x="163" y="143"/>
                      </a:lnTo>
                      <a:lnTo>
                        <a:pt x="169" y="140"/>
                      </a:lnTo>
                      <a:lnTo>
                        <a:pt x="171" y="119"/>
                      </a:lnTo>
                      <a:lnTo>
                        <a:pt x="173" y="113"/>
                      </a:lnTo>
                      <a:lnTo>
                        <a:pt x="177" y="113"/>
                      </a:lnTo>
                      <a:lnTo>
                        <a:pt x="183" y="112"/>
                      </a:lnTo>
                      <a:lnTo>
                        <a:pt x="187" y="108"/>
                      </a:lnTo>
                      <a:lnTo>
                        <a:pt x="190" y="103"/>
                      </a:lnTo>
                      <a:lnTo>
                        <a:pt x="196" y="105"/>
                      </a:lnTo>
                      <a:lnTo>
                        <a:pt x="200" y="100"/>
                      </a:lnTo>
                      <a:lnTo>
                        <a:pt x="201" y="100"/>
                      </a:lnTo>
                      <a:lnTo>
                        <a:pt x="201" y="101"/>
                      </a:lnTo>
                      <a:lnTo>
                        <a:pt x="205" y="111"/>
                      </a:lnTo>
                      <a:lnTo>
                        <a:pt x="213" y="117"/>
                      </a:lnTo>
                      <a:lnTo>
                        <a:pt x="215" y="122"/>
                      </a:lnTo>
                      <a:lnTo>
                        <a:pt x="219" y="125"/>
                      </a:lnTo>
                      <a:lnTo>
                        <a:pt x="221" y="122"/>
                      </a:lnTo>
                      <a:lnTo>
                        <a:pt x="226" y="123"/>
                      </a:lnTo>
                      <a:lnTo>
                        <a:pt x="229" y="125"/>
                      </a:lnTo>
                      <a:lnTo>
                        <a:pt x="233" y="126"/>
                      </a:lnTo>
                      <a:lnTo>
                        <a:pt x="243" y="151"/>
                      </a:lnTo>
                      <a:lnTo>
                        <a:pt x="244" y="168"/>
                      </a:lnTo>
                      <a:lnTo>
                        <a:pt x="242" y="173"/>
                      </a:lnTo>
                      <a:lnTo>
                        <a:pt x="242" y="176"/>
                      </a:lnTo>
                      <a:lnTo>
                        <a:pt x="244" y="178"/>
                      </a:lnTo>
                      <a:lnTo>
                        <a:pt x="267" y="184"/>
                      </a:lnTo>
                      <a:lnTo>
                        <a:pt x="274" y="182"/>
                      </a:lnTo>
                      <a:lnTo>
                        <a:pt x="304" y="196"/>
                      </a:lnTo>
                      <a:lnTo>
                        <a:pt x="307" y="196"/>
                      </a:lnTo>
                      <a:lnTo>
                        <a:pt x="329" y="226"/>
                      </a:lnTo>
                      <a:lnTo>
                        <a:pt x="332" y="228"/>
                      </a:lnTo>
                      <a:lnTo>
                        <a:pt x="380" y="224"/>
                      </a:lnTo>
                      <a:lnTo>
                        <a:pt x="396" y="229"/>
                      </a:lnTo>
                      <a:lnTo>
                        <a:pt x="403" y="235"/>
                      </a:lnTo>
                      <a:lnTo>
                        <a:pt x="428" y="245"/>
                      </a:lnTo>
                      <a:lnTo>
                        <a:pt x="435" y="245"/>
                      </a:lnTo>
                      <a:lnTo>
                        <a:pt x="436" y="246"/>
                      </a:lnTo>
                      <a:lnTo>
                        <a:pt x="439" y="248"/>
                      </a:lnTo>
                      <a:lnTo>
                        <a:pt x="442" y="249"/>
                      </a:lnTo>
                      <a:lnTo>
                        <a:pt x="445" y="249"/>
                      </a:lnTo>
                      <a:lnTo>
                        <a:pt x="450" y="245"/>
                      </a:lnTo>
                      <a:lnTo>
                        <a:pt x="464" y="240"/>
                      </a:lnTo>
                      <a:lnTo>
                        <a:pt x="466" y="238"/>
                      </a:lnTo>
                      <a:lnTo>
                        <a:pt x="483" y="233"/>
                      </a:lnTo>
                      <a:lnTo>
                        <a:pt x="489" y="234"/>
                      </a:lnTo>
                      <a:lnTo>
                        <a:pt x="494" y="232"/>
                      </a:lnTo>
                      <a:lnTo>
                        <a:pt x="501" y="234"/>
                      </a:lnTo>
                      <a:lnTo>
                        <a:pt x="502" y="234"/>
                      </a:lnTo>
                      <a:lnTo>
                        <a:pt x="509" y="233"/>
                      </a:lnTo>
                      <a:lnTo>
                        <a:pt x="526" y="224"/>
                      </a:lnTo>
                      <a:lnTo>
                        <a:pt x="528" y="221"/>
                      </a:lnTo>
                      <a:lnTo>
                        <a:pt x="543" y="208"/>
                      </a:lnTo>
                      <a:lnTo>
                        <a:pt x="543" y="204"/>
                      </a:lnTo>
                      <a:lnTo>
                        <a:pt x="537" y="197"/>
                      </a:lnTo>
                      <a:lnTo>
                        <a:pt x="538" y="193"/>
                      </a:lnTo>
                      <a:lnTo>
                        <a:pt x="543" y="184"/>
                      </a:lnTo>
                      <a:lnTo>
                        <a:pt x="549" y="182"/>
                      </a:lnTo>
                      <a:lnTo>
                        <a:pt x="553" y="183"/>
                      </a:lnTo>
                      <a:lnTo>
                        <a:pt x="556" y="186"/>
                      </a:lnTo>
                      <a:lnTo>
                        <a:pt x="566" y="188"/>
                      </a:lnTo>
                      <a:lnTo>
                        <a:pt x="573" y="183"/>
                      </a:lnTo>
                      <a:lnTo>
                        <a:pt x="583" y="172"/>
                      </a:lnTo>
                      <a:lnTo>
                        <a:pt x="589" y="173"/>
                      </a:lnTo>
                      <a:lnTo>
                        <a:pt x="596" y="169"/>
                      </a:lnTo>
                      <a:lnTo>
                        <a:pt x="613" y="151"/>
                      </a:lnTo>
                      <a:lnTo>
                        <a:pt x="638" y="148"/>
                      </a:lnTo>
                      <a:lnTo>
                        <a:pt x="647" y="150"/>
                      </a:lnTo>
                      <a:lnTo>
                        <a:pt x="650" y="148"/>
                      </a:lnTo>
                      <a:lnTo>
                        <a:pt x="650" y="145"/>
                      </a:lnTo>
                      <a:lnTo>
                        <a:pt x="646" y="143"/>
                      </a:lnTo>
                      <a:lnTo>
                        <a:pt x="646" y="137"/>
                      </a:lnTo>
                      <a:lnTo>
                        <a:pt x="645" y="134"/>
                      </a:lnTo>
                      <a:lnTo>
                        <a:pt x="634" y="123"/>
                      </a:lnTo>
                      <a:lnTo>
                        <a:pt x="632" y="120"/>
                      </a:lnTo>
                      <a:lnTo>
                        <a:pt x="620" y="129"/>
                      </a:lnTo>
                      <a:lnTo>
                        <a:pt x="607" y="131"/>
                      </a:lnTo>
                      <a:lnTo>
                        <a:pt x="597" y="129"/>
                      </a:lnTo>
                      <a:lnTo>
                        <a:pt x="595" y="125"/>
                      </a:lnTo>
                      <a:lnTo>
                        <a:pt x="593" y="114"/>
                      </a:lnTo>
                      <a:lnTo>
                        <a:pt x="596" y="109"/>
                      </a:lnTo>
                      <a:lnTo>
                        <a:pt x="596" y="96"/>
                      </a:lnTo>
                      <a:lnTo>
                        <a:pt x="604" y="82"/>
                      </a:lnTo>
                      <a:lnTo>
                        <a:pt x="606" y="80"/>
                      </a:lnTo>
                      <a:lnTo>
                        <a:pt x="606" y="79"/>
                      </a:lnTo>
                      <a:lnTo>
                        <a:pt x="627" y="88"/>
                      </a:lnTo>
                      <a:lnTo>
                        <a:pt x="630" y="87"/>
                      </a:lnTo>
                      <a:lnTo>
                        <a:pt x="647" y="76"/>
                      </a:lnTo>
                      <a:lnTo>
                        <a:pt x="647" y="74"/>
                      </a:lnTo>
                      <a:lnTo>
                        <a:pt x="646" y="71"/>
                      </a:lnTo>
                      <a:lnTo>
                        <a:pt x="647" y="68"/>
                      </a:lnTo>
                      <a:lnTo>
                        <a:pt x="652" y="62"/>
                      </a:lnTo>
                      <a:lnTo>
                        <a:pt x="657" y="44"/>
                      </a:lnTo>
                      <a:lnTo>
                        <a:pt x="661" y="41"/>
                      </a:lnTo>
                      <a:lnTo>
                        <a:pt x="668" y="34"/>
                      </a:lnTo>
                      <a:lnTo>
                        <a:pt x="668" y="33"/>
                      </a:lnTo>
                      <a:lnTo>
                        <a:pt x="667" y="30"/>
                      </a:lnTo>
                      <a:lnTo>
                        <a:pt x="667" y="23"/>
                      </a:lnTo>
                      <a:lnTo>
                        <a:pt x="666" y="22"/>
                      </a:lnTo>
                      <a:lnTo>
                        <a:pt x="658" y="24"/>
                      </a:lnTo>
                      <a:lnTo>
                        <a:pt x="657" y="22"/>
                      </a:lnTo>
                      <a:lnTo>
                        <a:pt x="658" y="19"/>
                      </a:lnTo>
                      <a:lnTo>
                        <a:pt x="664" y="13"/>
                      </a:lnTo>
                      <a:lnTo>
                        <a:pt x="666" y="10"/>
                      </a:lnTo>
                      <a:lnTo>
                        <a:pt x="670" y="6"/>
                      </a:lnTo>
                      <a:lnTo>
                        <a:pt x="709" y="0"/>
                      </a:lnTo>
                      <a:lnTo>
                        <a:pt x="721" y="8"/>
                      </a:lnTo>
                      <a:lnTo>
                        <a:pt x="725" y="9"/>
                      </a:lnTo>
                      <a:lnTo>
                        <a:pt x="730" y="8"/>
                      </a:lnTo>
                      <a:lnTo>
                        <a:pt x="738" y="11"/>
                      </a:lnTo>
                      <a:lnTo>
                        <a:pt x="743" y="20"/>
                      </a:lnTo>
                      <a:lnTo>
                        <a:pt x="743" y="22"/>
                      </a:lnTo>
                      <a:lnTo>
                        <a:pt x="747" y="26"/>
                      </a:lnTo>
                      <a:lnTo>
                        <a:pt x="748" y="28"/>
                      </a:lnTo>
                      <a:lnTo>
                        <a:pt x="748" y="27"/>
                      </a:lnTo>
                      <a:lnTo>
                        <a:pt x="763" y="74"/>
                      </a:lnTo>
                      <a:lnTo>
                        <a:pt x="763" y="76"/>
                      </a:lnTo>
                      <a:lnTo>
                        <a:pt x="763" y="76"/>
                      </a:lnTo>
                      <a:lnTo>
                        <a:pt x="764" y="86"/>
                      </a:lnTo>
                      <a:lnTo>
                        <a:pt x="767" y="89"/>
                      </a:lnTo>
                      <a:lnTo>
                        <a:pt x="773" y="90"/>
                      </a:lnTo>
                      <a:lnTo>
                        <a:pt x="779" y="88"/>
                      </a:lnTo>
                      <a:lnTo>
                        <a:pt x="792" y="92"/>
                      </a:lnTo>
                      <a:lnTo>
                        <a:pt x="800" y="100"/>
                      </a:lnTo>
                      <a:lnTo>
                        <a:pt x="805" y="102"/>
                      </a:lnTo>
                      <a:lnTo>
                        <a:pt x="807" y="102"/>
                      </a:lnTo>
                      <a:lnTo>
                        <a:pt x="809" y="104"/>
                      </a:lnTo>
                      <a:lnTo>
                        <a:pt x="809" y="105"/>
                      </a:lnTo>
                      <a:lnTo>
                        <a:pt x="809" y="105"/>
                      </a:lnTo>
                      <a:lnTo>
                        <a:pt x="809" y="109"/>
                      </a:lnTo>
                      <a:lnTo>
                        <a:pt x="811" y="112"/>
                      </a:lnTo>
                      <a:lnTo>
                        <a:pt x="811" y="120"/>
                      </a:lnTo>
                      <a:lnTo>
                        <a:pt x="816" y="128"/>
                      </a:lnTo>
                      <a:lnTo>
                        <a:pt x="820" y="128"/>
                      </a:lnTo>
                      <a:lnTo>
                        <a:pt x="825" y="129"/>
                      </a:lnTo>
                      <a:lnTo>
                        <a:pt x="830" y="128"/>
                      </a:lnTo>
                      <a:lnTo>
                        <a:pt x="846" y="119"/>
                      </a:lnTo>
                      <a:lnTo>
                        <a:pt x="851" y="119"/>
                      </a:lnTo>
                      <a:lnTo>
                        <a:pt x="868" y="112"/>
                      </a:lnTo>
                      <a:lnTo>
                        <a:pt x="868" y="112"/>
                      </a:lnTo>
                      <a:lnTo>
                        <a:pt x="866" y="116"/>
                      </a:lnTo>
                      <a:lnTo>
                        <a:pt x="866" y="121"/>
                      </a:lnTo>
                      <a:lnTo>
                        <a:pt x="868" y="125"/>
                      </a:lnTo>
                      <a:lnTo>
                        <a:pt x="867" y="130"/>
                      </a:lnTo>
                      <a:lnTo>
                        <a:pt x="860" y="136"/>
                      </a:lnTo>
                      <a:lnTo>
                        <a:pt x="854" y="161"/>
                      </a:lnTo>
                      <a:lnTo>
                        <a:pt x="845" y="175"/>
                      </a:lnTo>
                      <a:lnTo>
                        <a:pt x="844" y="181"/>
                      </a:lnTo>
                      <a:lnTo>
                        <a:pt x="841" y="183"/>
                      </a:lnTo>
                      <a:lnTo>
                        <a:pt x="840" y="182"/>
                      </a:lnTo>
                      <a:lnTo>
                        <a:pt x="827" y="179"/>
                      </a:lnTo>
                      <a:lnTo>
                        <a:pt x="814" y="190"/>
                      </a:lnTo>
                      <a:lnTo>
                        <a:pt x="816" y="193"/>
                      </a:lnTo>
                      <a:lnTo>
                        <a:pt x="818" y="215"/>
                      </a:lnTo>
                      <a:lnTo>
                        <a:pt x="814" y="222"/>
                      </a:lnTo>
                      <a:lnTo>
                        <a:pt x="808" y="226"/>
                      </a:lnTo>
                      <a:lnTo>
                        <a:pt x="808" y="231"/>
                      </a:lnTo>
                      <a:lnTo>
                        <a:pt x="806" y="231"/>
                      </a:lnTo>
                      <a:lnTo>
                        <a:pt x="804" y="227"/>
                      </a:lnTo>
                      <a:lnTo>
                        <a:pt x="801" y="224"/>
                      </a:lnTo>
                      <a:lnTo>
                        <a:pt x="799" y="226"/>
                      </a:lnTo>
                      <a:lnTo>
                        <a:pt x="794" y="236"/>
                      </a:lnTo>
                      <a:lnTo>
                        <a:pt x="786" y="242"/>
                      </a:lnTo>
                      <a:lnTo>
                        <a:pt x="775" y="243"/>
                      </a:lnTo>
                      <a:lnTo>
                        <a:pt x="774" y="245"/>
                      </a:lnTo>
                      <a:lnTo>
                        <a:pt x="775" y="253"/>
                      </a:lnTo>
                      <a:lnTo>
                        <a:pt x="764" y="254"/>
                      </a:lnTo>
                      <a:lnTo>
                        <a:pt x="760" y="252"/>
                      </a:lnTo>
                      <a:lnTo>
                        <a:pt x="756" y="251"/>
                      </a:lnTo>
                      <a:lnTo>
                        <a:pt x="731" y="270"/>
                      </a:lnTo>
                      <a:lnTo>
                        <a:pt x="727" y="272"/>
                      </a:lnTo>
                      <a:lnTo>
                        <a:pt x="720" y="281"/>
                      </a:lnTo>
                      <a:lnTo>
                        <a:pt x="720" y="282"/>
                      </a:lnTo>
                      <a:lnTo>
                        <a:pt x="707" y="285"/>
                      </a:lnTo>
                      <a:lnTo>
                        <a:pt x="706" y="284"/>
                      </a:lnTo>
                      <a:lnTo>
                        <a:pt x="701" y="287"/>
                      </a:lnTo>
                      <a:lnTo>
                        <a:pt x="692" y="291"/>
                      </a:lnTo>
                      <a:lnTo>
                        <a:pt x="690" y="293"/>
                      </a:lnTo>
                      <a:lnTo>
                        <a:pt x="688" y="297"/>
                      </a:lnTo>
                      <a:lnTo>
                        <a:pt x="685" y="299"/>
                      </a:lnTo>
                      <a:lnTo>
                        <a:pt x="683" y="299"/>
                      </a:lnTo>
                      <a:lnTo>
                        <a:pt x="681" y="300"/>
                      </a:lnTo>
                      <a:lnTo>
                        <a:pt x="676" y="303"/>
                      </a:lnTo>
                      <a:lnTo>
                        <a:pt x="675" y="302"/>
                      </a:lnTo>
                      <a:lnTo>
                        <a:pt x="677" y="299"/>
                      </a:lnTo>
                      <a:lnTo>
                        <a:pt x="681" y="298"/>
                      </a:lnTo>
                      <a:lnTo>
                        <a:pt x="683" y="292"/>
                      </a:lnTo>
                      <a:lnTo>
                        <a:pt x="678" y="289"/>
                      </a:lnTo>
                      <a:lnTo>
                        <a:pt x="677" y="289"/>
                      </a:lnTo>
                      <a:lnTo>
                        <a:pt x="679" y="287"/>
                      </a:lnTo>
                      <a:lnTo>
                        <a:pt x="680" y="284"/>
                      </a:lnTo>
                      <a:lnTo>
                        <a:pt x="683" y="282"/>
                      </a:lnTo>
                      <a:lnTo>
                        <a:pt x="690" y="271"/>
                      </a:lnTo>
                      <a:lnTo>
                        <a:pt x="690" y="269"/>
                      </a:lnTo>
                      <a:lnTo>
                        <a:pt x="686" y="266"/>
                      </a:lnTo>
                      <a:lnTo>
                        <a:pt x="686" y="262"/>
                      </a:lnTo>
                      <a:lnTo>
                        <a:pt x="684" y="261"/>
                      </a:lnTo>
                      <a:lnTo>
                        <a:pt x="683" y="262"/>
                      </a:lnTo>
                      <a:lnTo>
                        <a:pt x="677" y="263"/>
                      </a:lnTo>
                      <a:lnTo>
                        <a:pt x="674" y="264"/>
                      </a:lnTo>
                      <a:lnTo>
                        <a:pt x="665" y="277"/>
                      </a:lnTo>
                      <a:lnTo>
                        <a:pt x="651" y="284"/>
                      </a:lnTo>
                      <a:lnTo>
                        <a:pt x="648" y="291"/>
                      </a:lnTo>
                      <a:lnTo>
                        <a:pt x="646" y="293"/>
                      </a:lnTo>
                      <a:lnTo>
                        <a:pt x="644" y="295"/>
                      </a:lnTo>
                      <a:lnTo>
                        <a:pt x="634" y="297"/>
                      </a:lnTo>
                      <a:lnTo>
                        <a:pt x="633" y="296"/>
                      </a:lnTo>
                      <a:lnTo>
                        <a:pt x="629" y="295"/>
                      </a:lnTo>
                      <a:lnTo>
                        <a:pt x="627" y="298"/>
                      </a:lnTo>
                      <a:lnTo>
                        <a:pt x="625" y="307"/>
                      </a:lnTo>
                      <a:lnTo>
                        <a:pt x="630" y="314"/>
                      </a:lnTo>
                      <a:lnTo>
                        <a:pt x="632" y="315"/>
                      </a:lnTo>
                      <a:lnTo>
                        <a:pt x="634" y="315"/>
                      </a:lnTo>
                      <a:lnTo>
                        <a:pt x="636" y="317"/>
                      </a:lnTo>
                      <a:lnTo>
                        <a:pt x="638" y="317"/>
                      </a:lnTo>
                      <a:lnTo>
                        <a:pt x="639" y="320"/>
                      </a:lnTo>
                      <a:lnTo>
                        <a:pt x="642" y="322"/>
                      </a:lnTo>
                      <a:lnTo>
                        <a:pt x="642" y="327"/>
                      </a:lnTo>
                      <a:lnTo>
                        <a:pt x="644" y="330"/>
                      </a:lnTo>
                      <a:lnTo>
                        <a:pt x="652" y="332"/>
                      </a:lnTo>
                      <a:lnTo>
                        <a:pt x="655" y="332"/>
                      </a:lnTo>
                      <a:lnTo>
                        <a:pt x="658" y="328"/>
                      </a:lnTo>
                      <a:lnTo>
                        <a:pt x="661" y="325"/>
                      </a:lnTo>
                      <a:lnTo>
                        <a:pt x="663" y="323"/>
                      </a:lnTo>
                      <a:lnTo>
                        <a:pt x="669" y="320"/>
                      </a:lnTo>
                      <a:lnTo>
                        <a:pt x="670" y="320"/>
                      </a:lnTo>
                      <a:lnTo>
                        <a:pt x="676" y="324"/>
                      </a:lnTo>
                      <a:lnTo>
                        <a:pt x="678" y="324"/>
                      </a:lnTo>
                      <a:lnTo>
                        <a:pt x="680" y="327"/>
                      </a:lnTo>
                      <a:lnTo>
                        <a:pt x="686" y="327"/>
                      </a:lnTo>
                      <a:lnTo>
                        <a:pt x="688" y="325"/>
                      </a:lnTo>
                      <a:lnTo>
                        <a:pt x="691" y="327"/>
                      </a:lnTo>
                      <a:lnTo>
                        <a:pt x="694" y="327"/>
                      </a:lnTo>
                      <a:lnTo>
                        <a:pt x="695" y="328"/>
                      </a:lnTo>
                      <a:lnTo>
                        <a:pt x="695" y="331"/>
                      </a:lnTo>
                      <a:lnTo>
                        <a:pt x="693" y="333"/>
                      </a:lnTo>
                      <a:lnTo>
                        <a:pt x="693" y="335"/>
                      </a:lnTo>
                      <a:lnTo>
                        <a:pt x="691" y="338"/>
                      </a:lnTo>
                      <a:lnTo>
                        <a:pt x="690" y="337"/>
                      </a:lnTo>
                      <a:lnTo>
                        <a:pt x="689" y="334"/>
                      </a:lnTo>
                      <a:lnTo>
                        <a:pt x="687" y="335"/>
                      </a:lnTo>
                      <a:lnTo>
                        <a:pt x="686" y="335"/>
                      </a:lnTo>
                      <a:lnTo>
                        <a:pt x="684" y="336"/>
                      </a:lnTo>
                      <a:lnTo>
                        <a:pt x="682" y="339"/>
                      </a:lnTo>
                      <a:lnTo>
                        <a:pt x="677" y="339"/>
                      </a:lnTo>
                      <a:lnTo>
                        <a:pt x="673" y="341"/>
                      </a:lnTo>
                      <a:lnTo>
                        <a:pt x="670" y="341"/>
                      </a:lnTo>
                      <a:lnTo>
                        <a:pt x="671" y="344"/>
                      </a:lnTo>
                      <a:lnTo>
                        <a:pt x="670" y="344"/>
                      </a:lnTo>
                      <a:lnTo>
                        <a:pt x="669" y="346"/>
                      </a:lnTo>
                      <a:lnTo>
                        <a:pt x="667" y="350"/>
                      </a:lnTo>
                      <a:lnTo>
                        <a:pt x="665" y="351"/>
                      </a:lnTo>
                      <a:lnTo>
                        <a:pt x="664" y="348"/>
                      </a:lnTo>
                      <a:lnTo>
                        <a:pt x="661" y="348"/>
                      </a:lnTo>
                      <a:lnTo>
                        <a:pt x="659" y="350"/>
                      </a:lnTo>
                      <a:lnTo>
                        <a:pt x="661" y="352"/>
                      </a:lnTo>
                      <a:lnTo>
                        <a:pt x="658" y="357"/>
                      </a:lnTo>
                      <a:lnTo>
                        <a:pt x="654" y="359"/>
                      </a:lnTo>
                      <a:lnTo>
                        <a:pt x="647" y="371"/>
                      </a:lnTo>
                      <a:lnTo>
                        <a:pt x="647" y="374"/>
                      </a:lnTo>
                      <a:lnTo>
                        <a:pt x="661" y="381"/>
                      </a:lnTo>
                      <a:lnTo>
                        <a:pt x="663" y="383"/>
                      </a:lnTo>
                      <a:lnTo>
                        <a:pt x="664" y="387"/>
                      </a:lnTo>
                      <a:lnTo>
                        <a:pt x="666" y="390"/>
                      </a:lnTo>
                      <a:lnTo>
                        <a:pt x="671" y="408"/>
                      </a:lnTo>
                      <a:lnTo>
                        <a:pt x="674" y="411"/>
                      </a:lnTo>
                      <a:lnTo>
                        <a:pt x="677" y="413"/>
                      </a:lnTo>
                      <a:lnTo>
                        <a:pt x="677" y="416"/>
                      </a:lnTo>
                      <a:lnTo>
                        <a:pt x="685" y="425"/>
                      </a:lnTo>
                      <a:lnTo>
                        <a:pt x="685" y="425"/>
                      </a:lnTo>
                      <a:lnTo>
                        <a:pt x="676" y="422"/>
                      </a:lnTo>
                      <a:lnTo>
                        <a:pt x="673" y="422"/>
                      </a:lnTo>
                      <a:lnTo>
                        <a:pt x="667" y="419"/>
                      </a:lnTo>
                      <a:lnTo>
                        <a:pt x="660" y="420"/>
                      </a:lnTo>
                      <a:lnTo>
                        <a:pt x="660" y="422"/>
                      </a:lnTo>
                      <a:lnTo>
                        <a:pt x="667" y="420"/>
                      </a:lnTo>
                      <a:lnTo>
                        <a:pt x="668" y="421"/>
                      </a:lnTo>
                      <a:lnTo>
                        <a:pt x="669" y="423"/>
                      </a:lnTo>
                      <a:lnTo>
                        <a:pt x="671" y="424"/>
                      </a:lnTo>
                      <a:lnTo>
                        <a:pt x="675" y="426"/>
                      </a:lnTo>
                      <a:lnTo>
                        <a:pt x="677" y="429"/>
                      </a:lnTo>
                      <a:lnTo>
                        <a:pt x="681" y="431"/>
                      </a:lnTo>
                      <a:lnTo>
                        <a:pt x="685" y="437"/>
                      </a:lnTo>
                      <a:lnTo>
                        <a:pt x="685" y="438"/>
                      </a:lnTo>
                      <a:lnTo>
                        <a:pt x="681" y="438"/>
                      </a:lnTo>
                      <a:lnTo>
                        <a:pt x="678" y="441"/>
                      </a:lnTo>
                      <a:lnTo>
                        <a:pt x="674" y="443"/>
                      </a:lnTo>
                      <a:lnTo>
                        <a:pt x="673" y="445"/>
                      </a:lnTo>
                      <a:lnTo>
                        <a:pt x="670" y="446"/>
                      </a:lnTo>
                      <a:lnTo>
                        <a:pt x="663" y="447"/>
                      </a:lnTo>
                      <a:lnTo>
                        <a:pt x="660" y="448"/>
                      </a:lnTo>
                      <a:lnTo>
                        <a:pt x="663" y="448"/>
                      </a:lnTo>
                      <a:lnTo>
                        <a:pt x="669" y="450"/>
                      </a:lnTo>
                      <a:lnTo>
                        <a:pt x="675" y="448"/>
                      </a:lnTo>
                      <a:lnTo>
                        <a:pt x="677" y="449"/>
                      </a:lnTo>
                      <a:lnTo>
                        <a:pt x="679" y="451"/>
                      </a:lnTo>
                      <a:lnTo>
                        <a:pt x="680" y="452"/>
                      </a:lnTo>
                      <a:lnTo>
                        <a:pt x="683" y="454"/>
                      </a:lnTo>
                      <a:lnTo>
                        <a:pt x="685" y="454"/>
                      </a:lnTo>
                      <a:lnTo>
                        <a:pt x="686" y="454"/>
                      </a:lnTo>
                      <a:lnTo>
                        <a:pt x="679" y="461"/>
                      </a:lnTo>
                      <a:lnTo>
                        <a:pt x="680" y="461"/>
                      </a:lnTo>
                      <a:lnTo>
                        <a:pt x="684" y="459"/>
                      </a:lnTo>
                      <a:lnTo>
                        <a:pt x="684" y="465"/>
                      </a:lnTo>
                      <a:lnTo>
                        <a:pt x="683" y="464"/>
                      </a:lnTo>
                      <a:lnTo>
                        <a:pt x="682" y="465"/>
                      </a:lnTo>
                      <a:lnTo>
                        <a:pt x="679" y="466"/>
                      </a:lnTo>
                      <a:lnTo>
                        <a:pt x="679" y="466"/>
                      </a:lnTo>
                      <a:lnTo>
                        <a:pt x="680" y="469"/>
                      </a:lnTo>
                      <a:lnTo>
                        <a:pt x="679" y="473"/>
                      </a:lnTo>
                      <a:lnTo>
                        <a:pt x="678" y="474"/>
                      </a:lnTo>
                      <a:lnTo>
                        <a:pt x="678" y="478"/>
                      </a:lnTo>
                      <a:lnTo>
                        <a:pt x="677" y="482"/>
                      </a:lnTo>
                      <a:lnTo>
                        <a:pt x="676" y="481"/>
                      </a:lnTo>
                      <a:lnTo>
                        <a:pt x="674" y="480"/>
                      </a:lnTo>
                      <a:lnTo>
                        <a:pt x="673" y="481"/>
                      </a:lnTo>
                      <a:lnTo>
                        <a:pt x="666" y="492"/>
                      </a:lnTo>
                      <a:lnTo>
                        <a:pt x="665" y="494"/>
                      </a:lnTo>
                      <a:lnTo>
                        <a:pt x="663" y="499"/>
                      </a:lnTo>
                      <a:lnTo>
                        <a:pt x="659" y="502"/>
                      </a:lnTo>
                      <a:lnTo>
                        <a:pt x="658" y="506"/>
                      </a:lnTo>
                      <a:lnTo>
                        <a:pt x="656" y="508"/>
                      </a:lnTo>
                      <a:lnTo>
                        <a:pt x="656" y="507"/>
                      </a:lnTo>
                      <a:lnTo>
                        <a:pt x="656" y="504"/>
                      </a:lnTo>
                      <a:lnTo>
                        <a:pt x="653" y="504"/>
                      </a:lnTo>
                      <a:lnTo>
                        <a:pt x="652" y="505"/>
                      </a:lnTo>
                      <a:lnTo>
                        <a:pt x="654" y="510"/>
                      </a:lnTo>
                      <a:lnTo>
                        <a:pt x="654" y="511"/>
                      </a:lnTo>
                      <a:lnTo>
                        <a:pt x="652" y="515"/>
                      </a:lnTo>
                      <a:lnTo>
                        <a:pt x="652" y="516"/>
                      </a:lnTo>
                      <a:lnTo>
                        <a:pt x="651" y="519"/>
                      </a:lnTo>
                      <a:lnTo>
                        <a:pt x="651" y="520"/>
                      </a:lnTo>
                      <a:lnTo>
                        <a:pt x="650" y="521"/>
                      </a:lnTo>
                      <a:lnTo>
                        <a:pt x="650" y="522"/>
                      </a:lnTo>
                      <a:lnTo>
                        <a:pt x="650" y="524"/>
                      </a:lnTo>
                      <a:lnTo>
                        <a:pt x="650" y="525"/>
                      </a:lnTo>
                      <a:lnTo>
                        <a:pt x="648" y="524"/>
                      </a:lnTo>
                      <a:lnTo>
                        <a:pt x="647" y="524"/>
                      </a:lnTo>
                      <a:lnTo>
                        <a:pt x="646" y="526"/>
                      </a:lnTo>
                      <a:lnTo>
                        <a:pt x="646" y="527"/>
                      </a:lnTo>
                      <a:lnTo>
                        <a:pt x="645" y="529"/>
                      </a:lnTo>
                      <a:lnTo>
                        <a:pt x="644" y="528"/>
                      </a:lnTo>
                      <a:lnTo>
                        <a:pt x="643" y="529"/>
                      </a:lnTo>
                      <a:lnTo>
                        <a:pt x="641" y="533"/>
                      </a:lnTo>
                      <a:lnTo>
                        <a:pt x="639" y="534"/>
                      </a:lnTo>
                      <a:lnTo>
                        <a:pt x="639" y="536"/>
                      </a:lnTo>
                      <a:lnTo>
                        <a:pt x="638" y="538"/>
                      </a:lnTo>
                      <a:lnTo>
                        <a:pt x="633" y="539"/>
                      </a:lnTo>
                      <a:lnTo>
                        <a:pt x="631" y="538"/>
                      </a:lnTo>
                      <a:lnTo>
                        <a:pt x="629" y="540"/>
                      </a:lnTo>
                      <a:lnTo>
                        <a:pt x="629" y="540"/>
                      </a:lnTo>
                      <a:lnTo>
                        <a:pt x="630" y="542"/>
                      </a:lnTo>
                      <a:lnTo>
                        <a:pt x="629" y="544"/>
                      </a:lnTo>
                      <a:lnTo>
                        <a:pt x="626" y="548"/>
                      </a:lnTo>
                      <a:lnTo>
                        <a:pt x="624" y="548"/>
                      </a:lnTo>
                      <a:lnTo>
                        <a:pt x="624" y="551"/>
                      </a:lnTo>
                      <a:lnTo>
                        <a:pt x="623" y="549"/>
                      </a:lnTo>
                      <a:lnTo>
                        <a:pt x="622" y="550"/>
                      </a:lnTo>
                      <a:lnTo>
                        <a:pt x="621" y="552"/>
                      </a:lnTo>
                      <a:lnTo>
                        <a:pt x="621" y="551"/>
                      </a:lnTo>
                      <a:lnTo>
                        <a:pt x="620" y="551"/>
                      </a:lnTo>
                      <a:lnTo>
                        <a:pt x="617" y="554"/>
                      </a:lnTo>
                      <a:lnTo>
                        <a:pt x="616" y="553"/>
                      </a:lnTo>
                      <a:lnTo>
                        <a:pt x="614" y="554"/>
                      </a:lnTo>
                      <a:lnTo>
                        <a:pt x="609" y="561"/>
                      </a:lnTo>
                      <a:lnTo>
                        <a:pt x="599" y="566"/>
                      </a:lnTo>
                      <a:lnTo>
                        <a:pt x="596" y="565"/>
                      </a:lnTo>
                      <a:lnTo>
                        <a:pt x="595" y="566"/>
                      </a:lnTo>
                      <a:lnTo>
                        <a:pt x="595" y="567"/>
                      </a:lnTo>
                      <a:lnTo>
                        <a:pt x="593" y="567"/>
                      </a:lnTo>
                      <a:lnTo>
                        <a:pt x="591" y="567"/>
                      </a:lnTo>
                      <a:lnTo>
                        <a:pt x="591" y="565"/>
                      </a:lnTo>
                      <a:lnTo>
                        <a:pt x="589" y="565"/>
                      </a:lnTo>
                      <a:lnTo>
                        <a:pt x="587" y="566"/>
                      </a:lnTo>
                      <a:lnTo>
                        <a:pt x="586" y="568"/>
                      </a:lnTo>
                      <a:lnTo>
                        <a:pt x="584" y="569"/>
                      </a:lnTo>
                      <a:lnTo>
                        <a:pt x="583" y="567"/>
                      </a:lnTo>
                      <a:lnTo>
                        <a:pt x="583" y="566"/>
                      </a:lnTo>
                      <a:lnTo>
                        <a:pt x="581" y="566"/>
                      </a:lnTo>
                      <a:lnTo>
                        <a:pt x="581" y="569"/>
                      </a:lnTo>
                      <a:lnTo>
                        <a:pt x="581" y="569"/>
                      </a:lnTo>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85" name="Freeform 910">
                  <a:extLst>
                    <a:ext uri="{FF2B5EF4-FFF2-40B4-BE49-F238E27FC236}">
                      <a16:creationId xmlns:a16="http://schemas.microsoft.com/office/drawing/2014/main" xmlns="" id="{DC83ACDF-0D48-5947-976C-366F23574BBA}"/>
                    </a:ext>
                  </a:extLst>
                </p:cNvPr>
                <p:cNvSpPr/>
                <p:nvPr/>
              </p:nvSpPr>
              <p:spPr>
                <a:xfrm>
                  <a:off x="2549525" y="5032375"/>
                  <a:ext cx="190500" cy="1038225"/>
                </a:xfrm>
                <a:custGeom>
                  <a:avLst/>
                  <a:gdLst>
                    <a:gd name="T0" fmla="*/ 99 w 120"/>
                    <a:gd name="T1" fmla="*/ 28 h 654"/>
                    <a:gd name="T2" fmla="*/ 95 w 120"/>
                    <a:gd name="T3" fmla="*/ 40 h 654"/>
                    <a:gd name="T4" fmla="*/ 108 w 120"/>
                    <a:gd name="T5" fmla="*/ 79 h 654"/>
                    <a:gd name="T6" fmla="*/ 120 w 120"/>
                    <a:gd name="T7" fmla="*/ 82 h 654"/>
                    <a:gd name="T8" fmla="*/ 98 w 120"/>
                    <a:gd name="T9" fmla="*/ 144 h 654"/>
                    <a:gd name="T10" fmla="*/ 73 w 120"/>
                    <a:gd name="T11" fmla="*/ 209 h 654"/>
                    <a:gd name="T12" fmla="*/ 80 w 120"/>
                    <a:gd name="T13" fmla="*/ 262 h 654"/>
                    <a:gd name="T14" fmla="*/ 69 w 120"/>
                    <a:gd name="T15" fmla="*/ 299 h 654"/>
                    <a:gd name="T16" fmla="*/ 63 w 120"/>
                    <a:gd name="T17" fmla="*/ 342 h 654"/>
                    <a:gd name="T18" fmla="*/ 49 w 120"/>
                    <a:gd name="T19" fmla="*/ 422 h 654"/>
                    <a:gd name="T20" fmla="*/ 54 w 120"/>
                    <a:gd name="T21" fmla="*/ 449 h 654"/>
                    <a:gd name="T22" fmla="*/ 55 w 120"/>
                    <a:gd name="T23" fmla="*/ 461 h 654"/>
                    <a:gd name="T24" fmla="*/ 44 w 120"/>
                    <a:gd name="T25" fmla="*/ 524 h 654"/>
                    <a:gd name="T26" fmla="*/ 31 w 120"/>
                    <a:gd name="T27" fmla="*/ 579 h 654"/>
                    <a:gd name="T28" fmla="*/ 44 w 120"/>
                    <a:gd name="T29" fmla="*/ 581 h 654"/>
                    <a:gd name="T30" fmla="*/ 68 w 120"/>
                    <a:gd name="T31" fmla="*/ 613 h 654"/>
                    <a:gd name="T32" fmla="*/ 86 w 120"/>
                    <a:gd name="T33" fmla="*/ 618 h 654"/>
                    <a:gd name="T34" fmla="*/ 64 w 120"/>
                    <a:gd name="T35" fmla="*/ 654 h 654"/>
                    <a:gd name="T36" fmla="*/ 46 w 120"/>
                    <a:gd name="T37" fmla="*/ 642 h 654"/>
                    <a:gd name="T38" fmla="*/ 62 w 120"/>
                    <a:gd name="T39" fmla="*/ 636 h 654"/>
                    <a:gd name="T40" fmla="*/ 44 w 120"/>
                    <a:gd name="T41" fmla="*/ 624 h 654"/>
                    <a:gd name="T42" fmla="*/ 44 w 120"/>
                    <a:gd name="T43" fmla="*/ 610 h 654"/>
                    <a:gd name="T44" fmla="*/ 38 w 120"/>
                    <a:gd name="T45" fmla="*/ 606 h 654"/>
                    <a:gd name="T46" fmla="*/ 32 w 120"/>
                    <a:gd name="T47" fmla="*/ 613 h 654"/>
                    <a:gd name="T48" fmla="*/ 21 w 120"/>
                    <a:gd name="T49" fmla="*/ 586 h 654"/>
                    <a:gd name="T50" fmla="*/ 21 w 120"/>
                    <a:gd name="T51" fmla="*/ 579 h 654"/>
                    <a:gd name="T52" fmla="*/ 18 w 120"/>
                    <a:gd name="T53" fmla="*/ 566 h 654"/>
                    <a:gd name="T54" fmla="*/ 24 w 120"/>
                    <a:gd name="T55" fmla="*/ 556 h 654"/>
                    <a:gd name="T56" fmla="*/ 19 w 120"/>
                    <a:gd name="T57" fmla="*/ 539 h 654"/>
                    <a:gd name="T58" fmla="*/ 18 w 120"/>
                    <a:gd name="T59" fmla="*/ 533 h 654"/>
                    <a:gd name="T60" fmla="*/ 20 w 120"/>
                    <a:gd name="T61" fmla="*/ 523 h 654"/>
                    <a:gd name="T62" fmla="*/ 20 w 120"/>
                    <a:gd name="T63" fmla="*/ 517 h 654"/>
                    <a:gd name="T64" fmla="*/ 23 w 120"/>
                    <a:gd name="T65" fmla="*/ 502 h 654"/>
                    <a:gd name="T66" fmla="*/ 6 w 120"/>
                    <a:gd name="T67" fmla="*/ 494 h 654"/>
                    <a:gd name="T68" fmla="*/ 5 w 120"/>
                    <a:gd name="T69" fmla="*/ 490 h 654"/>
                    <a:gd name="T70" fmla="*/ 8 w 120"/>
                    <a:gd name="T71" fmla="*/ 482 h 654"/>
                    <a:gd name="T72" fmla="*/ 20 w 120"/>
                    <a:gd name="T73" fmla="*/ 484 h 654"/>
                    <a:gd name="T74" fmla="*/ 25 w 120"/>
                    <a:gd name="T75" fmla="*/ 493 h 654"/>
                    <a:gd name="T76" fmla="*/ 31 w 120"/>
                    <a:gd name="T77" fmla="*/ 479 h 654"/>
                    <a:gd name="T78" fmla="*/ 32 w 120"/>
                    <a:gd name="T79" fmla="*/ 474 h 654"/>
                    <a:gd name="T80" fmla="*/ 37 w 120"/>
                    <a:gd name="T81" fmla="*/ 471 h 654"/>
                    <a:gd name="T82" fmla="*/ 36 w 120"/>
                    <a:gd name="T83" fmla="*/ 462 h 654"/>
                    <a:gd name="T84" fmla="*/ 34 w 120"/>
                    <a:gd name="T85" fmla="*/ 446 h 654"/>
                    <a:gd name="T86" fmla="*/ 37 w 120"/>
                    <a:gd name="T87" fmla="*/ 436 h 654"/>
                    <a:gd name="T88" fmla="*/ 39 w 120"/>
                    <a:gd name="T89" fmla="*/ 417 h 654"/>
                    <a:gd name="T90" fmla="*/ 44 w 120"/>
                    <a:gd name="T91" fmla="*/ 403 h 654"/>
                    <a:gd name="T92" fmla="*/ 44 w 120"/>
                    <a:gd name="T93" fmla="*/ 397 h 654"/>
                    <a:gd name="T94" fmla="*/ 30 w 120"/>
                    <a:gd name="T95" fmla="*/ 399 h 654"/>
                    <a:gd name="T96" fmla="*/ 26 w 120"/>
                    <a:gd name="T97" fmla="*/ 363 h 654"/>
                    <a:gd name="T98" fmla="*/ 29 w 120"/>
                    <a:gd name="T99" fmla="*/ 339 h 654"/>
                    <a:gd name="T100" fmla="*/ 35 w 120"/>
                    <a:gd name="T101" fmla="*/ 305 h 654"/>
                    <a:gd name="T102" fmla="*/ 55 w 120"/>
                    <a:gd name="T103" fmla="*/ 245 h 654"/>
                    <a:gd name="T104" fmla="*/ 63 w 120"/>
                    <a:gd name="T105" fmla="*/ 156 h 654"/>
                    <a:gd name="T106" fmla="*/ 72 w 120"/>
                    <a:gd name="T107" fmla="*/ 91 h 654"/>
                    <a:gd name="T108" fmla="*/ 74 w 120"/>
                    <a:gd name="T109" fmla="*/ 7 h 654"/>
                    <a:gd name="T110" fmla="*/ 85 w 120"/>
                    <a:gd name="T111" fmla="*/ 0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 h="654">
                      <a:moveTo>
                        <a:pt x="85" y="0"/>
                      </a:moveTo>
                      <a:lnTo>
                        <a:pt x="85" y="0"/>
                      </a:lnTo>
                      <a:lnTo>
                        <a:pt x="88" y="3"/>
                      </a:lnTo>
                      <a:lnTo>
                        <a:pt x="89" y="4"/>
                      </a:lnTo>
                      <a:lnTo>
                        <a:pt x="91" y="7"/>
                      </a:lnTo>
                      <a:lnTo>
                        <a:pt x="92" y="20"/>
                      </a:lnTo>
                      <a:lnTo>
                        <a:pt x="99" y="26"/>
                      </a:lnTo>
                      <a:lnTo>
                        <a:pt x="99" y="28"/>
                      </a:lnTo>
                      <a:lnTo>
                        <a:pt x="99" y="29"/>
                      </a:lnTo>
                      <a:lnTo>
                        <a:pt x="98" y="31"/>
                      </a:lnTo>
                      <a:lnTo>
                        <a:pt x="99" y="32"/>
                      </a:lnTo>
                      <a:lnTo>
                        <a:pt x="99" y="34"/>
                      </a:lnTo>
                      <a:lnTo>
                        <a:pt x="99" y="34"/>
                      </a:lnTo>
                      <a:lnTo>
                        <a:pt x="96" y="35"/>
                      </a:lnTo>
                      <a:lnTo>
                        <a:pt x="96" y="35"/>
                      </a:lnTo>
                      <a:lnTo>
                        <a:pt x="95" y="40"/>
                      </a:lnTo>
                      <a:lnTo>
                        <a:pt x="97" y="41"/>
                      </a:lnTo>
                      <a:lnTo>
                        <a:pt x="98" y="42"/>
                      </a:lnTo>
                      <a:lnTo>
                        <a:pt x="98" y="46"/>
                      </a:lnTo>
                      <a:lnTo>
                        <a:pt x="99" y="47"/>
                      </a:lnTo>
                      <a:lnTo>
                        <a:pt x="102" y="49"/>
                      </a:lnTo>
                      <a:lnTo>
                        <a:pt x="103" y="56"/>
                      </a:lnTo>
                      <a:lnTo>
                        <a:pt x="105" y="59"/>
                      </a:lnTo>
                      <a:lnTo>
                        <a:pt x="108" y="79"/>
                      </a:lnTo>
                      <a:lnTo>
                        <a:pt x="109" y="80"/>
                      </a:lnTo>
                      <a:lnTo>
                        <a:pt x="114" y="80"/>
                      </a:lnTo>
                      <a:lnTo>
                        <a:pt x="116" y="79"/>
                      </a:lnTo>
                      <a:lnTo>
                        <a:pt x="118" y="79"/>
                      </a:lnTo>
                      <a:lnTo>
                        <a:pt x="118" y="80"/>
                      </a:lnTo>
                      <a:lnTo>
                        <a:pt x="119" y="80"/>
                      </a:lnTo>
                      <a:lnTo>
                        <a:pt x="119" y="81"/>
                      </a:lnTo>
                      <a:lnTo>
                        <a:pt x="120" y="82"/>
                      </a:lnTo>
                      <a:lnTo>
                        <a:pt x="117" y="98"/>
                      </a:lnTo>
                      <a:lnTo>
                        <a:pt x="101" y="105"/>
                      </a:lnTo>
                      <a:lnTo>
                        <a:pt x="101" y="114"/>
                      </a:lnTo>
                      <a:lnTo>
                        <a:pt x="99" y="116"/>
                      </a:lnTo>
                      <a:lnTo>
                        <a:pt x="99" y="116"/>
                      </a:lnTo>
                      <a:lnTo>
                        <a:pt x="102" y="141"/>
                      </a:lnTo>
                      <a:lnTo>
                        <a:pt x="102" y="142"/>
                      </a:lnTo>
                      <a:lnTo>
                        <a:pt x="98" y="144"/>
                      </a:lnTo>
                      <a:lnTo>
                        <a:pt x="94" y="148"/>
                      </a:lnTo>
                      <a:lnTo>
                        <a:pt x="92" y="155"/>
                      </a:lnTo>
                      <a:lnTo>
                        <a:pt x="85" y="162"/>
                      </a:lnTo>
                      <a:lnTo>
                        <a:pt x="79" y="197"/>
                      </a:lnTo>
                      <a:lnTo>
                        <a:pt x="78" y="198"/>
                      </a:lnTo>
                      <a:lnTo>
                        <a:pt x="77" y="200"/>
                      </a:lnTo>
                      <a:lnTo>
                        <a:pt x="76" y="202"/>
                      </a:lnTo>
                      <a:lnTo>
                        <a:pt x="73" y="209"/>
                      </a:lnTo>
                      <a:lnTo>
                        <a:pt x="72" y="210"/>
                      </a:lnTo>
                      <a:lnTo>
                        <a:pt x="71" y="221"/>
                      </a:lnTo>
                      <a:lnTo>
                        <a:pt x="74" y="223"/>
                      </a:lnTo>
                      <a:lnTo>
                        <a:pt x="74" y="231"/>
                      </a:lnTo>
                      <a:lnTo>
                        <a:pt x="77" y="239"/>
                      </a:lnTo>
                      <a:lnTo>
                        <a:pt x="77" y="245"/>
                      </a:lnTo>
                      <a:lnTo>
                        <a:pt x="79" y="247"/>
                      </a:lnTo>
                      <a:lnTo>
                        <a:pt x="80" y="262"/>
                      </a:lnTo>
                      <a:lnTo>
                        <a:pt x="76" y="270"/>
                      </a:lnTo>
                      <a:lnTo>
                        <a:pt x="74" y="278"/>
                      </a:lnTo>
                      <a:lnTo>
                        <a:pt x="74" y="279"/>
                      </a:lnTo>
                      <a:lnTo>
                        <a:pt x="71" y="281"/>
                      </a:lnTo>
                      <a:lnTo>
                        <a:pt x="72" y="295"/>
                      </a:lnTo>
                      <a:lnTo>
                        <a:pt x="69" y="297"/>
                      </a:lnTo>
                      <a:lnTo>
                        <a:pt x="69" y="298"/>
                      </a:lnTo>
                      <a:lnTo>
                        <a:pt x="69" y="299"/>
                      </a:lnTo>
                      <a:lnTo>
                        <a:pt x="68" y="300"/>
                      </a:lnTo>
                      <a:lnTo>
                        <a:pt x="67" y="300"/>
                      </a:lnTo>
                      <a:lnTo>
                        <a:pt x="66" y="301"/>
                      </a:lnTo>
                      <a:lnTo>
                        <a:pt x="64" y="303"/>
                      </a:lnTo>
                      <a:lnTo>
                        <a:pt x="63" y="333"/>
                      </a:lnTo>
                      <a:lnTo>
                        <a:pt x="64" y="336"/>
                      </a:lnTo>
                      <a:lnTo>
                        <a:pt x="64" y="340"/>
                      </a:lnTo>
                      <a:lnTo>
                        <a:pt x="63" y="342"/>
                      </a:lnTo>
                      <a:lnTo>
                        <a:pt x="60" y="346"/>
                      </a:lnTo>
                      <a:lnTo>
                        <a:pt x="51" y="390"/>
                      </a:lnTo>
                      <a:lnTo>
                        <a:pt x="52" y="394"/>
                      </a:lnTo>
                      <a:lnTo>
                        <a:pt x="54" y="396"/>
                      </a:lnTo>
                      <a:lnTo>
                        <a:pt x="54" y="398"/>
                      </a:lnTo>
                      <a:lnTo>
                        <a:pt x="54" y="402"/>
                      </a:lnTo>
                      <a:lnTo>
                        <a:pt x="51" y="407"/>
                      </a:lnTo>
                      <a:lnTo>
                        <a:pt x="49" y="422"/>
                      </a:lnTo>
                      <a:lnTo>
                        <a:pt x="50" y="424"/>
                      </a:lnTo>
                      <a:lnTo>
                        <a:pt x="51" y="424"/>
                      </a:lnTo>
                      <a:lnTo>
                        <a:pt x="51" y="434"/>
                      </a:lnTo>
                      <a:lnTo>
                        <a:pt x="53" y="436"/>
                      </a:lnTo>
                      <a:lnTo>
                        <a:pt x="53" y="440"/>
                      </a:lnTo>
                      <a:lnTo>
                        <a:pt x="52" y="448"/>
                      </a:lnTo>
                      <a:lnTo>
                        <a:pt x="52" y="449"/>
                      </a:lnTo>
                      <a:lnTo>
                        <a:pt x="54" y="449"/>
                      </a:lnTo>
                      <a:lnTo>
                        <a:pt x="58" y="450"/>
                      </a:lnTo>
                      <a:lnTo>
                        <a:pt x="60" y="453"/>
                      </a:lnTo>
                      <a:lnTo>
                        <a:pt x="60" y="455"/>
                      </a:lnTo>
                      <a:lnTo>
                        <a:pt x="60" y="457"/>
                      </a:lnTo>
                      <a:lnTo>
                        <a:pt x="52" y="457"/>
                      </a:lnTo>
                      <a:lnTo>
                        <a:pt x="51" y="457"/>
                      </a:lnTo>
                      <a:lnTo>
                        <a:pt x="52" y="460"/>
                      </a:lnTo>
                      <a:lnTo>
                        <a:pt x="55" y="461"/>
                      </a:lnTo>
                      <a:lnTo>
                        <a:pt x="58" y="465"/>
                      </a:lnTo>
                      <a:lnTo>
                        <a:pt x="58" y="467"/>
                      </a:lnTo>
                      <a:lnTo>
                        <a:pt x="56" y="470"/>
                      </a:lnTo>
                      <a:lnTo>
                        <a:pt x="55" y="495"/>
                      </a:lnTo>
                      <a:lnTo>
                        <a:pt x="44" y="518"/>
                      </a:lnTo>
                      <a:lnTo>
                        <a:pt x="44" y="522"/>
                      </a:lnTo>
                      <a:lnTo>
                        <a:pt x="44" y="522"/>
                      </a:lnTo>
                      <a:lnTo>
                        <a:pt x="44" y="524"/>
                      </a:lnTo>
                      <a:lnTo>
                        <a:pt x="45" y="525"/>
                      </a:lnTo>
                      <a:lnTo>
                        <a:pt x="46" y="528"/>
                      </a:lnTo>
                      <a:lnTo>
                        <a:pt x="45" y="531"/>
                      </a:lnTo>
                      <a:lnTo>
                        <a:pt x="45" y="531"/>
                      </a:lnTo>
                      <a:lnTo>
                        <a:pt x="42" y="542"/>
                      </a:lnTo>
                      <a:lnTo>
                        <a:pt x="36" y="553"/>
                      </a:lnTo>
                      <a:lnTo>
                        <a:pt x="34" y="554"/>
                      </a:lnTo>
                      <a:lnTo>
                        <a:pt x="31" y="579"/>
                      </a:lnTo>
                      <a:lnTo>
                        <a:pt x="31" y="579"/>
                      </a:lnTo>
                      <a:lnTo>
                        <a:pt x="33" y="585"/>
                      </a:lnTo>
                      <a:lnTo>
                        <a:pt x="33" y="585"/>
                      </a:lnTo>
                      <a:lnTo>
                        <a:pt x="34" y="584"/>
                      </a:lnTo>
                      <a:lnTo>
                        <a:pt x="35" y="583"/>
                      </a:lnTo>
                      <a:lnTo>
                        <a:pt x="37" y="581"/>
                      </a:lnTo>
                      <a:lnTo>
                        <a:pt x="42" y="582"/>
                      </a:lnTo>
                      <a:lnTo>
                        <a:pt x="44" y="581"/>
                      </a:lnTo>
                      <a:lnTo>
                        <a:pt x="44" y="581"/>
                      </a:lnTo>
                      <a:lnTo>
                        <a:pt x="45" y="581"/>
                      </a:lnTo>
                      <a:lnTo>
                        <a:pt x="45" y="582"/>
                      </a:lnTo>
                      <a:lnTo>
                        <a:pt x="46" y="607"/>
                      </a:lnTo>
                      <a:lnTo>
                        <a:pt x="49" y="611"/>
                      </a:lnTo>
                      <a:lnTo>
                        <a:pt x="53" y="612"/>
                      </a:lnTo>
                      <a:lnTo>
                        <a:pt x="67" y="612"/>
                      </a:lnTo>
                      <a:lnTo>
                        <a:pt x="68" y="613"/>
                      </a:lnTo>
                      <a:lnTo>
                        <a:pt x="82" y="612"/>
                      </a:lnTo>
                      <a:lnTo>
                        <a:pt x="102" y="618"/>
                      </a:lnTo>
                      <a:lnTo>
                        <a:pt x="102" y="619"/>
                      </a:lnTo>
                      <a:lnTo>
                        <a:pt x="101" y="619"/>
                      </a:lnTo>
                      <a:lnTo>
                        <a:pt x="95" y="619"/>
                      </a:lnTo>
                      <a:lnTo>
                        <a:pt x="92" y="617"/>
                      </a:lnTo>
                      <a:lnTo>
                        <a:pt x="90" y="617"/>
                      </a:lnTo>
                      <a:lnTo>
                        <a:pt x="86" y="618"/>
                      </a:lnTo>
                      <a:lnTo>
                        <a:pt x="85" y="622"/>
                      </a:lnTo>
                      <a:lnTo>
                        <a:pt x="80" y="623"/>
                      </a:lnTo>
                      <a:lnTo>
                        <a:pt x="75" y="627"/>
                      </a:lnTo>
                      <a:lnTo>
                        <a:pt x="73" y="627"/>
                      </a:lnTo>
                      <a:lnTo>
                        <a:pt x="71" y="627"/>
                      </a:lnTo>
                      <a:lnTo>
                        <a:pt x="67" y="629"/>
                      </a:lnTo>
                      <a:lnTo>
                        <a:pt x="64" y="652"/>
                      </a:lnTo>
                      <a:lnTo>
                        <a:pt x="64" y="654"/>
                      </a:lnTo>
                      <a:lnTo>
                        <a:pt x="63" y="654"/>
                      </a:lnTo>
                      <a:lnTo>
                        <a:pt x="62" y="654"/>
                      </a:lnTo>
                      <a:lnTo>
                        <a:pt x="58" y="653"/>
                      </a:lnTo>
                      <a:lnTo>
                        <a:pt x="55" y="653"/>
                      </a:lnTo>
                      <a:lnTo>
                        <a:pt x="51" y="650"/>
                      </a:lnTo>
                      <a:lnTo>
                        <a:pt x="48" y="648"/>
                      </a:lnTo>
                      <a:lnTo>
                        <a:pt x="46" y="645"/>
                      </a:lnTo>
                      <a:lnTo>
                        <a:pt x="46" y="642"/>
                      </a:lnTo>
                      <a:lnTo>
                        <a:pt x="49" y="641"/>
                      </a:lnTo>
                      <a:lnTo>
                        <a:pt x="49" y="643"/>
                      </a:lnTo>
                      <a:lnTo>
                        <a:pt x="49" y="645"/>
                      </a:lnTo>
                      <a:lnTo>
                        <a:pt x="51" y="644"/>
                      </a:lnTo>
                      <a:lnTo>
                        <a:pt x="52" y="642"/>
                      </a:lnTo>
                      <a:lnTo>
                        <a:pt x="54" y="641"/>
                      </a:lnTo>
                      <a:lnTo>
                        <a:pt x="57" y="640"/>
                      </a:lnTo>
                      <a:lnTo>
                        <a:pt x="62" y="636"/>
                      </a:lnTo>
                      <a:lnTo>
                        <a:pt x="63" y="632"/>
                      </a:lnTo>
                      <a:lnTo>
                        <a:pt x="61" y="630"/>
                      </a:lnTo>
                      <a:lnTo>
                        <a:pt x="57" y="625"/>
                      </a:lnTo>
                      <a:lnTo>
                        <a:pt x="49" y="624"/>
                      </a:lnTo>
                      <a:lnTo>
                        <a:pt x="46" y="625"/>
                      </a:lnTo>
                      <a:lnTo>
                        <a:pt x="44" y="627"/>
                      </a:lnTo>
                      <a:lnTo>
                        <a:pt x="44" y="625"/>
                      </a:lnTo>
                      <a:lnTo>
                        <a:pt x="44" y="624"/>
                      </a:lnTo>
                      <a:lnTo>
                        <a:pt x="40" y="624"/>
                      </a:lnTo>
                      <a:lnTo>
                        <a:pt x="40" y="623"/>
                      </a:lnTo>
                      <a:lnTo>
                        <a:pt x="40" y="621"/>
                      </a:lnTo>
                      <a:lnTo>
                        <a:pt x="44" y="620"/>
                      </a:lnTo>
                      <a:lnTo>
                        <a:pt x="44" y="617"/>
                      </a:lnTo>
                      <a:lnTo>
                        <a:pt x="44" y="614"/>
                      </a:lnTo>
                      <a:lnTo>
                        <a:pt x="41" y="611"/>
                      </a:lnTo>
                      <a:lnTo>
                        <a:pt x="44" y="610"/>
                      </a:lnTo>
                      <a:lnTo>
                        <a:pt x="44" y="607"/>
                      </a:lnTo>
                      <a:lnTo>
                        <a:pt x="38" y="600"/>
                      </a:lnTo>
                      <a:lnTo>
                        <a:pt x="35" y="599"/>
                      </a:lnTo>
                      <a:lnTo>
                        <a:pt x="33" y="599"/>
                      </a:lnTo>
                      <a:lnTo>
                        <a:pt x="41" y="604"/>
                      </a:lnTo>
                      <a:lnTo>
                        <a:pt x="41" y="607"/>
                      </a:lnTo>
                      <a:lnTo>
                        <a:pt x="40" y="607"/>
                      </a:lnTo>
                      <a:lnTo>
                        <a:pt x="38" y="606"/>
                      </a:lnTo>
                      <a:lnTo>
                        <a:pt x="36" y="604"/>
                      </a:lnTo>
                      <a:lnTo>
                        <a:pt x="35" y="604"/>
                      </a:lnTo>
                      <a:lnTo>
                        <a:pt x="37" y="608"/>
                      </a:lnTo>
                      <a:lnTo>
                        <a:pt x="36" y="610"/>
                      </a:lnTo>
                      <a:lnTo>
                        <a:pt x="34" y="611"/>
                      </a:lnTo>
                      <a:lnTo>
                        <a:pt x="31" y="602"/>
                      </a:lnTo>
                      <a:lnTo>
                        <a:pt x="32" y="606"/>
                      </a:lnTo>
                      <a:lnTo>
                        <a:pt x="32" y="613"/>
                      </a:lnTo>
                      <a:lnTo>
                        <a:pt x="31" y="613"/>
                      </a:lnTo>
                      <a:lnTo>
                        <a:pt x="30" y="612"/>
                      </a:lnTo>
                      <a:lnTo>
                        <a:pt x="29" y="609"/>
                      </a:lnTo>
                      <a:lnTo>
                        <a:pt x="29" y="603"/>
                      </a:lnTo>
                      <a:lnTo>
                        <a:pt x="28" y="598"/>
                      </a:lnTo>
                      <a:lnTo>
                        <a:pt x="21" y="591"/>
                      </a:lnTo>
                      <a:lnTo>
                        <a:pt x="20" y="588"/>
                      </a:lnTo>
                      <a:lnTo>
                        <a:pt x="21" y="586"/>
                      </a:lnTo>
                      <a:lnTo>
                        <a:pt x="24" y="586"/>
                      </a:lnTo>
                      <a:lnTo>
                        <a:pt x="26" y="585"/>
                      </a:lnTo>
                      <a:lnTo>
                        <a:pt x="26" y="582"/>
                      </a:lnTo>
                      <a:lnTo>
                        <a:pt x="25" y="581"/>
                      </a:lnTo>
                      <a:lnTo>
                        <a:pt x="25" y="583"/>
                      </a:lnTo>
                      <a:lnTo>
                        <a:pt x="23" y="583"/>
                      </a:lnTo>
                      <a:lnTo>
                        <a:pt x="22" y="582"/>
                      </a:lnTo>
                      <a:lnTo>
                        <a:pt x="21" y="579"/>
                      </a:lnTo>
                      <a:lnTo>
                        <a:pt x="21" y="578"/>
                      </a:lnTo>
                      <a:lnTo>
                        <a:pt x="24" y="579"/>
                      </a:lnTo>
                      <a:lnTo>
                        <a:pt x="22" y="576"/>
                      </a:lnTo>
                      <a:lnTo>
                        <a:pt x="19" y="575"/>
                      </a:lnTo>
                      <a:lnTo>
                        <a:pt x="17" y="574"/>
                      </a:lnTo>
                      <a:lnTo>
                        <a:pt x="16" y="572"/>
                      </a:lnTo>
                      <a:lnTo>
                        <a:pt x="14" y="570"/>
                      </a:lnTo>
                      <a:lnTo>
                        <a:pt x="18" y="566"/>
                      </a:lnTo>
                      <a:lnTo>
                        <a:pt x="18" y="562"/>
                      </a:lnTo>
                      <a:lnTo>
                        <a:pt x="19" y="561"/>
                      </a:lnTo>
                      <a:lnTo>
                        <a:pt x="19" y="559"/>
                      </a:lnTo>
                      <a:lnTo>
                        <a:pt x="23" y="557"/>
                      </a:lnTo>
                      <a:lnTo>
                        <a:pt x="24" y="557"/>
                      </a:lnTo>
                      <a:lnTo>
                        <a:pt x="25" y="557"/>
                      </a:lnTo>
                      <a:lnTo>
                        <a:pt x="25" y="557"/>
                      </a:lnTo>
                      <a:lnTo>
                        <a:pt x="24" y="556"/>
                      </a:lnTo>
                      <a:lnTo>
                        <a:pt x="23" y="554"/>
                      </a:lnTo>
                      <a:lnTo>
                        <a:pt x="25" y="547"/>
                      </a:lnTo>
                      <a:lnTo>
                        <a:pt x="24" y="547"/>
                      </a:lnTo>
                      <a:lnTo>
                        <a:pt x="22" y="549"/>
                      </a:lnTo>
                      <a:lnTo>
                        <a:pt x="20" y="554"/>
                      </a:lnTo>
                      <a:lnTo>
                        <a:pt x="19" y="554"/>
                      </a:lnTo>
                      <a:lnTo>
                        <a:pt x="18" y="540"/>
                      </a:lnTo>
                      <a:lnTo>
                        <a:pt x="19" y="539"/>
                      </a:lnTo>
                      <a:lnTo>
                        <a:pt x="20" y="539"/>
                      </a:lnTo>
                      <a:lnTo>
                        <a:pt x="18" y="537"/>
                      </a:lnTo>
                      <a:lnTo>
                        <a:pt x="19" y="534"/>
                      </a:lnTo>
                      <a:lnTo>
                        <a:pt x="23" y="534"/>
                      </a:lnTo>
                      <a:lnTo>
                        <a:pt x="26" y="536"/>
                      </a:lnTo>
                      <a:lnTo>
                        <a:pt x="24" y="531"/>
                      </a:lnTo>
                      <a:lnTo>
                        <a:pt x="23" y="532"/>
                      </a:lnTo>
                      <a:lnTo>
                        <a:pt x="18" y="533"/>
                      </a:lnTo>
                      <a:lnTo>
                        <a:pt x="17" y="532"/>
                      </a:lnTo>
                      <a:lnTo>
                        <a:pt x="16" y="530"/>
                      </a:lnTo>
                      <a:lnTo>
                        <a:pt x="15" y="528"/>
                      </a:lnTo>
                      <a:lnTo>
                        <a:pt x="15" y="522"/>
                      </a:lnTo>
                      <a:lnTo>
                        <a:pt x="17" y="523"/>
                      </a:lnTo>
                      <a:lnTo>
                        <a:pt x="20" y="528"/>
                      </a:lnTo>
                      <a:lnTo>
                        <a:pt x="20" y="524"/>
                      </a:lnTo>
                      <a:lnTo>
                        <a:pt x="20" y="523"/>
                      </a:lnTo>
                      <a:lnTo>
                        <a:pt x="26" y="524"/>
                      </a:lnTo>
                      <a:lnTo>
                        <a:pt x="30" y="527"/>
                      </a:lnTo>
                      <a:lnTo>
                        <a:pt x="32" y="527"/>
                      </a:lnTo>
                      <a:lnTo>
                        <a:pt x="28" y="525"/>
                      </a:lnTo>
                      <a:lnTo>
                        <a:pt x="25" y="517"/>
                      </a:lnTo>
                      <a:lnTo>
                        <a:pt x="24" y="518"/>
                      </a:lnTo>
                      <a:lnTo>
                        <a:pt x="21" y="518"/>
                      </a:lnTo>
                      <a:lnTo>
                        <a:pt x="20" y="517"/>
                      </a:lnTo>
                      <a:lnTo>
                        <a:pt x="20" y="516"/>
                      </a:lnTo>
                      <a:lnTo>
                        <a:pt x="22" y="514"/>
                      </a:lnTo>
                      <a:lnTo>
                        <a:pt x="16" y="512"/>
                      </a:lnTo>
                      <a:lnTo>
                        <a:pt x="16" y="511"/>
                      </a:lnTo>
                      <a:lnTo>
                        <a:pt x="17" y="508"/>
                      </a:lnTo>
                      <a:lnTo>
                        <a:pt x="22" y="506"/>
                      </a:lnTo>
                      <a:lnTo>
                        <a:pt x="20" y="504"/>
                      </a:lnTo>
                      <a:lnTo>
                        <a:pt x="23" y="502"/>
                      </a:lnTo>
                      <a:lnTo>
                        <a:pt x="22" y="501"/>
                      </a:lnTo>
                      <a:lnTo>
                        <a:pt x="21" y="499"/>
                      </a:lnTo>
                      <a:lnTo>
                        <a:pt x="17" y="496"/>
                      </a:lnTo>
                      <a:lnTo>
                        <a:pt x="15" y="496"/>
                      </a:lnTo>
                      <a:lnTo>
                        <a:pt x="14" y="498"/>
                      </a:lnTo>
                      <a:lnTo>
                        <a:pt x="13" y="499"/>
                      </a:lnTo>
                      <a:lnTo>
                        <a:pt x="9" y="497"/>
                      </a:lnTo>
                      <a:lnTo>
                        <a:pt x="6" y="494"/>
                      </a:lnTo>
                      <a:lnTo>
                        <a:pt x="2" y="496"/>
                      </a:lnTo>
                      <a:lnTo>
                        <a:pt x="3" y="497"/>
                      </a:lnTo>
                      <a:lnTo>
                        <a:pt x="4" y="499"/>
                      </a:lnTo>
                      <a:lnTo>
                        <a:pt x="3" y="501"/>
                      </a:lnTo>
                      <a:lnTo>
                        <a:pt x="0" y="501"/>
                      </a:lnTo>
                      <a:lnTo>
                        <a:pt x="0" y="499"/>
                      </a:lnTo>
                      <a:lnTo>
                        <a:pt x="1" y="493"/>
                      </a:lnTo>
                      <a:lnTo>
                        <a:pt x="5" y="490"/>
                      </a:lnTo>
                      <a:lnTo>
                        <a:pt x="7" y="487"/>
                      </a:lnTo>
                      <a:lnTo>
                        <a:pt x="9" y="487"/>
                      </a:lnTo>
                      <a:lnTo>
                        <a:pt x="12" y="486"/>
                      </a:lnTo>
                      <a:lnTo>
                        <a:pt x="12" y="484"/>
                      </a:lnTo>
                      <a:lnTo>
                        <a:pt x="11" y="483"/>
                      </a:lnTo>
                      <a:lnTo>
                        <a:pt x="9" y="484"/>
                      </a:lnTo>
                      <a:lnTo>
                        <a:pt x="8" y="483"/>
                      </a:lnTo>
                      <a:lnTo>
                        <a:pt x="8" y="482"/>
                      </a:lnTo>
                      <a:lnTo>
                        <a:pt x="8" y="480"/>
                      </a:lnTo>
                      <a:lnTo>
                        <a:pt x="12" y="479"/>
                      </a:lnTo>
                      <a:lnTo>
                        <a:pt x="14" y="479"/>
                      </a:lnTo>
                      <a:lnTo>
                        <a:pt x="16" y="480"/>
                      </a:lnTo>
                      <a:lnTo>
                        <a:pt x="17" y="479"/>
                      </a:lnTo>
                      <a:lnTo>
                        <a:pt x="20" y="481"/>
                      </a:lnTo>
                      <a:lnTo>
                        <a:pt x="20" y="483"/>
                      </a:lnTo>
                      <a:lnTo>
                        <a:pt x="20" y="484"/>
                      </a:lnTo>
                      <a:lnTo>
                        <a:pt x="21" y="483"/>
                      </a:lnTo>
                      <a:lnTo>
                        <a:pt x="22" y="485"/>
                      </a:lnTo>
                      <a:lnTo>
                        <a:pt x="19" y="488"/>
                      </a:lnTo>
                      <a:lnTo>
                        <a:pt x="21" y="491"/>
                      </a:lnTo>
                      <a:lnTo>
                        <a:pt x="22" y="491"/>
                      </a:lnTo>
                      <a:lnTo>
                        <a:pt x="23" y="488"/>
                      </a:lnTo>
                      <a:lnTo>
                        <a:pt x="25" y="487"/>
                      </a:lnTo>
                      <a:lnTo>
                        <a:pt x="25" y="493"/>
                      </a:lnTo>
                      <a:lnTo>
                        <a:pt x="26" y="492"/>
                      </a:lnTo>
                      <a:lnTo>
                        <a:pt x="26" y="490"/>
                      </a:lnTo>
                      <a:lnTo>
                        <a:pt x="29" y="487"/>
                      </a:lnTo>
                      <a:lnTo>
                        <a:pt x="30" y="487"/>
                      </a:lnTo>
                      <a:lnTo>
                        <a:pt x="30" y="486"/>
                      </a:lnTo>
                      <a:lnTo>
                        <a:pt x="32" y="480"/>
                      </a:lnTo>
                      <a:lnTo>
                        <a:pt x="32" y="479"/>
                      </a:lnTo>
                      <a:lnTo>
                        <a:pt x="31" y="479"/>
                      </a:lnTo>
                      <a:lnTo>
                        <a:pt x="28" y="486"/>
                      </a:lnTo>
                      <a:lnTo>
                        <a:pt x="29" y="479"/>
                      </a:lnTo>
                      <a:lnTo>
                        <a:pt x="29" y="478"/>
                      </a:lnTo>
                      <a:lnTo>
                        <a:pt x="30" y="478"/>
                      </a:lnTo>
                      <a:lnTo>
                        <a:pt x="33" y="477"/>
                      </a:lnTo>
                      <a:lnTo>
                        <a:pt x="31" y="477"/>
                      </a:lnTo>
                      <a:lnTo>
                        <a:pt x="31" y="476"/>
                      </a:lnTo>
                      <a:lnTo>
                        <a:pt x="32" y="474"/>
                      </a:lnTo>
                      <a:lnTo>
                        <a:pt x="34" y="473"/>
                      </a:lnTo>
                      <a:lnTo>
                        <a:pt x="34" y="472"/>
                      </a:lnTo>
                      <a:lnTo>
                        <a:pt x="32" y="472"/>
                      </a:lnTo>
                      <a:lnTo>
                        <a:pt x="29" y="474"/>
                      </a:lnTo>
                      <a:lnTo>
                        <a:pt x="29" y="471"/>
                      </a:lnTo>
                      <a:lnTo>
                        <a:pt x="32" y="469"/>
                      </a:lnTo>
                      <a:lnTo>
                        <a:pt x="33" y="468"/>
                      </a:lnTo>
                      <a:lnTo>
                        <a:pt x="37" y="471"/>
                      </a:lnTo>
                      <a:lnTo>
                        <a:pt x="39" y="471"/>
                      </a:lnTo>
                      <a:lnTo>
                        <a:pt x="39" y="469"/>
                      </a:lnTo>
                      <a:lnTo>
                        <a:pt x="37" y="469"/>
                      </a:lnTo>
                      <a:lnTo>
                        <a:pt x="33" y="467"/>
                      </a:lnTo>
                      <a:lnTo>
                        <a:pt x="31" y="467"/>
                      </a:lnTo>
                      <a:lnTo>
                        <a:pt x="32" y="462"/>
                      </a:lnTo>
                      <a:lnTo>
                        <a:pt x="33" y="462"/>
                      </a:lnTo>
                      <a:lnTo>
                        <a:pt x="36" y="462"/>
                      </a:lnTo>
                      <a:lnTo>
                        <a:pt x="38" y="461"/>
                      </a:lnTo>
                      <a:lnTo>
                        <a:pt x="40" y="458"/>
                      </a:lnTo>
                      <a:lnTo>
                        <a:pt x="41" y="457"/>
                      </a:lnTo>
                      <a:lnTo>
                        <a:pt x="41" y="452"/>
                      </a:lnTo>
                      <a:lnTo>
                        <a:pt x="40" y="450"/>
                      </a:lnTo>
                      <a:lnTo>
                        <a:pt x="38" y="450"/>
                      </a:lnTo>
                      <a:lnTo>
                        <a:pt x="36" y="447"/>
                      </a:lnTo>
                      <a:lnTo>
                        <a:pt x="34" y="446"/>
                      </a:lnTo>
                      <a:lnTo>
                        <a:pt x="33" y="445"/>
                      </a:lnTo>
                      <a:lnTo>
                        <a:pt x="33" y="445"/>
                      </a:lnTo>
                      <a:lnTo>
                        <a:pt x="33" y="445"/>
                      </a:lnTo>
                      <a:lnTo>
                        <a:pt x="33" y="444"/>
                      </a:lnTo>
                      <a:lnTo>
                        <a:pt x="35" y="442"/>
                      </a:lnTo>
                      <a:lnTo>
                        <a:pt x="37" y="439"/>
                      </a:lnTo>
                      <a:lnTo>
                        <a:pt x="38" y="437"/>
                      </a:lnTo>
                      <a:lnTo>
                        <a:pt x="37" y="436"/>
                      </a:lnTo>
                      <a:lnTo>
                        <a:pt x="38" y="434"/>
                      </a:lnTo>
                      <a:lnTo>
                        <a:pt x="36" y="433"/>
                      </a:lnTo>
                      <a:lnTo>
                        <a:pt x="36" y="431"/>
                      </a:lnTo>
                      <a:lnTo>
                        <a:pt x="37" y="429"/>
                      </a:lnTo>
                      <a:lnTo>
                        <a:pt x="37" y="428"/>
                      </a:lnTo>
                      <a:lnTo>
                        <a:pt x="38" y="427"/>
                      </a:lnTo>
                      <a:lnTo>
                        <a:pt x="40" y="422"/>
                      </a:lnTo>
                      <a:lnTo>
                        <a:pt x="39" y="417"/>
                      </a:lnTo>
                      <a:lnTo>
                        <a:pt x="41" y="414"/>
                      </a:lnTo>
                      <a:lnTo>
                        <a:pt x="43" y="414"/>
                      </a:lnTo>
                      <a:lnTo>
                        <a:pt x="41" y="413"/>
                      </a:lnTo>
                      <a:lnTo>
                        <a:pt x="40" y="410"/>
                      </a:lnTo>
                      <a:lnTo>
                        <a:pt x="41" y="408"/>
                      </a:lnTo>
                      <a:lnTo>
                        <a:pt x="43" y="408"/>
                      </a:lnTo>
                      <a:lnTo>
                        <a:pt x="45" y="412"/>
                      </a:lnTo>
                      <a:lnTo>
                        <a:pt x="44" y="403"/>
                      </a:lnTo>
                      <a:lnTo>
                        <a:pt x="42" y="403"/>
                      </a:lnTo>
                      <a:lnTo>
                        <a:pt x="40" y="403"/>
                      </a:lnTo>
                      <a:lnTo>
                        <a:pt x="40" y="400"/>
                      </a:lnTo>
                      <a:lnTo>
                        <a:pt x="43" y="398"/>
                      </a:lnTo>
                      <a:lnTo>
                        <a:pt x="45" y="398"/>
                      </a:lnTo>
                      <a:lnTo>
                        <a:pt x="46" y="396"/>
                      </a:lnTo>
                      <a:lnTo>
                        <a:pt x="46" y="396"/>
                      </a:lnTo>
                      <a:lnTo>
                        <a:pt x="44" y="397"/>
                      </a:lnTo>
                      <a:lnTo>
                        <a:pt x="43" y="397"/>
                      </a:lnTo>
                      <a:lnTo>
                        <a:pt x="41" y="396"/>
                      </a:lnTo>
                      <a:lnTo>
                        <a:pt x="39" y="394"/>
                      </a:lnTo>
                      <a:lnTo>
                        <a:pt x="37" y="394"/>
                      </a:lnTo>
                      <a:lnTo>
                        <a:pt x="35" y="395"/>
                      </a:lnTo>
                      <a:lnTo>
                        <a:pt x="35" y="397"/>
                      </a:lnTo>
                      <a:lnTo>
                        <a:pt x="34" y="398"/>
                      </a:lnTo>
                      <a:lnTo>
                        <a:pt x="30" y="399"/>
                      </a:lnTo>
                      <a:lnTo>
                        <a:pt x="27" y="397"/>
                      </a:lnTo>
                      <a:lnTo>
                        <a:pt x="27" y="396"/>
                      </a:lnTo>
                      <a:lnTo>
                        <a:pt x="26" y="394"/>
                      </a:lnTo>
                      <a:lnTo>
                        <a:pt x="25" y="394"/>
                      </a:lnTo>
                      <a:lnTo>
                        <a:pt x="24" y="392"/>
                      </a:lnTo>
                      <a:lnTo>
                        <a:pt x="25" y="379"/>
                      </a:lnTo>
                      <a:lnTo>
                        <a:pt x="26" y="376"/>
                      </a:lnTo>
                      <a:lnTo>
                        <a:pt x="26" y="363"/>
                      </a:lnTo>
                      <a:lnTo>
                        <a:pt x="29" y="362"/>
                      </a:lnTo>
                      <a:lnTo>
                        <a:pt x="29" y="361"/>
                      </a:lnTo>
                      <a:lnTo>
                        <a:pt x="31" y="359"/>
                      </a:lnTo>
                      <a:lnTo>
                        <a:pt x="32" y="356"/>
                      </a:lnTo>
                      <a:lnTo>
                        <a:pt x="30" y="344"/>
                      </a:lnTo>
                      <a:lnTo>
                        <a:pt x="28" y="339"/>
                      </a:lnTo>
                      <a:lnTo>
                        <a:pt x="28" y="339"/>
                      </a:lnTo>
                      <a:lnTo>
                        <a:pt x="29" y="339"/>
                      </a:lnTo>
                      <a:lnTo>
                        <a:pt x="29" y="332"/>
                      </a:lnTo>
                      <a:lnTo>
                        <a:pt x="27" y="326"/>
                      </a:lnTo>
                      <a:lnTo>
                        <a:pt x="28" y="317"/>
                      </a:lnTo>
                      <a:lnTo>
                        <a:pt x="29" y="314"/>
                      </a:lnTo>
                      <a:lnTo>
                        <a:pt x="32" y="315"/>
                      </a:lnTo>
                      <a:lnTo>
                        <a:pt x="34" y="314"/>
                      </a:lnTo>
                      <a:lnTo>
                        <a:pt x="33" y="306"/>
                      </a:lnTo>
                      <a:lnTo>
                        <a:pt x="35" y="305"/>
                      </a:lnTo>
                      <a:lnTo>
                        <a:pt x="36" y="306"/>
                      </a:lnTo>
                      <a:lnTo>
                        <a:pt x="37" y="305"/>
                      </a:lnTo>
                      <a:lnTo>
                        <a:pt x="51" y="268"/>
                      </a:lnTo>
                      <a:lnTo>
                        <a:pt x="51" y="265"/>
                      </a:lnTo>
                      <a:lnTo>
                        <a:pt x="51" y="264"/>
                      </a:lnTo>
                      <a:lnTo>
                        <a:pt x="53" y="257"/>
                      </a:lnTo>
                      <a:lnTo>
                        <a:pt x="55" y="255"/>
                      </a:lnTo>
                      <a:lnTo>
                        <a:pt x="55" y="245"/>
                      </a:lnTo>
                      <a:lnTo>
                        <a:pt x="57" y="240"/>
                      </a:lnTo>
                      <a:lnTo>
                        <a:pt x="55" y="197"/>
                      </a:lnTo>
                      <a:lnTo>
                        <a:pt x="58" y="195"/>
                      </a:lnTo>
                      <a:lnTo>
                        <a:pt x="59" y="190"/>
                      </a:lnTo>
                      <a:lnTo>
                        <a:pt x="56" y="179"/>
                      </a:lnTo>
                      <a:lnTo>
                        <a:pt x="56" y="177"/>
                      </a:lnTo>
                      <a:lnTo>
                        <a:pt x="60" y="171"/>
                      </a:lnTo>
                      <a:lnTo>
                        <a:pt x="63" y="156"/>
                      </a:lnTo>
                      <a:lnTo>
                        <a:pt x="65" y="153"/>
                      </a:lnTo>
                      <a:lnTo>
                        <a:pt x="65" y="147"/>
                      </a:lnTo>
                      <a:lnTo>
                        <a:pt x="67" y="145"/>
                      </a:lnTo>
                      <a:lnTo>
                        <a:pt x="69" y="132"/>
                      </a:lnTo>
                      <a:lnTo>
                        <a:pt x="68" y="125"/>
                      </a:lnTo>
                      <a:lnTo>
                        <a:pt x="69" y="120"/>
                      </a:lnTo>
                      <a:lnTo>
                        <a:pt x="71" y="119"/>
                      </a:lnTo>
                      <a:lnTo>
                        <a:pt x="72" y="91"/>
                      </a:lnTo>
                      <a:lnTo>
                        <a:pt x="70" y="89"/>
                      </a:lnTo>
                      <a:lnTo>
                        <a:pt x="71" y="83"/>
                      </a:lnTo>
                      <a:lnTo>
                        <a:pt x="72" y="82"/>
                      </a:lnTo>
                      <a:lnTo>
                        <a:pt x="74" y="82"/>
                      </a:lnTo>
                      <a:lnTo>
                        <a:pt x="74" y="80"/>
                      </a:lnTo>
                      <a:lnTo>
                        <a:pt x="77" y="58"/>
                      </a:lnTo>
                      <a:lnTo>
                        <a:pt x="71" y="10"/>
                      </a:lnTo>
                      <a:lnTo>
                        <a:pt x="74" y="7"/>
                      </a:lnTo>
                      <a:lnTo>
                        <a:pt x="74" y="7"/>
                      </a:lnTo>
                      <a:lnTo>
                        <a:pt x="79" y="7"/>
                      </a:lnTo>
                      <a:lnTo>
                        <a:pt x="80" y="7"/>
                      </a:lnTo>
                      <a:lnTo>
                        <a:pt x="81" y="6"/>
                      </a:lnTo>
                      <a:lnTo>
                        <a:pt x="81" y="4"/>
                      </a:lnTo>
                      <a:lnTo>
                        <a:pt x="83" y="1"/>
                      </a:lnTo>
                      <a:lnTo>
                        <a:pt x="84" y="0"/>
                      </a:lnTo>
                      <a:lnTo>
                        <a:pt x="85" y="0"/>
                      </a:lnTo>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grpSp>
              <p:nvGrpSpPr>
                <p:cNvPr id="486" name="Group 485">
                  <a:extLst>
                    <a:ext uri="{FF2B5EF4-FFF2-40B4-BE49-F238E27FC236}">
                      <a16:creationId xmlns:a16="http://schemas.microsoft.com/office/drawing/2014/main" xmlns="" id="{D6CA37DF-917F-2C42-B643-2B9B8E04D195}"/>
                    </a:ext>
                  </a:extLst>
                </p:cNvPr>
                <p:cNvGrpSpPr/>
                <p:nvPr/>
              </p:nvGrpSpPr>
              <p:grpSpPr>
                <a:xfrm>
                  <a:off x="2549525" y="5032375"/>
                  <a:ext cx="206376" cy="1111250"/>
                  <a:chOff x="2549525" y="5032375"/>
                  <a:chExt cx="206376" cy="1111250"/>
                </a:xfrm>
                <a:grpFill/>
              </p:grpSpPr>
              <p:sp>
                <p:nvSpPr>
                  <p:cNvPr id="586" name="Freeform 887">
                    <a:extLst>
                      <a:ext uri="{FF2B5EF4-FFF2-40B4-BE49-F238E27FC236}">
                        <a16:creationId xmlns:a16="http://schemas.microsoft.com/office/drawing/2014/main" xmlns="" id="{1DA3B1F4-9EB7-C348-857E-B04D7F416569}"/>
                      </a:ext>
                    </a:extLst>
                  </p:cNvPr>
                  <p:cNvSpPr/>
                  <p:nvPr/>
                </p:nvSpPr>
                <p:spPr>
                  <a:xfrm>
                    <a:off x="2579688" y="5767388"/>
                    <a:ext cx="11113" cy="6350"/>
                  </a:xfrm>
                  <a:custGeom>
                    <a:avLst/>
                    <a:gdLst>
                      <a:gd name="T0" fmla="*/ 1 w 7"/>
                      <a:gd name="T1" fmla="*/ 1 h 4"/>
                      <a:gd name="T2" fmla="*/ 0 w 7"/>
                      <a:gd name="T3" fmla="*/ 1 h 4"/>
                      <a:gd name="T4" fmla="*/ 1 w 7"/>
                      <a:gd name="T5" fmla="*/ 0 h 4"/>
                      <a:gd name="T6" fmla="*/ 6 w 7"/>
                      <a:gd name="T7" fmla="*/ 0 h 4"/>
                      <a:gd name="T8" fmla="*/ 7 w 7"/>
                      <a:gd name="T9" fmla="*/ 2 h 4"/>
                      <a:gd name="T10" fmla="*/ 7 w 7"/>
                      <a:gd name="T11" fmla="*/ 4 h 4"/>
                      <a:gd name="T12" fmla="*/ 3 w 7"/>
                      <a:gd name="T13" fmla="*/ 1 h 4"/>
                      <a:gd name="T14" fmla="*/ 1 w 7"/>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4">
                        <a:moveTo>
                          <a:pt x="1" y="1"/>
                        </a:moveTo>
                        <a:lnTo>
                          <a:pt x="0" y="1"/>
                        </a:lnTo>
                        <a:lnTo>
                          <a:pt x="1" y="0"/>
                        </a:lnTo>
                        <a:lnTo>
                          <a:pt x="6" y="0"/>
                        </a:lnTo>
                        <a:lnTo>
                          <a:pt x="7" y="2"/>
                        </a:lnTo>
                        <a:lnTo>
                          <a:pt x="7" y="4"/>
                        </a:lnTo>
                        <a:lnTo>
                          <a:pt x="3" y="1"/>
                        </a:lnTo>
                        <a:lnTo>
                          <a:pt x="1" y="1"/>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587" name="Freeform 888">
                    <a:extLst>
                      <a:ext uri="{FF2B5EF4-FFF2-40B4-BE49-F238E27FC236}">
                        <a16:creationId xmlns:a16="http://schemas.microsoft.com/office/drawing/2014/main" xmlns="" id="{3F8F5473-5339-D143-96FB-6C83EE0CBBA3}"/>
                      </a:ext>
                    </a:extLst>
                  </p:cNvPr>
                  <p:cNvSpPr/>
                  <p:nvPr/>
                </p:nvSpPr>
                <p:spPr>
                  <a:xfrm>
                    <a:off x="2579688" y="5767388"/>
                    <a:ext cx="11113" cy="6350"/>
                  </a:xfrm>
                  <a:custGeom>
                    <a:avLst/>
                    <a:gdLst>
                      <a:gd name="T0" fmla="*/ 1 w 7"/>
                      <a:gd name="T1" fmla="*/ 1 h 4"/>
                      <a:gd name="T2" fmla="*/ 0 w 7"/>
                      <a:gd name="T3" fmla="*/ 1 h 4"/>
                      <a:gd name="T4" fmla="*/ 1 w 7"/>
                      <a:gd name="T5" fmla="*/ 0 h 4"/>
                      <a:gd name="T6" fmla="*/ 6 w 7"/>
                      <a:gd name="T7" fmla="*/ 0 h 4"/>
                      <a:gd name="T8" fmla="*/ 7 w 7"/>
                      <a:gd name="T9" fmla="*/ 2 h 4"/>
                      <a:gd name="T10" fmla="*/ 7 w 7"/>
                      <a:gd name="T11" fmla="*/ 4 h 4"/>
                      <a:gd name="T12" fmla="*/ 3 w 7"/>
                      <a:gd name="T13" fmla="*/ 1 h 4"/>
                      <a:gd name="T14" fmla="*/ 1 w 7"/>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4">
                        <a:moveTo>
                          <a:pt x="1" y="1"/>
                        </a:moveTo>
                        <a:lnTo>
                          <a:pt x="0" y="1"/>
                        </a:lnTo>
                        <a:lnTo>
                          <a:pt x="1" y="0"/>
                        </a:lnTo>
                        <a:lnTo>
                          <a:pt x="6" y="0"/>
                        </a:lnTo>
                        <a:lnTo>
                          <a:pt x="7" y="2"/>
                        </a:lnTo>
                        <a:lnTo>
                          <a:pt x="7" y="4"/>
                        </a:lnTo>
                        <a:lnTo>
                          <a:pt x="3" y="1"/>
                        </a:lnTo>
                        <a:lnTo>
                          <a:pt x="1" y="1"/>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588" name="Freeform 889">
                    <a:extLst>
                      <a:ext uri="{FF2B5EF4-FFF2-40B4-BE49-F238E27FC236}">
                        <a16:creationId xmlns:a16="http://schemas.microsoft.com/office/drawing/2014/main" xmlns="" id="{DBEAFD1F-8EC0-9149-ADDE-F76503C9968F}"/>
                      </a:ext>
                    </a:extLst>
                  </p:cNvPr>
                  <p:cNvSpPr/>
                  <p:nvPr/>
                </p:nvSpPr>
                <p:spPr>
                  <a:xfrm>
                    <a:off x="2570163" y="5848350"/>
                    <a:ext cx="7938" cy="6350"/>
                  </a:xfrm>
                  <a:custGeom>
                    <a:avLst/>
                    <a:gdLst>
                      <a:gd name="T0" fmla="*/ 5 w 5"/>
                      <a:gd name="T1" fmla="*/ 4 h 4"/>
                      <a:gd name="T2" fmla="*/ 3 w 5"/>
                      <a:gd name="T3" fmla="*/ 4 h 4"/>
                      <a:gd name="T4" fmla="*/ 0 w 5"/>
                      <a:gd name="T5" fmla="*/ 3 h 4"/>
                      <a:gd name="T6" fmla="*/ 0 w 5"/>
                      <a:gd name="T7" fmla="*/ 1 h 4"/>
                      <a:gd name="T8" fmla="*/ 2 w 5"/>
                      <a:gd name="T9" fmla="*/ 1 h 4"/>
                      <a:gd name="T10" fmla="*/ 3 w 5"/>
                      <a:gd name="T11" fmla="*/ 0 h 4"/>
                      <a:gd name="T12" fmla="*/ 5 w 5"/>
                      <a:gd name="T13" fmla="*/ 2 h 4"/>
                      <a:gd name="T14" fmla="*/ 5 w 5"/>
                      <a:gd name="T15" fmla="*/ 4 h 4"/>
                      <a:gd name="T16" fmla="*/ 5 w 5"/>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5" y="4"/>
                        </a:moveTo>
                        <a:lnTo>
                          <a:pt x="3" y="4"/>
                        </a:lnTo>
                        <a:lnTo>
                          <a:pt x="0" y="3"/>
                        </a:lnTo>
                        <a:lnTo>
                          <a:pt x="0" y="1"/>
                        </a:lnTo>
                        <a:lnTo>
                          <a:pt x="2" y="1"/>
                        </a:lnTo>
                        <a:lnTo>
                          <a:pt x="3" y="0"/>
                        </a:lnTo>
                        <a:lnTo>
                          <a:pt x="5" y="2"/>
                        </a:lnTo>
                        <a:lnTo>
                          <a:pt x="5" y="4"/>
                        </a:lnTo>
                        <a:lnTo>
                          <a:pt x="5" y="4"/>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589" name="Freeform 890">
                    <a:extLst>
                      <a:ext uri="{FF2B5EF4-FFF2-40B4-BE49-F238E27FC236}">
                        <a16:creationId xmlns:a16="http://schemas.microsoft.com/office/drawing/2014/main" xmlns="" id="{B6E68839-13CC-834E-A1BD-2A8996964360}"/>
                      </a:ext>
                    </a:extLst>
                  </p:cNvPr>
                  <p:cNvSpPr/>
                  <p:nvPr/>
                </p:nvSpPr>
                <p:spPr>
                  <a:xfrm>
                    <a:off x="2570163" y="5848350"/>
                    <a:ext cx="7938" cy="6350"/>
                  </a:xfrm>
                  <a:custGeom>
                    <a:avLst/>
                    <a:gdLst>
                      <a:gd name="T0" fmla="*/ 5 w 5"/>
                      <a:gd name="T1" fmla="*/ 4 h 4"/>
                      <a:gd name="T2" fmla="*/ 3 w 5"/>
                      <a:gd name="T3" fmla="*/ 4 h 4"/>
                      <a:gd name="T4" fmla="*/ 0 w 5"/>
                      <a:gd name="T5" fmla="*/ 3 h 4"/>
                      <a:gd name="T6" fmla="*/ 0 w 5"/>
                      <a:gd name="T7" fmla="*/ 1 h 4"/>
                      <a:gd name="T8" fmla="*/ 2 w 5"/>
                      <a:gd name="T9" fmla="*/ 1 h 4"/>
                      <a:gd name="T10" fmla="*/ 3 w 5"/>
                      <a:gd name="T11" fmla="*/ 0 h 4"/>
                      <a:gd name="T12" fmla="*/ 5 w 5"/>
                      <a:gd name="T13" fmla="*/ 2 h 4"/>
                      <a:gd name="T14" fmla="*/ 5 w 5"/>
                      <a:gd name="T15" fmla="*/ 4 h 4"/>
                      <a:gd name="T16" fmla="*/ 5 w 5"/>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5" y="4"/>
                        </a:moveTo>
                        <a:lnTo>
                          <a:pt x="3" y="4"/>
                        </a:lnTo>
                        <a:lnTo>
                          <a:pt x="0" y="3"/>
                        </a:lnTo>
                        <a:lnTo>
                          <a:pt x="0" y="1"/>
                        </a:lnTo>
                        <a:lnTo>
                          <a:pt x="2" y="1"/>
                        </a:lnTo>
                        <a:lnTo>
                          <a:pt x="3" y="0"/>
                        </a:lnTo>
                        <a:lnTo>
                          <a:pt x="5" y="2"/>
                        </a:lnTo>
                        <a:lnTo>
                          <a:pt x="5" y="4"/>
                        </a:lnTo>
                        <a:lnTo>
                          <a:pt x="5" y="4"/>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590" name="Freeform 891">
                    <a:extLst>
                      <a:ext uri="{FF2B5EF4-FFF2-40B4-BE49-F238E27FC236}">
                        <a16:creationId xmlns:a16="http://schemas.microsoft.com/office/drawing/2014/main" xmlns="" id="{94DC7760-DD50-A643-B593-3FA62EA6EDE0}"/>
                      </a:ext>
                    </a:extLst>
                  </p:cNvPr>
                  <p:cNvSpPr/>
                  <p:nvPr/>
                </p:nvSpPr>
                <p:spPr>
                  <a:xfrm>
                    <a:off x="2555875" y="5853113"/>
                    <a:ext cx="6350" cy="4763"/>
                  </a:xfrm>
                  <a:custGeom>
                    <a:avLst/>
                    <a:gdLst>
                      <a:gd name="T0" fmla="*/ 4 w 4"/>
                      <a:gd name="T1" fmla="*/ 0 h 3"/>
                      <a:gd name="T2" fmla="*/ 4 w 4"/>
                      <a:gd name="T3" fmla="*/ 1 h 3"/>
                      <a:gd name="T4" fmla="*/ 3 w 4"/>
                      <a:gd name="T5" fmla="*/ 2 h 3"/>
                      <a:gd name="T6" fmla="*/ 1 w 4"/>
                      <a:gd name="T7" fmla="*/ 3 h 3"/>
                      <a:gd name="T8" fmla="*/ 0 w 4"/>
                      <a:gd name="T9" fmla="*/ 2 h 3"/>
                      <a:gd name="T10" fmla="*/ 1 w 4"/>
                      <a:gd name="T11" fmla="*/ 1 h 3"/>
                      <a:gd name="T12" fmla="*/ 3 w 4"/>
                      <a:gd name="T13" fmla="*/ 0 h 3"/>
                      <a:gd name="T14" fmla="*/ 4 w 4"/>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4" y="0"/>
                        </a:moveTo>
                        <a:lnTo>
                          <a:pt x="4" y="1"/>
                        </a:lnTo>
                        <a:lnTo>
                          <a:pt x="3" y="2"/>
                        </a:lnTo>
                        <a:lnTo>
                          <a:pt x="1" y="3"/>
                        </a:lnTo>
                        <a:lnTo>
                          <a:pt x="0" y="2"/>
                        </a:lnTo>
                        <a:lnTo>
                          <a:pt x="1" y="1"/>
                        </a:lnTo>
                        <a:lnTo>
                          <a:pt x="3" y="0"/>
                        </a:lnTo>
                        <a:lnTo>
                          <a:pt x="4"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591" name="Freeform 892">
                    <a:extLst>
                      <a:ext uri="{FF2B5EF4-FFF2-40B4-BE49-F238E27FC236}">
                        <a16:creationId xmlns:a16="http://schemas.microsoft.com/office/drawing/2014/main" xmlns="" id="{2E472BFD-CEA5-9243-B5CA-BAA9AD6E1AC5}"/>
                      </a:ext>
                    </a:extLst>
                  </p:cNvPr>
                  <p:cNvSpPr/>
                  <p:nvPr/>
                </p:nvSpPr>
                <p:spPr>
                  <a:xfrm>
                    <a:off x="2555875" y="5853113"/>
                    <a:ext cx="6350" cy="4763"/>
                  </a:xfrm>
                  <a:custGeom>
                    <a:avLst/>
                    <a:gdLst>
                      <a:gd name="T0" fmla="*/ 4 w 4"/>
                      <a:gd name="T1" fmla="*/ 0 h 3"/>
                      <a:gd name="T2" fmla="*/ 4 w 4"/>
                      <a:gd name="T3" fmla="*/ 1 h 3"/>
                      <a:gd name="T4" fmla="*/ 3 w 4"/>
                      <a:gd name="T5" fmla="*/ 2 h 3"/>
                      <a:gd name="T6" fmla="*/ 1 w 4"/>
                      <a:gd name="T7" fmla="*/ 3 h 3"/>
                      <a:gd name="T8" fmla="*/ 0 w 4"/>
                      <a:gd name="T9" fmla="*/ 2 h 3"/>
                      <a:gd name="T10" fmla="*/ 1 w 4"/>
                      <a:gd name="T11" fmla="*/ 1 h 3"/>
                      <a:gd name="T12" fmla="*/ 3 w 4"/>
                      <a:gd name="T13" fmla="*/ 0 h 3"/>
                      <a:gd name="T14" fmla="*/ 4 w 4"/>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4" y="0"/>
                        </a:moveTo>
                        <a:lnTo>
                          <a:pt x="4" y="1"/>
                        </a:lnTo>
                        <a:lnTo>
                          <a:pt x="3" y="2"/>
                        </a:lnTo>
                        <a:lnTo>
                          <a:pt x="1" y="3"/>
                        </a:lnTo>
                        <a:lnTo>
                          <a:pt x="0" y="2"/>
                        </a:lnTo>
                        <a:lnTo>
                          <a:pt x="1" y="1"/>
                        </a:lnTo>
                        <a:lnTo>
                          <a:pt x="3" y="0"/>
                        </a:lnTo>
                        <a:lnTo>
                          <a:pt x="4" y="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592" name="Freeform 893">
                    <a:extLst>
                      <a:ext uri="{FF2B5EF4-FFF2-40B4-BE49-F238E27FC236}">
                        <a16:creationId xmlns:a16="http://schemas.microsoft.com/office/drawing/2014/main" xmlns="" id="{397929DD-0AD6-1D44-A6DC-6F7FA0DCC957}"/>
                      </a:ext>
                    </a:extLst>
                  </p:cNvPr>
                  <p:cNvSpPr/>
                  <p:nvPr/>
                </p:nvSpPr>
                <p:spPr>
                  <a:xfrm>
                    <a:off x="2559050" y="5864225"/>
                    <a:ext cx="7938" cy="9525"/>
                  </a:xfrm>
                  <a:custGeom>
                    <a:avLst/>
                    <a:gdLst>
                      <a:gd name="T0" fmla="*/ 0 w 5"/>
                      <a:gd name="T1" fmla="*/ 1 h 6"/>
                      <a:gd name="T2" fmla="*/ 0 w 5"/>
                      <a:gd name="T3" fmla="*/ 0 h 6"/>
                      <a:gd name="T4" fmla="*/ 5 w 5"/>
                      <a:gd name="T5" fmla="*/ 2 h 6"/>
                      <a:gd name="T6" fmla="*/ 5 w 5"/>
                      <a:gd name="T7" fmla="*/ 3 h 6"/>
                      <a:gd name="T8" fmla="*/ 5 w 5"/>
                      <a:gd name="T9" fmla="*/ 5 h 6"/>
                      <a:gd name="T10" fmla="*/ 4 w 5"/>
                      <a:gd name="T11" fmla="*/ 6 h 6"/>
                      <a:gd name="T12" fmla="*/ 3 w 5"/>
                      <a:gd name="T13" fmla="*/ 6 h 6"/>
                      <a:gd name="T14" fmla="*/ 0 w 5"/>
                      <a:gd name="T15" fmla="*/ 1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6">
                        <a:moveTo>
                          <a:pt x="0" y="1"/>
                        </a:moveTo>
                        <a:lnTo>
                          <a:pt x="0" y="0"/>
                        </a:lnTo>
                        <a:lnTo>
                          <a:pt x="5" y="2"/>
                        </a:lnTo>
                        <a:lnTo>
                          <a:pt x="5" y="3"/>
                        </a:lnTo>
                        <a:lnTo>
                          <a:pt x="5" y="5"/>
                        </a:lnTo>
                        <a:lnTo>
                          <a:pt x="4" y="6"/>
                        </a:lnTo>
                        <a:lnTo>
                          <a:pt x="3" y="6"/>
                        </a:lnTo>
                        <a:lnTo>
                          <a:pt x="0" y="1"/>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593" name="Freeform 894">
                    <a:extLst>
                      <a:ext uri="{FF2B5EF4-FFF2-40B4-BE49-F238E27FC236}">
                        <a16:creationId xmlns:a16="http://schemas.microsoft.com/office/drawing/2014/main" xmlns="" id="{7A2015C2-F566-214F-A57A-3F5B11FB6095}"/>
                      </a:ext>
                    </a:extLst>
                  </p:cNvPr>
                  <p:cNvSpPr/>
                  <p:nvPr/>
                </p:nvSpPr>
                <p:spPr>
                  <a:xfrm>
                    <a:off x="2559050" y="5864225"/>
                    <a:ext cx="7938" cy="9525"/>
                  </a:xfrm>
                  <a:custGeom>
                    <a:avLst/>
                    <a:gdLst>
                      <a:gd name="T0" fmla="*/ 0 w 5"/>
                      <a:gd name="T1" fmla="*/ 1 h 6"/>
                      <a:gd name="T2" fmla="*/ 0 w 5"/>
                      <a:gd name="T3" fmla="*/ 0 h 6"/>
                      <a:gd name="T4" fmla="*/ 5 w 5"/>
                      <a:gd name="T5" fmla="*/ 2 h 6"/>
                      <a:gd name="T6" fmla="*/ 5 w 5"/>
                      <a:gd name="T7" fmla="*/ 3 h 6"/>
                      <a:gd name="T8" fmla="*/ 5 w 5"/>
                      <a:gd name="T9" fmla="*/ 5 h 6"/>
                      <a:gd name="T10" fmla="*/ 4 w 5"/>
                      <a:gd name="T11" fmla="*/ 6 h 6"/>
                      <a:gd name="T12" fmla="*/ 3 w 5"/>
                      <a:gd name="T13" fmla="*/ 6 h 6"/>
                      <a:gd name="T14" fmla="*/ 0 w 5"/>
                      <a:gd name="T15" fmla="*/ 1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6">
                        <a:moveTo>
                          <a:pt x="0" y="1"/>
                        </a:moveTo>
                        <a:lnTo>
                          <a:pt x="0" y="0"/>
                        </a:lnTo>
                        <a:lnTo>
                          <a:pt x="5" y="2"/>
                        </a:lnTo>
                        <a:lnTo>
                          <a:pt x="5" y="3"/>
                        </a:lnTo>
                        <a:lnTo>
                          <a:pt x="5" y="5"/>
                        </a:lnTo>
                        <a:lnTo>
                          <a:pt x="4" y="6"/>
                        </a:lnTo>
                        <a:lnTo>
                          <a:pt x="3" y="6"/>
                        </a:lnTo>
                        <a:lnTo>
                          <a:pt x="0" y="1"/>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594" name="Freeform 895">
                    <a:extLst>
                      <a:ext uri="{FF2B5EF4-FFF2-40B4-BE49-F238E27FC236}">
                        <a16:creationId xmlns:a16="http://schemas.microsoft.com/office/drawing/2014/main" xmlns="" id="{F65A9F40-76C0-1345-A0C1-69C8F2A67601}"/>
                      </a:ext>
                    </a:extLst>
                  </p:cNvPr>
                  <p:cNvSpPr/>
                  <p:nvPr/>
                </p:nvSpPr>
                <p:spPr>
                  <a:xfrm>
                    <a:off x="2552700" y="5862638"/>
                    <a:ext cx="7938" cy="19050"/>
                  </a:xfrm>
                  <a:custGeom>
                    <a:avLst/>
                    <a:gdLst>
                      <a:gd name="T0" fmla="*/ 0 w 5"/>
                      <a:gd name="T1" fmla="*/ 3 h 12"/>
                      <a:gd name="T2" fmla="*/ 0 w 5"/>
                      <a:gd name="T3" fmla="*/ 1 h 12"/>
                      <a:gd name="T4" fmla="*/ 1 w 5"/>
                      <a:gd name="T5" fmla="*/ 0 h 12"/>
                      <a:gd name="T6" fmla="*/ 5 w 5"/>
                      <a:gd name="T7" fmla="*/ 11 h 12"/>
                      <a:gd name="T8" fmla="*/ 5 w 5"/>
                      <a:gd name="T9" fmla="*/ 12 h 12"/>
                      <a:gd name="T10" fmla="*/ 5 w 5"/>
                      <a:gd name="T11" fmla="*/ 12 h 12"/>
                      <a:gd name="T12" fmla="*/ 4 w 5"/>
                      <a:gd name="T13" fmla="*/ 11 h 12"/>
                      <a:gd name="T14" fmla="*/ 3 w 5"/>
                      <a:gd name="T15" fmla="*/ 9 h 12"/>
                      <a:gd name="T16" fmla="*/ 1 w 5"/>
                      <a:gd name="T17" fmla="*/ 6 h 12"/>
                      <a:gd name="T18" fmla="*/ 0 w 5"/>
                      <a:gd name="T19"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12">
                        <a:moveTo>
                          <a:pt x="0" y="3"/>
                        </a:moveTo>
                        <a:lnTo>
                          <a:pt x="0" y="1"/>
                        </a:lnTo>
                        <a:lnTo>
                          <a:pt x="1" y="0"/>
                        </a:lnTo>
                        <a:lnTo>
                          <a:pt x="5" y="11"/>
                        </a:lnTo>
                        <a:lnTo>
                          <a:pt x="5" y="12"/>
                        </a:lnTo>
                        <a:lnTo>
                          <a:pt x="5" y="12"/>
                        </a:lnTo>
                        <a:lnTo>
                          <a:pt x="4" y="11"/>
                        </a:lnTo>
                        <a:lnTo>
                          <a:pt x="3" y="9"/>
                        </a:lnTo>
                        <a:lnTo>
                          <a:pt x="1" y="6"/>
                        </a:lnTo>
                        <a:lnTo>
                          <a:pt x="0" y="3"/>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595" name="Freeform 896">
                    <a:extLst>
                      <a:ext uri="{FF2B5EF4-FFF2-40B4-BE49-F238E27FC236}">
                        <a16:creationId xmlns:a16="http://schemas.microsoft.com/office/drawing/2014/main" xmlns="" id="{31117CF6-4C82-B140-8B9B-74EA4AE1ED1A}"/>
                      </a:ext>
                    </a:extLst>
                  </p:cNvPr>
                  <p:cNvSpPr/>
                  <p:nvPr/>
                </p:nvSpPr>
                <p:spPr>
                  <a:xfrm>
                    <a:off x="2552700" y="5862638"/>
                    <a:ext cx="7938" cy="19050"/>
                  </a:xfrm>
                  <a:custGeom>
                    <a:avLst/>
                    <a:gdLst>
                      <a:gd name="T0" fmla="*/ 0 w 5"/>
                      <a:gd name="T1" fmla="*/ 3 h 12"/>
                      <a:gd name="T2" fmla="*/ 0 w 5"/>
                      <a:gd name="T3" fmla="*/ 1 h 12"/>
                      <a:gd name="T4" fmla="*/ 1 w 5"/>
                      <a:gd name="T5" fmla="*/ 0 h 12"/>
                      <a:gd name="T6" fmla="*/ 5 w 5"/>
                      <a:gd name="T7" fmla="*/ 11 h 12"/>
                      <a:gd name="T8" fmla="*/ 5 w 5"/>
                      <a:gd name="T9" fmla="*/ 12 h 12"/>
                      <a:gd name="T10" fmla="*/ 5 w 5"/>
                      <a:gd name="T11" fmla="*/ 12 h 12"/>
                      <a:gd name="T12" fmla="*/ 4 w 5"/>
                      <a:gd name="T13" fmla="*/ 11 h 12"/>
                      <a:gd name="T14" fmla="*/ 3 w 5"/>
                      <a:gd name="T15" fmla="*/ 9 h 12"/>
                      <a:gd name="T16" fmla="*/ 1 w 5"/>
                      <a:gd name="T17" fmla="*/ 6 h 12"/>
                      <a:gd name="T18" fmla="*/ 0 w 5"/>
                      <a:gd name="T19"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12">
                        <a:moveTo>
                          <a:pt x="0" y="3"/>
                        </a:moveTo>
                        <a:lnTo>
                          <a:pt x="0" y="1"/>
                        </a:lnTo>
                        <a:lnTo>
                          <a:pt x="1" y="0"/>
                        </a:lnTo>
                        <a:lnTo>
                          <a:pt x="5" y="11"/>
                        </a:lnTo>
                        <a:lnTo>
                          <a:pt x="5" y="12"/>
                        </a:lnTo>
                        <a:lnTo>
                          <a:pt x="5" y="12"/>
                        </a:lnTo>
                        <a:lnTo>
                          <a:pt x="4" y="11"/>
                        </a:lnTo>
                        <a:lnTo>
                          <a:pt x="3" y="9"/>
                        </a:lnTo>
                        <a:lnTo>
                          <a:pt x="1" y="6"/>
                        </a:lnTo>
                        <a:lnTo>
                          <a:pt x="0" y="3"/>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596" name="Freeform 897">
                    <a:extLst>
                      <a:ext uri="{FF2B5EF4-FFF2-40B4-BE49-F238E27FC236}">
                        <a16:creationId xmlns:a16="http://schemas.microsoft.com/office/drawing/2014/main" xmlns="" id="{6636B2B7-264E-E34F-94C5-65E9A286ED68}"/>
                      </a:ext>
                    </a:extLst>
                  </p:cNvPr>
                  <p:cNvSpPr/>
                  <p:nvPr/>
                </p:nvSpPr>
                <p:spPr>
                  <a:xfrm>
                    <a:off x="2563813" y="5876925"/>
                    <a:ext cx="9525" cy="6350"/>
                  </a:xfrm>
                  <a:custGeom>
                    <a:avLst/>
                    <a:gdLst>
                      <a:gd name="T0" fmla="*/ 0 w 6"/>
                      <a:gd name="T1" fmla="*/ 0 h 4"/>
                      <a:gd name="T2" fmla="*/ 3 w 6"/>
                      <a:gd name="T3" fmla="*/ 0 h 4"/>
                      <a:gd name="T4" fmla="*/ 4 w 6"/>
                      <a:gd name="T5" fmla="*/ 2 h 4"/>
                      <a:gd name="T6" fmla="*/ 6 w 6"/>
                      <a:gd name="T7" fmla="*/ 3 h 4"/>
                      <a:gd name="T8" fmla="*/ 6 w 6"/>
                      <a:gd name="T9" fmla="*/ 4 h 4"/>
                      <a:gd name="T10" fmla="*/ 1 w 6"/>
                      <a:gd name="T11" fmla="*/ 2 h 4"/>
                      <a:gd name="T12" fmla="*/ 0 w 6"/>
                      <a:gd name="T13" fmla="*/ 1 h 4"/>
                      <a:gd name="T14" fmla="*/ 0 w 6"/>
                      <a:gd name="T15" fmla="*/ 0 h 4"/>
                      <a:gd name="T16" fmla="*/ 0 w 6"/>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4">
                        <a:moveTo>
                          <a:pt x="0" y="0"/>
                        </a:moveTo>
                        <a:lnTo>
                          <a:pt x="3" y="0"/>
                        </a:lnTo>
                        <a:lnTo>
                          <a:pt x="4" y="2"/>
                        </a:lnTo>
                        <a:lnTo>
                          <a:pt x="6" y="3"/>
                        </a:lnTo>
                        <a:lnTo>
                          <a:pt x="6" y="4"/>
                        </a:lnTo>
                        <a:lnTo>
                          <a:pt x="1" y="2"/>
                        </a:lnTo>
                        <a:lnTo>
                          <a:pt x="0" y="1"/>
                        </a:lnTo>
                        <a:lnTo>
                          <a:pt x="0" y="0"/>
                        </a:lnTo>
                        <a:lnTo>
                          <a:pt x="0"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597" name="Freeform 898">
                    <a:extLst>
                      <a:ext uri="{FF2B5EF4-FFF2-40B4-BE49-F238E27FC236}">
                        <a16:creationId xmlns:a16="http://schemas.microsoft.com/office/drawing/2014/main" xmlns="" id="{0EF347A0-2980-0C44-98F7-2080FC5EF32C}"/>
                      </a:ext>
                    </a:extLst>
                  </p:cNvPr>
                  <p:cNvSpPr/>
                  <p:nvPr/>
                </p:nvSpPr>
                <p:spPr>
                  <a:xfrm>
                    <a:off x="2563813" y="5876925"/>
                    <a:ext cx="9525" cy="6350"/>
                  </a:xfrm>
                  <a:custGeom>
                    <a:avLst/>
                    <a:gdLst>
                      <a:gd name="T0" fmla="*/ 0 w 6"/>
                      <a:gd name="T1" fmla="*/ 0 h 4"/>
                      <a:gd name="T2" fmla="*/ 3 w 6"/>
                      <a:gd name="T3" fmla="*/ 0 h 4"/>
                      <a:gd name="T4" fmla="*/ 4 w 6"/>
                      <a:gd name="T5" fmla="*/ 2 h 4"/>
                      <a:gd name="T6" fmla="*/ 6 w 6"/>
                      <a:gd name="T7" fmla="*/ 3 h 4"/>
                      <a:gd name="T8" fmla="*/ 6 w 6"/>
                      <a:gd name="T9" fmla="*/ 4 h 4"/>
                      <a:gd name="T10" fmla="*/ 1 w 6"/>
                      <a:gd name="T11" fmla="*/ 2 h 4"/>
                      <a:gd name="T12" fmla="*/ 0 w 6"/>
                      <a:gd name="T13" fmla="*/ 1 h 4"/>
                      <a:gd name="T14" fmla="*/ 0 w 6"/>
                      <a:gd name="T15" fmla="*/ 0 h 4"/>
                      <a:gd name="T16" fmla="*/ 0 w 6"/>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4">
                        <a:moveTo>
                          <a:pt x="0" y="0"/>
                        </a:moveTo>
                        <a:lnTo>
                          <a:pt x="3" y="0"/>
                        </a:lnTo>
                        <a:lnTo>
                          <a:pt x="4" y="2"/>
                        </a:lnTo>
                        <a:lnTo>
                          <a:pt x="6" y="3"/>
                        </a:lnTo>
                        <a:lnTo>
                          <a:pt x="6" y="4"/>
                        </a:lnTo>
                        <a:lnTo>
                          <a:pt x="1" y="2"/>
                        </a:lnTo>
                        <a:lnTo>
                          <a:pt x="0" y="1"/>
                        </a:lnTo>
                        <a:lnTo>
                          <a:pt x="0" y="0"/>
                        </a:lnTo>
                        <a:lnTo>
                          <a:pt x="0" y="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598" name="Freeform 899">
                    <a:extLst>
                      <a:ext uri="{FF2B5EF4-FFF2-40B4-BE49-F238E27FC236}">
                        <a16:creationId xmlns:a16="http://schemas.microsoft.com/office/drawing/2014/main" xmlns="" id="{9E675385-1AA9-0C48-9DEA-9589A9D147AC}"/>
                      </a:ext>
                    </a:extLst>
                  </p:cNvPr>
                  <p:cNvSpPr/>
                  <p:nvPr/>
                </p:nvSpPr>
                <p:spPr>
                  <a:xfrm>
                    <a:off x="2551113" y="5878513"/>
                    <a:ext cx="4763" cy="9525"/>
                  </a:xfrm>
                  <a:custGeom>
                    <a:avLst/>
                    <a:gdLst>
                      <a:gd name="T0" fmla="*/ 0 w 3"/>
                      <a:gd name="T1" fmla="*/ 2 h 6"/>
                      <a:gd name="T2" fmla="*/ 0 w 3"/>
                      <a:gd name="T3" fmla="*/ 0 h 6"/>
                      <a:gd name="T4" fmla="*/ 2 w 3"/>
                      <a:gd name="T5" fmla="*/ 0 h 6"/>
                      <a:gd name="T6" fmla="*/ 2 w 3"/>
                      <a:gd name="T7" fmla="*/ 0 h 6"/>
                      <a:gd name="T8" fmla="*/ 3 w 3"/>
                      <a:gd name="T9" fmla="*/ 3 h 6"/>
                      <a:gd name="T10" fmla="*/ 2 w 3"/>
                      <a:gd name="T11" fmla="*/ 5 h 6"/>
                      <a:gd name="T12" fmla="*/ 1 w 3"/>
                      <a:gd name="T13" fmla="*/ 6 h 6"/>
                      <a:gd name="T14" fmla="*/ 0 w 3"/>
                      <a:gd name="T15" fmla="*/ 4 h 6"/>
                      <a:gd name="T16" fmla="*/ 0 w 3"/>
                      <a:gd name="T1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6">
                        <a:moveTo>
                          <a:pt x="0" y="2"/>
                        </a:moveTo>
                        <a:lnTo>
                          <a:pt x="0" y="0"/>
                        </a:lnTo>
                        <a:lnTo>
                          <a:pt x="2" y="0"/>
                        </a:lnTo>
                        <a:lnTo>
                          <a:pt x="2" y="0"/>
                        </a:lnTo>
                        <a:lnTo>
                          <a:pt x="3" y="3"/>
                        </a:lnTo>
                        <a:lnTo>
                          <a:pt x="2" y="5"/>
                        </a:lnTo>
                        <a:lnTo>
                          <a:pt x="1" y="6"/>
                        </a:lnTo>
                        <a:lnTo>
                          <a:pt x="0" y="4"/>
                        </a:lnTo>
                        <a:lnTo>
                          <a:pt x="0" y="2"/>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599" name="Freeform 900">
                    <a:extLst>
                      <a:ext uri="{FF2B5EF4-FFF2-40B4-BE49-F238E27FC236}">
                        <a16:creationId xmlns:a16="http://schemas.microsoft.com/office/drawing/2014/main" xmlns="" id="{DE5CAD2E-1A9B-D343-86E1-87786C7DF74A}"/>
                      </a:ext>
                    </a:extLst>
                  </p:cNvPr>
                  <p:cNvSpPr/>
                  <p:nvPr/>
                </p:nvSpPr>
                <p:spPr>
                  <a:xfrm>
                    <a:off x="2551113" y="5878513"/>
                    <a:ext cx="4763" cy="9525"/>
                  </a:xfrm>
                  <a:custGeom>
                    <a:avLst/>
                    <a:gdLst>
                      <a:gd name="T0" fmla="*/ 0 w 3"/>
                      <a:gd name="T1" fmla="*/ 2 h 6"/>
                      <a:gd name="T2" fmla="*/ 0 w 3"/>
                      <a:gd name="T3" fmla="*/ 0 h 6"/>
                      <a:gd name="T4" fmla="*/ 2 w 3"/>
                      <a:gd name="T5" fmla="*/ 0 h 6"/>
                      <a:gd name="T6" fmla="*/ 2 w 3"/>
                      <a:gd name="T7" fmla="*/ 0 h 6"/>
                      <a:gd name="T8" fmla="*/ 3 w 3"/>
                      <a:gd name="T9" fmla="*/ 3 h 6"/>
                      <a:gd name="T10" fmla="*/ 2 w 3"/>
                      <a:gd name="T11" fmla="*/ 5 h 6"/>
                      <a:gd name="T12" fmla="*/ 1 w 3"/>
                      <a:gd name="T13" fmla="*/ 6 h 6"/>
                      <a:gd name="T14" fmla="*/ 0 w 3"/>
                      <a:gd name="T15" fmla="*/ 4 h 6"/>
                      <a:gd name="T16" fmla="*/ 0 w 3"/>
                      <a:gd name="T1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6">
                        <a:moveTo>
                          <a:pt x="0" y="2"/>
                        </a:moveTo>
                        <a:lnTo>
                          <a:pt x="0" y="0"/>
                        </a:lnTo>
                        <a:lnTo>
                          <a:pt x="2" y="0"/>
                        </a:lnTo>
                        <a:lnTo>
                          <a:pt x="2" y="0"/>
                        </a:lnTo>
                        <a:lnTo>
                          <a:pt x="3" y="3"/>
                        </a:lnTo>
                        <a:lnTo>
                          <a:pt x="2" y="5"/>
                        </a:lnTo>
                        <a:lnTo>
                          <a:pt x="1" y="6"/>
                        </a:lnTo>
                        <a:lnTo>
                          <a:pt x="0" y="4"/>
                        </a:lnTo>
                        <a:lnTo>
                          <a:pt x="0" y="2"/>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600" name="Freeform 901">
                    <a:extLst>
                      <a:ext uri="{FF2B5EF4-FFF2-40B4-BE49-F238E27FC236}">
                        <a16:creationId xmlns:a16="http://schemas.microsoft.com/office/drawing/2014/main" xmlns="" id="{1775FB09-2385-274D-9608-56A052EEB08E}"/>
                      </a:ext>
                    </a:extLst>
                  </p:cNvPr>
                  <p:cNvSpPr/>
                  <p:nvPr/>
                </p:nvSpPr>
                <p:spPr>
                  <a:xfrm>
                    <a:off x="2549525" y="5918200"/>
                    <a:ext cx="7938" cy="7938"/>
                  </a:xfrm>
                  <a:custGeom>
                    <a:avLst/>
                    <a:gdLst>
                      <a:gd name="T0" fmla="*/ 1 w 5"/>
                      <a:gd name="T1" fmla="*/ 1 h 5"/>
                      <a:gd name="T2" fmla="*/ 0 w 5"/>
                      <a:gd name="T3" fmla="*/ 0 h 5"/>
                      <a:gd name="T4" fmla="*/ 1 w 5"/>
                      <a:gd name="T5" fmla="*/ 0 h 5"/>
                      <a:gd name="T6" fmla="*/ 2 w 5"/>
                      <a:gd name="T7" fmla="*/ 0 h 5"/>
                      <a:gd name="T8" fmla="*/ 5 w 5"/>
                      <a:gd name="T9" fmla="*/ 5 h 5"/>
                      <a:gd name="T10" fmla="*/ 4 w 5"/>
                      <a:gd name="T11" fmla="*/ 5 h 5"/>
                      <a:gd name="T12" fmla="*/ 2 w 5"/>
                      <a:gd name="T13" fmla="*/ 5 h 5"/>
                      <a:gd name="T14" fmla="*/ 1 w 5"/>
                      <a:gd name="T15" fmla="*/ 3 h 5"/>
                      <a:gd name="T16" fmla="*/ 1 w 5"/>
                      <a:gd name="T17"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
                        <a:moveTo>
                          <a:pt x="1" y="1"/>
                        </a:moveTo>
                        <a:lnTo>
                          <a:pt x="0" y="0"/>
                        </a:lnTo>
                        <a:lnTo>
                          <a:pt x="1" y="0"/>
                        </a:lnTo>
                        <a:lnTo>
                          <a:pt x="2" y="0"/>
                        </a:lnTo>
                        <a:lnTo>
                          <a:pt x="5" y="5"/>
                        </a:lnTo>
                        <a:lnTo>
                          <a:pt x="4" y="5"/>
                        </a:lnTo>
                        <a:lnTo>
                          <a:pt x="2" y="5"/>
                        </a:lnTo>
                        <a:lnTo>
                          <a:pt x="1" y="3"/>
                        </a:lnTo>
                        <a:lnTo>
                          <a:pt x="1" y="1"/>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601" name="Freeform 902">
                    <a:extLst>
                      <a:ext uri="{FF2B5EF4-FFF2-40B4-BE49-F238E27FC236}">
                        <a16:creationId xmlns:a16="http://schemas.microsoft.com/office/drawing/2014/main" xmlns="" id="{0C914AD7-3C85-CB4C-876B-EF4D06AE86F6}"/>
                      </a:ext>
                    </a:extLst>
                  </p:cNvPr>
                  <p:cNvSpPr/>
                  <p:nvPr/>
                </p:nvSpPr>
                <p:spPr>
                  <a:xfrm>
                    <a:off x="2549525" y="5918200"/>
                    <a:ext cx="7938" cy="7938"/>
                  </a:xfrm>
                  <a:custGeom>
                    <a:avLst/>
                    <a:gdLst>
                      <a:gd name="T0" fmla="*/ 1 w 5"/>
                      <a:gd name="T1" fmla="*/ 1 h 5"/>
                      <a:gd name="T2" fmla="*/ 0 w 5"/>
                      <a:gd name="T3" fmla="*/ 0 h 5"/>
                      <a:gd name="T4" fmla="*/ 1 w 5"/>
                      <a:gd name="T5" fmla="*/ 0 h 5"/>
                      <a:gd name="T6" fmla="*/ 2 w 5"/>
                      <a:gd name="T7" fmla="*/ 0 h 5"/>
                      <a:gd name="T8" fmla="*/ 5 w 5"/>
                      <a:gd name="T9" fmla="*/ 5 h 5"/>
                      <a:gd name="T10" fmla="*/ 4 w 5"/>
                      <a:gd name="T11" fmla="*/ 5 h 5"/>
                      <a:gd name="T12" fmla="*/ 2 w 5"/>
                      <a:gd name="T13" fmla="*/ 5 h 5"/>
                      <a:gd name="T14" fmla="*/ 1 w 5"/>
                      <a:gd name="T15" fmla="*/ 3 h 5"/>
                      <a:gd name="T16" fmla="*/ 1 w 5"/>
                      <a:gd name="T17"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
                        <a:moveTo>
                          <a:pt x="1" y="1"/>
                        </a:moveTo>
                        <a:lnTo>
                          <a:pt x="0" y="0"/>
                        </a:lnTo>
                        <a:lnTo>
                          <a:pt x="1" y="0"/>
                        </a:lnTo>
                        <a:lnTo>
                          <a:pt x="2" y="0"/>
                        </a:lnTo>
                        <a:lnTo>
                          <a:pt x="5" y="5"/>
                        </a:lnTo>
                        <a:lnTo>
                          <a:pt x="4" y="5"/>
                        </a:lnTo>
                        <a:lnTo>
                          <a:pt x="2" y="5"/>
                        </a:lnTo>
                        <a:lnTo>
                          <a:pt x="1" y="3"/>
                        </a:lnTo>
                        <a:lnTo>
                          <a:pt x="1" y="1"/>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602" name="Freeform 903">
                    <a:extLst>
                      <a:ext uri="{FF2B5EF4-FFF2-40B4-BE49-F238E27FC236}">
                        <a16:creationId xmlns:a16="http://schemas.microsoft.com/office/drawing/2014/main" xmlns="" id="{129E827D-241A-D24E-A2B8-F4CB6CD68520}"/>
                      </a:ext>
                    </a:extLst>
                  </p:cNvPr>
                  <p:cNvSpPr/>
                  <p:nvPr/>
                </p:nvSpPr>
                <p:spPr>
                  <a:xfrm>
                    <a:off x="2552700" y="5935663"/>
                    <a:ext cx="12700" cy="12700"/>
                  </a:xfrm>
                  <a:custGeom>
                    <a:avLst/>
                    <a:gdLst>
                      <a:gd name="T0" fmla="*/ 1 w 8"/>
                      <a:gd name="T1" fmla="*/ 3 h 8"/>
                      <a:gd name="T2" fmla="*/ 0 w 8"/>
                      <a:gd name="T3" fmla="*/ 2 h 8"/>
                      <a:gd name="T4" fmla="*/ 1 w 8"/>
                      <a:gd name="T5" fmla="*/ 1 h 8"/>
                      <a:gd name="T6" fmla="*/ 4 w 8"/>
                      <a:gd name="T7" fmla="*/ 2 h 8"/>
                      <a:gd name="T8" fmla="*/ 5 w 8"/>
                      <a:gd name="T9" fmla="*/ 1 h 8"/>
                      <a:gd name="T10" fmla="*/ 8 w 8"/>
                      <a:gd name="T11" fmla="*/ 0 h 8"/>
                      <a:gd name="T12" fmla="*/ 8 w 8"/>
                      <a:gd name="T13" fmla="*/ 2 h 8"/>
                      <a:gd name="T14" fmla="*/ 7 w 8"/>
                      <a:gd name="T15" fmla="*/ 4 h 8"/>
                      <a:gd name="T16" fmla="*/ 7 w 8"/>
                      <a:gd name="T17" fmla="*/ 8 h 8"/>
                      <a:gd name="T18" fmla="*/ 4 w 8"/>
                      <a:gd name="T19" fmla="*/ 6 h 8"/>
                      <a:gd name="T20" fmla="*/ 3 w 8"/>
                      <a:gd name="T21" fmla="*/ 5 h 8"/>
                      <a:gd name="T22" fmla="*/ 1 w 8"/>
                      <a:gd name="T23" fmla="*/ 6 h 8"/>
                      <a:gd name="T24" fmla="*/ 1 w 8"/>
                      <a:gd name="T25"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8">
                        <a:moveTo>
                          <a:pt x="1" y="3"/>
                        </a:moveTo>
                        <a:lnTo>
                          <a:pt x="0" y="2"/>
                        </a:lnTo>
                        <a:lnTo>
                          <a:pt x="1" y="1"/>
                        </a:lnTo>
                        <a:lnTo>
                          <a:pt x="4" y="2"/>
                        </a:lnTo>
                        <a:lnTo>
                          <a:pt x="5" y="1"/>
                        </a:lnTo>
                        <a:lnTo>
                          <a:pt x="8" y="0"/>
                        </a:lnTo>
                        <a:lnTo>
                          <a:pt x="8" y="2"/>
                        </a:lnTo>
                        <a:lnTo>
                          <a:pt x="7" y="4"/>
                        </a:lnTo>
                        <a:lnTo>
                          <a:pt x="7" y="8"/>
                        </a:lnTo>
                        <a:lnTo>
                          <a:pt x="4" y="6"/>
                        </a:lnTo>
                        <a:lnTo>
                          <a:pt x="3" y="5"/>
                        </a:lnTo>
                        <a:lnTo>
                          <a:pt x="1" y="6"/>
                        </a:lnTo>
                        <a:lnTo>
                          <a:pt x="1" y="3"/>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603" name="Freeform 904">
                    <a:extLst>
                      <a:ext uri="{FF2B5EF4-FFF2-40B4-BE49-F238E27FC236}">
                        <a16:creationId xmlns:a16="http://schemas.microsoft.com/office/drawing/2014/main" xmlns="" id="{CB239D44-65C4-4A4F-9233-66866929A50C}"/>
                      </a:ext>
                    </a:extLst>
                  </p:cNvPr>
                  <p:cNvSpPr/>
                  <p:nvPr/>
                </p:nvSpPr>
                <p:spPr>
                  <a:xfrm>
                    <a:off x="2552700" y="5935663"/>
                    <a:ext cx="12700" cy="12700"/>
                  </a:xfrm>
                  <a:custGeom>
                    <a:avLst/>
                    <a:gdLst>
                      <a:gd name="T0" fmla="*/ 1 w 8"/>
                      <a:gd name="T1" fmla="*/ 3 h 8"/>
                      <a:gd name="T2" fmla="*/ 0 w 8"/>
                      <a:gd name="T3" fmla="*/ 2 h 8"/>
                      <a:gd name="T4" fmla="*/ 1 w 8"/>
                      <a:gd name="T5" fmla="*/ 1 h 8"/>
                      <a:gd name="T6" fmla="*/ 4 w 8"/>
                      <a:gd name="T7" fmla="*/ 2 h 8"/>
                      <a:gd name="T8" fmla="*/ 5 w 8"/>
                      <a:gd name="T9" fmla="*/ 1 h 8"/>
                      <a:gd name="T10" fmla="*/ 8 w 8"/>
                      <a:gd name="T11" fmla="*/ 0 h 8"/>
                      <a:gd name="T12" fmla="*/ 8 w 8"/>
                      <a:gd name="T13" fmla="*/ 2 h 8"/>
                      <a:gd name="T14" fmla="*/ 7 w 8"/>
                      <a:gd name="T15" fmla="*/ 4 h 8"/>
                      <a:gd name="T16" fmla="*/ 7 w 8"/>
                      <a:gd name="T17" fmla="*/ 8 h 8"/>
                      <a:gd name="T18" fmla="*/ 4 w 8"/>
                      <a:gd name="T19" fmla="*/ 6 h 8"/>
                      <a:gd name="T20" fmla="*/ 3 w 8"/>
                      <a:gd name="T21" fmla="*/ 5 h 8"/>
                      <a:gd name="T22" fmla="*/ 1 w 8"/>
                      <a:gd name="T23" fmla="*/ 6 h 8"/>
                      <a:gd name="T24" fmla="*/ 1 w 8"/>
                      <a:gd name="T25"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8">
                        <a:moveTo>
                          <a:pt x="1" y="3"/>
                        </a:moveTo>
                        <a:lnTo>
                          <a:pt x="0" y="2"/>
                        </a:lnTo>
                        <a:lnTo>
                          <a:pt x="1" y="1"/>
                        </a:lnTo>
                        <a:lnTo>
                          <a:pt x="4" y="2"/>
                        </a:lnTo>
                        <a:lnTo>
                          <a:pt x="5" y="1"/>
                        </a:lnTo>
                        <a:lnTo>
                          <a:pt x="8" y="0"/>
                        </a:lnTo>
                        <a:lnTo>
                          <a:pt x="8" y="2"/>
                        </a:lnTo>
                        <a:lnTo>
                          <a:pt x="7" y="4"/>
                        </a:lnTo>
                        <a:lnTo>
                          <a:pt x="7" y="8"/>
                        </a:lnTo>
                        <a:lnTo>
                          <a:pt x="4" y="6"/>
                        </a:lnTo>
                        <a:lnTo>
                          <a:pt x="3" y="5"/>
                        </a:lnTo>
                        <a:lnTo>
                          <a:pt x="1" y="6"/>
                        </a:lnTo>
                        <a:lnTo>
                          <a:pt x="1" y="3"/>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604" name="Freeform 905">
                    <a:extLst>
                      <a:ext uri="{FF2B5EF4-FFF2-40B4-BE49-F238E27FC236}">
                        <a16:creationId xmlns:a16="http://schemas.microsoft.com/office/drawing/2014/main" xmlns="" id="{CD5CB39F-7788-E74E-91EA-8C03D6618C84}"/>
                      </a:ext>
                    </a:extLst>
                  </p:cNvPr>
                  <p:cNvSpPr/>
                  <p:nvPr/>
                </p:nvSpPr>
                <p:spPr>
                  <a:xfrm>
                    <a:off x="2568575" y="5943600"/>
                    <a:ext cx="12700" cy="15875"/>
                  </a:xfrm>
                  <a:custGeom>
                    <a:avLst/>
                    <a:gdLst>
                      <a:gd name="T0" fmla="*/ 4 w 8"/>
                      <a:gd name="T1" fmla="*/ 7 h 10"/>
                      <a:gd name="T2" fmla="*/ 2 w 8"/>
                      <a:gd name="T3" fmla="*/ 7 h 10"/>
                      <a:gd name="T4" fmla="*/ 2 w 8"/>
                      <a:gd name="T5" fmla="*/ 5 h 10"/>
                      <a:gd name="T6" fmla="*/ 0 w 8"/>
                      <a:gd name="T7" fmla="*/ 1 h 10"/>
                      <a:gd name="T8" fmla="*/ 0 w 8"/>
                      <a:gd name="T9" fmla="*/ 0 h 10"/>
                      <a:gd name="T10" fmla="*/ 1 w 8"/>
                      <a:gd name="T11" fmla="*/ 0 h 10"/>
                      <a:gd name="T12" fmla="*/ 7 w 8"/>
                      <a:gd name="T13" fmla="*/ 6 h 10"/>
                      <a:gd name="T14" fmla="*/ 8 w 8"/>
                      <a:gd name="T15" fmla="*/ 10 h 10"/>
                      <a:gd name="T16" fmla="*/ 8 w 8"/>
                      <a:gd name="T17" fmla="*/ 10 h 10"/>
                      <a:gd name="T18" fmla="*/ 4 w 8"/>
                      <a:gd name="T19"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0">
                        <a:moveTo>
                          <a:pt x="4" y="7"/>
                        </a:moveTo>
                        <a:lnTo>
                          <a:pt x="2" y="7"/>
                        </a:lnTo>
                        <a:lnTo>
                          <a:pt x="2" y="5"/>
                        </a:lnTo>
                        <a:lnTo>
                          <a:pt x="0" y="1"/>
                        </a:lnTo>
                        <a:lnTo>
                          <a:pt x="0" y="0"/>
                        </a:lnTo>
                        <a:lnTo>
                          <a:pt x="1" y="0"/>
                        </a:lnTo>
                        <a:lnTo>
                          <a:pt x="7" y="6"/>
                        </a:lnTo>
                        <a:lnTo>
                          <a:pt x="8" y="10"/>
                        </a:lnTo>
                        <a:lnTo>
                          <a:pt x="8" y="10"/>
                        </a:lnTo>
                        <a:lnTo>
                          <a:pt x="4" y="7"/>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605" name="Freeform 906">
                    <a:extLst>
                      <a:ext uri="{FF2B5EF4-FFF2-40B4-BE49-F238E27FC236}">
                        <a16:creationId xmlns:a16="http://schemas.microsoft.com/office/drawing/2014/main" xmlns="" id="{5C7574BC-1B08-B74C-BBC2-9C191DEF2A8A}"/>
                      </a:ext>
                    </a:extLst>
                  </p:cNvPr>
                  <p:cNvSpPr/>
                  <p:nvPr/>
                </p:nvSpPr>
                <p:spPr>
                  <a:xfrm>
                    <a:off x="2568575" y="5943600"/>
                    <a:ext cx="12700" cy="15875"/>
                  </a:xfrm>
                  <a:custGeom>
                    <a:avLst/>
                    <a:gdLst>
                      <a:gd name="T0" fmla="*/ 4 w 8"/>
                      <a:gd name="T1" fmla="*/ 7 h 10"/>
                      <a:gd name="T2" fmla="*/ 2 w 8"/>
                      <a:gd name="T3" fmla="*/ 7 h 10"/>
                      <a:gd name="T4" fmla="*/ 2 w 8"/>
                      <a:gd name="T5" fmla="*/ 5 h 10"/>
                      <a:gd name="T6" fmla="*/ 0 w 8"/>
                      <a:gd name="T7" fmla="*/ 1 h 10"/>
                      <a:gd name="T8" fmla="*/ 0 w 8"/>
                      <a:gd name="T9" fmla="*/ 0 h 10"/>
                      <a:gd name="T10" fmla="*/ 1 w 8"/>
                      <a:gd name="T11" fmla="*/ 0 h 10"/>
                      <a:gd name="T12" fmla="*/ 7 w 8"/>
                      <a:gd name="T13" fmla="*/ 6 h 10"/>
                      <a:gd name="T14" fmla="*/ 8 w 8"/>
                      <a:gd name="T15" fmla="*/ 10 h 10"/>
                      <a:gd name="T16" fmla="*/ 8 w 8"/>
                      <a:gd name="T17" fmla="*/ 10 h 10"/>
                      <a:gd name="T18" fmla="*/ 4 w 8"/>
                      <a:gd name="T19"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0">
                        <a:moveTo>
                          <a:pt x="4" y="7"/>
                        </a:moveTo>
                        <a:lnTo>
                          <a:pt x="2" y="7"/>
                        </a:lnTo>
                        <a:lnTo>
                          <a:pt x="2" y="5"/>
                        </a:lnTo>
                        <a:lnTo>
                          <a:pt x="0" y="1"/>
                        </a:lnTo>
                        <a:lnTo>
                          <a:pt x="0" y="0"/>
                        </a:lnTo>
                        <a:lnTo>
                          <a:pt x="1" y="0"/>
                        </a:lnTo>
                        <a:lnTo>
                          <a:pt x="7" y="6"/>
                        </a:lnTo>
                        <a:lnTo>
                          <a:pt x="8" y="10"/>
                        </a:lnTo>
                        <a:lnTo>
                          <a:pt x="8" y="10"/>
                        </a:lnTo>
                        <a:lnTo>
                          <a:pt x="4" y="7"/>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606" name="Freeform 907">
                    <a:extLst>
                      <a:ext uri="{FF2B5EF4-FFF2-40B4-BE49-F238E27FC236}">
                        <a16:creationId xmlns:a16="http://schemas.microsoft.com/office/drawing/2014/main" xmlns="" id="{49653F61-4D09-5941-851B-4D57C55F7DD6}"/>
                      </a:ext>
                    </a:extLst>
                  </p:cNvPr>
                  <p:cNvSpPr/>
                  <p:nvPr/>
                </p:nvSpPr>
                <p:spPr>
                  <a:xfrm>
                    <a:off x="2576513" y="5664200"/>
                    <a:ext cx="22225" cy="50800"/>
                  </a:xfrm>
                  <a:custGeom>
                    <a:avLst/>
                    <a:gdLst>
                      <a:gd name="T0" fmla="*/ 7 w 14"/>
                      <a:gd name="T1" fmla="*/ 0 h 32"/>
                      <a:gd name="T2" fmla="*/ 8 w 14"/>
                      <a:gd name="T3" fmla="*/ 0 h 32"/>
                      <a:gd name="T4" fmla="*/ 8 w 14"/>
                      <a:gd name="T5" fmla="*/ 2 h 32"/>
                      <a:gd name="T6" fmla="*/ 10 w 14"/>
                      <a:gd name="T7" fmla="*/ 2 h 32"/>
                      <a:gd name="T8" fmla="*/ 11 w 14"/>
                      <a:gd name="T9" fmla="*/ 2 h 32"/>
                      <a:gd name="T10" fmla="*/ 14 w 14"/>
                      <a:gd name="T11" fmla="*/ 12 h 32"/>
                      <a:gd name="T12" fmla="*/ 12 w 14"/>
                      <a:gd name="T13" fmla="*/ 13 h 32"/>
                      <a:gd name="T14" fmla="*/ 11 w 14"/>
                      <a:gd name="T15" fmla="*/ 16 h 32"/>
                      <a:gd name="T16" fmla="*/ 9 w 14"/>
                      <a:gd name="T17" fmla="*/ 15 h 32"/>
                      <a:gd name="T18" fmla="*/ 9 w 14"/>
                      <a:gd name="T19" fmla="*/ 17 h 32"/>
                      <a:gd name="T20" fmla="*/ 9 w 14"/>
                      <a:gd name="T21" fmla="*/ 17 h 32"/>
                      <a:gd name="T22" fmla="*/ 10 w 14"/>
                      <a:gd name="T23" fmla="*/ 19 h 32"/>
                      <a:gd name="T24" fmla="*/ 11 w 14"/>
                      <a:gd name="T25" fmla="*/ 19 h 32"/>
                      <a:gd name="T26" fmla="*/ 12 w 14"/>
                      <a:gd name="T27" fmla="*/ 21 h 32"/>
                      <a:gd name="T28" fmla="*/ 9 w 14"/>
                      <a:gd name="T29" fmla="*/ 21 h 32"/>
                      <a:gd name="T30" fmla="*/ 11 w 14"/>
                      <a:gd name="T31" fmla="*/ 26 h 32"/>
                      <a:gd name="T32" fmla="*/ 11 w 14"/>
                      <a:gd name="T33" fmla="*/ 28 h 32"/>
                      <a:gd name="T34" fmla="*/ 9 w 14"/>
                      <a:gd name="T35" fmla="*/ 28 h 32"/>
                      <a:gd name="T36" fmla="*/ 9 w 14"/>
                      <a:gd name="T37" fmla="*/ 31 h 32"/>
                      <a:gd name="T38" fmla="*/ 8 w 14"/>
                      <a:gd name="T39" fmla="*/ 32 h 32"/>
                      <a:gd name="T40" fmla="*/ 1 w 14"/>
                      <a:gd name="T41" fmla="*/ 31 h 32"/>
                      <a:gd name="T42" fmla="*/ 0 w 14"/>
                      <a:gd name="T43" fmla="*/ 27 h 32"/>
                      <a:gd name="T44" fmla="*/ 4 w 14"/>
                      <a:gd name="T45" fmla="*/ 2 h 32"/>
                      <a:gd name="T46" fmla="*/ 5 w 14"/>
                      <a:gd name="T47" fmla="*/ 2 h 32"/>
                      <a:gd name="T48" fmla="*/ 7 w 14"/>
                      <a:gd name="T4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32">
                        <a:moveTo>
                          <a:pt x="7" y="0"/>
                        </a:moveTo>
                        <a:lnTo>
                          <a:pt x="8" y="0"/>
                        </a:lnTo>
                        <a:lnTo>
                          <a:pt x="8" y="2"/>
                        </a:lnTo>
                        <a:lnTo>
                          <a:pt x="10" y="2"/>
                        </a:lnTo>
                        <a:lnTo>
                          <a:pt x="11" y="2"/>
                        </a:lnTo>
                        <a:lnTo>
                          <a:pt x="14" y="12"/>
                        </a:lnTo>
                        <a:lnTo>
                          <a:pt x="12" y="13"/>
                        </a:lnTo>
                        <a:lnTo>
                          <a:pt x="11" y="16"/>
                        </a:lnTo>
                        <a:lnTo>
                          <a:pt x="9" y="15"/>
                        </a:lnTo>
                        <a:lnTo>
                          <a:pt x="9" y="17"/>
                        </a:lnTo>
                        <a:lnTo>
                          <a:pt x="9" y="17"/>
                        </a:lnTo>
                        <a:lnTo>
                          <a:pt x="10" y="19"/>
                        </a:lnTo>
                        <a:lnTo>
                          <a:pt x="11" y="19"/>
                        </a:lnTo>
                        <a:lnTo>
                          <a:pt x="12" y="21"/>
                        </a:lnTo>
                        <a:lnTo>
                          <a:pt x="9" y="21"/>
                        </a:lnTo>
                        <a:lnTo>
                          <a:pt x="11" y="26"/>
                        </a:lnTo>
                        <a:lnTo>
                          <a:pt x="11" y="28"/>
                        </a:lnTo>
                        <a:lnTo>
                          <a:pt x="9" y="28"/>
                        </a:lnTo>
                        <a:lnTo>
                          <a:pt x="9" y="31"/>
                        </a:lnTo>
                        <a:lnTo>
                          <a:pt x="8" y="32"/>
                        </a:lnTo>
                        <a:lnTo>
                          <a:pt x="1" y="31"/>
                        </a:lnTo>
                        <a:lnTo>
                          <a:pt x="0" y="27"/>
                        </a:lnTo>
                        <a:lnTo>
                          <a:pt x="4" y="2"/>
                        </a:lnTo>
                        <a:lnTo>
                          <a:pt x="5" y="2"/>
                        </a:lnTo>
                        <a:lnTo>
                          <a:pt x="7"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607" name="Freeform 908">
                    <a:extLst>
                      <a:ext uri="{FF2B5EF4-FFF2-40B4-BE49-F238E27FC236}">
                        <a16:creationId xmlns:a16="http://schemas.microsoft.com/office/drawing/2014/main" xmlns="" id="{06DEACA2-0DB7-6A4C-B1F5-367D5D3CF4C1}"/>
                      </a:ext>
                    </a:extLst>
                  </p:cNvPr>
                  <p:cNvSpPr/>
                  <p:nvPr/>
                </p:nvSpPr>
                <p:spPr>
                  <a:xfrm>
                    <a:off x="2576513" y="5664200"/>
                    <a:ext cx="22225" cy="50800"/>
                  </a:xfrm>
                  <a:custGeom>
                    <a:avLst/>
                    <a:gdLst>
                      <a:gd name="T0" fmla="*/ 7 w 14"/>
                      <a:gd name="T1" fmla="*/ 0 h 32"/>
                      <a:gd name="T2" fmla="*/ 8 w 14"/>
                      <a:gd name="T3" fmla="*/ 0 h 32"/>
                      <a:gd name="T4" fmla="*/ 8 w 14"/>
                      <a:gd name="T5" fmla="*/ 2 h 32"/>
                      <a:gd name="T6" fmla="*/ 10 w 14"/>
                      <a:gd name="T7" fmla="*/ 2 h 32"/>
                      <a:gd name="T8" fmla="*/ 11 w 14"/>
                      <a:gd name="T9" fmla="*/ 2 h 32"/>
                      <a:gd name="T10" fmla="*/ 14 w 14"/>
                      <a:gd name="T11" fmla="*/ 12 h 32"/>
                      <a:gd name="T12" fmla="*/ 12 w 14"/>
                      <a:gd name="T13" fmla="*/ 13 h 32"/>
                      <a:gd name="T14" fmla="*/ 11 w 14"/>
                      <a:gd name="T15" fmla="*/ 16 h 32"/>
                      <a:gd name="T16" fmla="*/ 9 w 14"/>
                      <a:gd name="T17" fmla="*/ 15 h 32"/>
                      <a:gd name="T18" fmla="*/ 9 w 14"/>
                      <a:gd name="T19" fmla="*/ 17 h 32"/>
                      <a:gd name="T20" fmla="*/ 9 w 14"/>
                      <a:gd name="T21" fmla="*/ 17 h 32"/>
                      <a:gd name="T22" fmla="*/ 10 w 14"/>
                      <a:gd name="T23" fmla="*/ 19 h 32"/>
                      <a:gd name="T24" fmla="*/ 11 w 14"/>
                      <a:gd name="T25" fmla="*/ 19 h 32"/>
                      <a:gd name="T26" fmla="*/ 12 w 14"/>
                      <a:gd name="T27" fmla="*/ 21 h 32"/>
                      <a:gd name="T28" fmla="*/ 9 w 14"/>
                      <a:gd name="T29" fmla="*/ 21 h 32"/>
                      <a:gd name="T30" fmla="*/ 11 w 14"/>
                      <a:gd name="T31" fmla="*/ 26 h 32"/>
                      <a:gd name="T32" fmla="*/ 11 w 14"/>
                      <a:gd name="T33" fmla="*/ 28 h 32"/>
                      <a:gd name="T34" fmla="*/ 9 w 14"/>
                      <a:gd name="T35" fmla="*/ 28 h 32"/>
                      <a:gd name="T36" fmla="*/ 9 w 14"/>
                      <a:gd name="T37" fmla="*/ 31 h 32"/>
                      <a:gd name="T38" fmla="*/ 8 w 14"/>
                      <a:gd name="T39" fmla="*/ 32 h 32"/>
                      <a:gd name="T40" fmla="*/ 1 w 14"/>
                      <a:gd name="T41" fmla="*/ 31 h 32"/>
                      <a:gd name="T42" fmla="*/ 0 w 14"/>
                      <a:gd name="T43" fmla="*/ 27 h 32"/>
                      <a:gd name="T44" fmla="*/ 4 w 14"/>
                      <a:gd name="T45" fmla="*/ 2 h 32"/>
                      <a:gd name="T46" fmla="*/ 5 w 14"/>
                      <a:gd name="T47" fmla="*/ 2 h 32"/>
                      <a:gd name="T48" fmla="*/ 7 w 14"/>
                      <a:gd name="T4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32">
                        <a:moveTo>
                          <a:pt x="7" y="0"/>
                        </a:moveTo>
                        <a:lnTo>
                          <a:pt x="8" y="0"/>
                        </a:lnTo>
                        <a:lnTo>
                          <a:pt x="8" y="2"/>
                        </a:lnTo>
                        <a:lnTo>
                          <a:pt x="10" y="2"/>
                        </a:lnTo>
                        <a:lnTo>
                          <a:pt x="11" y="2"/>
                        </a:lnTo>
                        <a:lnTo>
                          <a:pt x="14" y="12"/>
                        </a:lnTo>
                        <a:lnTo>
                          <a:pt x="12" y="13"/>
                        </a:lnTo>
                        <a:lnTo>
                          <a:pt x="11" y="16"/>
                        </a:lnTo>
                        <a:lnTo>
                          <a:pt x="9" y="15"/>
                        </a:lnTo>
                        <a:lnTo>
                          <a:pt x="9" y="17"/>
                        </a:lnTo>
                        <a:lnTo>
                          <a:pt x="9" y="17"/>
                        </a:lnTo>
                        <a:lnTo>
                          <a:pt x="10" y="19"/>
                        </a:lnTo>
                        <a:lnTo>
                          <a:pt x="11" y="19"/>
                        </a:lnTo>
                        <a:lnTo>
                          <a:pt x="12" y="21"/>
                        </a:lnTo>
                        <a:lnTo>
                          <a:pt x="9" y="21"/>
                        </a:lnTo>
                        <a:lnTo>
                          <a:pt x="11" y="26"/>
                        </a:lnTo>
                        <a:lnTo>
                          <a:pt x="11" y="28"/>
                        </a:lnTo>
                        <a:lnTo>
                          <a:pt x="9" y="28"/>
                        </a:lnTo>
                        <a:lnTo>
                          <a:pt x="9" y="31"/>
                        </a:lnTo>
                        <a:lnTo>
                          <a:pt x="8" y="32"/>
                        </a:lnTo>
                        <a:lnTo>
                          <a:pt x="1" y="31"/>
                        </a:lnTo>
                        <a:lnTo>
                          <a:pt x="0" y="27"/>
                        </a:lnTo>
                        <a:lnTo>
                          <a:pt x="4" y="2"/>
                        </a:lnTo>
                        <a:lnTo>
                          <a:pt x="5" y="2"/>
                        </a:lnTo>
                        <a:lnTo>
                          <a:pt x="7" y="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608" name="Freeform 909">
                    <a:extLst>
                      <a:ext uri="{FF2B5EF4-FFF2-40B4-BE49-F238E27FC236}">
                        <a16:creationId xmlns:a16="http://schemas.microsoft.com/office/drawing/2014/main" xmlns="" id="{8E7512A6-C2A0-C740-B969-97200ED149FE}"/>
                      </a:ext>
                    </a:extLst>
                  </p:cNvPr>
                  <p:cNvSpPr/>
                  <p:nvPr/>
                </p:nvSpPr>
                <p:spPr>
                  <a:xfrm>
                    <a:off x="2549525" y="5032375"/>
                    <a:ext cx="190500" cy="1038225"/>
                  </a:xfrm>
                  <a:custGeom>
                    <a:avLst/>
                    <a:gdLst>
                      <a:gd name="T0" fmla="*/ 99 w 120"/>
                      <a:gd name="T1" fmla="*/ 28 h 654"/>
                      <a:gd name="T2" fmla="*/ 95 w 120"/>
                      <a:gd name="T3" fmla="*/ 40 h 654"/>
                      <a:gd name="T4" fmla="*/ 108 w 120"/>
                      <a:gd name="T5" fmla="*/ 79 h 654"/>
                      <a:gd name="T6" fmla="*/ 120 w 120"/>
                      <a:gd name="T7" fmla="*/ 82 h 654"/>
                      <a:gd name="T8" fmla="*/ 98 w 120"/>
                      <a:gd name="T9" fmla="*/ 144 h 654"/>
                      <a:gd name="T10" fmla="*/ 73 w 120"/>
                      <a:gd name="T11" fmla="*/ 209 h 654"/>
                      <a:gd name="T12" fmla="*/ 80 w 120"/>
                      <a:gd name="T13" fmla="*/ 262 h 654"/>
                      <a:gd name="T14" fmla="*/ 69 w 120"/>
                      <a:gd name="T15" fmla="*/ 299 h 654"/>
                      <a:gd name="T16" fmla="*/ 63 w 120"/>
                      <a:gd name="T17" fmla="*/ 342 h 654"/>
                      <a:gd name="T18" fmla="*/ 49 w 120"/>
                      <a:gd name="T19" fmla="*/ 422 h 654"/>
                      <a:gd name="T20" fmla="*/ 54 w 120"/>
                      <a:gd name="T21" fmla="*/ 449 h 654"/>
                      <a:gd name="T22" fmla="*/ 55 w 120"/>
                      <a:gd name="T23" fmla="*/ 461 h 654"/>
                      <a:gd name="T24" fmla="*/ 44 w 120"/>
                      <a:gd name="T25" fmla="*/ 524 h 654"/>
                      <a:gd name="T26" fmla="*/ 31 w 120"/>
                      <a:gd name="T27" fmla="*/ 579 h 654"/>
                      <a:gd name="T28" fmla="*/ 44 w 120"/>
                      <a:gd name="T29" fmla="*/ 581 h 654"/>
                      <a:gd name="T30" fmla="*/ 68 w 120"/>
                      <a:gd name="T31" fmla="*/ 613 h 654"/>
                      <a:gd name="T32" fmla="*/ 86 w 120"/>
                      <a:gd name="T33" fmla="*/ 618 h 654"/>
                      <a:gd name="T34" fmla="*/ 64 w 120"/>
                      <a:gd name="T35" fmla="*/ 654 h 654"/>
                      <a:gd name="T36" fmla="*/ 46 w 120"/>
                      <a:gd name="T37" fmla="*/ 642 h 654"/>
                      <a:gd name="T38" fmla="*/ 62 w 120"/>
                      <a:gd name="T39" fmla="*/ 636 h 654"/>
                      <a:gd name="T40" fmla="*/ 44 w 120"/>
                      <a:gd name="T41" fmla="*/ 624 h 654"/>
                      <a:gd name="T42" fmla="*/ 44 w 120"/>
                      <a:gd name="T43" fmla="*/ 610 h 654"/>
                      <a:gd name="T44" fmla="*/ 38 w 120"/>
                      <a:gd name="T45" fmla="*/ 606 h 654"/>
                      <a:gd name="T46" fmla="*/ 32 w 120"/>
                      <a:gd name="T47" fmla="*/ 613 h 654"/>
                      <a:gd name="T48" fmla="*/ 21 w 120"/>
                      <a:gd name="T49" fmla="*/ 586 h 654"/>
                      <a:gd name="T50" fmla="*/ 21 w 120"/>
                      <a:gd name="T51" fmla="*/ 579 h 654"/>
                      <a:gd name="T52" fmla="*/ 18 w 120"/>
                      <a:gd name="T53" fmla="*/ 566 h 654"/>
                      <a:gd name="T54" fmla="*/ 24 w 120"/>
                      <a:gd name="T55" fmla="*/ 556 h 654"/>
                      <a:gd name="T56" fmla="*/ 19 w 120"/>
                      <a:gd name="T57" fmla="*/ 539 h 654"/>
                      <a:gd name="T58" fmla="*/ 18 w 120"/>
                      <a:gd name="T59" fmla="*/ 533 h 654"/>
                      <a:gd name="T60" fmla="*/ 20 w 120"/>
                      <a:gd name="T61" fmla="*/ 523 h 654"/>
                      <a:gd name="T62" fmla="*/ 20 w 120"/>
                      <a:gd name="T63" fmla="*/ 517 h 654"/>
                      <a:gd name="T64" fmla="*/ 23 w 120"/>
                      <a:gd name="T65" fmla="*/ 502 h 654"/>
                      <a:gd name="T66" fmla="*/ 6 w 120"/>
                      <a:gd name="T67" fmla="*/ 494 h 654"/>
                      <a:gd name="T68" fmla="*/ 5 w 120"/>
                      <a:gd name="T69" fmla="*/ 490 h 654"/>
                      <a:gd name="T70" fmla="*/ 8 w 120"/>
                      <a:gd name="T71" fmla="*/ 482 h 654"/>
                      <a:gd name="T72" fmla="*/ 20 w 120"/>
                      <a:gd name="T73" fmla="*/ 484 h 654"/>
                      <a:gd name="T74" fmla="*/ 25 w 120"/>
                      <a:gd name="T75" fmla="*/ 493 h 654"/>
                      <a:gd name="T76" fmla="*/ 31 w 120"/>
                      <a:gd name="T77" fmla="*/ 479 h 654"/>
                      <a:gd name="T78" fmla="*/ 32 w 120"/>
                      <a:gd name="T79" fmla="*/ 474 h 654"/>
                      <a:gd name="T80" fmla="*/ 37 w 120"/>
                      <a:gd name="T81" fmla="*/ 471 h 654"/>
                      <a:gd name="T82" fmla="*/ 36 w 120"/>
                      <a:gd name="T83" fmla="*/ 462 h 654"/>
                      <a:gd name="T84" fmla="*/ 34 w 120"/>
                      <a:gd name="T85" fmla="*/ 446 h 654"/>
                      <a:gd name="T86" fmla="*/ 37 w 120"/>
                      <a:gd name="T87" fmla="*/ 436 h 654"/>
                      <a:gd name="T88" fmla="*/ 39 w 120"/>
                      <a:gd name="T89" fmla="*/ 417 h 654"/>
                      <a:gd name="T90" fmla="*/ 44 w 120"/>
                      <a:gd name="T91" fmla="*/ 403 h 654"/>
                      <a:gd name="T92" fmla="*/ 44 w 120"/>
                      <a:gd name="T93" fmla="*/ 397 h 654"/>
                      <a:gd name="T94" fmla="*/ 30 w 120"/>
                      <a:gd name="T95" fmla="*/ 399 h 654"/>
                      <a:gd name="T96" fmla="*/ 26 w 120"/>
                      <a:gd name="T97" fmla="*/ 363 h 654"/>
                      <a:gd name="T98" fmla="*/ 29 w 120"/>
                      <a:gd name="T99" fmla="*/ 339 h 654"/>
                      <a:gd name="T100" fmla="*/ 35 w 120"/>
                      <a:gd name="T101" fmla="*/ 305 h 654"/>
                      <a:gd name="T102" fmla="*/ 55 w 120"/>
                      <a:gd name="T103" fmla="*/ 245 h 654"/>
                      <a:gd name="T104" fmla="*/ 63 w 120"/>
                      <a:gd name="T105" fmla="*/ 156 h 654"/>
                      <a:gd name="T106" fmla="*/ 72 w 120"/>
                      <a:gd name="T107" fmla="*/ 91 h 654"/>
                      <a:gd name="T108" fmla="*/ 74 w 120"/>
                      <a:gd name="T109" fmla="*/ 7 h 654"/>
                      <a:gd name="T110" fmla="*/ 85 w 120"/>
                      <a:gd name="T111" fmla="*/ 0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 h="654">
                        <a:moveTo>
                          <a:pt x="85" y="0"/>
                        </a:moveTo>
                        <a:lnTo>
                          <a:pt x="85" y="0"/>
                        </a:lnTo>
                        <a:lnTo>
                          <a:pt x="88" y="3"/>
                        </a:lnTo>
                        <a:lnTo>
                          <a:pt x="89" y="4"/>
                        </a:lnTo>
                        <a:lnTo>
                          <a:pt x="91" y="7"/>
                        </a:lnTo>
                        <a:lnTo>
                          <a:pt x="92" y="20"/>
                        </a:lnTo>
                        <a:lnTo>
                          <a:pt x="99" y="26"/>
                        </a:lnTo>
                        <a:lnTo>
                          <a:pt x="99" y="28"/>
                        </a:lnTo>
                        <a:lnTo>
                          <a:pt x="99" y="29"/>
                        </a:lnTo>
                        <a:lnTo>
                          <a:pt x="98" y="31"/>
                        </a:lnTo>
                        <a:lnTo>
                          <a:pt x="99" y="32"/>
                        </a:lnTo>
                        <a:lnTo>
                          <a:pt x="99" y="34"/>
                        </a:lnTo>
                        <a:lnTo>
                          <a:pt x="99" y="34"/>
                        </a:lnTo>
                        <a:lnTo>
                          <a:pt x="96" y="35"/>
                        </a:lnTo>
                        <a:lnTo>
                          <a:pt x="96" y="35"/>
                        </a:lnTo>
                        <a:lnTo>
                          <a:pt x="95" y="40"/>
                        </a:lnTo>
                        <a:lnTo>
                          <a:pt x="97" y="41"/>
                        </a:lnTo>
                        <a:lnTo>
                          <a:pt x="98" y="42"/>
                        </a:lnTo>
                        <a:lnTo>
                          <a:pt x="98" y="46"/>
                        </a:lnTo>
                        <a:lnTo>
                          <a:pt x="99" y="47"/>
                        </a:lnTo>
                        <a:lnTo>
                          <a:pt x="102" y="49"/>
                        </a:lnTo>
                        <a:lnTo>
                          <a:pt x="103" y="56"/>
                        </a:lnTo>
                        <a:lnTo>
                          <a:pt x="105" y="59"/>
                        </a:lnTo>
                        <a:lnTo>
                          <a:pt x="108" y="79"/>
                        </a:lnTo>
                        <a:lnTo>
                          <a:pt x="109" y="80"/>
                        </a:lnTo>
                        <a:lnTo>
                          <a:pt x="114" y="80"/>
                        </a:lnTo>
                        <a:lnTo>
                          <a:pt x="116" y="79"/>
                        </a:lnTo>
                        <a:lnTo>
                          <a:pt x="118" y="79"/>
                        </a:lnTo>
                        <a:lnTo>
                          <a:pt x="118" y="80"/>
                        </a:lnTo>
                        <a:lnTo>
                          <a:pt x="119" y="80"/>
                        </a:lnTo>
                        <a:lnTo>
                          <a:pt x="119" y="81"/>
                        </a:lnTo>
                        <a:lnTo>
                          <a:pt x="120" y="82"/>
                        </a:lnTo>
                        <a:lnTo>
                          <a:pt x="117" y="98"/>
                        </a:lnTo>
                        <a:lnTo>
                          <a:pt x="101" y="105"/>
                        </a:lnTo>
                        <a:lnTo>
                          <a:pt x="101" y="114"/>
                        </a:lnTo>
                        <a:lnTo>
                          <a:pt x="99" y="116"/>
                        </a:lnTo>
                        <a:lnTo>
                          <a:pt x="99" y="116"/>
                        </a:lnTo>
                        <a:lnTo>
                          <a:pt x="102" y="141"/>
                        </a:lnTo>
                        <a:lnTo>
                          <a:pt x="102" y="142"/>
                        </a:lnTo>
                        <a:lnTo>
                          <a:pt x="98" y="144"/>
                        </a:lnTo>
                        <a:lnTo>
                          <a:pt x="94" y="148"/>
                        </a:lnTo>
                        <a:lnTo>
                          <a:pt x="92" y="155"/>
                        </a:lnTo>
                        <a:lnTo>
                          <a:pt x="85" y="162"/>
                        </a:lnTo>
                        <a:lnTo>
                          <a:pt x="79" y="197"/>
                        </a:lnTo>
                        <a:lnTo>
                          <a:pt x="78" y="198"/>
                        </a:lnTo>
                        <a:lnTo>
                          <a:pt x="77" y="200"/>
                        </a:lnTo>
                        <a:lnTo>
                          <a:pt x="76" y="202"/>
                        </a:lnTo>
                        <a:lnTo>
                          <a:pt x="73" y="209"/>
                        </a:lnTo>
                        <a:lnTo>
                          <a:pt x="72" y="210"/>
                        </a:lnTo>
                        <a:lnTo>
                          <a:pt x="71" y="221"/>
                        </a:lnTo>
                        <a:lnTo>
                          <a:pt x="74" y="223"/>
                        </a:lnTo>
                        <a:lnTo>
                          <a:pt x="74" y="231"/>
                        </a:lnTo>
                        <a:lnTo>
                          <a:pt x="77" y="239"/>
                        </a:lnTo>
                        <a:lnTo>
                          <a:pt x="77" y="245"/>
                        </a:lnTo>
                        <a:lnTo>
                          <a:pt x="79" y="247"/>
                        </a:lnTo>
                        <a:lnTo>
                          <a:pt x="80" y="262"/>
                        </a:lnTo>
                        <a:lnTo>
                          <a:pt x="76" y="270"/>
                        </a:lnTo>
                        <a:lnTo>
                          <a:pt x="74" y="278"/>
                        </a:lnTo>
                        <a:lnTo>
                          <a:pt x="74" y="279"/>
                        </a:lnTo>
                        <a:lnTo>
                          <a:pt x="71" y="281"/>
                        </a:lnTo>
                        <a:lnTo>
                          <a:pt x="72" y="295"/>
                        </a:lnTo>
                        <a:lnTo>
                          <a:pt x="69" y="297"/>
                        </a:lnTo>
                        <a:lnTo>
                          <a:pt x="69" y="298"/>
                        </a:lnTo>
                        <a:lnTo>
                          <a:pt x="69" y="299"/>
                        </a:lnTo>
                        <a:lnTo>
                          <a:pt x="68" y="300"/>
                        </a:lnTo>
                        <a:lnTo>
                          <a:pt x="67" y="300"/>
                        </a:lnTo>
                        <a:lnTo>
                          <a:pt x="66" y="301"/>
                        </a:lnTo>
                        <a:lnTo>
                          <a:pt x="64" y="303"/>
                        </a:lnTo>
                        <a:lnTo>
                          <a:pt x="63" y="333"/>
                        </a:lnTo>
                        <a:lnTo>
                          <a:pt x="64" y="336"/>
                        </a:lnTo>
                        <a:lnTo>
                          <a:pt x="64" y="340"/>
                        </a:lnTo>
                        <a:lnTo>
                          <a:pt x="63" y="342"/>
                        </a:lnTo>
                        <a:lnTo>
                          <a:pt x="60" y="346"/>
                        </a:lnTo>
                        <a:lnTo>
                          <a:pt x="51" y="390"/>
                        </a:lnTo>
                        <a:lnTo>
                          <a:pt x="52" y="394"/>
                        </a:lnTo>
                        <a:lnTo>
                          <a:pt x="54" y="396"/>
                        </a:lnTo>
                        <a:lnTo>
                          <a:pt x="54" y="398"/>
                        </a:lnTo>
                        <a:lnTo>
                          <a:pt x="54" y="402"/>
                        </a:lnTo>
                        <a:lnTo>
                          <a:pt x="51" y="407"/>
                        </a:lnTo>
                        <a:lnTo>
                          <a:pt x="49" y="422"/>
                        </a:lnTo>
                        <a:lnTo>
                          <a:pt x="50" y="424"/>
                        </a:lnTo>
                        <a:lnTo>
                          <a:pt x="51" y="424"/>
                        </a:lnTo>
                        <a:lnTo>
                          <a:pt x="51" y="434"/>
                        </a:lnTo>
                        <a:lnTo>
                          <a:pt x="53" y="436"/>
                        </a:lnTo>
                        <a:lnTo>
                          <a:pt x="53" y="440"/>
                        </a:lnTo>
                        <a:lnTo>
                          <a:pt x="52" y="448"/>
                        </a:lnTo>
                        <a:lnTo>
                          <a:pt x="52" y="449"/>
                        </a:lnTo>
                        <a:lnTo>
                          <a:pt x="54" y="449"/>
                        </a:lnTo>
                        <a:lnTo>
                          <a:pt x="58" y="450"/>
                        </a:lnTo>
                        <a:lnTo>
                          <a:pt x="60" y="453"/>
                        </a:lnTo>
                        <a:lnTo>
                          <a:pt x="60" y="455"/>
                        </a:lnTo>
                        <a:lnTo>
                          <a:pt x="60" y="457"/>
                        </a:lnTo>
                        <a:lnTo>
                          <a:pt x="52" y="457"/>
                        </a:lnTo>
                        <a:lnTo>
                          <a:pt x="51" y="457"/>
                        </a:lnTo>
                        <a:lnTo>
                          <a:pt x="52" y="460"/>
                        </a:lnTo>
                        <a:lnTo>
                          <a:pt x="55" y="461"/>
                        </a:lnTo>
                        <a:lnTo>
                          <a:pt x="58" y="465"/>
                        </a:lnTo>
                        <a:lnTo>
                          <a:pt x="58" y="467"/>
                        </a:lnTo>
                        <a:lnTo>
                          <a:pt x="56" y="470"/>
                        </a:lnTo>
                        <a:lnTo>
                          <a:pt x="55" y="495"/>
                        </a:lnTo>
                        <a:lnTo>
                          <a:pt x="44" y="518"/>
                        </a:lnTo>
                        <a:lnTo>
                          <a:pt x="44" y="522"/>
                        </a:lnTo>
                        <a:lnTo>
                          <a:pt x="44" y="522"/>
                        </a:lnTo>
                        <a:lnTo>
                          <a:pt x="44" y="524"/>
                        </a:lnTo>
                        <a:lnTo>
                          <a:pt x="45" y="525"/>
                        </a:lnTo>
                        <a:lnTo>
                          <a:pt x="46" y="528"/>
                        </a:lnTo>
                        <a:lnTo>
                          <a:pt x="45" y="531"/>
                        </a:lnTo>
                        <a:lnTo>
                          <a:pt x="45" y="531"/>
                        </a:lnTo>
                        <a:lnTo>
                          <a:pt x="42" y="542"/>
                        </a:lnTo>
                        <a:lnTo>
                          <a:pt x="36" y="553"/>
                        </a:lnTo>
                        <a:lnTo>
                          <a:pt x="34" y="554"/>
                        </a:lnTo>
                        <a:lnTo>
                          <a:pt x="31" y="579"/>
                        </a:lnTo>
                        <a:lnTo>
                          <a:pt x="31" y="579"/>
                        </a:lnTo>
                        <a:lnTo>
                          <a:pt x="33" y="585"/>
                        </a:lnTo>
                        <a:lnTo>
                          <a:pt x="33" y="585"/>
                        </a:lnTo>
                        <a:lnTo>
                          <a:pt x="34" y="584"/>
                        </a:lnTo>
                        <a:lnTo>
                          <a:pt x="35" y="583"/>
                        </a:lnTo>
                        <a:lnTo>
                          <a:pt x="37" y="581"/>
                        </a:lnTo>
                        <a:lnTo>
                          <a:pt x="42" y="582"/>
                        </a:lnTo>
                        <a:lnTo>
                          <a:pt x="44" y="581"/>
                        </a:lnTo>
                        <a:lnTo>
                          <a:pt x="44" y="581"/>
                        </a:lnTo>
                        <a:lnTo>
                          <a:pt x="45" y="581"/>
                        </a:lnTo>
                        <a:lnTo>
                          <a:pt x="45" y="582"/>
                        </a:lnTo>
                        <a:lnTo>
                          <a:pt x="46" y="607"/>
                        </a:lnTo>
                        <a:lnTo>
                          <a:pt x="49" y="611"/>
                        </a:lnTo>
                        <a:lnTo>
                          <a:pt x="53" y="612"/>
                        </a:lnTo>
                        <a:lnTo>
                          <a:pt x="67" y="612"/>
                        </a:lnTo>
                        <a:lnTo>
                          <a:pt x="68" y="613"/>
                        </a:lnTo>
                        <a:lnTo>
                          <a:pt x="82" y="612"/>
                        </a:lnTo>
                        <a:lnTo>
                          <a:pt x="102" y="618"/>
                        </a:lnTo>
                        <a:lnTo>
                          <a:pt x="102" y="619"/>
                        </a:lnTo>
                        <a:lnTo>
                          <a:pt x="101" y="619"/>
                        </a:lnTo>
                        <a:lnTo>
                          <a:pt x="95" y="619"/>
                        </a:lnTo>
                        <a:lnTo>
                          <a:pt x="92" y="617"/>
                        </a:lnTo>
                        <a:lnTo>
                          <a:pt x="90" y="617"/>
                        </a:lnTo>
                        <a:lnTo>
                          <a:pt x="86" y="618"/>
                        </a:lnTo>
                        <a:lnTo>
                          <a:pt x="85" y="622"/>
                        </a:lnTo>
                        <a:lnTo>
                          <a:pt x="80" y="623"/>
                        </a:lnTo>
                        <a:lnTo>
                          <a:pt x="75" y="627"/>
                        </a:lnTo>
                        <a:lnTo>
                          <a:pt x="73" y="627"/>
                        </a:lnTo>
                        <a:lnTo>
                          <a:pt x="71" y="627"/>
                        </a:lnTo>
                        <a:lnTo>
                          <a:pt x="67" y="629"/>
                        </a:lnTo>
                        <a:lnTo>
                          <a:pt x="64" y="652"/>
                        </a:lnTo>
                        <a:lnTo>
                          <a:pt x="64" y="654"/>
                        </a:lnTo>
                        <a:lnTo>
                          <a:pt x="63" y="654"/>
                        </a:lnTo>
                        <a:lnTo>
                          <a:pt x="62" y="654"/>
                        </a:lnTo>
                        <a:lnTo>
                          <a:pt x="58" y="653"/>
                        </a:lnTo>
                        <a:lnTo>
                          <a:pt x="55" y="653"/>
                        </a:lnTo>
                        <a:lnTo>
                          <a:pt x="51" y="650"/>
                        </a:lnTo>
                        <a:lnTo>
                          <a:pt x="48" y="648"/>
                        </a:lnTo>
                        <a:lnTo>
                          <a:pt x="46" y="645"/>
                        </a:lnTo>
                        <a:lnTo>
                          <a:pt x="46" y="642"/>
                        </a:lnTo>
                        <a:lnTo>
                          <a:pt x="49" y="641"/>
                        </a:lnTo>
                        <a:lnTo>
                          <a:pt x="49" y="643"/>
                        </a:lnTo>
                        <a:lnTo>
                          <a:pt x="49" y="645"/>
                        </a:lnTo>
                        <a:lnTo>
                          <a:pt x="51" y="644"/>
                        </a:lnTo>
                        <a:lnTo>
                          <a:pt x="52" y="642"/>
                        </a:lnTo>
                        <a:lnTo>
                          <a:pt x="54" y="641"/>
                        </a:lnTo>
                        <a:lnTo>
                          <a:pt x="57" y="640"/>
                        </a:lnTo>
                        <a:lnTo>
                          <a:pt x="62" y="636"/>
                        </a:lnTo>
                        <a:lnTo>
                          <a:pt x="63" y="632"/>
                        </a:lnTo>
                        <a:lnTo>
                          <a:pt x="61" y="630"/>
                        </a:lnTo>
                        <a:lnTo>
                          <a:pt x="57" y="625"/>
                        </a:lnTo>
                        <a:lnTo>
                          <a:pt x="49" y="624"/>
                        </a:lnTo>
                        <a:lnTo>
                          <a:pt x="46" y="625"/>
                        </a:lnTo>
                        <a:lnTo>
                          <a:pt x="44" y="627"/>
                        </a:lnTo>
                        <a:lnTo>
                          <a:pt x="44" y="625"/>
                        </a:lnTo>
                        <a:lnTo>
                          <a:pt x="44" y="624"/>
                        </a:lnTo>
                        <a:lnTo>
                          <a:pt x="40" y="624"/>
                        </a:lnTo>
                        <a:lnTo>
                          <a:pt x="40" y="623"/>
                        </a:lnTo>
                        <a:lnTo>
                          <a:pt x="40" y="621"/>
                        </a:lnTo>
                        <a:lnTo>
                          <a:pt x="44" y="620"/>
                        </a:lnTo>
                        <a:lnTo>
                          <a:pt x="44" y="617"/>
                        </a:lnTo>
                        <a:lnTo>
                          <a:pt x="44" y="614"/>
                        </a:lnTo>
                        <a:lnTo>
                          <a:pt x="41" y="611"/>
                        </a:lnTo>
                        <a:lnTo>
                          <a:pt x="44" y="610"/>
                        </a:lnTo>
                        <a:lnTo>
                          <a:pt x="44" y="607"/>
                        </a:lnTo>
                        <a:lnTo>
                          <a:pt x="38" y="600"/>
                        </a:lnTo>
                        <a:lnTo>
                          <a:pt x="35" y="599"/>
                        </a:lnTo>
                        <a:lnTo>
                          <a:pt x="33" y="599"/>
                        </a:lnTo>
                        <a:lnTo>
                          <a:pt x="41" y="604"/>
                        </a:lnTo>
                        <a:lnTo>
                          <a:pt x="41" y="607"/>
                        </a:lnTo>
                        <a:lnTo>
                          <a:pt x="40" y="607"/>
                        </a:lnTo>
                        <a:lnTo>
                          <a:pt x="38" y="606"/>
                        </a:lnTo>
                        <a:lnTo>
                          <a:pt x="36" y="604"/>
                        </a:lnTo>
                        <a:lnTo>
                          <a:pt x="35" y="604"/>
                        </a:lnTo>
                        <a:lnTo>
                          <a:pt x="37" y="608"/>
                        </a:lnTo>
                        <a:lnTo>
                          <a:pt x="36" y="610"/>
                        </a:lnTo>
                        <a:lnTo>
                          <a:pt x="34" y="611"/>
                        </a:lnTo>
                        <a:lnTo>
                          <a:pt x="31" y="602"/>
                        </a:lnTo>
                        <a:lnTo>
                          <a:pt x="32" y="606"/>
                        </a:lnTo>
                        <a:lnTo>
                          <a:pt x="32" y="613"/>
                        </a:lnTo>
                        <a:lnTo>
                          <a:pt x="31" y="613"/>
                        </a:lnTo>
                        <a:lnTo>
                          <a:pt x="30" y="612"/>
                        </a:lnTo>
                        <a:lnTo>
                          <a:pt x="29" y="609"/>
                        </a:lnTo>
                        <a:lnTo>
                          <a:pt x="29" y="603"/>
                        </a:lnTo>
                        <a:lnTo>
                          <a:pt x="28" y="598"/>
                        </a:lnTo>
                        <a:lnTo>
                          <a:pt x="21" y="591"/>
                        </a:lnTo>
                        <a:lnTo>
                          <a:pt x="20" y="588"/>
                        </a:lnTo>
                        <a:lnTo>
                          <a:pt x="21" y="586"/>
                        </a:lnTo>
                        <a:lnTo>
                          <a:pt x="24" y="586"/>
                        </a:lnTo>
                        <a:lnTo>
                          <a:pt x="26" y="585"/>
                        </a:lnTo>
                        <a:lnTo>
                          <a:pt x="26" y="582"/>
                        </a:lnTo>
                        <a:lnTo>
                          <a:pt x="25" y="581"/>
                        </a:lnTo>
                        <a:lnTo>
                          <a:pt x="25" y="583"/>
                        </a:lnTo>
                        <a:lnTo>
                          <a:pt x="23" y="583"/>
                        </a:lnTo>
                        <a:lnTo>
                          <a:pt x="22" y="582"/>
                        </a:lnTo>
                        <a:lnTo>
                          <a:pt x="21" y="579"/>
                        </a:lnTo>
                        <a:lnTo>
                          <a:pt x="21" y="578"/>
                        </a:lnTo>
                        <a:lnTo>
                          <a:pt x="24" y="579"/>
                        </a:lnTo>
                        <a:lnTo>
                          <a:pt x="22" y="576"/>
                        </a:lnTo>
                        <a:lnTo>
                          <a:pt x="19" y="575"/>
                        </a:lnTo>
                        <a:lnTo>
                          <a:pt x="17" y="574"/>
                        </a:lnTo>
                        <a:lnTo>
                          <a:pt x="16" y="572"/>
                        </a:lnTo>
                        <a:lnTo>
                          <a:pt x="14" y="570"/>
                        </a:lnTo>
                        <a:lnTo>
                          <a:pt x="18" y="566"/>
                        </a:lnTo>
                        <a:lnTo>
                          <a:pt x="18" y="562"/>
                        </a:lnTo>
                        <a:lnTo>
                          <a:pt x="19" y="561"/>
                        </a:lnTo>
                        <a:lnTo>
                          <a:pt x="19" y="559"/>
                        </a:lnTo>
                        <a:lnTo>
                          <a:pt x="23" y="557"/>
                        </a:lnTo>
                        <a:lnTo>
                          <a:pt x="24" y="557"/>
                        </a:lnTo>
                        <a:lnTo>
                          <a:pt x="25" y="557"/>
                        </a:lnTo>
                        <a:lnTo>
                          <a:pt x="25" y="557"/>
                        </a:lnTo>
                        <a:lnTo>
                          <a:pt x="24" y="556"/>
                        </a:lnTo>
                        <a:lnTo>
                          <a:pt x="23" y="554"/>
                        </a:lnTo>
                        <a:lnTo>
                          <a:pt x="25" y="547"/>
                        </a:lnTo>
                        <a:lnTo>
                          <a:pt x="24" y="547"/>
                        </a:lnTo>
                        <a:lnTo>
                          <a:pt x="22" y="549"/>
                        </a:lnTo>
                        <a:lnTo>
                          <a:pt x="20" y="554"/>
                        </a:lnTo>
                        <a:lnTo>
                          <a:pt x="19" y="554"/>
                        </a:lnTo>
                        <a:lnTo>
                          <a:pt x="18" y="540"/>
                        </a:lnTo>
                        <a:lnTo>
                          <a:pt x="19" y="539"/>
                        </a:lnTo>
                        <a:lnTo>
                          <a:pt x="20" y="539"/>
                        </a:lnTo>
                        <a:lnTo>
                          <a:pt x="18" y="537"/>
                        </a:lnTo>
                        <a:lnTo>
                          <a:pt x="19" y="534"/>
                        </a:lnTo>
                        <a:lnTo>
                          <a:pt x="23" y="534"/>
                        </a:lnTo>
                        <a:lnTo>
                          <a:pt x="26" y="536"/>
                        </a:lnTo>
                        <a:lnTo>
                          <a:pt x="24" y="531"/>
                        </a:lnTo>
                        <a:lnTo>
                          <a:pt x="23" y="532"/>
                        </a:lnTo>
                        <a:lnTo>
                          <a:pt x="18" y="533"/>
                        </a:lnTo>
                        <a:lnTo>
                          <a:pt x="17" y="532"/>
                        </a:lnTo>
                        <a:lnTo>
                          <a:pt x="16" y="530"/>
                        </a:lnTo>
                        <a:lnTo>
                          <a:pt x="15" y="528"/>
                        </a:lnTo>
                        <a:lnTo>
                          <a:pt x="15" y="522"/>
                        </a:lnTo>
                        <a:lnTo>
                          <a:pt x="17" y="523"/>
                        </a:lnTo>
                        <a:lnTo>
                          <a:pt x="20" y="528"/>
                        </a:lnTo>
                        <a:lnTo>
                          <a:pt x="20" y="524"/>
                        </a:lnTo>
                        <a:lnTo>
                          <a:pt x="20" y="523"/>
                        </a:lnTo>
                        <a:lnTo>
                          <a:pt x="26" y="524"/>
                        </a:lnTo>
                        <a:lnTo>
                          <a:pt x="30" y="527"/>
                        </a:lnTo>
                        <a:lnTo>
                          <a:pt x="32" y="527"/>
                        </a:lnTo>
                        <a:lnTo>
                          <a:pt x="28" y="525"/>
                        </a:lnTo>
                        <a:lnTo>
                          <a:pt x="25" y="517"/>
                        </a:lnTo>
                        <a:lnTo>
                          <a:pt x="24" y="518"/>
                        </a:lnTo>
                        <a:lnTo>
                          <a:pt x="21" y="518"/>
                        </a:lnTo>
                        <a:lnTo>
                          <a:pt x="20" y="517"/>
                        </a:lnTo>
                        <a:lnTo>
                          <a:pt x="20" y="516"/>
                        </a:lnTo>
                        <a:lnTo>
                          <a:pt x="22" y="514"/>
                        </a:lnTo>
                        <a:lnTo>
                          <a:pt x="16" y="512"/>
                        </a:lnTo>
                        <a:lnTo>
                          <a:pt x="16" y="511"/>
                        </a:lnTo>
                        <a:lnTo>
                          <a:pt x="17" y="508"/>
                        </a:lnTo>
                        <a:lnTo>
                          <a:pt x="22" y="506"/>
                        </a:lnTo>
                        <a:lnTo>
                          <a:pt x="20" y="504"/>
                        </a:lnTo>
                        <a:lnTo>
                          <a:pt x="23" y="502"/>
                        </a:lnTo>
                        <a:lnTo>
                          <a:pt x="22" y="501"/>
                        </a:lnTo>
                        <a:lnTo>
                          <a:pt x="21" y="499"/>
                        </a:lnTo>
                        <a:lnTo>
                          <a:pt x="17" y="496"/>
                        </a:lnTo>
                        <a:lnTo>
                          <a:pt x="15" y="496"/>
                        </a:lnTo>
                        <a:lnTo>
                          <a:pt x="14" y="498"/>
                        </a:lnTo>
                        <a:lnTo>
                          <a:pt x="13" y="499"/>
                        </a:lnTo>
                        <a:lnTo>
                          <a:pt x="9" y="497"/>
                        </a:lnTo>
                        <a:lnTo>
                          <a:pt x="6" y="494"/>
                        </a:lnTo>
                        <a:lnTo>
                          <a:pt x="2" y="496"/>
                        </a:lnTo>
                        <a:lnTo>
                          <a:pt x="3" y="497"/>
                        </a:lnTo>
                        <a:lnTo>
                          <a:pt x="4" y="499"/>
                        </a:lnTo>
                        <a:lnTo>
                          <a:pt x="3" y="501"/>
                        </a:lnTo>
                        <a:lnTo>
                          <a:pt x="0" y="501"/>
                        </a:lnTo>
                        <a:lnTo>
                          <a:pt x="0" y="499"/>
                        </a:lnTo>
                        <a:lnTo>
                          <a:pt x="1" y="493"/>
                        </a:lnTo>
                        <a:lnTo>
                          <a:pt x="5" y="490"/>
                        </a:lnTo>
                        <a:lnTo>
                          <a:pt x="7" y="487"/>
                        </a:lnTo>
                        <a:lnTo>
                          <a:pt x="9" y="487"/>
                        </a:lnTo>
                        <a:lnTo>
                          <a:pt x="12" y="486"/>
                        </a:lnTo>
                        <a:lnTo>
                          <a:pt x="12" y="484"/>
                        </a:lnTo>
                        <a:lnTo>
                          <a:pt x="11" y="483"/>
                        </a:lnTo>
                        <a:lnTo>
                          <a:pt x="9" y="484"/>
                        </a:lnTo>
                        <a:lnTo>
                          <a:pt x="8" y="483"/>
                        </a:lnTo>
                        <a:lnTo>
                          <a:pt x="8" y="482"/>
                        </a:lnTo>
                        <a:lnTo>
                          <a:pt x="8" y="480"/>
                        </a:lnTo>
                        <a:lnTo>
                          <a:pt x="12" y="479"/>
                        </a:lnTo>
                        <a:lnTo>
                          <a:pt x="14" y="479"/>
                        </a:lnTo>
                        <a:lnTo>
                          <a:pt x="16" y="480"/>
                        </a:lnTo>
                        <a:lnTo>
                          <a:pt x="17" y="479"/>
                        </a:lnTo>
                        <a:lnTo>
                          <a:pt x="20" y="481"/>
                        </a:lnTo>
                        <a:lnTo>
                          <a:pt x="20" y="483"/>
                        </a:lnTo>
                        <a:lnTo>
                          <a:pt x="20" y="484"/>
                        </a:lnTo>
                        <a:lnTo>
                          <a:pt x="21" y="483"/>
                        </a:lnTo>
                        <a:lnTo>
                          <a:pt x="22" y="485"/>
                        </a:lnTo>
                        <a:lnTo>
                          <a:pt x="19" y="488"/>
                        </a:lnTo>
                        <a:lnTo>
                          <a:pt x="21" y="491"/>
                        </a:lnTo>
                        <a:lnTo>
                          <a:pt x="22" y="491"/>
                        </a:lnTo>
                        <a:lnTo>
                          <a:pt x="23" y="488"/>
                        </a:lnTo>
                        <a:lnTo>
                          <a:pt x="25" y="487"/>
                        </a:lnTo>
                        <a:lnTo>
                          <a:pt x="25" y="493"/>
                        </a:lnTo>
                        <a:lnTo>
                          <a:pt x="26" y="492"/>
                        </a:lnTo>
                        <a:lnTo>
                          <a:pt x="26" y="490"/>
                        </a:lnTo>
                        <a:lnTo>
                          <a:pt x="29" y="487"/>
                        </a:lnTo>
                        <a:lnTo>
                          <a:pt x="30" y="487"/>
                        </a:lnTo>
                        <a:lnTo>
                          <a:pt x="30" y="486"/>
                        </a:lnTo>
                        <a:lnTo>
                          <a:pt x="32" y="480"/>
                        </a:lnTo>
                        <a:lnTo>
                          <a:pt x="32" y="479"/>
                        </a:lnTo>
                        <a:lnTo>
                          <a:pt x="31" y="479"/>
                        </a:lnTo>
                        <a:lnTo>
                          <a:pt x="28" y="486"/>
                        </a:lnTo>
                        <a:lnTo>
                          <a:pt x="29" y="479"/>
                        </a:lnTo>
                        <a:lnTo>
                          <a:pt x="29" y="478"/>
                        </a:lnTo>
                        <a:lnTo>
                          <a:pt x="30" y="478"/>
                        </a:lnTo>
                        <a:lnTo>
                          <a:pt x="33" y="477"/>
                        </a:lnTo>
                        <a:lnTo>
                          <a:pt x="31" y="477"/>
                        </a:lnTo>
                        <a:lnTo>
                          <a:pt x="31" y="476"/>
                        </a:lnTo>
                        <a:lnTo>
                          <a:pt x="32" y="474"/>
                        </a:lnTo>
                        <a:lnTo>
                          <a:pt x="34" y="473"/>
                        </a:lnTo>
                        <a:lnTo>
                          <a:pt x="34" y="472"/>
                        </a:lnTo>
                        <a:lnTo>
                          <a:pt x="32" y="472"/>
                        </a:lnTo>
                        <a:lnTo>
                          <a:pt x="29" y="474"/>
                        </a:lnTo>
                        <a:lnTo>
                          <a:pt x="29" y="471"/>
                        </a:lnTo>
                        <a:lnTo>
                          <a:pt x="32" y="469"/>
                        </a:lnTo>
                        <a:lnTo>
                          <a:pt x="33" y="468"/>
                        </a:lnTo>
                        <a:lnTo>
                          <a:pt x="37" y="471"/>
                        </a:lnTo>
                        <a:lnTo>
                          <a:pt x="39" y="471"/>
                        </a:lnTo>
                        <a:lnTo>
                          <a:pt x="39" y="469"/>
                        </a:lnTo>
                        <a:lnTo>
                          <a:pt x="37" y="469"/>
                        </a:lnTo>
                        <a:lnTo>
                          <a:pt x="33" y="467"/>
                        </a:lnTo>
                        <a:lnTo>
                          <a:pt x="31" y="467"/>
                        </a:lnTo>
                        <a:lnTo>
                          <a:pt x="32" y="462"/>
                        </a:lnTo>
                        <a:lnTo>
                          <a:pt x="33" y="462"/>
                        </a:lnTo>
                        <a:lnTo>
                          <a:pt x="36" y="462"/>
                        </a:lnTo>
                        <a:lnTo>
                          <a:pt x="38" y="461"/>
                        </a:lnTo>
                        <a:lnTo>
                          <a:pt x="40" y="458"/>
                        </a:lnTo>
                        <a:lnTo>
                          <a:pt x="41" y="457"/>
                        </a:lnTo>
                        <a:lnTo>
                          <a:pt x="41" y="452"/>
                        </a:lnTo>
                        <a:lnTo>
                          <a:pt x="40" y="450"/>
                        </a:lnTo>
                        <a:lnTo>
                          <a:pt x="38" y="450"/>
                        </a:lnTo>
                        <a:lnTo>
                          <a:pt x="36" y="447"/>
                        </a:lnTo>
                        <a:lnTo>
                          <a:pt x="34" y="446"/>
                        </a:lnTo>
                        <a:lnTo>
                          <a:pt x="33" y="445"/>
                        </a:lnTo>
                        <a:lnTo>
                          <a:pt x="33" y="445"/>
                        </a:lnTo>
                        <a:lnTo>
                          <a:pt x="33" y="445"/>
                        </a:lnTo>
                        <a:lnTo>
                          <a:pt x="33" y="444"/>
                        </a:lnTo>
                        <a:lnTo>
                          <a:pt x="35" y="442"/>
                        </a:lnTo>
                        <a:lnTo>
                          <a:pt x="37" y="439"/>
                        </a:lnTo>
                        <a:lnTo>
                          <a:pt x="38" y="437"/>
                        </a:lnTo>
                        <a:lnTo>
                          <a:pt x="37" y="436"/>
                        </a:lnTo>
                        <a:lnTo>
                          <a:pt x="38" y="434"/>
                        </a:lnTo>
                        <a:lnTo>
                          <a:pt x="36" y="433"/>
                        </a:lnTo>
                        <a:lnTo>
                          <a:pt x="36" y="431"/>
                        </a:lnTo>
                        <a:lnTo>
                          <a:pt x="37" y="429"/>
                        </a:lnTo>
                        <a:lnTo>
                          <a:pt x="37" y="428"/>
                        </a:lnTo>
                        <a:lnTo>
                          <a:pt x="38" y="427"/>
                        </a:lnTo>
                        <a:lnTo>
                          <a:pt x="40" y="422"/>
                        </a:lnTo>
                        <a:lnTo>
                          <a:pt x="39" y="417"/>
                        </a:lnTo>
                        <a:lnTo>
                          <a:pt x="41" y="414"/>
                        </a:lnTo>
                        <a:lnTo>
                          <a:pt x="43" y="414"/>
                        </a:lnTo>
                        <a:lnTo>
                          <a:pt x="41" y="413"/>
                        </a:lnTo>
                        <a:lnTo>
                          <a:pt x="40" y="410"/>
                        </a:lnTo>
                        <a:lnTo>
                          <a:pt x="41" y="408"/>
                        </a:lnTo>
                        <a:lnTo>
                          <a:pt x="43" y="408"/>
                        </a:lnTo>
                        <a:lnTo>
                          <a:pt x="45" y="412"/>
                        </a:lnTo>
                        <a:lnTo>
                          <a:pt x="44" y="403"/>
                        </a:lnTo>
                        <a:lnTo>
                          <a:pt x="42" y="403"/>
                        </a:lnTo>
                        <a:lnTo>
                          <a:pt x="40" y="403"/>
                        </a:lnTo>
                        <a:lnTo>
                          <a:pt x="40" y="400"/>
                        </a:lnTo>
                        <a:lnTo>
                          <a:pt x="43" y="398"/>
                        </a:lnTo>
                        <a:lnTo>
                          <a:pt x="45" y="398"/>
                        </a:lnTo>
                        <a:lnTo>
                          <a:pt x="46" y="396"/>
                        </a:lnTo>
                        <a:lnTo>
                          <a:pt x="46" y="396"/>
                        </a:lnTo>
                        <a:lnTo>
                          <a:pt x="44" y="397"/>
                        </a:lnTo>
                        <a:lnTo>
                          <a:pt x="43" y="397"/>
                        </a:lnTo>
                        <a:lnTo>
                          <a:pt x="41" y="396"/>
                        </a:lnTo>
                        <a:lnTo>
                          <a:pt x="39" y="394"/>
                        </a:lnTo>
                        <a:lnTo>
                          <a:pt x="37" y="394"/>
                        </a:lnTo>
                        <a:lnTo>
                          <a:pt x="35" y="395"/>
                        </a:lnTo>
                        <a:lnTo>
                          <a:pt x="35" y="397"/>
                        </a:lnTo>
                        <a:lnTo>
                          <a:pt x="34" y="398"/>
                        </a:lnTo>
                        <a:lnTo>
                          <a:pt x="30" y="399"/>
                        </a:lnTo>
                        <a:lnTo>
                          <a:pt x="27" y="397"/>
                        </a:lnTo>
                        <a:lnTo>
                          <a:pt x="27" y="396"/>
                        </a:lnTo>
                        <a:lnTo>
                          <a:pt x="26" y="394"/>
                        </a:lnTo>
                        <a:lnTo>
                          <a:pt x="25" y="394"/>
                        </a:lnTo>
                        <a:lnTo>
                          <a:pt x="24" y="392"/>
                        </a:lnTo>
                        <a:lnTo>
                          <a:pt x="25" y="379"/>
                        </a:lnTo>
                        <a:lnTo>
                          <a:pt x="26" y="376"/>
                        </a:lnTo>
                        <a:lnTo>
                          <a:pt x="26" y="363"/>
                        </a:lnTo>
                        <a:lnTo>
                          <a:pt x="29" y="362"/>
                        </a:lnTo>
                        <a:lnTo>
                          <a:pt x="29" y="361"/>
                        </a:lnTo>
                        <a:lnTo>
                          <a:pt x="31" y="359"/>
                        </a:lnTo>
                        <a:lnTo>
                          <a:pt x="32" y="356"/>
                        </a:lnTo>
                        <a:lnTo>
                          <a:pt x="30" y="344"/>
                        </a:lnTo>
                        <a:lnTo>
                          <a:pt x="28" y="339"/>
                        </a:lnTo>
                        <a:lnTo>
                          <a:pt x="28" y="339"/>
                        </a:lnTo>
                        <a:lnTo>
                          <a:pt x="29" y="339"/>
                        </a:lnTo>
                        <a:lnTo>
                          <a:pt x="29" y="332"/>
                        </a:lnTo>
                        <a:lnTo>
                          <a:pt x="27" y="326"/>
                        </a:lnTo>
                        <a:lnTo>
                          <a:pt x="28" y="317"/>
                        </a:lnTo>
                        <a:lnTo>
                          <a:pt x="29" y="314"/>
                        </a:lnTo>
                        <a:lnTo>
                          <a:pt x="32" y="315"/>
                        </a:lnTo>
                        <a:lnTo>
                          <a:pt x="34" y="314"/>
                        </a:lnTo>
                        <a:lnTo>
                          <a:pt x="33" y="306"/>
                        </a:lnTo>
                        <a:lnTo>
                          <a:pt x="35" y="305"/>
                        </a:lnTo>
                        <a:lnTo>
                          <a:pt x="36" y="306"/>
                        </a:lnTo>
                        <a:lnTo>
                          <a:pt x="37" y="305"/>
                        </a:lnTo>
                        <a:lnTo>
                          <a:pt x="51" y="268"/>
                        </a:lnTo>
                        <a:lnTo>
                          <a:pt x="51" y="265"/>
                        </a:lnTo>
                        <a:lnTo>
                          <a:pt x="51" y="264"/>
                        </a:lnTo>
                        <a:lnTo>
                          <a:pt x="53" y="257"/>
                        </a:lnTo>
                        <a:lnTo>
                          <a:pt x="55" y="255"/>
                        </a:lnTo>
                        <a:lnTo>
                          <a:pt x="55" y="245"/>
                        </a:lnTo>
                        <a:lnTo>
                          <a:pt x="57" y="240"/>
                        </a:lnTo>
                        <a:lnTo>
                          <a:pt x="55" y="197"/>
                        </a:lnTo>
                        <a:lnTo>
                          <a:pt x="58" y="195"/>
                        </a:lnTo>
                        <a:lnTo>
                          <a:pt x="59" y="190"/>
                        </a:lnTo>
                        <a:lnTo>
                          <a:pt x="56" y="179"/>
                        </a:lnTo>
                        <a:lnTo>
                          <a:pt x="56" y="177"/>
                        </a:lnTo>
                        <a:lnTo>
                          <a:pt x="60" y="171"/>
                        </a:lnTo>
                        <a:lnTo>
                          <a:pt x="63" y="156"/>
                        </a:lnTo>
                        <a:lnTo>
                          <a:pt x="65" y="153"/>
                        </a:lnTo>
                        <a:lnTo>
                          <a:pt x="65" y="147"/>
                        </a:lnTo>
                        <a:lnTo>
                          <a:pt x="67" y="145"/>
                        </a:lnTo>
                        <a:lnTo>
                          <a:pt x="69" y="132"/>
                        </a:lnTo>
                        <a:lnTo>
                          <a:pt x="68" y="125"/>
                        </a:lnTo>
                        <a:lnTo>
                          <a:pt x="69" y="120"/>
                        </a:lnTo>
                        <a:lnTo>
                          <a:pt x="71" y="119"/>
                        </a:lnTo>
                        <a:lnTo>
                          <a:pt x="72" y="91"/>
                        </a:lnTo>
                        <a:lnTo>
                          <a:pt x="70" y="89"/>
                        </a:lnTo>
                        <a:lnTo>
                          <a:pt x="71" y="83"/>
                        </a:lnTo>
                        <a:lnTo>
                          <a:pt x="72" y="82"/>
                        </a:lnTo>
                        <a:lnTo>
                          <a:pt x="74" y="82"/>
                        </a:lnTo>
                        <a:lnTo>
                          <a:pt x="74" y="80"/>
                        </a:lnTo>
                        <a:lnTo>
                          <a:pt x="77" y="58"/>
                        </a:lnTo>
                        <a:lnTo>
                          <a:pt x="71" y="10"/>
                        </a:lnTo>
                        <a:lnTo>
                          <a:pt x="74" y="7"/>
                        </a:lnTo>
                        <a:lnTo>
                          <a:pt x="74" y="7"/>
                        </a:lnTo>
                        <a:lnTo>
                          <a:pt x="79" y="7"/>
                        </a:lnTo>
                        <a:lnTo>
                          <a:pt x="80" y="7"/>
                        </a:lnTo>
                        <a:lnTo>
                          <a:pt x="81" y="6"/>
                        </a:lnTo>
                        <a:lnTo>
                          <a:pt x="81" y="4"/>
                        </a:lnTo>
                        <a:lnTo>
                          <a:pt x="83" y="1"/>
                        </a:lnTo>
                        <a:lnTo>
                          <a:pt x="84" y="0"/>
                        </a:lnTo>
                        <a:lnTo>
                          <a:pt x="85"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609" name="Freeform 911">
                    <a:extLst>
                      <a:ext uri="{FF2B5EF4-FFF2-40B4-BE49-F238E27FC236}">
                        <a16:creationId xmlns:a16="http://schemas.microsoft.com/office/drawing/2014/main" xmlns="" id="{2C5D3B13-7F73-9848-9F3D-D59A178F2934}"/>
                      </a:ext>
                    </a:extLst>
                  </p:cNvPr>
                  <p:cNvSpPr/>
                  <p:nvPr/>
                </p:nvSpPr>
                <p:spPr>
                  <a:xfrm>
                    <a:off x="2625725" y="6072188"/>
                    <a:ext cx="26988" cy="19050"/>
                  </a:xfrm>
                  <a:custGeom>
                    <a:avLst/>
                    <a:gdLst>
                      <a:gd name="T0" fmla="*/ 4 w 17"/>
                      <a:gd name="T1" fmla="*/ 0 h 12"/>
                      <a:gd name="T2" fmla="*/ 5 w 17"/>
                      <a:gd name="T3" fmla="*/ 0 h 12"/>
                      <a:gd name="T4" fmla="*/ 6 w 17"/>
                      <a:gd name="T5" fmla="*/ 1 h 12"/>
                      <a:gd name="T6" fmla="*/ 6 w 17"/>
                      <a:gd name="T7" fmla="*/ 1 h 12"/>
                      <a:gd name="T8" fmla="*/ 7 w 17"/>
                      <a:gd name="T9" fmla="*/ 3 h 12"/>
                      <a:gd name="T10" fmla="*/ 7 w 17"/>
                      <a:gd name="T11" fmla="*/ 3 h 12"/>
                      <a:gd name="T12" fmla="*/ 7 w 17"/>
                      <a:gd name="T13" fmla="*/ 4 h 12"/>
                      <a:gd name="T14" fmla="*/ 7 w 17"/>
                      <a:gd name="T15" fmla="*/ 5 h 12"/>
                      <a:gd name="T16" fmla="*/ 8 w 17"/>
                      <a:gd name="T17" fmla="*/ 4 h 12"/>
                      <a:gd name="T18" fmla="*/ 9 w 17"/>
                      <a:gd name="T19" fmla="*/ 3 h 12"/>
                      <a:gd name="T20" fmla="*/ 11 w 17"/>
                      <a:gd name="T21" fmla="*/ 3 h 12"/>
                      <a:gd name="T22" fmla="*/ 11 w 17"/>
                      <a:gd name="T23" fmla="*/ 4 h 12"/>
                      <a:gd name="T24" fmla="*/ 12 w 17"/>
                      <a:gd name="T25" fmla="*/ 4 h 12"/>
                      <a:gd name="T26" fmla="*/ 14 w 17"/>
                      <a:gd name="T27" fmla="*/ 8 h 12"/>
                      <a:gd name="T28" fmla="*/ 14 w 17"/>
                      <a:gd name="T29" fmla="*/ 7 h 12"/>
                      <a:gd name="T30" fmla="*/ 15 w 17"/>
                      <a:gd name="T31" fmla="*/ 7 h 12"/>
                      <a:gd name="T32" fmla="*/ 16 w 17"/>
                      <a:gd name="T33" fmla="*/ 8 h 12"/>
                      <a:gd name="T34" fmla="*/ 17 w 17"/>
                      <a:gd name="T35" fmla="*/ 10 h 12"/>
                      <a:gd name="T36" fmla="*/ 15 w 17"/>
                      <a:gd name="T37" fmla="*/ 12 h 12"/>
                      <a:gd name="T38" fmla="*/ 14 w 17"/>
                      <a:gd name="T39" fmla="*/ 12 h 12"/>
                      <a:gd name="T40" fmla="*/ 12 w 17"/>
                      <a:gd name="T41" fmla="*/ 9 h 12"/>
                      <a:gd name="T42" fmla="*/ 7 w 17"/>
                      <a:gd name="T43" fmla="*/ 9 h 12"/>
                      <a:gd name="T44" fmla="*/ 7 w 17"/>
                      <a:gd name="T45" fmla="*/ 10 h 12"/>
                      <a:gd name="T46" fmla="*/ 7 w 17"/>
                      <a:gd name="T47" fmla="*/ 10 h 12"/>
                      <a:gd name="T48" fmla="*/ 7 w 17"/>
                      <a:gd name="T49" fmla="*/ 11 h 12"/>
                      <a:gd name="T50" fmla="*/ 5 w 17"/>
                      <a:gd name="T51" fmla="*/ 10 h 12"/>
                      <a:gd name="T52" fmla="*/ 4 w 17"/>
                      <a:gd name="T53" fmla="*/ 9 h 12"/>
                      <a:gd name="T54" fmla="*/ 3 w 17"/>
                      <a:gd name="T55" fmla="*/ 8 h 12"/>
                      <a:gd name="T56" fmla="*/ 1 w 17"/>
                      <a:gd name="T57" fmla="*/ 7 h 12"/>
                      <a:gd name="T58" fmla="*/ 0 w 17"/>
                      <a:gd name="T59" fmla="*/ 2 h 12"/>
                      <a:gd name="T60" fmla="*/ 1 w 17"/>
                      <a:gd name="T61" fmla="*/ 2 h 12"/>
                      <a:gd name="T62" fmla="*/ 3 w 17"/>
                      <a:gd name="T63" fmla="*/ 1 h 12"/>
                      <a:gd name="T64" fmla="*/ 4 w 17"/>
                      <a:gd name="T65" fmla="*/ 0 h 12"/>
                      <a:gd name="T66" fmla="*/ 4 w 17"/>
                      <a:gd name="T6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 h="12">
                        <a:moveTo>
                          <a:pt x="4" y="0"/>
                        </a:moveTo>
                        <a:lnTo>
                          <a:pt x="5" y="0"/>
                        </a:lnTo>
                        <a:lnTo>
                          <a:pt x="6" y="1"/>
                        </a:lnTo>
                        <a:lnTo>
                          <a:pt x="6" y="1"/>
                        </a:lnTo>
                        <a:lnTo>
                          <a:pt x="7" y="3"/>
                        </a:lnTo>
                        <a:lnTo>
                          <a:pt x="7" y="3"/>
                        </a:lnTo>
                        <a:lnTo>
                          <a:pt x="7" y="4"/>
                        </a:lnTo>
                        <a:lnTo>
                          <a:pt x="7" y="5"/>
                        </a:lnTo>
                        <a:lnTo>
                          <a:pt x="8" y="4"/>
                        </a:lnTo>
                        <a:lnTo>
                          <a:pt x="9" y="3"/>
                        </a:lnTo>
                        <a:lnTo>
                          <a:pt x="11" y="3"/>
                        </a:lnTo>
                        <a:lnTo>
                          <a:pt x="11" y="4"/>
                        </a:lnTo>
                        <a:lnTo>
                          <a:pt x="12" y="4"/>
                        </a:lnTo>
                        <a:lnTo>
                          <a:pt x="14" y="8"/>
                        </a:lnTo>
                        <a:lnTo>
                          <a:pt x="14" y="7"/>
                        </a:lnTo>
                        <a:lnTo>
                          <a:pt x="15" y="7"/>
                        </a:lnTo>
                        <a:lnTo>
                          <a:pt x="16" y="8"/>
                        </a:lnTo>
                        <a:lnTo>
                          <a:pt x="17" y="10"/>
                        </a:lnTo>
                        <a:lnTo>
                          <a:pt x="15" y="12"/>
                        </a:lnTo>
                        <a:lnTo>
                          <a:pt x="14" y="12"/>
                        </a:lnTo>
                        <a:lnTo>
                          <a:pt x="12" y="9"/>
                        </a:lnTo>
                        <a:lnTo>
                          <a:pt x="7" y="9"/>
                        </a:lnTo>
                        <a:lnTo>
                          <a:pt x="7" y="10"/>
                        </a:lnTo>
                        <a:lnTo>
                          <a:pt x="7" y="10"/>
                        </a:lnTo>
                        <a:lnTo>
                          <a:pt x="7" y="11"/>
                        </a:lnTo>
                        <a:lnTo>
                          <a:pt x="5" y="10"/>
                        </a:lnTo>
                        <a:lnTo>
                          <a:pt x="4" y="9"/>
                        </a:lnTo>
                        <a:lnTo>
                          <a:pt x="3" y="8"/>
                        </a:lnTo>
                        <a:lnTo>
                          <a:pt x="1" y="7"/>
                        </a:lnTo>
                        <a:lnTo>
                          <a:pt x="0" y="2"/>
                        </a:lnTo>
                        <a:lnTo>
                          <a:pt x="1" y="2"/>
                        </a:lnTo>
                        <a:lnTo>
                          <a:pt x="3" y="1"/>
                        </a:lnTo>
                        <a:lnTo>
                          <a:pt x="4" y="0"/>
                        </a:lnTo>
                        <a:lnTo>
                          <a:pt x="4"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610" name="Freeform 912">
                    <a:extLst>
                      <a:ext uri="{FF2B5EF4-FFF2-40B4-BE49-F238E27FC236}">
                        <a16:creationId xmlns:a16="http://schemas.microsoft.com/office/drawing/2014/main" xmlns="" id="{B5F88A7B-9D55-F041-873B-E27A0D504C7C}"/>
                      </a:ext>
                    </a:extLst>
                  </p:cNvPr>
                  <p:cNvSpPr/>
                  <p:nvPr/>
                </p:nvSpPr>
                <p:spPr>
                  <a:xfrm>
                    <a:off x="2625725" y="6072188"/>
                    <a:ext cx="26988" cy="19050"/>
                  </a:xfrm>
                  <a:custGeom>
                    <a:avLst/>
                    <a:gdLst>
                      <a:gd name="T0" fmla="*/ 4 w 17"/>
                      <a:gd name="T1" fmla="*/ 0 h 12"/>
                      <a:gd name="T2" fmla="*/ 5 w 17"/>
                      <a:gd name="T3" fmla="*/ 0 h 12"/>
                      <a:gd name="T4" fmla="*/ 6 w 17"/>
                      <a:gd name="T5" fmla="*/ 1 h 12"/>
                      <a:gd name="T6" fmla="*/ 6 w 17"/>
                      <a:gd name="T7" fmla="*/ 1 h 12"/>
                      <a:gd name="T8" fmla="*/ 7 w 17"/>
                      <a:gd name="T9" fmla="*/ 3 h 12"/>
                      <a:gd name="T10" fmla="*/ 7 w 17"/>
                      <a:gd name="T11" fmla="*/ 3 h 12"/>
                      <a:gd name="T12" fmla="*/ 7 w 17"/>
                      <a:gd name="T13" fmla="*/ 4 h 12"/>
                      <a:gd name="T14" fmla="*/ 7 w 17"/>
                      <a:gd name="T15" fmla="*/ 5 h 12"/>
                      <a:gd name="T16" fmla="*/ 8 w 17"/>
                      <a:gd name="T17" fmla="*/ 4 h 12"/>
                      <a:gd name="T18" fmla="*/ 9 w 17"/>
                      <a:gd name="T19" fmla="*/ 3 h 12"/>
                      <a:gd name="T20" fmla="*/ 11 w 17"/>
                      <a:gd name="T21" fmla="*/ 3 h 12"/>
                      <a:gd name="T22" fmla="*/ 11 w 17"/>
                      <a:gd name="T23" fmla="*/ 4 h 12"/>
                      <a:gd name="T24" fmla="*/ 12 w 17"/>
                      <a:gd name="T25" fmla="*/ 4 h 12"/>
                      <a:gd name="T26" fmla="*/ 14 w 17"/>
                      <a:gd name="T27" fmla="*/ 8 h 12"/>
                      <a:gd name="T28" fmla="*/ 14 w 17"/>
                      <a:gd name="T29" fmla="*/ 7 h 12"/>
                      <a:gd name="T30" fmla="*/ 15 w 17"/>
                      <a:gd name="T31" fmla="*/ 7 h 12"/>
                      <a:gd name="T32" fmla="*/ 16 w 17"/>
                      <a:gd name="T33" fmla="*/ 8 h 12"/>
                      <a:gd name="T34" fmla="*/ 17 w 17"/>
                      <a:gd name="T35" fmla="*/ 10 h 12"/>
                      <a:gd name="T36" fmla="*/ 15 w 17"/>
                      <a:gd name="T37" fmla="*/ 12 h 12"/>
                      <a:gd name="T38" fmla="*/ 14 w 17"/>
                      <a:gd name="T39" fmla="*/ 12 h 12"/>
                      <a:gd name="T40" fmla="*/ 12 w 17"/>
                      <a:gd name="T41" fmla="*/ 9 h 12"/>
                      <a:gd name="T42" fmla="*/ 7 w 17"/>
                      <a:gd name="T43" fmla="*/ 9 h 12"/>
                      <a:gd name="T44" fmla="*/ 7 w 17"/>
                      <a:gd name="T45" fmla="*/ 10 h 12"/>
                      <a:gd name="T46" fmla="*/ 7 w 17"/>
                      <a:gd name="T47" fmla="*/ 10 h 12"/>
                      <a:gd name="T48" fmla="*/ 7 w 17"/>
                      <a:gd name="T49" fmla="*/ 11 h 12"/>
                      <a:gd name="T50" fmla="*/ 5 w 17"/>
                      <a:gd name="T51" fmla="*/ 10 h 12"/>
                      <a:gd name="T52" fmla="*/ 4 w 17"/>
                      <a:gd name="T53" fmla="*/ 9 h 12"/>
                      <a:gd name="T54" fmla="*/ 3 w 17"/>
                      <a:gd name="T55" fmla="*/ 8 h 12"/>
                      <a:gd name="T56" fmla="*/ 1 w 17"/>
                      <a:gd name="T57" fmla="*/ 7 h 12"/>
                      <a:gd name="T58" fmla="*/ 0 w 17"/>
                      <a:gd name="T59" fmla="*/ 2 h 12"/>
                      <a:gd name="T60" fmla="*/ 1 w 17"/>
                      <a:gd name="T61" fmla="*/ 2 h 12"/>
                      <a:gd name="T62" fmla="*/ 3 w 17"/>
                      <a:gd name="T63" fmla="*/ 1 h 12"/>
                      <a:gd name="T64" fmla="*/ 4 w 17"/>
                      <a:gd name="T65" fmla="*/ 0 h 12"/>
                      <a:gd name="T66" fmla="*/ 4 w 17"/>
                      <a:gd name="T6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 h="12">
                        <a:moveTo>
                          <a:pt x="4" y="0"/>
                        </a:moveTo>
                        <a:lnTo>
                          <a:pt x="5" y="0"/>
                        </a:lnTo>
                        <a:lnTo>
                          <a:pt x="6" y="1"/>
                        </a:lnTo>
                        <a:lnTo>
                          <a:pt x="6" y="1"/>
                        </a:lnTo>
                        <a:lnTo>
                          <a:pt x="7" y="3"/>
                        </a:lnTo>
                        <a:lnTo>
                          <a:pt x="7" y="3"/>
                        </a:lnTo>
                        <a:lnTo>
                          <a:pt x="7" y="4"/>
                        </a:lnTo>
                        <a:lnTo>
                          <a:pt x="7" y="5"/>
                        </a:lnTo>
                        <a:lnTo>
                          <a:pt x="8" y="4"/>
                        </a:lnTo>
                        <a:lnTo>
                          <a:pt x="9" y="3"/>
                        </a:lnTo>
                        <a:lnTo>
                          <a:pt x="11" y="3"/>
                        </a:lnTo>
                        <a:lnTo>
                          <a:pt x="11" y="4"/>
                        </a:lnTo>
                        <a:lnTo>
                          <a:pt x="12" y="4"/>
                        </a:lnTo>
                        <a:lnTo>
                          <a:pt x="14" y="8"/>
                        </a:lnTo>
                        <a:lnTo>
                          <a:pt x="14" y="7"/>
                        </a:lnTo>
                        <a:lnTo>
                          <a:pt x="15" y="7"/>
                        </a:lnTo>
                        <a:lnTo>
                          <a:pt x="16" y="8"/>
                        </a:lnTo>
                        <a:lnTo>
                          <a:pt x="17" y="10"/>
                        </a:lnTo>
                        <a:lnTo>
                          <a:pt x="15" y="12"/>
                        </a:lnTo>
                        <a:lnTo>
                          <a:pt x="14" y="12"/>
                        </a:lnTo>
                        <a:lnTo>
                          <a:pt x="12" y="9"/>
                        </a:lnTo>
                        <a:lnTo>
                          <a:pt x="7" y="9"/>
                        </a:lnTo>
                        <a:lnTo>
                          <a:pt x="7" y="10"/>
                        </a:lnTo>
                        <a:lnTo>
                          <a:pt x="7" y="10"/>
                        </a:lnTo>
                        <a:lnTo>
                          <a:pt x="7" y="11"/>
                        </a:lnTo>
                        <a:lnTo>
                          <a:pt x="5" y="10"/>
                        </a:lnTo>
                        <a:lnTo>
                          <a:pt x="4" y="9"/>
                        </a:lnTo>
                        <a:lnTo>
                          <a:pt x="3" y="8"/>
                        </a:lnTo>
                        <a:lnTo>
                          <a:pt x="1" y="7"/>
                        </a:lnTo>
                        <a:lnTo>
                          <a:pt x="0" y="2"/>
                        </a:lnTo>
                        <a:lnTo>
                          <a:pt x="1" y="2"/>
                        </a:lnTo>
                        <a:lnTo>
                          <a:pt x="3" y="1"/>
                        </a:lnTo>
                        <a:lnTo>
                          <a:pt x="4" y="0"/>
                        </a:lnTo>
                        <a:lnTo>
                          <a:pt x="4" y="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611" name="Freeform 913">
                    <a:extLst>
                      <a:ext uri="{FF2B5EF4-FFF2-40B4-BE49-F238E27FC236}">
                        <a16:creationId xmlns:a16="http://schemas.microsoft.com/office/drawing/2014/main" xmlns="" id="{6FFC5AB4-BC8B-6845-9728-24C696D9A22F}"/>
                      </a:ext>
                    </a:extLst>
                  </p:cNvPr>
                  <p:cNvSpPr/>
                  <p:nvPr/>
                </p:nvSpPr>
                <p:spPr>
                  <a:xfrm>
                    <a:off x="2593975" y="6002338"/>
                    <a:ext cx="47625" cy="55563"/>
                  </a:xfrm>
                  <a:custGeom>
                    <a:avLst/>
                    <a:gdLst>
                      <a:gd name="T0" fmla="*/ 1 w 30"/>
                      <a:gd name="T1" fmla="*/ 5 h 35"/>
                      <a:gd name="T2" fmla="*/ 1 w 30"/>
                      <a:gd name="T3" fmla="*/ 5 h 35"/>
                      <a:gd name="T4" fmla="*/ 1 w 30"/>
                      <a:gd name="T5" fmla="*/ 4 h 35"/>
                      <a:gd name="T6" fmla="*/ 2 w 30"/>
                      <a:gd name="T7" fmla="*/ 4 h 35"/>
                      <a:gd name="T8" fmla="*/ 3 w 30"/>
                      <a:gd name="T9" fmla="*/ 5 h 35"/>
                      <a:gd name="T10" fmla="*/ 4 w 30"/>
                      <a:gd name="T11" fmla="*/ 5 h 35"/>
                      <a:gd name="T12" fmla="*/ 6 w 30"/>
                      <a:gd name="T13" fmla="*/ 4 h 35"/>
                      <a:gd name="T14" fmla="*/ 7 w 30"/>
                      <a:gd name="T15" fmla="*/ 3 h 35"/>
                      <a:gd name="T16" fmla="*/ 8 w 30"/>
                      <a:gd name="T17" fmla="*/ 4 h 35"/>
                      <a:gd name="T18" fmla="*/ 9 w 30"/>
                      <a:gd name="T19" fmla="*/ 8 h 35"/>
                      <a:gd name="T20" fmla="*/ 11 w 30"/>
                      <a:gd name="T21" fmla="*/ 7 h 35"/>
                      <a:gd name="T22" fmla="*/ 11 w 30"/>
                      <a:gd name="T23" fmla="*/ 3 h 35"/>
                      <a:gd name="T24" fmla="*/ 11 w 30"/>
                      <a:gd name="T25" fmla="*/ 2 h 35"/>
                      <a:gd name="T26" fmla="*/ 10 w 30"/>
                      <a:gd name="T27" fmla="*/ 0 h 35"/>
                      <a:gd name="T28" fmla="*/ 11 w 30"/>
                      <a:gd name="T29" fmla="*/ 1 h 35"/>
                      <a:gd name="T30" fmla="*/ 13 w 30"/>
                      <a:gd name="T31" fmla="*/ 2 h 35"/>
                      <a:gd name="T32" fmla="*/ 14 w 30"/>
                      <a:gd name="T33" fmla="*/ 7 h 35"/>
                      <a:gd name="T34" fmla="*/ 11 w 30"/>
                      <a:gd name="T35" fmla="*/ 11 h 35"/>
                      <a:gd name="T36" fmla="*/ 10 w 30"/>
                      <a:gd name="T37" fmla="*/ 15 h 35"/>
                      <a:gd name="T38" fmla="*/ 12 w 30"/>
                      <a:gd name="T39" fmla="*/ 16 h 35"/>
                      <a:gd name="T40" fmla="*/ 13 w 30"/>
                      <a:gd name="T41" fmla="*/ 17 h 35"/>
                      <a:gd name="T42" fmla="*/ 14 w 30"/>
                      <a:gd name="T43" fmla="*/ 19 h 35"/>
                      <a:gd name="T44" fmla="*/ 16 w 30"/>
                      <a:gd name="T45" fmla="*/ 21 h 35"/>
                      <a:gd name="T46" fmla="*/ 21 w 30"/>
                      <a:gd name="T47" fmla="*/ 16 h 35"/>
                      <a:gd name="T48" fmla="*/ 29 w 30"/>
                      <a:gd name="T49" fmla="*/ 17 h 35"/>
                      <a:gd name="T50" fmla="*/ 30 w 30"/>
                      <a:gd name="T51" fmla="*/ 18 h 35"/>
                      <a:gd name="T52" fmla="*/ 30 w 30"/>
                      <a:gd name="T53" fmla="*/ 21 h 35"/>
                      <a:gd name="T54" fmla="*/ 22 w 30"/>
                      <a:gd name="T55" fmla="*/ 27 h 35"/>
                      <a:gd name="T56" fmla="*/ 20 w 30"/>
                      <a:gd name="T57" fmla="*/ 26 h 35"/>
                      <a:gd name="T58" fmla="*/ 19 w 30"/>
                      <a:gd name="T59" fmla="*/ 27 h 35"/>
                      <a:gd name="T60" fmla="*/ 19 w 30"/>
                      <a:gd name="T61" fmla="*/ 28 h 35"/>
                      <a:gd name="T62" fmla="*/ 19 w 30"/>
                      <a:gd name="T63" fmla="*/ 29 h 35"/>
                      <a:gd name="T64" fmla="*/ 17 w 30"/>
                      <a:gd name="T65" fmla="*/ 28 h 35"/>
                      <a:gd name="T66" fmla="*/ 16 w 30"/>
                      <a:gd name="T67" fmla="*/ 29 h 35"/>
                      <a:gd name="T68" fmla="*/ 16 w 30"/>
                      <a:gd name="T69" fmla="*/ 31 h 35"/>
                      <a:gd name="T70" fmla="*/ 15 w 30"/>
                      <a:gd name="T71" fmla="*/ 31 h 35"/>
                      <a:gd name="T72" fmla="*/ 15 w 30"/>
                      <a:gd name="T73" fmla="*/ 33 h 35"/>
                      <a:gd name="T74" fmla="*/ 16 w 30"/>
                      <a:gd name="T75" fmla="*/ 35 h 35"/>
                      <a:gd name="T76" fmla="*/ 14 w 30"/>
                      <a:gd name="T77" fmla="*/ 34 h 35"/>
                      <a:gd name="T78" fmla="*/ 7 w 30"/>
                      <a:gd name="T79" fmla="*/ 29 h 35"/>
                      <a:gd name="T80" fmla="*/ 7 w 30"/>
                      <a:gd name="T81" fmla="*/ 28 h 35"/>
                      <a:gd name="T82" fmla="*/ 9 w 30"/>
                      <a:gd name="T83" fmla="*/ 27 h 35"/>
                      <a:gd name="T84" fmla="*/ 11 w 30"/>
                      <a:gd name="T85" fmla="*/ 29 h 35"/>
                      <a:gd name="T86" fmla="*/ 13 w 30"/>
                      <a:gd name="T87" fmla="*/ 28 h 35"/>
                      <a:gd name="T88" fmla="*/ 13 w 30"/>
                      <a:gd name="T89" fmla="*/ 26 h 35"/>
                      <a:gd name="T90" fmla="*/ 11 w 30"/>
                      <a:gd name="T91" fmla="*/ 25 h 35"/>
                      <a:gd name="T92" fmla="*/ 10 w 30"/>
                      <a:gd name="T93" fmla="*/ 22 h 35"/>
                      <a:gd name="T94" fmla="*/ 10 w 30"/>
                      <a:gd name="T95" fmla="*/ 23 h 35"/>
                      <a:gd name="T96" fmla="*/ 9 w 30"/>
                      <a:gd name="T97" fmla="*/ 24 h 35"/>
                      <a:gd name="T98" fmla="*/ 4 w 30"/>
                      <a:gd name="T99" fmla="*/ 24 h 35"/>
                      <a:gd name="T100" fmla="*/ 5 w 30"/>
                      <a:gd name="T101" fmla="*/ 23 h 35"/>
                      <a:gd name="T102" fmla="*/ 5 w 30"/>
                      <a:gd name="T103" fmla="*/ 22 h 35"/>
                      <a:gd name="T104" fmla="*/ 2 w 30"/>
                      <a:gd name="T105" fmla="*/ 21 h 35"/>
                      <a:gd name="T106" fmla="*/ 2 w 30"/>
                      <a:gd name="T107" fmla="*/ 19 h 35"/>
                      <a:gd name="T108" fmla="*/ 2 w 30"/>
                      <a:gd name="T109" fmla="*/ 17 h 35"/>
                      <a:gd name="T110" fmla="*/ 2 w 30"/>
                      <a:gd name="T111" fmla="*/ 17 h 35"/>
                      <a:gd name="T112" fmla="*/ 0 w 30"/>
                      <a:gd name="T113" fmla="*/ 18 h 35"/>
                      <a:gd name="T114" fmla="*/ 1 w 30"/>
                      <a:gd name="T115" fmla="*/ 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 h="35">
                        <a:moveTo>
                          <a:pt x="1" y="5"/>
                        </a:moveTo>
                        <a:lnTo>
                          <a:pt x="1" y="5"/>
                        </a:lnTo>
                        <a:lnTo>
                          <a:pt x="1" y="4"/>
                        </a:lnTo>
                        <a:lnTo>
                          <a:pt x="2" y="4"/>
                        </a:lnTo>
                        <a:lnTo>
                          <a:pt x="3" y="5"/>
                        </a:lnTo>
                        <a:lnTo>
                          <a:pt x="4" y="5"/>
                        </a:lnTo>
                        <a:lnTo>
                          <a:pt x="6" y="4"/>
                        </a:lnTo>
                        <a:lnTo>
                          <a:pt x="7" y="3"/>
                        </a:lnTo>
                        <a:lnTo>
                          <a:pt x="8" y="4"/>
                        </a:lnTo>
                        <a:lnTo>
                          <a:pt x="9" y="8"/>
                        </a:lnTo>
                        <a:lnTo>
                          <a:pt x="11" y="7"/>
                        </a:lnTo>
                        <a:lnTo>
                          <a:pt x="11" y="3"/>
                        </a:lnTo>
                        <a:lnTo>
                          <a:pt x="11" y="2"/>
                        </a:lnTo>
                        <a:lnTo>
                          <a:pt x="10" y="0"/>
                        </a:lnTo>
                        <a:lnTo>
                          <a:pt x="11" y="1"/>
                        </a:lnTo>
                        <a:lnTo>
                          <a:pt x="13" y="2"/>
                        </a:lnTo>
                        <a:lnTo>
                          <a:pt x="14" y="7"/>
                        </a:lnTo>
                        <a:lnTo>
                          <a:pt x="11" y="11"/>
                        </a:lnTo>
                        <a:lnTo>
                          <a:pt x="10" y="15"/>
                        </a:lnTo>
                        <a:lnTo>
                          <a:pt x="12" y="16"/>
                        </a:lnTo>
                        <a:lnTo>
                          <a:pt x="13" y="17"/>
                        </a:lnTo>
                        <a:lnTo>
                          <a:pt x="14" y="19"/>
                        </a:lnTo>
                        <a:lnTo>
                          <a:pt x="16" y="21"/>
                        </a:lnTo>
                        <a:lnTo>
                          <a:pt x="21" y="16"/>
                        </a:lnTo>
                        <a:lnTo>
                          <a:pt x="29" y="17"/>
                        </a:lnTo>
                        <a:lnTo>
                          <a:pt x="30" y="18"/>
                        </a:lnTo>
                        <a:lnTo>
                          <a:pt x="30" y="21"/>
                        </a:lnTo>
                        <a:lnTo>
                          <a:pt x="22" y="27"/>
                        </a:lnTo>
                        <a:lnTo>
                          <a:pt x="20" y="26"/>
                        </a:lnTo>
                        <a:lnTo>
                          <a:pt x="19" y="27"/>
                        </a:lnTo>
                        <a:lnTo>
                          <a:pt x="19" y="28"/>
                        </a:lnTo>
                        <a:lnTo>
                          <a:pt x="19" y="29"/>
                        </a:lnTo>
                        <a:lnTo>
                          <a:pt x="17" y="28"/>
                        </a:lnTo>
                        <a:lnTo>
                          <a:pt x="16" y="29"/>
                        </a:lnTo>
                        <a:lnTo>
                          <a:pt x="16" y="31"/>
                        </a:lnTo>
                        <a:lnTo>
                          <a:pt x="15" y="31"/>
                        </a:lnTo>
                        <a:lnTo>
                          <a:pt x="15" y="33"/>
                        </a:lnTo>
                        <a:lnTo>
                          <a:pt x="16" y="35"/>
                        </a:lnTo>
                        <a:lnTo>
                          <a:pt x="14" y="34"/>
                        </a:lnTo>
                        <a:lnTo>
                          <a:pt x="7" y="29"/>
                        </a:lnTo>
                        <a:lnTo>
                          <a:pt x="7" y="28"/>
                        </a:lnTo>
                        <a:lnTo>
                          <a:pt x="9" y="27"/>
                        </a:lnTo>
                        <a:lnTo>
                          <a:pt x="11" y="29"/>
                        </a:lnTo>
                        <a:lnTo>
                          <a:pt x="13" y="28"/>
                        </a:lnTo>
                        <a:lnTo>
                          <a:pt x="13" y="26"/>
                        </a:lnTo>
                        <a:lnTo>
                          <a:pt x="11" y="25"/>
                        </a:lnTo>
                        <a:lnTo>
                          <a:pt x="10" y="22"/>
                        </a:lnTo>
                        <a:lnTo>
                          <a:pt x="10" y="23"/>
                        </a:lnTo>
                        <a:lnTo>
                          <a:pt x="9" y="24"/>
                        </a:lnTo>
                        <a:lnTo>
                          <a:pt x="4" y="24"/>
                        </a:lnTo>
                        <a:lnTo>
                          <a:pt x="5" y="23"/>
                        </a:lnTo>
                        <a:lnTo>
                          <a:pt x="5" y="22"/>
                        </a:lnTo>
                        <a:lnTo>
                          <a:pt x="2" y="21"/>
                        </a:lnTo>
                        <a:lnTo>
                          <a:pt x="2" y="19"/>
                        </a:lnTo>
                        <a:lnTo>
                          <a:pt x="2" y="17"/>
                        </a:lnTo>
                        <a:lnTo>
                          <a:pt x="2" y="17"/>
                        </a:lnTo>
                        <a:lnTo>
                          <a:pt x="0" y="18"/>
                        </a:lnTo>
                        <a:lnTo>
                          <a:pt x="1" y="5"/>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612" name="Freeform 914">
                    <a:extLst>
                      <a:ext uri="{FF2B5EF4-FFF2-40B4-BE49-F238E27FC236}">
                        <a16:creationId xmlns:a16="http://schemas.microsoft.com/office/drawing/2014/main" xmlns="" id="{46BDBB5A-2475-A942-BD25-406658D10BC7}"/>
                      </a:ext>
                    </a:extLst>
                  </p:cNvPr>
                  <p:cNvSpPr/>
                  <p:nvPr/>
                </p:nvSpPr>
                <p:spPr>
                  <a:xfrm>
                    <a:off x="2593975" y="6002338"/>
                    <a:ext cx="47625" cy="55563"/>
                  </a:xfrm>
                  <a:custGeom>
                    <a:avLst/>
                    <a:gdLst>
                      <a:gd name="T0" fmla="*/ 1 w 30"/>
                      <a:gd name="T1" fmla="*/ 5 h 35"/>
                      <a:gd name="T2" fmla="*/ 1 w 30"/>
                      <a:gd name="T3" fmla="*/ 5 h 35"/>
                      <a:gd name="T4" fmla="*/ 1 w 30"/>
                      <a:gd name="T5" fmla="*/ 4 h 35"/>
                      <a:gd name="T6" fmla="*/ 2 w 30"/>
                      <a:gd name="T7" fmla="*/ 4 h 35"/>
                      <a:gd name="T8" fmla="*/ 3 w 30"/>
                      <a:gd name="T9" fmla="*/ 5 h 35"/>
                      <a:gd name="T10" fmla="*/ 4 w 30"/>
                      <a:gd name="T11" fmla="*/ 5 h 35"/>
                      <a:gd name="T12" fmla="*/ 6 w 30"/>
                      <a:gd name="T13" fmla="*/ 4 h 35"/>
                      <a:gd name="T14" fmla="*/ 7 w 30"/>
                      <a:gd name="T15" fmla="*/ 3 h 35"/>
                      <a:gd name="T16" fmla="*/ 8 w 30"/>
                      <a:gd name="T17" fmla="*/ 4 h 35"/>
                      <a:gd name="T18" fmla="*/ 9 w 30"/>
                      <a:gd name="T19" fmla="*/ 8 h 35"/>
                      <a:gd name="T20" fmla="*/ 11 w 30"/>
                      <a:gd name="T21" fmla="*/ 7 h 35"/>
                      <a:gd name="T22" fmla="*/ 11 w 30"/>
                      <a:gd name="T23" fmla="*/ 3 h 35"/>
                      <a:gd name="T24" fmla="*/ 11 w 30"/>
                      <a:gd name="T25" fmla="*/ 2 h 35"/>
                      <a:gd name="T26" fmla="*/ 10 w 30"/>
                      <a:gd name="T27" fmla="*/ 0 h 35"/>
                      <a:gd name="T28" fmla="*/ 11 w 30"/>
                      <a:gd name="T29" fmla="*/ 1 h 35"/>
                      <a:gd name="T30" fmla="*/ 13 w 30"/>
                      <a:gd name="T31" fmla="*/ 2 h 35"/>
                      <a:gd name="T32" fmla="*/ 14 w 30"/>
                      <a:gd name="T33" fmla="*/ 7 h 35"/>
                      <a:gd name="T34" fmla="*/ 11 w 30"/>
                      <a:gd name="T35" fmla="*/ 11 h 35"/>
                      <a:gd name="T36" fmla="*/ 10 w 30"/>
                      <a:gd name="T37" fmla="*/ 15 h 35"/>
                      <a:gd name="T38" fmla="*/ 12 w 30"/>
                      <a:gd name="T39" fmla="*/ 16 h 35"/>
                      <a:gd name="T40" fmla="*/ 13 w 30"/>
                      <a:gd name="T41" fmla="*/ 17 h 35"/>
                      <a:gd name="T42" fmla="*/ 14 w 30"/>
                      <a:gd name="T43" fmla="*/ 19 h 35"/>
                      <a:gd name="T44" fmla="*/ 16 w 30"/>
                      <a:gd name="T45" fmla="*/ 21 h 35"/>
                      <a:gd name="T46" fmla="*/ 21 w 30"/>
                      <a:gd name="T47" fmla="*/ 16 h 35"/>
                      <a:gd name="T48" fmla="*/ 29 w 30"/>
                      <a:gd name="T49" fmla="*/ 17 h 35"/>
                      <a:gd name="T50" fmla="*/ 30 w 30"/>
                      <a:gd name="T51" fmla="*/ 18 h 35"/>
                      <a:gd name="T52" fmla="*/ 30 w 30"/>
                      <a:gd name="T53" fmla="*/ 21 h 35"/>
                      <a:gd name="T54" fmla="*/ 22 w 30"/>
                      <a:gd name="T55" fmla="*/ 27 h 35"/>
                      <a:gd name="T56" fmla="*/ 20 w 30"/>
                      <a:gd name="T57" fmla="*/ 26 h 35"/>
                      <a:gd name="T58" fmla="*/ 19 w 30"/>
                      <a:gd name="T59" fmla="*/ 27 h 35"/>
                      <a:gd name="T60" fmla="*/ 19 w 30"/>
                      <a:gd name="T61" fmla="*/ 28 h 35"/>
                      <a:gd name="T62" fmla="*/ 19 w 30"/>
                      <a:gd name="T63" fmla="*/ 29 h 35"/>
                      <a:gd name="T64" fmla="*/ 17 w 30"/>
                      <a:gd name="T65" fmla="*/ 28 h 35"/>
                      <a:gd name="T66" fmla="*/ 16 w 30"/>
                      <a:gd name="T67" fmla="*/ 29 h 35"/>
                      <a:gd name="T68" fmla="*/ 16 w 30"/>
                      <a:gd name="T69" fmla="*/ 31 h 35"/>
                      <a:gd name="T70" fmla="*/ 15 w 30"/>
                      <a:gd name="T71" fmla="*/ 31 h 35"/>
                      <a:gd name="T72" fmla="*/ 15 w 30"/>
                      <a:gd name="T73" fmla="*/ 33 h 35"/>
                      <a:gd name="T74" fmla="*/ 16 w 30"/>
                      <a:gd name="T75" fmla="*/ 35 h 35"/>
                      <a:gd name="T76" fmla="*/ 14 w 30"/>
                      <a:gd name="T77" fmla="*/ 34 h 35"/>
                      <a:gd name="T78" fmla="*/ 7 w 30"/>
                      <a:gd name="T79" fmla="*/ 29 h 35"/>
                      <a:gd name="T80" fmla="*/ 7 w 30"/>
                      <a:gd name="T81" fmla="*/ 28 h 35"/>
                      <a:gd name="T82" fmla="*/ 9 w 30"/>
                      <a:gd name="T83" fmla="*/ 27 h 35"/>
                      <a:gd name="T84" fmla="*/ 11 w 30"/>
                      <a:gd name="T85" fmla="*/ 29 h 35"/>
                      <a:gd name="T86" fmla="*/ 13 w 30"/>
                      <a:gd name="T87" fmla="*/ 28 h 35"/>
                      <a:gd name="T88" fmla="*/ 13 w 30"/>
                      <a:gd name="T89" fmla="*/ 26 h 35"/>
                      <a:gd name="T90" fmla="*/ 11 w 30"/>
                      <a:gd name="T91" fmla="*/ 25 h 35"/>
                      <a:gd name="T92" fmla="*/ 10 w 30"/>
                      <a:gd name="T93" fmla="*/ 22 h 35"/>
                      <a:gd name="T94" fmla="*/ 10 w 30"/>
                      <a:gd name="T95" fmla="*/ 23 h 35"/>
                      <a:gd name="T96" fmla="*/ 9 w 30"/>
                      <a:gd name="T97" fmla="*/ 24 h 35"/>
                      <a:gd name="T98" fmla="*/ 4 w 30"/>
                      <a:gd name="T99" fmla="*/ 24 h 35"/>
                      <a:gd name="T100" fmla="*/ 5 w 30"/>
                      <a:gd name="T101" fmla="*/ 23 h 35"/>
                      <a:gd name="T102" fmla="*/ 5 w 30"/>
                      <a:gd name="T103" fmla="*/ 22 h 35"/>
                      <a:gd name="T104" fmla="*/ 2 w 30"/>
                      <a:gd name="T105" fmla="*/ 21 h 35"/>
                      <a:gd name="T106" fmla="*/ 2 w 30"/>
                      <a:gd name="T107" fmla="*/ 19 h 35"/>
                      <a:gd name="T108" fmla="*/ 2 w 30"/>
                      <a:gd name="T109" fmla="*/ 17 h 35"/>
                      <a:gd name="T110" fmla="*/ 2 w 30"/>
                      <a:gd name="T111" fmla="*/ 17 h 35"/>
                      <a:gd name="T112" fmla="*/ 0 w 30"/>
                      <a:gd name="T113" fmla="*/ 18 h 35"/>
                      <a:gd name="T114" fmla="*/ 1 w 30"/>
                      <a:gd name="T115" fmla="*/ 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 h="35">
                        <a:moveTo>
                          <a:pt x="1" y="5"/>
                        </a:moveTo>
                        <a:lnTo>
                          <a:pt x="1" y="5"/>
                        </a:lnTo>
                        <a:lnTo>
                          <a:pt x="1" y="4"/>
                        </a:lnTo>
                        <a:lnTo>
                          <a:pt x="2" y="4"/>
                        </a:lnTo>
                        <a:lnTo>
                          <a:pt x="3" y="5"/>
                        </a:lnTo>
                        <a:lnTo>
                          <a:pt x="4" y="5"/>
                        </a:lnTo>
                        <a:lnTo>
                          <a:pt x="6" y="4"/>
                        </a:lnTo>
                        <a:lnTo>
                          <a:pt x="7" y="3"/>
                        </a:lnTo>
                        <a:lnTo>
                          <a:pt x="8" y="4"/>
                        </a:lnTo>
                        <a:lnTo>
                          <a:pt x="9" y="8"/>
                        </a:lnTo>
                        <a:lnTo>
                          <a:pt x="11" y="7"/>
                        </a:lnTo>
                        <a:lnTo>
                          <a:pt x="11" y="3"/>
                        </a:lnTo>
                        <a:lnTo>
                          <a:pt x="11" y="2"/>
                        </a:lnTo>
                        <a:lnTo>
                          <a:pt x="10" y="0"/>
                        </a:lnTo>
                        <a:lnTo>
                          <a:pt x="11" y="1"/>
                        </a:lnTo>
                        <a:lnTo>
                          <a:pt x="13" y="2"/>
                        </a:lnTo>
                        <a:lnTo>
                          <a:pt x="14" y="7"/>
                        </a:lnTo>
                        <a:lnTo>
                          <a:pt x="11" y="11"/>
                        </a:lnTo>
                        <a:lnTo>
                          <a:pt x="10" y="15"/>
                        </a:lnTo>
                        <a:lnTo>
                          <a:pt x="12" y="16"/>
                        </a:lnTo>
                        <a:lnTo>
                          <a:pt x="13" y="17"/>
                        </a:lnTo>
                        <a:lnTo>
                          <a:pt x="14" y="19"/>
                        </a:lnTo>
                        <a:lnTo>
                          <a:pt x="16" y="21"/>
                        </a:lnTo>
                        <a:lnTo>
                          <a:pt x="21" y="16"/>
                        </a:lnTo>
                        <a:lnTo>
                          <a:pt x="29" y="17"/>
                        </a:lnTo>
                        <a:lnTo>
                          <a:pt x="30" y="18"/>
                        </a:lnTo>
                        <a:lnTo>
                          <a:pt x="30" y="21"/>
                        </a:lnTo>
                        <a:lnTo>
                          <a:pt x="22" y="27"/>
                        </a:lnTo>
                        <a:lnTo>
                          <a:pt x="20" y="26"/>
                        </a:lnTo>
                        <a:lnTo>
                          <a:pt x="19" y="27"/>
                        </a:lnTo>
                        <a:lnTo>
                          <a:pt x="19" y="28"/>
                        </a:lnTo>
                        <a:lnTo>
                          <a:pt x="19" y="29"/>
                        </a:lnTo>
                        <a:lnTo>
                          <a:pt x="17" y="28"/>
                        </a:lnTo>
                        <a:lnTo>
                          <a:pt x="16" y="29"/>
                        </a:lnTo>
                        <a:lnTo>
                          <a:pt x="16" y="31"/>
                        </a:lnTo>
                        <a:lnTo>
                          <a:pt x="15" y="31"/>
                        </a:lnTo>
                        <a:lnTo>
                          <a:pt x="15" y="33"/>
                        </a:lnTo>
                        <a:lnTo>
                          <a:pt x="16" y="35"/>
                        </a:lnTo>
                        <a:lnTo>
                          <a:pt x="14" y="34"/>
                        </a:lnTo>
                        <a:lnTo>
                          <a:pt x="7" y="29"/>
                        </a:lnTo>
                        <a:lnTo>
                          <a:pt x="7" y="28"/>
                        </a:lnTo>
                        <a:lnTo>
                          <a:pt x="9" y="27"/>
                        </a:lnTo>
                        <a:lnTo>
                          <a:pt x="11" y="29"/>
                        </a:lnTo>
                        <a:lnTo>
                          <a:pt x="13" y="28"/>
                        </a:lnTo>
                        <a:lnTo>
                          <a:pt x="13" y="26"/>
                        </a:lnTo>
                        <a:lnTo>
                          <a:pt x="11" y="25"/>
                        </a:lnTo>
                        <a:lnTo>
                          <a:pt x="10" y="22"/>
                        </a:lnTo>
                        <a:lnTo>
                          <a:pt x="10" y="23"/>
                        </a:lnTo>
                        <a:lnTo>
                          <a:pt x="9" y="24"/>
                        </a:lnTo>
                        <a:lnTo>
                          <a:pt x="4" y="24"/>
                        </a:lnTo>
                        <a:lnTo>
                          <a:pt x="5" y="23"/>
                        </a:lnTo>
                        <a:lnTo>
                          <a:pt x="5" y="22"/>
                        </a:lnTo>
                        <a:lnTo>
                          <a:pt x="2" y="21"/>
                        </a:lnTo>
                        <a:lnTo>
                          <a:pt x="2" y="19"/>
                        </a:lnTo>
                        <a:lnTo>
                          <a:pt x="2" y="17"/>
                        </a:lnTo>
                        <a:lnTo>
                          <a:pt x="2" y="17"/>
                        </a:lnTo>
                        <a:lnTo>
                          <a:pt x="0" y="18"/>
                        </a:lnTo>
                        <a:lnTo>
                          <a:pt x="1" y="5"/>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613" name="Freeform 915">
                    <a:extLst>
                      <a:ext uri="{FF2B5EF4-FFF2-40B4-BE49-F238E27FC236}">
                        <a16:creationId xmlns:a16="http://schemas.microsoft.com/office/drawing/2014/main" xmlns="" id="{F1FC75FE-ED9C-6D48-93C0-5A17679A7560}"/>
                      </a:ext>
                    </a:extLst>
                  </p:cNvPr>
                  <p:cNvSpPr/>
                  <p:nvPr/>
                </p:nvSpPr>
                <p:spPr>
                  <a:xfrm>
                    <a:off x="2565400" y="5953125"/>
                    <a:ext cx="9525" cy="19050"/>
                  </a:xfrm>
                  <a:custGeom>
                    <a:avLst/>
                    <a:gdLst>
                      <a:gd name="T0" fmla="*/ 6 w 6"/>
                      <a:gd name="T1" fmla="*/ 7 h 12"/>
                      <a:gd name="T2" fmla="*/ 5 w 6"/>
                      <a:gd name="T3" fmla="*/ 10 h 12"/>
                      <a:gd name="T4" fmla="*/ 6 w 6"/>
                      <a:gd name="T5" fmla="*/ 12 h 12"/>
                      <a:gd name="T6" fmla="*/ 3 w 6"/>
                      <a:gd name="T7" fmla="*/ 12 h 12"/>
                      <a:gd name="T8" fmla="*/ 0 w 6"/>
                      <a:gd name="T9" fmla="*/ 6 h 12"/>
                      <a:gd name="T10" fmla="*/ 0 w 6"/>
                      <a:gd name="T11" fmla="*/ 0 h 12"/>
                      <a:gd name="T12" fmla="*/ 1 w 6"/>
                      <a:gd name="T13" fmla="*/ 1 h 12"/>
                      <a:gd name="T14" fmla="*/ 5 w 6"/>
                      <a:gd name="T15" fmla="*/ 3 h 12"/>
                      <a:gd name="T16" fmla="*/ 6 w 6"/>
                      <a:gd name="T17"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2">
                        <a:moveTo>
                          <a:pt x="6" y="7"/>
                        </a:moveTo>
                        <a:lnTo>
                          <a:pt x="5" y="10"/>
                        </a:lnTo>
                        <a:lnTo>
                          <a:pt x="6" y="12"/>
                        </a:lnTo>
                        <a:lnTo>
                          <a:pt x="3" y="12"/>
                        </a:lnTo>
                        <a:lnTo>
                          <a:pt x="0" y="6"/>
                        </a:lnTo>
                        <a:lnTo>
                          <a:pt x="0" y="0"/>
                        </a:lnTo>
                        <a:lnTo>
                          <a:pt x="1" y="1"/>
                        </a:lnTo>
                        <a:lnTo>
                          <a:pt x="5" y="3"/>
                        </a:lnTo>
                        <a:lnTo>
                          <a:pt x="6" y="7"/>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614" name="Freeform 916">
                    <a:extLst>
                      <a:ext uri="{FF2B5EF4-FFF2-40B4-BE49-F238E27FC236}">
                        <a16:creationId xmlns:a16="http://schemas.microsoft.com/office/drawing/2014/main" xmlns="" id="{8E11236C-90DA-B443-AFDD-1AFBF4CA13D4}"/>
                      </a:ext>
                    </a:extLst>
                  </p:cNvPr>
                  <p:cNvSpPr/>
                  <p:nvPr/>
                </p:nvSpPr>
                <p:spPr>
                  <a:xfrm>
                    <a:off x="2565400" y="5953125"/>
                    <a:ext cx="9525" cy="19050"/>
                  </a:xfrm>
                  <a:custGeom>
                    <a:avLst/>
                    <a:gdLst>
                      <a:gd name="T0" fmla="*/ 6 w 6"/>
                      <a:gd name="T1" fmla="*/ 7 h 12"/>
                      <a:gd name="T2" fmla="*/ 5 w 6"/>
                      <a:gd name="T3" fmla="*/ 10 h 12"/>
                      <a:gd name="T4" fmla="*/ 6 w 6"/>
                      <a:gd name="T5" fmla="*/ 12 h 12"/>
                      <a:gd name="T6" fmla="*/ 3 w 6"/>
                      <a:gd name="T7" fmla="*/ 12 h 12"/>
                      <a:gd name="T8" fmla="*/ 0 w 6"/>
                      <a:gd name="T9" fmla="*/ 6 h 12"/>
                      <a:gd name="T10" fmla="*/ 0 w 6"/>
                      <a:gd name="T11" fmla="*/ 0 h 12"/>
                      <a:gd name="T12" fmla="*/ 1 w 6"/>
                      <a:gd name="T13" fmla="*/ 1 h 12"/>
                      <a:gd name="T14" fmla="*/ 5 w 6"/>
                      <a:gd name="T15" fmla="*/ 3 h 12"/>
                      <a:gd name="T16" fmla="*/ 6 w 6"/>
                      <a:gd name="T17"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2">
                        <a:moveTo>
                          <a:pt x="6" y="7"/>
                        </a:moveTo>
                        <a:lnTo>
                          <a:pt x="5" y="10"/>
                        </a:lnTo>
                        <a:lnTo>
                          <a:pt x="6" y="12"/>
                        </a:lnTo>
                        <a:lnTo>
                          <a:pt x="3" y="12"/>
                        </a:lnTo>
                        <a:lnTo>
                          <a:pt x="0" y="6"/>
                        </a:lnTo>
                        <a:lnTo>
                          <a:pt x="0" y="0"/>
                        </a:lnTo>
                        <a:lnTo>
                          <a:pt x="1" y="1"/>
                        </a:lnTo>
                        <a:lnTo>
                          <a:pt x="5" y="3"/>
                        </a:lnTo>
                        <a:lnTo>
                          <a:pt x="6" y="7"/>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615" name="Freeform 917">
                    <a:extLst>
                      <a:ext uri="{FF2B5EF4-FFF2-40B4-BE49-F238E27FC236}">
                        <a16:creationId xmlns:a16="http://schemas.microsoft.com/office/drawing/2014/main" xmlns="" id="{0EEEFAB5-CB1F-F149-A03F-8C1D3B5B3397}"/>
                      </a:ext>
                    </a:extLst>
                  </p:cNvPr>
                  <p:cNvSpPr/>
                  <p:nvPr/>
                </p:nvSpPr>
                <p:spPr>
                  <a:xfrm>
                    <a:off x="2592388" y="6053138"/>
                    <a:ext cx="33338" cy="30163"/>
                  </a:xfrm>
                  <a:custGeom>
                    <a:avLst/>
                    <a:gdLst>
                      <a:gd name="T0" fmla="*/ 1 w 21"/>
                      <a:gd name="T1" fmla="*/ 0 h 19"/>
                      <a:gd name="T2" fmla="*/ 2 w 21"/>
                      <a:gd name="T3" fmla="*/ 0 h 19"/>
                      <a:gd name="T4" fmla="*/ 3 w 21"/>
                      <a:gd name="T5" fmla="*/ 1 h 19"/>
                      <a:gd name="T6" fmla="*/ 3 w 21"/>
                      <a:gd name="T7" fmla="*/ 2 h 19"/>
                      <a:gd name="T8" fmla="*/ 6 w 21"/>
                      <a:gd name="T9" fmla="*/ 2 h 19"/>
                      <a:gd name="T10" fmla="*/ 7 w 21"/>
                      <a:gd name="T11" fmla="*/ 4 h 19"/>
                      <a:gd name="T12" fmla="*/ 8 w 21"/>
                      <a:gd name="T13" fmla="*/ 4 h 19"/>
                      <a:gd name="T14" fmla="*/ 8 w 21"/>
                      <a:gd name="T15" fmla="*/ 2 h 19"/>
                      <a:gd name="T16" fmla="*/ 9 w 21"/>
                      <a:gd name="T17" fmla="*/ 1 h 19"/>
                      <a:gd name="T18" fmla="*/ 10 w 21"/>
                      <a:gd name="T19" fmla="*/ 2 h 19"/>
                      <a:gd name="T20" fmla="*/ 11 w 21"/>
                      <a:gd name="T21" fmla="*/ 4 h 19"/>
                      <a:gd name="T22" fmla="*/ 12 w 21"/>
                      <a:gd name="T23" fmla="*/ 2 h 19"/>
                      <a:gd name="T24" fmla="*/ 14 w 21"/>
                      <a:gd name="T25" fmla="*/ 6 h 19"/>
                      <a:gd name="T26" fmla="*/ 15 w 21"/>
                      <a:gd name="T27" fmla="*/ 5 h 19"/>
                      <a:gd name="T28" fmla="*/ 17 w 21"/>
                      <a:gd name="T29" fmla="*/ 6 h 19"/>
                      <a:gd name="T30" fmla="*/ 18 w 21"/>
                      <a:gd name="T31" fmla="*/ 6 h 19"/>
                      <a:gd name="T32" fmla="*/ 18 w 21"/>
                      <a:gd name="T33" fmla="*/ 7 h 19"/>
                      <a:gd name="T34" fmla="*/ 20 w 21"/>
                      <a:gd name="T35" fmla="*/ 9 h 19"/>
                      <a:gd name="T36" fmla="*/ 21 w 21"/>
                      <a:gd name="T37" fmla="*/ 10 h 19"/>
                      <a:gd name="T38" fmla="*/ 21 w 21"/>
                      <a:gd name="T39" fmla="*/ 12 h 19"/>
                      <a:gd name="T40" fmla="*/ 19 w 21"/>
                      <a:gd name="T41" fmla="*/ 12 h 19"/>
                      <a:gd name="T42" fmla="*/ 18 w 21"/>
                      <a:gd name="T43" fmla="*/ 16 h 19"/>
                      <a:gd name="T44" fmla="*/ 18 w 21"/>
                      <a:gd name="T45" fmla="*/ 17 h 19"/>
                      <a:gd name="T46" fmla="*/ 16 w 21"/>
                      <a:gd name="T47" fmla="*/ 16 h 19"/>
                      <a:gd name="T48" fmla="*/ 15 w 21"/>
                      <a:gd name="T49" fmla="*/ 15 h 19"/>
                      <a:gd name="T50" fmla="*/ 15 w 21"/>
                      <a:gd name="T51" fmla="*/ 16 h 19"/>
                      <a:gd name="T52" fmla="*/ 15 w 21"/>
                      <a:gd name="T53" fmla="*/ 18 h 19"/>
                      <a:gd name="T54" fmla="*/ 14 w 21"/>
                      <a:gd name="T55" fmla="*/ 19 h 19"/>
                      <a:gd name="T56" fmla="*/ 12 w 21"/>
                      <a:gd name="T57" fmla="*/ 18 h 19"/>
                      <a:gd name="T58" fmla="*/ 11 w 21"/>
                      <a:gd name="T59" fmla="*/ 18 h 19"/>
                      <a:gd name="T60" fmla="*/ 10 w 21"/>
                      <a:gd name="T61" fmla="*/ 17 h 19"/>
                      <a:gd name="T62" fmla="*/ 12 w 21"/>
                      <a:gd name="T63" fmla="*/ 16 h 19"/>
                      <a:gd name="T64" fmla="*/ 6 w 21"/>
                      <a:gd name="T65" fmla="*/ 15 h 19"/>
                      <a:gd name="T66" fmla="*/ 5 w 21"/>
                      <a:gd name="T67" fmla="*/ 14 h 19"/>
                      <a:gd name="T68" fmla="*/ 5 w 21"/>
                      <a:gd name="T69" fmla="*/ 10 h 19"/>
                      <a:gd name="T70" fmla="*/ 3 w 21"/>
                      <a:gd name="T71" fmla="*/ 9 h 19"/>
                      <a:gd name="T72" fmla="*/ 2 w 21"/>
                      <a:gd name="T73" fmla="*/ 5 h 19"/>
                      <a:gd name="T74" fmla="*/ 0 w 21"/>
                      <a:gd name="T75" fmla="*/ 2 h 19"/>
                      <a:gd name="T76" fmla="*/ 0 w 21"/>
                      <a:gd name="T77" fmla="*/ 1 h 19"/>
                      <a:gd name="T78" fmla="*/ 1 w 21"/>
                      <a:gd name="T7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 h="19">
                        <a:moveTo>
                          <a:pt x="1" y="0"/>
                        </a:moveTo>
                        <a:lnTo>
                          <a:pt x="2" y="0"/>
                        </a:lnTo>
                        <a:lnTo>
                          <a:pt x="3" y="1"/>
                        </a:lnTo>
                        <a:lnTo>
                          <a:pt x="3" y="2"/>
                        </a:lnTo>
                        <a:lnTo>
                          <a:pt x="6" y="2"/>
                        </a:lnTo>
                        <a:lnTo>
                          <a:pt x="7" y="4"/>
                        </a:lnTo>
                        <a:lnTo>
                          <a:pt x="8" y="4"/>
                        </a:lnTo>
                        <a:lnTo>
                          <a:pt x="8" y="2"/>
                        </a:lnTo>
                        <a:lnTo>
                          <a:pt x="9" y="1"/>
                        </a:lnTo>
                        <a:lnTo>
                          <a:pt x="10" y="2"/>
                        </a:lnTo>
                        <a:lnTo>
                          <a:pt x="11" y="4"/>
                        </a:lnTo>
                        <a:lnTo>
                          <a:pt x="12" y="2"/>
                        </a:lnTo>
                        <a:lnTo>
                          <a:pt x="14" y="6"/>
                        </a:lnTo>
                        <a:lnTo>
                          <a:pt x="15" y="5"/>
                        </a:lnTo>
                        <a:lnTo>
                          <a:pt x="17" y="6"/>
                        </a:lnTo>
                        <a:lnTo>
                          <a:pt x="18" y="6"/>
                        </a:lnTo>
                        <a:lnTo>
                          <a:pt x="18" y="7"/>
                        </a:lnTo>
                        <a:lnTo>
                          <a:pt x="20" y="9"/>
                        </a:lnTo>
                        <a:lnTo>
                          <a:pt x="21" y="10"/>
                        </a:lnTo>
                        <a:lnTo>
                          <a:pt x="21" y="12"/>
                        </a:lnTo>
                        <a:lnTo>
                          <a:pt x="19" y="12"/>
                        </a:lnTo>
                        <a:lnTo>
                          <a:pt x="18" y="16"/>
                        </a:lnTo>
                        <a:lnTo>
                          <a:pt x="18" y="17"/>
                        </a:lnTo>
                        <a:lnTo>
                          <a:pt x="16" y="16"/>
                        </a:lnTo>
                        <a:lnTo>
                          <a:pt x="15" y="15"/>
                        </a:lnTo>
                        <a:lnTo>
                          <a:pt x="15" y="16"/>
                        </a:lnTo>
                        <a:lnTo>
                          <a:pt x="15" y="18"/>
                        </a:lnTo>
                        <a:lnTo>
                          <a:pt x="14" y="19"/>
                        </a:lnTo>
                        <a:lnTo>
                          <a:pt x="12" y="18"/>
                        </a:lnTo>
                        <a:lnTo>
                          <a:pt x="11" y="18"/>
                        </a:lnTo>
                        <a:lnTo>
                          <a:pt x="10" y="17"/>
                        </a:lnTo>
                        <a:lnTo>
                          <a:pt x="12" y="16"/>
                        </a:lnTo>
                        <a:lnTo>
                          <a:pt x="6" y="15"/>
                        </a:lnTo>
                        <a:lnTo>
                          <a:pt x="5" y="14"/>
                        </a:lnTo>
                        <a:lnTo>
                          <a:pt x="5" y="10"/>
                        </a:lnTo>
                        <a:lnTo>
                          <a:pt x="3" y="9"/>
                        </a:lnTo>
                        <a:lnTo>
                          <a:pt x="2" y="5"/>
                        </a:lnTo>
                        <a:lnTo>
                          <a:pt x="0" y="2"/>
                        </a:lnTo>
                        <a:lnTo>
                          <a:pt x="0" y="1"/>
                        </a:lnTo>
                        <a:lnTo>
                          <a:pt x="1"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616" name="Freeform 918">
                    <a:extLst>
                      <a:ext uri="{FF2B5EF4-FFF2-40B4-BE49-F238E27FC236}">
                        <a16:creationId xmlns:a16="http://schemas.microsoft.com/office/drawing/2014/main" xmlns="" id="{081DA4BE-D524-5E41-9812-2A1589B3E969}"/>
                      </a:ext>
                    </a:extLst>
                  </p:cNvPr>
                  <p:cNvSpPr/>
                  <p:nvPr/>
                </p:nvSpPr>
                <p:spPr>
                  <a:xfrm>
                    <a:off x="2592388" y="6053138"/>
                    <a:ext cx="33338" cy="30163"/>
                  </a:xfrm>
                  <a:custGeom>
                    <a:avLst/>
                    <a:gdLst>
                      <a:gd name="T0" fmla="*/ 1 w 21"/>
                      <a:gd name="T1" fmla="*/ 0 h 19"/>
                      <a:gd name="T2" fmla="*/ 2 w 21"/>
                      <a:gd name="T3" fmla="*/ 0 h 19"/>
                      <a:gd name="T4" fmla="*/ 3 w 21"/>
                      <a:gd name="T5" fmla="*/ 1 h 19"/>
                      <a:gd name="T6" fmla="*/ 3 w 21"/>
                      <a:gd name="T7" fmla="*/ 2 h 19"/>
                      <a:gd name="T8" fmla="*/ 6 w 21"/>
                      <a:gd name="T9" fmla="*/ 2 h 19"/>
                      <a:gd name="T10" fmla="*/ 7 w 21"/>
                      <a:gd name="T11" fmla="*/ 4 h 19"/>
                      <a:gd name="T12" fmla="*/ 8 w 21"/>
                      <a:gd name="T13" fmla="*/ 4 h 19"/>
                      <a:gd name="T14" fmla="*/ 8 w 21"/>
                      <a:gd name="T15" fmla="*/ 2 h 19"/>
                      <a:gd name="T16" fmla="*/ 9 w 21"/>
                      <a:gd name="T17" fmla="*/ 1 h 19"/>
                      <a:gd name="T18" fmla="*/ 10 w 21"/>
                      <a:gd name="T19" fmla="*/ 2 h 19"/>
                      <a:gd name="T20" fmla="*/ 11 w 21"/>
                      <a:gd name="T21" fmla="*/ 4 h 19"/>
                      <a:gd name="T22" fmla="*/ 12 w 21"/>
                      <a:gd name="T23" fmla="*/ 2 h 19"/>
                      <a:gd name="T24" fmla="*/ 14 w 21"/>
                      <a:gd name="T25" fmla="*/ 6 h 19"/>
                      <a:gd name="T26" fmla="*/ 15 w 21"/>
                      <a:gd name="T27" fmla="*/ 5 h 19"/>
                      <a:gd name="T28" fmla="*/ 17 w 21"/>
                      <a:gd name="T29" fmla="*/ 6 h 19"/>
                      <a:gd name="T30" fmla="*/ 18 w 21"/>
                      <a:gd name="T31" fmla="*/ 6 h 19"/>
                      <a:gd name="T32" fmla="*/ 18 w 21"/>
                      <a:gd name="T33" fmla="*/ 7 h 19"/>
                      <a:gd name="T34" fmla="*/ 20 w 21"/>
                      <a:gd name="T35" fmla="*/ 9 h 19"/>
                      <a:gd name="T36" fmla="*/ 21 w 21"/>
                      <a:gd name="T37" fmla="*/ 10 h 19"/>
                      <a:gd name="T38" fmla="*/ 21 w 21"/>
                      <a:gd name="T39" fmla="*/ 12 h 19"/>
                      <a:gd name="T40" fmla="*/ 19 w 21"/>
                      <a:gd name="T41" fmla="*/ 12 h 19"/>
                      <a:gd name="T42" fmla="*/ 18 w 21"/>
                      <a:gd name="T43" fmla="*/ 16 h 19"/>
                      <a:gd name="T44" fmla="*/ 18 w 21"/>
                      <a:gd name="T45" fmla="*/ 17 h 19"/>
                      <a:gd name="T46" fmla="*/ 16 w 21"/>
                      <a:gd name="T47" fmla="*/ 16 h 19"/>
                      <a:gd name="T48" fmla="*/ 15 w 21"/>
                      <a:gd name="T49" fmla="*/ 15 h 19"/>
                      <a:gd name="T50" fmla="*/ 15 w 21"/>
                      <a:gd name="T51" fmla="*/ 16 h 19"/>
                      <a:gd name="T52" fmla="*/ 15 w 21"/>
                      <a:gd name="T53" fmla="*/ 18 h 19"/>
                      <a:gd name="T54" fmla="*/ 14 w 21"/>
                      <a:gd name="T55" fmla="*/ 19 h 19"/>
                      <a:gd name="T56" fmla="*/ 12 w 21"/>
                      <a:gd name="T57" fmla="*/ 18 h 19"/>
                      <a:gd name="T58" fmla="*/ 11 w 21"/>
                      <a:gd name="T59" fmla="*/ 18 h 19"/>
                      <a:gd name="T60" fmla="*/ 10 w 21"/>
                      <a:gd name="T61" fmla="*/ 17 h 19"/>
                      <a:gd name="T62" fmla="*/ 12 w 21"/>
                      <a:gd name="T63" fmla="*/ 16 h 19"/>
                      <a:gd name="T64" fmla="*/ 6 w 21"/>
                      <a:gd name="T65" fmla="*/ 15 h 19"/>
                      <a:gd name="T66" fmla="*/ 5 w 21"/>
                      <a:gd name="T67" fmla="*/ 14 h 19"/>
                      <a:gd name="T68" fmla="*/ 5 w 21"/>
                      <a:gd name="T69" fmla="*/ 10 h 19"/>
                      <a:gd name="T70" fmla="*/ 3 w 21"/>
                      <a:gd name="T71" fmla="*/ 9 h 19"/>
                      <a:gd name="T72" fmla="*/ 2 w 21"/>
                      <a:gd name="T73" fmla="*/ 5 h 19"/>
                      <a:gd name="T74" fmla="*/ 0 w 21"/>
                      <a:gd name="T75" fmla="*/ 2 h 19"/>
                      <a:gd name="T76" fmla="*/ 0 w 21"/>
                      <a:gd name="T77" fmla="*/ 1 h 19"/>
                      <a:gd name="T78" fmla="*/ 1 w 21"/>
                      <a:gd name="T7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 h="19">
                        <a:moveTo>
                          <a:pt x="1" y="0"/>
                        </a:moveTo>
                        <a:lnTo>
                          <a:pt x="2" y="0"/>
                        </a:lnTo>
                        <a:lnTo>
                          <a:pt x="3" y="1"/>
                        </a:lnTo>
                        <a:lnTo>
                          <a:pt x="3" y="2"/>
                        </a:lnTo>
                        <a:lnTo>
                          <a:pt x="6" y="2"/>
                        </a:lnTo>
                        <a:lnTo>
                          <a:pt x="7" y="4"/>
                        </a:lnTo>
                        <a:lnTo>
                          <a:pt x="8" y="4"/>
                        </a:lnTo>
                        <a:lnTo>
                          <a:pt x="8" y="2"/>
                        </a:lnTo>
                        <a:lnTo>
                          <a:pt x="9" y="1"/>
                        </a:lnTo>
                        <a:lnTo>
                          <a:pt x="10" y="2"/>
                        </a:lnTo>
                        <a:lnTo>
                          <a:pt x="11" y="4"/>
                        </a:lnTo>
                        <a:lnTo>
                          <a:pt x="12" y="2"/>
                        </a:lnTo>
                        <a:lnTo>
                          <a:pt x="14" y="6"/>
                        </a:lnTo>
                        <a:lnTo>
                          <a:pt x="15" y="5"/>
                        </a:lnTo>
                        <a:lnTo>
                          <a:pt x="17" y="6"/>
                        </a:lnTo>
                        <a:lnTo>
                          <a:pt x="18" y="6"/>
                        </a:lnTo>
                        <a:lnTo>
                          <a:pt x="18" y="7"/>
                        </a:lnTo>
                        <a:lnTo>
                          <a:pt x="20" y="9"/>
                        </a:lnTo>
                        <a:lnTo>
                          <a:pt x="21" y="10"/>
                        </a:lnTo>
                        <a:lnTo>
                          <a:pt x="21" y="12"/>
                        </a:lnTo>
                        <a:lnTo>
                          <a:pt x="19" y="12"/>
                        </a:lnTo>
                        <a:lnTo>
                          <a:pt x="18" y="16"/>
                        </a:lnTo>
                        <a:lnTo>
                          <a:pt x="18" y="17"/>
                        </a:lnTo>
                        <a:lnTo>
                          <a:pt x="16" y="16"/>
                        </a:lnTo>
                        <a:lnTo>
                          <a:pt x="15" y="15"/>
                        </a:lnTo>
                        <a:lnTo>
                          <a:pt x="15" y="16"/>
                        </a:lnTo>
                        <a:lnTo>
                          <a:pt x="15" y="18"/>
                        </a:lnTo>
                        <a:lnTo>
                          <a:pt x="14" y="19"/>
                        </a:lnTo>
                        <a:lnTo>
                          <a:pt x="12" y="18"/>
                        </a:lnTo>
                        <a:lnTo>
                          <a:pt x="11" y="18"/>
                        </a:lnTo>
                        <a:lnTo>
                          <a:pt x="10" y="17"/>
                        </a:lnTo>
                        <a:lnTo>
                          <a:pt x="12" y="16"/>
                        </a:lnTo>
                        <a:lnTo>
                          <a:pt x="6" y="15"/>
                        </a:lnTo>
                        <a:lnTo>
                          <a:pt x="5" y="14"/>
                        </a:lnTo>
                        <a:lnTo>
                          <a:pt x="5" y="10"/>
                        </a:lnTo>
                        <a:lnTo>
                          <a:pt x="3" y="9"/>
                        </a:lnTo>
                        <a:lnTo>
                          <a:pt x="2" y="5"/>
                        </a:lnTo>
                        <a:lnTo>
                          <a:pt x="0" y="2"/>
                        </a:lnTo>
                        <a:lnTo>
                          <a:pt x="0" y="1"/>
                        </a:lnTo>
                        <a:lnTo>
                          <a:pt x="1" y="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617" name="Freeform 919">
                    <a:extLst>
                      <a:ext uri="{FF2B5EF4-FFF2-40B4-BE49-F238E27FC236}">
                        <a16:creationId xmlns:a16="http://schemas.microsoft.com/office/drawing/2014/main" xmlns="" id="{E26AC6AD-C629-3D4B-A906-916DB6671E78}"/>
                      </a:ext>
                    </a:extLst>
                  </p:cNvPr>
                  <p:cNvSpPr/>
                  <p:nvPr/>
                </p:nvSpPr>
                <p:spPr>
                  <a:xfrm>
                    <a:off x="2674938" y="6115050"/>
                    <a:ext cx="47625" cy="28575"/>
                  </a:xfrm>
                  <a:custGeom>
                    <a:avLst/>
                    <a:gdLst>
                      <a:gd name="T0" fmla="*/ 1 w 30"/>
                      <a:gd name="T1" fmla="*/ 5 h 18"/>
                      <a:gd name="T2" fmla="*/ 1 w 30"/>
                      <a:gd name="T3" fmla="*/ 4 h 18"/>
                      <a:gd name="T4" fmla="*/ 21 w 30"/>
                      <a:gd name="T5" fmla="*/ 0 h 18"/>
                      <a:gd name="T6" fmla="*/ 22 w 30"/>
                      <a:gd name="T7" fmla="*/ 0 h 18"/>
                      <a:gd name="T8" fmla="*/ 24 w 30"/>
                      <a:gd name="T9" fmla="*/ 2 h 18"/>
                      <a:gd name="T10" fmla="*/ 25 w 30"/>
                      <a:gd name="T11" fmla="*/ 4 h 18"/>
                      <a:gd name="T12" fmla="*/ 22 w 30"/>
                      <a:gd name="T13" fmla="*/ 4 h 18"/>
                      <a:gd name="T14" fmla="*/ 20 w 30"/>
                      <a:gd name="T15" fmla="*/ 4 h 18"/>
                      <a:gd name="T16" fmla="*/ 16 w 30"/>
                      <a:gd name="T17" fmla="*/ 3 h 18"/>
                      <a:gd name="T18" fmla="*/ 16 w 30"/>
                      <a:gd name="T19" fmla="*/ 3 h 18"/>
                      <a:gd name="T20" fmla="*/ 19 w 30"/>
                      <a:gd name="T21" fmla="*/ 5 h 18"/>
                      <a:gd name="T22" fmla="*/ 24 w 30"/>
                      <a:gd name="T23" fmla="*/ 6 h 18"/>
                      <a:gd name="T24" fmla="*/ 26 w 30"/>
                      <a:gd name="T25" fmla="*/ 6 h 18"/>
                      <a:gd name="T26" fmla="*/ 26 w 30"/>
                      <a:gd name="T27" fmla="*/ 7 h 18"/>
                      <a:gd name="T28" fmla="*/ 26 w 30"/>
                      <a:gd name="T29" fmla="*/ 8 h 18"/>
                      <a:gd name="T30" fmla="*/ 22 w 30"/>
                      <a:gd name="T31" fmla="*/ 8 h 18"/>
                      <a:gd name="T32" fmla="*/ 21 w 30"/>
                      <a:gd name="T33" fmla="*/ 8 h 18"/>
                      <a:gd name="T34" fmla="*/ 21 w 30"/>
                      <a:gd name="T35" fmla="*/ 9 h 18"/>
                      <a:gd name="T36" fmla="*/ 26 w 30"/>
                      <a:gd name="T37" fmla="*/ 10 h 18"/>
                      <a:gd name="T38" fmla="*/ 27 w 30"/>
                      <a:gd name="T39" fmla="*/ 11 h 18"/>
                      <a:gd name="T40" fmla="*/ 27 w 30"/>
                      <a:gd name="T41" fmla="*/ 13 h 18"/>
                      <a:gd name="T42" fmla="*/ 28 w 30"/>
                      <a:gd name="T43" fmla="*/ 13 h 18"/>
                      <a:gd name="T44" fmla="*/ 29 w 30"/>
                      <a:gd name="T45" fmla="*/ 16 h 18"/>
                      <a:gd name="T46" fmla="*/ 30 w 30"/>
                      <a:gd name="T47" fmla="*/ 17 h 18"/>
                      <a:gd name="T48" fmla="*/ 30 w 30"/>
                      <a:gd name="T49" fmla="*/ 18 h 18"/>
                      <a:gd name="T50" fmla="*/ 29 w 30"/>
                      <a:gd name="T51" fmla="*/ 18 h 18"/>
                      <a:gd name="T52" fmla="*/ 27 w 30"/>
                      <a:gd name="T53" fmla="*/ 17 h 18"/>
                      <a:gd name="T54" fmla="*/ 27 w 30"/>
                      <a:gd name="T55" fmla="*/ 16 h 18"/>
                      <a:gd name="T56" fmla="*/ 26 w 30"/>
                      <a:gd name="T57" fmla="*/ 14 h 18"/>
                      <a:gd name="T58" fmla="*/ 25 w 30"/>
                      <a:gd name="T59" fmla="*/ 13 h 18"/>
                      <a:gd name="T60" fmla="*/ 23 w 30"/>
                      <a:gd name="T61" fmla="*/ 12 h 18"/>
                      <a:gd name="T62" fmla="*/ 19 w 30"/>
                      <a:gd name="T63" fmla="*/ 13 h 18"/>
                      <a:gd name="T64" fmla="*/ 18 w 30"/>
                      <a:gd name="T65" fmla="*/ 12 h 18"/>
                      <a:gd name="T66" fmla="*/ 17 w 30"/>
                      <a:gd name="T67" fmla="*/ 9 h 18"/>
                      <a:gd name="T68" fmla="*/ 16 w 30"/>
                      <a:gd name="T69" fmla="*/ 9 h 18"/>
                      <a:gd name="T70" fmla="*/ 15 w 30"/>
                      <a:gd name="T71" fmla="*/ 8 h 18"/>
                      <a:gd name="T72" fmla="*/ 14 w 30"/>
                      <a:gd name="T73" fmla="*/ 7 h 18"/>
                      <a:gd name="T74" fmla="*/ 11 w 30"/>
                      <a:gd name="T75" fmla="*/ 7 h 18"/>
                      <a:gd name="T76" fmla="*/ 10 w 30"/>
                      <a:gd name="T77" fmla="*/ 8 h 18"/>
                      <a:gd name="T78" fmla="*/ 11 w 30"/>
                      <a:gd name="T79" fmla="*/ 10 h 18"/>
                      <a:gd name="T80" fmla="*/ 14 w 30"/>
                      <a:gd name="T81" fmla="*/ 14 h 18"/>
                      <a:gd name="T82" fmla="*/ 9 w 30"/>
                      <a:gd name="T83" fmla="*/ 14 h 18"/>
                      <a:gd name="T84" fmla="*/ 9 w 30"/>
                      <a:gd name="T85" fmla="*/ 12 h 18"/>
                      <a:gd name="T86" fmla="*/ 8 w 30"/>
                      <a:gd name="T87" fmla="*/ 11 h 18"/>
                      <a:gd name="T88" fmla="*/ 6 w 30"/>
                      <a:gd name="T89" fmla="*/ 9 h 18"/>
                      <a:gd name="T90" fmla="*/ 6 w 30"/>
                      <a:gd name="T91" fmla="*/ 9 h 18"/>
                      <a:gd name="T92" fmla="*/ 9 w 30"/>
                      <a:gd name="T93" fmla="*/ 7 h 18"/>
                      <a:gd name="T94" fmla="*/ 9 w 30"/>
                      <a:gd name="T95" fmla="*/ 6 h 18"/>
                      <a:gd name="T96" fmla="*/ 9 w 30"/>
                      <a:gd name="T97" fmla="*/ 6 h 18"/>
                      <a:gd name="T98" fmla="*/ 8 w 30"/>
                      <a:gd name="T99" fmla="*/ 6 h 18"/>
                      <a:gd name="T100" fmla="*/ 6 w 30"/>
                      <a:gd name="T101" fmla="*/ 7 h 18"/>
                      <a:gd name="T102" fmla="*/ 2 w 30"/>
                      <a:gd name="T103" fmla="*/ 8 h 18"/>
                      <a:gd name="T104" fmla="*/ 1 w 30"/>
                      <a:gd name="T105" fmla="*/ 7 h 18"/>
                      <a:gd name="T106" fmla="*/ 0 w 30"/>
                      <a:gd name="T107" fmla="*/ 6 h 18"/>
                      <a:gd name="T108" fmla="*/ 1 w 30"/>
                      <a:gd name="T10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 h="18">
                        <a:moveTo>
                          <a:pt x="1" y="5"/>
                        </a:moveTo>
                        <a:lnTo>
                          <a:pt x="1" y="4"/>
                        </a:lnTo>
                        <a:lnTo>
                          <a:pt x="21" y="0"/>
                        </a:lnTo>
                        <a:lnTo>
                          <a:pt x="22" y="0"/>
                        </a:lnTo>
                        <a:lnTo>
                          <a:pt x="24" y="2"/>
                        </a:lnTo>
                        <a:lnTo>
                          <a:pt x="25" y="4"/>
                        </a:lnTo>
                        <a:lnTo>
                          <a:pt x="22" y="4"/>
                        </a:lnTo>
                        <a:lnTo>
                          <a:pt x="20" y="4"/>
                        </a:lnTo>
                        <a:lnTo>
                          <a:pt x="16" y="3"/>
                        </a:lnTo>
                        <a:lnTo>
                          <a:pt x="16" y="3"/>
                        </a:lnTo>
                        <a:lnTo>
                          <a:pt x="19" y="5"/>
                        </a:lnTo>
                        <a:lnTo>
                          <a:pt x="24" y="6"/>
                        </a:lnTo>
                        <a:lnTo>
                          <a:pt x="26" y="6"/>
                        </a:lnTo>
                        <a:lnTo>
                          <a:pt x="26" y="7"/>
                        </a:lnTo>
                        <a:lnTo>
                          <a:pt x="26" y="8"/>
                        </a:lnTo>
                        <a:lnTo>
                          <a:pt x="22" y="8"/>
                        </a:lnTo>
                        <a:lnTo>
                          <a:pt x="21" y="8"/>
                        </a:lnTo>
                        <a:lnTo>
                          <a:pt x="21" y="9"/>
                        </a:lnTo>
                        <a:lnTo>
                          <a:pt x="26" y="10"/>
                        </a:lnTo>
                        <a:lnTo>
                          <a:pt x="27" y="11"/>
                        </a:lnTo>
                        <a:lnTo>
                          <a:pt x="27" y="13"/>
                        </a:lnTo>
                        <a:lnTo>
                          <a:pt x="28" y="13"/>
                        </a:lnTo>
                        <a:lnTo>
                          <a:pt x="29" y="16"/>
                        </a:lnTo>
                        <a:lnTo>
                          <a:pt x="30" y="17"/>
                        </a:lnTo>
                        <a:lnTo>
                          <a:pt x="30" y="18"/>
                        </a:lnTo>
                        <a:lnTo>
                          <a:pt x="29" y="18"/>
                        </a:lnTo>
                        <a:lnTo>
                          <a:pt x="27" y="17"/>
                        </a:lnTo>
                        <a:lnTo>
                          <a:pt x="27" y="16"/>
                        </a:lnTo>
                        <a:lnTo>
                          <a:pt x="26" y="14"/>
                        </a:lnTo>
                        <a:lnTo>
                          <a:pt x="25" y="13"/>
                        </a:lnTo>
                        <a:lnTo>
                          <a:pt x="23" y="12"/>
                        </a:lnTo>
                        <a:lnTo>
                          <a:pt x="19" y="13"/>
                        </a:lnTo>
                        <a:lnTo>
                          <a:pt x="18" y="12"/>
                        </a:lnTo>
                        <a:lnTo>
                          <a:pt x="17" y="9"/>
                        </a:lnTo>
                        <a:lnTo>
                          <a:pt x="16" y="9"/>
                        </a:lnTo>
                        <a:lnTo>
                          <a:pt x="15" y="8"/>
                        </a:lnTo>
                        <a:lnTo>
                          <a:pt x="14" y="7"/>
                        </a:lnTo>
                        <a:lnTo>
                          <a:pt x="11" y="7"/>
                        </a:lnTo>
                        <a:lnTo>
                          <a:pt x="10" y="8"/>
                        </a:lnTo>
                        <a:lnTo>
                          <a:pt x="11" y="10"/>
                        </a:lnTo>
                        <a:lnTo>
                          <a:pt x="14" y="14"/>
                        </a:lnTo>
                        <a:lnTo>
                          <a:pt x="9" y="14"/>
                        </a:lnTo>
                        <a:lnTo>
                          <a:pt x="9" y="12"/>
                        </a:lnTo>
                        <a:lnTo>
                          <a:pt x="8" y="11"/>
                        </a:lnTo>
                        <a:lnTo>
                          <a:pt x="6" y="9"/>
                        </a:lnTo>
                        <a:lnTo>
                          <a:pt x="6" y="9"/>
                        </a:lnTo>
                        <a:lnTo>
                          <a:pt x="9" y="7"/>
                        </a:lnTo>
                        <a:lnTo>
                          <a:pt x="9" y="6"/>
                        </a:lnTo>
                        <a:lnTo>
                          <a:pt x="9" y="6"/>
                        </a:lnTo>
                        <a:lnTo>
                          <a:pt x="8" y="6"/>
                        </a:lnTo>
                        <a:lnTo>
                          <a:pt x="6" y="7"/>
                        </a:lnTo>
                        <a:lnTo>
                          <a:pt x="2" y="8"/>
                        </a:lnTo>
                        <a:lnTo>
                          <a:pt x="1" y="7"/>
                        </a:lnTo>
                        <a:lnTo>
                          <a:pt x="0" y="6"/>
                        </a:lnTo>
                        <a:lnTo>
                          <a:pt x="1" y="5"/>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618" name="Freeform 920">
                    <a:extLst>
                      <a:ext uri="{FF2B5EF4-FFF2-40B4-BE49-F238E27FC236}">
                        <a16:creationId xmlns:a16="http://schemas.microsoft.com/office/drawing/2014/main" xmlns="" id="{C40ED589-80AA-C249-9459-8C62EC3EA2AB}"/>
                      </a:ext>
                    </a:extLst>
                  </p:cNvPr>
                  <p:cNvSpPr/>
                  <p:nvPr/>
                </p:nvSpPr>
                <p:spPr>
                  <a:xfrm>
                    <a:off x="2674938" y="6115050"/>
                    <a:ext cx="47625" cy="28575"/>
                  </a:xfrm>
                  <a:custGeom>
                    <a:avLst/>
                    <a:gdLst>
                      <a:gd name="T0" fmla="*/ 1 w 30"/>
                      <a:gd name="T1" fmla="*/ 5 h 18"/>
                      <a:gd name="T2" fmla="*/ 1 w 30"/>
                      <a:gd name="T3" fmla="*/ 4 h 18"/>
                      <a:gd name="T4" fmla="*/ 21 w 30"/>
                      <a:gd name="T5" fmla="*/ 0 h 18"/>
                      <a:gd name="T6" fmla="*/ 22 w 30"/>
                      <a:gd name="T7" fmla="*/ 0 h 18"/>
                      <a:gd name="T8" fmla="*/ 24 w 30"/>
                      <a:gd name="T9" fmla="*/ 2 h 18"/>
                      <a:gd name="T10" fmla="*/ 25 w 30"/>
                      <a:gd name="T11" fmla="*/ 4 h 18"/>
                      <a:gd name="T12" fmla="*/ 22 w 30"/>
                      <a:gd name="T13" fmla="*/ 4 h 18"/>
                      <a:gd name="T14" fmla="*/ 20 w 30"/>
                      <a:gd name="T15" fmla="*/ 4 h 18"/>
                      <a:gd name="T16" fmla="*/ 16 w 30"/>
                      <a:gd name="T17" fmla="*/ 3 h 18"/>
                      <a:gd name="T18" fmla="*/ 16 w 30"/>
                      <a:gd name="T19" fmla="*/ 3 h 18"/>
                      <a:gd name="T20" fmla="*/ 19 w 30"/>
                      <a:gd name="T21" fmla="*/ 5 h 18"/>
                      <a:gd name="T22" fmla="*/ 24 w 30"/>
                      <a:gd name="T23" fmla="*/ 6 h 18"/>
                      <a:gd name="T24" fmla="*/ 26 w 30"/>
                      <a:gd name="T25" fmla="*/ 6 h 18"/>
                      <a:gd name="T26" fmla="*/ 26 w 30"/>
                      <a:gd name="T27" fmla="*/ 7 h 18"/>
                      <a:gd name="T28" fmla="*/ 26 w 30"/>
                      <a:gd name="T29" fmla="*/ 8 h 18"/>
                      <a:gd name="T30" fmla="*/ 22 w 30"/>
                      <a:gd name="T31" fmla="*/ 8 h 18"/>
                      <a:gd name="T32" fmla="*/ 21 w 30"/>
                      <a:gd name="T33" fmla="*/ 8 h 18"/>
                      <a:gd name="T34" fmla="*/ 21 w 30"/>
                      <a:gd name="T35" fmla="*/ 9 h 18"/>
                      <a:gd name="T36" fmla="*/ 26 w 30"/>
                      <a:gd name="T37" fmla="*/ 10 h 18"/>
                      <a:gd name="T38" fmla="*/ 27 w 30"/>
                      <a:gd name="T39" fmla="*/ 11 h 18"/>
                      <a:gd name="T40" fmla="*/ 27 w 30"/>
                      <a:gd name="T41" fmla="*/ 13 h 18"/>
                      <a:gd name="T42" fmla="*/ 28 w 30"/>
                      <a:gd name="T43" fmla="*/ 13 h 18"/>
                      <a:gd name="T44" fmla="*/ 29 w 30"/>
                      <a:gd name="T45" fmla="*/ 16 h 18"/>
                      <a:gd name="T46" fmla="*/ 30 w 30"/>
                      <a:gd name="T47" fmla="*/ 17 h 18"/>
                      <a:gd name="T48" fmla="*/ 30 w 30"/>
                      <a:gd name="T49" fmla="*/ 18 h 18"/>
                      <a:gd name="T50" fmla="*/ 29 w 30"/>
                      <a:gd name="T51" fmla="*/ 18 h 18"/>
                      <a:gd name="T52" fmla="*/ 27 w 30"/>
                      <a:gd name="T53" fmla="*/ 17 h 18"/>
                      <a:gd name="T54" fmla="*/ 27 w 30"/>
                      <a:gd name="T55" fmla="*/ 16 h 18"/>
                      <a:gd name="T56" fmla="*/ 26 w 30"/>
                      <a:gd name="T57" fmla="*/ 14 h 18"/>
                      <a:gd name="T58" fmla="*/ 25 w 30"/>
                      <a:gd name="T59" fmla="*/ 13 h 18"/>
                      <a:gd name="T60" fmla="*/ 23 w 30"/>
                      <a:gd name="T61" fmla="*/ 12 h 18"/>
                      <a:gd name="T62" fmla="*/ 19 w 30"/>
                      <a:gd name="T63" fmla="*/ 13 h 18"/>
                      <a:gd name="T64" fmla="*/ 18 w 30"/>
                      <a:gd name="T65" fmla="*/ 12 h 18"/>
                      <a:gd name="T66" fmla="*/ 17 w 30"/>
                      <a:gd name="T67" fmla="*/ 9 h 18"/>
                      <a:gd name="T68" fmla="*/ 16 w 30"/>
                      <a:gd name="T69" fmla="*/ 9 h 18"/>
                      <a:gd name="T70" fmla="*/ 15 w 30"/>
                      <a:gd name="T71" fmla="*/ 8 h 18"/>
                      <a:gd name="T72" fmla="*/ 14 w 30"/>
                      <a:gd name="T73" fmla="*/ 7 h 18"/>
                      <a:gd name="T74" fmla="*/ 11 w 30"/>
                      <a:gd name="T75" fmla="*/ 7 h 18"/>
                      <a:gd name="T76" fmla="*/ 10 w 30"/>
                      <a:gd name="T77" fmla="*/ 8 h 18"/>
                      <a:gd name="T78" fmla="*/ 11 w 30"/>
                      <a:gd name="T79" fmla="*/ 10 h 18"/>
                      <a:gd name="T80" fmla="*/ 14 w 30"/>
                      <a:gd name="T81" fmla="*/ 14 h 18"/>
                      <a:gd name="T82" fmla="*/ 9 w 30"/>
                      <a:gd name="T83" fmla="*/ 14 h 18"/>
                      <a:gd name="T84" fmla="*/ 9 w 30"/>
                      <a:gd name="T85" fmla="*/ 12 h 18"/>
                      <a:gd name="T86" fmla="*/ 8 w 30"/>
                      <a:gd name="T87" fmla="*/ 11 h 18"/>
                      <a:gd name="T88" fmla="*/ 6 w 30"/>
                      <a:gd name="T89" fmla="*/ 9 h 18"/>
                      <a:gd name="T90" fmla="*/ 6 w 30"/>
                      <a:gd name="T91" fmla="*/ 9 h 18"/>
                      <a:gd name="T92" fmla="*/ 9 w 30"/>
                      <a:gd name="T93" fmla="*/ 7 h 18"/>
                      <a:gd name="T94" fmla="*/ 9 w 30"/>
                      <a:gd name="T95" fmla="*/ 6 h 18"/>
                      <a:gd name="T96" fmla="*/ 9 w 30"/>
                      <a:gd name="T97" fmla="*/ 6 h 18"/>
                      <a:gd name="T98" fmla="*/ 8 w 30"/>
                      <a:gd name="T99" fmla="*/ 6 h 18"/>
                      <a:gd name="T100" fmla="*/ 6 w 30"/>
                      <a:gd name="T101" fmla="*/ 7 h 18"/>
                      <a:gd name="T102" fmla="*/ 2 w 30"/>
                      <a:gd name="T103" fmla="*/ 8 h 18"/>
                      <a:gd name="T104" fmla="*/ 1 w 30"/>
                      <a:gd name="T105" fmla="*/ 7 h 18"/>
                      <a:gd name="T106" fmla="*/ 0 w 30"/>
                      <a:gd name="T107" fmla="*/ 6 h 18"/>
                      <a:gd name="T108" fmla="*/ 1 w 30"/>
                      <a:gd name="T10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 h="18">
                        <a:moveTo>
                          <a:pt x="1" y="5"/>
                        </a:moveTo>
                        <a:lnTo>
                          <a:pt x="1" y="4"/>
                        </a:lnTo>
                        <a:lnTo>
                          <a:pt x="21" y="0"/>
                        </a:lnTo>
                        <a:lnTo>
                          <a:pt x="22" y="0"/>
                        </a:lnTo>
                        <a:lnTo>
                          <a:pt x="24" y="2"/>
                        </a:lnTo>
                        <a:lnTo>
                          <a:pt x="25" y="4"/>
                        </a:lnTo>
                        <a:lnTo>
                          <a:pt x="22" y="4"/>
                        </a:lnTo>
                        <a:lnTo>
                          <a:pt x="20" y="4"/>
                        </a:lnTo>
                        <a:lnTo>
                          <a:pt x="16" y="3"/>
                        </a:lnTo>
                        <a:lnTo>
                          <a:pt x="16" y="3"/>
                        </a:lnTo>
                        <a:lnTo>
                          <a:pt x="19" y="5"/>
                        </a:lnTo>
                        <a:lnTo>
                          <a:pt x="24" y="6"/>
                        </a:lnTo>
                        <a:lnTo>
                          <a:pt x="26" y="6"/>
                        </a:lnTo>
                        <a:lnTo>
                          <a:pt x="26" y="7"/>
                        </a:lnTo>
                        <a:lnTo>
                          <a:pt x="26" y="8"/>
                        </a:lnTo>
                        <a:lnTo>
                          <a:pt x="22" y="8"/>
                        </a:lnTo>
                        <a:lnTo>
                          <a:pt x="21" y="8"/>
                        </a:lnTo>
                        <a:lnTo>
                          <a:pt x="21" y="9"/>
                        </a:lnTo>
                        <a:lnTo>
                          <a:pt x="26" y="10"/>
                        </a:lnTo>
                        <a:lnTo>
                          <a:pt x="27" y="11"/>
                        </a:lnTo>
                        <a:lnTo>
                          <a:pt x="27" y="13"/>
                        </a:lnTo>
                        <a:lnTo>
                          <a:pt x="28" y="13"/>
                        </a:lnTo>
                        <a:lnTo>
                          <a:pt x="29" y="16"/>
                        </a:lnTo>
                        <a:lnTo>
                          <a:pt x="30" y="17"/>
                        </a:lnTo>
                        <a:lnTo>
                          <a:pt x="30" y="18"/>
                        </a:lnTo>
                        <a:lnTo>
                          <a:pt x="29" y="18"/>
                        </a:lnTo>
                        <a:lnTo>
                          <a:pt x="27" y="17"/>
                        </a:lnTo>
                        <a:lnTo>
                          <a:pt x="27" y="16"/>
                        </a:lnTo>
                        <a:lnTo>
                          <a:pt x="26" y="14"/>
                        </a:lnTo>
                        <a:lnTo>
                          <a:pt x="25" y="13"/>
                        </a:lnTo>
                        <a:lnTo>
                          <a:pt x="23" y="12"/>
                        </a:lnTo>
                        <a:lnTo>
                          <a:pt x="19" y="13"/>
                        </a:lnTo>
                        <a:lnTo>
                          <a:pt x="18" y="12"/>
                        </a:lnTo>
                        <a:lnTo>
                          <a:pt x="17" y="9"/>
                        </a:lnTo>
                        <a:lnTo>
                          <a:pt x="16" y="9"/>
                        </a:lnTo>
                        <a:lnTo>
                          <a:pt x="15" y="8"/>
                        </a:lnTo>
                        <a:lnTo>
                          <a:pt x="14" y="7"/>
                        </a:lnTo>
                        <a:lnTo>
                          <a:pt x="11" y="7"/>
                        </a:lnTo>
                        <a:lnTo>
                          <a:pt x="10" y="8"/>
                        </a:lnTo>
                        <a:lnTo>
                          <a:pt x="11" y="10"/>
                        </a:lnTo>
                        <a:lnTo>
                          <a:pt x="14" y="14"/>
                        </a:lnTo>
                        <a:lnTo>
                          <a:pt x="9" y="14"/>
                        </a:lnTo>
                        <a:lnTo>
                          <a:pt x="9" y="12"/>
                        </a:lnTo>
                        <a:lnTo>
                          <a:pt x="8" y="11"/>
                        </a:lnTo>
                        <a:lnTo>
                          <a:pt x="6" y="9"/>
                        </a:lnTo>
                        <a:lnTo>
                          <a:pt x="6" y="9"/>
                        </a:lnTo>
                        <a:lnTo>
                          <a:pt x="9" y="7"/>
                        </a:lnTo>
                        <a:lnTo>
                          <a:pt x="9" y="6"/>
                        </a:lnTo>
                        <a:lnTo>
                          <a:pt x="9" y="6"/>
                        </a:lnTo>
                        <a:lnTo>
                          <a:pt x="8" y="6"/>
                        </a:lnTo>
                        <a:lnTo>
                          <a:pt x="6" y="7"/>
                        </a:lnTo>
                        <a:lnTo>
                          <a:pt x="2" y="8"/>
                        </a:lnTo>
                        <a:lnTo>
                          <a:pt x="1" y="7"/>
                        </a:lnTo>
                        <a:lnTo>
                          <a:pt x="0" y="6"/>
                        </a:lnTo>
                        <a:lnTo>
                          <a:pt x="1" y="5"/>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619" name="Freeform 921">
                    <a:extLst>
                      <a:ext uri="{FF2B5EF4-FFF2-40B4-BE49-F238E27FC236}">
                        <a16:creationId xmlns:a16="http://schemas.microsoft.com/office/drawing/2014/main" xmlns="" id="{9912B0A2-3B8F-4E49-A415-AA21046D5C36}"/>
                      </a:ext>
                    </a:extLst>
                  </p:cNvPr>
                  <p:cNvSpPr/>
                  <p:nvPr/>
                </p:nvSpPr>
                <p:spPr>
                  <a:xfrm>
                    <a:off x="2713038" y="6111875"/>
                    <a:ext cx="28575" cy="17463"/>
                  </a:xfrm>
                  <a:custGeom>
                    <a:avLst/>
                    <a:gdLst>
                      <a:gd name="T0" fmla="*/ 3 w 18"/>
                      <a:gd name="T1" fmla="*/ 3 h 11"/>
                      <a:gd name="T2" fmla="*/ 3 w 18"/>
                      <a:gd name="T3" fmla="*/ 3 h 11"/>
                      <a:gd name="T4" fmla="*/ 1 w 18"/>
                      <a:gd name="T5" fmla="*/ 3 h 11"/>
                      <a:gd name="T6" fmla="*/ 0 w 18"/>
                      <a:gd name="T7" fmla="*/ 1 h 11"/>
                      <a:gd name="T8" fmla="*/ 7 w 18"/>
                      <a:gd name="T9" fmla="*/ 0 h 11"/>
                      <a:gd name="T10" fmla="*/ 16 w 18"/>
                      <a:gd name="T11" fmla="*/ 2 h 11"/>
                      <a:gd name="T12" fmla="*/ 17 w 18"/>
                      <a:gd name="T13" fmla="*/ 3 h 11"/>
                      <a:gd name="T14" fmla="*/ 18 w 18"/>
                      <a:gd name="T15" fmla="*/ 8 h 11"/>
                      <a:gd name="T16" fmla="*/ 18 w 18"/>
                      <a:gd name="T17" fmla="*/ 9 h 11"/>
                      <a:gd name="T18" fmla="*/ 17 w 18"/>
                      <a:gd name="T19" fmla="*/ 10 h 11"/>
                      <a:gd name="T20" fmla="*/ 15 w 18"/>
                      <a:gd name="T21" fmla="*/ 10 h 11"/>
                      <a:gd name="T22" fmla="*/ 14 w 18"/>
                      <a:gd name="T23" fmla="*/ 11 h 11"/>
                      <a:gd name="T24" fmla="*/ 13 w 18"/>
                      <a:gd name="T25" fmla="*/ 10 h 11"/>
                      <a:gd name="T26" fmla="*/ 13 w 18"/>
                      <a:gd name="T27" fmla="*/ 8 h 11"/>
                      <a:gd name="T28" fmla="*/ 12 w 18"/>
                      <a:gd name="T29" fmla="*/ 8 h 11"/>
                      <a:gd name="T30" fmla="*/ 11 w 18"/>
                      <a:gd name="T31" fmla="*/ 8 h 11"/>
                      <a:gd name="T32" fmla="*/ 11 w 18"/>
                      <a:gd name="T33" fmla="*/ 9 h 11"/>
                      <a:gd name="T34" fmla="*/ 9 w 18"/>
                      <a:gd name="T35" fmla="*/ 9 h 11"/>
                      <a:gd name="T36" fmla="*/ 8 w 18"/>
                      <a:gd name="T37" fmla="*/ 9 h 11"/>
                      <a:gd name="T38" fmla="*/ 9 w 18"/>
                      <a:gd name="T39" fmla="*/ 8 h 11"/>
                      <a:gd name="T40" fmla="*/ 4 w 18"/>
                      <a:gd name="T41" fmla="*/ 7 h 11"/>
                      <a:gd name="T42" fmla="*/ 3 w 18"/>
                      <a:gd name="T43"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11">
                        <a:moveTo>
                          <a:pt x="3" y="3"/>
                        </a:moveTo>
                        <a:lnTo>
                          <a:pt x="3" y="3"/>
                        </a:lnTo>
                        <a:lnTo>
                          <a:pt x="1" y="3"/>
                        </a:lnTo>
                        <a:lnTo>
                          <a:pt x="0" y="1"/>
                        </a:lnTo>
                        <a:lnTo>
                          <a:pt x="7" y="0"/>
                        </a:lnTo>
                        <a:lnTo>
                          <a:pt x="16" y="2"/>
                        </a:lnTo>
                        <a:lnTo>
                          <a:pt x="17" y="3"/>
                        </a:lnTo>
                        <a:lnTo>
                          <a:pt x="18" y="8"/>
                        </a:lnTo>
                        <a:lnTo>
                          <a:pt x="18" y="9"/>
                        </a:lnTo>
                        <a:lnTo>
                          <a:pt x="17" y="10"/>
                        </a:lnTo>
                        <a:lnTo>
                          <a:pt x="15" y="10"/>
                        </a:lnTo>
                        <a:lnTo>
                          <a:pt x="14" y="11"/>
                        </a:lnTo>
                        <a:lnTo>
                          <a:pt x="13" y="10"/>
                        </a:lnTo>
                        <a:lnTo>
                          <a:pt x="13" y="8"/>
                        </a:lnTo>
                        <a:lnTo>
                          <a:pt x="12" y="8"/>
                        </a:lnTo>
                        <a:lnTo>
                          <a:pt x="11" y="8"/>
                        </a:lnTo>
                        <a:lnTo>
                          <a:pt x="11" y="9"/>
                        </a:lnTo>
                        <a:lnTo>
                          <a:pt x="9" y="9"/>
                        </a:lnTo>
                        <a:lnTo>
                          <a:pt x="8" y="9"/>
                        </a:lnTo>
                        <a:lnTo>
                          <a:pt x="9" y="8"/>
                        </a:lnTo>
                        <a:lnTo>
                          <a:pt x="4" y="7"/>
                        </a:lnTo>
                        <a:lnTo>
                          <a:pt x="3" y="3"/>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620" name="Freeform 922">
                    <a:extLst>
                      <a:ext uri="{FF2B5EF4-FFF2-40B4-BE49-F238E27FC236}">
                        <a16:creationId xmlns:a16="http://schemas.microsoft.com/office/drawing/2014/main" xmlns="" id="{486416D8-C405-A84A-B6F8-095C6A9028AA}"/>
                      </a:ext>
                    </a:extLst>
                  </p:cNvPr>
                  <p:cNvSpPr/>
                  <p:nvPr/>
                </p:nvSpPr>
                <p:spPr>
                  <a:xfrm>
                    <a:off x="2713038" y="6111875"/>
                    <a:ext cx="28575" cy="17463"/>
                  </a:xfrm>
                  <a:custGeom>
                    <a:avLst/>
                    <a:gdLst>
                      <a:gd name="T0" fmla="*/ 3 w 18"/>
                      <a:gd name="T1" fmla="*/ 3 h 11"/>
                      <a:gd name="T2" fmla="*/ 3 w 18"/>
                      <a:gd name="T3" fmla="*/ 3 h 11"/>
                      <a:gd name="T4" fmla="*/ 1 w 18"/>
                      <a:gd name="T5" fmla="*/ 3 h 11"/>
                      <a:gd name="T6" fmla="*/ 0 w 18"/>
                      <a:gd name="T7" fmla="*/ 1 h 11"/>
                      <a:gd name="T8" fmla="*/ 7 w 18"/>
                      <a:gd name="T9" fmla="*/ 0 h 11"/>
                      <a:gd name="T10" fmla="*/ 16 w 18"/>
                      <a:gd name="T11" fmla="*/ 2 h 11"/>
                      <a:gd name="T12" fmla="*/ 17 w 18"/>
                      <a:gd name="T13" fmla="*/ 3 h 11"/>
                      <a:gd name="T14" fmla="*/ 18 w 18"/>
                      <a:gd name="T15" fmla="*/ 8 h 11"/>
                      <a:gd name="T16" fmla="*/ 18 w 18"/>
                      <a:gd name="T17" fmla="*/ 9 h 11"/>
                      <a:gd name="T18" fmla="*/ 17 w 18"/>
                      <a:gd name="T19" fmla="*/ 10 h 11"/>
                      <a:gd name="T20" fmla="*/ 15 w 18"/>
                      <a:gd name="T21" fmla="*/ 10 h 11"/>
                      <a:gd name="T22" fmla="*/ 14 w 18"/>
                      <a:gd name="T23" fmla="*/ 11 h 11"/>
                      <a:gd name="T24" fmla="*/ 13 w 18"/>
                      <a:gd name="T25" fmla="*/ 10 h 11"/>
                      <a:gd name="T26" fmla="*/ 13 w 18"/>
                      <a:gd name="T27" fmla="*/ 8 h 11"/>
                      <a:gd name="T28" fmla="*/ 12 w 18"/>
                      <a:gd name="T29" fmla="*/ 8 h 11"/>
                      <a:gd name="T30" fmla="*/ 11 w 18"/>
                      <a:gd name="T31" fmla="*/ 8 h 11"/>
                      <a:gd name="T32" fmla="*/ 11 w 18"/>
                      <a:gd name="T33" fmla="*/ 9 h 11"/>
                      <a:gd name="T34" fmla="*/ 9 w 18"/>
                      <a:gd name="T35" fmla="*/ 9 h 11"/>
                      <a:gd name="T36" fmla="*/ 8 w 18"/>
                      <a:gd name="T37" fmla="*/ 9 h 11"/>
                      <a:gd name="T38" fmla="*/ 9 w 18"/>
                      <a:gd name="T39" fmla="*/ 8 h 11"/>
                      <a:gd name="T40" fmla="*/ 4 w 18"/>
                      <a:gd name="T41" fmla="*/ 7 h 11"/>
                      <a:gd name="T42" fmla="*/ 3 w 18"/>
                      <a:gd name="T43"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11">
                        <a:moveTo>
                          <a:pt x="3" y="3"/>
                        </a:moveTo>
                        <a:lnTo>
                          <a:pt x="3" y="3"/>
                        </a:lnTo>
                        <a:lnTo>
                          <a:pt x="1" y="3"/>
                        </a:lnTo>
                        <a:lnTo>
                          <a:pt x="0" y="1"/>
                        </a:lnTo>
                        <a:lnTo>
                          <a:pt x="7" y="0"/>
                        </a:lnTo>
                        <a:lnTo>
                          <a:pt x="16" y="2"/>
                        </a:lnTo>
                        <a:lnTo>
                          <a:pt x="17" y="3"/>
                        </a:lnTo>
                        <a:lnTo>
                          <a:pt x="18" y="8"/>
                        </a:lnTo>
                        <a:lnTo>
                          <a:pt x="18" y="9"/>
                        </a:lnTo>
                        <a:lnTo>
                          <a:pt x="17" y="10"/>
                        </a:lnTo>
                        <a:lnTo>
                          <a:pt x="15" y="10"/>
                        </a:lnTo>
                        <a:lnTo>
                          <a:pt x="14" y="11"/>
                        </a:lnTo>
                        <a:lnTo>
                          <a:pt x="13" y="10"/>
                        </a:lnTo>
                        <a:lnTo>
                          <a:pt x="13" y="8"/>
                        </a:lnTo>
                        <a:lnTo>
                          <a:pt x="12" y="8"/>
                        </a:lnTo>
                        <a:lnTo>
                          <a:pt x="11" y="8"/>
                        </a:lnTo>
                        <a:lnTo>
                          <a:pt x="11" y="9"/>
                        </a:lnTo>
                        <a:lnTo>
                          <a:pt x="9" y="9"/>
                        </a:lnTo>
                        <a:lnTo>
                          <a:pt x="8" y="9"/>
                        </a:lnTo>
                        <a:lnTo>
                          <a:pt x="9" y="8"/>
                        </a:lnTo>
                        <a:lnTo>
                          <a:pt x="4" y="7"/>
                        </a:lnTo>
                        <a:lnTo>
                          <a:pt x="3" y="3"/>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621" name="Freeform 923">
                    <a:extLst>
                      <a:ext uri="{FF2B5EF4-FFF2-40B4-BE49-F238E27FC236}">
                        <a16:creationId xmlns:a16="http://schemas.microsoft.com/office/drawing/2014/main" xmlns="" id="{35289058-0014-3E43-B62A-19F486BB3018}"/>
                      </a:ext>
                    </a:extLst>
                  </p:cNvPr>
                  <p:cNvSpPr/>
                  <p:nvPr/>
                </p:nvSpPr>
                <p:spPr>
                  <a:xfrm>
                    <a:off x="2557463" y="5884863"/>
                    <a:ext cx="17463" cy="47625"/>
                  </a:xfrm>
                  <a:custGeom>
                    <a:avLst/>
                    <a:gdLst>
                      <a:gd name="T0" fmla="*/ 3 w 11"/>
                      <a:gd name="T1" fmla="*/ 7 h 30"/>
                      <a:gd name="T2" fmla="*/ 3 w 11"/>
                      <a:gd name="T3" fmla="*/ 6 h 30"/>
                      <a:gd name="T4" fmla="*/ 3 w 11"/>
                      <a:gd name="T5" fmla="*/ 4 h 30"/>
                      <a:gd name="T6" fmla="*/ 3 w 11"/>
                      <a:gd name="T7" fmla="*/ 3 h 30"/>
                      <a:gd name="T8" fmla="*/ 5 w 11"/>
                      <a:gd name="T9" fmla="*/ 1 h 30"/>
                      <a:gd name="T10" fmla="*/ 6 w 11"/>
                      <a:gd name="T11" fmla="*/ 0 h 30"/>
                      <a:gd name="T12" fmla="*/ 9 w 11"/>
                      <a:gd name="T13" fmla="*/ 3 h 30"/>
                      <a:gd name="T14" fmla="*/ 11 w 11"/>
                      <a:gd name="T15" fmla="*/ 27 h 30"/>
                      <a:gd name="T16" fmla="*/ 9 w 11"/>
                      <a:gd name="T17" fmla="*/ 29 h 30"/>
                      <a:gd name="T18" fmla="*/ 7 w 11"/>
                      <a:gd name="T19" fmla="*/ 30 h 30"/>
                      <a:gd name="T20" fmla="*/ 5 w 11"/>
                      <a:gd name="T21" fmla="*/ 27 h 30"/>
                      <a:gd name="T22" fmla="*/ 5 w 11"/>
                      <a:gd name="T23" fmla="*/ 21 h 30"/>
                      <a:gd name="T24" fmla="*/ 6 w 11"/>
                      <a:gd name="T25" fmla="*/ 19 h 30"/>
                      <a:gd name="T26" fmla="*/ 6 w 11"/>
                      <a:gd name="T27" fmla="*/ 18 h 30"/>
                      <a:gd name="T28" fmla="*/ 2 w 11"/>
                      <a:gd name="T29" fmla="*/ 17 h 30"/>
                      <a:gd name="T30" fmla="*/ 0 w 11"/>
                      <a:gd name="T31" fmla="*/ 14 h 30"/>
                      <a:gd name="T32" fmla="*/ 0 w 11"/>
                      <a:gd name="T33" fmla="*/ 13 h 30"/>
                      <a:gd name="T34" fmla="*/ 2 w 11"/>
                      <a:gd name="T35" fmla="*/ 13 h 30"/>
                      <a:gd name="T36" fmla="*/ 3 w 11"/>
                      <a:gd name="T37" fmla="*/ 14 h 30"/>
                      <a:gd name="T38" fmla="*/ 4 w 11"/>
                      <a:gd name="T39" fmla="*/ 11 h 30"/>
                      <a:gd name="T40" fmla="*/ 2 w 11"/>
                      <a:gd name="T41" fmla="*/ 11 h 30"/>
                      <a:gd name="T42" fmla="*/ 1 w 11"/>
                      <a:gd name="T43" fmla="*/ 10 h 30"/>
                      <a:gd name="T44" fmla="*/ 1 w 11"/>
                      <a:gd name="T45" fmla="*/ 8 h 30"/>
                      <a:gd name="T46" fmla="*/ 3 w 11"/>
                      <a:gd name="T47"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 h="30">
                        <a:moveTo>
                          <a:pt x="3" y="7"/>
                        </a:moveTo>
                        <a:lnTo>
                          <a:pt x="3" y="6"/>
                        </a:lnTo>
                        <a:lnTo>
                          <a:pt x="3" y="4"/>
                        </a:lnTo>
                        <a:lnTo>
                          <a:pt x="3" y="3"/>
                        </a:lnTo>
                        <a:lnTo>
                          <a:pt x="5" y="1"/>
                        </a:lnTo>
                        <a:lnTo>
                          <a:pt x="6" y="0"/>
                        </a:lnTo>
                        <a:lnTo>
                          <a:pt x="9" y="3"/>
                        </a:lnTo>
                        <a:lnTo>
                          <a:pt x="11" y="27"/>
                        </a:lnTo>
                        <a:lnTo>
                          <a:pt x="9" y="29"/>
                        </a:lnTo>
                        <a:lnTo>
                          <a:pt x="7" y="30"/>
                        </a:lnTo>
                        <a:lnTo>
                          <a:pt x="5" y="27"/>
                        </a:lnTo>
                        <a:lnTo>
                          <a:pt x="5" y="21"/>
                        </a:lnTo>
                        <a:lnTo>
                          <a:pt x="6" y="19"/>
                        </a:lnTo>
                        <a:lnTo>
                          <a:pt x="6" y="18"/>
                        </a:lnTo>
                        <a:lnTo>
                          <a:pt x="2" y="17"/>
                        </a:lnTo>
                        <a:lnTo>
                          <a:pt x="0" y="14"/>
                        </a:lnTo>
                        <a:lnTo>
                          <a:pt x="0" y="13"/>
                        </a:lnTo>
                        <a:lnTo>
                          <a:pt x="2" y="13"/>
                        </a:lnTo>
                        <a:lnTo>
                          <a:pt x="3" y="14"/>
                        </a:lnTo>
                        <a:lnTo>
                          <a:pt x="4" y="11"/>
                        </a:lnTo>
                        <a:lnTo>
                          <a:pt x="2" y="11"/>
                        </a:lnTo>
                        <a:lnTo>
                          <a:pt x="1" y="10"/>
                        </a:lnTo>
                        <a:lnTo>
                          <a:pt x="1" y="8"/>
                        </a:lnTo>
                        <a:lnTo>
                          <a:pt x="3" y="7"/>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622" name="Freeform 924">
                    <a:extLst>
                      <a:ext uri="{FF2B5EF4-FFF2-40B4-BE49-F238E27FC236}">
                        <a16:creationId xmlns:a16="http://schemas.microsoft.com/office/drawing/2014/main" xmlns="" id="{A0C370C5-BF09-CA4C-8B1B-EB5352E57415}"/>
                      </a:ext>
                    </a:extLst>
                  </p:cNvPr>
                  <p:cNvSpPr/>
                  <p:nvPr/>
                </p:nvSpPr>
                <p:spPr>
                  <a:xfrm>
                    <a:off x="2557463" y="5884863"/>
                    <a:ext cx="17463" cy="47625"/>
                  </a:xfrm>
                  <a:custGeom>
                    <a:avLst/>
                    <a:gdLst>
                      <a:gd name="T0" fmla="*/ 3 w 11"/>
                      <a:gd name="T1" fmla="*/ 7 h 30"/>
                      <a:gd name="T2" fmla="*/ 3 w 11"/>
                      <a:gd name="T3" fmla="*/ 6 h 30"/>
                      <a:gd name="T4" fmla="*/ 3 w 11"/>
                      <a:gd name="T5" fmla="*/ 4 h 30"/>
                      <a:gd name="T6" fmla="*/ 3 w 11"/>
                      <a:gd name="T7" fmla="*/ 3 h 30"/>
                      <a:gd name="T8" fmla="*/ 5 w 11"/>
                      <a:gd name="T9" fmla="*/ 1 h 30"/>
                      <a:gd name="T10" fmla="*/ 6 w 11"/>
                      <a:gd name="T11" fmla="*/ 0 h 30"/>
                      <a:gd name="T12" fmla="*/ 9 w 11"/>
                      <a:gd name="T13" fmla="*/ 3 h 30"/>
                      <a:gd name="T14" fmla="*/ 11 w 11"/>
                      <a:gd name="T15" fmla="*/ 27 h 30"/>
                      <a:gd name="T16" fmla="*/ 9 w 11"/>
                      <a:gd name="T17" fmla="*/ 29 h 30"/>
                      <a:gd name="T18" fmla="*/ 7 w 11"/>
                      <a:gd name="T19" fmla="*/ 30 h 30"/>
                      <a:gd name="T20" fmla="*/ 5 w 11"/>
                      <a:gd name="T21" fmla="*/ 27 h 30"/>
                      <a:gd name="T22" fmla="*/ 5 w 11"/>
                      <a:gd name="T23" fmla="*/ 21 h 30"/>
                      <a:gd name="T24" fmla="*/ 6 w 11"/>
                      <a:gd name="T25" fmla="*/ 19 h 30"/>
                      <a:gd name="T26" fmla="*/ 6 w 11"/>
                      <a:gd name="T27" fmla="*/ 18 h 30"/>
                      <a:gd name="T28" fmla="*/ 2 w 11"/>
                      <a:gd name="T29" fmla="*/ 17 h 30"/>
                      <a:gd name="T30" fmla="*/ 0 w 11"/>
                      <a:gd name="T31" fmla="*/ 14 h 30"/>
                      <a:gd name="T32" fmla="*/ 0 w 11"/>
                      <a:gd name="T33" fmla="*/ 13 h 30"/>
                      <a:gd name="T34" fmla="*/ 2 w 11"/>
                      <a:gd name="T35" fmla="*/ 13 h 30"/>
                      <a:gd name="T36" fmla="*/ 3 w 11"/>
                      <a:gd name="T37" fmla="*/ 14 h 30"/>
                      <a:gd name="T38" fmla="*/ 4 w 11"/>
                      <a:gd name="T39" fmla="*/ 11 h 30"/>
                      <a:gd name="T40" fmla="*/ 2 w 11"/>
                      <a:gd name="T41" fmla="*/ 11 h 30"/>
                      <a:gd name="T42" fmla="*/ 1 w 11"/>
                      <a:gd name="T43" fmla="*/ 10 h 30"/>
                      <a:gd name="T44" fmla="*/ 1 w 11"/>
                      <a:gd name="T45" fmla="*/ 8 h 30"/>
                      <a:gd name="T46" fmla="*/ 3 w 11"/>
                      <a:gd name="T47"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 h="30">
                        <a:moveTo>
                          <a:pt x="3" y="7"/>
                        </a:moveTo>
                        <a:lnTo>
                          <a:pt x="3" y="6"/>
                        </a:lnTo>
                        <a:lnTo>
                          <a:pt x="3" y="4"/>
                        </a:lnTo>
                        <a:lnTo>
                          <a:pt x="3" y="3"/>
                        </a:lnTo>
                        <a:lnTo>
                          <a:pt x="5" y="1"/>
                        </a:lnTo>
                        <a:lnTo>
                          <a:pt x="6" y="0"/>
                        </a:lnTo>
                        <a:lnTo>
                          <a:pt x="9" y="3"/>
                        </a:lnTo>
                        <a:lnTo>
                          <a:pt x="11" y="27"/>
                        </a:lnTo>
                        <a:lnTo>
                          <a:pt x="9" y="29"/>
                        </a:lnTo>
                        <a:lnTo>
                          <a:pt x="7" y="30"/>
                        </a:lnTo>
                        <a:lnTo>
                          <a:pt x="5" y="27"/>
                        </a:lnTo>
                        <a:lnTo>
                          <a:pt x="5" y="21"/>
                        </a:lnTo>
                        <a:lnTo>
                          <a:pt x="6" y="19"/>
                        </a:lnTo>
                        <a:lnTo>
                          <a:pt x="6" y="18"/>
                        </a:lnTo>
                        <a:lnTo>
                          <a:pt x="2" y="17"/>
                        </a:lnTo>
                        <a:lnTo>
                          <a:pt x="0" y="14"/>
                        </a:lnTo>
                        <a:lnTo>
                          <a:pt x="0" y="13"/>
                        </a:lnTo>
                        <a:lnTo>
                          <a:pt x="2" y="13"/>
                        </a:lnTo>
                        <a:lnTo>
                          <a:pt x="3" y="14"/>
                        </a:lnTo>
                        <a:lnTo>
                          <a:pt x="4" y="11"/>
                        </a:lnTo>
                        <a:lnTo>
                          <a:pt x="2" y="11"/>
                        </a:lnTo>
                        <a:lnTo>
                          <a:pt x="1" y="10"/>
                        </a:lnTo>
                        <a:lnTo>
                          <a:pt x="1" y="8"/>
                        </a:lnTo>
                        <a:lnTo>
                          <a:pt x="3" y="7"/>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623" name="Freeform 925">
                    <a:extLst>
                      <a:ext uri="{FF2B5EF4-FFF2-40B4-BE49-F238E27FC236}">
                        <a16:creationId xmlns:a16="http://schemas.microsoft.com/office/drawing/2014/main" xmlns="" id="{AFC24D4E-4393-9D41-BC74-F6DB319F59B4}"/>
                      </a:ext>
                    </a:extLst>
                  </p:cNvPr>
                  <p:cNvSpPr/>
                  <p:nvPr/>
                </p:nvSpPr>
                <p:spPr>
                  <a:xfrm>
                    <a:off x="2597150" y="5745163"/>
                    <a:ext cx="15875" cy="17463"/>
                  </a:xfrm>
                  <a:custGeom>
                    <a:avLst/>
                    <a:gdLst>
                      <a:gd name="T0" fmla="*/ 6 w 10"/>
                      <a:gd name="T1" fmla="*/ 0 h 11"/>
                      <a:gd name="T2" fmla="*/ 7 w 10"/>
                      <a:gd name="T3" fmla="*/ 1 h 11"/>
                      <a:gd name="T4" fmla="*/ 9 w 10"/>
                      <a:gd name="T5" fmla="*/ 2 h 11"/>
                      <a:gd name="T6" fmla="*/ 10 w 10"/>
                      <a:gd name="T7" fmla="*/ 3 h 11"/>
                      <a:gd name="T8" fmla="*/ 10 w 10"/>
                      <a:gd name="T9" fmla="*/ 4 h 11"/>
                      <a:gd name="T10" fmla="*/ 9 w 10"/>
                      <a:gd name="T11" fmla="*/ 6 h 11"/>
                      <a:gd name="T12" fmla="*/ 9 w 10"/>
                      <a:gd name="T13" fmla="*/ 9 h 11"/>
                      <a:gd name="T14" fmla="*/ 7 w 10"/>
                      <a:gd name="T15" fmla="*/ 11 h 11"/>
                      <a:gd name="T16" fmla="*/ 5 w 10"/>
                      <a:gd name="T17" fmla="*/ 11 h 11"/>
                      <a:gd name="T18" fmla="*/ 3 w 10"/>
                      <a:gd name="T19" fmla="*/ 11 h 11"/>
                      <a:gd name="T20" fmla="*/ 0 w 10"/>
                      <a:gd name="T21" fmla="*/ 7 h 11"/>
                      <a:gd name="T22" fmla="*/ 0 w 10"/>
                      <a:gd name="T23" fmla="*/ 5 h 11"/>
                      <a:gd name="T24" fmla="*/ 6 w 10"/>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1">
                        <a:moveTo>
                          <a:pt x="6" y="0"/>
                        </a:moveTo>
                        <a:lnTo>
                          <a:pt x="7" y="1"/>
                        </a:lnTo>
                        <a:lnTo>
                          <a:pt x="9" y="2"/>
                        </a:lnTo>
                        <a:lnTo>
                          <a:pt x="10" y="3"/>
                        </a:lnTo>
                        <a:lnTo>
                          <a:pt x="10" y="4"/>
                        </a:lnTo>
                        <a:lnTo>
                          <a:pt x="9" y="6"/>
                        </a:lnTo>
                        <a:lnTo>
                          <a:pt x="9" y="9"/>
                        </a:lnTo>
                        <a:lnTo>
                          <a:pt x="7" y="11"/>
                        </a:lnTo>
                        <a:lnTo>
                          <a:pt x="5" y="11"/>
                        </a:lnTo>
                        <a:lnTo>
                          <a:pt x="3" y="11"/>
                        </a:lnTo>
                        <a:lnTo>
                          <a:pt x="0" y="7"/>
                        </a:lnTo>
                        <a:lnTo>
                          <a:pt x="0" y="5"/>
                        </a:lnTo>
                        <a:lnTo>
                          <a:pt x="6"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624" name="Freeform 926">
                    <a:extLst>
                      <a:ext uri="{FF2B5EF4-FFF2-40B4-BE49-F238E27FC236}">
                        <a16:creationId xmlns:a16="http://schemas.microsoft.com/office/drawing/2014/main" xmlns="" id="{57EFA0E1-5434-964F-847A-D104C30683D3}"/>
                      </a:ext>
                    </a:extLst>
                  </p:cNvPr>
                  <p:cNvSpPr/>
                  <p:nvPr/>
                </p:nvSpPr>
                <p:spPr>
                  <a:xfrm>
                    <a:off x="2597150" y="5745163"/>
                    <a:ext cx="15875" cy="17463"/>
                  </a:xfrm>
                  <a:custGeom>
                    <a:avLst/>
                    <a:gdLst>
                      <a:gd name="T0" fmla="*/ 6 w 10"/>
                      <a:gd name="T1" fmla="*/ 0 h 11"/>
                      <a:gd name="T2" fmla="*/ 7 w 10"/>
                      <a:gd name="T3" fmla="*/ 1 h 11"/>
                      <a:gd name="T4" fmla="*/ 9 w 10"/>
                      <a:gd name="T5" fmla="*/ 2 h 11"/>
                      <a:gd name="T6" fmla="*/ 10 w 10"/>
                      <a:gd name="T7" fmla="*/ 3 h 11"/>
                      <a:gd name="T8" fmla="*/ 10 w 10"/>
                      <a:gd name="T9" fmla="*/ 4 h 11"/>
                      <a:gd name="T10" fmla="*/ 9 w 10"/>
                      <a:gd name="T11" fmla="*/ 6 h 11"/>
                      <a:gd name="T12" fmla="*/ 9 w 10"/>
                      <a:gd name="T13" fmla="*/ 9 h 11"/>
                      <a:gd name="T14" fmla="*/ 7 w 10"/>
                      <a:gd name="T15" fmla="*/ 11 h 11"/>
                      <a:gd name="T16" fmla="*/ 5 w 10"/>
                      <a:gd name="T17" fmla="*/ 11 h 11"/>
                      <a:gd name="T18" fmla="*/ 3 w 10"/>
                      <a:gd name="T19" fmla="*/ 11 h 11"/>
                      <a:gd name="T20" fmla="*/ 0 w 10"/>
                      <a:gd name="T21" fmla="*/ 7 h 11"/>
                      <a:gd name="T22" fmla="*/ 0 w 10"/>
                      <a:gd name="T23" fmla="*/ 5 h 11"/>
                      <a:gd name="T24" fmla="*/ 6 w 10"/>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1">
                        <a:moveTo>
                          <a:pt x="6" y="0"/>
                        </a:moveTo>
                        <a:lnTo>
                          <a:pt x="7" y="1"/>
                        </a:lnTo>
                        <a:lnTo>
                          <a:pt x="9" y="2"/>
                        </a:lnTo>
                        <a:lnTo>
                          <a:pt x="10" y="3"/>
                        </a:lnTo>
                        <a:lnTo>
                          <a:pt x="10" y="4"/>
                        </a:lnTo>
                        <a:lnTo>
                          <a:pt x="9" y="6"/>
                        </a:lnTo>
                        <a:lnTo>
                          <a:pt x="9" y="9"/>
                        </a:lnTo>
                        <a:lnTo>
                          <a:pt x="7" y="11"/>
                        </a:lnTo>
                        <a:lnTo>
                          <a:pt x="5" y="11"/>
                        </a:lnTo>
                        <a:lnTo>
                          <a:pt x="3" y="11"/>
                        </a:lnTo>
                        <a:lnTo>
                          <a:pt x="0" y="7"/>
                        </a:lnTo>
                        <a:lnTo>
                          <a:pt x="0" y="5"/>
                        </a:lnTo>
                        <a:lnTo>
                          <a:pt x="6" y="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625" name="Freeform 927">
                    <a:extLst>
                      <a:ext uri="{FF2B5EF4-FFF2-40B4-BE49-F238E27FC236}">
                        <a16:creationId xmlns:a16="http://schemas.microsoft.com/office/drawing/2014/main" xmlns="" id="{53841A8E-3732-6F42-AC29-59E25A3B3D87}"/>
                      </a:ext>
                    </a:extLst>
                  </p:cNvPr>
                  <p:cNvSpPr/>
                  <p:nvPr/>
                </p:nvSpPr>
                <p:spPr>
                  <a:xfrm>
                    <a:off x="2644775" y="6018213"/>
                    <a:ext cx="61913" cy="96838"/>
                  </a:xfrm>
                  <a:custGeom>
                    <a:avLst/>
                    <a:gdLst>
                      <a:gd name="T0" fmla="*/ 36 w 39"/>
                      <a:gd name="T1" fmla="*/ 59 h 61"/>
                      <a:gd name="T2" fmla="*/ 34 w 39"/>
                      <a:gd name="T3" fmla="*/ 60 h 61"/>
                      <a:gd name="T4" fmla="*/ 29 w 39"/>
                      <a:gd name="T5" fmla="*/ 59 h 61"/>
                      <a:gd name="T6" fmla="*/ 19 w 39"/>
                      <a:gd name="T7" fmla="*/ 59 h 61"/>
                      <a:gd name="T8" fmla="*/ 10 w 39"/>
                      <a:gd name="T9" fmla="*/ 57 h 61"/>
                      <a:gd name="T10" fmla="*/ 6 w 39"/>
                      <a:gd name="T11" fmla="*/ 57 h 61"/>
                      <a:gd name="T12" fmla="*/ 8 w 39"/>
                      <a:gd name="T13" fmla="*/ 56 h 61"/>
                      <a:gd name="T14" fmla="*/ 6 w 39"/>
                      <a:gd name="T15" fmla="*/ 55 h 61"/>
                      <a:gd name="T16" fmla="*/ 3 w 39"/>
                      <a:gd name="T17" fmla="*/ 53 h 61"/>
                      <a:gd name="T18" fmla="*/ 0 w 39"/>
                      <a:gd name="T19" fmla="*/ 53 h 61"/>
                      <a:gd name="T20" fmla="*/ 1 w 39"/>
                      <a:gd name="T21" fmla="*/ 51 h 61"/>
                      <a:gd name="T22" fmla="*/ 3 w 39"/>
                      <a:gd name="T23" fmla="*/ 49 h 61"/>
                      <a:gd name="T24" fmla="*/ 6 w 39"/>
                      <a:gd name="T25" fmla="*/ 47 h 61"/>
                      <a:gd name="T26" fmla="*/ 8 w 39"/>
                      <a:gd name="T27" fmla="*/ 46 h 61"/>
                      <a:gd name="T28" fmla="*/ 8 w 39"/>
                      <a:gd name="T29" fmla="*/ 44 h 61"/>
                      <a:gd name="T30" fmla="*/ 6 w 39"/>
                      <a:gd name="T31" fmla="*/ 39 h 61"/>
                      <a:gd name="T32" fmla="*/ 16 w 39"/>
                      <a:gd name="T33" fmla="*/ 48 h 61"/>
                      <a:gd name="T34" fmla="*/ 19 w 39"/>
                      <a:gd name="T35" fmla="*/ 47 h 61"/>
                      <a:gd name="T36" fmla="*/ 16 w 39"/>
                      <a:gd name="T37" fmla="*/ 45 h 61"/>
                      <a:gd name="T38" fmla="*/ 20 w 39"/>
                      <a:gd name="T39" fmla="*/ 47 h 61"/>
                      <a:gd name="T40" fmla="*/ 23 w 39"/>
                      <a:gd name="T41" fmla="*/ 44 h 61"/>
                      <a:gd name="T42" fmla="*/ 26 w 39"/>
                      <a:gd name="T43" fmla="*/ 46 h 61"/>
                      <a:gd name="T44" fmla="*/ 27 w 39"/>
                      <a:gd name="T45" fmla="*/ 44 h 61"/>
                      <a:gd name="T46" fmla="*/ 18 w 39"/>
                      <a:gd name="T47" fmla="*/ 39 h 61"/>
                      <a:gd name="T48" fmla="*/ 18 w 39"/>
                      <a:gd name="T49" fmla="*/ 30 h 61"/>
                      <a:gd name="T50" fmla="*/ 21 w 39"/>
                      <a:gd name="T51" fmla="*/ 28 h 61"/>
                      <a:gd name="T52" fmla="*/ 28 w 39"/>
                      <a:gd name="T53" fmla="*/ 23 h 61"/>
                      <a:gd name="T54" fmla="*/ 25 w 39"/>
                      <a:gd name="T55" fmla="*/ 21 h 61"/>
                      <a:gd name="T56" fmla="*/ 17 w 39"/>
                      <a:gd name="T57" fmla="*/ 24 h 61"/>
                      <a:gd name="T58" fmla="*/ 12 w 39"/>
                      <a:gd name="T59" fmla="*/ 19 h 61"/>
                      <a:gd name="T60" fmla="*/ 14 w 39"/>
                      <a:gd name="T61" fmla="*/ 13 h 61"/>
                      <a:gd name="T62" fmla="*/ 17 w 39"/>
                      <a:gd name="T63" fmla="*/ 14 h 61"/>
                      <a:gd name="T64" fmla="*/ 16 w 39"/>
                      <a:gd name="T65" fmla="*/ 10 h 61"/>
                      <a:gd name="T66" fmla="*/ 13 w 39"/>
                      <a:gd name="T67" fmla="*/ 7 h 61"/>
                      <a:gd name="T68" fmla="*/ 19 w 39"/>
                      <a:gd name="T69" fmla="*/ 8 h 61"/>
                      <a:gd name="T70" fmla="*/ 23 w 39"/>
                      <a:gd name="T71" fmla="*/ 7 h 61"/>
                      <a:gd name="T72" fmla="*/ 27 w 39"/>
                      <a:gd name="T73" fmla="*/ 0 h 61"/>
                      <a:gd name="T74" fmla="*/ 32 w 39"/>
                      <a:gd name="T75" fmla="*/ 5 h 61"/>
                      <a:gd name="T76" fmla="*/ 37 w 39"/>
                      <a:gd name="T77" fmla="*/ 3 h 61"/>
                      <a:gd name="T78" fmla="*/ 39 w 39"/>
                      <a:gd name="T79" fmla="*/ 5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 h="61">
                        <a:moveTo>
                          <a:pt x="39" y="59"/>
                        </a:moveTo>
                        <a:lnTo>
                          <a:pt x="36" y="59"/>
                        </a:lnTo>
                        <a:lnTo>
                          <a:pt x="37" y="60"/>
                        </a:lnTo>
                        <a:lnTo>
                          <a:pt x="34" y="60"/>
                        </a:lnTo>
                        <a:lnTo>
                          <a:pt x="33" y="61"/>
                        </a:lnTo>
                        <a:lnTo>
                          <a:pt x="29" y="59"/>
                        </a:lnTo>
                        <a:lnTo>
                          <a:pt x="19" y="58"/>
                        </a:lnTo>
                        <a:lnTo>
                          <a:pt x="19" y="59"/>
                        </a:lnTo>
                        <a:lnTo>
                          <a:pt x="15" y="59"/>
                        </a:lnTo>
                        <a:lnTo>
                          <a:pt x="10" y="57"/>
                        </a:lnTo>
                        <a:lnTo>
                          <a:pt x="9" y="57"/>
                        </a:lnTo>
                        <a:lnTo>
                          <a:pt x="6" y="57"/>
                        </a:lnTo>
                        <a:lnTo>
                          <a:pt x="8" y="56"/>
                        </a:lnTo>
                        <a:lnTo>
                          <a:pt x="8" y="56"/>
                        </a:lnTo>
                        <a:lnTo>
                          <a:pt x="6" y="56"/>
                        </a:lnTo>
                        <a:lnTo>
                          <a:pt x="6" y="55"/>
                        </a:lnTo>
                        <a:lnTo>
                          <a:pt x="8" y="53"/>
                        </a:lnTo>
                        <a:lnTo>
                          <a:pt x="3" y="53"/>
                        </a:lnTo>
                        <a:lnTo>
                          <a:pt x="3" y="53"/>
                        </a:lnTo>
                        <a:lnTo>
                          <a:pt x="0" y="53"/>
                        </a:lnTo>
                        <a:lnTo>
                          <a:pt x="1" y="53"/>
                        </a:lnTo>
                        <a:lnTo>
                          <a:pt x="1" y="51"/>
                        </a:lnTo>
                        <a:lnTo>
                          <a:pt x="0" y="50"/>
                        </a:lnTo>
                        <a:lnTo>
                          <a:pt x="3" y="49"/>
                        </a:lnTo>
                        <a:lnTo>
                          <a:pt x="3" y="47"/>
                        </a:lnTo>
                        <a:lnTo>
                          <a:pt x="6" y="47"/>
                        </a:lnTo>
                        <a:lnTo>
                          <a:pt x="7" y="46"/>
                        </a:lnTo>
                        <a:lnTo>
                          <a:pt x="8" y="46"/>
                        </a:lnTo>
                        <a:lnTo>
                          <a:pt x="9" y="46"/>
                        </a:lnTo>
                        <a:lnTo>
                          <a:pt x="8" y="44"/>
                        </a:lnTo>
                        <a:lnTo>
                          <a:pt x="6" y="42"/>
                        </a:lnTo>
                        <a:lnTo>
                          <a:pt x="6" y="39"/>
                        </a:lnTo>
                        <a:lnTo>
                          <a:pt x="15" y="46"/>
                        </a:lnTo>
                        <a:lnTo>
                          <a:pt x="16" y="48"/>
                        </a:lnTo>
                        <a:lnTo>
                          <a:pt x="17" y="47"/>
                        </a:lnTo>
                        <a:lnTo>
                          <a:pt x="19" y="47"/>
                        </a:lnTo>
                        <a:lnTo>
                          <a:pt x="16" y="46"/>
                        </a:lnTo>
                        <a:lnTo>
                          <a:pt x="16" y="45"/>
                        </a:lnTo>
                        <a:lnTo>
                          <a:pt x="17" y="43"/>
                        </a:lnTo>
                        <a:lnTo>
                          <a:pt x="20" y="47"/>
                        </a:lnTo>
                        <a:lnTo>
                          <a:pt x="21" y="44"/>
                        </a:lnTo>
                        <a:lnTo>
                          <a:pt x="23" y="44"/>
                        </a:lnTo>
                        <a:lnTo>
                          <a:pt x="25" y="47"/>
                        </a:lnTo>
                        <a:lnTo>
                          <a:pt x="26" y="46"/>
                        </a:lnTo>
                        <a:lnTo>
                          <a:pt x="28" y="46"/>
                        </a:lnTo>
                        <a:lnTo>
                          <a:pt x="27" y="44"/>
                        </a:lnTo>
                        <a:lnTo>
                          <a:pt x="19" y="41"/>
                        </a:lnTo>
                        <a:lnTo>
                          <a:pt x="18" y="39"/>
                        </a:lnTo>
                        <a:lnTo>
                          <a:pt x="17" y="32"/>
                        </a:lnTo>
                        <a:lnTo>
                          <a:pt x="18" y="30"/>
                        </a:lnTo>
                        <a:lnTo>
                          <a:pt x="20" y="30"/>
                        </a:lnTo>
                        <a:lnTo>
                          <a:pt x="21" y="28"/>
                        </a:lnTo>
                        <a:lnTo>
                          <a:pt x="28" y="27"/>
                        </a:lnTo>
                        <a:lnTo>
                          <a:pt x="28" y="23"/>
                        </a:lnTo>
                        <a:lnTo>
                          <a:pt x="27" y="21"/>
                        </a:lnTo>
                        <a:lnTo>
                          <a:pt x="25" y="21"/>
                        </a:lnTo>
                        <a:lnTo>
                          <a:pt x="22" y="21"/>
                        </a:lnTo>
                        <a:lnTo>
                          <a:pt x="17" y="24"/>
                        </a:lnTo>
                        <a:lnTo>
                          <a:pt x="13" y="21"/>
                        </a:lnTo>
                        <a:lnTo>
                          <a:pt x="12" y="19"/>
                        </a:lnTo>
                        <a:lnTo>
                          <a:pt x="13" y="13"/>
                        </a:lnTo>
                        <a:lnTo>
                          <a:pt x="14" y="13"/>
                        </a:lnTo>
                        <a:lnTo>
                          <a:pt x="15" y="14"/>
                        </a:lnTo>
                        <a:lnTo>
                          <a:pt x="17" y="14"/>
                        </a:lnTo>
                        <a:lnTo>
                          <a:pt x="17" y="12"/>
                        </a:lnTo>
                        <a:lnTo>
                          <a:pt x="16" y="10"/>
                        </a:lnTo>
                        <a:lnTo>
                          <a:pt x="16" y="8"/>
                        </a:lnTo>
                        <a:lnTo>
                          <a:pt x="13" y="7"/>
                        </a:lnTo>
                        <a:lnTo>
                          <a:pt x="17" y="7"/>
                        </a:lnTo>
                        <a:lnTo>
                          <a:pt x="19" y="8"/>
                        </a:lnTo>
                        <a:lnTo>
                          <a:pt x="20" y="8"/>
                        </a:lnTo>
                        <a:lnTo>
                          <a:pt x="23" y="7"/>
                        </a:lnTo>
                        <a:lnTo>
                          <a:pt x="24" y="2"/>
                        </a:lnTo>
                        <a:lnTo>
                          <a:pt x="27" y="0"/>
                        </a:lnTo>
                        <a:lnTo>
                          <a:pt x="29" y="5"/>
                        </a:lnTo>
                        <a:lnTo>
                          <a:pt x="32" y="5"/>
                        </a:lnTo>
                        <a:lnTo>
                          <a:pt x="34" y="4"/>
                        </a:lnTo>
                        <a:lnTo>
                          <a:pt x="37" y="3"/>
                        </a:lnTo>
                        <a:lnTo>
                          <a:pt x="38" y="5"/>
                        </a:lnTo>
                        <a:lnTo>
                          <a:pt x="39" y="59"/>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626" name="Freeform 928">
                    <a:extLst>
                      <a:ext uri="{FF2B5EF4-FFF2-40B4-BE49-F238E27FC236}">
                        <a16:creationId xmlns:a16="http://schemas.microsoft.com/office/drawing/2014/main" xmlns="" id="{8B019085-CCB6-F34B-A5BD-9C1D33B37E74}"/>
                      </a:ext>
                    </a:extLst>
                  </p:cNvPr>
                  <p:cNvSpPr/>
                  <p:nvPr/>
                </p:nvSpPr>
                <p:spPr>
                  <a:xfrm>
                    <a:off x="2644775" y="6018213"/>
                    <a:ext cx="61913" cy="96838"/>
                  </a:xfrm>
                  <a:custGeom>
                    <a:avLst/>
                    <a:gdLst>
                      <a:gd name="T0" fmla="*/ 36 w 39"/>
                      <a:gd name="T1" fmla="*/ 59 h 61"/>
                      <a:gd name="T2" fmla="*/ 34 w 39"/>
                      <a:gd name="T3" fmla="*/ 60 h 61"/>
                      <a:gd name="T4" fmla="*/ 29 w 39"/>
                      <a:gd name="T5" fmla="*/ 59 h 61"/>
                      <a:gd name="T6" fmla="*/ 19 w 39"/>
                      <a:gd name="T7" fmla="*/ 59 h 61"/>
                      <a:gd name="T8" fmla="*/ 10 w 39"/>
                      <a:gd name="T9" fmla="*/ 57 h 61"/>
                      <a:gd name="T10" fmla="*/ 6 w 39"/>
                      <a:gd name="T11" fmla="*/ 57 h 61"/>
                      <a:gd name="T12" fmla="*/ 8 w 39"/>
                      <a:gd name="T13" fmla="*/ 56 h 61"/>
                      <a:gd name="T14" fmla="*/ 6 w 39"/>
                      <a:gd name="T15" fmla="*/ 55 h 61"/>
                      <a:gd name="T16" fmla="*/ 3 w 39"/>
                      <a:gd name="T17" fmla="*/ 53 h 61"/>
                      <a:gd name="T18" fmla="*/ 0 w 39"/>
                      <a:gd name="T19" fmla="*/ 53 h 61"/>
                      <a:gd name="T20" fmla="*/ 1 w 39"/>
                      <a:gd name="T21" fmla="*/ 51 h 61"/>
                      <a:gd name="T22" fmla="*/ 3 w 39"/>
                      <a:gd name="T23" fmla="*/ 49 h 61"/>
                      <a:gd name="T24" fmla="*/ 6 w 39"/>
                      <a:gd name="T25" fmla="*/ 47 h 61"/>
                      <a:gd name="T26" fmla="*/ 8 w 39"/>
                      <a:gd name="T27" fmla="*/ 46 h 61"/>
                      <a:gd name="T28" fmla="*/ 8 w 39"/>
                      <a:gd name="T29" fmla="*/ 44 h 61"/>
                      <a:gd name="T30" fmla="*/ 6 w 39"/>
                      <a:gd name="T31" fmla="*/ 39 h 61"/>
                      <a:gd name="T32" fmla="*/ 16 w 39"/>
                      <a:gd name="T33" fmla="*/ 48 h 61"/>
                      <a:gd name="T34" fmla="*/ 19 w 39"/>
                      <a:gd name="T35" fmla="*/ 47 h 61"/>
                      <a:gd name="T36" fmla="*/ 16 w 39"/>
                      <a:gd name="T37" fmla="*/ 45 h 61"/>
                      <a:gd name="T38" fmla="*/ 20 w 39"/>
                      <a:gd name="T39" fmla="*/ 47 h 61"/>
                      <a:gd name="T40" fmla="*/ 23 w 39"/>
                      <a:gd name="T41" fmla="*/ 44 h 61"/>
                      <a:gd name="T42" fmla="*/ 26 w 39"/>
                      <a:gd name="T43" fmla="*/ 46 h 61"/>
                      <a:gd name="T44" fmla="*/ 27 w 39"/>
                      <a:gd name="T45" fmla="*/ 44 h 61"/>
                      <a:gd name="T46" fmla="*/ 18 w 39"/>
                      <a:gd name="T47" fmla="*/ 39 h 61"/>
                      <a:gd name="T48" fmla="*/ 18 w 39"/>
                      <a:gd name="T49" fmla="*/ 30 h 61"/>
                      <a:gd name="T50" fmla="*/ 21 w 39"/>
                      <a:gd name="T51" fmla="*/ 28 h 61"/>
                      <a:gd name="T52" fmla="*/ 28 w 39"/>
                      <a:gd name="T53" fmla="*/ 23 h 61"/>
                      <a:gd name="T54" fmla="*/ 25 w 39"/>
                      <a:gd name="T55" fmla="*/ 21 h 61"/>
                      <a:gd name="T56" fmla="*/ 17 w 39"/>
                      <a:gd name="T57" fmla="*/ 24 h 61"/>
                      <a:gd name="T58" fmla="*/ 12 w 39"/>
                      <a:gd name="T59" fmla="*/ 19 h 61"/>
                      <a:gd name="T60" fmla="*/ 14 w 39"/>
                      <a:gd name="T61" fmla="*/ 13 h 61"/>
                      <a:gd name="T62" fmla="*/ 17 w 39"/>
                      <a:gd name="T63" fmla="*/ 14 h 61"/>
                      <a:gd name="T64" fmla="*/ 16 w 39"/>
                      <a:gd name="T65" fmla="*/ 10 h 61"/>
                      <a:gd name="T66" fmla="*/ 13 w 39"/>
                      <a:gd name="T67" fmla="*/ 7 h 61"/>
                      <a:gd name="T68" fmla="*/ 19 w 39"/>
                      <a:gd name="T69" fmla="*/ 8 h 61"/>
                      <a:gd name="T70" fmla="*/ 23 w 39"/>
                      <a:gd name="T71" fmla="*/ 7 h 61"/>
                      <a:gd name="T72" fmla="*/ 27 w 39"/>
                      <a:gd name="T73" fmla="*/ 0 h 61"/>
                      <a:gd name="T74" fmla="*/ 32 w 39"/>
                      <a:gd name="T75" fmla="*/ 5 h 61"/>
                      <a:gd name="T76" fmla="*/ 37 w 39"/>
                      <a:gd name="T77" fmla="*/ 3 h 61"/>
                      <a:gd name="T78" fmla="*/ 39 w 39"/>
                      <a:gd name="T79" fmla="*/ 5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 h="61">
                        <a:moveTo>
                          <a:pt x="39" y="59"/>
                        </a:moveTo>
                        <a:lnTo>
                          <a:pt x="36" y="59"/>
                        </a:lnTo>
                        <a:lnTo>
                          <a:pt x="37" y="60"/>
                        </a:lnTo>
                        <a:lnTo>
                          <a:pt x="34" y="60"/>
                        </a:lnTo>
                        <a:lnTo>
                          <a:pt x="33" y="61"/>
                        </a:lnTo>
                        <a:lnTo>
                          <a:pt x="29" y="59"/>
                        </a:lnTo>
                        <a:lnTo>
                          <a:pt x="19" y="58"/>
                        </a:lnTo>
                        <a:lnTo>
                          <a:pt x="19" y="59"/>
                        </a:lnTo>
                        <a:lnTo>
                          <a:pt x="15" y="59"/>
                        </a:lnTo>
                        <a:lnTo>
                          <a:pt x="10" y="57"/>
                        </a:lnTo>
                        <a:lnTo>
                          <a:pt x="9" y="57"/>
                        </a:lnTo>
                        <a:lnTo>
                          <a:pt x="6" y="57"/>
                        </a:lnTo>
                        <a:lnTo>
                          <a:pt x="8" y="56"/>
                        </a:lnTo>
                        <a:lnTo>
                          <a:pt x="8" y="56"/>
                        </a:lnTo>
                        <a:lnTo>
                          <a:pt x="6" y="56"/>
                        </a:lnTo>
                        <a:lnTo>
                          <a:pt x="6" y="55"/>
                        </a:lnTo>
                        <a:lnTo>
                          <a:pt x="8" y="53"/>
                        </a:lnTo>
                        <a:lnTo>
                          <a:pt x="3" y="53"/>
                        </a:lnTo>
                        <a:lnTo>
                          <a:pt x="3" y="53"/>
                        </a:lnTo>
                        <a:lnTo>
                          <a:pt x="0" y="53"/>
                        </a:lnTo>
                        <a:lnTo>
                          <a:pt x="1" y="53"/>
                        </a:lnTo>
                        <a:lnTo>
                          <a:pt x="1" y="51"/>
                        </a:lnTo>
                        <a:lnTo>
                          <a:pt x="0" y="50"/>
                        </a:lnTo>
                        <a:lnTo>
                          <a:pt x="3" y="49"/>
                        </a:lnTo>
                        <a:lnTo>
                          <a:pt x="3" y="47"/>
                        </a:lnTo>
                        <a:lnTo>
                          <a:pt x="6" y="47"/>
                        </a:lnTo>
                        <a:lnTo>
                          <a:pt x="7" y="46"/>
                        </a:lnTo>
                        <a:lnTo>
                          <a:pt x="8" y="46"/>
                        </a:lnTo>
                        <a:lnTo>
                          <a:pt x="9" y="46"/>
                        </a:lnTo>
                        <a:lnTo>
                          <a:pt x="8" y="44"/>
                        </a:lnTo>
                        <a:lnTo>
                          <a:pt x="6" y="42"/>
                        </a:lnTo>
                        <a:lnTo>
                          <a:pt x="6" y="39"/>
                        </a:lnTo>
                        <a:lnTo>
                          <a:pt x="15" y="46"/>
                        </a:lnTo>
                        <a:lnTo>
                          <a:pt x="16" y="48"/>
                        </a:lnTo>
                        <a:lnTo>
                          <a:pt x="17" y="47"/>
                        </a:lnTo>
                        <a:lnTo>
                          <a:pt x="19" y="47"/>
                        </a:lnTo>
                        <a:lnTo>
                          <a:pt x="16" y="46"/>
                        </a:lnTo>
                        <a:lnTo>
                          <a:pt x="16" y="45"/>
                        </a:lnTo>
                        <a:lnTo>
                          <a:pt x="17" y="43"/>
                        </a:lnTo>
                        <a:lnTo>
                          <a:pt x="20" y="47"/>
                        </a:lnTo>
                        <a:lnTo>
                          <a:pt x="21" y="44"/>
                        </a:lnTo>
                        <a:lnTo>
                          <a:pt x="23" y="44"/>
                        </a:lnTo>
                        <a:lnTo>
                          <a:pt x="25" y="47"/>
                        </a:lnTo>
                        <a:lnTo>
                          <a:pt x="26" y="46"/>
                        </a:lnTo>
                        <a:lnTo>
                          <a:pt x="28" y="46"/>
                        </a:lnTo>
                        <a:lnTo>
                          <a:pt x="27" y="44"/>
                        </a:lnTo>
                        <a:lnTo>
                          <a:pt x="19" y="41"/>
                        </a:lnTo>
                        <a:lnTo>
                          <a:pt x="18" y="39"/>
                        </a:lnTo>
                        <a:lnTo>
                          <a:pt x="17" y="32"/>
                        </a:lnTo>
                        <a:lnTo>
                          <a:pt x="18" y="30"/>
                        </a:lnTo>
                        <a:lnTo>
                          <a:pt x="20" y="30"/>
                        </a:lnTo>
                        <a:lnTo>
                          <a:pt x="21" y="28"/>
                        </a:lnTo>
                        <a:lnTo>
                          <a:pt x="28" y="27"/>
                        </a:lnTo>
                        <a:lnTo>
                          <a:pt x="28" y="23"/>
                        </a:lnTo>
                        <a:lnTo>
                          <a:pt x="27" y="21"/>
                        </a:lnTo>
                        <a:lnTo>
                          <a:pt x="25" y="21"/>
                        </a:lnTo>
                        <a:lnTo>
                          <a:pt x="22" y="21"/>
                        </a:lnTo>
                        <a:lnTo>
                          <a:pt x="17" y="24"/>
                        </a:lnTo>
                        <a:lnTo>
                          <a:pt x="13" y="21"/>
                        </a:lnTo>
                        <a:lnTo>
                          <a:pt x="12" y="19"/>
                        </a:lnTo>
                        <a:lnTo>
                          <a:pt x="13" y="13"/>
                        </a:lnTo>
                        <a:lnTo>
                          <a:pt x="14" y="13"/>
                        </a:lnTo>
                        <a:lnTo>
                          <a:pt x="15" y="14"/>
                        </a:lnTo>
                        <a:lnTo>
                          <a:pt x="17" y="14"/>
                        </a:lnTo>
                        <a:lnTo>
                          <a:pt x="17" y="12"/>
                        </a:lnTo>
                        <a:lnTo>
                          <a:pt x="16" y="10"/>
                        </a:lnTo>
                        <a:lnTo>
                          <a:pt x="16" y="8"/>
                        </a:lnTo>
                        <a:lnTo>
                          <a:pt x="13" y="7"/>
                        </a:lnTo>
                        <a:lnTo>
                          <a:pt x="17" y="7"/>
                        </a:lnTo>
                        <a:lnTo>
                          <a:pt x="19" y="8"/>
                        </a:lnTo>
                        <a:lnTo>
                          <a:pt x="20" y="8"/>
                        </a:lnTo>
                        <a:lnTo>
                          <a:pt x="23" y="7"/>
                        </a:lnTo>
                        <a:lnTo>
                          <a:pt x="24" y="2"/>
                        </a:lnTo>
                        <a:lnTo>
                          <a:pt x="27" y="0"/>
                        </a:lnTo>
                        <a:lnTo>
                          <a:pt x="29" y="5"/>
                        </a:lnTo>
                        <a:lnTo>
                          <a:pt x="32" y="5"/>
                        </a:lnTo>
                        <a:lnTo>
                          <a:pt x="34" y="4"/>
                        </a:lnTo>
                        <a:lnTo>
                          <a:pt x="37" y="3"/>
                        </a:lnTo>
                        <a:lnTo>
                          <a:pt x="38" y="5"/>
                        </a:lnTo>
                        <a:lnTo>
                          <a:pt x="39" y="59"/>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627" name="Freeform 929">
                    <a:extLst>
                      <a:ext uri="{FF2B5EF4-FFF2-40B4-BE49-F238E27FC236}">
                        <a16:creationId xmlns:a16="http://schemas.microsoft.com/office/drawing/2014/main" xmlns="" id="{B260F874-73AC-024A-9424-C75C8270B710}"/>
                      </a:ext>
                    </a:extLst>
                  </p:cNvPr>
                  <p:cNvSpPr/>
                  <p:nvPr/>
                </p:nvSpPr>
                <p:spPr>
                  <a:xfrm>
                    <a:off x="2578100" y="5753100"/>
                    <a:ext cx="7938" cy="4763"/>
                  </a:xfrm>
                  <a:custGeom>
                    <a:avLst/>
                    <a:gdLst>
                      <a:gd name="T0" fmla="*/ 0 w 5"/>
                      <a:gd name="T1" fmla="*/ 0 h 3"/>
                      <a:gd name="T2" fmla="*/ 3 w 5"/>
                      <a:gd name="T3" fmla="*/ 0 h 3"/>
                      <a:gd name="T4" fmla="*/ 5 w 5"/>
                      <a:gd name="T5" fmla="*/ 1 h 3"/>
                      <a:gd name="T6" fmla="*/ 5 w 5"/>
                      <a:gd name="T7" fmla="*/ 1 h 3"/>
                      <a:gd name="T8" fmla="*/ 2 w 5"/>
                      <a:gd name="T9" fmla="*/ 3 h 3"/>
                      <a:gd name="T10" fmla="*/ 0 w 5"/>
                      <a:gd name="T11" fmla="*/ 1 h 3"/>
                      <a:gd name="T12" fmla="*/ 0 w 5"/>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5" h="3">
                        <a:moveTo>
                          <a:pt x="0" y="0"/>
                        </a:moveTo>
                        <a:lnTo>
                          <a:pt x="3" y="0"/>
                        </a:lnTo>
                        <a:lnTo>
                          <a:pt x="5" y="1"/>
                        </a:lnTo>
                        <a:lnTo>
                          <a:pt x="5" y="1"/>
                        </a:lnTo>
                        <a:lnTo>
                          <a:pt x="2" y="3"/>
                        </a:lnTo>
                        <a:lnTo>
                          <a:pt x="0" y="1"/>
                        </a:lnTo>
                        <a:lnTo>
                          <a:pt x="0"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628" name="Freeform 930">
                    <a:extLst>
                      <a:ext uri="{FF2B5EF4-FFF2-40B4-BE49-F238E27FC236}">
                        <a16:creationId xmlns:a16="http://schemas.microsoft.com/office/drawing/2014/main" xmlns="" id="{AA3B19F2-157D-094A-A2CC-0A8D44ED55B9}"/>
                      </a:ext>
                    </a:extLst>
                  </p:cNvPr>
                  <p:cNvSpPr/>
                  <p:nvPr/>
                </p:nvSpPr>
                <p:spPr>
                  <a:xfrm>
                    <a:off x="2578100" y="5753100"/>
                    <a:ext cx="7938" cy="4763"/>
                  </a:xfrm>
                  <a:custGeom>
                    <a:avLst/>
                    <a:gdLst>
                      <a:gd name="T0" fmla="*/ 0 w 5"/>
                      <a:gd name="T1" fmla="*/ 0 h 3"/>
                      <a:gd name="T2" fmla="*/ 3 w 5"/>
                      <a:gd name="T3" fmla="*/ 0 h 3"/>
                      <a:gd name="T4" fmla="*/ 5 w 5"/>
                      <a:gd name="T5" fmla="*/ 1 h 3"/>
                      <a:gd name="T6" fmla="*/ 5 w 5"/>
                      <a:gd name="T7" fmla="*/ 1 h 3"/>
                      <a:gd name="T8" fmla="*/ 2 w 5"/>
                      <a:gd name="T9" fmla="*/ 3 h 3"/>
                      <a:gd name="T10" fmla="*/ 0 w 5"/>
                      <a:gd name="T11" fmla="*/ 1 h 3"/>
                      <a:gd name="T12" fmla="*/ 0 w 5"/>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5" h="3">
                        <a:moveTo>
                          <a:pt x="0" y="0"/>
                        </a:moveTo>
                        <a:lnTo>
                          <a:pt x="3" y="0"/>
                        </a:lnTo>
                        <a:lnTo>
                          <a:pt x="5" y="1"/>
                        </a:lnTo>
                        <a:lnTo>
                          <a:pt x="5" y="1"/>
                        </a:lnTo>
                        <a:lnTo>
                          <a:pt x="2" y="3"/>
                        </a:lnTo>
                        <a:lnTo>
                          <a:pt x="0" y="1"/>
                        </a:lnTo>
                        <a:lnTo>
                          <a:pt x="0" y="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629" name="Freeform 931">
                    <a:extLst>
                      <a:ext uri="{FF2B5EF4-FFF2-40B4-BE49-F238E27FC236}">
                        <a16:creationId xmlns:a16="http://schemas.microsoft.com/office/drawing/2014/main" xmlns="" id="{CFE53214-87AB-064C-B648-242705E1F487}"/>
                      </a:ext>
                    </a:extLst>
                  </p:cNvPr>
                  <p:cNvSpPr/>
                  <p:nvPr/>
                </p:nvSpPr>
                <p:spPr>
                  <a:xfrm>
                    <a:off x="2578100" y="5762625"/>
                    <a:ext cx="7938" cy="3175"/>
                  </a:xfrm>
                  <a:custGeom>
                    <a:avLst/>
                    <a:gdLst>
                      <a:gd name="T0" fmla="*/ 1 w 5"/>
                      <a:gd name="T1" fmla="*/ 2 h 2"/>
                      <a:gd name="T2" fmla="*/ 0 w 5"/>
                      <a:gd name="T3" fmla="*/ 2 h 2"/>
                      <a:gd name="T4" fmla="*/ 0 w 5"/>
                      <a:gd name="T5" fmla="*/ 1 h 2"/>
                      <a:gd name="T6" fmla="*/ 2 w 5"/>
                      <a:gd name="T7" fmla="*/ 0 h 2"/>
                      <a:gd name="T8" fmla="*/ 4 w 5"/>
                      <a:gd name="T9" fmla="*/ 0 h 2"/>
                      <a:gd name="T10" fmla="*/ 5 w 5"/>
                      <a:gd name="T11" fmla="*/ 1 h 2"/>
                      <a:gd name="T12" fmla="*/ 5 w 5"/>
                      <a:gd name="T13" fmla="*/ 1 h 2"/>
                      <a:gd name="T14" fmla="*/ 1 w 5"/>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2">
                        <a:moveTo>
                          <a:pt x="1" y="2"/>
                        </a:moveTo>
                        <a:lnTo>
                          <a:pt x="0" y="2"/>
                        </a:lnTo>
                        <a:lnTo>
                          <a:pt x="0" y="1"/>
                        </a:lnTo>
                        <a:lnTo>
                          <a:pt x="2" y="0"/>
                        </a:lnTo>
                        <a:lnTo>
                          <a:pt x="4" y="0"/>
                        </a:lnTo>
                        <a:lnTo>
                          <a:pt x="5" y="1"/>
                        </a:lnTo>
                        <a:lnTo>
                          <a:pt x="5" y="1"/>
                        </a:lnTo>
                        <a:lnTo>
                          <a:pt x="1" y="2"/>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630" name="Freeform 932">
                    <a:extLst>
                      <a:ext uri="{FF2B5EF4-FFF2-40B4-BE49-F238E27FC236}">
                        <a16:creationId xmlns:a16="http://schemas.microsoft.com/office/drawing/2014/main" xmlns="" id="{F43532FD-FC7E-CD44-B660-BA25D3C34148}"/>
                      </a:ext>
                    </a:extLst>
                  </p:cNvPr>
                  <p:cNvSpPr/>
                  <p:nvPr/>
                </p:nvSpPr>
                <p:spPr>
                  <a:xfrm>
                    <a:off x="2578100" y="5762625"/>
                    <a:ext cx="7938" cy="3175"/>
                  </a:xfrm>
                  <a:custGeom>
                    <a:avLst/>
                    <a:gdLst>
                      <a:gd name="T0" fmla="*/ 1 w 5"/>
                      <a:gd name="T1" fmla="*/ 2 h 2"/>
                      <a:gd name="T2" fmla="*/ 0 w 5"/>
                      <a:gd name="T3" fmla="*/ 2 h 2"/>
                      <a:gd name="T4" fmla="*/ 0 w 5"/>
                      <a:gd name="T5" fmla="*/ 1 h 2"/>
                      <a:gd name="T6" fmla="*/ 2 w 5"/>
                      <a:gd name="T7" fmla="*/ 0 h 2"/>
                      <a:gd name="T8" fmla="*/ 4 w 5"/>
                      <a:gd name="T9" fmla="*/ 0 h 2"/>
                      <a:gd name="T10" fmla="*/ 5 w 5"/>
                      <a:gd name="T11" fmla="*/ 1 h 2"/>
                      <a:gd name="T12" fmla="*/ 5 w 5"/>
                      <a:gd name="T13" fmla="*/ 1 h 2"/>
                      <a:gd name="T14" fmla="*/ 1 w 5"/>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2">
                        <a:moveTo>
                          <a:pt x="1" y="2"/>
                        </a:moveTo>
                        <a:lnTo>
                          <a:pt x="0" y="2"/>
                        </a:lnTo>
                        <a:lnTo>
                          <a:pt x="0" y="1"/>
                        </a:lnTo>
                        <a:lnTo>
                          <a:pt x="2" y="0"/>
                        </a:lnTo>
                        <a:lnTo>
                          <a:pt x="4" y="0"/>
                        </a:lnTo>
                        <a:lnTo>
                          <a:pt x="5" y="1"/>
                        </a:lnTo>
                        <a:lnTo>
                          <a:pt x="5" y="1"/>
                        </a:lnTo>
                        <a:lnTo>
                          <a:pt x="1" y="2"/>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631" name="Freeform 933">
                    <a:extLst>
                      <a:ext uri="{FF2B5EF4-FFF2-40B4-BE49-F238E27FC236}">
                        <a16:creationId xmlns:a16="http://schemas.microsoft.com/office/drawing/2014/main" xmlns="" id="{77FFE8A5-F660-D540-9DE0-A9F191C6D505}"/>
                      </a:ext>
                    </a:extLst>
                  </p:cNvPr>
                  <p:cNvSpPr/>
                  <p:nvPr/>
                </p:nvSpPr>
                <p:spPr>
                  <a:xfrm>
                    <a:off x="2581275" y="5772150"/>
                    <a:ext cx="6350" cy="4763"/>
                  </a:xfrm>
                  <a:custGeom>
                    <a:avLst/>
                    <a:gdLst>
                      <a:gd name="T0" fmla="*/ 0 w 4"/>
                      <a:gd name="T1" fmla="*/ 0 h 3"/>
                      <a:gd name="T2" fmla="*/ 2 w 4"/>
                      <a:gd name="T3" fmla="*/ 1 h 3"/>
                      <a:gd name="T4" fmla="*/ 4 w 4"/>
                      <a:gd name="T5" fmla="*/ 3 h 3"/>
                      <a:gd name="T6" fmla="*/ 2 w 4"/>
                      <a:gd name="T7" fmla="*/ 2 h 3"/>
                      <a:gd name="T8" fmla="*/ 0 w 4"/>
                      <a:gd name="T9" fmla="*/ 0 h 3"/>
                    </a:gdLst>
                    <a:ahLst/>
                    <a:cxnLst>
                      <a:cxn ang="0">
                        <a:pos x="T0" y="T1"/>
                      </a:cxn>
                      <a:cxn ang="0">
                        <a:pos x="T2" y="T3"/>
                      </a:cxn>
                      <a:cxn ang="0">
                        <a:pos x="T4" y="T5"/>
                      </a:cxn>
                      <a:cxn ang="0">
                        <a:pos x="T6" y="T7"/>
                      </a:cxn>
                      <a:cxn ang="0">
                        <a:pos x="T8" y="T9"/>
                      </a:cxn>
                    </a:cxnLst>
                    <a:rect l="0" t="0" r="r" b="b"/>
                    <a:pathLst>
                      <a:path w="4" h="3">
                        <a:moveTo>
                          <a:pt x="0" y="0"/>
                        </a:moveTo>
                        <a:lnTo>
                          <a:pt x="2" y="1"/>
                        </a:lnTo>
                        <a:lnTo>
                          <a:pt x="4" y="3"/>
                        </a:lnTo>
                        <a:lnTo>
                          <a:pt x="2" y="2"/>
                        </a:lnTo>
                        <a:lnTo>
                          <a:pt x="0"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632" name="Freeform 934">
                    <a:extLst>
                      <a:ext uri="{FF2B5EF4-FFF2-40B4-BE49-F238E27FC236}">
                        <a16:creationId xmlns:a16="http://schemas.microsoft.com/office/drawing/2014/main" xmlns="" id="{DEA64EFE-1192-BB4B-B431-25993BEBE5C8}"/>
                      </a:ext>
                    </a:extLst>
                  </p:cNvPr>
                  <p:cNvSpPr/>
                  <p:nvPr/>
                </p:nvSpPr>
                <p:spPr>
                  <a:xfrm>
                    <a:off x="2581275" y="5772150"/>
                    <a:ext cx="6350" cy="4763"/>
                  </a:xfrm>
                  <a:custGeom>
                    <a:avLst/>
                    <a:gdLst>
                      <a:gd name="T0" fmla="*/ 0 w 4"/>
                      <a:gd name="T1" fmla="*/ 0 h 3"/>
                      <a:gd name="T2" fmla="*/ 2 w 4"/>
                      <a:gd name="T3" fmla="*/ 1 h 3"/>
                      <a:gd name="T4" fmla="*/ 4 w 4"/>
                      <a:gd name="T5" fmla="*/ 3 h 3"/>
                      <a:gd name="T6" fmla="*/ 2 w 4"/>
                      <a:gd name="T7" fmla="*/ 2 h 3"/>
                      <a:gd name="T8" fmla="*/ 0 w 4"/>
                      <a:gd name="T9" fmla="*/ 0 h 3"/>
                    </a:gdLst>
                    <a:ahLst/>
                    <a:cxnLst>
                      <a:cxn ang="0">
                        <a:pos x="T0" y="T1"/>
                      </a:cxn>
                      <a:cxn ang="0">
                        <a:pos x="T2" y="T3"/>
                      </a:cxn>
                      <a:cxn ang="0">
                        <a:pos x="T4" y="T5"/>
                      </a:cxn>
                      <a:cxn ang="0">
                        <a:pos x="T6" y="T7"/>
                      </a:cxn>
                      <a:cxn ang="0">
                        <a:pos x="T8" y="T9"/>
                      </a:cxn>
                    </a:cxnLst>
                    <a:rect l="0" t="0" r="r" b="b"/>
                    <a:pathLst>
                      <a:path w="4" h="3">
                        <a:moveTo>
                          <a:pt x="0" y="0"/>
                        </a:moveTo>
                        <a:lnTo>
                          <a:pt x="2" y="1"/>
                        </a:lnTo>
                        <a:lnTo>
                          <a:pt x="4" y="3"/>
                        </a:lnTo>
                        <a:lnTo>
                          <a:pt x="2" y="2"/>
                        </a:lnTo>
                        <a:lnTo>
                          <a:pt x="0" y="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633" name="Freeform 935">
                    <a:extLst>
                      <a:ext uri="{FF2B5EF4-FFF2-40B4-BE49-F238E27FC236}">
                        <a16:creationId xmlns:a16="http://schemas.microsoft.com/office/drawing/2014/main" xmlns="" id="{ECBF80FC-BB31-CA47-9F06-66F451736933}"/>
                      </a:ext>
                    </a:extLst>
                  </p:cNvPr>
                  <p:cNvSpPr/>
                  <p:nvPr/>
                </p:nvSpPr>
                <p:spPr>
                  <a:xfrm>
                    <a:off x="2587625" y="5789613"/>
                    <a:ext cx="3175" cy="4763"/>
                  </a:xfrm>
                  <a:custGeom>
                    <a:avLst/>
                    <a:gdLst>
                      <a:gd name="T0" fmla="*/ 0 w 2"/>
                      <a:gd name="T1" fmla="*/ 0 h 3"/>
                      <a:gd name="T2" fmla="*/ 1 w 2"/>
                      <a:gd name="T3" fmla="*/ 0 h 3"/>
                      <a:gd name="T4" fmla="*/ 1 w 2"/>
                      <a:gd name="T5" fmla="*/ 1 h 3"/>
                      <a:gd name="T6" fmla="*/ 2 w 2"/>
                      <a:gd name="T7" fmla="*/ 3 h 3"/>
                      <a:gd name="T8" fmla="*/ 0 w 2"/>
                      <a:gd name="T9" fmla="*/ 3 h 3"/>
                      <a:gd name="T10" fmla="*/ 0 w 2"/>
                      <a:gd name="T11" fmla="*/ 1 h 3"/>
                      <a:gd name="T12" fmla="*/ 0 w 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0" y="0"/>
                        </a:moveTo>
                        <a:lnTo>
                          <a:pt x="1" y="0"/>
                        </a:lnTo>
                        <a:lnTo>
                          <a:pt x="1" y="1"/>
                        </a:lnTo>
                        <a:lnTo>
                          <a:pt x="2" y="3"/>
                        </a:lnTo>
                        <a:lnTo>
                          <a:pt x="0" y="3"/>
                        </a:lnTo>
                        <a:lnTo>
                          <a:pt x="0" y="1"/>
                        </a:lnTo>
                        <a:lnTo>
                          <a:pt x="0"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634" name="Freeform 936">
                    <a:extLst>
                      <a:ext uri="{FF2B5EF4-FFF2-40B4-BE49-F238E27FC236}">
                        <a16:creationId xmlns:a16="http://schemas.microsoft.com/office/drawing/2014/main" xmlns="" id="{8A7AF093-B12B-B442-84B9-C6C9176433E7}"/>
                      </a:ext>
                    </a:extLst>
                  </p:cNvPr>
                  <p:cNvSpPr/>
                  <p:nvPr/>
                </p:nvSpPr>
                <p:spPr>
                  <a:xfrm>
                    <a:off x="2587625" y="5789613"/>
                    <a:ext cx="3175" cy="4763"/>
                  </a:xfrm>
                  <a:custGeom>
                    <a:avLst/>
                    <a:gdLst>
                      <a:gd name="T0" fmla="*/ 0 w 2"/>
                      <a:gd name="T1" fmla="*/ 0 h 3"/>
                      <a:gd name="T2" fmla="*/ 1 w 2"/>
                      <a:gd name="T3" fmla="*/ 0 h 3"/>
                      <a:gd name="T4" fmla="*/ 1 w 2"/>
                      <a:gd name="T5" fmla="*/ 1 h 3"/>
                      <a:gd name="T6" fmla="*/ 2 w 2"/>
                      <a:gd name="T7" fmla="*/ 3 h 3"/>
                      <a:gd name="T8" fmla="*/ 0 w 2"/>
                      <a:gd name="T9" fmla="*/ 3 h 3"/>
                      <a:gd name="T10" fmla="*/ 0 w 2"/>
                      <a:gd name="T11" fmla="*/ 1 h 3"/>
                      <a:gd name="T12" fmla="*/ 0 w 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0" y="0"/>
                        </a:moveTo>
                        <a:lnTo>
                          <a:pt x="1" y="0"/>
                        </a:lnTo>
                        <a:lnTo>
                          <a:pt x="1" y="1"/>
                        </a:lnTo>
                        <a:lnTo>
                          <a:pt x="2" y="3"/>
                        </a:lnTo>
                        <a:lnTo>
                          <a:pt x="0" y="3"/>
                        </a:lnTo>
                        <a:lnTo>
                          <a:pt x="0" y="1"/>
                        </a:lnTo>
                        <a:lnTo>
                          <a:pt x="0" y="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635" name="Freeform 937">
                    <a:extLst>
                      <a:ext uri="{FF2B5EF4-FFF2-40B4-BE49-F238E27FC236}">
                        <a16:creationId xmlns:a16="http://schemas.microsoft.com/office/drawing/2014/main" xmlns="" id="{253BD765-7462-BC4B-B155-AA922629DDA7}"/>
                      </a:ext>
                    </a:extLst>
                  </p:cNvPr>
                  <p:cNvSpPr/>
                  <p:nvPr/>
                </p:nvSpPr>
                <p:spPr>
                  <a:xfrm>
                    <a:off x="2565400" y="5972175"/>
                    <a:ext cx="6350" cy="9525"/>
                  </a:xfrm>
                  <a:custGeom>
                    <a:avLst/>
                    <a:gdLst>
                      <a:gd name="T0" fmla="*/ 0 w 4"/>
                      <a:gd name="T1" fmla="*/ 6 h 6"/>
                      <a:gd name="T2" fmla="*/ 0 w 4"/>
                      <a:gd name="T3" fmla="*/ 4 h 6"/>
                      <a:gd name="T4" fmla="*/ 2 w 4"/>
                      <a:gd name="T5" fmla="*/ 1 h 6"/>
                      <a:gd name="T6" fmla="*/ 3 w 4"/>
                      <a:gd name="T7" fmla="*/ 0 h 6"/>
                      <a:gd name="T8" fmla="*/ 4 w 4"/>
                      <a:gd name="T9" fmla="*/ 5 h 6"/>
                      <a:gd name="T10" fmla="*/ 2 w 4"/>
                      <a:gd name="T11" fmla="*/ 6 h 6"/>
                      <a:gd name="T12" fmla="*/ 0 w 4"/>
                      <a:gd name="T13" fmla="*/ 6 h 6"/>
                      <a:gd name="T14" fmla="*/ 0 w 4"/>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6">
                        <a:moveTo>
                          <a:pt x="0" y="6"/>
                        </a:moveTo>
                        <a:lnTo>
                          <a:pt x="0" y="4"/>
                        </a:lnTo>
                        <a:lnTo>
                          <a:pt x="2" y="1"/>
                        </a:lnTo>
                        <a:lnTo>
                          <a:pt x="3" y="0"/>
                        </a:lnTo>
                        <a:lnTo>
                          <a:pt x="4" y="5"/>
                        </a:lnTo>
                        <a:lnTo>
                          <a:pt x="2" y="6"/>
                        </a:lnTo>
                        <a:lnTo>
                          <a:pt x="0" y="6"/>
                        </a:lnTo>
                        <a:lnTo>
                          <a:pt x="0" y="6"/>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636" name="Freeform 938">
                    <a:extLst>
                      <a:ext uri="{FF2B5EF4-FFF2-40B4-BE49-F238E27FC236}">
                        <a16:creationId xmlns:a16="http://schemas.microsoft.com/office/drawing/2014/main" xmlns="" id="{40ECCECC-8F20-834B-A25F-B171A5A67ADD}"/>
                      </a:ext>
                    </a:extLst>
                  </p:cNvPr>
                  <p:cNvSpPr/>
                  <p:nvPr/>
                </p:nvSpPr>
                <p:spPr>
                  <a:xfrm>
                    <a:off x="2565400" y="5972175"/>
                    <a:ext cx="6350" cy="9525"/>
                  </a:xfrm>
                  <a:custGeom>
                    <a:avLst/>
                    <a:gdLst>
                      <a:gd name="T0" fmla="*/ 0 w 4"/>
                      <a:gd name="T1" fmla="*/ 6 h 6"/>
                      <a:gd name="T2" fmla="*/ 0 w 4"/>
                      <a:gd name="T3" fmla="*/ 4 h 6"/>
                      <a:gd name="T4" fmla="*/ 2 w 4"/>
                      <a:gd name="T5" fmla="*/ 1 h 6"/>
                      <a:gd name="T6" fmla="*/ 3 w 4"/>
                      <a:gd name="T7" fmla="*/ 0 h 6"/>
                      <a:gd name="T8" fmla="*/ 4 w 4"/>
                      <a:gd name="T9" fmla="*/ 5 h 6"/>
                      <a:gd name="T10" fmla="*/ 2 w 4"/>
                      <a:gd name="T11" fmla="*/ 6 h 6"/>
                      <a:gd name="T12" fmla="*/ 0 w 4"/>
                      <a:gd name="T13" fmla="*/ 6 h 6"/>
                      <a:gd name="T14" fmla="*/ 0 w 4"/>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6">
                        <a:moveTo>
                          <a:pt x="0" y="6"/>
                        </a:moveTo>
                        <a:lnTo>
                          <a:pt x="0" y="4"/>
                        </a:lnTo>
                        <a:lnTo>
                          <a:pt x="2" y="1"/>
                        </a:lnTo>
                        <a:lnTo>
                          <a:pt x="3" y="0"/>
                        </a:lnTo>
                        <a:lnTo>
                          <a:pt x="4" y="5"/>
                        </a:lnTo>
                        <a:lnTo>
                          <a:pt x="2" y="6"/>
                        </a:lnTo>
                        <a:lnTo>
                          <a:pt x="0" y="6"/>
                        </a:lnTo>
                        <a:lnTo>
                          <a:pt x="0" y="6"/>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637" name="Freeform 939">
                    <a:extLst>
                      <a:ext uri="{FF2B5EF4-FFF2-40B4-BE49-F238E27FC236}">
                        <a16:creationId xmlns:a16="http://schemas.microsoft.com/office/drawing/2014/main" xmlns="" id="{C8DF8332-8DA7-4C4B-9F9A-8BFE810D88AC}"/>
                      </a:ext>
                    </a:extLst>
                  </p:cNvPr>
                  <p:cNvSpPr/>
                  <p:nvPr/>
                </p:nvSpPr>
                <p:spPr>
                  <a:xfrm>
                    <a:off x="2562225" y="5991225"/>
                    <a:ext cx="4763" cy="15875"/>
                  </a:xfrm>
                  <a:custGeom>
                    <a:avLst/>
                    <a:gdLst>
                      <a:gd name="T0" fmla="*/ 2 w 3"/>
                      <a:gd name="T1" fmla="*/ 10 h 10"/>
                      <a:gd name="T2" fmla="*/ 0 w 3"/>
                      <a:gd name="T3" fmla="*/ 10 h 10"/>
                      <a:gd name="T4" fmla="*/ 1 w 3"/>
                      <a:gd name="T5" fmla="*/ 3 h 10"/>
                      <a:gd name="T6" fmla="*/ 2 w 3"/>
                      <a:gd name="T7" fmla="*/ 2 h 10"/>
                      <a:gd name="T8" fmla="*/ 2 w 3"/>
                      <a:gd name="T9" fmla="*/ 0 h 10"/>
                      <a:gd name="T10" fmla="*/ 3 w 3"/>
                      <a:gd name="T11" fmla="*/ 1 h 10"/>
                      <a:gd name="T12" fmla="*/ 2 w 3"/>
                      <a:gd name="T13" fmla="*/ 10 h 10"/>
                      <a:gd name="T14" fmla="*/ 2 w 3"/>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0">
                        <a:moveTo>
                          <a:pt x="2" y="10"/>
                        </a:moveTo>
                        <a:lnTo>
                          <a:pt x="0" y="10"/>
                        </a:lnTo>
                        <a:lnTo>
                          <a:pt x="1" y="3"/>
                        </a:lnTo>
                        <a:lnTo>
                          <a:pt x="2" y="2"/>
                        </a:lnTo>
                        <a:lnTo>
                          <a:pt x="2" y="0"/>
                        </a:lnTo>
                        <a:lnTo>
                          <a:pt x="3" y="1"/>
                        </a:lnTo>
                        <a:lnTo>
                          <a:pt x="2" y="10"/>
                        </a:lnTo>
                        <a:lnTo>
                          <a:pt x="2" y="1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638" name="Freeform 940">
                    <a:extLst>
                      <a:ext uri="{FF2B5EF4-FFF2-40B4-BE49-F238E27FC236}">
                        <a16:creationId xmlns:a16="http://schemas.microsoft.com/office/drawing/2014/main" xmlns="" id="{9890BED6-1E27-6D4B-A9B4-F1D807E0EF6C}"/>
                      </a:ext>
                    </a:extLst>
                  </p:cNvPr>
                  <p:cNvSpPr/>
                  <p:nvPr/>
                </p:nvSpPr>
                <p:spPr>
                  <a:xfrm>
                    <a:off x="2562225" y="5991225"/>
                    <a:ext cx="4763" cy="15875"/>
                  </a:xfrm>
                  <a:custGeom>
                    <a:avLst/>
                    <a:gdLst>
                      <a:gd name="T0" fmla="*/ 2 w 3"/>
                      <a:gd name="T1" fmla="*/ 10 h 10"/>
                      <a:gd name="T2" fmla="*/ 0 w 3"/>
                      <a:gd name="T3" fmla="*/ 10 h 10"/>
                      <a:gd name="T4" fmla="*/ 1 w 3"/>
                      <a:gd name="T5" fmla="*/ 3 h 10"/>
                      <a:gd name="T6" fmla="*/ 2 w 3"/>
                      <a:gd name="T7" fmla="*/ 2 h 10"/>
                      <a:gd name="T8" fmla="*/ 2 w 3"/>
                      <a:gd name="T9" fmla="*/ 0 h 10"/>
                      <a:gd name="T10" fmla="*/ 3 w 3"/>
                      <a:gd name="T11" fmla="*/ 1 h 10"/>
                      <a:gd name="T12" fmla="*/ 2 w 3"/>
                      <a:gd name="T13" fmla="*/ 10 h 10"/>
                      <a:gd name="T14" fmla="*/ 2 w 3"/>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0">
                        <a:moveTo>
                          <a:pt x="2" y="10"/>
                        </a:moveTo>
                        <a:lnTo>
                          <a:pt x="0" y="10"/>
                        </a:lnTo>
                        <a:lnTo>
                          <a:pt x="1" y="3"/>
                        </a:lnTo>
                        <a:lnTo>
                          <a:pt x="2" y="2"/>
                        </a:lnTo>
                        <a:lnTo>
                          <a:pt x="2" y="0"/>
                        </a:lnTo>
                        <a:lnTo>
                          <a:pt x="3" y="1"/>
                        </a:lnTo>
                        <a:lnTo>
                          <a:pt x="2" y="10"/>
                        </a:lnTo>
                        <a:lnTo>
                          <a:pt x="2" y="1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639" name="Freeform 941">
                    <a:extLst>
                      <a:ext uri="{FF2B5EF4-FFF2-40B4-BE49-F238E27FC236}">
                        <a16:creationId xmlns:a16="http://schemas.microsoft.com/office/drawing/2014/main" xmlns="" id="{AAB9CA4C-3DB8-784C-A2D3-00A580A8236A}"/>
                      </a:ext>
                    </a:extLst>
                  </p:cNvPr>
                  <p:cNvSpPr/>
                  <p:nvPr/>
                </p:nvSpPr>
                <p:spPr>
                  <a:xfrm>
                    <a:off x="2581275" y="5986463"/>
                    <a:ext cx="6350" cy="11113"/>
                  </a:xfrm>
                  <a:custGeom>
                    <a:avLst/>
                    <a:gdLst>
                      <a:gd name="T0" fmla="*/ 2 w 4"/>
                      <a:gd name="T1" fmla="*/ 2 h 7"/>
                      <a:gd name="T2" fmla="*/ 4 w 4"/>
                      <a:gd name="T3" fmla="*/ 7 h 7"/>
                      <a:gd name="T4" fmla="*/ 3 w 4"/>
                      <a:gd name="T5" fmla="*/ 7 h 7"/>
                      <a:gd name="T6" fmla="*/ 1 w 4"/>
                      <a:gd name="T7" fmla="*/ 5 h 7"/>
                      <a:gd name="T8" fmla="*/ 0 w 4"/>
                      <a:gd name="T9" fmla="*/ 3 h 7"/>
                      <a:gd name="T10" fmla="*/ 0 w 4"/>
                      <a:gd name="T11" fmla="*/ 1 h 7"/>
                      <a:gd name="T12" fmla="*/ 1 w 4"/>
                      <a:gd name="T13" fmla="*/ 0 h 7"/>
                      <a:gd name="T14" fmla="*/ 2 w 4"/>
                      <a:gd name="T15" fmla="*/ 2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7">
                        <a:moveTo>
                          <a:pt x="2" y="2"/>
                        </a:moveTo>
                        <a:lnTo>
                          <a:pt x="4" y="7"/>
                        </a:lnTo>
                        <a:lnTo>
                          <a:pt x="3" y="7"/>
                        </a:lnTo>
                        <a:lnTo>
                          <a:pt x="1" y="5"/>
                        </a:lnTo>
                        <a:lnTo>
                          <a:pt x="0" y="3"/>
                        </a:lnTo>
                        <a:lnTo>
                          <a:pt x="0" y="1"/>
                        </a:lnTo>
                        <a:lnTo>
                          <a:pt x="1" y="0"/>
                        </a:lnTo>
                        <a:lnTo>
                          <a:pt x="2" y="2"/>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640" name="Freeform 942">
                    <a:extLst>
                      <a:ext uri="{FF2B5EF4-FFF2-40B4-BE49-F238E27FC236}">
                        <a16:creationId xmlns:a16="http://schemas.microsoft.com/office/drawing/2014/main" xmlns="" id="{8BDABA5C-A6CC-CA40-989F-95448FC1CE0E}"/>
                      </a:ext>
                    </a:extLst>
                  </p:cNvPr>
                  <p:cNvSpPr/>
                  <p:nvPr/>
                </p:nvSpPr>
                <p:spPr>
                  <a:xfrm>
                    <a:off x="2581275" y="5986463"/>
                    <a:ext cx="6350" cy="11113"/>
                  </a:xfrm>
                  <a:custGeom>
                    <a:avLst/>
                    <a:gdLst>
                      <a:gd name="T0" fmla="*/ 2 w 4"/>
                      <a:gd name="T1" fmla="*/ 2 h 7"/>
                      <a:gd name="T2" fmla="*/ 4 w 4"/>
                      <a:gd name="T3" fmla="*/ 7 h 7"/>
                      <a:gd name="T4" fmla="*/ 3 w 4"/>
                      <a:gd name="T5" fmla="*/ 7 h 7"/>
                      <a:gd name="T6" fmla="*/ 1 w 4"/>
                      <a:gd name="T7" fmla="*/ 5 h 7"/>
                      <a:gd name="T8" fmla="*/ 0 w 4"/>
                      <a:gd name="T9" fmla="*/ 3 h 7"/>
                      <a:gd name="T10" fmla="*/ 0 w 4"/>
                      <a:gd name="T11" fmla="*/ 1 h 7"/>
                      <a:gd name="T12" fmla="*/ 1 w 4"/>
                      <a:gd name="T13" fmla="*/ 0 h 7"/>
                      <a:gd name="T14" fmla="*/ 2 w 4"/>
                      <a:gd name="T15" fmla="*/ 2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7">
                        <a:moveTo>
                          <a:pt x="2" y="2"/>
                        </a:moveTo>
                        <a:lnTo>
                          <a:pt x="4" y="7"/>
                        </a:lnTo>
                        <a:lnTo>
                          <a:pt x="3" y="7"/>
                        </a:lnTo>
                        <a:lnTo>
                          <a:pt x="1" y="5"/>
                        </a:lnTo>
                        <a:lnTo>
                          <a:pt x="0" y="3"/>
                        </a:lnTo>
                        <a:lnTo>
                          <a:pt x="0" y="1"/>
                        </a:lnTo>
                        <a:lnTo>
                          <a:pt x="1" y="0"/>
                        </a:lnTo>
                        <a:lnTo>
                          <a:pt x="2" y="2"/>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641" name="Freeform 943">
                    <a:extLst>
                      <a:ext uri="{FF2B5EF4-FFF2-40B4-BE49-F238E27FC236}">
                        <a16:creationId xmlns:a16="http://schemas.microsoft.com/office/drawing/2014/main" xmlns="" id="{46DD9BB8-6A89-9E48-8749-181A658A3A59}"/>
                      </a:ext>
                    </a:extLst>
                  </p:cNvPr>
                  <p:cNvSpPr/>
                  <p:nvPr/>
                </p:nvSpPr>
                <p:spPr>
                  <a:xfrm>
                    <a:off x="2587625" y="5981700"/>
                    <a:ext cx="4763" cy="11113"/>
                  </a:xfrm>
                  <a:custGeom>
                    <a:avLst/>
                    <a:gdLst>
                      <a:gd name="T0" fmla="*/ 2 w 3"/>
                      <a:gd name="T1" fmla="*/ 2 h 7"/>
                      <a:gd name="T2" fmla="*/ 3 w 3"/>
                      <a:gd name="T3" fmla="*/ 4 h 7"/>
                      <a:gd name="T4" fmla="*/ 3 w 3"/>
                      <a:gd name="T5" fmla="*/ 7 h 7"/>
                      <a:gd name="T6" fmla="*/ 1 w 3"/>
                      <a:gd name="T7" fmla="*/ 4 h 7"/>
                      <a:gd name="T8" fmla="*/ 0 w 3"/>
                      <a:gd name="T9" fmla="*/ 1 h 7"/>
                      <a:gd name="T10" fmla="*/ 0 w 3"/>
                      <a:gd name="T11" fmla="*/ 0 h 7"/>
                      <a:gd name="T12" fmla="*/ 1 w 3"/>
                      <a:gd name="T13" fmla="*/ 2 h 7"/>
                      <a:gd name="T14" fmla="*/ 2 w 3"/>
                      <a:gd name="T15" fmla="*/ 2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7">
                        <a:moveTo>
                          <a:pt x="2" y="2"/>
                        </a:moveTo>
                        <a:lnTo>
                          <a:pt x="3" y="4"/>
                        </a:lnTo>
                        <a:lnTo>
                          <a:pt x="3" y="7"/>
                        </a:lnTo>
                        <a:lnTo>
                          <a:pt x="1" y="4"/>
                        </a:lnTo>
                        <a:lnTo>
                          <a:pt x="0" y="1"/>
                        </a:lnTo>
                        <a:lnTo>
                          <a:pt x="0" y="0"/>
                        </a:lnTo>
                        <a:lnTo>
                          <a:pt x="1" y="2"/>
                        </a:lnTo>
                        <a:lnTo>
                          <a:pt x="2" y="2"/>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642" name="Freeform 944">
                    <a:extLst>
                      <a:ext uri="{FF2B5EF4-FFF2-40B4-BE49-F238E27FC236}">
                        <a16:creationId xmlns:a16="http://schemas.microsoft.com/office/drawing/2014/main" xmlns="" id="{A762C362-BF6B-714E-B6A8-25B551E3CE00}"/>
                      </a:ext>
                    </a:extLst>
                  </p:cNvPr>
                  <p:cNvSpPr/>
                  <p:nvPr/>
                </p:nvSpPr>
                <p:spPr>
                  <a:xfrm>
                    <a:off x="2587625" y="5981700"/>
                    <a:ext cx="4763" cy="11113"/>
                  </a:xfrm>
                  <a:custGeom>
                    <a:avLst/>
                    <a:gdLst>
                      <a:gd name="T0" fmla="*/ 2 w 3"/>
                      <a:gd name="T1" fmla="*/ 2 h 7"/>
                      <a:gd name="T2" fmla="*/ 3 w 3"/>
                      <a:gd name="T3" fmla="*/ 4 h 7"/>
                      <a:gd name="T4" fmla="*/ 3 w 3"/>
                      <a:gd name="T5" fmla="*/ 7 h 7"/>
                      <a:gd name="T6" fmla="*/ 1 w 3"/>
                      <a:gd name="T7" fmla="*/ 4 h 7"/>
                      <a:gd name="T8" fmla="*/ 0 w 3"/>
                      <a:gd name="T9" fmla="*/ 1 h 7"/>
                      <a:gd name="T10" fmla="*/ 0 w 3"/>
                      <a:gd name="T11" fmla="*/ 0 h 7"/>
                      <a:gd name="T12" fmla="*/ 1 w 3"/>
                      <a:gd name="T13" fmla="*/ 2 h 7"/>
                      <a:gd name="T14" fmla="*/ 2 w 3"/>
                      <a:gd name="T15" fmla="*/ 2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7">
                        <a:moveTo>
                          <a:pt x="2" y="2"/>
                        </a:moveTo>
                        <a:lnTo>
                          <a:pt x="3" y="4"/>
                        </a:lnTo>
                        <a:lnTo>
                          <a:pt x="3" y="7"/>
                        </a:lnTo>
                        <a:lnTo>
                          <a:pt x="1" y="4"/>
                        </a:lnTo>
                        <a:lnTo>
                          <a:pt x="0" y="1"/>
                        </a:lnTo>
                        <a:lnTo>
                          <a:pt x="0" y="0"/>
                        </a:lnTo>
                        <a:lnTo>
                          <a:pt x="1" y="2"/>
                        </a:lnTo>
                        <a:lnTo>
                          <a:pt x="2" y="2"/>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643" name="Freeform 945">
                    <a:extLst>
                      <a:ext uri="{FF2B5EF4-FFF2-40B4-BE49-F238E27FC236}">
                        <a16:creationId xmlns:a16="http://schemas.microsoft.com/office/drawing/2014/main" xmlns="" id="{99B4E7A2-6163-4B42-9A1B-F846DA29F691}"/>
                      </a:ext>
                    </a:extLst>
                  </p:cNvPr>
                  <p:cNvSpPr/>
                  <p:nvPr/>
                </p:nvSpPr>
                <p:spPr>
                  <a:xfrm>
                    <a:off x="2586038" y="6018213"/>
                    <a:ext cx="6350" cy="9525"/>
                  </a:xfrm>
                  <a:custGeom>
                    <a:avLst/>
                    <a:gdLst>
                      <a:gd name="T0" fmla="*/ 3 w 4"/>
                      <a:gd name="T1" fmla="*/ 0 h 6"/>
                      <a:gd name="T2" fmla="*/ 4 w 4"/>
                      <a:gd name="T3" fmla="*/ 1 h 6"/>
                      <a:gd name="T4" fmla="*/ 3 w 4"/>
                      <a:gd name="T5" fmla="*/ 5 h 6"/>
                      <a:gd name="T6" fmla="*/ 2 w 4"/>
                      <a:gd name="T7" fmla="*/ 6 h 6"/>
                      <a:gd name="T8" fmla="*/ 1 w 4"/>
                      <a:gd name="T9" fmla="*/ 6 h 6"/>
                      <a:gd name="T10" fmla="*/ 1 w 4"/>
                      <a:gd name="T11" fmla="*/ 5 h 6"/>
                      <a:gd name="T12" fmla="*/ 2 w 4"/>
                      <a:gd name="T13" fmla="*/ 4 h 6"/>
                      <a:gd name="T14" fmla="*/ 2 w 4"/>
                      <a:gd name="T15" fmla="*/ 3 h 6"/>
                      <a:gd name="T16" fmla="*/ 1 w 4"/>
                      <a:gd name="T17" fmla="*/ 4 h 6"/>
                      <a:gd name="T18" fmla="*/ 1 w 4"/>
                      <a:gd name="T19" fmla="*/ 4 h 6"/>
                      <a:gd name="T20" fmla="*/ 0 w 4"/>
                      <a:gd name="T21" fmla="*/ 3 h 6"/>
                      <a:gd name="T22" fmla="*/ 0 w 4"/>
                      <a:gd name="T23" fmla="*/ 1 h 6"/>
                      <a:gd name="T24" fmla="*/ 3 w 4"/>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6">
                        <a:moveTo>
                          <a:pt x="3" y="0"/>
                        </a:moveTo>
                        <a:lnTo>
                          <a:pt x="4" y="1"/>
                        </a:lnTo>
                        <a:lnTo>
                          <a:pt x="3" y="5"/>
                        </a:lnTo>
                        <a:lnTo>
                          <a:pt x="2" y="6"/>
                        </a:lnTo>
                        <a:lnTo>
                          <a:pt x="1" y="6"/>
                        </a:lnTo>
                        <a:lnTo>
                          <a:pt x="1" y="5"/>
                        </a:lnTo>
                        <a:lnTo>
                          <a:pt x="2" y="4"/>
                        </a:lnTo>
                        <a:lnTo>
                          <a:pt x="2" y="3"/>
                        </a:lnTo>
                        <a:lnTo>
                          <a:pt x="1" y="4"/>
                        </a:lnTo>
                        <a:lnTo>
                          <a:pt x="1" y="4"/>
                        </a:lnTo>
                        <a:lnTo>
                          <a:pt x="0" y="3"/>
                        </a:lnTo>
                        <a:lnTo>
                          <a:pt x="0" y="1"/>
                        </a:lnTo>
                        <a:lnTo>
                          <a:pt x="3"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644" name="Freeform 946">
                    <a:extLst>
                      <a:ext uri="{FF2B5EF4-FFF2-40B4-BE49-F238E27FC236}">
                        <a16:creationId xmlns:a16="http://schemas.microsoft.com/office/drawing/2014/main" xmlns="" id="{237D70C7-6F69-4D46-BA92-073485AF01EF}"/>
                      </a:ext>
                    </a:extLst>
                  </p:cNvPr>
                  <p:cNvSpPr/>
                  <p:nvPr/>
                </p:nvSpPr>
                <p:spPr>
                  <a:xfrm>
                    <a:off x="2586038" y="6018213"/>
                    <a:ext cx="6350" cy="9525"/>
                  </a:xfrm>
                  <a:custGeom>
                    <a:avLst/>
                    <a:gdLst>
                      <a:gd name="T0" fmla="*/ 3 w 4"/>
                      <a:gd name="T1" fmla="*/ 0 h 6"/>
                      <a:gd name="T2" fmla="*/ 4 w 4"/>
                      <a:gd name="T3" fmla="*/ 1 h 6"/>
                      <a:gd name="T4" fmla="*/ 3 w 4"/>
                      <a:gd name="T5" fmla="*/ 5 h 6"/>
                      <a:gd name="T6" fmla="*/ 2 w 4"/>
                      <a:gd name="T7" fmla="*/ 6 h 6"/>
                      <a:gd name="T8" fmla="*/ 1 w 4"/>
                      <a:gd name="T9" fmla="*/ 6 h 6"/>
                      <a:gd name="T10" fmla="*/ 1 w 4"/>
                      <a:gd name="T11" fmla="*/ 5 h 6"/>
                      <a:gd name="T12" fmla="*/ 2 w 4"/>
                      <a:gd name="T13" fmla="*/ 4 h 6"/>
                      <a:gd name="T14" fmla="*/ 2 w 4"/>
                      <a:gd name="T15" fmla="*/ 3 h 6"/>
                      <a:gd name="T16" fmla="*/ 1 w 4"/>
                      <a:gd name="T17" fmla="*/ 4 h 6"/>
                      <a:gd name="T18" fmla="*/ 1 w 4"/>
                      <a:gd name="T19" fmla="*/ 4 h 6"/>
                      <a:gd name="T20" fmla="*/ 0 w 4"/>
                      <a:gd name="T21" fmla="*/ 3 h 6"/>
                      <a:gd name="T22" fmla="*/ 0 w 4"/>
                      <a:gd name="T23" fmla="*/ 1 h 6"/>
                      <a:gd name="T24" fmla="*/ 3 w 4"/>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6">
                        <a:moveTo>
                          <a:pt x="3" y="0"/>
                        </a:moveTo>
                        <a:lnTo>
                          <a:pt x="4" y="1"/>
                        </a:lnTo>
                        <a:lnTo>
                          <a:pt x="3" y="5"/>
                        </a:lnTo>
                        <a:lnTo>
                          <a:pt x="2" y="6"/>
                        </a:lnTo>
                        <a:lnTo>
                          <a:pt x="1" y="6"/>
                        </a:lnTo>
                        <a:lnTo>
                          <a:pt x="1" y="5"/>
                        </a:lnTo>
                        <a:lnTo>
                          <a:pt x="2" y="4"/>
                        </a:lnTo>
                        <a:lnTo>
                          <a:pt x="2" y="3"/>
                        </a:lnTo>
                        <a:lnTo>
                          <a:pt x="1" y="4"/>
                        </a:lnTo>
                        <a:lnTo>
                          <a:pt x="1" y="4"/>
                        </a:lnTo>
                        <a:lnTo>
                          <a:pt x="0" y="3"/>
                        </a:lnTo>
                        <a:lnTo>
                          <a:pt x="0" y="1"/>
                        </a:lnTo>
                        <a:lnTo>
                          <a:pt x="3" y="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645" name="Freeform 947">
                    <a:extLst>
                      <a:ext uri="{FF2B5EF4-FFF2-40B4-BE49-F238E27FC236}">
                        <a16:creationId xmlns:a16="http://schemas.microsoft.com/office/drawing/2014/main" xmlns="" id="{72E5AEBF-9336-D14D-8EF1-A5E696CB90A2}"/>
                      </a:ext>
                    </a:extLst>
                  </p:cNvPr>
                  <p:cNvSpPr/>
                  <p:nvPr/>
                </p:nvSpPr>
                <p:spPr>
                  <a:xfrm>
                    <a:off x="2570163" y="6029325"/>
                    <a:ext cx="34925" cy="23813"/>
                  </a:xfrm>
                  <a:custGeom>
                    <a:avLst/>
                    <a:gdLst>
                      <a:gd name="T0" fmla="*/ 0 w 22"/>
                      <a:gd name="T1" fmla="*/ 0 h 15"/>
                      <a:gd name="T2" fmla="*/ 1 w 22"/>
                      <a:gd name="T3" fmla="*/ 1 h 15"/>
                      <a:gd name="T4" fmla="*/ 3 w 22"/>
                      <a:gd name="T5" fmla="*/ 4 h 15"/>
                      <a:gd name="T6" fmla="*/ 16 w 22"/>
                      <a:gd name="T7" fmla="*/ 10 h 15"/>
                      <a:gd name="T8" fmla="*/ 16 w 22"/>
                      <a:gd name="T9" fmla="*/ 12 h 15"/>
                      <a:gd name="T10" fmla="*/ 17 w 22"/>
                      <a:gd name="T11" fmla="*/ 12 h 15"/>
                      <a:gd name="T12" fmla="*/ 17 w 22"/>
                      <a:gd name="T13" fmla="*/ 11 h 15"/>
                      <a:gd name="T14" fmla="*/ 18 w 22"/>
                      <a:gd name="T15" fmla="*/ 11 h 15"/>
                      <a:gd name="T16" fmla="*/ 19 w 22"/>
                      <a:gd name="T17" fmla="*/ 13 h 15"/>
                      <a:gd name="T18" fmla="*/ 22 w 22"/>
                      <a:gd name="T19" fmla="*/ 14 h 15"/>
                      <a:gd name="T20" fmla="*/ 22 w 22"/>
                      <a:gd name="T21" fmla="*/ 15 h 15"/>
                      <a:gd name="T22" fmla="*/ 19 w 22"/>
                      <a:gd name="T23" fmla="*/ 15 h 15"/>
                      <a:gd name="T24" fmla="*/ 16 w 22"/>
                      <a:gd name="T25" fmla="*/ 14 h 15"/>
                      <a:gd name="T26" fmla="*/ 15 w 22"/>
                      <a:gd name="T27" fmla="*/ 13 h 15"/>
                      <a:gd name="T28" fmla="*/ 12 w 22"/>
                      <a:gd name="T29" fmla="*/ 9 h 15"/>
                      <a:gd name="T30" fmla="*/ 12 w 22"/>
                      <a:gd name="T31" fmla="*/ 10 h 15"/>
                      <a:gd name="T32" fmla="*/ 12 w 22"/>
                      <a:gd name="T33" fmla="*/ 11 h 15"/>
                      <a:gd name="T34" fmla="*/ 11 w 22"/>
                      <a:gd name="T35" fmla="*/ 11 h 15"/>
                      <a:gd name="T36" fmla="*/ 3 w 22"/>
                      <a:gd name="T37" fmla="*/ 7 h 15"/>
                      <a:gd name="T38" fmla="*/ 0 w 22"/>
                      <a:gd name="T3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15">
                        <a:moveTo>
                          <a:pt x="0" y="0"/>
                        </a:moveTo>
                        <a:lnTo>
                          <a:pt x="1" y="1"/>
                        </a:lnTo>
                        <a:lnTo>
                          <a:pt x="3" y="4"/>
                        </a:lnTo>
                        <a:lnTo>
                          <a:pt x="16" y="10"/>
                        </a:lnTo>
                        <a:lnTo>
                          <a:pt x="16" y="12"/>
                        </a:lnTo>
                        <a:lnTo>
                          <a:pt x="17" y="12"/>
                        </a:lnTo>
                        <a:lnTo>
                          <a:pt x="17" y="11"/>
                        </a:lnTo>
                        <a:lnTo>
                          <a:pt x="18" y="11"/>
                        </a:lnTo>
                        <a:lnTo>
                          <a:pt x="19" y="13"/>
                        </a:lnTo>
                        <a:lnTo>
                          <a:pt x="22" y="14"/>
                        </a:lnTo>
                        <a:lnTo>
                          <a:pt x="22" y="15"/>
                        </a:lnTo>
                        <a:lnTo>
                          <a:pt x="19" y="15"/>
                        </a:lnTo>
                        <a:lnTo>
                          <a:pt x="16" y="14"/>
                        </a:lnTo>
                        <a:lnTo>
                          <a:pt x="15" y="13"/>
                        </a:lnTo>
                        <a:lnTo>
                          <a:pt x="12" y="9"/>
                        </a:lnTo>
                        <a:lnTo>
                          <a:pt x="12" y="10"/>
                        </a:lnTo>
                        <a:lnTo>
                          <a:pt x="12" y="11"/>
                        </a:lnTo>
                        <a:lnTo>
                          <a:pt x="11" y="11"/>
                        </a:lnTo>
                        <a:lnTo>
                          <a:pt x="3" y="7"/>
                        </a:lnTo>
                        <a:lnTo>
                          <a:pt x="0"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646" name="Freeform 948">
                    <a:extLst>
                      <a:ext uri="{FF2B5EF4-FFF2-40B4-BE49-F238E27FC236}">
                        <a16:creationId xmlns:a16="http://schemas.microsoft.com/office/drawing/2014/main" xmlns="" id="{35F29F25-DCB3-BC4B-971B-B1B5B6EAE443}"/>
                      </a:ext>
                    </a:extLst>
                  </p:cNvPr>
                  <p:cNvSpPr/>
                  <p:nvPr/>
                </p:nvSpPr>
                <p:spPr>
                  <a:xfrm>
                    <a:off x="2570163" y="6029325"/>
                    <a:ext cx="34925" cy="23813"/>
                  </a:xfrm>
                  <a:custGeom>
                    <a:avLst/>
                    <a:gdLst>
                      <a:gd name="T0" fmla="*/ 0 w 22"/>
                      <a:gd name="T1" fmla="*/ 0 h 15"/>
                      <a:gd name="T2" fmla="*/ 1 w 22"/>
                      <a:gd name="T3" fmla="*/ 1 h 15"/>
                      <a:gd name="T4" fmla="*/ 3 w 22"/>
                      <a:gd name="T5" fmla="*/ 4 h 15"/>
                      <a:gd name="T6" fmla="*/ 16 w 22"/>
                      <a:gd name="T7" fmla="*/ 10 h 15"/>
                      <a:gd name="T8" fmla="*/ 16 w 22"/>
                      <a:gd name="T9" fmla="*/ 12 h 15"/>
                      <a:gd name="T10" fmla="*/ 17 w 22"/>
                      <a:gd name="T11" fmla="*/ 12 h 15"/>
                      <a:gd name="T12" fmla="*/ 17 w 22"/>
                      <a:gd name="T13" fmla="*/ 11 h 15"/>
                      <a:gd name="T14" fmla="*/ 18 w 22"/>
                      <a:gd name="T15" fmla="*/ 11 h 15"/>
                      <a:gd name="T16" fmla="*/ 19 w 22"/>
                      <a:gd name="T17" fmla="*/ 13 h 15"/>
                      <a:gd name="T18" fmla="*/ 22 w 22"/>
                      <a:gd name="T19" fmla="*/ 14 h 15"/>
                      <a:gd name="T20" fmla="*/ 22 w 22"/>
                      <a:gd name="T21" fmla="*/ 15 h 15"/>
                      <a:gd name="T22" fmla="*/ 19 w 22"/>
                      <a:gd name="T23" fmla="*/ 15 h 15"/>
                      <a:gd name="T24" fmla="*/ 16 w 22"/>
                      <a:gd name="T25" fmla="*/ 14 h 15"/>
                      <a:gd name="T26" fmla="*/ 15 w 22"/>
                      <a:gd name="T27" fmla="*/ 13 h 15"/>
                      <a:gd name="T28" fmla="*/ 12 w 22"/>
                      <a:gd name="T29" fmla="*/ 9 h 15"/>
                      <a:gd name="T30" fmla="*/ 12 w 22"/>
                      <a:gd name="T31" fmla="*/ 10 h 15"/>
                      <a:gd name="T32" fmla="*/ 12 w 22"/>
                      <a:gd name="T33" fmla="*/ 11 h 15"/>
                      <a:gd name="T34" fmla="*/ 11 w 22"/>
                      <a:gd name="T35" fmla="*/ 11 h 15"/>
                      <a:gd name="T36" fmla="*/ 3 w 22"/>
                      <a:gd name="T37" fmla="*/ 7 h 15"/>
                      <a:gd name="T38" fmla="*/ 0 w 22"/>
                      <a:gd name="T3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15">
                        <a:moveTo>
                          <a:pt x="0" y="0"/>
                        </a:moveTo>
                        <a:lnTo>
                          <a:pt x="1" y="1"/>
                        </a:lnTo>
                        <a:lnTo>
                          <a:pt x="3" y="4"/>
                        </a:lnTo>
                        <a:lnTo>
                          <a:pt x="16" y="10"/>
                        </a:lnTo>
                        <a:lnTo>
                          <a:pt x="16" y="12"/>
                        </a:lnTo>
                        <a:lnTo>
                          <a:pt x="17" y="12"/>
                        </a:lnTo>
                        <a:lnTo>
                          <a:pt x="17" y="11"/>
                        </a:lnTo>
                        <a:lnTo>
                          <a:pt x="18" y="11"/>
                        </a:lnTo>
                        <a:lnTo>
                          <a:pt x="19" y="13"/>
                        </a:lnTo>
                        <a:lnTo>
                          <a:pt x="22" y="14"/>
                        </a:lnTo>
                        <a:lnTo>
                          <a:pt x="22" y="15"/>
                        </a:lnTo>
                        <a:lnTo>
                          <a:pt x="19" y="15"/>
                        </a:lnTo>
                        <a:lnTo>
                          <a:pt x="16" y="14"/>
                        </a:lnTo>
                        <a:lnTo>
                          <a:pt x="15" y="13"/>
                        </a:lnTo>
                        <a:lnTo>
                          <a:pt x="12" y="9"/>
                        </a:lnTo>
                        <a:lnTo>
                          <a:pt x="12" y="10"/>
                        </a:lnTo>
                        <a:lnTo>
                          <a:pt x="12" y="11"/>
                        </a:lnTo>
                        <a:lnTo>
                          <a:pt x="11" y="11"/>
                        </a:lnTo>
                        <a:lnTo>
                          <a:pt x="3" y="7"/>
                        </a:lnTo>
                        <a:lnTo>
                          <a:pt x="0" y="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647" name="Freeform 949">
                    <a:extLst>
                      <a:ext uri="{FF2B5EF4-FFF2-40B4-BE49-F238E27FC236}">
                        <a16:creationId xmlns:a16="http://schemas.microsoft.com/office/drawing/2014/main" xmlns="" id="{42907946-DC72-D746-87BE-089984843704}"/>
                      </a:ext>
                    </a:extLst>
                  </p:cNvPr>
                  <p:cNvSpPr/>
                  <p:nvPr/>
                </p:nvSpPr>
                <p:spPr>
                  <a:xfrm>
                    <a:off x="2568575" y="5991225"/>
                    <a:ext cx="3175" cy="14288"/>
                  </a:xfrm>
                  <a:custGeom>
                    <a:avLst/>
                    <a:gdLst>
                      <a:gd name="T0" fmla="*/ 1 w 2"/>
                      <a:gd name="T1" fmla="*/ 1 h 9"/>
                      <a:gd name="T2" fmla="*/ 2 w 2"/>
                      <a:gd name="T3" fmla="*/ 2 h 9"/>
                      <a:gd name="T4" fmla="*/ 2 w 2"/>
                      <a:gd name="T5" fmla="*/ 7 h 9"/>
                      <a:gd name="T6" fmla="*/ 1 w 2"/>
                      <a:gd name="T7" fmla="*/ 9 h 9"/>
                      <a:gd name="T8" fmla="*/ 0 w 2"/>
                      <a:gd name="T9" fmla="*/ 9 h 9"/>
                      <a:gd name="T10" fmla="*/ 0 w 2"/>
                      <a:gd name="T11" fmla="*/ 9 h 9"/>
                      <a:gd name="T12" fmla="*/ 0 w 2"/>
                      <a:gd name="T13" fmla="*/ 5 h 9"/>
                      <a:gd name="T14" fmla="*/ 1 w 2"/>
                      <a:gd name="T15" fmla="*/ 4 h 9"/>
                      <a:gd name="T16" fmla="*/ 1 w 2"/>
                      <a:gd name="T17" fmla="*/ 1 h 9"/>
                      <a:gd name="T18" fmla="*/ 1 w 2"/>
                      <a:gd name="T19" fmla="*/ 0 h 9"/>
                      <a:gd name="T20" fmla="*/ 1 w 2"/>
                      <a:gd name="T21"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9">
                        <a:moveTo>
                          <a:pt x="1" y="1"/>
                        </a:moveTo>
                        <a:lnTo>
                          <a:pt x="2" y="2"/>
                        </a:lnTo>
                        <a:lnTo>
                          <a:pt x="2" y="7"/>
                        </a:lnTo>
                        <a:lnTo>
                          <a:pt x="1" y="9"/>
                        </a:lnTo>
                        <a:lnTo>
                          <a:pt x="0" y="9"/>
                        </a:lnTo>
                        <a:lnTo>
                          <a:pt x="0" y="9"/>
                        </a:lnTo>
                        <a:lnTo>
                          <a:pt x="0" y="5"/>
                        </a:lnTo>
                        <a:lnTo>
                          <a:pt x="1" y="4"/>
                        </a:lnTo>
                        <a:lnTo>
                          <a:pt x="1" y="1"/>
                        </a:lnTo>
                        <a:lnTo>
                          <a:pt x="1" y="0"/>
                        </a:lnTo>
                        <a:lnTo>
                          <a:pt x="1" y="1"/>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648" name="Freeform 950">
                    <a:extLst>
                      <a:ext uri="{FF2B5EF4-FFF2-40B4-BE49-F238E27FC236}">
                        <a16:creationId xmlns:a16="http://schemas.microsoft.com/office/drawing/2014/main" xmlns="" id="{DF471BE8-B0E2-7844-BA06-567D5F604B89}"/>
                      </a:ext>
                    </a:extLst>
                  </p:cNvPr>
                  <p:cNvSpPr/>
                  <p:nvPr/>
                </p:nvSpPr>
                <p:spPr>
                  <a:xfrm>
                    <a:off x="2568575" y="5991225"/>
                    <a:ext cx="3175" cy="14288"/>
                  </a:xfrm>
                  <a:custGeom>
                    <a:avLst/>
                    <a:gdLst>
                      <a:gd name="T0" fmla="*/ 1 w 2"/>
                      <a:gd name="T1" fmla="*/ 1 h 9"/>
                      <a:gd name="T2" fmla="*/ 2 w 2"/>
                      <a:gd name="T3" fmla="*/ 2 h 9"/>
                      <a:gd name="T4" fmla="*/ 2 w 2"/>
                      <a:gd name="T5" fmla="*/ 7 h 9"/>
                      <a:gd name="T6" fmla="*/ 1 w 2"/>
                      <a:gd name="T7" fmla="*/ 9 h 9"/>
                      <a:gd name="T8" fmla="*/ 0 w 2"/>
                      <a:gd name="T9" fmla="*/ 9 h 9"/>
                      <a:gd name="T10" fmla="*/ 0 w 2"/>
                      <a:gd name="T11" fmla="*/ 9 h 9"/>
                      <a:gd name="T12" fmla="*/ 0 w 2"/>
                      <a:gd name="T13" fmla="*/ 5 h 9"/>
                      <a:gd name="T14" fmla="*/ 1 w 2"/>
                      <a:gd name="T15" fmla="*/ 4 h 9"/>
                      <a:gd name="T16" fmla="*/ 1 w 2"/>
                      <a:gd name="T17" fmla="*/ 1 h 9"/>
                      <a:gd name="T18" fmla="*/ 1 w 2"/>
                      <a:gd name="T19" fmla="*/ 0 h 9"/>
                      <a:gd name="T20" fmla="*/ 1 w 2"/>
                      <a:gd name="T21"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9">
                        <a:moveTo>
                          <a:pt x="1" y="1"/>
                        </a:moveTo>
                        <a:lnTo>
                          <a:pt x="2" y="2"/>
                        </a:lnTo>
                        <a:lnTo>
                          <a:pt x="2" y="7"/>
                        </a:lnTo>
                        <a:lnTo>
                          <a:pt x="1" y="9"/>
                        </a:lnTo>
                        <a:lnTo>
                          <a:pt x="0" y="9"/>
                        </a:lnTo>
                        <a:lnTo>
                          <a:pt x="0" y="9"/>
                        </a:lnTo>
                        <a:lnTo>
                          <a:pt x="0" y="5"/>
                        </a:lnTo>
                        <a:lnTo>
                          <a:pt x="1" y="4"/>
                        </a:lnTo>
                        <a:lnTo>
                          <a:pt x="1" y="1"/>
                        </a:lnTo>
                        <a:lnTo>
                          <a:pt x="1" y="0"/>
                        </a:lnTo>
                        <a:lnTo>
                          <a:pt x="1" y="1"/>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649" name="Freeform 951">
                    <a:extLst>
                      <a:ext uri="{FF2B5EF4-FFF2-40B4-BE49-F238E27FC236}">
                        <a16:creationId xmlns:a16="http://schemas.microsoft.com/office/drawing/2014/main" xmlns="" id="{B677A98D-86E8-884C-B6AD-CF812333A9C8}"/>
                      </a:ext>
                    </a:extLst>
                  </p:cNvPr>
                  <p:cNvSpPr/>
                  <p:nvPr/>
                </p:nvSpPr>
                <p:spPr>
                  <a:xfrm>
                    <a:off x="2655888" y="6061075"/>
                    <a:ext cx="12700" cy="26988"/>
                  </a:xfrm>
                  <a:custGeom>
                    <a:avLst/>
                    <a:gdLst>
                      <a:gd name="T0" fmla="*/ 4 w 8"/>
                      <a:gd name="T1" fmla="*/ 0 h 17"/>
                      <a:gd name="T2" fmla="*/ 5 w 8"/>
                      <a:gd name="T3" fmla="*/ 1 h 17"/>
                      <a:gd name="T4" fmla="*/ 7 w 8"/>
                      <a:gd name="T5" fmla="*/ 12 h 17"/>
                      <a:gd name="T6" fmla="*/ 6 w 8"/>
                      <a:gd name="T7" fmla="*/ 12 h 17"/>
                      <a:gd name="T8" fmla="*/ 4 w 8"/>
                      <a:gd name="T9" fmla="*/ 10 h 17"/>
                      <a:gd name="T10" fmla="*/ 3 w 8"/>
                      <a:gd name="T11" fmla="*/ 10 h 17"/>
                      <a:gd name="T12" fmla="*/ 3 w 8"/>
                      <a:gd name="T13" fmla="*/ 12 h 17"/>
                      <a:gd name="T14" fmla="*/ 4 w 8"/>
                      <a:gd name="T15" fmla="*/ 14 h 17"/>
                      <a:gd name="T16" fmla="*/ 5 w 8"/>
                      <a:gd name="T17" fmla="*/ 15 h 17"/>
                      <a:gd name="T18" fmla="*/ 7 w 8"/>
                      <a:gd name="T19" fmla="*/ 15 h 17"/>
                      <a:gd name="T20" fmla="*/ 8 w 8"/>
                      <a:gd name="T21" fmla="*/ 17 h 17"/>
                      <a:gd name="T22" fmla="*/ 5 w 8"/>
                      <a:gd name="T23" fmla="*/ 17 h 17"/>
                      <a:gd name="T24" fmla="*/ 4 w 8"/>
                      <a:gd name="T25" fmla="*/ 16 h 17"/>
                      <a:gd name="T26" fmla="*/ 0 w 8"/>
                      <a:gd name="T27" fmla="*/ 11 h 17"/>
                      <a:gd name="T28" fmla="*/ 0 w 8"/>
                      <a:gd name="T29" fmla="*/ 8 h 17"/>
                      <a:gd name="T30" fmla="*/ 1 w 8"/>
                      <a:gd name="T31" fmla="*/ 7 h 17"/>
                      <a:gd name="T32" fmla="*/ 3 w 8"/>
                      <a:gd name="T33" fmla="*/ 7 h 17"/>
                      <a:gd name="T34" fmla="*/ 3 w 8"/>
                      <a:gd name="T35" fmla="*/ 6 h 17"/>
                      <a:gd name="T36" fmla="*/ 3 w 8"/>
                      <a:gd name="T37" fmla="*/ 5 h 17"/>
                      <a:gd name="T38" fmla="*/ 2 w 8"/>
                      <a:gd name="T39" fmla="*/ 3 h 17"/>
                      <a:gd name="T40" fmla="*/ 4 w 8"/>
                      <a:gd name="T4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 h="17">
                        <a:moveTo>
                          <a:pt x="4" y="0"/>
                        </a:moveTo>
                        <a:lnTo>
                          <a:pt x="5" y="1"/>
                        </a:lnTo>
                        <a:lnTo>
                          <a:pt x="7" y="12"/>
                        </a:lnTo>
                        <a:lnTo>
                          <a:pt x="6" y="12"/>
                        </a:lnTo>
                        <a:lnTo>
                          <a:pt x="4" y="10"/>
                        </a:lnTo>
                        <a:lnTo>
                          <a:pt x="3" y="10"/>
                        </a:lnTo>
                        <a:lnTo>
                          <a:pt x="3" y="12"/>
                        </a:lnTo>
                        <a:lnTo>
                          <a:pt x="4" y="14"/>
                        </a:lnTo>
                        <a:lnTo>
                          <a:pt x="5" y="15"/>
                        </a:lnTo>
                        <a:lnTo>
                          <a:pt x="7" y="15"/>
                        </a:lnTo>
                        <a:lnTo>
                          <a:pt x="8" y="17"/>
                        </a:lnTo>
                        <a:lnTo>
                          <a:pt x="5" y="17"/>
                        </a:lnTo>
                        <a:lnTo>
                          <a:pt x="4" y="16"/>
                        </a:lnTo>
                        <a:lnTo>
                          <a:pt x="0" y="11"/>
                        </a:lnTo>
                        <a:lnTo>
                          <a:pt x="0" y="8"/>
                        </a:lnTo>
                        <a:lnTo>
                          <a:pt x="1" y="7"/>
                        </a:lnTo>
                        <a:lnTo>
                          <a:pt x="3" y="7"/>
                        </a:lnTo>
                        <a:lnTo>
                          <a:pt x="3" y="6"/>
                        </a:lnTo>
                        <a:lnTo>
                          <a:pt x="3" y="5"/>
                        </a:lnTo>
                        <a:lnTo>
                          <a:pt x="2" y="3"/>
                        </a:lnTo>
                        <a:lnTo>
                          <a:pt x="4"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650" name="Freeform 952">
                    <a:extLst>
                      <a:ext uri="{FF2B5EF4-FFF2-40B4-BE49-F238E27FC236}">
                        <a16:creationId xmlns:a16="http://schemas.microsoft.com/office/drawing/2014/main" xmlns="" id="{29547F88-5ADA-644A-B5D0-2DE8679B0331}"/>
                      </a:ext>
                    </a:extLst>
                  </p:cNvPr>
                  <p:cNvSpPr/>
                  <p:nvPr/>
                </p:nvSpPr>
                <p:spPr>
                  <a:xfrm>
                    <a:off x="2655888" y="6061075"/>
                    <a:ext cx="12700" cy="26988"/>
                  </a:xfrm>
                  <a:custGeom>
                    <a:avLst/>
                    <a:gdLst>
                      <a:gd name="T0" fmla="*/ 4 w 8"/>
                      <a:gd name="T1" fmla="*/ 0 h 17"/>
                      <a:gd name="T2" fmla="*/ 5 w 8"/>
                      <a:gd name="T3" fmla="*/ 1 h 17"/>
                      <a:gd name="T4" fmla="*/ 7 w 8"/>
                      <a:gd name="T5" fmla="*/ 12 h 17"/>
                      <a:gd name="T6" fmla="*/ 6 w 8"/>
                      <a:gd name="T7" fmla="*/ 12 h 17"/>
                      <a:gd name="T8" fmla="*/ 4 w 8"/>
                      <a:gd name="T9" fmla="*/ 10 h 17"/>
                      <a:gd name="T10" fmla="*/ 3 w 8"/>
                      <a:gd name="T11" fmla="*/ 10 h 17"/>
                      <a:gd name="T12" fmla="*/ 3 w 8"/>
                      <a:gd name="T13" fmla="*/ 12 h 17"/>
                      <a:gd name="T14" fmla="*/ 4 w 8"/>
                      <a:gd name="T15" fmla="*/ 14 h 17"/>
                      <a:gd name="T16" fmla="*/ 5 w 8"/>
                      <a:gd name="T17" fmla="*/ 15 h 17"/>
                      <a:gd name="T18" fmla="*/ 7 w 8"/>
                      <a:gd name="T19" fmla="*/ 15 h 17"/>
                      <a:gd name="T20" fmla="*/ 8 w 8"/>
                      <a:gd name="T21" fmla="*/ 17 h 17"/>
                      <a:gd name="T22" fmla="*/ 5 w 8"/>
                      <a:gd name="T23" fmla="*/ 17 h 17"/>
                      <a:gd name="T24" fmla="*/ 4 w 8"/>
                      <a:gd name="T25" fmla="*/ 16 h 17"/>
                      <a:gd name="T26" fmla="*/ 0 w 8"/>
                      <a:gd name="T27" fmla="*/ 11 h 17"/>
                      <a:gd name="T28" fmla="*/ 0 w 8"/>
                      <a:gd name="T29" fmla="*/ 8 h 17"/>
                      <a:gd name="T30" fmla="*/ 1 w 8"/>
                      <a:gd name="T31" fmla="*/ 7 h 17"/>
                      <a:gd name="T32" fmla="*/ 3 w 8"/>
                      <a:gd name="T33" fmla="*/ 7 h 17"/>
                      <a:gd name="T34" fmla="*/ 3 w 8"/>
                      <a:gd name="T35" fmla="*/ 6 h 17"/>
                      <a:gd name="T36" fmla="*/ 3 w 8"/>
                      <a:gd name="T37" fmla="*/ 5 h 17"/>
                      <a:gd name="T38" fmla="*/ 2 w 8"/>
                      <a:gd name="T39" fmla="*/ 3 h 17"/>
                      <a:gd name="T40" fmla="*/ 4 w 8"/>
                      <a:gd name="T4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 h="17">
                        <a:moveTo>
                          <a:pt x="4" y="0"/>
                        </a:moveTo>
                        <a:lnTo>
                          <a:pt x="5" y="1"/>
                        </a:lnTo>
                        <a:lnTo>
                          <a:pt x="7" y="12"/>
                        </a:lnTo>
                        <a:lnTo>
                          <a:pt x="6" y="12"/>
                        </a:lnTo>
                        <a:lnTo>
                          <a:pt x="4" y="10"/>
                        </a:lnTo>
                        <a:lnTo>
                          <a:pt x="3" y="10"/>
                        </a:lnTo>
                        <a:lnTo>
                          <a:pt x="3" y="12"/>
                        </a:lnTo>
                        <a:lnTo>
                          <a:pt x="4" y="14"/>
                        </a:lnTo>
                        <a:lnTo>
                          <a:pt x="5" y="15"/>
                        </a:lnTo>
                        <a:lnTo>
                          <a:pt x="7" y="15"/>
                        </a:lnTo>
                        <a:lnTo>
                          <a:pt x="8" y="17"/>
                        </a:lnTo>
                        <a:lnTo>
                          <a:pt x="5" y="17"/>
                        </a:lnTo>
                        <a:lnTo>
                          <a:pt x="4" y="16"/>
                        </a:lnTo>
                        <a:lnTo>
                          <a:pt x="0" y="11"/>
                        </a:lnTo>
                        <a:lnTo>
                          <a:pt x="0" y="8"/>
                        </a:lnTo>
                        <a:lnTo>
                          <a:pt x="1" y="7"/>
                        </a:lnTo>
                        <a:lnTo>
                          <a:pt x="3" y="7"/>
                        </a:lnTo>
                        <a:lnTo>
                          <a:pt x="3" y="6"/>
                        </a:lnTo>
                        <a:lnTo>
                          <a:pt x="3" y="5"/>
                        </a:lnTo>
                        <a:lnTo>
                          <a:pt x="2" y="3"/>
                        </a:lnTo>
                        <a:lnTo>
                          <a:pt x="4" y="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651" name="Freeform 953">
                    <a:extLst>
                      <a:ext uri="{FF2B5EF4-FFF2-40B4-BE49-F238E27FC236}">
                        <a16:creationId xmlns:a16="http://schemas.microsoft.com/office/drawing/2014/main" xmlns="" id="{8D036E9A-3620-FE4A-956F-1E177C1813CB}"/>
                      </a:ext>
                    </a:extLst>
                  </p:cNvPr>
                  <p:cNvSpPr/>
                  <p:nvPr/>
                </p:nvSpPr>
                <p:spPr>
                  <a:xfrm>
                    <a:off x="2652713" y="6115050"/>
                    <a:ext cx="4763" cy="6350"/>
                  </a:xfrm>
                  <a:custGeom>
                    <a:avLst/>
                    <a:gdLst>
                      <a:gd name="T0" fmla="*/ 0 w 3"/>
                      <a:gd name="T1" fmla="*/ 3 h 4"/>
                      <a:gd name="T2" fmla="*/ 0 w 3"/>
                      <a:gd name="T3" fmla="*/ 2 h 4"/>
                      <a:gd name="T4" fmla="*/ 0 w 3"/>
                      <a:gd name="T5" fmla="*/ 1 h 4"/>
                      <a:gd name="T6" fmla="*/ 1 w 3"/>
                      <a:gd name="T7" fmla="*/ 0 h 4"/>
                      <a:gd name="T8" fmla="*/ 3 w 3"/>
                      <a:gd name="T9" fmla="*/ 0 h 4"/>
                      <a:gd name="T10" fmla="*/ 3 w 3"/>
                      <a:gd name="T11" fmla="*/ 3 h 4"/>
                      <a:gd name="T12" fmla="*/ 3 w 3"/>
                      <a:gd name="T13" fmla="*/ 4 h 4"/>
                      <a:gd name="T14" fmla="*/ 3 w 3"/>
                      <a:gd name="T15" fmla="*/ 4 h 4"/>
                      <a:gd name="T16" fmla="*/ 2 w 3"/>
                      <a:gd name="T17" fmla="*/ 4 h 4"/>
                      <a:gd name="T18" fmla="*/ 0 w 3"/>
                      <a:gd name="T19"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4">
                        <a:moveTo>
                          <a:pt x="0" y="3"/>
                        </a:moveTo>
                        <a:lnTo>
                          <a:pt x="0" y="2"/>
                        </a:lnTo>
                        <a:lnTo>
                          <a:pt x="0" y="1"/>
                        </a:lnTo>
                        <a:lnTo>
                          <a:pt x="1" y="0"/>
                        </a:lnTo>
                        <a:lnTo>
                          <a:pt x="3" y="0"/>
                        </a:lnTo>
                        <a:lnTo>
                          <a:pt x="3" y="3"/>
                        </a:lnTo>
                        <a:lnTo>
                          <a:pt x="3" y="4"/>
                        </a:lnTo>
                        <a:lnTo>
                          <a:pt x="3" y="4"/>
                        </a:lnTo>
                        <a:lnTo>
                          <a:pt x="2" y="4"/>
                        </a:lnTo>
                        <a:lnTo>
                          <a:pt x="0" y="3"/>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652" name="Freeform 954">
                    <a:extLst>
                      <a:ext uri="{FF2B5EF4-FFF2-40B4-BE49-F238E27FC236}">
                        <a16:creationId xmlns:a16="http://schemas.microsoft.com/office/drawing/2014/main" xmlns="" id="{A37012A0-F300-D049-AE00-96B29D0AD902}"/>
                      </a:ext>
                    </a:extLst>
                  </p:cNvPr>
                  <p:cNvSpPr/>
                  <p:nvPr/>
                </p:nvSpPr>
                <p:spPr>
                  <a:xfrm>
                    <a:off x="2652713" y="6115050"/>
                    <a:ext cx="4763" cy="6350"/>
                  </a:xfrm>
                  <a:custGeom>
                    <a:avLst/>
                    <a:gdLst>
                      <a:gd name="T0" fmla="*/ 0 w 3"/>
                      <a:gd name="T1" fmla="*/ 3 h 4"/>
                      <a:gd name="T2" fmla="*/ 0 w 3"/>
                      <a:gd name="T3" fmla="*/ 2 h 4"/>
                      <a:gd name="T4" fmla="*/ 0 w 3"/>
                      <a:gd name="T5" fmla="*/ 1 h 4"/>
                      <a:gd name="T6" fmla="*/ 1 w 3"/>
                      <a:gd name="T7" fmla="*/ 0 h 4"/>
                      <a:gd name="T8" fmla="*/ 3 w 3"/>
                      <a:gd name="T9" fmla="*/ 0 h 4"/>
                      <a:gd name="T10" fmla="*/ 3 w 3"/>
                      <a:gd name="T11" fmla="*/ 3 h 4"/>
                      <a:gd name="T12" fmla="*/ 3 w 3"/>
                      <a:gd name="T13" fmla="*/ 4 h 4"/>
                      <a:gd name="T14" fmla="*/ 3 w 3"/>
                      <a:gd name="T15" fmla="*/ 4 h 4"/>
                      <a:gd name="T16" fmla="*/ 2 w 3"/>
                      <a:gd name="T17" fmla="*/ 4 h 4"/>
                      <a:gd name="T18" fmla="*/ 0 w 3"/>
                      <a:gd name="T19"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4">
                        <a:moveTo>
                          <a:pt x="0" y="3"/>
                        </a:moveTo>
                        <a:lnTo>
                          <a:pt x="0" y="2"/>
                        </a:lnTo>
                        <a:lnTo>
                          <a:pt x="0" y="1"/>
                        </a:lnTo>
                        <a:lnTo>
                          <a:pt x="1" y="0"/>
                        </a:lnTo>
                        <a:lnTo>
                          <a:pt x="3" y="0"/>
                        </a:lnTo>
                        <a:lnTo>
                          <a:pt x="3" y="3"/>
                        </a:lnTo>
                        <a:lnTo>
                          <a:pt x="3" y="4"/>
                        </a:lnTo>
                        <a:lnTo>
                          <a:pt x="3" y="4"/>
                        </a:lnTo>
                        <a:lnTo>
                          <a:pt x="2" y="4"/>
                        </a:lnTo>
                        <a:lnTo>
                          <a:pt x="0" y="3"/>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653" name="Freeform 955">
                    <a:extLst>
                      <a:ext uri="{FF2B5EF4-FFF2-40B4-BE49-F238E27FC236}">
                        <a16:creationId xmlns:a16="http://schemas.microsoft.com/office/drawing/2014/main" xmlns="" id="{8A9418D9-E483-E34B-BCF9-A491038A73F6}"/>
                      </a:ext>
                    </a:extLst>
                  </p:cNvPr>
                  <p:cNvSpPr/>
                  <p:nvPr/>
                </p:nvSpPr>
                <p:spPr>
                  <a:xfrm>
                    <a:off x="2660650" y="6119813"/>
                    <a:ext cx="6350" cy="6350"/>
                  </a:xfrm>
                  <a:custGeom>
                    <a:avLst/>
                    <a:gdLst>
                      <a:gd name="T0" fmla="*/ 4 w 4"/>
                      <a:gd name="T1" fmla="*/ 4 h 4"/>
                      <a:gd name="T2" fmla="*/ 3 w 4"/>
                      <a:gd name="T3" fmla="*/ 4 h 4"/>
                      <a:gd name="T4" fmla="*/ 1 w 4"/>
                      <a:gd name="T5" fmla="*/ 3 h 4"/>
                      <a:gd name="T6" fmla="*/ 0 w 4"/>
                      <a:gd name="T7" fmla="*/ 2 h 4"/>
                      <a:gd name="T8" fmla="*/ 0 w 4"/>
                      <a:gd name="T9" fmla="*/ 1 h 4"/>
                      <a:gd name="T10" fmla="*/ 1 w 4"/>
                      <a:gd name="T11" fmla="*/ 0 h 4"/>
                      <a:gd name="T12" fmla="*/ 3 w 4"/>
                      <a:gd name="T13" fmla="*/ 1 h 4"/>
                      <a:gd name="T14" fmla="*/ 4 w 4"/>
                      <a:gd name="T15" fmla="*/ 1 h 4"/>
                      <a:gd name="T16" fmla="*/ 4 w 4"/>
                      <a:gd name="T17" fmla="*/ 2 h 4"/>
                      <a:gd name="T18" fmla="*/ 4 w 4"/>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4">
                        <a:moveTo>
                          <a:pt x="4" y="4"/>
                        </a:moveTo>
                        <a:lnTo>
                          <a:pt x="3" y="4"/>
                        </a:lnTo>
                        <a:lnTo>
                          <a:pt x="1" y="3"/>
                        </a:lnTo>
                        <a:lnTo>
                          <a:pt x="0" y="2"/>
                        </a:lnTo>
                        <a:lnTo>
                          <a:pt x="0" y="1"/>
                        </a:lnTo>
                        <a:lnTo>
                          <a:pt x="1" y="0"/>
                        </a:lnTo>
                        <a:lnTo>
                          <a:pt x="3" y="1"/>
                        </a:lnTo>
                        <a:lnTo>
                          <a:pt x="4" y="1"/>
                        </a:lnTo>
                        <a:lnTo>
                          <a:pt x="4" y="2"/>
                        </a:lnTo>
                        <a:lnTo>
                          <a:pt x="4" y="4"/>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654" name="Freeform 956">
                    <a:extLst>
                      <a:ext uri="{FF2B5EF4-FFF2-40B4-BE49-F238E27FC236}">
                        <a16:creationId xmlns:a16="http://schemas.microsoft.com/office/drawing/2014/main" xmlns="" id="{B4BA11AC-2289-E849-B940-AC93F50BA69C}"/>
                      </a:ext>
                    </a:extLst>
                  </p:cNvPr>
                  <p:cNvSpPr/>
                  <p:nvPr/>
                </p:nvSpPr>
                <p:spPr>
                  <a:xfrm>
                    <a:off x="2660650" y="6119813"/>
                    <a:ext cx="6350" cy="6350"/>
                  </a:xfrm>
                  <a:custGeom>
                    <a:avLst/>
                    <a:gdLst>
                      <a:gd name="T0" fmla="*/ 4 w 4"/>
                      <a:gd name="T1" fmla="*/ 4 h 4"/>
                      <a:gd name="T2" fmla="*/ 3 w 4"/>
                      <a:gd name="T3" fmla="*/ 4 h 4"/>
                      <a:gd name="T4" fmla="*/ 1 w 4"/>
                      <a:gd name="T5" fmla="*/ 3 h 4"/>
                      <a:gd name="T6" fmla="*/ 0 w 4"/>
                      <a:gd name="T7" fmla="*/ 2 h 4"/>
                      <a:gd name="T8" fmla="*/ 0 w 4"/>
                      <a:gd name="T9" fmla="*/ 1 h 4"/>
                      <a:gd name="T10" fmla="*/ 1 w 4"/>
                      <a:gd name="T11" fmla="*/ 0 h 4"/>
                      <a:gd name="T12" fmla="*/ 3 w 4"/>
                      <a:gd name="T13" fmla="*/ 1 h 4"/>
                      <a:gd name="T14" fmla="*/ 4 w 4"/>
                      <a:gd name="T15" fmla="*/ 1 h 4"/>
                      <a:gd name="T16" fmla="*/ 4 w 4"/>
                      <a:gd name="T17" fmla="*/ 2 h 4"/>
                      <a:gd name="T18" fmla="*/ 4 w 4"/>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4">
                        <a:moveTo>
                          <a:pt x="4" y="4"/>
                        </a:moveTo>
                        <a:lnTo>
                          <a:pt x="3" y="4"/>
                        </a:lnTo>
                        <a:lnTo>
                          <a:pt x="1" y="3"/>
                        </a:lnTo>
                        <a:lnTo>
                          <a:pt x="0" y="2"/>
                        </a:lnTo>
                        <a:lnTo>
                          <a:pt x="0" y="1"/>
                        </a:lnTo>
                        <a:lnTo>
                          <a:pt x="1" y="0"/>
                        </a:lnTo>
                        <a:lnTo>
                          <a:pt x="3" y="1"/>
                        </a:lnTo>
                        <a:lnTo>
                          <a:pt x="4" y="1"/>
                        </a:lnTo>
                        <a:lnTo>
                          <a:pt x="4" y="2"/>
                        </a:lnTo>
                        <a:lnTo>
                          <a:pt x="4" y="4"/>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655" name="Freeform 957">
                    <a:extLst>
                      <a:ext uri="{FF2B5EF4-FFF2-40B4-BE49-F238E27FC236}">
                        <a16:creationId xmlns:a16="http://schemas.microsoft.com/office/drawing/2014/main" xmlns="" id="{205727B3-A7B9-EE41-AEE4-50D3E03BCA45}"/>
                      </a:ext>
                    </a:extLst>
                  </p:cNvPr>
                  <p:cNvSpPr/>
                  <p:nvPr/>
                </p:nvSpPr>
                <p:spPr>
                  <a:xfrm>
                    <a:off x="2678113" y="6111875"/>
                    <a:ext cx="15875" cy="6350"/>
                  </a:xfrm>
                  <a:custGeom>
                    <a:avLst/>
                    <a:gdLst>
                      <a:gd name="T0" fmla="*/ 10 w 10"/>
                      <a:gd name="T1" fmla="*/ 2 h 4"/>
                      <a:gd name="T2" fmla="*/ 10 w 10"/>
                      <a:gd name="T3" fmla="*/ 3 h 4"/>
                      <a:gd name="T4" fmla="*/ 1 w 10"/>
                      <a:gd name="T5" fmla="*/ 4 h 4"/>
                      <a:gd name="T6" fmla="*/ 1 w 10"/>
                      <a:gd name="T7" fmla="*/ 4 h 4"/>
                      <a:gd name="T8" fmla="*/ 0 w 10"/>
                      <a:gd name="T9" fmla="*/ 3 h 4"/>
                      <a:gd name="T10" fmla="*/ 0 w 10"/>
                      <a:gd name="T11" fmla="*/ 1 h 4"/>
                      <a:gd name="T12" fmla="*/ 1 w 10"/>
                      <a:gd name="T13" fmla="*/ 0 h 4"/>
                      <a:gd name="T14" fmla="*/ 2 w 10"/>
                      <a:gd name="T15" fmla="*/ 1 h 4"/>
                      <a:gd name="T16" fmla="*/ 5 w 10"/>
                      <a:gd name="T17" fmla="*/ 0 h 4"/>
                      <a:gd name="T18" fmla="*/ 9 w 10"/>
                      <a:gd name="T19" fmla="*/ 1 h 4"/>
                      <a:gd name="T20" fmla="*/ 10 w 10"/>
                      <a:gd name="T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4">
                        <a:moveTo>
                          <a:pt x="10" y="2"/>
                        </a:moveTo>
                        <a:lnTo>
                          <a:pt x="10" y="3"/>
                        </a:lnTo>
                        <a:lnTo>
                          <a:pt x="1" y="4"/>
                        </a:lnTo>
                        <a:lnTo>
                          <a:pt x="1" y="4"/>
                        </a:lnTo>
                        <a:lnTo>
                          <a:pt x="0" y="3"/>
                        </a:lnTo>
                        <a:lnTo>
                          <a:pt x="0" y="1"/>
                        </a:lnTo>
                        <a:lnTo>
                          <a:pt x="1" y="0"/>
                        </a:lnTo>
                        <a:lnTo>
                          <a:pt x="2" y="1"/>
                        </a:lnTo>
                        <a:lnTo>
                          <a:pt x="5" y="0"/>
                        </a:lnTo>
                        <a:lnTo>
                          <a:pt x="9" y="1"/>
                        </a:lnTo>
                        <a:lnTo>
                          <a:pt x="10" y="2"/>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656" name="Freeform 958">
                    <a:extLst>
                      <a:ext uri="{FF2B5EF4-FFF2-40B4-BE49-F238E27FC236}">
                        <a16:creationId xmlns:a16="http://schemas.microsoft.com/office/drawing/2014/main" xmlns="" id="{CFF6A642-27A6-4C40-BD21-1A8E8A512283}"/>
                      </a:ext>
                    </a:extLst>
                  </p:cNvPr>
                  <p:cNvSpPr/>
                  <p:nvPr/>
                </p:nvSpPr>
                <p:spPr>
                  <a:xfrm>
                    <a:off x="2678113" y="6111875"/>
                    <a:ext cx="15875" cy="6350"/>
                  </a:xfrm>
                  <a:custGeom>
                    <a:avLst/>
                    <a:gdLst>
                      <a:gd name="T0" fmla="*/ 10 w 10"/>
                      <a:gd name="T1" fmla="*/ 2 h 4"/>
                      <a:gd name="T2" fmla="*/ 10 w 10"/>
                      <a:gd name="T3" fmla="*/ 3 h 4"/>
                      <a:gd name="T4" fmla="*/ 1 w 10"/>
                      <a:gd name="T5" fmla="*/ 4 h 4"/>
                      <a:gd name="T6" fmla="*/ 1 w 10"/>
                      <a:gd name="T7" fmla="*/ 4 h 4"/>
                      <a:gd name="T8" fmla="*/ 0 w 10"/>
                      <a:gd name="T9" fmla="*/ 3 h 4"/>
                      <a:gd name="T10" fmla="*/ 0 w 10"/>
                      <a:gd name="T11" fmla="*/ 1 h 4"/>
                      <a:gd name="T12" fmla="*/ 1 w 10"/>
                      <a:gd name="T13" fmla="*/ 0 h 4"/>
                      <a:gd name="T14" fmla="*/ 2 w 10"/>
                      <a:gd name="T15" fmla="*/ 1 h 4"/>
                      <a:gd name="T16" fmla="*/ 5 w 10"/>
                      <a:gd name="T17" fmla="*/ 0 h 4"/>
                      <a:gd name="T18" fmla="*/ 9 w 10"/>
                      <a:gd name="T19" fmla="*/ 1 h 4"/>
                      <a:gd name="T20" fmla="*/ 10 w 10"/>
                      <a:gd name="T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4">
                        <a:moveTo>
                          <a:pt x="10" y="2"/>
                        </a:moveTo>
                        <a:lnTo>
                          <a:pt x="10" y="3"/>
                        </a:lnTo>
                        <a:lnTo>
                          <a:pt x="1" y="4"/>
                        </a:lnTo>
                        <a:lnTo>
                          <a:pt x="1" y="4"/>
                        </a:lnTo>
                        <a:lnTo>
                          <a:pt x="0" y="3"/>
                        </a:lnTo>
                        <a:lnTo>
                          <a:pt x="0" y="1"/>
                        </a:lnTo>
                        <a:lnTo>
                          <a:pt x="1" y="0"/>
                        </a:lnTo>
                        <a:lnTo>
                          <a:pt x="2" y="1"/>
                        </a:lnTo>
                        <a:lnTo>
                          <a:pt x="5" y="0"/>
                        </a:lnTo>
                        <a:lnTo>
                          <a:pt x="9" y="1"/>
                        </a:lnTo>
                        <a:lnTo>
                          <a:pt x="10" y="2"/>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657" name="Freeform 959">
                    <a:extLst>
                      <a:ext uri="{FF2B5EF4-FFF2-40B4-BE49-F238E27FC236}">
                        <a16:creationId xmlns:a16="http://schemas.microsoft.com/office/drawing/2014/main" xmlns="" id="{79FCA8F4-2265-AA46-8AE8-F12A98EDF6E2}"/>
                      </a:ext>
                    </a:extLst>
                  </p:cNvPr>
                  <p:cNvSpPr/>
                  <p:nvPr/>
                </p:nvSpPr>
                <p:spPr>
                  <a:xfrm>
                    <a:off x="2751138" y="6124575"/>
                    <a:ext cx="4763" cy="3175"/>
                  </a:xfrm>
                  <a:custGeom>
                    <a:avLst/>
                    <a:gdLst>
                      <a:gd name="T0" fmla="*/ 0 w 3"/>
                      <a:gd name="T1" fmla="*/ 0 h 2"/>
                      <a:gd name="T2" fmla="*/ 2 w 3"/>
                      <a:gd name="T3" fmla="*/ 0 h 2"/>
                      <a:gd name="T4" fmla="*/ 3 w 3"/>
                      <a:gd name="T5" fmla="*/ 1 h 2"/>
                      <a:gd name="T6" fmla="*/ 2 w 3"/>
                      <a:gd name="T7" fmla="*/ 1 h 2"/>
                      <a:gd name="T8" fmla="*/ 1 w 3"/>
                      <a:gd name="T9" fmla="*/ 2 h 2"/>
                      <a:gd name="T10" fmla="*/ 1 w 3"/>
                      <a:gd name="T11" fmla="*/ 2 h 2"/>
                      <a:gd name="T12" fmla="*/ 0 w 3"/>
                      <a:gd name="T13" fmla="*/ 1 h 2"/>
                      <a:gd name="T14" fmla="*/ 0 w 3"/>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0" y="0"/>
                        </a:moveTo>
                        <a:lnTo>
                          <a:pt x="2" y="0"/>
                        </a:lnTo>
                        <a:lnTo>
                          <a:pt x="3" y="1"/>
                        </a:lnTo>
                        <a:lnTo>
                          <a:pt x="2" y="1"/>
                        </a:lnTo>
                        <a:lnTo>
                          <a:pt x="1" y="2"/>
                        </a:lnTo>
                        <a:lnTo>
                          <a:pt x="1" y="2"/>
                        </a:lnTo>
                        <a:lnTo>
                          <a:pt x="0" y="1"/>
                        </a:lnTo>
                        <a:lnTo>
                          <a:pt x="0"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658" name="Freeform 960">
                    <a:extLst>
                      <a:ext uri="{FF2B5EF4-FFF2-40B4-BE49-F238E27FC236}">
                        <a16:creationId xmlns:a16="http://schemas.microsoft.com/office/drawing/2014/main" xmlns="" id="{223DDD5A-230E-4945-A3AD-B21E006509CB}"/>
                      </a:ext>
                    </a:extLst>
                  </p:cNvPr>
                  <p:cNvSpPr/>
                  <p:nvPr/>
                </p:nvSpPr>
                <p:spPr>
                  <a:xfrm>
                    <a:off x="2751138" y="6124575"/>
                    <a:ext cx="4763" cy="3175"/>
                  </a:xfrm>
                  <a:custGeom>
                    <a:avLst/>
                    <a:gdLst>
                      <a:gd name="T0" fmla="*/ 0 w 3"/>
                      <a:gd name="T1" fmla="*/ 0 h 2"/>
                      <a:gd name="T2" fmla="*/ 2 w 3"/>
                      <a:gd name="T3" fmla="*/ 0 h 2"/>
                      <a:gd name="T4" fmla="*/ 3 w 3"/>
                      <a:gd name="T5" fmla="*/ 1 h 2"/>
                      <a:gd name="T6" fmla="*/ 2 w 3"/>
                      <a:gd name="T7" fmla="*/ 1 h 2"/>
                      <a:gd name="T8" fmla="*/ 1 w 3"/>
                      <a:gd name="T9" fmla="*/ 2 h 2"/>
                      <a:gd name="T10" fmla="*/ 1 w 3"/>
                      <a:gd name="T11" fmla="*/ 2 h 2"/>
                      <a:gd name="T12" fmla="*/ 0 w 3"/>
                      <a:gd name="T13" fmla="*/ 1 h 2"/>
                      <a:gd name="T14" fmla="*/ 0 w 3"/>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0" y="0"/>
                        </a:moveTo>
                        <a:lnTo>
                          <a:pt x="2" y="0"/>
                        </a:lnTo>
                        <a:lnTo>
                          <a:pt x="3" y="1"/>
                        </a:lnTo>
                        <a:lnTo>
                          <a:pt x="2" y="1"/>
                        </a:lnTo>
                        <a:lnTo>
                          <a:pt x="1" y="2"/>
                        </a:lnTo>
                        <a:lnTo>
                          <a:pt x="1" y="2"/>
                        </a:lnTo>
                        <a:lnTo>
                          <a:pt x="0" y="1"/>
                        </a:lnTo>
                        <a:lnTo>
                          <a:pt x="0" y="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659" name="Freeform 961">
                    <a:extLst>
                      <a:ext uri="{FF2B5EF4-FFF2-40B4-BE49-F238E27FC236}">
                        <a16:creationId xmlns:a16="http://schemas.microsoft.com/office/drawing/2014/main" xmlns="" id="{7A0C58EB-2A84-F944-88E9-16FF56FDAA05}"/>
                      </a:ext>
                    </a:extLst>
                  </p:cNvPr>
                  <p:cNvSpPr/>
                  <p:nvPr/>
                </p:nvSpPr>
                <p:spPr>
                  <a:xfrm>
                    <a:off x="2741613" y="6116638"/>
                    <a:ext cx="6350" cy="4763"/>
                  </a:xfrm>
                  <a:custGeom>
                    <a:avLst/>
                    <a:gdLst>
                      <a:gd name="T0" fmla="*/ 4 w 4"/>
                      <a:gd name="T1" fmla="*/ 3 h 3"/>
                      <a:gd name="T2" fmla="*/ 3 w 4"/>
                      <a:gd name="T3" fmla="*/ 3 h 3"/>
                      <a:gd name="T4" fmla="*/ 0 w 4"/>
                      <a:gd name="T5" fmla="*/ 0 h 3"/>
                      <a:gd name="T6" fmla="*/ 0 w 4"/>
                      <a:gd name="T7" fmla="*/ 0 h 3"/>
                      <a:gd name="T8" fmla="*/ 3 w 4"/>
                      <a:gd name="T9" fmla="*/ 0 h 3"/>
                      <a:gd name="T10" fmla="*/ 4 w 4"/>
                      <a:gd name="T11" fmla="*/ 2 h 3"/>
                      <a:gd name="T12" fmla="*/ 4 w 4"/>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4" y="3"/>
                        </a:moveTo>
                        <a:lnTo>
                          <a:pt x="3" y="3"/>
                        </a:lnTo>
                        <a:lnTo>
                          <a:pt x="0" y="0"/>
                        </a:lnTo>
                        <a:lnTo>
                          <a:pt x="0" y="0"/>
                        </a:lnTo>
                        <a:lnTo>
                          <a:pt x="3" y="0"/>
                        </a:lnTo>
                        <a:lnTo>
                          <a:pt x="4" y="2"/>
                        </a:lnTo>
                        <a:lnTo>
                          <a:pt x="4" y="3"/>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660" name="Freeform 962">
                    <a:extLst>
                      <a:ext uri="{FF2B5EF4-FFF2-40B4-BE49-F238E27FC236}">
                        <a16:creationId xmlns:a16="http://schemas.microsoft.com/office/drawing/2014/main" xmlns="" id="{298CD6FF-B7E7-F841-ADBC-4EA8DD11CCC1}"/>
                      </a:ext>
                    </a:extLst>
                  </p:cNvPr>
                  <p:cNvSpPr/>
                  <p:nvPr/>
                </p:nvSpPr>
                <p:spPr>
                  <a:xfrm>
                    <a:off x="2741613" y="6116638"/>
                    <a:ext cx="6350" cy="4763"/>
                  </a:xfrm>
                  <a:custGeom>
                    <a:avLst/>
                    <a:gdLst>
                      <a:gd name="T0" fmla="*/ 4 w 4"/>
                      <a:gd name="T1" fmla="*/ 3 h 3"/>
                      <a:gd name="T2" fmla="*/ 3 w 4"/>
                      <a:gd name="T3" fmla="*/ 3 h 3"/>
                      <a:gd name="T4" fmla="*/ 0 w 4"/>
                      <a:gd name="T5" fmla="*/ 0 h 3"/>
                      <a:gd name="T6" fmla="*/ 0 w 4"/>
                      <a:gd name="T7" fmla="*/ 0 h 3"/>
                      <a:gd name="T8" fmla="*/ 3 w 4"/>
                      <a:gd name="T9" fmla="*/ 0 h 3"/>
                      <a:gd name="T10" fmla="*/ 4 w 4"/>
                      <a:gd name="T11" fmla="*/ 2 h 3"/>
                      <a:gd name="T12" fmla="*/ 4 w 4"/>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4" y="3"/>
                        </a:moveTo>
                        <a:lnTo>
                          <a:pt x="3" y="3"/>
                        </a:lnTo>
                        <a:lnTo>
                          <a:pt x="0" y="0"/>
                        </a:lnTo>
                        <a:lnTo>
                          <a:pt x="0" y="0"/>
                        </a:lnTo>
                        <a:lnTo>
                          <a:pt x="3" y="0"/>
                        </a:lnTo>
                        <a:lnTo>
                          <a:pt x="4" y="2"/>
                        </a:lnTo>
                        <a:lnTo>
                          <a:pt x="4" y="3"/>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661" name="Freeform 963">
                    <a:extLst>
                      <a:ext uri="{FF2B5EF4-FFF2-40B4-BE49-F238E27FC236}">
                        <a16:creationId xmlns:a16="http://schemas.microsoft.com/office/drawing/2014/main" xmlns="" id="{5B4A817A-712D-8D4F-8FB5-ED7AA2A7C53D}"/>
                      </a:ext>
                    </a:extLst>
                  </p:cNvPr>
                  <p:cNvSpPr/>
                  <p:nvPr/>
                </p:nvSpPr>
                <p:spPr>
                  <a:xfrm>
                    <a:off x="2741613" y="6126163"/>
                    <a:ext cx="4763" cy="3175"/>
                  </a:xfrm>
                  <a:custGeom>
                    <a:avLst/>
                    <a:gdLst>
                      <a:gd name="T0" fmla="*/ 3 w 3"/>
                      <a:gd name="T1" fmla="*/ 2 h 2"/>
                      <a:gd name="T2" fmla="*/ 1 w 3"/>
                      <a:gd name="T3" fmla="*/ 2 h 2"/>
                      <a:gd name="T4" fmla="*/ 0 w 3"/>
                      <a:gd name="T5" fmla="*/ 2 h 2"/>
                      <a:gd name="T6" fmla="*/ 0 w 3"/>
                      <a:gd name="T7" fmla="*/ 0 h 2"/>
                      <a:gd name="T8" fmla="*/ 1 w 3"/>
                      <a:gd name="T9" fmla="*/ 0 h 2"/>
                      <a:gd name="T10" fmla="*/ 3 w 3"/>
                      <a:gd name="T11" fmla="*/ 0 h 2"/>
                      <a:gd name="T12" fmla="*/ 3 w 3"/>
                      <a:gd name="T13" fmla="*/ 1 h 2"/>
                      <a:gd name="T14" fmla="*/ 3 w 3"/>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3" y="2"/>
                        </a:moveTo>
                        <a:lnTo>
                          <a:pt x="1" y="2"/>
                        </a:lnTo>
                        <a:lnTo>
                          <a:pt x="0" y="2"/>
                        </a:lnTo>
                        <a:lnTo>
                          <a:pt x="0" y="0"/>
                        </a:lnTo>
                        <a:lnTo>
                          <a:pt x="1" y="0"/>
                        </a:lnTo>
                        <a:lnTo>
                          <a:pt x="3" y="0"/>
                        </a:lnTo>
                        <a:lnTo>
                          <a:pt x="3" y="1"/>
                        </a:lnTo>
                        <a:lnTo>
                          <a:pt x="3" y="2"/>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662" name="Freeform 964">
                    <a:extLst>
                      <a:ext uri="{FF2B5EF4-FFF2-40B4-BE49-F238E27FC236}">
                        <a16:creationId xmlns:a16="http://schemas.microsoft.com/office/drawing/2014/main" xmlns="" id="{FD49A066-6049-1345-A498-7C266CA195DD}"/>
                      </a:ext>
                    </a:extLst>
                  </p:cNvPr>
                  <p:cNvSpPr/>
                  <p:nvPr/>
                </p:nvSpPr>
                <p:spPr>
                  <a:xfrm>
                    <a:off x="2741613" y="6126163"/>
                    <a:ext cx="4763" cy="3175"/>
                  </a:xfrm>
                  <a:custGeom>
                    <a:avLst/>
                    <a:gdLst>
                      <a:gd name="T0" fmla="*/ 3 w 3"/>
                      <a:gd name="T1" fmla="*/ 2 h 2"/>
                      <a:gd name="T2" fmla="*/ 1 w 3"/>
                      <a:gd name="T3" fmla="*/ 2 h 2"/>
                      <a:gd name="T4" fmla="*/ 0 w 3"/>
                      <a:gd name="T5" fmla="*/ 2 h 2"/>
                      <a:gd name="T6" fmla="*/ 0 w 3"/>
                      <a:gd name="T7" fmla="*/ 0 h 2"/>
                      <a:gd name="T8" fmla="*/ 1 w 3"/>
                      <a:gd name="T9" fmla="*/ 0 h 2"/>
                      <a:gd name="T10" fmla="*/ 3 w 3"/>
                      <a:gd name="T11" fmla="*/ 0 h 2"/>
                      <a:gd name="T12" fmla="*/ 3 w 3"/>
                      <a:gd name="T13" fmla="*/ 1 h 2"/>
                      <a:gd name="T14" fmla="*/ 3 w 3"/>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3" y="2"/>
                        </a:moveTo>
                        <a:lnTo>
                          <a:pt x="1" y="2"/>
                        </a:lnTo>
                        <a:lnTo>
                          <a:pt x="0" y="2"/>
                        </a:lnTo>
                        <a:lnTo>
                          <a:pt x="0" y="0"/>
                        </a:lnTo>
                        <a:lnTo>
                          <a:pt x="1" y="0"/>
                        </a:lnTo>
                        <a:lnTo>
                          <a:pt x="3" y="0"/>
                        </a:lnTo>
                        <a:lnTo>
                          <a:pt x="3" y="1"/>
                        </a:lnTo>
                        <a:lnTo>
                          <a:pt x="3" y="2"/>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grpSp>
            <p:sp>
              <p:nvSpPr>
                <p:cNvPr id="487" name="Freeform 965">
                  <a:extLst>
                    <a:ext uri="{FF2B5EF4-FFF2-40B4-BE49-F238E27FC236}">
                      <a16:creationId xmlns:a16="http://schemas.microsoft.com/office/drawing/2014/main" xmlns="" id="{F8FD04DE-992A-CA47-B9D4-2E1647E2F442}"/>
                    </a:ext>
                  </a:extLst>
                </p:cNvPr>
                <p:cNvSpPr/>
                <p:nvPr/>
              </p:nvSpPr>
              <p:spPr>
                <a:xfrm>
                  <a:off x="4551363" y="4094163"/>
                  <a:ext cx="241300" cy="371475"/>
                </a:xfrm>
                <a:custGeom>
                  <a:avLst/>
                  <a:gdLst>
                    <a:gd name="T0" fmla="*/ 25 w 152"/>
                    <a:gd name="T1" fmla="*/ 32 h 234"/>
                    <a:gd name="T2" fmla="*/ 27 w 152"/>
                    <a:gd name="T3" fmla="*/ 37 h 234"/>
                    <a:gd name="T4" fmla="*/ 37 w 152"/>
                    <a:gd name="T5" fmla="*/ 45 h 234"/>
                    <a:gd name="T6" fmla="*/ 28 w 152"/>
                    <a:gd name="T7" fmla="*/ 97 h 234"/>
                    <a:gd name="T8" fmla="*/ 5 w 152"/>
                    <a:gd name="T9" fmla="*/ 127 h 234"/>
                    <a:gd name="T10" fmla="*/ 3 w 152"/>
                    <a:gd name="T11" fmla="*/ 130 h 234"/>
                    <a:gd name="T12" fmla="*/ 0 w 152"/>
                    <a:gd name="T13" fmla="*/ 132 h 234"/>
                    <a:gd name="T14" fmla="*/ 5 w 152"/>
                    <a:gd name="T15" fmla="*/ 136 h 234"/>
                    <a:gd name="T16" fmla="*/ 8 w 152"/>
                    <a:gd name="T17" fmla="*/ 139 h 234"/>
                    <a:gd name="T18" fmla="*/ 10 w 152"/>
                    <a:gd name="T19" fmla="*/ 146 h 234"/>
                    <a:gd name="T20" fmla="*/ 18 w 152"/>
                    <a:gd name="T21" fmla="*/ 147 h 234"/>
                    <a:gd name="T22" fmla="*/ 23 w 152"/>
                    <a:gd name="T23" fmla="*/ 147 h 234"/>
                    <a:gd name="T24" fmla="*/ 25 w 152"/>
                    <a:gd name="T25" fmla="*/ 152 h 234"/>
                    <a:gd name="T26" fmla="*/ 21 w 152"/>
                    <a:gd name="T27" fmla="*/ 156 h 234"/>
                    <a:gd name="T28" fmla="*/ 18 w 152"/>
                    <a:gd name="T29" fmla="*/ 158 h 234"/>
                    <a:gd name="T30" fmla="*/ 22 w 152"/>
                    <a:gd name="T31" fmla="*/ 170 h 234"/>
                    <a:gd name="T32" fmla="*/ 27 w 152"/>
                    <a:gd name="T33" fmla="*/ 194 h 234"/>
                    <a:gd name="T34" fmla="*/ 27 w 152"/>
                    <a:gd name="T35" fmla="*/ 198 h 234"/>
                    <a:gd name="T36" fmla="*/ 17 w 152"/>
                    <a:gd name="T37" fmla="*/ 197 h 234"/>
                    <a:gd name="T38" fmla="*/ 11 w 152"/>
                    <a:gd name="T39" fmla="*/ 199 h 234"/>
                    <a:gd name="T40" fmla="*/ 10 w 152"/>
                    <a:gd name="T41" fmla="*/ 204 h 234"/>
                    <a:gd name="T42" fmla="*/ 13 w 152"/>
                    <a:gd name="T43" fmla="*/ 211 h 234"/>
                    <a:gd name="T44" fmla="*/ 21 w 152"/>
                    <a:gd name="T45" fmla="*/ 214 h 234"/>
                    <a:gd name="T46" fmla="*/ 28 w 152"/>
                    <a:gd name="T47" fmla="*/ 234 h 234"/>
                    <a:gd name="T48" fmla="*/ 29 w 152"/>
                    <a:gd name="T49" fmla="*/ 234 h 234"/>
                    <a:gd name="T50" fmla="*/ 36 w 152"/>
                    <a:gd name="T51" fmla="*/ 234 h 234"/>
                    <a:gd name="T52" fmla="*/ 40 w 152"/>
                    <a:gd name="T53" fmla="*/ 232 h 234"/>
                    <a:gd name="T54" fmla="*/ 44 w 152"/>
                    <a:gd name="T55" fmla="*/ 229 h 234"/>
                    <a:gd name="T56" fmla="*/ 45 w 152"/>
                    <a:gd name="T57" fmla="*/ 228 h 234"/>
                    <a:gd name="T58" fmla="*/ 47 w 152"/>
                    <a:gd name="T59" fmla="*/ 229 h 234"/>
                    <a:gd name="T60" fmla="*/ 48 w 152"/>
                    <a:gd name="T61" fmla="*/ 231 h 234"/>
                    <a:gd name="T62" fmla="*/ 51 w 152"/>
                    <a:gd name="T63" fmla="*/ 232 h 234"/>
                    <a:gd name="T64" fmla="*/ 56 w 152"/>
                    <a:gd name="T65" fmla="*/ 230 h 234"/>
                    <a:gd name="T66" fmla="*/ 63 w 152"/>
                    <a:gd name="T67" fmla="*/ 226 h 234"/>
                    <a:gd name="T68" fmla="*/ 69 w 152"/>
                    <a:gd name="T69" fmla="*/ 226 h 234"/>
                    <a:gd name="T70" fmla="*/ 76 w 152"/>
                    <a:gd name="T71" fmla="*/ 225 h 234"/>
                    <a:gd name="T72" fmla="*/ 76 w 152"/>
                    <a:gd name="T73" fmla="*/ 223 h 234"/>
                    <a:gd name="T74" fmla="*/ 79 w 152"/>
                    <a:gd name="T75" fmla="*/ 222 h 234"/>
                    <a:gd name="T76" fmla="*/ 81 w 152"/>
                    <a:gd name="T77" fmla="*/ 219 h 234"/>
                    <a:gd name="T78" fmla="*/ 81 w 152"/>
                    <a:gd name="T79" fmla="*/ 216 h 234"/>
                    <a:gd name="T80" fmla="*/ 79 w 152"/>
                    <a:gd name="T81" fmla="*/ 214 h 234"/>
                    <a:gd name="T82" fmla="*/ 98 w 152"/>
                    <a:gd name="T83" fmla="*/ 210 h 234"/>
                    <a:gd name="T84" fmla="*/ 102 w 152"/>
                    <a:gd name="T85" fmla="*/ 209 h 234"/>
                    <a:gd name="T86" fmla="*/ 108 w 152"/>
                    <a:gd name="T87" fmla="*/ 205 h 234"/>
                    <a:gd name="T88" fmla="*/ 110 w 152"/>
                    <a:gd name="T89" fmla="*/ 202 h 234"/>
                    <a:gd name="T90" fmla="*/ 115 w 152"/>
                    <a:gd name="T91" fmla="*/ 197 h 234"/>
                    <a:gd name="T92" fmla="*/ 118 w 152"/>
                    <a:gd name="T93" fmla="*/ 194 h 234"/>
                    <a:gd name="T94" fmla="*/ 119 w 152"/>
                    <a:gd name="T95" fmla="*/ 189 h 234"/>
                    <a:gd name="T96" fmla="*/ 122 w 152"/>
                    <a:gd name="T97" fmla="*/ 185 h 234"/>
                    <a:gd name="T98" fmla="*/ 135 w 152"/>
                    <a:gd name="T99" fmla="*/ 177 h 234"/>
                    <a:gd name="T100" fmla="*/ 132 w 152"/>
                    <a:gd name="T101" fmla="*/ 175 h 234"/>
                    <a:gd name="T102" fmla="*/ 127 w 152"/>
                    <a:gd name="T103" fmla="*/ 162 h 234"/>
                    <a:gd name="T104" fmla="*/ 122 w 152"/>
                    <a:gd name="T105" fmla="*/ 159 h 234"/>
                    <a:gd name="T106" fmla="*/ 122 w 152"/>
                    <a:gd name="T107" fmla="*/ 153 h 234"/>
                    <a:gd name="T108" fmla="*/ 124 w 152"/>
                    <a:gd name="T109" fmla="*/ 142 h 234"/>
                    <a:gd name="T110" fmla="*/ 127 w 152"/>
                    <a:gd name="T111" fmla="*/ 140 h 234"/>
                    <a:gd name="T112" fmla="*/ 128 w 152"/>
                    <a:gd name="T113" fmla="*/ 138 h 234"/>
                    <a:gd name="T114" fmla="*/ 136 w 152"/>
                    <a:gd name="T115" fmla="*/ 121 h 234"/>
                    <a:gd name="T116" fmla="*/ 137 w 152"/>
                    <a:gd name="T117" fmla="*/ 115 h 234"/>
                    <a:gd name="T118" fmla="*/ 152 w 152"/>
                    <a:gd name="T119" fmla="*/ 59 h 234"/>
                    <a:gd name="T120" fmla="*/ 38 w 152"/>
                    <a:gd name="T121" fmla="*/ 0 h 234"/>
                    <a:gd name="T122" fmla="*/ 23 w 152"/>
                    <a:gd name="T123" fmla="*/ 2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2" h="234">
                      <a:moveTo>
                        <a:pt x="23" y="28"/>
                      </a:moveTo>
                      <a:lnTo>
                        <a:pt x="25" y="32"/>
                      </a:lnTo>
                      <a:lnTo>
                        <a:pt x="25" y="32"/>
                      </a:lnTo>
                      <a:lnTo>
                        <a:pt x="27" y="37"/>
                      </a:lnTo>
                      <a:lnTo>
                        <a:pt x="30" y="40"/>
                      </a:lnTo>
                      <a:lnTo>
                        <a:pt x="37" y="45"/>
                      </a:lnTo>
                      <a:lnTo>
                        <a:pt x="34" y="51"/>
                      </a:lnTo>
                      <a:lnTo>
                        <a:pt x="28" y="97"/>
                      </a:lnTo>
                      <a:lnTo>
                        <a:pt x="5" y="124"/>
                      </a:lnTo>
                      <a:lnTo>
                        <a:pt x="5" y="127"/>
                      </a:lnTo>
                      <a:lnTo>
                        <a:pt x="3" y="127"/>
                      </a:lnTo>
                      <a:lnTo>
                        <a:pt x="3" y="130"/>
                      </a:lnTo>
                      <a:lnTo>
                        <a:pt x="1" y="131"/>
                      </a:lnTo>
                      <a:lnTo>
                        <a:pt x="0" y="132"/>
                      </a:lnTo>
                      <a:lnTo>
                        <a:pt x="0" y="134"/>
                      </a:lnTo>
                      <a:lnTo>
                        <a:pt x="5" y="136"/>
                      </a:lnTo>
                      <a:lnTo>
                        <a:pt x="6" y="137"/>
                      </a:lnTo>
                      <a:lnTo>
                        <a:pt x="8" y="139"/>
                      </a:lnTo>
                      <a:lnTo>
                        <a:pt x="9" y="141"/>
                      </a:lnTo>
                      <a:lnTo>
                        <a:pt x="10" y="146"/>
                      </a:lnTo>
                      <a:lnTo>
                        <a:pt x="14" y="147"/>
                      </a:lnTo>
                      <a:lnTo>
                        <a:pt x="18" y="147"/>
                      </a:lnTo>
                      <a:lnTo>
                        <a:pt x="21" y="148"/>
                      </a:lnTo>
                      <a:lnTo>
                        <a:pt x="23" y="147"/>
                      </a:lnTo>
                      <a:lnTo>
                        <a:pt x="25" y="151"/>
                      </a:lnTo>
                      <a:lnTo>
                        <a:pt x="25" y="152"/>
                      </a:lnTo>
                      <a:lnTo>
                        <a:pt x="24" y="154"/>
                      </a:lnTo>
                      <a:lnTo>
                        <a:pt x="21" y="156"/>
                      </a:lnTo>
                      <a:lnTo>
                        <a:pt x="18" y="157"/>
                      </a:lnTo>
                      <a:lnTo>
                        <a:pt x="18" y="158"/>
                      </a:lnTo>
                      <a:lnTo>
                        <a:pt x="20" y="166"/>
                      </a:lnTo>
                      <a:lnTo>
                        <a:pt x="22" y="170"/>
                      </a:lnTo>
                      <a:lnTo>
                        <a:pt x="20" y="183"/>
                      </a:lnTo>
                      <a:lnTo>
                        <a:pt x="27" y="194"/>
                      </a:lnTo>
                      <a:lnTo>
                        <a:pt x="28" y="198"/>
                      </a:lnTo>
                      <a:lnTo>
                        <a:pt x="27" y="198"/>
                      </a:lnTo>
                      <a:lnTo>
                        <a:pt x="26" y="199"/>
                      </a:lnTo>
                      <a:lnTo>
                        <a:pt x="17" y="197"/>
                      </a:lnTo>
                      <a:lnTo>
                        <a:pt x="12" y="198"/>
                      </a:lnTo>
                      <a:lnTo>
                        <a:pt x="11" y="199"/>
                      </a:lnTo>
                      <a:lnTo>
                        <a:pt x="10" y="200"/>
                      </a:lnTo>
                      <a:lnTo>
                        <a:pt x="10" y="204"/>
                      </a:lnTo>
                      <a:lnTo>
                        <a:pt x="11" y="207"/>
                      </a:lnTo>
                      <a:lnTo>
                        <a:pt x="13" y="211"/>
                      </a:lnTo>
                      <a:lnTo>
                        <a:pt x="15" y="212"/>
                      </a:lnTo>
                      <a:lnTo>
                        <a:pt x="21" y="214"/>
                      </a:lnTo>
                      <a:lnTo>
                        <a:pt x="22" y="215"/>
                      </a:lnTo>
                      <a:lnTo>
                        <a:pt x="28" y="234"/>
                      </a:lnTo>
                      <a:lnTo>
                        <a:pt x="28" y="234"/>
                      </a:lnTo>
                      <a:lnTo>
                        <a:pt x="29" y="234"/>
                      </a:lnTo>
                      <a:lnTo>
                        <a:pt x="34" y="233"/>
                      </a:lnTo>
                      <a:lnTo>
                        <a:pt x="36" y="234"/>
                      </a:lnTo>
                      <a:lnTo>
                        <a:pt x="37" y="234"/>
                      </a:lnTo>
                      <a:lnTo>
                        <a:pt x="40" y="232"/>
                      </a:lnTo>
                      <a:lnTo>
                        <a:pt x="43" y="231"/>
                      </a:lnTo>
                      <a:lnTo>
                        <a:pt x="44" y="229"/>
                      </a:lnTo>
                      <a:lnTo>
                        <a:pt x="45" y="229"/>
                      </a:lnTo>
                      <a:lnTo>
                        <a:pt x="45" y="228"/>
                      </a:lnTo>
                      <a:lnTo>
                        <a:pt x="46" y="228"/>
                      </a:lnTo>
                      <a:lnTo>
                        <a:pt x="47" y="229"/>
                      </a:lnTo>
                      <a:lnTo>
                        <a:pt x="48" y="230"/>
                      </a:lnTo>
                      <a:lnTo>
                        <a:pt x="48" y="231"/>
                      </a:lnTo>
                      <a:lnTo>
                        <a:pt x="50" y="233"/>
                      </a:lnTo>
                      <a:lnTo>
                        <a:pt x="51" y="232"/>
                      </a:lnTo>
                      <a:lnTo>
                        <a:pt x="52" y="231"/>
                      </a:lnTo>
                      <a:lnTo>
                        <a:pt x="56" y="230"/>
                      </a:lnTo>
                      <a:lnTo>
                        <a:pt x="58" y="228"/>
                      </a:lnTo>
                      <a:lnTo>
                        <a:pt x="63" y="226"/>
                      </a:lnTo>
                      <a:lnTo>
                        <a:pt x="67" y="227"/>
                      </a:lnTo>
                      <a:lnTo>
                        <a:pt x="69" y="226"/>
                      </a:lnTo>
                      <a:lnTo>
                        <a:pt x="75" y="226"/>
                      </a:lnTo>
                      <a:lnTo>
                        <a:pt x="76" y="225"/>
                      </a:lnTo>
                      <a:lnTo>
                        <a:pt x="76" y="224"/>
                      </a:lnTo>
                      <a:lnTo>
                        <a:pt x="76" y="223"/>
                      </a:lnTo>
                      <a:lnTo>
                        <a:pt x="78" y="223"/>
                      </a:lnTo>
                      <a:lnTo>
                        <a:pt x="79" y="222"/>
                      </a:lnTo>
                      <a:lnTo>
                        <a:pt x="80" y="220"/>
                      </a:lnTo>
                      <a:lnTo>
                        <a:pt x="81" y="219"/>
                      </a:lnTo>
                      <a:lnTo>
                        <a:pt x="82" y="218"/>
                      </a:lnTo>
                      <a:lnTo>
                        <a:pt x="81" y="216"/>
                      </a:lnTo>
                      <a:lnTo>
                        <a:pt x="80" y="215"/>
                      </a:lnTo>
                      <a:lnTo>
                        <a:pt x="79" y="214"/>
                      </a:lnTo>
                      <a:lnTo>
                        <a:pt x="80" y="213"/>
                      </a:lnTo>
                      <a:lnTo>
                        <a:pt x="98" y="210"/>
                      </a:lnTo>
                      <a:lnTo>
                        <a:pt x="99" y="210"/>
                      </a:lnTo>
                      <a:lnTo>
                        <a:pt x="102" y="209"/>
                      </a:lnTo>
                      <a:lnTo>
                        <a:pt x="103" y="207"/>
                      </a:lnTo>
                      <a:lnTo>
                        <a:pt x="108" y="205"/>
                      </a:lnTo>
                      <a:lnTo>
                        <a:pt x="108" y="204"/>
                      </a:lnTo>
                      <a:lnTo>
                        <a:pt x="110" y="202"/>
                      </a:lnTo>
                      <a:lnTo>
                        <a:pt x="114" y="198"/>
                      </a:lnTo>
                      <a:lnTo>
                        <a:pt x="115" y="197"/>
                      </a:lnTo>
                      <a:lnTo>
                        <a:pt x="116" y="196"/>
                      </a:lnTo>
                      <a:lnTo>
                        <a:pt x="118" y="194"/>
                      </a:lnTo>
                      <a:lnTo>
                        <a:pt x="119" y="193"/>
                      </a:lnTo>
                      <a:lnTo>
                        <a:pt x="119" y="189"/>
                      </a:lnTo>
                      <a:lnTo>
                        <a:pt x="121" y="187"/>
                      </a:lnTo>
                      <a:lnTo>
                        <a:pt x="122" y="185"/>
                      </a:lnTo>
                      <a:lnTo>
                        <a:pt x="135" y="182"/>
                      </a:lnTo>
                      <a:lnTo>
                        <a:pt x="135" y="177"/>
                      </a:lnTo>
                      <a:lnTo>
                        <a:pt x="134" y="176"/>
                      </a:lnTo>
                      <a:lnTo>
                        <a:pt x="132" y="175"/>
                      </a:lnTo>
                      <a:lnTo>
                        <a:pt x="132" y="175"/>
                      </a:lnTo>
                      <a:lnTo>
                        <a:pt x="127" y="162"/>
                      </a:lnTo>
                      <a:lnTo>
                        <a:pt x="128" y="157"/>
                      </a:lnTo>
                      <a:lnTo>
                        <a:pt x="122" y="159"/>
                      </a:lnTo>
                      <a:lnTo>
                        <a:pt x="121" y="159"/>
                      </a:lnTo>
                      <a:lnTo>
                        <a:pt x="122" y="153"/>
                      </a:lnTo>
                      <a:lnTo>
                        <a:pt x="124" y="148"/>
                      </a:lnTo>
                      <a:lnTo>
                        <a:pt x="124" y="142"/>
                      </a:lnTo>
                      <a:lnTo>
                        <a:pt x="125" y="141"/>
                      </a:lnTo>
                      <a:lnTo>
                        <a:pt x="127" y="140"/>
                      </a:lnTo>
                      <a:lnTo>
                        <a:pt x="127" y="139"/>
                      </a:lnTo>
                      <a:lnTo>
                        <a:pt x="128" y="138"/>
                      </a:lnTo>
                      <a:lnTo>
                        <a:pt x="127" y="133"/>
                      </a:lnTo>
                      <a:lnTo>
                        <a:pt x="136" y="121"/>
                      </a:lnTo>
                      <a:lnTo>
                        <a:pt x="137" y="116"/>
                      </a:lnTo>
                      <a:lnTo>
                        <a:pt x="137" y="115"/>
                      </a:lnTo>
                      <a:lnTo>
                        <a:pt x="152" y="114"/>
                      </a:lnTo>
                      <a:lnTo>
                        <a:pt x="152" y="59"/>
                      </a:lnTo>
                      <a:lnTo>
                        <a:pt x="150" y="59"/>
                      </a:lnTo>
                      <a:lnTo>
                        <a:pt x="38" y="0"/>
                      </a:lnTo>
                      <a:lnTo>
                        <a:pt x="23" y="6"/>
                      </a:lnTo>
                      <a:lnTo>
                        <a:pt x="23" y="28"/>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88" name="Freeform 967">
                  <a:extLst>
                    <a:ext uri="{FF2B5EF4-FFF2-40B4-BE49-F238E27FC236}">
                      <a16:creationId xmlns:a16="http://schemas.microsoft.com/office/drawing/2014/main" xmlns="" id="{2BFAA98D-662B-C441-83D0-09A4D141C514}"/>
                    </a:ext>
                  </a:extLst>
                </p:cNvPr>
                <p:cNvSpPr/>
                <p:nvPr/>
              </p:nvSpPr>
              <p:spPr>
                <a:xfrm>
                  <a:off x="4576763" y="4384675"/>
                  <a:ext cx="295275" cy="185738"/>
                </a:xfrm>
                <a:custGeom>
                  <a:avLst/>
                  <a:gdLst>
                    <a:gd name="T0" fmla="*/ 106 w 186"/>
                    <a:gd name="T1" fmla="*/ 2 h 117"/>
                    <a:gd name="T2" fmla="*/ 103 w 186"/>
                    <a:gd name="T3" fmla="*/ 6 h 117"/>
                    <a:gd name="T4" fmla="*/ 102 w 186"/>
                    <a:gd name="T5" fmla="*/ 11 h 117"/>
                    <a:gd name="T6" fmla="*/ 99 w 186"/>
                    <a:gd name="T7" fmla="*/ 14 h 117"/>
                    <a:gd name="T8" fmla="*/ 94 w 186"/>
                    <a:gd name="T9" fmla="*/ 19 h 117"/>
                    <a:gd name="T10" fmla="*/ 92 w 186"/>
                    <a:gd name="T11" fmla="*/ 22 h 117"/>
                    <a:gd name="T12" fmla="*/ 86 w 186"/>
                    <a:gd name="T13" fmla="*/ 26 h 117"/>
                    <a:gd name="T14" fmla="*/ 82 w 186"/>
                    <a:gd name="T15" fmla="*/ 27 h 117"/>
                    <a:gd name="T16" fmla="*/ 75 w 186"/>
                    <a:gd name="T17" fmla="*/ 28 h 117"/>
                    <a:gd name="T18" fmla="*/ 64 w 186"/>
                    <a:gd name="T19" fmla="*/ 30 h 117"/>
                    <a:gd name="T20" fmla="*/ 64 w 186"/>
                    <a:gd name="T21" fmla="*/ 32 h 117"/>
                    <a:gd name="T22" fmla="*/ 66 w 186"/>
                    <a:gd name="T23" fmla="*/ 35 h 117"/>
                    <a:gd name="T24" fmla="*/ 64 w 186"/>
                    <a:gd name="T25" fmla="*/ 37 h 117"/>
                    <a:gd name="T26" fmla="*/ 62 w 186"/>
                    <a:gd name="T27" fmla="*/ 40 h 117"/>
                    <a:gd name="T28" fmla="*/ 60 w 186"/>
                    <a:gd name="T29" fmla="*/ 41 h 117"/>
                    <a:gd name="T30" fmla="*/ 59 w 186"/>
                    <a:gd name="T31" fmla="*/ 43 h 117"/>
                    <a:gd name="T32" fmla="*/ 51 w 186"/>
                    <a:gd name="T33" fmla="*/ 44 h 117"/>
                    <a:gd name="T34" fmla="*/ 40 w 186"/>
                    <a:gd name="T35" fmla="*/ 46 h 117"/>
                    <a:gd name="T36" fmla="*/ 36 w 186"/>
                    <a:gd name="T37" fmla="*/ 48 h 117"/>
                    <a:gd name="T38" fmla="*/ 34 w 186"/>
                    <a:gd name="T39" fmla="*/ 50 h 117"/>
                    <a:gd name="T40" fmla="*/ 32 w 186"/>
                    <a:gd name="T41" fmla="*/ 47 h 117"/>
                    <a:gd name="T42" fmla="*/ 30 w 186"/>
                    <a:gd name="T43" fmla="*/ 45 h 117"/>
                    <a:gd name="T44" fmla="*/ 29 w 186"/>
                    <a:gd name="T45" fmla="*/ 46 h 117"/>
                    <a:gd name="T46" fmla="*/ 27 w 186"/>
                    <a:gd name="T47" fmla="*/ 48 h 117"/>
                    <a:gd name="T48" fmla="*/ 21 w 186"/>
                    <a:gd name="T49" fmla="*/ 51 h 117"/>
                    <a:gd name="T50" fmla="*/ 18 w 186"/>
                    <a:gd name="T51" fmla="*/ 50 h 117"/>
                    <a:gd name="T52" fmla="*/ 12 w 186"/>
                    <a:gd name="T53" fmla="*/ 51 h 117"/>
                    <a:gd name="T54" fmla="*/ 0 w 186"/>
                    <a:gd name="T55" fmla="*/ 76 h 117"/>
                    <a:gd name="T56" fmla="*/ 1 w 186"/>
                    <a:gd name="T57" fmla="*/ 88 h 117"/>
                    <a:gd name="T58" fmla="*/ 21 w 186"/>
                    <a:gd name="T59" fmla="*/ 117 h 117"/>
                    <a:gd name="T60" fmla="*/ 25 w 186"/>
                    <a:gd name="T61" fmla="*/ 113 h 117"/>
                    <a:gd name="T62" fmla="*/ 41 w 186"/>
                    <a:gd name="T63" fmla="*/ 104 h 117"/>
                    <a:gd name="T64" fmla="*/ 57 w 186"/>
                    <a:gd name="T65" fmla="*/ 106 h 117"/>
                    <a:gd name="T66" fmla="*/ 62 w 186"/>
                    <a:gd name="T67" fmla="*/ 103 h 117"/>
                    <a:gd name="T68" fmla="*/ 63 w 186"/>
                    <a:gd name="T69" fmla="*/ 93 h 117"/>
                    <a:gd name="T70" fmla="*/ 66 w 186"/>
                    <a:gd name="T71" fmla="*/ 88 h 117"/>
                    <a:gd name="T72" fmla="*/ 79 w 186"/>
                    <a:gd name="T73" fmla="*/ 84 h 117"/>
                    <a:gd name="T74" fmla="*/ 82 w 186"/>
                    <a:gd name="T75" fmla="*/ 88 h 117"/>
                    <a:gd name="T76" fmla="*/ 89 w 186"/>
                    <a:gd name="T77" fmla="*/ 94 h 117"/>
                    <a:gd name="T78" fmla="*/ 94 w 186"/>
                    <a:gd name="T79" fmla="*/ 94 h 117"/>
                    <a:gd name="T80" fmla="*/ 113 w 186"/>
                    <a:gd name="T81" fmla="*/ 96 h 117"/>
                    <a:gd name="T82" fmla="*/ 116 w 186"/>
                    <a:gd name="T83" fmla="*/ 90 h 117"/>
                    <a:gd name="T84" fmla="*/ 124 w 186"/>
                    <a:gd name="T85" fmla="*/ 89 h 117"/>
                    <a:gd name="T86" fmla="*/ 143 w 186"/>
                    <a:gd name="T87" fmla="*/ 84 h 117"/>
                    <a:gd name="T88" fmla="*/ 145 w 186"/>
                    <a:gd name="T89" fmla="*/ 86 h 117"/>
                    <a:gd name="T90" fmla="*/ 147 w 186"/>
                    <a:gd name="T91" fmla="*/ 87 h 117"/>
                    <a:gd name="T92" fmla="*/ 152 w 186"/>
                    <a:gd name="T93" fmla="*/ 86 h 117"/>
                    <a:gd name="T94" fmla="*/ 158 w 186"/>
                    <a:gd name="T95" fmla="*/ 84 h 117"/>
                    <a:gd name="T96" fmla="*/ 172 w 186"/>
                    <a:gd name="T97" fmla="*/ 86 h 117"/>
                    <a:gd name="T98" fmla="*/ 176 w 186"/>
                    <a:gd name="T99" fmla="*/ 86 h 117"/>
                    <a:gd name="T100" fmla="*/ 186 w 186"/>
                    <a:gd name="T101" fmla="*/ 83 h 117"/>
                    <a:gd name="T102" fmla="*/ 184 w 186"/>
                    <a:gd name="T103" fmla="*/ 79 h 117"/>
                    <a:gd name="T104" fmla="*/ 175 w 186"/>
                    <a:gd name="T105" fmla="*/ 71 h 117"/>
                    <a:gd name="T106" fmla="*/ 172 w 186"/>
                    <a:gd name="T107" fmla="*/ 67 h 117"/>
                    <a:gd name="T108" fmla="*/ 168 w 186"/>
                    <a:gd name="T109" fmla="*/ 60 h 117"/>
                    <a:gd name="T110" fmla="*/ 163 w 186"/>
                    <a:gd name="T111" fmla="*/ 55 h 117"/>
                    <a:gd name="T112" fmla="*/ 152 w 186"/>
                    <a:gd name="T113" fmla="*/ 46 h 117"/>
                    <a:gd name="T114" fmla="*/ 152 w 186"/>
                    <a:gd name="T115" fmla="*/ 43 h 117"/>
                    <a:gd name="T116" fmla="*/ 141 w 186"/>
                    <a:gd name="T117" fmla="*/ 39 h 117"/>
                    <a:gd name="T118" fmla="*/ 137 w 186"/>
                    <a:gd name="T119" fmla="*/ 34 h 117"/>
                    <a:gd name="T120" fmla="*/ 128 w 186"/>
                    <a:gd name="T121" fmla="*/ 30 h 117"/>
                    <a:gd name="T122" fmla="*/ 129 w 186"/>
                    <a:gd name="T123" fmla="*/ 18 h 117"/>
                    <a:gd name="T124" fmla="*/ 117 w 186"/>
                    <a:gd name="T12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6" h="117">
                      <a:moveTo>
                        <a:pt x="117" y="0"/>
                      </a:moveTo>
                      <a:lnTo>
                        <a:pt x="106" y="2"/>
                      </a:lnTo>
                      <a:lnTo>
                        <a:pt x="105" y="4"/>
                      </a:lnTo>
                      <a:lnTo>
                        <a:pt x="103" y="6"/>
                      </a:lnTo>
                      <a:lnTo>
                        <a:pt x="103" y="10"/>
                      </a:lnTo>
                      <a:lnTo>
                        <a:pt x="102" y="11"/>
                      </a:lnTo>
                      <a:lnTo>
                        <a:pt x="100" y="13"/>
                      </a:lnTo>
                      <a:lnTo>
                        <a:pt x="99" y="14"/>
                      </a:lnTo>
                      <a:lnTo>
                        <a:pt x="98" y="15"/>
                      </a:lnTo>
                      <a:lnTo>
                        <a:pt x="94" y="19"/>
                      </a:lnTo>
                      <a:lnTo>
                        <a:pt x="92" y="21"/>
                      </a:lnTo>
                      <a:lnTo>
                        <a:pt x="92" y="22"/>
                      </a:lnTo>
                      <a:lnTo>
                        <a:pt x="87" y="24"/>
                      </a:lnTo>
                      <a:lnTo>
                        <a:pt x="86" y="26"/>
                      </a:lnTo>
                      <a:lnTo>
                        <a:pt x="83" y="27"/>
                      </a:lnTo>
                      <a:lnTo>
                        <a:pt x="82" y="27"/>
                      </a:lnTo>
                      <a:lnTo>
                        <a:pt x="75" y="28"/>
                      </a:lnTo>
                      <a:lnTo>
                        <a:pt x="75" y="28"/>
                      </a:lnTo>
                      <a:lnTo>
                        <a:pt x="67" y="29"/>
                      </a:lnTo>
                      <a:lnTo>
                        <a:pt x="64" y="30"/>
                      </a:lnTo>
                      <a:lnTo>
                        <a:pt x="63" y="31"/>
                      </a:lnTo>
                      <a:lnTo>
                        <a:pt x="64" y="32"/>
                      </a:lnTo>
                      <a:lnTo>
                        <a:pt x="65" y="33"/>
                      </a:lnTo>
                      <a:lnTo>
                        <a:pt x="66" y="35"/>
                      </a:lnTo>
                      <a:lnTo>
                        <a:pt x="65" y="36"/>
                      </a:lnTo>
                      <a:lnTo>
                        <a:pt x="64" y="37"/>
                      </a:lnTo>
                      <a:lnTo>
                        <a:pt x="63" y="39"/>
                      </a:lnTo>
                      <a:lnTo>
                        <a:pt x="62" y="40"/>
                      </a:lnTo>
                      <a:lnTo>
                        <a:pt x="60" y="40"/>
                      </a:lnTo>
                      <a:lnTo>
                        <a:pt x="60" y="41"/>
                      </a:lnTo>
                      <a:lnTo>
                        <a:pt x="60" y="42"/>
                      </a:lnTo>
                      <a:lnTo>
                        <a:pt x="59" y="43"/>
                      </a:lnTo>
                      <a:lnTo>
                        <a:pt x="53" y="43"/>
                      </a:lnTo>
                      <a:lnTo>
                        <a:pt x="51" y="44"/>
                      </a:lnTo>
                      <a:lnTo>
                        <a:pt x="47" y="43"/>
                      </a:lnTo>
                      <a:lnTo>
                        <a:pt x="40" y="46"/>
                      </a:lnTo>
                      <a:lnTo>
                        <a:pt x="40" y="47"/>
                      </a:lnTo>
                      <a:lnTo>
                        <a:pt x="36" y="48"/>
                      </a:lnTo>
                      <a:lnTo>
                        <a:pt x="35" y="49"/>
                      </a:lnTo>
                      <a:lnTo>
                        <a:pt x="34" y="50"/>
                      </a:lnTo>
                      <a:lnTo>
                        <a:pt x="32" y="48"/>
                      </a:lnTo>
                      <a:lnTo>
                        <a:pt x="32" y="47"/>
                      </a:lnTo>
                      <a:lnTo>
                        <a:pt x="31" y="46"/>
                      </a:lnTo>
                      <a:lnTo>
                        <a:pt x="30" y="45"/>
                      </a:lnTo>
                      <a:lnTo>
                        <a:pt x="29" y="45"/>
                      </a:lnTo>
                      <a:lnTo>
                        <a:pt x="29" y="46"/>
                      </a:lnTo>
                      <a:lnTo>
                        <a:pt x="28" y="46"/>
                      </a:lnTo>
                      <a:lnTo>
                        <a:pt x="27" y="48"/>
                      </a:lnTo>
                      <a:lnTo>
                        <a:pt x="24" y="49"/>
                      </a:lnTo>
                      <a:lnTo>
                        <a:pt x="21" y="51"/>
                      </a:lnTo>
                      <a:lnTo>
                        <a:pt x="20" y="51"/>
                      </a:lnTo>
                      <a:lnTo>
                        <a:pt x="18" y="50"/>
                      </a:lnTo>
                      <a:lnTo>
                        <a:pt x="13" y="51"/>
                      </a:lnTo>
                      <a:lnTo>
                        <a:pt x="12" y="51"/>
                      </a:lnTo>
                      <a:lnTo>
                        <a:pt x="0" y="73"/>
                      </a:lnTo>
                      <a:lnTo>
                        <a:pt x="0" y="76"/>
                      </a:lnTo>
                      <a:lnTo>
                        <a:pt x="1" y="80"/>
                      </a:lnTo>
                      <a:lnTo>
                        <a:pt x="1" y="88"/>
                      </a:lnTo>
                      <a:lnTo>
                        <a:pt x="15" y="111"/>
                      </a:lnTo>
                      <a:lnTo>
                        <a:pt x="21" y="117"/>
                      </a:lnTo>
                      <a:lnTo>
                        <a:pt x="23" y="116"/>
                      </a:lnTo>
                      <a:lnTo>
                        <a:pt x="25" y="113"/>
                      </a:lnTo>
                      <a:lnTo>
                        <a:pt x="35" y="105"/>
                      </a:lnTo>
                      <a:lnTo>
                        <a:pt x="41" y="104"/>
                      </a:lnTo>
                      <a:lnTo>
                        <a:pt x="49" y="108"/>
                      </a:lnTo>
                      <a:lnTo>
                        <a:pt x="57" y="106"/>
                      </a:lnTo>
                      <a:lnTo>
                        <a:pt x="59" y="104"/>
                      </a:lnTo>
                      <a:lnTo>
                        <a:pt x="62" y="103"/>
                      </a:lnTo>
                      <a:lnTo>
                        <a:pt x="61" y="102"/>
                      </a:lnTo>
                      <a:lnTo>
                        <a:pt x="63" y="93"/>
                      </a:lnTo>
                      <a:lnTo>
                        <a:pt x="65" y="91"/>
                      </a:lnTo>
                      <a:lnTo>
                        <a:pt x="66" y="88"/>
                      </a:lnTo>
                      <a:lnTo>
                        <a:pt x="71" y="83"/>
                      </a:lnTo>
                      <a:lnTo>
                        <a:pt x="79" y="84"/>
                      </a:lnTo>
                      <a:lnTo>
                        <a:pt x="81" y="86"/>
                      </a:lnTo>
                      <a:lnTo>
                        <a:pt x="82" y="88"/>
                      </a:lnTo>
                      <a:lnTo>
                        <a:pt x="87" y="93"/>
                      </a:lnTo>
                      <a:lnTo>
                        <a:pt x="89" y="94"/>
                      </a:lnTo>
                      <a:lnTo>
                        <a:pt x="91" y="91"/>
                      </a:lnTo>
                      <a:lnTo>
                        <a:pt x="94" y="94"/>
                      </a:lnTo>
                      <a:lnTo>
                        <a:pt x="100" y="96"/>
                      </a:lnTo>
                      <a:lnTo>
                        <a:pt x="113" y="96"/>
                      </a:lnTo>
                      <a:lnTo>
                        <a:pt x="115" y="95"/>
                      </a:lnTo>
                      <a:lnTo>
                        <a:pt x="116" y="90"/>
                      </a:lnTo>
                      <a:lnTo>
                        <a:pt x="119" y="88"/>
                      </a:lnTo>
                      <a:lnTo>
                        <a:pt x="124" y="89"/>
                      </a:lnTo>
                      <a:lnTo>
                        <a:pt x="126" y="90"/>
                      </a:lnTo>
                      <a:lnTo>
                        <a:pt x="143" y="84"/>
                      </a:lnTo>
                      <a:lnTo>
                        <a:pt x="145" y="84"/>
                      </a:lnTo>
                      <a:lnTo>
                        <a:pt x="145" y="86"/>
                      </a:lnTo>
                      <a:lnTo>
                        <a:pt x="145" y="86"/>
                      </a:lnTo>
                      <a:lnTo>
                        <a:pt x="147" y="87"/>
                      </a:lnTo>
                      <a:lnTo>
                        <a:pt x="149" y="86"/>
                      </a:lnTo>
                      <a:lnTo>
                        <a:pt x="152" y="86"/>
                      </a:lnTo>
                      <a:lnTo>
                        <a:pt x="153" y="83"/>
                      </a:lnTo>
                      <a:lnTo>
                        <a:pt x="158" y="84"/>
                      </a:lnTo>
                      <a:lnTo>
                        <a:pt x="168" y="82"/>
                      </a:lnTo>
                      <a:lnTo>
                        <a:pt x="172" y="86"/>
                      </a:lnTo>
                      <a:lnTo>
                        <a:pt x="173" y="84"/>
                      </a:lnTo>
                      <a:lnTo>
                        <a:pt x="176" y="86"/>
                      </a:lnTo>
                      <a:lnTo>
                        <a:pt x="178" y="83"/>
                      </a:lnTo>
                      <a:lnTo>
                        <a:pt x="186" y="83"/>
                      </a:lnTo>
                      <a:lnTo>
                        <a:pt x="184" y="81"/>
                      </a:lnTo>
                      <a:lnTo>
                        <a:pt x="184" y="79"/>
                      </a:lnTo>
                      <a:lnTo>
                        <a:pt x="182" y="76"/>
                      </a:lnTo>
                      <a:lnTo>
                        <a:pt x="175" y="71"/>
                      </a:lnTo>
                      <a:lnTo>
                        <a:pt x="172" y="70"/>
                      </a:lnTo>
                      <a:lnTo>
                        <a:pt x="172" y="67"/>
                      </a:lnTo>
                      <a:lnTo>
                        <a:pt x="170" y="65"/>
                      </a:lnTo>
                      <a:lnTo>
                        <a:pt x="168" y="60"/>
                      </a:lnTo>
                      <a:lnTo>
                        <a:pt x="165" y="58"/>
                      </a:lnTo>
                      <a:lnTo>
                        <a:pt x="163" y="55"/>
                      </a:lnTo>
                      <a:lnTo>
                        <a:pt x="153" y="49"/>
                      </a:lnTo>
                      <a:lnTo>
                        <a:pt x="152" y="46"/>
                      </a:lnTo>
                      <a:lnTo>
                        <a:pt x="152" y="44"/>
                      </a:lnTo>
                      <a:lnTo>
                        <a:pt x="152" y="43"/>
                      </a:lnTo>
                      <a:lnTo>
                        <a:pt x="147" y="39"/>
                      </a:lnTo>
                      <a:lnTo>
                        <a:pt x="141" y="39"/>
                      </a:lnTo>
                      <a:lnTo>
                        <a:pt x="138" y="38"/>
                      </a:lnTo>
                      <a:lnTo>
                        <a:pt x="137" y="34"/>
                      </a:lnTo>
                      <a:lnTo>
                        <a:pt x="131" y="33"/>
                      </a:lnTo>
                      <a:lnTo>
                        <a:pt x="128" y="30"/>
                      </a:lnTo>
                      <a:lnTo>
                        <a:pt x="128" y="27"/>
                      </a:lnTo>
                      <a:lnTo>
                        <a:pt x="129" y="18"/>
                      </a:lnTo>
                      <a:lnTo>
                        <a:pt x="128" y="14"/>
                      </a:lnTo>
                      <a:lnTo>
                        <a:pt x="117" y="0"/>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89" name="Freeform 970">
                  <a:extLst>
                    <a:ext uri="{FF2B5EF4-FFF2-40B4-BE49-F238E27FC236}">
                      <a16:creationId xmlns:a16="http://schemas.microsoft.com/office/drawing/2014/main" xmlns="" id="{3C375690-AC11-1040-AC4C-1E5FB5BD88DA}"/>
                    </a:ext>
                  </a:extLst>
                </p:cNvPr>
                <p:cNvSpPr/>
                <p:nvPr/>
              </p:nvSpPr>
              <p:spPr>
                <a:xfrm>
                  <a:off x="3887788" y="4383088"/>
                  <a:ext cx="6350" cy="3175"/>
                </a:xfrm>
                <a:custGeom>
                  <a:avLst/>
                  <a:gdLst>
                    <a:gd name="T0" fmla="*/ 4 w 4"/>
                    <a:gd name="T1" fmla="*/ 0 h 2"/>
                    <a:gd name="T2" fmla="*/ 2 w 4"/>
                    <a:gd name="T3" fmla="*/ 0 h 2"/>
                    <a:gd name="T4" fmla="*/ 0 w 4"/>
                    <a:gd name="T5" fmla="*/ 1 h 2"/>
                    <a:gd name="T6" fmla="*/ 0 w 4"/>
                    <a:gd name="T7" fmla="*/ 2 h 2"/>
                    <a:gd name="T8" fmla="*/ 3 w 4"/>
                    <a:gd name="T9" fmla="*/ 1 h 2"/>
                    <a:gd name="T10" fmla="*/ 4 w 4"/>
                    <a:gd name="T11" fmla="*/ 0 h 2"/>
                  </a:gdLst>
                  <a:ahLst/>
                  <a:cxnLst>
                    <a:cxn ang="0">
                      <a:pos x="T0" y="T1"/>
                    </a:cxn>
                    <a:cxn ang="0">
                      <a:pos x="T2" y="T3"/>
                    </a:cxn>
                    <a:cxn ang="0">
                      <a:pos x="T4" y="T5"/>
                    </a:cxn>
                    <a:cxn ang="0">
                      <a:pos x="T6" y="T7"/>
                    </a:cxn>
                    <a:cxn ang="0">
                      <a:pos x="T8" y="T9"/>
                    </a:cxn>
                    <a:cxn ang="0">
                      <a:pos x="T10" y="T11"/>
                    </a:cxn>
                  </a:cxnLst>
                  <a:rect l="0" t="0" r="r" b="b"/>
                  <a:pathLst>
                    <a:path w="4" h="2">
                      <a:moveTo>
                        <a:pt x="4" y="0"/>
                      </a:moveTo>
                      <a:lnTo>
                        <a:pt x="2" y="0"/>
                      </a:lnTo>
                      <a:lnTo>
                        <a:pt x="0" y="1"/>
                      </a:lnTo>
                      <a:lnTo>
                        <a:pt x="0" y="2"/>
                      </a:lnTo>
                      <a:lnTo>
                        <a:pt x="3" y="1"/>
                      </a:lnTo>
                      <a:lnTo>
                        <a:pt x="4" y="0"/>
                      </a:lnTo>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90" name="Freeform 971">
                  <a:extLst>
                    <a:ext uri="{FF2B5EF4-FFF2-40B4-BE49-F238E27FC236}">
                      <a16:creationId xmlns:a16="http://schemas.microsoft.com/office/drawing/2014/main" xmlns="" id="{1B27638A-85D8-FE49-B7A9-2F083BB2BB1C}"/>
                    </a:ext>
                  </a:extLst>
                </p:cNvPr>
                <p:cNvSpPr/>
                <p:nvPr/>
              </p:nvSpPr>
              <p:spPr>
                <a:xfrm>
                  <a:off x="4440238" y="4343400"/>
                  <a:ext cx="173038" cy="254000"/>
                </a:xfrm>
                <a:custGeom>
                  <a:avLst/>
                  <a:gdLst>
                    <a:gd name="T0" fmla="*/ 18 w 109"/>
                    <a:gd name="T1" fmla="*/ 152 h 160"/>
                    <a:gd name="T2" fmla="*/ 21 w 109"/>
                    <a:gd name="T3" fmla="*/ 137 h 160"/>
                    <a:gd name="T4" fmla="*/ 17 w 109"/>
                    <a:gd name="T5" fmla="*/ 132 h 160"/>
                    <a:gd name="T6" fmla="*/ 16 w 109"/>
                    <a:gd name="T7" fmla="*/ 130 h 160"/>
                    <a:gd name="T8" fmla="*/ 18 w 109"/>
                    <a:gd name="T9" fmla="*/ 128 h 160"/>
                    <a:gd name="T10" fmla="*/ 16 w 109"/>
                    <a:gd name="T11" fmla="*/ 125 h 160"/>
                    <a:gd name="T12" fmla="*/ 14 w 109"/>
                    <a:gd name="T13" fmla="*/ 127 h 160"/>
                    <a:gd name="T14" fmla="*/ 8 w 109"/>
                    <a:gd name="T15" fmla="*/ 125 h 160"/>
                    <a:gd name="T16" fmla="*/ 3 w 109"/>
                    <a:gd name="T17" fmla="*/ 118 h 160"/>
                    <a:gd name="T18" fmla="*/ 0 w 109"/>
                    <a:gd name="T19" fmla="*/ 118 h 160"/>
                    <a:gd name="T20" fmla="*/ 0 w 109"/>
                    <a:gd name="T21" fmla="*/ 116 h 160"/>
                    <a:gd name="T22" fmla="*/ 2 w 109"/>
                    <a:gd name="T23" fmla="*/ 112 h 160"/>
                    <a:gd name="T24" fmla="*/ 6 w 109"/>
                    <a:gd name="T25" fmla="*/ 100 h 160"/>
                    <a:gd name="T26" fmla="*/ 15 w 109"/>
                    <a:gd name="T27" fmla="*/ 90 h 160"/>
                    <a:gd name="T28" fmla="*/ 30 w 109"/>
                    <a:gd name="T29" fmla="*/ 84 h 160"/>
                    <a:gd name="T30" fmla="*/ 34 w 109"/>
                    <a:gd name="T31" fmla="*/ 88 h 160"/>
                    <a:gd name="T32" fmla="*/ 35 w 109"/>
                    <a:gd name="T33" fmla="*/ 89 h 160"/>
                    <a:gd name="T34" fmla="*/ 41 w 109"/>
                    <a:gd name="T35" fmla="*/ 91 h 160"/>
                    <a:gd name="T36" fmla="*/ 54 w 109"/>
                    <a:gd name="T37" fmla="*/ 63 h 160"/>
                    <a:gd name="T38" fmla="*/ 61 w 109"/>
                    <a:gd name="T39" fmla="*/ 58 h 160"/>
                    <a:gd name="T40" fmla="*/ 74 w 109"/>
                    <a:gd name="T41" fmla="*/ 23 h 160"/>
                    <a:gd name="T42" fmla="*/ 80 w 109"/>
                    <a:gd name="T43" fmla="*/ 20 h 160"/>
                    <a:gd name="T44" fmla="*/ 85 w 109"/>
                    <a:gd name="T45" fmla="*/ 9 h 160"/>
                    <a:gd name="T46" fmla="*/ 83 w 109"/>
                    <a:gd name="T47" fmla="*/ 6 h 160"/>
                    <a:gd name="T48" fmla="*/ 80 w 109"/>
                    <a:gd name="T49" fmla="*/ 4 h 160"/>
                    <a:gd name="T50" fmla="*/ 84 w 109"/>
                    <a:gd name="T51" fmla="*/ 1 h 160"/>
                    <a:gd name="T52" fmla="*/ 88 w 109"/>
                    <a:gd name="T53" fmla="*/ 1 h 160"/>
                    <a:gd name="T54" fmla="*/ 92 w 109"/>
                    <a:gd name="T55" fmla="*/ 13 h 160"/>
                    <a:gd name="T56" fmla="*/ 97 w 109"/>
                    <a:gd name="T57" fmla="*/ 37 h 160"/>
                    <a:gd name="T58" fmla="*/ 97 w 109"/>
                    <a:gd name="T59" fmla="*/ 41 h 160"/>
                    <a:gd name="T60" fmla="*/ 87 w 109"/>
                    <a:gd name="T61" fmla="*/ 40 h 160"/>
                    <a:gd name="T62" fmla="*/ 81 w 109"/>
                    <a:gd name="T63" fmla="*/ 42 h 160"/>
                    <a:gd name="T64" fmla="*/ 80 w 109"/>
                    <a:gd name="T65" fmla="*/ 47 h 160"/>
                    <a:gd name="T66" fmla="*/ 83 w 109"/>
                    <a:gd name="T67" fmla="*/ 54 h 160"/>
                    <a:gd name="T68" fmla="*/ 91 w 109"/>
                    <a:gd name="T69" fmla="*/ 57 h 160"/>
                    <a:gd name="T70" fmla="*/ 98 w 109"/>
                    <a:gd name="T71" fmla="*/ 77 h 160"/>
                    <a:gd name="T72" fmla="*/ 86 w 109"/>
                    <a:gd name="T73" fmla="*/ 99 h 160"/>
                    <a:gd name="T74" fmla="*/ 87 w 109"/>
                    <a:gd name="T75" fmla="*/ 106 h 160"/>
                    <a:gd name="T76" fmla="*/ 101 w 109"/>
                    <a:gd name="T77" fmla="*/ 137 h 160"/>
                    <a:gd name="T78" fmla="*/ 109 w 109"/>
                    <a:gd name="T79" fmla="*/ 142 h 160"/>
                    <a:gd name="T80" fmla="*/ 109 w 109"/>
                    <a:gd name="T81" fmla="*/ 156 h 160"/>
                    <a:gd name="T82" fmla="*/ 107 w 109"/>
                    <a:gd name="T83" fmla="*/ 160 h 160"/>
                    <a:gd name="T84" fmla="*/ 98 w 109"/>
                    <a:gd name="T85" fmla="*/ 155 h 160"/>
                    <a:gd name="T86" fmla="*/ 88 w 109"/>
                    <a:gd name="T87" fmla="*/ 15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9" h="160">
                      <a:moveTo>
                        <a:pt x="68" y="152"/>
                      </a:moveTo>
                      <a:lnTo>
                        <a:pt x="18" y="152"/>
                      </a:lnTo>
                      <a:lnTo>
                        <a:pt x="20" y="137"/>
                      </a:lnTo>
                      <a:lnTo>
                        <a:pt x="21" y="137"/>
                      </a:lnTo>
                      <a:lnTo>
                        <a:pt x="18" y="133"/>
                      </a:lnTo>
                      <a:lnTo>
                        <a:pt x="17" y="132"/>
                      </a:lnTo>
                      <a:lnTo>
                        <a:pt x="16" y="131"/>
                      </a:lnTo>
                      <a:lnTo>
                        <a:pt x="16" y="130"/>
                      </a:lnTo>
                      <a:lnTo>
                        <a:pt x="17" y="129"/>
                      </a:lnTo>
                      <a:lnTo>
                        <a:pt x="18" y="128"/>
                      </a:lnTo>
                      <a:lnTo>
                        <a:pt x="17" y="126"/>
                      </a:lnTo>
                      <a:lnTo>
                        <a:pt x="16" y="125"/>
                      </a:lnTo>
                      <a:lnTo>
                        <a:pt x="15" y="126"/>
                      </a:lnTo>
                      <a:lnTo>
                        <a:pt x="14" y="127"/>
                      </a:lnTo>
                      <a:lnTo>
                        <a:pt x="13" y="127"/>
                      </a:lnTo>
                      <a:lnTo>
                        <a:pt x="8" y="125"/>
                      </a:lnTo>
                      <a:lnTo>
                        <a:pt x="5" y="118"/>
                      </a:lnTo>
                      <a:lnTo>
                        <a:pt x="3" y="118"/>
                      </a:lnTo>
                      <a:lnTo>
                        <a:pt x="2" y="119"/>
                      </a:lnTo>
                      <a:lnTo>
                        <a:pt x="0" y="118"/>
                      </a:lnTo>
                      <a:lnTo>
                        <a:pt x="1" y="116"/>
                      </a:lnTo>
                      <a:lnTo>
                        <a:pt x="0" y="116"/>
                      </a:lnTo>
                      <a:lnTo>
                        <a:pt x="0" y="114"/>
                      </a:lnTo>
                      <a:lnTo>
                        <a:pt x="2" y="112"/>
                      </a:lnTo>
                      <a:lnTo>
                        <a:pt x="5" y="108"/>
                      </a:lnTo>
                      <a:lnTo>
                        <a:pt x="6" y="100"/>
                      </a:lnTo>
                      <a:lnTo>
                        <a:pt x="12" y="91"/>
                      </a:lnTo>
                      <a:lnTo>
                        <a:pt x="15" y="90"/>
                      </a:lnTo>
                      <a:lnTo>
                        <a:pt x="16" y="85"/>
                      </a:lnTo>
                      <a:lnTo>
                        <a:pt x="30" y="84"/>
                      </a:lnTo>
                      <a:lnTo>
                        <a:pt x="33" y="87"/>
                      </a:lnTo>
                      <a:lnTo>
                        <a:pt x="34" y="88"/>
                      </a:lnTo>
                      <a:lnTo>
                        <a:pt x="34" y="89"/>
                      </a:lnTo>
                      <a:lnTo>
                        <a:pt x="35" y="89"/>
                      </a:lnTo>
                      <a:lnTo>
                        <a:pt x="37" y="91"/>
                      </a:lnTo>
                      <a:lnTo>
                        <a:pt x="41" y="91"/>
                      </a:lnTo>
                      <a:lnTo>
                        <a:pt x="42" y="90"/>
                      </a:lnTo>
                      <a:lnTo>
                        <a:pt x="54" y="63"/>
                      </a:lnTo>
                      <a:lnTo>
                        <a:pt x="57" y="60"/>
                      </a:lnTo>
                      <a:lnTo>
                        <a:pt x="61" y="58"/>
                      </a:lnTo>
                      <a:lnTo>
                        <a:pt x="70" y="28"/>
                      </a:lnTo>
                      <a:lnTo>
                        <a:pt x="74" y="23"/>
                      </a:lnTo>
                      <a:lnTo>
                        <a:pt x="80" y="21"/>
                      </a:lnTo>
                      <a:lnTo>
                        <a:pt x="80" y="20"/>
                      </a:lnTo>
                      <a:lnTo>
                        <a:pt x="85" y="16"/>
                      </a:lnTo>
                      <a:lnTo>
                        <a:pt x="85" y="9"/>
                      </a:lnTo>
                      <a:lnTo>
                        <a:pt x="84" y="7"/>
                      </a:lnTo>
                      <a:lnTo>
                        <a:pt x="83" y="6"/>
                      </a:lnTo>
                      <a:lnTo>
                        <a:pt x="81" y="5"/>
                      </a:lnTo>
                      <a:lnTo>
                        <a:pt x="80" y="4"/>
                      </a:lnTo>
                      <a:lnTo>
                        <a:pt x="81" y="5"/>
                      </a:lnTo>
                      <a:lnTo>
                        <a:pt x="84" y="1"/>
                      </a:lnTo>
                      <a:lnTo>
                        <a:pt x="88" y="0"/>
                      </a:lnTo>
                      <a:lnTo>
                        <a:pt x="88" y="1"/>
                      </a:lnTo>
                      <a:lnTo>
                        <a:pt x="90" y="9"/>
                      </a:lnTo>
                      <a:lnTo>
                        <a:pt x="92" y="13"/>
                      </a:lnTo>
                      <a:lnTo>
                        <a:pt x="90" y="26"/>
                      </a:lnTo>
                      <a:lnTo>
                        <a:pt x="97" y="37"/>
                      </a:lnTo>
                      <a:lnTo>
                        <a:pt x="98" y="41"/>
                      </a:lnTo>
                      <a:lnTo>
                        <a:pt x="97" y="41"/>
                      </a:lnTo>
                      <a:lnTo>
                        <a:pt x="96" y="42"/>
                      </a:lnTo>
                      <a:lnTo>
                        <a:pt x="87" y="40"/>
                      </a:lnTo>
                      <a:lnTo>
                        <a:pt x="82" y="41"/>
                      </a:lnTo>
                      <a:lnTo>
                        <a:pt x="81" y="42"/>
                      </a:lnTo>
                      <a:lnTo>
                        <a:pt x="80" y="43"/>
                      </a:lnTo>
                      <a:lnTo>
                        <a:pt x="80" y="47"/>
                      </a:lnTo>
                      <a:lnTo>
                        <a:pt x="81" y="50"/>
                      </a:lnTo>
                      <a:lnTo>
                        <a:pt x="83" y="54"/>
                      </a:lnTo>
                      <a:lnTo>
                        <a:pt x="85" y="55"/>
                      </a:lnTo>
                      <a:lnTo>
                        <a:pt x="91" y="57"/>
                      </a:lnTo>
                      <a:lnTo>
                        <a:pt x="92" y="58"/>
                      </a:lnTo>
                      <a:lnTo>
                        <a:pt x="98" y="77"/>
                      </a:lnTo>
                      <a:lnTo>
                        <a:pt x="98" y="77"/>
                      </a:lnTo>
                      <a:lnTo>
                        <a:pt x="86" y="99"/>
                      </a:lnTo>
                      <a:lnTo>
                        <a:pt x="86" y="102"/>
                      </a:lnTo>
                      <a:lnTo>
                        <a:pt x="87" y="106"/>
                      </a:lnTo>
                      <a:lnTo>
                        <a:pt x="87" y="114"/>
                      </a:lnTo>
                      <a:lnTo>
                        <a:pt x="101" y="137"/>
                      </a:lnTo>
                      <a:lnTo>
                        <a:pt x="107" y="143"/>
                      </a:lnTo>
                      <a:lnTo>
                        <a:pt x="109" y="142"/>
                      </a:lnTo>
                      <a:lnTo>
                        <a:pt x="108" y="145"/>
                      </a:lnTo>
                      <a:lnTo>
                        <a:pt x="109" y="156"/>
                      </a:lnTo>
                      <a:lnTo>
                        <a:pt x="108" y="159"/>
                      </a:lnTo>
                      <a:lnTo>
                        <a:pt x="107" y="160"/>
                      </a:lnTo>
                      <a:lnTo>
                        <a:pt x="101" y="155"/>
                      </a:lnTo>
                      <a:lnTo>
                        <a:pt x="98" y="155"/>
                      </a:lnTo>
                      <a:lnTo>
                        <a:pt x="91" y="153"/>
                      </a:lnTo>
                      <a:lnTo>
                        <a:pt x="88" y="152"/>
                      </a:lnTo>
                      <a:lnTo>
                        <a:pt x="68" y="152"/>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grpSp>
              <p:nvGrpSpPr>
                <p:cNvPr id="491" name="Group 490">
                  <a:extLst>
                    <a:ext uri="{FF2B5EF4-FFF2-40B4-BE49-F238E27FC236}">
                      <a16:creationId xmlns:a16="http://schemas.microsoft.com/office/drawing/2014/main" xmlns="" id="{540817DC-E14B-524C-8835-92A6973CC53C}"/>
                    </a:ext>
                  </a:extLst>
                </p:cNvPr>
                <p:cNvGrpSpPr/>
                <p:nvPr/>
              </p:nvGrpSpPr>
              <p:grpSpPr>
                <a:xfrm>
                  <a:off x="2338388" y="4008438"/>
                  <a:ext cx="577850" cy="398463"/>
                  <a:chOff x="2338388" y="4008438"/>
                  <a:chExt cx="577850" cy="398463"/>
                </a:xfrm>
                <a:grpFill/>
              </p:grpSpPr>
              <p:sp>
                <p:nvSpPr>
                  <p:cNvPr id="519" name="Freeform 330">
                    <a:extLst>
                      <a:ext uri="{FF2B5EF4-FFF2-40B4-BE49-F238E27FC236}">
                        <a16:creationId xmlns:a16="http://schemas.microsoft.com/office/drawing/2014/main" xmlns="" id="{434445D9-384A-6A49-BDC9-EAA092F5A0F3}"/>
                      </a:ext>
                    </a:extLst>
                  </p:cNvPr>
                  <p:cNvSpPr/>
                  <p:nvPr/>
                </p:nvSpPr>
                <p:spPr>
                  <a:xfrm>
                    <a:off x="2736850" y="4211638"/>
                    <a:ext cx="33338" cy="12700"/>
                  </a:xfrm>
                  <a:custGeom>
                    <a:avLst/>
                    <a:gdLst>
                      <a:gd name="T0" fmla="*/ 20 w 21"/>
                      <a:gd name="T1" fmla="*/ 1 h 8"/>
                      <a:gd name="T2" fmla="*/ 21 w 21"/>
                      <a:gd name="T3" fmla="*/ 3 h 8"/>
                      <a:gd name="T4" fmla="*/ 21 w 21"/>
                      <a:gd name="T5" fmla="*/ 5 h 8"/>
                      <a:gd name="T6" fmla="*/ 18 w 21"/>
                      <a:gd name="T7" fmla="*/ 7 h 8"/>
                      <a:gd name="T8" fmla="*/ 2 w 21"/>
                      <a:gd name="T9" fmla="*/ 8 h 8"/>
                      <a:gd name="T10" fmla="*/ 2 w 21"/>
                      <a:gd name="T11" fmla="*/ 8 h 8"/>
                      <a:gd name="T12" fmla="*/ 1 w 21"/>
                      <a:gd name="T13" fmla="*/ 5 h 8"/>
                      <a:gd name="T14" fmla="*/ 0 w 21"/>
                      <a:gd name="T15" fmla="*/ 3 h 8"/>
                      <a:gd name="T16" fmla="*/ 0 w 21"/>
                      <a:gd name="T17" fmla="*/ 1 h 8"/>
                      <a:gd name="T18" fmla="*/ 1 w 21"/>
                      <a:gd name="T19" fmla="*/ 0 h 8"/>
                      <a:gd name="T20" fmla="*/ 19 w 21"/>
                      <a:gd name="T21" fmla="*/ 0 h 8"/>
                      <a:gd name="T22" fmla="*/ 20 w 21"/>
                      <a:gd name="T23" fmla="*/ 1 h 8"/>
                      <a:gd name="T24" fmla="*/ 20 w 21"/>
                      <a:gd name="T25"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8">
                        <a:moveTo>
                          <a:pt x="20" y="1"/>
                        </a:moveTo>
                        <a:lnTo>
                          <a:pt x="21" y="3"/>
                        </a:lnTo>
                        <a:lnTo>
                          <a:pt x="21" y="5"/>
                        </a:lnTo>
                        <a:lnTo>
                          <a:pt x="18" y="7"/>
                        </a:lnTo>
                        <a:lnTo>
                          <a:pt x="2" y="8"/>
                        </a:lnTo>
                        <a:lnTo>
                          <a:pt x="2" y="8"/>
                        </a:lnTo>
                        <a:lnTo>
                          <a:pt x="1" y="5"/>
                        </a:lnTo>
                        <a:lnTo>
                          <a:pt x="0" y="3"/>
                        </a:lnTo>
                        <a:lnTo>
                          <a:pt x="0" y="1"/>
                        </a:lnTo>
                        <a:lnTo>
                          <a:pt x="1" y="0"/>
                        </a:lnTo>
                        <a:lnTo>
                          <a:pt x="19" y="0"/>
                        </a:lnTo>
                        <a:lnTo>
                          <a:pt x="20" y="1"/>
                        </a:lnTo>
                        <a:lnTo>
                          <a:pt x="20" y="1"/>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520" name="Freeform 536">
                    <a:extLst>
                      <a:ext uri="{FF2B5EF4-FFF2-40B4-BE49-F238E27FC236}">
                        <a16:creationId xmlns:a16="http://schemas.microsoft.com/office/drawing/2014/main" xmlns="" id="{B68EB195-CE23-2449-A7B8-800AC4AB3AE2}"/>
                      </a:ext>
                    </a:extLst>
                  </p:cNvPr>
                  <p:cNvSpPr/>
                  <p:nvPr/>
                </p:nvSpPr>
                <p:spPr>
                  <a:xfrm>
                    <a:off x="2487613" y="4210050"/>
                    <a:ext cx="46037" cy="19050"/>
                  </a:xfrm>
                  <a:custGeom>
                    <a:avLst/>
                    <a:gdLst>
                      <a:gd name="T0" fmla="*/ 17 w 29"/>
                      <a:gd name="T1" fmla="*/ 2 h 12"/>
                      <a:gd name="T2" fmla="*/ 18 w 29"/>
                      <a:gd name="T3" fmla="*/ 2 h 12"/>
                      <a:gd name="T4" fmla="*/ 20 w 29"/>
                      <a:gd name="T5" fmla="*/ 3 h 12"/>
                      <a:gd name="T6" fmla="*/ 22 w 29"/>
                      <a:gd name="T7" fmla="*/ 5 h 12"/>
                      <a:gd name="T8" fmla="*/ 27 w 29"/>
                      <a:gd name="T9" fmla="*/ 5 h 12"/>
                      <a:gd name="T10" fmla="*/ 29 w 29"/>
                      <a:gd name="T11" fmla="*/ 10 h 12"/>
                      <a:gd name="T12" fmla="*/ 26 w 29"/>
                      <a:gd name="T13" fmla="*/ 10 h 12"/>
                      <a:gd name="T14" fmla="*/ 23 w 29"/>
                      <a:gd name="T15" fmla="*/ 9 h 12"/>
                      <a:gd name="T16" fmla="*/ 20 w 29"/>
                      <a:gd name="T17" fmla="*/ 10 h 12"/>
                      <a:gd name="T18" fmla="*/ 17 w 29"/>
                      <a:gd name="T19" fmla="*/ 10 h 12"/>
                      <a:gd name="T20" fmla="*/ 16 w 29"/>
                      <a:gd name="T21" fmla="*/ 12 h 12"/>
                      <a:gd name="T22" fmla="*/ 14 w 29"/>
                      <a:gd name="T23" fmla="*/ 12 h 12"/>
                      <a:gd name="T24" fmla="*/ 12 w 29"/>
                      <a:gd name="T25" fmla="*/ 11 h 12"/>
                      <a:gd name="T26" fmla="*/ 8 w 29"/>
                      <a:gd name="T27" fmla="*/ 10 h 12"/>
                      <a:gd name="T28" fmla="*/ 4 w 29"/>
                      <a:gd name="T29" fmla="*/ 6 h 12"/>
                      <a:gd name="T30" fmla="*/ 1 w 29"/>
                      <a:gd name="T31" fmla="*/ 5 h 12"/>
                      <a:gd name="T32" fmla="*/ 0 w 29"/>
                      <a:gd name="T33" fmla="*/ 4 h 12"/>
                      <a:gd name="T34" fmla="*/ 0 w 29"/>
                      <a:gd name="T35" fmla="*/ 2 h 12"/>
                      <a:gd name="T36" fmla="*/ 6 w 29"/>
                      <a:gd name="T37" fmla="*/ 0 h 12"/>
                      <a:gd name="T38" fmla="*/ 17 w 29"/>
                      <a:gd name="T39"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12">
                        <a:moveTo>
                          <a:pt x="17" y="2"/>
                        </a:moveTo>
                        <a:lnTo>
                          <a:pt x="18" y="2"/>
                        </a:lnTo>
                        <a:lnTo>
                          <a:pt x="20" y="3"/>
                        </a:lnTo>
                        <a:lnTo>
                          <a:pt x="22" y="5"/>
                        </a:lnTo>
                        <a:lnTo>
                          <a:pt x="27" y="5"/>
                        </a:lnTo>
                        <a:lnTo>
                          <a:pt x="29" y="10"/>
                        </a:lnTo>
                        <a:lnTo>
                          <a:pt x="26" y="10"/>
                        </a:lnTo>
                        <a:lnTo>
                          <a:pt x="23" y="9"/>
                        </a:lnTo>
                        <a:lnTo>
                          <a:pt x="20" y="10"/>
                        </a:lnTo>
                        <a:lnTo>
                          <a:pt x="17" y="10"/>
                        </a:lnTo>
                        <a:lnTo>
                          <a:pt x="16" y="12"/>
                        </a:lnTo>
                        <a:lnTo>
                          <a:pt x="14" y="12"/>
                        </a:lnTo>
                        <a:lnTo>
                          <a:pt x="12" y="11"/>
                        </a:lnTo>
                        <a:lnTo>
                          <a:pt x="8" y="10"/>
                        </a:lnTo>
                        <a:lnTo>
                          <a:pt x="4" y="6"/>
                        </a:lnTo>
                        <a:lnTo>
                          <a:pt x="1" y="5"/>
                        </a:lnTo>
                        <a:lnTo>
                          <a:pt x="0" y="4"/>
                        </a:lnTo>
                        <a:lnTo>
                          <a:pt x="0" y="2"/>
                        </a:lnTo>
                        <a:lnTo>
                          <a:pt x="6" y="0"/>
                        </a:lnTo>
                        <a:lnTo>
                          <a:pt x="17" y="2"/>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521" name="Freeform 743">
                    <a:extLst>
                      <a:ext uri="{FF2B5EF4-FFF2-40B4-BE49-F238E27FC236}">
                        <a16:creationId xmlns:a16="http://schemas.microsoft.com/office/drawing/2014/main" xmlns="" id="{284302CD-88EF-4F43-9555-0D561726DBB6}"/>
                      </a:ext>
                    </a:extLst>
                  </p:cNvPr>
                  <p:cNvSpPr/>
                  <p:nvPr/>
                </p:nvSpPr>
                <p:spPr>
                  <a:xfrm>
                    <a:off x="2600325" y="4200525"/>
                    <a:ext cx="9525" cy="6350"/>
                  </a:xfrm>
                  <a:custGeom>
                    <a:avLst/>
                    <a:gdLst>
                      <a:gd name="T0" fmla="*/ 4 w 6"/>
                      <a:gd name="T1" fmla="*/ 0 h 4"/>
                      <a:gd name="T2" fmla="*/ 6 w 6"/>
                      <a:gd name="T3" fmla="*/ 2 h 4"/>
                      <a:gd name="T4" fmla="*/ 6 w 6"/>
                      <a:gd name="T5" fmla="*/ 4 h 4"/>
                      <a:gd name="T6" fmla="*/ 5 w 6"/>
                      <a:gd name="T7" fmla="*/ 3 h 4"/>
                      <a:gd name="T8" fmla="*/ 1 w 6"/>
                      <a:gd name="T9" fmla="*/ 3 h 4"/>
                      <a:gd name="T10" fmla="*/ 0 w 6"/>
                      <a:gd name="T11" fmla="*/ 1 h 4"/>
                      <a:gd name="T12" fmla="*/ 1 w 6"/>
                      <a:gd name="T13" fmla="*/ 0 h 4"/>
                      <a:gd name="T14" fmla="*/ 4 w 6"/>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4" y="0"/>
                        </a:moveTo>
                        <a:lnTo>
                          <a:pt x="6" y="2"/>
                        </a:lnTo>
                        <a:lnTo>
                          <a:pt x="6" y="4"/>
                        </a:lnTo>
                        <a:lnTo>
                          <a:pt x="5" y="3"/>
                        </a:lnTo>
                        <a:lnTo>
                          <a:pt x="1" y="3"/>
                        </a:lnTo>
                        <a:lnTo>
                          <a:pt x="0" y="1"/>
                        </a:lnTo>
                        <a:lnTo>
                          <a:pt x="1" y="0"/>
                        </a:lnTo>
                        <a:lnTo>
                          <a:pt x="4" y="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522" name="Freeform 746">
                    <a:extLst>
                      <a:ext uri="{FF2B5EF4-FFF2-40B4-BE49-F238E27FC236}">
                        <a16:creationId xmlns:a16="http://schemas.microsoft.com/office/drawing/2014/main" xmlns="" id="{AC42E9DE-CECF-D54C-8577-57BF63A6B0E6}"/>
                      </a:ext>
                    </a:extLst>
                  </p:cNvPr>
                  <p:cNvSpPr/>
                  <p:nvPr/>
                </p:nvSpPr>
                <p:spPr>
                  <a:xfrm>
                    <a:off x="2576513" y="4178300"/>
                    <a:ext cx="61913" cy="44450"/>
                  </a:xfrm>
                  <a:custGeom>
                    <a:avLst/>
                    <a:gdLst>
                      <a:gd name="T0" fmla="*/ 37 w 39"/>
                      <a:gd name="T1" fmla="*/ 28 h 28"/>
                      <a:gd name="T2" fmla="*/ 37 w 39"/>
                      <a:gd name="T3" fmla="*/ 27 h 28"/>
                      <a:gd name="T4" fmla="*/ 38 w 39"/>
                      <a:gd name="T5" fmla="*/ 24 h 28"/>
                      <a:gd name="T6" fmla="*/ 37 w 39"/>
                      <a:gd name="T7" fmla="*/ 22 h 28"/>
                      <a:gd name="T8" fmla="*/ 36 w 39"/>
                      <a:gd name="T9" fmla="*/ 21 h 28"/>
                      <a:gd name="T10" fmla="*/ 36 w 39"/>
                      <a:gd name="T11" fmla="*/ 20 h 28"/>
                      <a:gd name="T12" fmla="*/ 36 w 39"/>
                      <a:gd name="T13" fmla="*/ 19 h 28"/>
                      <a:gd name="T14" fmla="*/ 38 w 39"/>
                      <a:gd name="T15" fmla="*/ 17 h 28"/>
                      <a:gd name="T16" fmla="*/ 38 w 39"/>
                      <a:gd name="T17" fmla="*/ 13 h 28"/>
                      <a:gd name="T18" fmla="*/ 39 w 39"/>
                      <a:gd name="T19" fmla="*/ 12 h 28"/>
                      <a:gd name="T20" fmla="*/ 39 w 39"/>
                      <a:gd name="T21" fmla="*/ 11 h 28"/>
                      <a:gd name="T22" fmla="*/ 38 w 39"/>
                      <a:gd name="T23" fmla="*/ 9 h 28"/>
                      <a:gd name="T24" fmla="*/ 38 w 39"/>
                      <a:gd name="T25" fmla="*/ 6 h 28"/>
                      <a:gd name="T26" fmla="*/ 38 w 39"/>
                      <a:gd name="T27" fmla="*/ 4 h 28"/>
                      <a:gd name="T28" fmla="*/ 36 w 39"/>
                      <a:gd name="T29" fmla="*/ 2 h 28"/>
                      <a:gd name="T30" fmla="*/ 37 w 39"/>
                      <a:gd name="T31" fmla="*/ 1 h 28"/>
                      <a:gd name="T32" fmla="*/ 36 w 39"/>
                      <a:gd name="T33" fmla="*/ 1 h 28"/>
                      <a:gd name="T34" fmla="*/ 35 w 39"/>
                      <a:gd name="T35" fmla="*/ 2 h 28"/>
                      <a:gd name="T36" fmla="*/ 27 w 39"/>
                      <a:gd name="T37" fmla="*/ 2 h 28"/>
                      <a:gd name="T38" fmla="*/ 23 w 39"/>
                      <a:gd name="T39" fmla="*/ 0 h 28"/>
                      <a:gd name="T40" fmla="*/ 20 w 39"/>
                      <a:gd name="T41" fmla="*/ 0 h 28"/>
                      <a:gd name="T42" fmla="*/ 16 w 39"/>
                      <a:gd name="T43" fmla="*/ 0 h 28"/>
                      <a:gd name="T44" fmla="*/ 14 w 39"/>
                      <a:gd name="T45" fmla="*/ 1 h 28"/>
                      <a:gd name="T46" fmla="*/ 13 w 39"/>
                      <a:gd name="T47" fmla="*/ 2 h 28"/>
                      <a:gd name="T48" fmla="*/ 13 w 39"/>
                      <a:gd name="T49" fmla="*/ 4 h 28"/>
                      <a:gd name="T50" fmla="*/ 14 w 39"/>
                      <a:gd name="T51" fmla="*/ 4 h 28"/>
                      <a:gd name="T52" fmla="*/ 20 w 39"/>
                      <a:gd name="T53" fmla="*/ 4 h 28"/>
                      <a:gd name="T54" fmla="*/ 22 w 39"/>
                      <a:gd name="T55" fmla="*/ 6 h 28"/>
                      <a:gd name="T56" fmla="*/ 22 w 39"/>
                      <a:gd name="T57" fmla="*/ 7 h 28"/>
                      <a:gd name="T58" fmla="*/ 22 w 39"/>
                      <a:gd name="T59" fmla="*/ 13 h 28"/>
                      <a:gd name="T60" fmla="*/ 23 w 39"/>
                      <a:gd name="T61" fmla="*/ 15 h 28"/>
                      <a:gd name="T62" fmla="*/ 28 w 39"/>
                      <a:gd name="T63" fmla="*/ 18 h 28"/>
                      <a:gd name="T64" fmla="*/ 28 w 39"/>
                      <a:gd name="T65" fmla="*/ 20 h 28"/>
                      <a:gd name="T66" fmla="*/ 28 w 39"/>
                      <a:gd name="T67" fmla="*/ 20 h 28"/>
                      <a:gd name="T68" fmla="*/ 12 w 39"/>
                      <a:gd name="T69" fmla="*/ 21 h 28"/>
                      <a:gd name="T70" fmla="*/ 8 w 39"/>
                      <a:gd name="T71" fmla="*/ 20 h 28"/>
                      <a:gd name="T72" fmla="*/ 0 w 39"/>
                      <a:gd name="T73" fmla="*/ 20 h 28"/>
                      <a:gd name="T74" fmla="*/ 0 w 39"/>
                      <a:gd name="T75" fmla="*/ 20 h 28"/>
                      <a:gd name="T76" fmla="*/ 0 w 39"/>
                      <a:gd name="T77" fmla="*/ 22 h 28"/>
                      <a:gd name="T78" fmla="*/ 1 w 39"/>
                      <a:gd name="T79" fmla="*/ 25 h 28"/>
                      <a:gd name="T80" fmla="*/ 5 w 39"/>
                      <a:gd name="T81" fmla="*/ 26 h 28"/>
                      <a:gd name="T82" fmla="*/ 7 w 39"/>
                      <a:gd name="T83" fmla="*/ 28 h 28"/>
                      <a:gd name="T84" fmla="*/ 8 w 39"/>
                      <a:gd name="T85" fmla="*/ 27 h 28"/>
                      <a:gd name="T86" fmla="*/ 8 w 39"/>
                      <a:gd name="T87" fmla="*/ 26 h 28"/>
                      <a:gd name="T88" fmla="*/ 8 w 39"/>
                      <a:gd name="T89" fmla="*/ 25 h 28"/>
                      <a:gd name="T90" fmla="*/ 10 w 39"/>
                      <a:gd name="T91" fmla="*/ 25 h 28"/>
                      <a:gd name="T92" fmla="*/ 22 w 39"/>
                      <a:gd name="T93" fmla="*/ 27 h 28"/>
                      <a:gd name="T94" fmla="*/ 29 w 39"/>
                      <a:gd name="T95" fmla="*/ 25 h 28"/>
                      <a:gd name="T96" fmla="*/ 32 w 39"/>
                      <a:gd name="T97" fmla="*/ 26 h 28"/>
                      <a:gd name="T98" fmla="*/ 37 w 39"/>
                      <a:gd name="T99" fmla="*/ 27 h 28"/>
                      <a:gd name="T100" fmla="*/ 37 w 39"/>
                      <a:gd name="T10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 h="28">
                        <a:moveTo>
                          <a:pt x="37" y="28"/>
                        </a:moveTo>
                        <a:lnTo>
                          <a:pt x="37" y="27"/>
                        </a:lnTo>
                        <a:lnTo>
                          <a:pt x="38" y="24"/>
                        </a:lnTo>
                        <a:lnTo>
                          <a:pt x="37" y="22"/>
                        </a:lnTo>
                        <a:lnTo>
                          <a:pt x="36" y="21"/>
                        </a:lnTo>
                        <a:lnTo>
                          <a:pt x="36" y="20"/>
                        </a:lnTo>
                        <a:lnTo>
                          <a:pt x="36" y="19"/>
                        </a:lnTo>
                        <a:lnTo>
                          <a:pt x="38" y="17"/>
                        </a:lnTo>
                        <a:lnTo>
                          <a:pt x="38" y="13"/>
                        </a:lnTo>
                        <a:lnTo>
                          <a:pt x="39" y="12"/>
                        </a:lnTo>
                        <a:lnTo>
                          <a:pt x="39" y="11"/>
                        </a:lnTo>
                        <a:lnTo>
                          <a:pt x="38" y="9"/>
                        </a:lnTo>
                        <a:lnTo>
                          <a:pt x="38" y="6"/>
                        </a:lnTo>
                        <a:lnTo>
                          <a:pt x="38" y="4"/>
                        </a:lnTo>
                        <a:lnTo>
                          <a:pt x="36" y="2"/>
                        </a:lnTo>
                        <a:lnTo>
                          <a:pt x="37" y="1"/>
                        </a:lnTo>
                        <a:lnTo>
                          <a:pt x="36" y="1"/>
                        </a:lnTo>
                        <a:lnTo>
                          <a:pt x="35" y="2"/>
                        </a:lnTo>
                        <a:lnTo>
                          <a:pt x="27" y="2"/>
                        </a:lnTo>
                        <a:lnTo>
                          <a:pt x="23" y="0"/>
                        </a:lnTo>
                        <a:lnTo>
                          <a:pt x="20" y="0"/>
                        </a:lnTo>
                        <a:lnTo>
                          <a:pt x="16" y="0"/>
                        </a:lnTo>
                        <a:lnTo>
                          <a:pt x="14" y="1"/>
                        </a:lnTo>
                        <a:lnTo>
                          <a:pt x="13" y="2"/>
                        </a:lnTo>
                        <a:lnTo>
                          <a:pt x="13" y="4"/>
                        </a:lnTo>
                        <a:lnTo>
                          <a:pt x="14" y="4"/>
                        </a:lnTo>
                        <a:lnTo>
                          <a:pt x="20" y="4"/>
                        </a:lnTo>
                        <a:lnTo>
                          <a:pt x="22" y="6"/>
                        </a:lnTo>
                        <a:lnTo>
                          <a:pt x="22" y="7"/>
                        </a:lnTo>
                        <a:lnTo>
                          <a:pt x="22" y="13"/>
                        </a:lnTo>
                        <a:lnTo>
                          <a:pt x="23" y="15"/>
                        </a:lnTo>
                        <a:lnTo>
                          <a:pt x="28" y="18"/>
                        </a:lnTo>
                        <a:lnTo>
                          <a:pt x="28" y="20"/>
                        </a:lnTo>
                        <a:lnTo>
                          <a:pt x="28" y="20"/>
                        </a:lnTo>
                        <a:lnTo>
                          <a:pt x="12" y="21"/>
                        </a:lnTo>
                        <a:lnTo>
                          <a:pt x="8" y="20"/>
                        </a:lnTo>
                        <a:lnTo>
                          <a:pt x="0" y="20"/>
                        </a:lnTo>
                        <a:lnTo>
                          <a:pt x="0" y="20"/>
                        </a:lnTo>
                        <a:lnTo>
                          <a:pt x="0" y="22"/>
                        </a:lnTo>
                        <a:lnTo>
                          <a:pt x="1" y="25"/>
                        </a:lnTo>
                        <a:lnTo>
                          <a:pt x="5" y="26"/>
                        </a:lnTo>
                        <a:lnTo>
                          <a:pt x="7" y="28"/>
                        </a:lnTo>
                        <a:lnTo>
                          <a:pt x="8" y="27"/>
                        </a:lnTo>
                        <a:lnTo>
                          <a:pt x="8" y="26"/>
                        </a:lnTo>
                        <a:lnTo>
                          <a:pt x="8" y="25"/>
                        </a:lnTo>
                        <a:lnTo>
                          <a:pt x="10" y="25"/>
                        </a:lnTo>
                        <a:lnTo>
                          <a:pt x="22" y="27"/>
                        </a:lnTo>
                        <a:lnTo>
                          <a:pt x="29" y="25"/>
                        </a:lnTo>
                        <a:lnTo>
                          <a:pt x="32" y="26"/>
                        </a:lnTo>
                        <a:lnTo>
                          <a:pt x="37" y="27"/>
                        </a:lnTo>
                        <a:lnTo>
                          <a:pt x="37" y="28"/>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523" name="Freeform 839">
                    <a:extLst>
                      <a:ext uri="{FF2B5EF4-FFF2-40B4-BE49-F238E27FC236}">
                        <a16:creationId xmlns:a16="http://schemas.microsoft.com/office/drawing/2014/main" xmlns="" id="{57D35917-71FC-AD4A-8B91-49EE55F05F52}"/>
                      </a:ext>
                    </a:extLst>
                  </p:cNvPr>
                  <p:cNvSpPr/>
                  <p:nvPr/>
                </p:nvSpPr>
                <p:spPr>
                  <a:xfrm>
                    <a:off x="2633663" y="4178300"/>
                    <a:ext cx="76200" cy="53975"/>
                  </a:xfrm>
                  <a:custGeom>
                    <a:avLst/>
                    <a:gdLst>
                      <a:gd name="T0" fmla="*/ 0 w 48"/>
                      <a:gd name="T1" fmla="*/ 1 h 34"/>
                      <a:gd name="T2" fmla="*/ 1 w 48"/>
                      <a:gd name="T3" fmla="*/ 1 h 34"/>
                      <a:gd name="T4" fmla="*/ 2 w 48"/>
                      <a:gd name="T5" fmla="*/ 0 h 34"/>
                      <a:gd name="T6" fmla="*/ 15 w 48"/>
                      <a:gd name="T7" fmla="*/ 0 h 34"/>
                      <a:gd name="T8" fmla="*/ 23 w 48"/>
                      <a:gd name="T9" fmla="*/ 3 h 34"/>
                      <a:gd name="T10" fmla="*/ 26 w 48"/>
                      <a:gd name="T11" fmla="*/ 4 h 34"/>
                      <a:gd name="T12" fmla="*/ 27 w 48"/>
                      <a:gd name="T13" fmla="*/ 5 h 34"/>
                      <a:gd name="T14" fmla="*/ 28 w 48"/>
                      <a:gd name="T15" fmla="*/ 8 h 34"/>
                      <a:gd name="T16" fmla="*/ 29 w 48"/>
                      <a:gd name="T17" fmla="*/ 8 h 34"/>
                      <a:gd name="T18" fmla="*/ 36 w 48"/>
                      <a:gd name="T19" fmla="*/ 9 h 34"/>
                      <a:gd name="T20" fmla="*/ 37 w 48"/>
                      <a:gd name="T21" fmla="*/ 9 h 34"/>
                      <a:gd name="T22" fmla="*/ 37 w 48"/>
                      <a:gd name="T23" fmla="*/ 10 h 34"/>
                      <a:gd name="T24" fmla="*/ 35 w 48"/>
                      <a:gd name="T25" fmla="*/ 11 h 34"/>
                      <a:gd name="T26" fmla="*/ 33 w 48"/>
                      <a:gd name="T27" fmla="*/ 11 h 34"/>
                      <a:gd name="T28" fmla="*/ 32 w 48"/>
                      <a:gd name="T29" fmla="*/ 12 h 34"/>
                      <a:gd name="T30" fmla="*/ 35 w 48"/>
                      <a:gd name="T31" fmla="*/ 13 h 34"/>
                      <a:gd name="T32" fmla="*/ 42 w 48"/>
                      <a:gd name="T33" fmla="*/ 13 h 34"/>
                      <a:gd name="T34" fmla="*/ 47 w 48"/>
                      <a:gd name="T35" fmla="*/ 18 h 34"/>
                      <a:gd name="T36" fmla="*/ 48 w 48"/>
                      <a:gd name="T37" fmla="*/ 18 h 34"/>
                      <a:gd name="T38" fmla="*/ 48 w 48"/>
                      <a:gd name="T39" fmla="*/ 19 h 34"/>
                      <a:gd name="T40" fmla="*/ 48 w 48"/>
                      <a:gd name="T41" fmla="*/ 21 h 34"/>
                      <a:gd name="T42" fmla="*/ 47 w 48"/>
                      <a:gd name="T43" fmla="*/ 23 h 34"/>
                      <a:gd name="T44" fmla="*/ 46 w 48"/>
                      <a:gd name="T45" fmla="*/ 25 h 34"/>
                      <a:gd name="T46" fmla="*/ 44 w 48"/>
                      <a:gd name="T47" fmla="*/ 25 h 34"/>
                      <a:gd name="T48" fmla="*/ 42 w 48"/>
                      <a:gd name="T49" fmla="*/ 24 h 34"/>
                      <a:gd name="T50" fmla="*/ 39 w 48"/>
                      <a:gd name="T51" fmla="*/ 22 h 34"/>
                      <a:gd name="T52" fmla="*/ 26 w 48"/>
                      <a:gd name="T53" fmla="*/ 23 h 34"/>
                      <a:gd name="T54" fmla="*/ 25 w 48"/>
                      <a:gd name="T55" fmla="*/ 24 h 34"/>
                      <a:gd name="T56" fmla="*/ 24 w 48"/>
                      <a:gd name="T57" fmla="*/ 25 h 34"/>
                      <a:gd name="T58" fmla="*/ 23 w 48"/>
                      <a:gd name="T59" fmla="*/ 25 h 34"/>
                      <a:gd name="T60" fmla="*/ 18 w 48"/>
                      <a:gd name="T61" fmla="*/ 27 h 34"/>
                      <a:gd name="T62" fmla="*/ 16 w 48"/>
                      <a:gd name="T63" fmla="*/ 24 h 34"/>
                      <a:gd name="T64" fmla="*/ 16 w 48"/>
                      <a:gd name="T65" fmla="*/ 23 h 34"/>
                      <a:gd name="T66" fmla="*/ 14 w 48"/>
                      <a:gd name="T67" fmla="*/ 23 h 34"/>
                      <a:gd name="T68" fmla="*/ 12 w 48"/>
                      <a:gd name="T69" fmla="*/ 24 h 34"/>
                      <a:gd name="T70" fmla="*/ 8 w 48"/>
                      <a:gd name="T71" fmla="*/ 30 h 34"/>
                      <a:gd name="T72" fmla="*/ 7 w 48"/>
                      <a:gd name="T73" fmla="*/ 31 h 34"/>
                      <a:gd name="T74" fmla="*/ 5 w 48"/>
                      <a:gd name="T75" fmla="*/ 34 h 34"/>
                      <a:gd name="T76" fmla="*/ 4 w 48"/>
                      <a:gd name="T77" fmla="*/ 34 h 34"/>
                      <a:gd name="T78" fmla="*/ 3 w 48"/>
                      <a:gd name="T79" fmla="*/ 33 h 34"/>
                      <a:gd name="T80" fmla="*/ 2 w 48"/>
                      <a:gd name="T81" fmla="*/ 32 h 34"/>
                      <a:gd name="T82" fmla="*/ 2 w 48"/>
                      <a:gd name="T83" fmla="*/ 31 h 34"/>
                      <a:gd name="T84" fmla="*/ 2 w 48"/>
                      <a:gd name="T85" fmla="*/ 29 h 34"/>
                      <a:gd name="T86" fmla="*/ 1 w 48"/>
                      <a:gd name="T87" fmla="*/ 28 h 34"/>
                      <a:gd name="T88" fmla="*/ 1 w 48"/>
                      <a:gd name="T89" fmla="*/ 27 h 34"/>
                      <a:gd name="T90" fmla="*/ 2 w 48"/>
                      <a:gd name="T91" fmla="*/ 24 h 34"/>
                      <a:gd name="T92" fmla="*/ 1 w 48"/>
                      <a:gd name="T93" fmla="*/ 22 h 34"/>
                      <a:gd name="T94" fmla="*/ 0 w 48"/>
                      <a:gd name="T95" fmla="*/ 21 h 34"/>
                      <a:gd name="T96" fmla="*/ 0 w 48"/>
                      <a:gd name="T97" fmla="*/ 20 h 34"/>
                      <a:gd name="T98" fmla="*/ 0 w 48"/>
                      <a:gd name="T99" fmla="*/ 19 h 34"/>
                      <a:gd name="T100" fmla="*/ 2 w 48"/>
                      <a:gd name="T101" fmla="*/ 17 h 34"/>
                      <a:gd name="T102" fmla="*/ 2 w 48"/>
                      <a:gd name="T103" fmla="*/ 13 h 34"/>
                      <a:gd name="T104" fmla="*/ 3 w 48"/>
                      <a:gd name="T105" fmla="*/ 12 h 34"/>
                      <a:gd name="T106" fmla="*/ 3 w 48"/>
                      <a:gd name="T107" fmla="*/ 11 h 34"/>
                      <a:gd name="T108" fmla="*/ 2 w 48"/>
                      <a:gd name="T109" fmla="*/ 9 h 34"/>
                      <a:gd name="T110" fmla="*/ 2 w 48"/>
                      <a:gd name="T111" fmla="*/ 6 h 34"/>
                      <a:gd name="T112" fmla="*/ 2 w 48"/>
                      <a:gd name="T113" fmla="*/ 4 h 34"/>
                      <a:gd name="T114" fmla="*/ 0 w 48"/>
                      <a:gd name="T115" fmla="*/ 2 h 34"/>
                      <a:gd name="T116" fmla="*/ 0 w 48"/>
                      <a:gd name="T117"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 h="34">
                        <a:moveTo>
                          <a:pt x="0" y="1"/>
                        </a:moveTo>
                        <a:lnTo>
                          <a:pt x="1" y="1"/>
                        </a:lnTo>
                        <a:lnTo>
                          <a:pt x="2" y="0"/>
                        </a:lnTo>
                        <a:lnTo>
                          <a:pt x="15" y="0"/>
                        </a:lnTo>
                        <a:lnTo>
                          <a:pt x="23" y="3"/>
                        </a:lnTo>
                        <a:lnTo>
                          <a:pt x="26" y="4"/>
                        </a:lnTo>
                        <a:lnTo>
                          <a:pt x="27" y="5"/>
                        </a:lnTo>
                        <a:lnTo>
                          <a:pt x="28" y="8"/>
                        </a:lnTo>
                        <a:lnTo>
                          <a:pt x="29" y="8"/>
                        </a:lnTo>
                        <a:lnTo>
                          <a:pt x="36" y="9"/>
                        </a:lnTo>
                        <a:lnTo>
                          <a:pt x="37" y="9"/>
                        </a:lnTo>
                        <a:lnTo>
                          <a:pt x="37" y="10"/>
                        </a:lnTo>
                        <a:lnTo>
                          <a:pt x="35" y="11"/>
                        </a:lnTo>
                        <a:lnTo>
                          <a:pt x="33" y="11"/>
                        </a:lnTo>
                        <a:lnTo>
                          <a:pt x="32" y="12"/>
                        </a:lnTo>
                        <a:lnTo>
                          <a:pt x="35" y="13"/>
                        </a:lnTo>
                        <a:lnTo>
                          <a:pt x="42" y="13"/>
                        </a:lnTo>
                        <a:lnTo>
                          <a:pt x="47" y="18"/>
                        </a:lnTo>
                        <a:lnTo>
                          <a:pt x="48" y="18"/>
                        </a:lnTo>
                        <a:lnTo>
                          <a:pt x="48" y="19"/>
                        </a:lnTo>
                        <a:lnTo>
                          <a:pt x="48" y="21"/>
                        </a:lnTo>
                        <a:lnTo>
                          <a:pt x="47" y="23"/>
                        </a:lnTo>
                        <a:lnTo>
                          <a:pt x="46" y="25"/>
                        </a:lnTo>
                        <a:lnTo>
                          <a:pt x="44" y="25"/>
                        </a:lnTo>
                        <a:lnTo>
                          <a:pt x="42" y="24"/>
                        </a:lnTo>
                        <a:lnTo>
                          <a:pt x="39" y="22"/>
                        </a:lnTo>
                        <a:lnTo>
                          <a:pt x="26" y="23"/>
                        </a:lnTo>
                        <a:lnTo>
                          <a:pt x="25" y="24"/>
                        </a:lnTo>
                        <a:lnTo>
                          <a:pt x="24" y="25"/>
                        </a:lnTo>
                        <a:lnTo>
                          <a:pt x="23" y="25"/>
                        </a:lnTo>
                        <a:lnTo>
                          <a:pt x="18" y="27"/>
                        </a:lnTo>
                        <a:lnTo>
                          <a:pt x="16" y="24"/>
                        </a:lnTo>
                        <a:lnTo>
                          <a:pt x="16" y="23"/>
                        </a:lnTo>
                        <a:lnTo>
                          <a:pt x="14" y="23"/>
                        </a:lnTo>
                        <a:lnTo>
                          <a:pt x="12" y="24"/>
                        </a:lnTo>
                        <a:lnTo>
                          <a:pt x="8" y="30"/>
                        </a:lnTo>
                        <a:lnTo>
                          <a:pt x="7" y="31"/>
                        </a:lnTo>
                        <a:lnTo>
                          <a:pt x="5" y="34"/>
                        </a:lnTo>
                        <a:lnTo>
                          <a:pt x="4" y="34"/>
                        </a:lnTo>
                        <a:lnTo>
                          <a:pt x="3" y="33"/>
                        </a:lnTo>
                        <a:lnTo>
                          <a:pt x="2" y="32"/>
                        </a:lnTo>
                        <a:lnTo>
                          <a:pt x="2" y="31"/>
                        </a:lnTo>
                        <a:lnTo>
                          <a:pt x="2" y="29"/>
                        </a:lnTo>
                        <a:lnTo>
                          <a:pt x="1" y="28"/>
                        </a:lnTo>
                        <a:lnTo>
                          <a:pt x="1" y="27"/>
                        </a:lnTo>
                        <a:lnTo>
                          <a:pt x="2" y="24"/>
                        </a:lnTo>
                        <a:lnTo>
                          <a:pt x="1" y="22"/>
                        </a:lnTo>
                        <a:lnTo>
                          <a:pt x="0" y="21"/>
                        </a:lnTo>
                        <a:lnTo>
                          <a:pt x="0" y="20"/>
                        </a:lnTo>
                        <a:lnTo>
                          <a:pt x="0" y="19"/>
                        </a:lnTo>
                        <a:lnTo>
                          <a:pt x="2" y="17"/>
                        </a:lnTo>
                        <a:lnTo>
                          <a:pt x="2" y="13"/>
                        </a:lnTo>
                        <a:lnTo>
                          <a:pt x="3" y="12"/>
                        </a:lnTo>
                        <a:lnTo>
                          <a:pt x="3" y="11"/>
                        </a:lnTo>
                        <a:lnTo>
                          <a:pt x="2" y="9"/>
                        </a:lnTo>
                        <a:lnTo>
                          <a:pt x="2" y="6"/>
                        </a:lnTo>
                        <a:lnTo>
                          <a:pt x="2" y="4"/>
                        </a:lnTo>
                        <a:lnTo>
                          <a:pt x="0" y="2"/>
                        </a:lnTo>
                        <a:lnTo>
                          <a:pt x="0" y="1"/>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grpSp>
                <p:nvGrpSpPr>
                  <p:cNvPr id="524" name="Group 523">
                    <a:extLst>
                      <a:ext uri="{FF2B5EF4-FFF2-40B4-BE49-F238E27FC236}">
                        <a16:creationId xmlns:a16="http://schemas.microsoft.com/office/drawing/2014/main" xmlns="" id="{76A23A8A-2AC6-804C-AD91-BE61CD79BE89}"/>
                      </a:ext>
                    </a:extLst>
                  </p:cNvPr>
                  <p:cNvGrpSpPr/>
                  <p:nvPr/>
                </p:nvGrpSpPr>
                <p:grpSpPr>
                  <a:xfrm>
                    <a:off x="2338388" y="4100513"/>
                    <a:ext cx="241300" cy="79375"/>
                    <a:chOff x="2338388" y="4100513"/>
                    <a:chExt cx="241300" cy="79375"/>
                  </a:xfrm>
                  <a:grpFill/>
                </p:grpSpPr>
                <p:sp>
                  <p:nvSpPr>
                    <p:cNvPr id="582" name="Freeform 863">
                      <a:extLst>
                        <a:ext uri="{FF2B5EF4-FFF2-40B4-BE49-F238E27FC236}">
                          <a16:creationId xmlns:a16="http://schemas.microsoft.com/office/drawing/2014/main" xmlns="" id="{9F6B6E8E-578C-9644-9829-D3F55BB8B56A}"/>
                        </a:ext>
                      </a:extLst>
                    </p:cNvPr>
                    <p:cNvSpPr/>
                    <p:nvPr/>
                  </p:nvSpPr>
                  <p:spPr>
                    <a:xfrm>
                      <a:off x="2478088" y="4114800"/>
                      <a:ext cx="23813" cy="14288"/>
                    </a:xfrm>
                    <a:custGeom>
                      <a:avLst/>
                      <a:gdLst>
                        <a:gd name="T0" fmla="*/ 10 w 15"/>
                        <a:gd name="T1" fmla="*/ 4 h 9"/>
                        <a:gd name="T2" fmla="*/ 13 w 15"/>
                        <a:gd name="T3" fmla="*/ 6 h 9"/>
                        <a:gd name="T4" fmla="*/ 14 w 15"/>
                        <a:gd name="T5" fmla="*/ 7 h 9"/>
                        <a:gd name="T6" fmla="*/ 15 w 15"/>
                        <a:gd name="T7" fmla="*/ 9 h 9"/>
                        <a:gd name="T8" fmla="*/ 12 w 15"/>
                        <a:gd name="T9" fmla="*/ 9 h 9"/>
                        <a:gd name="T10" fmla="*/ 10 w 15"/>
                        <a:gd name="T11" fmla="*/ 7 h 9"/>
                        <a:gd name="T12" fmla="*/ 8 w 15"/>
                        <a:gd name="T13" fmla="*/ 5 h 9"/>
                        <a:gd name="T14" fmla="*/ 7 w 15"/>
                        <a:gd name="T15" fmla="*/ 3 h 9"/>
                        <a:gd name="T16" fmla="*/ 3 w 15"/>
                        <a:gd name="T17" fmla="*/ 3 h 9"/>
                        <a:gd name="T18" fmla="*/ 1 w 15"/>
                        <a:gd name="T19" fmla="*/ 2 h 9"/>
                        <a:gd name="T20" fmla="*/ 0 w 15"/>
                        <a:gd name="T21" fmla="*/ 1 h 9"/>
                        <a:gd name="T22" fmla="*/ 0 w 15"/>
                        <a:gd name="T23" fmla="*/ 0 h 9"/>
                        <a:gd name="T24" fmla="*/ 4 w 15"/>
                        <a:gd name="T25" fmla="*/ 0 h 9"/>
                        <a:gd name="T26" fmla="*/ 10 w 15"/>
                        <a:gd name="T27"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9">
                          <a:moveTo>
                            <a:pt x="10" y="4"/>
                          </a:moveTo>
                          <a:lnTo>
                            <a:pt x="13" y="6"/>
                          </a:lnTo>
                          <a:lnTo>
                            <a:pt x="14" y="7"/>
                          </a:lnTo>
                          <a:lnTo>
                            <a:pt x="15" y="9"/>
                          </a:lnTo>
                          <a:lnTo>
                            <a:pt x="12" y="9"/>
                          </a:lnTo>
                          <a:lnTo>
                            <a:pt x="10" y="7"/>
                          </a:lnTo>
                          <a:lnTo>
                            <a:pt x="8" y="5"/>
                          </a:lnTo>
                          <a:lnTo>
                            <a:pt x="7" y="3"/>
                          </a:lnTo>
                          <a:lnTo>
                            <a:pt x="3" y="3"/>
                          </a:lnTo>
                          <a:lnTo>
                            <a:pt x="1" y="2"/>
                          </a:lnTo>
                          <a:lnTo>
                            <a:pt x="0" y="1"/>
                          </a:lnTo>
                          <a:lnTo>
                            <a:pt x="0" y="0"/>
                          </a:lnTo>
                          <a:lnTo>
                            <a:pt x="4" y="0"/>
                          </a:lnTo>
                          <a:lnTo>
                            <a:pt x="10" y="4"/>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grpSp>
                  <p:nvGrpSpPr>
                    <p:cNvPr id="583" name="Group 582">
                      <a:extLst>
                        <a:ext uri="{FF2B5EF4-FFF2-40B4-BE49-F238E27FC236}">
                          <a16:creationId xmlns:a16="http://schemas.microsoft.com/office/drawing/2014/main" xmlns="" id="{D3094490-02E7-664A-AF64-F8173DB41CB6}"/>
                        </a:ext>
                      </a:extLst>
                    </p:cNvPr>
                    <p:cNvGrpSpPr/>
                    <p:nvPr/>
                  </p:nvGrpSpPr>
                  <p:grpSpPr>
                    <a:xfrm>
                      <a:off x="2338388" y="4100513"/>
                      <a:ext cx="241300" cy="79375"/>
                      <a:chOff x="2338388" y="4100513"/>
                      <a:chExt cx="241300" cy="79375"/>
                    </a:xfrm>
                    <a:grpFill/>
                  </p:grpSpPr>
                  <p:sp>
                    <p:nvSpPr>
                      <p:cNvPr id="584" name="Freeform 864">
                        <a:extLst>
                          <a:ext uri="{FF2B5EF4-FFF2-40B4-BE49-F238E27FC236}">
                            <a16:creationId xmlns:a16="http://schemas.microsoft.com/office/drawing/2014/main" xmlns="" id="{A79FDF0A-A996-5049-8E97-53C483D57D4D}"/>
                          </a:ext>
                        </a:extLst>
                      </p:cNvPr>
                      <p:cNvSpPr/>
                      <p:nvPr/>
                    </p:nvSpPr>
                    <p:spPr>
                      <a:xfrm>
                        <a:off x="2478088" y="4114800"/>
                        <a:ext cx="23813" cy="14288"/>
                      </a:xfrm>
                      <a:custGeom>
                        <a:avLst/>
                        <a:gdLst>
                          <a:gd name="T0" fmla="*/ 10 w 15"/>
                          <a:gd name="T1" fmla="*/ 4 h 9"/>
                          <a:gd name="T2" fmla="*/ 13 w 15"/>
                          <a:gd name="T3" fmla="*/ 6 h 9"/>
                          <a:gd name="T4" fmla="*/ 14 w 15"/>
                          <a:gd name="T5" fmla="*/ 7 h 9"/>
                          <a:gd name="T6" fmla="*/ 15 w 15"/>
                          <a:gd name="T7" fmla="*/ 9 h 9"/>
                          <a:gd name="T8" fmla="*/ 12 w 15"/>
                          <a:gd name="T9" fmla="*/ 9 h 9"/>
                          <a:gd name="T10" fmla="*/ 10 w 15"/>
                          <a:gd name="T11" fmla="*/ 7 h 9"/>
                          <a:gd name="T12" fmla="*/ 8 w 15"/>
                          <a:gd name="T13" fmla="*/ 5 h 9"/>
                          <a:gd name="T14" fmla="*/ 7 w 15"/>
                          <a:gd name="T15" fmla="*/ 3 h 9"/>
                          <a:gd name="T16" fmla="*/ 3 w 15"/>
                          <a:gd name="T17" fmla="*/ 3 h 9"/>
                          <a:gd name="T18" fmla="*/ 1 w 15"/>
                          <a:gd name="T19" fmla="*/ 2 h 9"/>
                          <a:gd name="T20" fmla="*/ 0 w 15"/>
                          <a:gd name="T21" fmla="*/ 1 h 9"/>
                          <a:gd name="T22" fmla="*/ 0 w 15"/>
                          <a:gd name="T23" fmla="*/ 0 h 9"/>
                          <a:gd name="T24" fmla="*/ 4 w 15"/>
                          <a:gd name="T25" fmla="*/ 0 h 9"/>
                          <a:gd name="T26" fmla="*/ 10 w 15"/>
                          <a:gd name="T27"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9">
                            <a:moveTo>
                              <a:pt x="10" y="4"/>
                            </a:moveTo>
                            <a:lnTo>
                              <a:pt x="13" y="6"/>
                            </a:lnTo>
                            <a:lnTo>
                              <a:pt x="14" y="7"/>
                            </a:lnTo>
                            <a:lnTo>
                              <a:pt x="15" y="9"/>
                            </a:lnTo>
                            <a:lnTo>
                              <a:pt x="12" y="9"/>
                            </a:lnTo>
                            <a:lnTo>
                              <a:pt x="10" y="7"/>
                            </a:lnTo>
                            <a:lnTo>
                              <a:pt x="8" y="5"/>
                            </a:lnTo>
                            <a:lnTo>
                              <a:pt x="7" y="3"/>
                            </a:lnTo>
                            <a:lnTo>
                              <a:pt x="3" y="3"/>
                            </a:lnTo>
                            <a:lnTo>
                              <a:pt x="1" y="2"/>
                            </a:lnTo>
                            <a:lnTo>
                              <a:pt x="0" y="1"/>
                            </a:lnTo>
                            <a:lnTo>
                              <a:pt x="0" y="0"/>
                            </a:lnTo>
                            <a:lnTo>
                              <a:pt x="4" y="0"/>
                            </a:lnTo>
                            <a:lnTo>
                              <a:pt x="10" y="4"/>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585" name="Freeform 865">
                        <a:extLst>
                          <a:ext uri="{FF2B5EF4-FFF2-40B4-BE49-F238E27FC236}">
                            <a16:creationId xmlns:a16="http://schemas.microsoft.com/office/drawing/2014/main" xmlns="" id="{4E714D0D-0EF3-0F45-9B1B-A163025146D5}"/>
                          </a:ext>
                        </a:extLst>
                      </p:cNvPr>
                      <p:cNvSpPr/>
                      <p:nvPr/>
                    </p:nvSpPr>
                    <p:spPr>
                      <a:xfrm>
                        <a:off x="2338388" y="4100513"/>
                        <a:ext cx="241300" cy="79375"/>
                      </a:xfrm>
                      <a:custGeom>
                        <a:avLst/>
                        <a:gdLst>
                          <a:gd name="T0" fmla="*/ 109 w 152"/>
                          <a:gd name="T1" fmla="*/ 23 h 50"/>
                          <a:gd name="T2" fmla="*/ 120 w 152"/>
                          <a:gd name="T3" fmla="*/ 29 h 50"/>
                          <a:gd name="T4" fmla="*/ 128 w 152"/>
                          <a:gd name="T5" fmla="*/ 30 h 50"/>
                          <a:gd name="T6" fmla="*/ 131 w 152"/>
                          <a:gd name="T7" fmla="*/ 32 h 50"/>
                          <a:gd name="T8" fmla="*/ 130 w 152"/>
                          <a:gd name="T9" fmla="*/ 35 h 50"/>
                          <a:gd name="T10" fmla="*/ 130 w 152"/>
                          <a:gd name="T11" fmla="*/ 36 h 50"/>
                          <a:gd name="T12" fmla="*/ 142 w 152"/>
                          <a:gd name="T13" fmla="*/ 37 h 50"/>
                          <a:gd name="T14" fmla="*/ 144 w 152"/>
                          <a:gd name="T15" fmla="*/ 40 h 50"/>
                          <a:gd name="T16" fmla="*/ 151 w 152"/>
                          <a:gd name="T17" fmla="*/ 43 h 50"/>
                          <a:gd name="T18" fmla="*/ 139 w 152"/>
                          <a:gd name="T19" fmla="*/ 49 h 50"/>
                          <a:gd name="T20" fmla="*/ 102 w 152"/>
                          <a:gd name="T21" fmla="*/ 50 h 50"/>
                          <a:gd name="T22" fmla="*/ 105 w 152"/>
                          <a:gd name="T23" fmla="*/ 46 h 50"/>
                          <a:gd name="T24" fmla="*/ 111 w 152"/>
                          <a:gd name="T25" fmla="*/ 41 h 50"/>
                          <a:gd name="T26" fmla="*/ 105 w 152"/>
                          <a:gd name="T27" fmla="*/ 38 h 50"/>
                          <a:gd name="T28" fmla="*/ 92 w 152"/>
                          <a:gd name="T29" fmla="*/ 33 h 50"/>
                          <a:gd name="T30" fmla="*/ 88 w 152"/>
                          <a:gd name="T31" fmla="*/ 25 h 50"/>
                          <a:gd name="T32" fmla="*/ 67 w 152"/>
                          <a:gd name="T33" fmla="*/ 21 h 50"/>
                          <a:gd name="T34" fmla="*/ 56 w 152"/>
                          <a:gd name="T35" fmla="*/ 17 h 50"/>
                          <a:gd name="T36" fmla="*/ 53 w 152"/>
                          <a:gd name="T37" fmla="*/ 16 h 50"/>
                          <a:gd name="T38" fmla="*/ 48 w 152"/>
                          <a:gd name="T39" fmla="*/ 16 h 50"/>
                          <a:gd name="T40" fmla="*/ 41 w 152"/>
                          <a:gd name="T41" fmla="*/ 15 h 50"/>
                          <a:gd name="T42" fmla="*/ 40 w 152"/>
                          <a:gd name="T43" fmla="*/ 13 h 50"/>
                          <a:gd name="T44" fmla="*/ 44 w 152"/>
                          <a:gd name="T45" fmla="*/ 11 h 50"/>
                          <a:gd name="T46" fmla="*/ 45 w 152"/>
                          <a:gd name="T47" fmla="*/ 9 h 50"/>
                          <a:gd name="T48" fmla="*/ 42 w 152"/>
                          <a:gd name="T49" fmla="*/ 8 h 50"/>
                          <a:gd name="T50" fmla="*/ 26 w 152"/>
                          <a:gd name="T51" fmla="*/ 11 h 50"/>
                          <a:gd name="T52" fmla="*/ 15 w 152"/>
                          <a:gd name="T53" fmla="*/ 15 h 50"/>
                          <a:gd name="T54" fmla="*/ 10 w 152"/>
                          <a:gd name="T55" fmla="*/ 19 h 50"/>
                          <a:gd name="T56" fmla="*/ 6 w 152"/>
                          <a:gd name="T57" fmla="*/ 21 h 50"/>
                          <a:gd name="T58" fmla="*/ 5 w 152"/>
                          <a:gd name="T59" fmla="*/ 20 h 50"/>
                          <a:gd name="T60" fmla="*/ 0 w 152"/>
                          <a:gd name="T61" fmla="*/ 20 h 50"/>
                          <a:gd name="T62" fmla="*/ 7 w 152"/>
                          <a:gd name="T63" fmla="*/ 17 h 50"/>
                          <a:gd name="T64" fmla="*/ 7 w 152"/>
                          <a:gd name="T65" fmla="*/ 11 h 50"/>
                          <a:gd name="T66" fmla="*/ 34 w 152"/>
                          <a:gd name="T67" fmla="*/ 0 h 50"/>
                          <a:gd name="T68" fmla="*/ 61 w 152"/>
                          <a:gd name="T69" fmla="*/ 2 h 50"/>
                          <a:gd name="T70" fmla="*/ 68 w 152"/>
                          <a:gd name="T71" fmla="*/ 2 h 50"/>
                          <a:gd name="T72" fmla="*/ 74 w 152"/>
                          <a:gd name="T73" fmla="*/ 8 h 50"/>
                          <a:gd name="T74" fmla="*/ 80 w 152"/>
                          <a:gd name="T75" fmla="*/ 11 h 50"/>
                          <a:gd name="T76" fmla="*/ 87 w 152"/>
                          <a:gd name="T77" fmla="*/ 12 h 50"/>
                          <a:gd name="T78" fmla="*/ 90 w 152"/>
                          <a:gd name="T79" fmla="*/ 13 h 50"/>
                          <a:gd name="T80" fmla="*/ 89 w 152"/>
                          <a:gd name="T81" fmla="*/ 14 h 50"/>
                          <a:gd name="T82" fmla="*/ 93 w 152"/>
                          <a:gd name="T83" fmla="*/ 15 h 50"/>
                          <a:gd name="T84" fmla="*/ 98 w 152"/>
                          <a:gd name="T85" fmla="*/ 1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2" h="50">
                            <a:moveTo>
                              <a:pt x="109" y="22"/>
                            </a:moveTo>
                            <a:lnTo>
                              <a:pt x="109" y="23"/>
                            </a:lnTo>
                            <a:lnTo>
                              <a:pt x="118" y="29"/>
                            </a:lnTo>
                            <a:lnTo>
                              <a:pt x="120" y="29"/>
                            </a:lnTo>
                            <a:lnTo>
                              <a:pt x="125" y="31"/>
                            </a:lnTo>
                            <a:lnTo>
                              <a:pt x="128" y="30"/>
                            </a:lnTo>
                            <a:lnTo>
                              <a:pt x="130" y="31"/>
                            </a:lnTo>
                            <a:lnTo>
                              <a:pt x="131" y="32"/>
                            </a:lnTo>
                            <a:lnTo>
                              <a:pt x="131" y="33"/>
                            </a:lnTo>
                            <a:lnTo>
                              <a:pt x="130" y="35"/>
                            </a:lnTo>
                            <a:lnTo>
                              <a:pt x="130" y="36"/>
                            </a:lnTo>
                            <a:lnTo>
                              <a:pt x="130" y="36"/>
                            </a:lnTo>
                            <a:lnTo>
                              <a:pt x="140" y="36"/>
                            </a:lnTo>
                            <a:lnTo>
                              <a:pt x="142" y="37"/>
                            </a:lnTo>
                            <a:lnTo>
                              <a:pt x="144" y="39"/>
                            </a:lnTo>
                            <a:lnTo>
                              <a:pt x="144" y="40"/>
                            </a:lnTo>
                            <a:lnTo>
                              <a:pt x="148" y="42"/>
                            </a:lnTo>
                            <a:lnTo>
                              <a:pt x="151" y="43"/>
                            </a:lnTo>
                            <a:lnTo>
                              <a:pt x="152" y="45"/>
                            </a:lnTo>
                            <a:lnTo>
                              <a:pt x="139" y="49"/>
                            </a:lnTo>
                            <a:lnTo>
                              <a:pt x="103" y="50"/>
                            </a:lnTo>
                            <a:lnTo>
                              <a:pt x="102" y="50"/>
                            </a:lnTo>
                            <a:lnTo>
                              <a:pt x="101" y="49"/>
                            </a:lnTo>
                            <a:lnTo>
                              <a:pt x="105" y="46"/>
                            </a:lnTo>
                            <a:lnTo>
                              <a:pt x="111" y="43"/>
                            </a:lnTo>
                            <a:lnTo>
                              <a:pt x="111" y="41"/>
                            </a:lnTo>
                            <a:lnTo>
                              <a:pt x="111" y="40"/>
                            </a:lnTo>
                            <a:lnTo>
                              <a:pt x="105" y="38"/>
                            </a:lnTo>
                            <a:lnTo>
                              <a:pt x="97" y="37"/>
                            </a:lnTo>
                            <a:lnTo>
                              <a:pt x="92" y="33"/>
                            </a:lnTo>
                            <a:lnTo>
                              <a:pt x="90" y="27"/>
                            </a:lnTo>
                            <a:lnTo>
                              <a:pt x="88" y="25"/>
                            </a:lnTo>
                            <a:lnTo>
                              <a:pt x="77" y="24"/>
                            </a:lnTo>
                            <a:lnTo>
                              <a:pt x="67" y="21"/>
                            </a:lnTo>
                            <a:lnTo>
                              <a:pt x="62" y="17"/>
                            </a:lnTo>
                            <a:lnTo>
                              <a:pt x="56" y="17"/>
                            </a:lnTo>
                            <a:lnTo>
                              <a:pt x="54" y="16"/>
                            </a:lnTo>
                            <a:lnTo>
                              <a:pt x="53" y="16"/>
                            </a:lnTo>
                            <a:lnTo>
                              <a:pt x="50" y="17"/>
                            </a:lnTo>
                            <a:lnTo>
                              <a:pt x="48" y="16"/>
                            </a:lnTo>
                            <a:lnTo>
                              <a:pt x="47" y="16"/>
                            </a:lnTo>
                            <a:lnTo>
                              <a:pt x="41" y="15"/>
                            </a:lnTo>
                            <a:lnTo>
                              <a:pt x="41" y="14"/>
                            </a:lnTo>
                            <a:lnTo>
                              <a:pt x="40" y="13"/>
                            </a:lnTo>
                            <a:lnTo>
                              <a:pt x="40" y="12"/>
                            </a:lnTo>
                            <a:lnTo>
                              <a:pt x="44" y="11"/>
                            </a:lnTo>
                            <a:lnTo>
                              <a:pt x="45" y="10"/>
                            </a:lnTo>
                            <a:lnTo>
                              <a:pt x="45" y="9"/>
                            </a:lnTo>
                            <a:lnTo>
                              <a:pt x="43" y="9"/>
                            </a:lnTo>
                            <a:lnTo>
                              <a:pt x="42" y="8"/>
                            </a:lnTo>
                            <a:lnTo>
                              <a:pt x="30" y="7"/>
                            </a:lnTo>
                            <a:lnTo>
                              <a:pt x="26" y="11"/>
                            </a:lnTo>
                            <a:lnTo>
                              <a:pt x="24" y="13"/>
                            </a:lnTo>
                            <a:lnTo>
                              <a:pt x="15" y="15"/>
                            </a:lnTo>
                            <a:lnTo>
                              <a:pt x="13" y="18"/>
                            </a:lnTo>
                            <a:lnTo>
                              <a:pt x="10" y="19"/>
                            </a:lnTo>
                            <a:lnTo>
                              <a:pt x="6" y="21"/>
                            </a:lnTo>
                            <a:lnTo>
                              <a:pt x="6" y="21"/>
                            </a:lnTo>
                            <a:lnTo>
                              <a:pt x="6" y="21"/>
                            </a:lnTo>
                            <a:lnTo>
                              <a:pt x="5" y="20"/>
                            </a:lnTo>
                            <a:lnTo>
                              <a:pt x="0" y="20"/>
                            </a:lnTo>
                            <a:lnTo>
                              <a:pt x="0" y="20"/>
                            </a:lnTo>
                            <a:lnTo>
                              <a:pt x="4" y="18"/>
                            </a:lnTo>
                            <a:lnTo>
                              <a:pt x="7" y="17"/>
                            </a:lnTo>
                            <a:lnTo>
                              <a:pt x="7" y="17"/>
                            </a:lnTo>
                            <a:lnTo>
                              <a:pt x="7" y="11"/>
                            </a:lnTo>
                            <a:lnTo>
                              <a:pt x="8" y="10"/>
                            </a:lnTo>
                            <a:lnTo>
                              <a:pt x="34" y="0"/>
                            </a:lnTo>
                            <a:lnTo>
                              <a:pt x="59" y="0"/>
                            </a:lnTo>
                            <a:lnTo>
                              <a:pt x="61" y="2"/>
                            </a:lnTo>
                            <a:lnTo>
                              <a:pt x="62" y="3"/>
                            </a:lnTo>
                            <a:lnTo>
                              <a:pt x="68" y="2"/>
                            </a:lnTo>
                            <a:lnTo>
                              <a:pt x="73" y="6"/>
                            </a:lnTo>
                            <a:lnTo>
                              <a:pt x="74" y="8"/>
                            </a:lnTo>
                            <a:lnTo>
                              <a:pt x="77" y="11"/>
                            </a:lnTo>
                            <a:lnTo>
                              <a:pt x="80" y="11"/>
                            </a:lnTo>
                            <a:lnTo>
                              <a:pt x="85" y="11"/>
                            </a:lnTo>
                            <a:lnTo>
                              <a:pt x="87" y="12"/>
                            </a:lnTo>
                            <a:lnTo>
                              <a:pt x="89" y="12"/>
                            </a:lnTo>
                            <a:lnTo>
                              <a:pt x="90" y="13"/>
                            </a:lnTo>
                            <a:lnTo>
                              <a:pt x="89" y="13"/>
                            </a:lnTo>
                            <a:lnTo>
                              <a:pt x="89" y="14"/>
                            </a:lnTo>
                            <a:lnTo>
                              <a:pt x="90" y="14"/>
                            </a:lnTo>
                            <a:lnTo>
                              <a:pt x="93" y="15"/>
                            </a:lnTo>
                            <a:lnTo>
                              <a:pt x="95" y="16"/>
                            </a:lnTo>
                            <a:lnTo>
                              <a:pt x="98" y="19"/>
                            </a:lnTo>
                            <a:lnTo>
                              <a:pt x="109" y="22"/>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grpSp>
              </p:grpSp>
              <p:grpSp>
                <p:nvGrpSpPr>
                  <p:cNvPr id="525" name="Group 524">
                    <a:extLst>
                      <a:ext uri="{FF2B5EF4-FFF2-40B4-BE49-F238E27FC236}">
                        <a16:creationId xmlns:a16="http://schemas.microsoft.com/office/drawing/2014/main" xmlns="" id="{42CFA557-E2AF-D646-B688-A543023966E5}"/>
                      </a:ext>
                    </a:extLst>
                  </p:cNvPr>
                  <p:cNvGrpSpPr/>
                  <p:nvPr/>
                </p:nvGrpSpPr>
                <p:grpSpPr>
                  <a:xfrm>
                    <a:off x="2471738" y="4008438"/>
                    <a:ext cx="444500" cy="398463"/>
                    <a:chOff x="2471738" y="4008438"/>
                    <a:chExt cx="444500" cy="398463"/>
                  </a:xfrm>
                  <a:grpFill/>
                </p:grpSpPr>
                <p:sp>
                  <p:nvSpPr>
                    <p:cNvPr id="526" name="Freeform 119">
                      <a:extLst>
                        <a:ext uri="{FF2B5EF4-FFF2-40B4-BE49-F238E27FC236}">
                          <a16:creationId xmlns:a16="http://schemas.microsoft.com/office/drawing/2014/main" xmlns="" id="{AAE71508-B052-3840-93F8-E54763CDF487}"/>
                        </a:ext>
                      </a:extLst>
                    </p:cNvPr>
                    <p:cNvSpPr/>
                    <p:nvPr/>
                  </p:nvSpPr>
                  <p:spPr>
                    <a:xfrm>
                      <a:off x="2471738" y="4008438"/>
                      <a:ext cx="25400" cy="7938"/>
                    </a:xfrm>
                    <a:custGeom>
                      <a:avLst/>
                      <a:gdLst>
                        <a:gd name="T0" fmla="*/ 13 w 16"/>
                        <a:gd name="T1" fmla="*/ 1 h 5"/>
                        <a:gd name="T2" fmla="*/ 13 w 16"/>
                        <a:gd name="T3" fmla="*/ 1 h 5"/>
                        <a:gd name="T4" fmla="*/ 13 w 16"/>
                        <a:gd name="T5" fmla="*/ 1 h 5"/>
                        <a:gd name="T6" fmla="*/ 14 w 16"/>
                        <a:gd name="T7" fmla="*/ 1 h 5"/>
                        <a:gd name="T8" fmla="*/ 15 w 16"/>
                        <a:gd name="T9" fmla="*/ 3 h 5"/>
                        <a:gd name="T10" fmla="*/ 16 w 16"/>
                        <a:gd name="T11" fmla="*/ 5 h 5"/>
                        <a:gd name="T12" fmla="*/ 15 w 16"/>
                        <a:gd name="T13" fmla="*/ 3 h 5"/>
                        <a:gd name="T14" fmla="*/ 13 w 16"/>
                        <a:gd name="T15" fmla="*/ 3 h 5"/>
                        <a:gd name="T16" fmla="*/ 5 w 16"/>
                        <a:gd name="T17" fmla="*/ 5 h 5"/>
                        <a:gd name="T18" fmla="*/ 1 w 16"/>
                        <a:gd name="T19" fmla="*/ 5 h 5"/>
                        <a:gd name="T20" fmla="*/ 0 w 16"/>
                        <a:gd name="T21" fmla="*/ 3 h 5"/>
                        <a:gd name="T22" fmla="*/ 4 w 16"/>
                        <a:gd name="T23" fmla="*/ 2 h 5"/>
                        <a:gd name="T24" fmla="*/ 10 w 16"/>
                        <a:gd name="T25" fmla="*/ 0 h 5"/>
                        <a:gd name="T26" fmla="*/ 12 w 16"/>
                        <a:gd name="T27" fmla="*/ 0 h 5"/>
                        <a:gd name="T28" fmla="*/ 13 w 16"/>
                        <a:gd name="T2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5">
                          <a:moveTo>
                            <a:pt x="13" y="1"/>
                          </a:moveTo>
                          <a:lnTo>
                            <a:pt x="13" y="1"/>
                          </a:lnTo>
                          <a:lnTo>
                            <a:pt x="13" y="1"/>
                          </a:lnTo>
                          <a:lnTo>
                            <a:pt x="14" y="1"/>
                          </a:lnTo>
                          <a:lnTo>
                            <a:pt x="15" y="3"/>
                          </a:lnTo>
                          <a:lnTo>
                            <a:pt x="16" y="5"/>
                          </a:lnTo>
                          <a:lnTo>
                            <a:pt x="15" y="3"/>
                          </a:lnTo>
                          <a:lnTo>
                            <a:pt x="13" y="3"/>
                          </a:lnTo>
                          <a:lnTo>
                            <a:pt x="5" y="5"/>
                          </a:lnTo>
                          <a:lnTo>
                            <a:pt x="1" y="5"/>
                          </a:lnTo>
                          <a:lnTo>
                            <a:pt x="0" y="3"/>
                          </a:lnTo>
                          <a:lnTo>
                            <a:pt x="4" y="2"/>
                          </a:lnTo>
                          <a:lnTo>
                            <a:pt x="10" y="0"/>
                          </a:lnTo>
                          <a:lnTo>
                            <a:pt x="12" y="0"/>
                          </a:lnTo>
                          <a:lnTo>
                            <a:pt x="13" y="1"/>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527" name="Freeform 120">
                      <a:extLst>
                        <a:ext uri="{FF2B5EF4-FFF2-40B4-BE49-F238E27FC236}">
                          <a16:creationId xmlns:a16="http://schemas.microsoft.com/office/drawing/2014/main" xmlns="" id="{DAE2138E-6047-4D47-ADCE-01AEDE1740D2}"/>
                        </a:ext>
                      </a:extLst>
                    </p:cNvPr>
                    <p:cNvSpPr/>
                    <p:nvPr/>
                  </p:nvSpPr>
                  <p:spPr>
                    <a:xfrm>
                      <a:off x="2471738" y="4008438"/>
                      <a:ext cx="25400" cy="7938"/>
                    </a:xfrm>
                    <a:custGeom>
                      <a:avLst/>
                      <a:gdLst>
                        <a:gd name="T0" fmla="*/ 13 w 16"/>
                        <a:gd name="T1" fmla="*/ 1 h 5"/>
                        <a:gd name="T2" fmla="*/ 13 w 16"/>
                        <a:gd name="T3" fmla="*/ 1 h 5"/>
                        <a:gd name="T4" fmla="*/ 13 w 16"/>
                        <a:gd name="T5" fmla="*/ 1 h 5"/>
                        <a:gd name="T6" fmla="*/ 14 w 16"/>
                        <a:gd name="T7" fmla="*/ 1 h 5"/>
                        <a:gd name="T8" fmla="*/ 15 w 16"/>
                        <a:gd name="T9" fmla="*/ 3 h 5"/>
                        <a:gd name="T10" fmla="*/ 16 w 16"/>
                        <a:gd name="T11" fmla="*/ 5 h 5"/>
                        <a:gd name="T12" fmla="*/ 15 w 16"/>
                        <a:gd name="T13" fmla="*/ 3 h 5"/>
                        <a:gd name="T14" fmla="*/ 13 w 16"/>
                        <a:gd name="T15" fmla="*/ 3 h 5"/>
                        <a:gd name="T16" fmla="*/ 5 w 16"/>
                        <a:gd name="T17" fmla="*/ 5 h 5"/>
                        <a:gd name="T18" fmla="*/ 1 w 16"/>
                        <a:gd name="T19" fmla="*/ 5 h 5"/>
                        <a:gd name="T20" fmla="*/ 0 w 16"/>
                        <a:gd name="T21" fmla="*/ 3 h 5"/>
                        <a:gd name="T22" fmla="*/ 4 w 16"/>
                        <a:gd name="T23" fmla="*/ 2 h 5"/>
                        <a:gd name="T24" fmla="*/ 10 w 16"/>
                        <a:gd name="T25" fmla="*/ 0 h 5"/>
                        <a:gd name="T26" fmla="*/ 12 w 16"/>
                        <a:gd name="T27" fmla="*/ 0 h 5"/>
                        <a:gd name="T28" fmla="*/ 13 w 16"/>
                        <a:gd name="T2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5">
                          <a:moveTo>
                            <a:pt x="13" y="1"/>
                          </a:moveTo>
                          <a:lnTo>
                            <a:pt x="13" y="1"/>
                          </a:lnTo>
                          <a:lnTo>
                            <a:pt x="13" y="1"/>
                          </a:lnTo>
                          <a:lnTo>
                            <a:pt x="14" y="1"/>
                          </a:lnTo>
                          <a:lnTo>
                            <a:pt x="15" y="3"/>
                          </a:lnTo>
                          <a:lnTo>
                            <a:pt x="16" y="5"/>
                          </a:lnTo>
                          <a:lnTo>
                            <a:pt x="15" y="3"/>
                          </a:lnTo>
                          <a:lnTo>
                            <a:pt x="13" y="3"/>
                          </a:lnTo>
                          <a:lnTo>
                            <a:pt x="5" y="5"/>
                          </a:lnTo>
                          <a:lnTo>
                            <a:pt x="1" y="5"/>
                          </a:lnTo>
                          <a:lnTo>
                            <a:pt x="0" y="3"/>
                          </a:lnTo>
                          <a:lnTo>
                            <a:pt x="4" y="2"/>
                          </a:lnTo>
                          <a:lnTo>
                            <a:pt x="10" y="0"/>
                          </a:lnTo>
                          <a:lnTo>
                            <a:pt x="12" y="0"/>
                          </a:lnTo>
                          <a:lnTo>
                            <a:pt x="13" y="1"/>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528" name="Freeform 121">
                      <a:extLst>
                        <a:ext uri="{FF2B5EF4-FFF2-40B4-BE49-F238E27FC236}">
                          <a16:creationId xmlns:a16="http://schemas.microsoft.com/office/drawing/2014/main" xmlns="" id="{CF4B0E2D-459B-FF40-BC9A-7948634D4B57}"/>
                        </a:ext>
                      </a:extLst>
                    </p:cNvPr>
                    <p:cNvSpPr/>
                    <p:nvPr/>
                  </p:nvSpPr>
                  <p:spPr>
                    <a:xfrm>
                      <a:off x="2509838" y="4016375"/>
                      <a:ext cx="4762" cy="15875"/>
                    </a:xfrm>
                    <a:custGeom>
                      <a:avLst/>
                      <a:gdLst>
                        <a:gd name="T0" fmla="*/ 3 w 3"/>
                        <a:gd name="T1" fmla="*/ 3 h 10"/>
                        <a:gd name="T2" fmla="*/ 3 w 3"/>
                        <a:gd name="T3" fmla="*/ 0 h 10"/>
                        <a:gd name="T4" fmla="*/ 3 w 3"/>
                        <a:gd name="T5" fmla="*/ 2 h 10"/>
                        <a:gd name="T6" fmla="*/ 1 w 3"/>
                        <a:gd name="T7" fmla="*/ 10 h 10"/>
                        <a:gd name="T8" fmla="*/ 0 w 3"/>
                        <a:gd name="T9" fmla="*/ 8 h 10"/>
                        <a:gd name="T10" fmla="*/ 0 w 3"/>
                        <a:gd name="T11" fmla="*/ 7 h 10"/>
                        <a:gd name="T12" fmla="*/ 0 w 3"/>
                        <a:gd name="T13" fmla="*/ 6 h 10"/>
                        <a:gd name="T14" fmla="*/ 0 w 3"/>
                        <a:gd name="T15" fmla="*/ 4 h 10"/>
                        <a:gd name="T16" fmla="*/ 1 w 3"/>
                        <a:gd name="T17" fmla="*/ 0 h 10"/>
                        <a:gd name="T18" fmla="*/ 2 w 3"/>
                        <a:gd name="T19" fmla="*/ 0 h 10"/>
                        <a:gd name="T20" fmla="*/ 3 w 3"/>
                        <a:gd name="T21" fmla="*/ 2 h 10"/>
                        <a:gd name="T22" fmla="*/ 3 w 3"/>
                        <a:gd name="T23"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10">
                          <a:moveTo>
                            <a:pt x="3" y="3"/>
                          </a:moveTo>
                          <a:lnTo>
                            <a:pt x="3" y="0"/>
                          </a:lnTo>
                          <a:lnTo>
                            <a:pt x="3" y="2"/>
                          </a:lnTo>
                          <a:lnTo>
                            <a:pt x="1" y="10"/>
                          </a:lnTo>
                          <a:lnTo>
                            <a:pt x="0" y="8"/>
                          </a:lnTo>
                          <a:lnTo>
                            <a:pt x="0" y="7"/>
                          </a:lnTo>
                          <a:lnTo>
                            <a:pt x="0" y="6"/>
                          </a:lnTo>
                          <a:lnTo>
                            <a:pt x="0" y="4"/>
                          </a:lnTo>
                          <a:lnTo>
                            <a:pt x="1" y="0"/>
                          </a:lnTo>
                          <a:lnTo>
                            <a:pt x="2" y="0"/>
                          </a:lnTo>
                          <a:lnTo>
                            <a:pt x="3" y="2"/>
                          </a:lnTo>
                          <a:lnTo>
                            <a:pt x="3" y="3"/>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529" name="Freeform 122">
                      <a:extLst>
                        <a:ext uri="{FF2B5EF4-FFF2-40B4-BE49-F238E27FC236}">
                          <a16:creationId xmlns:a16="http://schemas.microsoft.com/office/drawing/2014/main" xmlns="" id="{DBB6D406-51ED-2940-817D-8B76AC0D69FC}"/>
                        </a:ext>
                      </a:extLst>
                    </p:cNvPr>
                    <p:cNvSpPr/>
                    <p:nvPr/>
                  </p:nvSpPr>
                  <p:spPr>
                    <a:xfrm>
                      <a:off x="2509838" y="4016375"/>
                      <a:ext cx="4762" cy="15875"/>
                    </a:xfrm>
                    <a:custGeom>
                      <a:avLst/>
                      <a:gdLst>
                        <a:gd name="T0" fmla="*/ 3 w 3"/>
                        <a:gd name="T1" fmla="*/ 3 h 10"/>
                        <a:gd name="T2" fmla="*/ 3 w 3"/>
                        <a:gd name="T3" fmla="*/ 0 h 10"/>
                        <a:gd name="T4" fmla="*/ 3 w 3"/>
                        <a:gd name="T5" fmla="*/ 2 h 10"/>
                        <a:gd name="T6" fmla="*/ 1 w 3"/>
                        <a:gd name="T7" fmla="*/ 10 h 10"/>
                        <a:gd name="T8" fmla="*/ 0 w 3"/>
                        <a:gd name="T9" fmla="*/ 8 h 10"/>
                        <a:gd name="T10" fmla="*/ 0 w 3"/>
                        <a:gd name="T11" fmla="*/ 7 h 10"/>
                        <a:gd name="T12" fmla="*/ 0 w 3"/>
                        <a:gd name="T13" fmla="*/ 6 h 10"/>
                        <a:gd name="T14" fmla="*/ 0 w 3"/>
                        <a:gd name="T15" fmla="*/ 4 h 10"/>
                        <a:gd name="T16" fmla="*/ 1 w 3"/>
                        <a:gd name="T17" fmla="*/ 0 h 10"/>
                        <a:gd name="T18" fmla="*/ 2 w 3"/>
                        <a:gd name="T19" fmla="*/ 0 h 10"/>
                        <a:gd name="T20" fmla="*/ 3 w 3"/>
                        <a:gd name="T21" fmla="*/ 2 h 10"/>
                        <a:gd name="T22" fmla="*/ 3 w 3"/>
                        <a:gd name="T23"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10">
                          <a:moveTo>
                            <a:pt x="3" y="3"/>
                          </a:moveTo>
                          <a:lnTo>
                            <a:pt x="3" y="0"/>
                          </a:lnTo>
                          <a:lnTo>
                            <a:pt x="3" y="2"/>
                          </a:lnTo>
                          <a:lnTo>
                            <a:pt x="1" y="10"/>
                          </a:lnTo>
                          <a:lnTo>
                            <a:pt x="0" y="8"/>
                          </a:lnTo>
                          <a:lnTo>
                            <a:pt x="0" y="7"/>
                          </a:lnTo>
                          <a:lnTo>
                            <a:pt x="0" y="6"/>
                          </a:lnTo>
                          <a:lnTo>
                            <a:pt x="0" y="4"/>
                          </a:lnTo>
                          <a:lnTo>
                            <a:pt x="1" y="0"/>
                          </a:lnTo>
                          <a:lnTo>
                            <a:pt x="2" y="0"/>
                          </a:lnTo>
                          <a:lnTo>
                            <a:pt x="3" y="2"/>
                          </a:lnTo>
                          <a:lnTo>
                            <a:pt x="3" y="3"/>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530" name="Freeform 124">
                      <a:extLst>
                        <a:ext uri="{FF2B5EF4-FFF2-40B4-BE49-F238E27FC236}">
                          <a16:creationId xmlns:a16="http://schemas.microsoft.com/office/drawing/2014/main" xmlns="" id="{6E315089-089C-D645-A777-E383B0AB094C}"/>
                        </a:ext>
                      </a:extLst>
                    </p:cNvPr>
                    <p:cNvSpPr/>
                    <p:nvPr/>
                  </p:nvSpPr>
                  <p:spPr>
                    <a:xfrm>
                      <a:off x="2505075" y="4052888"/>
                      <a:ext cx="4762" cy="1588"/>
                    </a:xfrm>
                    <a:custGeom>
                      <a:avLst/>
                      <a:gdLst>
                        <a:gd name="T0" fmla="*/ 2 w 3"/>
                        <a:gd name="T1" fmla="*/ 1 h 1"/>
                        <a:gd name="T2" fmla="*/ 3 w 3"/>
                        <a:gd name="T3" fmla="*/ 0 h 1"/>
                        <a:gd name="T4" fmla="*/ 3 w 3"/>
                        <a:gd name="T5" fmla="*/ 0 h 1"/>
                        <a:gd name="T6" fmla="*/ 0 w 3"/>
                        <a:gd name="T7" fmla="*/ 0 h 1"/>
                        <a:gd name="T8" fmla="*/ 0 w 3"/>
                        <a:gd name="T9" fmla="*/ 1 h 1"/>
                        <a:gd name="T10" fmla="*/ 2 w 3"/>
                        <a:gd name="T11" fmla="*/ 1 h 1"/>
                      </a:gdLst>
                      <a:ahLst/>
                      <a:cxnLst>
                        <a:cxn ang="0">
                          <a:pos x="T0" y="T1"/>
                        </a:cxn>
                        <a:cxn ang="0">
                          <a:pos x="T2" y="T3"/>
                        </a:cxn>
                        <a:cxn ang="0">
                          <a:pos x="T4" y="T5"/>
                        </a:cxn>
                        <a:cxn ang="0">
                          <a:pos x="T6" y="T7"/>
                        </a:cxn>
                        <a:cxn ang="0">
                          <a:pos x="T8" y="T9"/>
                        </a:cxn>
                        <a:cxn ang="0">
                          <a:pos x="T10" y="T11"/>
                        </a:cxn>
                      </a:cxnLst>
                      <a:rect l="0" t="0" r="r" b="b"/>
                      <a:pathLst>
                        <a:path w="3" h="1">
                          <a:moveTo>
                            <a:pt x="2" y="1"/>
                          </a:moveTo>
                          <a:lnTo>
                            <a:pt x="3" y="0"/>
                          </a:lnTo>
                          <a:lnTo>
                            <a:pt x="3" y="0"/>
                          </a:lnTo>
                          <a:lnTo>
                            <a:pt x="0" y="0"/>
                          </a:lnTo>
                          <a:lnTo>
                            <a:pt x="0" y="1"/>
                          </a:lnTo>
                          <a:lnTo>
                            <a:pt x="2" y="1"/>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531" name="Freeform 125">
                      <a:extLst>
                        <a:ext uri="{FF2B5EF4-FFF2-40B4-BE49-F238E27FC236}">
                          <a16:creationId xmlns:a16="http://schemas.microsoft.com/office/drawing/2014/main" xmlns="" id="{6D2B4636-8A5B-3344-AE9F-93858E669F4F}"/>
                        </a:ext>
                      </a:extLst>
                    </p:cNvPr>
                    <p:cNvSpPr/>
                    <p:nvPr/>
                  </p:nvSpPr>
                  <p:spPr>
                    <a:xfrm>
                      <a:off x="2532063" y="4048125"/>
                      <a:ext cx="3175" cy="14288"/>
                    </a:xfrm>
                    <a:custGeom>
                      <a:avLst/>
                      <a:gdLst>
                        <a:gd name="T0" fmla="*/ 1 w 2"/>
                        <a:gd name="T1" fmla="*/ 1 h 9"/>
                        <a:gd name="T2" fmla="*/ 1 w 2"/>
                        <a:gd name="T3" fmla="*/ 0 h 9"/>
                        <a:gd name="T4" fmla="*/ 2 w 2"/>
                        <a:gd name="T5" fmla="*/ 2 h 9"/>
                        <a:gd name="T6" fmla="*/ 2 w 2"/>
                        <a:gd name="T7" fmla="*/ 9 h 9"/>
                        <a:gd name="T8" fmla="*/ 0 w 2"/>
                        <a:gd name="T9" fmla="*/ 8 h 9"/>
                        <a:gd name="T10" fmla="*/ 0 w 2"/>
                        <a:gd name="T11" fmla="*/ 6 h 9"/>
                        <a:gd name="T12" fmla="*/ 1 w 2"/>
                        <a:gd name="T13" fmla="*/ 5 h 9"/>
                        <a:gd name="T14" fmla="*/ 1 w 2"/>
                        <a:gd name="T15" fmla="*/ 1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9">
                          <a:moveTo>
                            <a:pt x="1" y="1"/>
                          </a:moveTo>
                          <a:lnTo>
                            <a:pt x="1" y="0"/>
                          </a:lnTo>
                          <a:lnTo>
                            <a:pt x="2" y="2"/>
                          </a:lnTo>
                          <a:lnTo>
                            <a:pt x="2" y="9"/>
                          </a:lnTo>
                          <a:lnTo>
                            <a:pt x="0" y="8"/>
                          </a:lnTo>
                          <a:lnTo>
                            <a:pt x="0" y="6"/>
                          </a:lnTo>
                          <a:lnTo>
                            <a:pt x="1" y="5"/>
                          </a:lnTo>
                          <a:lnTo>
                            <a:pt x="1" y="1"/>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532" name="Freeform 126">
                      <a:extLst>
                        <a:ext uri="{FF2B5EF4-FFF2-40B4-BE49-F238E27FC236}">
                          <a16:creationId xmlns:a16="http://schemas.microsoft.com/office/drawing/2014/main" xmlns="" id="{F1CE2908-0A54-BE43-A8FC-AF341D906A1B}"/>
                        </a:ext>
                      </a:extLst>
                    </p:cNvPr>
                    <p:cNvSpPr/>
                    <p:nvPr/>
                  </p:nvSpPr>
                  <p:spPr>
                    <a:xfrm>
                      <a:off x="2532063" y="4048125"/>
                      <a:ext cx="3175" cy="14288"/>
                    </a:xfrm>
                    <a:custGeom>
                      <a:avLst/>
                      <a:gdLst>
                        <a:gd name="T0" fmla="*/ 1 w 2"/>
                        <a:gd name="T1" fmla="*/ 1 h 9"/>
                        <a:gd name="T2" fmla="*/ 1 w 2"/>
                        <a:gd name="T3" fmla="*/ 0 h 9"/>
                        <a:gd name="T4" fmla="*/ 2 w 2"/>
                        <a:gd name="T5" fmla="*/ 2 h 9"/>
                        <a:gd name="T6" fmla="*/ 2 w 2"/>
                        <a:gd name="T7" fmla="*/ 9 h 9"/>
                        <a:gd name="T8" fmla="*/ 0 w 2"/>
                        <a:gd name="T9" fmla="*/ 8 h 9"/>
                        <a:gd name="T10" fmla="*/ 0 w 2"/>
                        <a:gd name="T11" fmla="*/ 6 h 9"/>
                        <a:gd name="T12" fmla="*/ 1 w 2"/>
                        <a:gd name="T13" fmla="*/ 5 h 9"/>
                        <a:gd name="T14" fmla="*/ 1 w 2"/>
                        <a:gd name="T15" fmla="*/ 1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9">
                          <a:moveTo>
                            <a:pt x="1" y="1"/>
                          </a:moveTo>
                          <a:lnTo>
                            <a:pt x="1" y="0"/>
                          </a:lnTo>
                          <a:lnTo>
                            <a:pt x="2" y="2"/>
                          </a:lnTo>
                          <a:lnTo>
                            <a:pt x="2" y="9"/>
                          </a:lnTo>
                          <a:lnTo>
                            <a:pt x="0" y="8"/>
                          </a:lnTo>
                          <a:lnTo>
                            <a:pt x="0" y="6"/>
                          </a:lnTo>
                          <a:lnTo>
                            <a:pt x="1" y="5"/>
                          </a:lnTo>
                          <a:lnTo>
                            <a:pt x="1" y="1"/>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533" name="Freeform 745">
                      <a:extLst>
                        <a:ext uri="{FF2B5EF4-FFF2-40B4-BE49-F238E27FC236}">
                          <a16:creationId xmlns:a16="http://schemas.microsoft.com/office/drawing/2014/main" xmlns="" id="{3986629A-2CBE-404C-8120-F9DE9AC4DEE4}"/>
                        </a:ext>
                      </a:extLst>
                    </p:cNvPr>
                    <p:cNvSpPr/>
                    <p:nvPr/>
                  </p:nvSpPr>
                  <p:spPr>
                    <a:xfrm>
                      <a:off x="2609850" y="4173538"/>
                      <a:ext cx="4763" cy="3175"/>
                    </a:xfrm>
                    <a:custGeom>
                      <a:avLst/>
                      <a:gdLst>
                        <a:gd name="T0" fmla="*/ 1 w 3"/>
                        <a:gd name="T1" fmla="*/ 0 h 2"/>
                        <a:gd name="T2" fmla="*/ 1 w 3"/>
                        <a:gd name="T3" fmla="*/ 0 h 2"/>
                        <a:gd name="T4" fmla="*/ 3 w 3"/>
                        <a:gd name="T5" fmla="*/ 1 h 2"/>
                        <a:gd name="T6" fmla="*/ 3 w 3"/>
                        <a:gd name="T7" fmla="*/ 2 h 2"/>
                        <a:gd name="T8" fmla="*/ 0 w 3"/>
                        <a:gd name="T9" fmla="*/ 2 h 2"/>
                        <a:gd name="T10" fmla="*/ 0 w 3"/>
                        <a:gd name="T11" fmla="*/ 2 h 2"/>
                        <a:gd name="T12" fmla="*/ 0 w 3"/>
                        <a:gd name="T13" fmla="*/ 1 h 2"/>
                        <a:gd name="T14" fmla="*/ 0 w 3"/>
                        <a:gd name="T15" fmla="*/ 0 h 2"/>
                        <a:gd name="T16" fmla="*/ 1 w 3"/>
                        <a:gd name="T17" fmla="*/ 0 h 2"/>
                        <a:gd name="T18" fmla="*/ 1 w 3"/>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1" y="0"/>
                          </a:moveTo>
                          <a:lnTo>
                            <a:pt x="1" y="0"/>
                          </a:lnTo>
                          <a:lnTo>
                            <a:pt x="3" y="1"/>
                          </a:lnTo>
                          <a:lnTo>
                            <a:pt x="3" y="2"/>
                          </a:lnTo>
                          <a:lnTo>
                            <a:pt x="0" y="2"/>
                          </a:lnTo>
                          <a:lnTo>
                            <a:pt x="0" y="2"/>
                          </a:lnTo>
                          <a:lnTo>
                            <a:pt x="0" y="1"/>
                          </a:lnTo>
                          <a:lnTo>
                            <a:pt x="0" y="0"/>
                          </a:lnTo>
                          <a:lnTo>
                            <a:pt x="1" y="0"/>
                          </a:lnTo>
                          <a:lnTo>
                            <a:pt x="1" y="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534" name="Freeform 973">
                      <a:extLst>
                        <a:ext uri="{FF2B5EF4-FFF2-40B4-BE49-F238E27FC236}">
                          <a16:creationId xmlns:a16="http://schemas.microsoft.com/office/drawing/2014/main" xmlns="" id="{3298F7D0-64DE-7B46-B7D4-292ADE86318B}"/>
                        </a:ext>
                      </a:extLst>
                    </p:cNvPr>
                    <p:cNvSpPr/>
                    <p:nvPr/>
                  </p:nvSpPr>
                  <p:spPr>
                    <a:xfrm>
                      <a:off x="2857500" y="4389438"/>
                      <a:ext cx="20638" cy="17463"/>
                    </a:xfrm>
                    <a:custGeom>
                      <a:avLst/>
                      <a:gdLst>
                        <a:gd name="T0" fmla="*/ 13 w 13"/>
                        <a:gd name="T1" fmla="*/ 1 h 11"/>
                        <a:gd name="T2" fmla="*/ 12 w 13"/>
                        <a:gd name="T3" fmla="*/ 2 h 11"/>
                        <a:gd name="T4" fmla="*/ 12 w 13"/>
                        <a:gd name="T5" fmla="*/ 5 h 11"/>
                        <a:gd name="T6" fmla="*/ 12 w 13"/>
                        <a:gd name="T7" fmla="*/ 7 h 11"/>
                        <a:gd name="T8" fmla="*/ 13 w 13"/>
                        <a:gd name="T9" fmla="*/ 7 h 11"/>
                        <a:gd name="T10" fmla="*/ 12 w 13"/>
                        <a:gd name="T11" fmla="*/ 9 h 11"/>
                        <a:gd name="T12" fmla="*/ 11 w 13"/>
                        <a:gd name="T13" fmla="*/ 11 h 11"/>
                        <a:gd name="T14" fmla="*/ 0 w 13"/>
                        <a:gd name="T15" fmla="*/ 11 h 11"/>
                        <a:gd name="T16" fmla="*/ 0 w 13"/>
                        <a:gd name="T17" fmla="*/ 11 h 11"/>
                        <a:gd name="T18" fmla="*/ 5 w 13"/>
                        <a:gd name="T19" fmla="*/ 9 h 11"/>
                        <a:gd name="T20" fmla="*/ 6 w 13"/>
                        <a:gd name="T21" fmla="*/ 7 h 11"/>
                        <a:gd name="T22" fmla="*/ 6 w 13"/>
                        <a:gd name="T23" fmla="*/ 4 h 11"/>
                        <a:gd name="T24" fmla="*/ 6 w 13"/>
                        <a:gd name="T25" fmla="*/ 3 h 11"/>
                        <a:gd name="T26" fmla="*/ 5 w 13"/>
                        <a:gd name="T27" fmla="*/ 3 h 11"/>
                        <a:gd name="T28" fmla="*/ 4 w 13"/>
                        <a:gd name="T29" fmla="*/ 3 h 11"/>
                        <a:gd name="T30" fmla="*/ 3 w 13"/>
                        <a:gd name="T31" fmla="*/ 2 h 11"/>
                        <a:gd name="T32" fmla="*/ 4 w 13"/>
                        <a:gd name="T33" fmla="*/ 2 h 11"/>
                        <a:gd name="T34" fmla="*/ 5 w 13"/>
                        <a:gd name="T35" fmla="*/ 1 h 11"/>
                        <a:gd name="T36" fmla="*/ 13 w 13"/>
                        <a:gd name="T37" fmla="*/ 0 h 11"/>
                        <a:gd name="T38" fmla="*/ 13 w 13"/>
                        <a:gd name="T39"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 h="11">
                          <a:moveTo>
                            <a:pt x="13" y="1"/>
                          </a:moveTo>
                          <a:lnTo>
                            <a:pt x="12" y="2"/>
                          </a:lnTo>
                          <a:lnTo>
                            <a:pt x="12" y="5"/>
                          </a:lnTo>
                          <a:lnTo>
                            <a:pt x="12" y="7"/>
                          </a:lnTo>
                          <a:lnTo>
                            <a:pt x="13" y="7"/>
                          </a:lnTo>
                          <a:lnTo>
                            <a:pt x="12" y="9"/>
                          </a:lnTo>
                          <a:lnTo>
                            <a:pt x="11" y="11"/>
                          </a:lnTo>
                          <a:lnTo>
                            <a:pt x="0" y="11"/>
                          </a:lnTo>
                          <a:lnTo>
                            <a:pt x="0" y="11"/>
                          </a:lnTo>
                          <a:lnTo>
                            <a:pt x="5" y="9"/>
                          </a:lnTo>
                          <a:lnTo>
                            <a:pt x="6" y="7"/>
                          </a:lnTo>
                          <a:lnTo>
                            <a:pt x="6" y="4"/>
                          </a:lnTo>
                          <a:lnTo>
                            <a:pt x="6" y="3"/>
                          </a:lnTo>
                          <a:lnTo>
                            <a:pt x="5" y="3"/>
                          </a:lnTo>
                          <a:lnTo>
                            <a:pt x="4" y="3"/>
                          </a:lnTo>
                          <a:lnTo>
                            <a:pt x="3" y="2"/>
                          </a:lnTo>
                          <a:lnTo>
                            <a:pt x="4" y="2"/>
                          </a:lnTo>
                          <a:lnTo>
                            <a:pt x="5" y="1"/>
                          </a:lnTo>
                          <a:lnTo>
                            <a:pt x="13" y="0"/>
                          </a:lnTo>
                          <a:lnTo>
                            <a:pt x="13" y="1"/>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535" name="Freeform 974">
                      <a:extLst>
                        <a:ext uri="{FF2B5EF4-FFF2-40B4-BE49-F238E27FC236}">
                          <a16:creationId xmlns:a16="http://schemas.microsoft.com/office/drawing/2014/main" xmlns="" id="{0BD69B72-C98C-174F-867D-0EDFFBAD75AD}"/>
                        </a:ext>
                      </a:extLst>
                    </p:cNvPr>
                    <p:cNvSpPr/>
                    <p:nvPr/>
                  </p:nvSpPr>
                  <p:spPr>
                    <a:xfrm>
                      <a:off x="2857500" y="4389438"/>
                      <a:ext cx="20638" cy="17463"/>
                    </a:xfrm>
                    <a:custGeom>
                      <a:avLst/>
                      <a:gdLst>
                        <a:gd name="T0" fmla="*/ 13 w 13"/>
                        <a:gd name="T1" fmla="*/ 1 h 11"/>
                        <a:gd name="T2" fmla="*/ 12 w 13"/>
                        <a:gd name="T3" fmla="*/ 2 h 11"/>
                        <a:gd name="T4" fmla="*/ 12 w 13"/>
                        <a:gd name="T5" fmla="*/ 5 h 11"/>
                        <a:gd name="T6" fmla="*/ 12 w 13"/>
                        <a:gd name="T7" fmla="*/ 7 h 11"/>
                        <a:gd name="T8" fmla="*/ 13 w 13"/>
                        <a:gd name="T9" fmla="*/ 7 h 11"/>
                        <a:gd name="T10" fmla="*/ 12 w 13"/>
                        <a:gd name="T11" fmla="*/ 9 h 11"/>
                        <a:gd name="T12" fmla="*/ 11 w 13"/>
                        <a:gd name="T13" fmla="*/ 11 h 11"/>
                        <a:gd name="T14" fmla="*/ 0 w 13"/>
                        <a:gd name="T15" fmla="*/ 11 h 11"/>
                        <a:gd name="T16" fmla="*/ 0 w 13"/>
                        <a:gd name="T17" fmla="*/ 11 h 11"/>
                        <a:gd name="T18" fmla="*/ 5 w 13"/>
                        <a:gd name="T19" fmla="*/ 9 h 11"/>
                        <a:gd name="T20" fmla="*/ 6 w 13"/>
                        <a:gd name="T21" fmla="*/ 7 h 11"/>
                        <a:gd name="T22" fmla="*/ 6 w 13"/>
                        <a:gd name="T23" fmla="*/ 4 h 11"/>
                        <a:gd name="T24" fmla="*/ 6 w 13"/>
                        <a:gd name="T25" fmla="*/ 3 h 11"/>
                        <a:gd name="T26" fmla="*/ 5 w 13"/>
                        <a:gd name="T27" fmla="*/ 3 h 11"/>
                        <a:gd name="T28" fmla="*/ 4 w 13"/>
                        <a:gd name="T29" fmla="*/ 3 h 11"/>
                        <a:gd name="T30" fmla="*/ 3 w 13"/>
                        <a:gd name="T31" fmla="*/ 2 h 11"/>
                        <a:gd name="T32" fmla="*/ 4 w 13"/>
                        <a:gd name="T33" fmla="*/ 2 h 11"/>
                        <a:gd name="T34" fmla="*/ 5 w 13"/>
                        <a:gd name="T35" fmla="*/ 1 h 11"/>
                        <a:gd name="T36" fmla="*/ 13 w 13"/>
                        <a:gd name="T37" fmla="*/ 0 h 11"/>
                        <a:gd name="T38" fmla="*/ 13 w 13"/>
                        <a:gd name="T39"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 h="11">
                          <a:moveTo>
                            <a:pt x="13" y="1"/>
                          </a:moveTo>
                          <a:lnTo>
                            <a:pt x="12" y="2"/>
                          </a:lnTo>
                          <a:lnTo>
                            <a:pt x="12" y="5"/>
                          </a:lnTo>
                          <a:lnTo>
                            <a:pt x="12" y="7"/>
                          </a:lnTo>
                          <a:lnTo>
                            <a:pt x="13" y="7"/>
                          </a:lnTo>
                          <a:lnTo>
                            <a:pt x="12" y="9"/>
                          </a:lnTo>
                          <a:lnTo>
                            <a:pt x="11" y="11"/>
                          </a:lnTo>
                          <a:lnTo>
                            <a:pt x="0" y="11"/>
                          </a:lnTo>
                          <a:lnTo>
                            <a:pt x="0" y="11"/>
                          </a:lnTo>
                          <a:lnTo>
                            <a:pt x="5" y="9"/>
                          </a:lnTo>
                          <a:lnTo>
                            <a:pt x="6" y="7"/>
                          </a:lnTo>
                          <a:lnTo>
                            <a:pt x="6" y="4"/>
                          </a:lnTo>
                          <a:lnTo>
                            <a:pt x="6" y="3"/>
                          </a:lnTo>
                          <a:lnTo>
                            <a:pt x="5" y="3"/>
                          </a:lnTo>
                          <a:lnTo>
                            <a:pt x="4" y="3"/>
                          </a:lnTo>
                          <a:lnTo>
                            <a:pt x="3" y="2"/>
                          </a:lnTo>
                          <a:lnTo>
                            <a:pt x="4" y="2"/>
                          </a:lnTo>
                          <a:lnTo>
                            <a:pt x="5" y="1"/>
                          </a:lnTo>
                          <a:lnTo>
                            <a:pt x="13" y="0"/>
                          </a:lnTo>
                          <a:lnTo>
                            <a:pt x="13" y="1"/>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536" name="Freeform 975">
                      <a:extLst>
                        <a:ext uri="{FF2B5EF4-FFF2-40B4-BE49-F238E27FC236}">
                          <a16:creationId xmlns:a16="http://schemas.microsoft.com/office/drawing/2014/main" xmlns="" id="{160A774E-9805-E541-B071-B35B0D25951C}"/>
                        </a:ext>
                      </a:extLst>
                    </p:cNvPr>
                    <p:cNvSpPr/>
                    <p:nvPr/>
                  </p:nvSpPr>
                  <p:spPr>
                    <a:xfrm>
                      <a:off x="2882900" y="4378325"/>
                      <a:ext cx="6350" cy="3175"/>
                    </a:xfrm>
                    <a:custGeom>
                      <a:avLst/>
                      <a:gdLst>
                        <a:gd name="T0" fmla="*/ 4 w 4"/>
                        <a:gd name="T1" fmla="*/ 0 h 2"/>
                        <a:gd name="T2" fmla="*/ 2 w 4"/>
                        <a:gd name="T3" fmla="*/ 0 h 2"/>
                        <a:gd name="T4" fmla="*/ 0 w 4"/>
                        <a:gd name="T5" fmla="*/ 2 h 2"/>
                        <a:gd name="T6" fmla="*/ 0 w 4"/>
                        <a:gd name="T7" fmla="*/ 2 h 2"/>
                        <a:gd name="T8" fmla="*/ 3 w 4"/>
                        <a:gd name="T9" fmla="*/ 1 h 2"/>
                        <a:gd name="T10" fmla="*/ 4 w 4"/>
                        <a:gd name="T11" fmla="*/ 0 h 2"/>
                      </a:gdLst>
                      <a:ahLst/>
                      <a:cxnLst>
                        <a:cxn ang="0">
                          <a:pos x="T0" y="T1"/>
                        </a:cxn>
                        <a:cxn ang="0">
                          <a:pos x="T2" y="T3"/>
                        </a:cxn>
                        <a:cxn ang="0">
                          <a:pos x="T4" y="T5"/>
                        </a:cxn>
                        <a:cxn ang="0">
                          <a:pos x="T6" y="T7"/>
                        </a:cxn>
                        <a:cxn ang="0">
                          <a:pos x="T8" y="T9"/>
                        </a:cxn>
                        <a:cxn ang="0">
                          <a:pos x="T10" y="T11"/>
                        </a:cxn>
                      </a:cxnLst>
                      <a:rect l="0" t="0" r="r" b="b"/>
                      <a:pathLst>
                        <a:path w="4" h="2">
                          <a:moveTo>
                            <a:pt x="4" y="0"/>
                          </a:moveTo>
                          <a:lnTo>
                            <a:pt x="2" y="0"/>
                          </a:lnTo>
                          <a:lnTo>
                            <a:pt x="0" y="2"/>
                          </a:lnTo>
                          <a:lnTo>
                            <a:pt x="0" y="2"/>
                          </a:lnTo>
                          <a:lnTo>
                            <a:pt x="3" y="1"/>
                          </a:lnTo>
                          <a:lnTo>
                            <a:pt x="4"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537" name="Freeform 976">
                      <a:extLst>
                        <a:ext uri="{FF2B5EF4-FFF2-40B4-BE49-F238E27FC236}">
                          <a16:creationId xmlns:a16="http://schemas.microsoft.com/office/drawing/2014/main" xmlns="" id="{0038F5B6-2FFC-A94D-9622-18C20C1F6DFF}"/>
                        </a:ext>
                      </a:extLst>
                    </p:cNvPr>
                    <p:cNvSpPr/>
                    <p:nvPr/>
                  </p:nvSpPr>
                  <p:spPr>
                    <a:xfrm>
                      <a:off x="2882900" y="4378325"/>
                      <a:ext cx="6350" cy="3175"/>
                    </a:xfrm>
                    <a:custGeom>
                      <a:avLst/>
                      <a:gdLst>
                        <a:gd name="T0" fmla="*/ 4 w 4"/>
                        <a:gd name="T1" fmla="*/ 0 h 2"/>
                        <a:gd name="T2" fmla="*/ 2 w 4"/>
                        <a:gd name="T3" fmla="*/ 0 h 2"/>
                        <a:gd name="T4" fmla="*/ 0 w 4"/>
                        <a:gd name="T5" fmla="*/ 2 h 2"/>
                        <a:gd name="T6" fmla="*/ 0 w 4"/>
                        <a:gd name="T7" fmla="*/ 2 h 2"/>
                        <a:gd name="T8" fmla="*/ 3 w 4"/>
                        <a:gd name="T9" fmla="*/ 1 h 2"/>
                        <a:gd name="T10" fmla="*/ 4 w 4"/>
                        <a:gd name="T11" fmla="*/ 0 h 2"/>
                      </a:gdLst>
                      <a:ahLst/>
                      <a:cxnLst>
                        <a:cxn ang="0">
                          <a:pos x="T0" y="T1"/>
                        </a:cxn>
                        <a:cxn ang="0">
                          <a:pos x="T2" y="T3"/>
                        </a:cxn>
                        <a:cxn ang="0">
                          <a:pos x="T4" y="T5"/>
                        </a:cxn>
                        <a:cxn ang="0">
                          <a:pos x="T6" y="T7"/>
                        </a:cxn>
                        <a:cxn ang="0">
                          <a:pos x="T8" y="T9"/>
                        </a:cxn>
                        <a:cxn ang="0">
                          <a:pos x="T10" y="T11"/>
                        </a:cxn>
                      </a:cxnLst>
                      <a:rect l="0" t="0" r="r" b="b"/>
                      <a:pathLst>
                        <a:path w="4" h="2">
                          <a:moveTo>
                            <a:pt x="4" y="0"/>
                          </a:moveTo>
                          <a:lnTo>
                            <a:pt x="2" y="0"/>
                          </a:lnTo>
                          <a:lnTo>
                            <a:pt x="0" y="2"/>
                          </a:lnTo>
                          <a:lnTo>
                            <a:pt x="0" y="2"/>
                          </a:lnTo>
                          <a:lnTo>
                            <a:pt x="3" y="1"/>
                          </a:lnTo>
                          <a:lnTo>
                            <a:pt x="4" y="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538" name="Freeform 977">
                      <a:extLst>
                        <a:ext uri="{FF2B5EF4-FFF2-40B4-BE49-F238E27FC236}">
                          <a16:creationId xmlns:a16="http://schemas.microsoft.com/office/drawing/2014/main" xmlns="" id="{4DBA9AFA-FFB8-4444-9818-B4EF7100298E}"/>
                        </a:ext>
                      </a:extLst>
                    </p:cNvPr>
                    <p:cNvSpPr/>
                    <p:nvPr/>
                  </p:nvSpPr>
                  <p:spPr>
                    <a:xfrm>
                      <a:off x="2873375" y="4295775"/>
                      <a:ext cx="7938" cy="11113"/>
                    </a:xfrm>
                    <a:custGeom>
                      <a:avLst/>
                      <a:gdLst>
                        <a:gd name="T0" fmla="*/ 0 w 5"/>
                        <a:gd name="T1" fmla="*/ 0 h 7"/>
                        <a:gd name="T2" fmla="*/ 1 w 5"/>
                        <a:gd name="T3" fmla="*/ 0 h 7"/>
                        <a:gd name="T4" fmla="*/ 3 w 5"/>
                        <a:gd name="T5" fmla="*/ 2 h 7"/>
                        <a:gd name="T6" fmla="*/ 5 w 5"/>
                        <a:gd name="T7" fmla="*/ 6 h 7"/>
                        <a:gd name="T8" fmla="*/ 4 w 5"/>
                        <a:gd name="T9" fmla="*/ 7 h 7"/>
                        <a:gd name="T10" fmla="*/ 3 w 5"/>
                        <a:gd name="T11" fmla="*/ 7 h 7"/>
                        <a:gd name="T12" fmla="*/ 2 w 5"/>
                        <a:gd name="T13" fmla="*/ 6 h 7"/>
                        <a:gd name="T14" fmla="*/ 0 w 5"/>
                        <a:gd name="T15" fmla="*/ 1 h 7"/>
                        <a:gd name="T16" fmla="*/ 0 w 5"/>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0" y="0"/>
                          </a:moveTo>
                          <a:lnTo>
                            <a:pt x="1" y="0"/>
                          </a:lnTo>
                          <a:lnTo>
                            <a:pt x="3" y="2"/>
                          </a:lnTo>
                          <a:lnTo>
                            <a:pt x="5" y="6"/>
                          </a:lnTo>
                          <a:lnTo>
                            <a:pt x="4" y="7"/>
                          </a:lnTo>
                          <a:lnTo>
                            <a:pt x="3" y="7"/>
                          </a:lnTo>
                          <a:lnTo>
                            <a:pt x="2" y="6"/>
                          </a:lnTo>
                          <a:lnTo>
                            <a:pt x="0" y="1"/>
                          </a:lnTo>
                          <a:lnTo>
                            <a:pt x="0"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539" name="Freeform 978">
                      <a:extLst>
                        <a:ext uri="{FF2B5EF4-FFF2-40B4-BE49-F238E27FC236}">
                          <a16:creationId xmlns:a16="http://schemas.microsoft.com/office/drawing/2014/main" xmlns="" id="{AE86B1D4-C025-664C-B934-53E1681C8258}"/>
                        </a:ext>
                      </a:extLst>
                    </p:cNvPr>
                    <p:cNvSpPr/>
                    <p:nvPr/>
                  </p:nvSpPr>
                  <p:spPr>
                    <a:xfrm>
                      <a:off x="2873375" y="4295775"/>
                      <a:ext cx="7938" cy="11113"/>
                    </a:xfrm>
                    <a:custGeom>
                      <a:avLst/>
                      <a:gdLst>
                        <a:gd name="T0" fmla="*/ 0 w 5"/>
                        <a:gd name="T1" fmla="*/ 0 h 7"/>
                        <a:gd name="T2" fmla="*/ 1 w 5"/>
                        <a:gd name="T3" fmla="*/ 0 h 7"/>
                        <a:gd name="T4" fmla="*/ 3 w 5"/>
                        <a:gd name="T5" fmla="*/ 2 h 7"/>
                        <a:gd name="T6" fmla="*/ 5 w 5"/>
                        <a:gd name="T7" fmla="*/ 6 h 7"/>
                        <a:gd name="T8" fmla="*/ 4 w 5"/>
                        <a:gd name="T9" fmla="*/ 7 h 7"/>
                        <a:gd name="T10" fmla="*/ 3 w 5"/>
                        <a:gd name="T11" fmla="*/ 7 h 7"/>
                        <a:gd name="T12" fmla="*/ 2 w 5"/>
                        <a:gd name="T13" fmla="*/ 6 h 7"/>
                        <a:gd name="T14" fmla="*/ 0 w 5"/>
                        <a:gd name="T15" fmla="*/ 1 h 7"/>
                        <a:gd name="T16" fmla="*/ 0 w 5"/>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0" y="0"/>
                          </a:moveTo>
                          <a:lnTo>
                            <a:pt x="1" y="0"/>
                          </a:lnTo>
                          <a:lnTo>
                            <a:pt x="3" y="2"/>
                          </a:lnTo>
                          <a:lnTo>
                            <a:pt x="5" y="6"/>
                          </a:lnTo>
                          <a:lnTo>
                            <a:pt x="4" y="7"/>
                          </a:lnTo>
                          <a:lnTo>
                            <a:pt x="3" y="7"/>
                          </a:lnTo>
                          <a:lnTo>
                            <a:pt x="2" y="6"/>
                          </a:lnTo>
                          <a:lnTo>
                            <a:pt x="0" y="1"/>
                          </a:lnTo>
                          <a:lnTo>
                            <a:pt x="0" y="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540" name="Freeform 979">
                      <a:extLst>
                        <a:ext uri="{FF2B5EF4-FFF2-40B4-BE49-F238E27FC236}">
                          <a16:creationId xmlns:a16="http://schemas.microsoft.com/office/drawing/2014/main" xmlns="" id="{349C13A4-9022-3A40-BC3F-E3D152254982}"/>
                        </a:ext>
                      </a:extLst>
                    </p:cNvPr>
                    <p:cNvSpPr/>
                    <p:nvPr/>
                  </p:nvSpPr>
                  <p:spPr>
                    <a:xfrm>
                      <a:off x="2801938" y="4381500"/>
                      <a:ext cx="12700" cy="6350"/>
                    </a:xfrm>
                    <a:custGeom>
                      <a:avLst/>
                      <a:gdLst>
                        <a:gd name="T0" fmla="*/ 6 w 8"/>
                        <a:gd name="T1" fmla="*/ 0 h 4"/>
                        <a:gd name="T2" fmla="*/ 8 w 8"/>
                        <a:gd name="T3" fmla="*/ 1 h 4"/>
                        <a:gd name="T4" fmla="*/ 8 w 8"/>
                        <a:gd name="T5" fmla="*/ 3 h 4"/>
                        <a:gd name="T6" fmla="*/ 5 w 8"/>
                        <a:gd name="T7" fmla="*/ 4 h 4"/>
                        <a:gd name="T8" fmla="*/ 4 w 8"/>
                        <a:gd name="T9" fmla="*/ 4 h 4"/>
                        <a:gd name="T10" fmla="*/ 3 w 8"/>
                        <a:gd name="T11" fmla="*/ 3 h 4"/>
                        <a:gd name="T12" fmla="*/ 0 w 8"/>
                        <a:gd name="T13" fmla="*/ 3 h 4"/>
                        <a:gd name="T14" fmla="*/ 0 w 8"/>
                        <a:gd name="T15" fmla="*/ 2 h 4"/>
                        <a:gd name="T16" fmla="*/ 1 w 8"/>
                        <a:gd name="T17" fmla="*/ 1 h 4"/>
                        <a:gd name="T18" fmla="*/ 2 w 8"/>
                        <a:gd name="T19" fmla="*/ 1 h 4"/>
                        <a:gd name="T20" fmla="*/ 3 w 8"/>
                        <a:gd name="T21" fmla="*/ 2 h 4"/>
                        <a:gd name="T22" fmla="*/ 6 w 8"/>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4">
                          <a:moveTo>
                            <a:pt x="6" y="0"/>
                          </a:moveTo>
                          <a:lnTo>
                            <a:pt x="8" y="1"/>
                          </a:lnTo>
                          <a:lnTo>
                            <a:pt x="8" y="3"/>
                          </a:lnTo>
                          <a:lnTo>
                            <a:pt x="5" y="4"/>
                          </a:lnTo>
                          <a:lnTo>
                            <a:pt x="4" y="4"/>
                          </a:lnTo>
                          <a:lnTo>
                            <a:pt x="3" y="3"/>
                          </a:lnTo>
                          <a:lnTo>
                            <a:pt x="0" y="3"/>
                          </a:lnTo>
                          <a:lnTo>
                            <a:pt x="0" y="2"/>
                          </a:lnTo>
                          <a:lnTo>
                            <a:pt x="1" y="1"/>
                          </a:lnTo>
                          <a:lnTo>
                            <a:pt x="2" y="1"/>
                          </a:lnTo>
                          <a:lnTo>
                            <a:pt x="3" y="2"/>
                          </a:lnTo>
                          <a:lnTo>
                            <a:pt x="6"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541" name="Freeform 980">
                      <a:extLst>
                        <a:ext uri="{FF2B5EF4-FFF2-40B4-BE49-F238E27FC236}">
                          <a16:creationId xmlns:a16="http://schemas.microsoft.com/office/drawing/2014/main" xmlns="" id="{46C3D688-312B-C94C-8E15-04C4184FD670}"/>
                        </a:ext>
                      </a:extLst>
                    </p:cNvPr>
                    <p:cNvSpPr/>
                    <p:nvPr/>
                  </p:nvSpPr>
                  <p:spPr>
                    <a:xfrm>
                      <a:off x="2801938" y="4381500"/>
                      <a:ext cx="12700" cy="6350"/>
                    </a:xfrm>
                    <a:custGeom>
                      <a:avLst/>
                      <a:gdLst>
                        <a:gd name="T0" fmla="*/ 6 w 8"/>
                        <a:gd name="T1" fmla="*/ 0 h 4"/>
                        <a:gd name="T2" fmla="*/ 8 w 8"/>
                        <a:gd name="T3" fmla="*/ 1 h 4"/>
                        <a:gd name="T4" fmla="*/ 8 w 8"/>
                        <a:gd name="T5" fmla="*/ 3 h 4"/>
                        <a:gd name="T6" fmla="*/ 5 w 8"/>
                        <a:gd name="T7" fmla="*/ 4 h 4"/>
                        <a:gd name="T8" fmla="*/ 4 w 8"/>
                        <a:gd name="T9" fmla="*/ 4 h 4"/>
                        <a:gd name="T10" fmla="*/ 3 w 8"/>
                        <a:gd name="T11" fmla="*/ 3 h 4"/>
                        <a:gd name="T12" fmla="*/ 0 w 8"/>
                        <a:gd name="T13" fmla="*/ 3 h 4"/>
                        <a:gd name="T14" fmla="*/ 0 w 8"/>
                        <a:gd name="T15" fmla="*/ 2 h 4"/>
                        <a:gd name="T16" fmla="*/ 1 w 8"/>
                        <a:gd name="T17" fmla="*/ 1 h 4"/>
                        <a:gd name="T18" fmla="*/ 2 w 8"/>
                        <a:gd name="T19" fmla="*/ 1 h 4"/>
                        <a:gd name="T20" fmla="*/ 3 w 8"/>
                        <a:gd name="T21" fmla="*/ 2 h 4"/>
                        <a:gd name="T22" fmla="*/ 6 w 8"/>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4">
                          <a:moveTo>
                            <a:pt x="6" y="0"/>
                          </a:moveTo>
                          <a:lnTo>
                            <a:pt x="8" y="1"/>
                          </a:lnTo>
                          <a:lnTo>
                            <a:pt x="8" y="3"/>
                          </a:lnTo>
                          <a:lnTo>
                            <a:pt x="5" y="4"/>
                          </a:lnTo>
                          <a:lnTo>
                            <a:pt x="4" y="4"/>
                          </a:lnTo>
                          <a:lnTo>
                            <a:pt x="3" y="3"/>
                          </a:lnTo>
                          <a:lnTo>
                            <a:pt x="0" y="3"/>
                          </a:lnTo>
                          <a:lnTo>
                            <a:pt x="0" y="2"/>
                          </a:lnTo>
                          <a:lnTo>
                            <a:pt x="1" y="1"/>
                          </a:lnTo>
                          <a:lnTo>
                            <a:pt x="2" y="1"/>
                          </a:lnTo>
                          <a:lnTo>
                            <a:pt x="3" y="2"/>
                          </a:lnTo>
                          <a:lnTo>
                            <a:pt x="6" y="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542" name="Freeform 985">
                      <a:extLst>
                        <a:ext uri="{FF2B5EF4-FFF2-40B4-BE49-F238E27FC236}">
                          <a16:creationId xmlns:a16="http://schemas.microsoft.com/office/drawing/2014/main" xmlns="" id="{1D12B41A-3E5B-F440-9352-D27B318606C7}"/>
                        </a:ext>
                      </a:extLst>
                    </p:cNvPr>
                    <p:cNvSpPr/>
                    <p:nvPr/>
                  </p:nvSpPr>
                  <p:spPr>
                    <a:xfrm>
                      <a:off x="2603500" y="4117975"/>
                      <a:ext cx="9525" cy="1588"/>
                    </a:xfrm>
                    <a:custGeom>
                      <a:avLst/>
                      <a:gdLst>
                        <a:gd name="T0" fmla="*/ 6 w 6"/>
                        <a:gd name="T1" fmla="*/ 1 h 1"/>
                        <a:gd name="T2" fmla="*/ 5 w 6"/>
                        <a:gd name="T3" fmla="*/ 0 h 1"/>
                        <a:gd name="T4" fmla="*/ 3 w 6"/>
                        <a:gd name="T5" fmla="*/ 0 h 1"/>
                        <a:gd name="T6" fmla="*/ 0 w 6"/>
                        <a:gd name="T7" fmla="*/ 1 h 1"/>
                        <a:gd name="T8" fmla="*/ 3 w 6"/>
                        <a:gd name="T9" fmla="*/ 1 h 1"/>
                        <a:gd name="T10" fmla="*/ 4 w 6"/>
                        <a:gd name="T11" fmla="*/ 1 h 1"/>
                        <a:gd name="T12" fmla="*/ 6 w 6"/>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6" h="1">
                          <a:moveTo>
                            <a:pt x="6" y="1"/>
                          </a:moveTo>
                          <a:lnTo>
                            <a:pt x="5" y="0"/>
                          </a:lnTo>
                          <a:lnTo>
                            <a:pt x="3" y="0"/>
                          </a:lnTo>
                          <a:lnTo>
                            <a:pt x="0" y="1"/>
                          </a:lnTo>
                          <a:lnTo>
                            <a:pt x="3" y="1"/>
                          </a:lnTo>
                          <a:lnTo>
                            <a:pt x="4" y="1"/>
                          </a:lnTo>
                          <a:lnTo>
                            <a:pt x="6" y="1"/>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543" name="Freeform 986">
                      <a:extLst>
                        <a:ext uri="{FF2B5EF4-FFF2-40B4-BE49-F238E27FC236}">
                          <a16:creationId xmlns:a16="http://schemas.microsoft.com/office/drawing/2014/main" xmlns="" id="{D070D809-7546-F243-92D4-44DFB94AA5DF}"/>
                        </a:ext>
                      </a:extLst>
                    </p:cNvPr>
                    <p:cNvSpPr/>
                    <p:nvPr/>
                  </p:nvSpPr>
                  <p:spPr>
                    <a:xfrm>
                      <a:off x="2603500" y="4117975"/>
                      <a:ext cx="9525" cy="1588"/>
                    </a:xfrm>
                    <a:custGeom>
                      <a:avLst/>
                      <a:gdLst>
                        <a:gd name="T0" fmla="*/ 6 w 6"/>
                        <a:gd name="T1" fmla="*/ 1 h 1"/>
                        <a:gd name="T2" fmla="*/ 5 w 6"/>
                        <a:gd name="T3" fmla="*/ 0 h 1"/>
                        <a:gd name="T4" fmla="*/ 3 w 6"/>
                        <a:gd name="T5" fmla="*/ 0 h 1"/>
                        <a:gd name="T6" fmla="*/ 0 w 6"/>
                        <a:gd name="T7" fmla="*/ 1 h 1"/>
                        <a:gd name="T8" fmla="*/ 3 w 6"/>
                        <a:gd name="T9" fmla="*/ 1 h 1"/>
                        <a:gd name="T10" fmla="*/ 4 w 6"/>
                        <a:gd name="T11" fmla="*/ 1 h 1"/>
                        <a:gd name="T12" fmla="*/ 6 w 6"/>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6" h="1">
                          <a:moveTo>
                            <a:pt x="6" y="1"/>
                          </a:moveTo>
                          <a:lnTo>
                            <a:pt x="5" y="0"/>
                          </a:lnTo>
                          <a:lnTo>
                            <a:pt x="3" y="0"/>
                          </a:lnTo>
                          <a:lnTo>
                            <a:pt x="0" y="1"/>
                          </a:lnTo>
                          <a:lnTo>
                            <a:pt x="3" y="1"/>
                          </a:lnTo>
                          <a:lnTo>
                            <a:pt x="4" y="1"/>
                          </a:lnTo>
                          <a:lnTo>
                            <a:pt x="6" y="1"/>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544" name="Freeform 987">
                      <a:extLst>
                        <a:ext uri="{FF2B5EF4-FFF2-40B4-BE49-F238E27FC236}">
                          <a16:creationId xmlns:a16="http://schemas.microsoft.com/office/drawing/2014/main" xmlns="" id="{01E6AE6B-B331-9B4F-AC54-98A531B95DAD}"/>
                        </a:ext>
                      </a:extLst>
                    </p:cNvPr>
                    <p:cNvSpPr/>
                    <p:nvPr/>
                  </p:nvSpPr>
                  <p:spPr>
                    <a:xfrm>
                      <a:off x="2574925" y="4106863"/>
                      <a:ext cx="11113" cy="15875"/>
                    </a:xfrm>
                    <a:custGeom>
                      <a:avLst/>
                      <a:gdLst>
                        <a:gd name="T0" fmla="*/ 5 w 7"/>
                        <a:gd name="T1" fmla="*/ 3 h 10"/>
                        <a:gd name="T2" fmla="*/ 5 w 7"/>
                        <a:gd name="T3" fmla="*/ 2 h 10"/>
                        <a:gd name="T4" fmla="*/ 5 w 7"/>
                        <a:gd name="T5" fmla="*/ 3 h 10"/>
                        <a:gd name="T6" fmla="*/ 4 w 7"/>
                        <a:gd name="T7" fmla="*/ 2 h 10"/>
                        <a:gd name="T8" fmla="*/ 2 w 7"/>
                        <a:gd name="T9" fmla="*/ 2 h 10"/>
                        <a:gd name="T10" fmla="*/ 0 w 7"/>
                        <a:gd name="T11" fmla="*/ 2 h 10"/>
                        <a:gd name="T12" fmla="*/ 0 w 7"/>
                        <a:gd name="T13" fmla="*/ 1 h 10"/>
                        <a:gd name="T14" fmla="*/ 1 w 7"/>
                        <a:gd name="T15" fmla="*/ 0 h 10"/>
                        <a:gd name="T16" fmla="*/ 2 w 7"/>
                        <a:gd name="T17" fmla="*/ 1 h 10"/>
                        <a:gd name="T18" fmla="*/ 4 w 7"/>
                        <a:gd name="T19" fmla="*/ 2 h 10"/>
                        <a:gd name="T20" fmla="*/ 6 w 7"/>
                        <a:gd name="T21" fmla="*/ 2 h 10"/>
                        <a:gd name="T22" fmla="*/ 7 w 7"/>
                        <a:gd name="T23" fmla="*/ 3 h 10"/>
                        <a:gd name="T24" fmla="*/ 7 w 7"/>
                        <a:gd name="T25" fmla="*/ 6 h 10"/>
                        <a:gd name="T26" fmla="*/ 2 w 7"/>
                        <a:gd name="T27" fmla="*/ 10 h 10"/>
                        <a:gd name="T28" fmla="*/ 2 w 7"/>
                        <a:gd name="T29" fmla="*/ 9 h 10"/>
                        <a:gd name="T30" fmla="*/ 5 w 7"/>
                        <a:gd name="T31" fmla="*/ 5 h 10"/>
                        <a:gd name="T32" fmla="*/ 5 w 7"/>
                        <a:gd name="T33"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10">
                          <a:moveTo>
                            <a:pt x="5" y="3"/>
                          </a:moveTo>
                          <a:lnTo>
                            <a:pt x="5" y="2"/>
                          </a:lnTo>
                          <a:lnTo>
                            <a:pt x="5" y="3"/>
                          </a:lnTo>
                          <a:lnTo>
                            <a:pt x="4" y="2"/>
                          </a:lnTo>
                          <a:lnTo>
                            <a:pt x="2" y="2"/>
                          </a:lnTo>
                          <a:lnTo>
                            <a:pt x="0" y="2"/>
                          </a:lnTo>
                          <a:lnTo>
                            <a:pt x="0" y="1"/>
                          </a:lnTo>
                          <a:lnTo>
                            <a:pt x="1" y="0"/>
                          </a:lnTo>
                          <a:lnTo>
                            <a:pt x="2" y="1"/>
                          </a:lnTo>
                          <a:lnTo>
                            <a:pt x="4" y="2"/>
                          </a:lnTo>
                          <a:lnTo>
                            <a:pt x="6" y="2"/>
                          </a:lnTo>
                          <a:lnTo>
                            <a:pt x="7" y="3"/>
                          </a:lnTo>
                          <a:lnTo>
                            <a:pt x="7" y="6"/>
                          </a:lnTo>
                          <a:lnTo>
                            <a:pt x="2" y="10"/>
                          </a:lnTo>
                          <a:lnTo>
                            <a:pt x="2" y="9"/>
                          </a:lnTo>
                          <a:lnTo>
                            <a:pt x="5" y="5"/>
                          </a:lnTo>
                          <a:lnTo>
                            <a:pt x="5" y="3"/>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545" name="Freeform 988">
                      <a:extLst>
                        <a:ext uri="{FF2B5EF4-FFF2-40B4-BE49-F238E27FC236}">
                          <a16:creationId xmlns:a16="http://schemas.microsoft.com/office/drawing/2014/main" xmlns="" id="{FB4AA625-3506-3542-906B-A41E6B5E6091}"/>
                        </a:ext>
                      </a:extLst>
                    </p:cNvPr>
                    <p:cNvSpPr/>
                    <p:nvPr/>
                  </p:nvSpPr>
                  <p:spPr>
                    <a:xfrm>
                      <a:off x="2574925" y="4106863"/>
                      <a:ext cx="11113" cy="15875"/>
                    </a:xfrm>
                    <a:custGeom>
                      <a:avLst/>
                      <a:gdLst>
                        <a:gd name="T0" fmla="*/ 5 w 7"/>
                        <a:gd name="T1" fmla="*/ 3 h 10"/>
                        <a:gd name="T2" fmla="*/ 5 w 7"/>
                        <a:gd name="T3" fmla="*/ 2 h 10"/>
                        <a:gd name="T4" fmla="*/ 5 w 7"/>
                        <a:gd name="T5" fmla="*/ 3 h 10"/>
                        <a:gd name="T6" fmla="*/ 4 w 7"/>
                        <a:gd name="T7" fmla="*/ 2 h 10"/>
                        <a:gd name="T8" fmla="*/ 2 w 7"/>
                        <a:gd name="T9" fmla="*/ 2 h 10"/>
                        <a:gd name="T10" fmla="*/ 0 w 7"/>
                        <a:gd name="T11" fmla="*/ 2 h 10"/>
                        <a:gd name="T12" fmla="*/ 0 w 7"/>
                        <a:gd name="T13" fmla="*/ 1 h 10"/>
                        <a:gd name="T14" fmla="*/ 1 w 7"/>
                        <a:gd name="T15" fmla="*/ 0 h 10"/>
                        <a:gd name="T16" fmla="*/ 2 w 7"/>
                        <a:gd name="T17" fmla="*/ 1 h 10"/>
                        <a:gd name="T18" fmla="*/ 4 w 7"/>
                        <a:gd name="T19" fmla="*/ 2 h 10"/>
                        <a:gd name="T20" fmla="*/ 6 w 7"/>
                        <a:gd name="T21" fmla="*/ 2 h 10"/>
                        <a:gd name="T22" fmla="*/ 7 w 7"/>
                        <a:gd name="T23" fmla="*/ 3 h 10"/>
                        <a:gd name="T24" fmla="*/ 7 w 7"/>
                        <a:gd name="T25" fmla="*/ 6 h 10"/>
                        <a:gd name="T26" fmla="*/ 2 w 7"/>
                        <a:gd name="T27" fmla="*/ 10 h 10"/>
                        <a:gd name="T28" fmla="*/ 2 w 7"/>
                        <a:gd name="T29" fmla="*/ 9 h 10"/>
                        <a:gd name="T30" fmla="*/ 5 w 7"/>
                        <a:gd name="T31" fmla="*/ 5 h 10"/>
                        <a:gd name="T32" fmla="*/ 5 w 7"/>
                        <a:gd name="T33"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10">
                          <a:moveTo>
                            <a:pt x="5" y="3"/>
                          </a:moveTo>
                          <a:lnTo>
                            <a:pt x="5" y="2"/>
                          </a:lnTo>
                          <a:lnTo>
                            <a:pt x="5" y="3"/>
                          </a:lnTo>
                          <a:lnTo>
                            <a:pt x="4" y="2"/>
                          </a:lnTo>
                          <a:lnTo>
                            <a:pt x="2" y="2"/>
                          </a:lnTo>
                          <a:lnTo>
                            <a:pt x="0" y="2"/>
                          </a:lnTo>
                          <a:lnTo>
                            <a:pt x="0" y="1"/>
                          </a:lnTo>
                          <a:lnTo>
                            <a:pt x="1" y="0"/>
                          </a:lnTo>
                          <a:lnTo>
                            <a:pt x="2" y="1"/>
                          </a:lnTo>
                          <a:lnTo>
                            <a:pt x="4" y="2"/>
                          </a:lnTo>
                          <a:lnTo>
                            <a:pt x="6" y="2"/>
                          </a:lnTo>
                          <a:lnTo>
                            <a:pt x="7" y="3"/>
                          </a:lnTo>
                          <a:lnTo>
                            <a:pt x="7" y="6"/>
                          </a:lnTo>
                          <a:lnTo>
                            <a:pt x="2" y="10"/>
                          </a:lnTo>
                          <a:lnTo>
                            <a:pt x="2" y="9"/>
                          </a:lnTo>
                          <a:lnTo>
                            <a:pt x="5" y="5"/>
                          </a:lnTo>
                          <a:lnTo>
                            <a:pt x="5" y="3"/>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546" name="Freeform 989">
                      <a:extLst>
                        <a:ext uri="{FF2B5EF4-FFF2-40B4-BE49-F238E27FC236}">
                          <a16:creationId xmlns:a16="http://schemas.microsoft.com/office/drawing/2014/main" xmlns="" id="{3F2064DB-1402-A140-990F-9ABDD5B56A8E}"/>
                        </a:ext>
                      </a:extLst>
                    </p:cNvPr>
                    <p:cNvSpPr/>
                    <p:nvPr/>
                  </p:nvSpPr>
                  <p:spPr>
                    <a:xfrm>
                      <a:off x="2544763" y="4060825"/>
                      <a:ext cx="9525" cy="15875"/>
                    </a:xfrm>
                    <a:custGeom>
                      <a:avLst/>
                      <a:gdLst>
                        <a:gd name="T0" fmla="*/ 5 w 6"/>
                        <a:gd name="T1" fmla="*/ 7 h 10"/>
                        <a:gd name="T2" fmla="*/ 6 w 6"/>
                        <a:gd name="T3" fmla="*/ 6 h 10"/>
                        <a:gd name="T4" fmla="*/ 6 w 6"/>
                        <a:gd name="T5" fmla="*/ 9 h 10"/>
                        <a:gd name="T6" fmla="*/ 5 w 6"/>
                        <a:gd name="T7" fmla="*/ 10 h 10"/>
                        <a:gd name="T8" fmla="*/ 4 w 6"/>
                        <a:gd name="T9" fmla="*/ 9 h 10"/>
                        <a:gd name="T10" fmla="*/ 4 w 6"/>
                        <a:gd name="T11" fmla="*/ 7 h 10"/>
                        <a:gd name="T12" fmla="*/ 0 w 6"/>
                        <a:gd name="T13" fmla="*/ 0 h 10"/>
                        <a:gd name="T14" fmla="*/ 1 w 6"/>
                        <a:gd name="T15" fmla="*/ 0 h 10"/>
                        <a:gd name="T16" fmla="*/ 5 w 6"/>
                        <a:gd name="T17"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0">
                          <a:moveTo>
                            <a:pt x="5" y="7"/>
                          </a:moveTo>
                          <a:lnTo>
                            <a:pt x="6" y="6"/>
                          </a:lnTo>
                          <a:lnTo>
                            <a:pt x="6" y="9"/>
                          </a:lnTo>
                          <a:lnTo>
                            <a:pt x="5" y="10"/>
                          </a:lnTo>
                          <a:lnTo>
                            <a:pt x="4" y="9"/>
                          </a:lnTo>
                          <a:lnTo>
                            <a:pt x="4" y="7"/>
                          </a:lnTo>
                          <a:lnTo>
                            <a:pt x="0" y="0"/>
                          </a:lnTo>
                          <a:lnTo>
                            <a:pt x="1" y="0"/>
                          </a:lnTo>
                          <a:lnTo>
                            <a:pt x="5" y="7"/>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547" name="Freeform 990">
                      <a:extLst>
                        <a:ext uri="{FF2B5EF4-FFF2-40B4-BE49-F238E27FC236}">
                          <a16:creationId xmlns:a16="http://schemas.microsoft.com/office/drawing/2014/main" xmlns="" id="{A354AA5A-C07D-C846-93C9-6235D0FFCC5F}"/>
                        </a:ext>
                      </a:extLst>
                    </p:cNvPr>
                    <p:cNvSpPr/>
                    <p:nvPr/>
                  </p:nvSpPr>
                  <p:spPr>
                    <a:xfrm>
                      <a:off x="2544763" y="4060825"/>
                      <a:ext cx="9525" cy="15875"/>
                    </a:xfrm>
                    <a:custGeom>
                      <a:avLst/>
                      <a:gdLst>
                        <a:gd name="T0" fmla="*/ 5 w 6"/>
                        <a:gd name="T1" fmla="*/ 7 h 10"/>
                        <a:gd name="T2" fmla="*/ 6 w 6"/>
                        <a:gd name="T3" fmla="*/ 6 h 10"/>
                        <a:gd name="T4" fmla="*/ 6 w 6"/>
                        <a:gd name="T5" fmla="*/ 9 h 10"/>
                        <a:gd name="T6" fmla="*/ 5 w 6"/>
                        <a:gd name="T7" fmla="*/ 10 h 10"/>
                        <a:gd name="T8" fmla="*/ 4 w 6"/>
                        <a:gd name="T9" fmla="*/ 9 h 10"/>
                        <a:gd name="T10" fmla="*/ 4 w 6"/>
                        <a:gd name="T11" fmla="*/ 7 h 10"/>
                        <a:gd name="T12" fmla="*/ 0 w 6"/>
                        <a:gd name="T13" fmla="*/ 0 h 10"/>
                        <a:gd name="T14" fmla="*/ 1 w 6"/>
                        <a:gd name="T15" fmla="*/ 0 h 10"/>
                        <a:gd name="T16" fmla="*/ 5 w 6"/>
                        <a:gd name="T17"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0">
                          <a:moveTo>
                            <a:pt x="5" y="7"/>
                          </a:moveTo>
                          <a:lnTo>
                            <a:pt x="6" y="6"/>
                          </a:lnTo>
                          <a:lnTo>
                            <a:pt x="6" y="9"/>
                          </a:lnTo>
                          <a:lnTo>
                            <a:pt x="5" y="10"/>
                          </a:lnTo>
                          <a:lnTo>
                            <a:pt x="4" y="9"/>
                          </a:lnTo>
                          <a:lnTo>
                            <a:pt x="4" y="7"/>
                          </a:lnTo>
                          <a:lnTo>
                            <a:pt x="0" y="0"/>
                          </a:lnTo>
                          <a:lnTo>
                            <a:pt x="1" y="0"/>
                          </a:lnTo>
                          <a:lnTo>
                            <a:pt x="5" y="7"/>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548" name="Freeform 991">
                      <a:extLst>
                        <a:ext uri="{FF2B5EF4-FFF2-40B4-BE49-F238E27FC236}">
                          <a16:creationId xmlns:a16="http://schemas.microsoft.com/office/drawing/2014/main" xmlns="" id="{59CD080E-AEE8-E74C-980B-A9F60D9540A7}"/>
                        </a:ext>
                      </a:extLst>
                    </p:cNvPr>
                    <p:cNvSpPr/>
                    <p:nvPr/>
                  </p:nvSpPr>
                  <p:spPr>
                    <a:xfrm>
                      <a:off x="2592388" y="4143375"/>
                      <a:ext cx="14288" cy="9525"/>
                    </a:xfrm>
                    <a:custGeom>
                      <a:avLst/>
                      <a:gdLst>
                        <a:gd name="T0" fmla="*/ 9 w 9"/>
                        <a:gd name="T1" fmla="*/ 0 h 6"/>
                        <a:gd name="T2" fmla="*/ 9 w 9"/>
                        <a:gd name="T3" fmla="*/ 0 h 6"/>
                        <a:gd name="T4" fmla="*/ 8 w 9"/>
                        <a:gd name="T5" fmla="*/ 4 h 6"/>
                        <a:gd name="T6" fmla="*/ 6 w 9"/>
                        <a:gd name="T7" fmla="*/ 6 h 6"/>
                        <a:gd name="T8" fmla="*/ 0 w 9"/>
                        <a:gd name="T9" fmla="*/ 6 h 6"/>
                        <a:gd name="T10" fmla="*/ 0 w 9"/>
                        <a:gd name="T11" fmla="*/ 3 h 6"/>
                        <a:gd name="T12" fmla="*/ 3 w 9"/>
                        <a:gd name="T13" fmla="*/ 2 h 6"/>
                        <a:gd name="T14" fmla="*/ 5 w 9"/>
                        <a:gd name="T15" fmla="*/ 3 h 6"/>
                        <a:gd name="T16" fmla="*/ 9 w 9"/>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6">
                          <a:moveTo>
                            <a:pt x="9" y="0"/>
                          </a:moveTo>
                          <a:lnTo>
                            <a:pt x="9" y="0"/>
                          </a:lnTo>
                          <a:lnTo>
                            <a:pt x="8" y="4"/>
                          </a:lnTo>
                          <a:lnTo>
                            <a:pt x="6" y="6"/>
                          </a:lnTo>
                          <a:lnTo>
                            <a:pt x="0" y="6"/>
                          </a:lnTo>
                          <a:lnTo>
                            <a:pt x="0" y="3"/>
                          </a:lnTo>
                          <a:lnTo>
                            <a:pt x="3" y="2"/>
                          </a:lnTo>
                          <a:lnTo>
                            <a:pt x="5" y="3"/>
                          </a:lnTo>
                          <a:lnTo>
                            <a:pt x="9"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549" name="Freeform 993">
                      <a:extLst>
                        <a:ext uri="{FF2B5EF4-FFF2-40B4-BE49-F238E27FC236}">
                          <a16:creationId xmlns:a16="http://schemas.microsoft.com/office/drawing/2014/main" xmlns="" id="{53311B8D-76B5-6440-983A-8F8A60B3CA21}"/>
                        </a:ext>
                      </a:extLst>
                    </p:cNvPr>
                    <p:cNvSpPr/>
                    <p:nvPr/>
                  </p:nvSpPr>
                  <p:spPr>
                    <a:xfrm>
                      <a:off x="2571750" y="4075113"/>
                      <a:ext cx="3175" cy="4763"/>
                    </a:xfrm>
                    <a:custGeom>
                      <a:avLst/>
                      <a:gdLst>
                        <a:gd name="T0" fmla="*/ 1 w 2"/>
                        <a:gd name="T1" fmla="*/ 0 h 3"/>
                        <a:gd name="T2" fmla="*/ 0 w 2"/>
                        <a:gd name="T3" fmla="*/ 2 h 3"/>
                        <a:gd name="T4" fmla="*/ 0 w 2"/>
                        <a:gd name="T5" fmla="*/ 3 h 3"/>
                        <a:gd name="T6" fmla="*/ 1 w 2"/>
                        <a:gd name="T7" fmla="*/ 3 h 3"/>
                        <a:gd name="T8" fmla="*/ 2 w 2"/>
                        <a:gd name="T9" fmla="*/ 0 h 3"/>
                        <a:gd name="T10" fmla="*/ 1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1" y="0"/>
                          </a:moveTo>
                          <a:lnTo>
                            <a:pt x="0" y="2"/>
                          </a:lnTo>
                          <a:lnTo>
                            <a:pt x="0" y="3"/>
                          </a:lnTo>
                          <a:lnTo>
                            <a:pt x="1" y="3"/>
                          </a:lnTo>
                          <a:lnTo>
                            <a:pt x="2" y="0"/>
                          </a:lnTo>
                          <a:lnTo>
                            <a:pt x="1"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550" name="Freeform 994">
                      <a:extLst>
                        <a:ext uri="{FF2B5EF4-FFF2-40B4-BE49-F238E27FC236}">
                          <a16:creationId xmlns:a16="http://schemas.microsoft.com/office/drawing/2014/main" xmlns="" id="{62647640-01D8-BD49-AB4C-B86BE83C3417}"/>
                        </a:ext>
                      </a:extLst>
                    </p:cNvPr>
                    <p:cNvSpPr/>
                    <p:nvPr/>
                  </p:nvSpPr>
                  <p:spPr>
                    <a:xfrm>
                      <a:off x="2571750" y="4075113"/>
                      <a:ext cx="3175" cy="4763"/>
                    </a:xfrm>
                    <a:custGeom>
                      <a:avLst/>
                      <a:gdLst>
                        <a:gd name="T0" fmla="*/ 1 w 2"/>
                        <a:gd name="T1" fmla="*/ 0 h 3"/>
                        <a:gd name="T2" fmla="*/ 0 w 2"/>
                        <a:gd name="T3" fmla="*/ 2 h 3"/>
                        <a:gd name="T4" fmla="*/ 0 w 2"/>
                        <a:gd name="T5" fmla="*/ 3 h 3"/>
                        <a:gd name="T6" fmla="*/ 1 w 2"/>
                        <a:gd name="T7" fmla="*/ 3 h 3"/>
                        <a:gd name="T8" fmla="*/ 2 w 2"/>
                        <a:gd name="T9" fmla="*/ 0 h 3"/>
                        <a:gd name="T10" fmla="*/ 1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1" y="0"/>
                          </a:moveTo>
                          <a:lnTo>
                            <a:pt x="0" y="2"/>
                          </a:lnTo>
                          <a:lnTo>
                            <a:pt x="0" y="3"/>
                          </a:lnTo>
                          <a:lnTo>
                            <a:pt x="1" y="3"/>
                          </a:lnTo>
                          <a:lnTo>
                            <a:pt x="2" y="0"/>
                          </a:lnTo>
                          <a:lnTo>
                            <a:pt x="1" y="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551" name="Freeform 995">
                      <a:extLst>
                        <a:ext uri="{FF2B5EF4-FFF2-40B4-BE49-F238E27FC236}">
                          <a16:creationId xmlns:a16="http://schemas.microsoft.com/office/drawing/2014/main" xmlns="" id="{B7F6091A-7FA8-B04D-95CD-602B3F907376}"/>
                        </a:ext>
                      </a:extLst>
                    </p:cNvPr>
                    <p:cNvSpPr/>
                    <p:nvPr/>
                  </p:nvSpPr>
                  <p:spPr>
                    <a:xfrm>
                      <a:off x="2555875" y="4089400"/>
                      <a:ext cx="7938" cy="17463"/>
                    </a:xfrm>
                    <a:custGeom>
                      <a:avLst/>
                      <a:gdLst>
                        <a:gd name="T0" fmla="*/ 0 w 5"/>
                        <a:gd name="T1" fmla="*/ 0 h 11"/>
                        <a:gd name="T2" fmla="*/ 2 w 5"/>
                        <a:gd name="T3" fmla="*/ 6 h 11"/>
                        <a:gd name="T4" fmla="*/ 4 w 5"/>
                        <a:gd name="T5" fmla="*/ 7 h 11"/>
                        <a:gd name="T6" fmla="*/ 5 w 5"/>
                        <a:gd name="T7" fmla="*/ 10 h 11"/>
                        <a:gd name="T8" fmla="*/ 5 w 5"/>
                        <a:gd name="T9" fmla="*/ 11 h 11"/>
                        <a:gd name="T10" fmla="*/ 4 w 5"/>
                        <a:gd name="T11" fmla="*/ 9 h 11"/>
                        <a:gd name="T12" fmla="*/ 2 w 5"/>
                        <a:gd name="T13" fmla="*/ 7 h 11"/>
                        <a:gd name="T14" fmla="*/ 1 w 5"/>
                        <a:gd name="T15" fmla="*/ 2 h 11"/>
                        <a:gd name="T16" fmla="*/ 0 w 5"/>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1">
                          <a:moveTo>
                            <a:pt x="0" y="0"/>
                          </a:moveTo>
                          <a:lnTo>
                            <a:pt x="2" y="6"/>
                          </a:lnTo>
                          <a:lnTo>
                            <a:pt x="4" y="7"/>
                          </a:lnTo>
                          <a:lnTo>
                            <a:pt x="5" y="10"/>
                          </a:lnTo>
                          <a:lnTo>
                            <a:pt x="5" y="11"/>
                          </a:lnTo>
                          <a:lnTo>
                            <a:pt x="4" y="9"/>
                          </a:lnTo>
                          <a:lnTo>
                            <a:pt x="2" y="7"/>
                          </a:lnTo>
                          <a:lnTo>
                            <a:pt x="1" y="2"/>
                          </a:lnTo>
                          <a:lnTo>
                            <a:pt x="0"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552" name="Freeform 996">
                      <a:extLst>
                        <a:ext uri="{FF2B5EF4-FFF2-40B4-BE49-F238E27FC236}">
                          <a16:creationId xmlns:a16="http://schemas.microsoft.com/office/drawing/2014/main" xmlns="" id="{9450A12E-1163-AE41-9B25-403A2E659CC9}"/>
                        </a:ext>
                      </a:extLst>
                    </p:cNvPr>
                    <p:cNvSpPr/>
                    <p:nvPr/>
                  </p:nvSpPr>
                  <p:spPr>
                    <a:xfrm>
                      <a:off x="2555875" y="4089400"/>
                      <a:ext cx="7938" cy="17463"/>
                    </a:xfrm>
                    <a:custGeom>
                      <a:avLst/>
                      <a:gdLst>
                        <a:gd name="T0" fmla="*/ 0 w 5"/>
                        <a:gd name="T1" fmla="*/ 0 h 11"/>
                        <a:gd name="T2" fmla="*/ 2 w 5"/>
                        <a:gd name="T3" fmla="*/ 6 h 11"/>
                        <a:gd name="T4" fmla="*/ 4 w 5"/>
                        <a:gd name="T5" fmla="*/ 7 h 11"/>
                        <a:gd name="T6" fmla="*/ 5 w 5"/>
                        <a:gd name="T7" fmla="*/ 10 h 11"/>
                        <a:gd name="T8" fmla="*/ 5 w 5"/>
                        <a:gd name="T9" fmla="*/ 11 h 11"/>
                        <a:gd name="T10" fmla="*/ 4 w 5"/>
                        <a:gd name="T11" fmla="*/ 9 h 11"/>
                        <a:gd name="T12" fmla="*/ 2 w 5"/>
                        <a:gd name="T13" fmla="*/ 7 h 11"/>
                        <a:gd name="T14" fmla="*/ 1 w 5"/>
                        <a:gd name="T15" fmla="*/ 2 h 11"/>
                        <a:gd name="T16" fmla="*/ 0 w 5"/>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1">
                          <a:moveTo>
                            <a:pt x="0" y="0"/>
                          </a:moveTo>
                          <a:lnTo>
                            <a:pt x="2" y="6"/>
                          </a:lnTo>
                          <a:lnTo>
                            <a:pt x="4" y="7"/>
                          </a:lnTo>
                          <a:lnTo>
                            <a:pt x="5" y="10"/>
                          </a:lnTo>
                          <a:lnTo>
                            <a:pt x="5" y="11"/>
                          </a:lnTo>
                          <a:lnTo>
                            <a:pt x="4" y="9"/>
                          </a:lnTo>
                          <a:lnTo>
                            <a:pt x="2" y="7"/>
                          </a:lnTo>
                          <a:lnTo>
                            <a:pt x="1" y="2"/>
                          </a:lnTo>
                          <a:lnTo>
                            <a:pt x="0" y="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553" name="Freeform 997">
                      <a:extLst>
                        <a:ext uri="{FF2B5EF4-FFF2-40B4-BE49-F238E27FC236}">
                          <a16:creationId xmlns:a16="http://schemas.microsoft.com/office/drawing/2014/main" xmlns="" id="{5A4EF73C-2AD0-A146-9A0D-1A14A43C6406}"/>
                        </a:ext>
                      </a:extLst>
                    </p:cNvPr>
                    <p:cNvSpPr/>
                    <p:nvPr/>
                  </p:nvSpPr>
                  <p:spPr>
                    <a:xfrm>
                      <a:off x="2620963" y="4127500"/>
                      <a:ext cx="17463" cy="7938"/>
                    </a:xfrm>
                    <a:custGeom>
                      <a:avLst/>
                      <a:gdLst>
                        <a:gd name="T0" fmla="*/ 2 w 11"/>
                        <a:gd name="T1" fmla="*/ 1 h 5"/>
                        <a:gd name="T2" fmla="*/ 4 w 11"/>
                        <a:gd name="T3" fmla="*/ 0 h 5"/>
                        <a:gd name="T4" fmla="*/ 11 w 11"/>
                        <a:gd name="T5" fmla="*/ 4 h 5"/>
                        <a:gd name="T6" fmla="*/ 11 w 11"/>
                        <a:gd name="T7" fmla="*/ 5 h 5"/>
                        <a:gd name="T8" fmla="*/ 10 w 11"/>
                        <a:gd name="T9" fmla="*/ 4 h 5"/>
                        <a:gd name="T10" fmla="*/ 5 w 11"/>
                        <a:gd name="T11" fmla="*/ 2 h 5"/>
                        <a:gd name="T12" fmla="*/ 2 w 11"/>
                        <a:gd name="T13" fmla="*/ 3 h 5"/>
                        <a:gd name="T14" fmla="*/ 0 w 11"/>
                        <a:gd name="T15" fmla="*/ 4 h 5"/>
                        <a:gd name="T16" fmla="*/ 1 w 11"/>
                        <a:gd name="T17" fmla="*/ 2 h 5"/>
                        <a:gd name="T18" fmla="*/ 2 w 11"/>
                        <a:gd name="T1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5">
                          <a:moveTo>
                            <a:pt x="2" y="1"/>
                          </a:moveTo>
                          <a:lnTo>
                            <a:pt x="4" y="0"/>
                          </a:lnTo>
                          <a:lnTo>
                            <a:pt x="11" y="4"/>
                          </a:lnTo>
                          <a:lnTo>
                            <a:pt x="11" y="5"/>
                          </a:lnTo>
                          <a:lnTo>
                            <a:pt x="10" y="4"/>
                          </a:lnTo>
                          <a:lnTo>
                            <a:pt x="5" y="2"/>
                          </a:lnTo>
                          <a:lnTo>
                            <a:pt x="2" y="3"/>
                          </a:lnTo>
                          <a:lnTo>
                            <a:pt x="0" y="4"/>
                          </a:lnTo>
                          <a:lnTo>
                            <a:pt x="1" y="2"/>
                          </a:lnTo>
                          <a:lnTo>
                            <a:pt x="2" y="1"/>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554" name="Freeform 999">
                      <a:extLst>
                        <a:ext uri="{FF2B5EF4-FFF2-40B4-BE49-F238E27FC236}">
                          <a16:creationId xmlns:a16="http://schemas.microsoft.com/office/drawing/2014/main" xmlns="" id="{0634CB2D-530D-794B-93F6-4901501D5969}"/>
                        </a:ext>
                      </a:extLst>
                    </p:cNvPr>
                    <p:cNvSpPr/>
                    <p:nvPr/>
                  </p:nvSpPr>
                  <p:spPr>
                    <a:xfrm>
                      <a:off x="2786063" y="4214813"/>
                      <a:ext cx="3175" cy="1588"/>
                    </a:xfrm>
                    <a:custGeom>
                      <a:avLst/>
                      <a:gdLst>
                        <a:gd name="T0" fmla="*/ 2 w 2"/>
                        <a:gd name="T1" fmla="*/ 0 h 1"/>
                        <a:gd name="T2" fmla="*/ 0 w 2"/>
                        <a:gd name="T3" fmla="*/ 1 h 1"/>
                        <a:gd name="T4" fmla="*/ 1 w 2"/>
                        <a:gd name="T5" fmla="*/ 1 h 1"/>
                        <a:gd name="T6" fmla="*/ 2 w 2"/>
                        <a:gd name="T7" fmla="*/ 1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lnTo>
                            <a:pt x="0" y="1"/>
                          </a:lnTo>
                          <a:lnTo>
                            <a:pt x="1" y="1"/>
                          </a:lnTo>
                          <a:lnTo>
                            <a:pt x="2" y="1"/>
                          </a:lnTo>
                          <a:lnTo>
                            <a:pt x="2"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555" name="Freeform 1000">
                      <a:extLst>
                        <a:ext uri="{FF2B5EF4-FFF2-40B4-BE49-F238E27FC236}">
                          <a16:creationId xmlns:a16="http://schemas.microsoft.com/office/drawing/2014/main" xmlns="" id="{2073B1F3-8F9A-F245-A3F6-4FCD5389B7FD}"/>
                        </a:ext>
                      </a:extLst>
                    </p:cNvPr>
                    <p:cNvSpPr/>
                    <p:nvPr/>
                  </p:nvSpPr>
                  <p:spPr>
                    <a:xfrm>
                      <a:off x="2786063" y="4214813"/>
                      <a:ext cx="3175" cy="1588"/>
                    </a:xfrm>
                    <a:custGeom>
                      <a:avLst/>
                      <a:gdLst>
                        <a:gd name="T0" fmla="*/ 2 w 2"/>
                        <a:gd name="T1" fmla="*/ 0 h 1"/>
                        <a:gd name="T2" fmla="*/ 0 w 2"/>
                        <a:gd name="T3" fmla="*/ 1 h 1"/>
                        <a:gd name="T4" fmla="*/ 1 w 2"/>
                        <a:gd name="T5" fmla="*/ 1 h 1"/>
                        <a:gd name="T6" fmla="*/ 2 w 2"/>
                        <a:gd name="T7" fmla="*/ 1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lnTo>
                            <a:pt x="0" y="1"/>
                          </a:lnTo>
                          <a:lnTo>
                            <a:pt x="1" y="1"/>
                          </a:lnTo>
                          <a:lnTo>
                            <a:pt x="2" y="1"/>
                          </a:lnTo>
                          <a:lnTo>
                            <a:pt x="2" y="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556" name="Freeform 1001">
                      <a:extLst>
                        <a:ext uri="{FF2B5EF4-FFF2-40B4-BE49-F238E27FC236}">
                          <a16:creationId xmlns:a16="http://schemas.microsoft.com/office/drawing/2014/main" xmlns="" id="{83F65445-E2C1-2F4B-939F-EDB8784E5649}"/>
                        </a:ext>
                      </a:extLst>
                    </p:cNvPr>
                    <p:cNvSpPr/>
                    <p:nvPr/>
                  </p:nvSpPr>
                  <p:spPr>
                    <a:xfrm>
                      <a:off x="2878138" y="4316413"/>
                      <a:ext cx="3175" cy="7938"/>
                    </a:xfrm>
                    <a:custGeom>
                      <a:avLst/>
                      <a:gdLst>
                        <a:gd name="T0" fmla="*/ 1 w 2"/>
                        <a:gd name="T1" fmla="*/ 0 h 5"/>
                        <a:gd name="T2" fmla="*/ 0 w 2"/>
                        <a:gd name="T3" fmla="*/ 4 h 5"/>
                        <a:gd name="T4" fmla="*/ 1 w 2"/>
                        <a:gd name="T5" fmla="*/ 5 h 5"/>
                        <a:gd name="T6" fmla="*/ 2 w 2"/>
                        <a:gd name="T7" fmla="*/ 4 h 5"/>
                        <a:gd name="T8" fmla="*/ 1 w 2"/>
                        <a:gd name="T9" fmla="*/ 1 h 5"/>
                        <a:gd name="T10" fmla="*/ 1 w 2"/>
                        <a:gd name="T11" fmla="*/ 0 h 5"/>
                      </a:gdLst>
                      <a:ahLst/>
                      <a:cxnLst>
                        <a:cxn ang="0">
                          <a:pos x="T0" y="T1"/>
                        </a:cxn>
                        <a:cxn ang="0">
                          <a:pos x="T2" y="T3"/>
                        </a:cxn>
                        <a:cxn ang="0">
                          <a:pos x="T4" y="T5"/>
                        </a:cxn>
                        <a:cxn ang="0">
                          <a:pos x="T6" y="T7"/>
                        </a:cxn>
                        <a:cxn ang="0">
                          <a:pos x="T8" y="T9"/>
                        </a:cxn>
                        <a:cxn ang="0">
                          <a:pos x="T10" y="T11"/>
                        </a:cxn>
                      </a:cxnLst>
                      <a:rect l="0" t="0" r="r" b="b"/>
                      <a:pathLst>
                        <a:path w="2" h="5">
                          <a:moveTo>
                            <a:pt x="1" y="0"/>
                          </a:moveTo>
                          <a:lnTo>
                            <a:pt x="0" y="4"/>
                          </a:lnTo>
                          <a:lnTo>
                            <a:pt x="1" y="5"/>
                          </a:lnTo>
                          <a:lnTo>
                            <a:pt x="2" y="4"/>
                          </a:lnTo>
                          <a:lnTo>
                            <a:pt x="1" y="1"/>
                          </a:lnTo>
                          <a:lnTo>
                            <a:pt x="1"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557" name="Freeform 1002">
                      <a:extLst>
                        <a:ext uri="{FF2B5EF4-FFF2-40B4-BE49-F238E27FC236}">
                          <a16:creationId xmlns:a16="http://schemas.microsoft.com/office/drawing/2014/main" xmlns="" id="{BF45C3F4-257F-BD41-9A73-EBBD4AA0A04F}"/>
                        </a:ext>
                      </a:extLst>
                    </p:cNvPr>
                    <p:cNvSpPr/>
                    <p:nvPr/>
                  </p:nvSpPr>
                  <p:spPr>
                    <a:xfrm>
                      <a:off x="2878138" y="4316413"/>
                      <a:ext cx="3175" cy="7938"/>
                    </a:xfrm>
                    <a:custGeom>
                      <a:avLst/>
                      <a:gdLst>
                        <a:gd name="T0" fmla="*/ 1 w 2"/>
                        <a:gd name="T1" fmla="*/ 0 h 5"/>
                        <a:gd name="T2" fmla="*/ 0 w 2"/>
                        <a:gd name="T3" fmla="*/ 4 h 5"/>
                        <a:gd name="T4" fmla="*/ 1 w 2"/>
                        <a:gd name="T5" fmla="*/ 5 h 5"/>
                        <a:gd name="T6" fmla="*/ 2 w 2"/>
                        <a:gd name="T7" fmla="*/ 4 h 5"/>
                        <a:gd name="T8" fmla="*/ 1 w 2"/>
                        <a:gd name="T9" fmla="*/ 1 h 5"/>
                        <a:gd name="T10" fmla="*/ 1 w 2"/>
                        <a:gd name="T11" fmla="*/ 0 h 5"/>
                      </a:gdLst>
                      <a:ahLst/>
                      <a:cxnLst>
                        <a:cxn ang="0">
                          <a:pos x="T0" y="T1"/>
                        </a:cxn>
                        <a:cxn ang="0">
                          <a:pos x="T2" y="T3"/>
                        </a:cxn>
                        <a:cxn ang="0">
                          <a:pos x="T4" y="T5"/>
                        </a:cxn>
                        <a:cxn ang="0">
                          <a:pos x="T6" y="T7"/>
                        </a:cxn>
                        <a:cxn ang="0">
                          <a:pos x="T8" y="T9"/>
                        </a:cxn>
                        <a:cxn ang="0">
                          <a:pos x="T10" y="T11"/>
                        </a:cxn>
                      </a:cxnLst>
                      <a:rect l="0" t="0" r="r" b="b"/>
                      <a:pathLst>
                        <a:path w="2" h="5">
                          <a:moveTo>
                            <a:pt x="1" y="0"/>
                          </a:moveTo>
                          <a:lnTo>
                            <a:pt x="0" y="4"/>
                          </a:lnTo>
                          <a:lnTo>
                            <a:pt x="1" y="5"/>
                          </a:lnTo>
                          <a:lnTo>
                            <a:pt x="2" y="4"/>
                          </a:lnTo>
                          <a:lnTo>
                            <a:pt x="1" y="1"/>
                          </a:lnTo>
                          <a:lnTo>
                            <a:pt x="1" y="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558" name="Freeform 1003">
                      <a:extLst>
                        <a:ext uri="{FF2B5EF4-FFF2-40B4-BE49-F238E27FC236}">
                          <a16:creationId xmlns:a16="http://schemas.microsoft.com/office/drawing/2014/main" xmlns="" id="{FBB8EF0E-17BA-584E-B65F-E67058C4C569}"/>
                        </a:ext>
                      </a:extLst>
                    </p:cNvPr>
                    <p:cNvSpPr/>
                    <p:nvPr/>
                  </p:nvSpPr>
                  <p:spPr>
                    <a:xfrm>
                      <a:off x="2862263" y="4359275"/>
                      <a:ext cx="3175" cy="3175"/>
                    </a:xfrm>
                    <a:custGeom>
                      <a:avLst/>
                      <a:gdLst>
                        <a:gd name="T0" fmla="*/ 2 w 2"/>
                        <a:gd name="T1" fmla="*/ 0 h 2"/>
                        <a:gd name="T2" fmla="*/ 1 w 2"/>
                        <a:gd name="T3" fmla="*/ 0 h 2"/>
                        <a:gd name="T4" fmla="*/ 0 w 2"/>
                        <a:gd name="T5" fmla="*/ 2 h 2"/>
                        <a:gd name="T6" fmla="*/ 1 w 2"/>
                        <a:gd name="T7" fmla="*/ 2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lnTo>
                            <a:pt x="1" y="0"/>
                          </a:lnTo>
                          <a:lnTo>
                            <a:pt x="0" y="2"/>
                          </a:lnTo>
                          <a:lnTo>
                            <a:pt x="1" y="2"/>
                          </a:lnTo>
                          <a:lnTo>
                            <a:pt x="2"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559" name="Freeform 1004">
                      <a:extLst>
                        <a:ext uri="{FF2B5EF4-FFF2-40B4-BE49-F238E27FC236}">
                          <a16:creationId xmlns:a16="http://schemas.microsoft.com/office/drawing/2014/main" xmlns="" id="{62284517-7E16-9041-9E7E-C5BBB9BBB491}"/>
                        </a:ext>
                      </a:extLst>
                    </p:cNvPr>
                    <p:cNvSpPr/>
                    <p:nvPr/>
                  </p:nvSpPr>
                  <p:spPr>
                    <a:xfrm>
                      <a:off x="2862263" y="4359275"/>
                      <a:ext cx="3175" cy="3175"/>
                    </a:xfrm>
                    <a:custGeom>
                      <a:avLst/>
                      <a:gdLst>
                        <a:gd name="T0" fmla="*/ 2 w 2"/>
                        <a:gd name="T1" fmla="*/ 0 h 2"/>
                        <a:gd name="T2" fmla="*/ 1 w 2"/>
                        <a:gd name="T3" fmla="*/ 0 h 2"/>
                        <a:gd name="T4" fmla="*/ 0 w 2"/>
                        <a:gd name="T5" fmla="*/ 2 h 2"/>
                        <a:gd name="T6" fmla="*/ 1 w 2"/>
                        <a:gd name="T7" fmla="*/ 2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lnTo>
                            <a:pt x="1" y="0"/>
                          </a:lnTo>
                          <a:lnTo>
                            <a:pt x="0" y="2"/>
                          </a:lnTo>
                          <a:lnTo>
                            <a:pt x="1" y="2"/>
                          </a:lnTo>
                          <a:lnTo>
                            <a:pt x="2" y="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560" name="Freeform 1005">
                      <a:extLst>
                        <a:ext uri="{FF2B5EF4-FFF2-40B4-BE49-F238E27FC236}">
                          <a16:creationId xmlns:a16="http://schemas.microsoft.com/office/drawing/2014/main" xmlns="" id="{5A1D3CB7-58E6-0D43-856C-6907D5A10959}"/>
                        </a:ext>
                      </a:extLst>
                    </p:cNvPr>
                    <p:cNvSpPr/>
                    <p:nvPr/>
                  </p:nvSpPr>
                  <p:spPr>
                    <a:xfrm>
                      <a:off x="2876550" y="4332288"/>
                      <a:ext cx="0" cy="6350"/>
                    </a:xfrm>
                    <a:custGeom>
                      <a:avLst/>
                      <a:gdLst>
                        <a:gd name="T0" fmla="*/ 0 h 4"/>
                        <a:gd name="T1" fmla="*/ 1 h 4"/>
                        <a:gd name="T2" fmla="*/ 4 h 4"/>
                        <a:gd name="T3" fmla="*/ 3 h 4"/>
                        <a:gd name="T4" fmla="*/ 0 h 4"/>
                      </a:gdLst>
                      <a:ahLst/>
                      <a:cxnLst>
                        <a:cxn ang="0">
                          <a:pos x="0" y="T0"/>
                        </a:cxn>
                        <a:cxn ang="0">
                          <a:pos x="0" y="T1"/>
                        </a:cxn>
                        <a:cxn ang="0">
                          <a:pos x="0" y="T2"/>
                        </a:cxn>
                        <a:cxn ang="0">
                          <a:pos x="0" y="T3"/>
                        </a:cxn>
                        <a:cxn ang="0">
                          <a:pos x="0" y="T4"/>
                        </a:cxn>
                      </a:cxnLst>
                      <a:rect l="0" t="0" r="r" b="b"/>
                      <a:pathLst>
                        <a:path h="4">
                          <a:moveTo>
                            <a:pt x="0" y="0"/>
                          </a:moveTo>
                          <a:lnTo>
                            <a:pt x="0" y="1"/>
                          </a:lnTo>
                          <a:lnTo>
                            <a:pt x="0" y="4"/>
                          </a:lnTo>
                          <a:lnTo>
                            <a:pt x="0" y="3"/>
                          </a:lnTo>
                          <a:lnTo>
                            <a:pt x="0"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561" name="Freeform 1006">
                      <a:extLst>
                        <a:ext uri="{FF2B5EF4-FFF2-40B4-BE49-F238E27FC236}">
                          <a16:creationId xmlns:a16="http://schemas.microsoft.com/office/drawing/2014/main" xmlns="" id="{E3939569-17AB-F74C-83EE-4215278AE55C}"/>
                        </a:ext>
                      </a:extLst>
                    </p:cNvPr>
                    <p:cNvSpPr/>
                    <p:nvPr/>
                  </p:nvSpPr>
                  <p:spPr>
                    <a:xfrm>
                      <a:off x="2876550" y="4332288"/>
                      <a:ext cx="0" cy="6350"/>
                    </a:xfrm>
                    <a:custGeom>
                      <a:avLst/>
                      <a:gdLst>
                        <a:gd name="T0" fmla="*/ 0 h 4"/>
                        <a:gd name="T1" fmla="*/ 1 h 4"/>
                        <a:gd name="T2" fmla="*/ 4 h 4"/>
                        <a:gd name="T3" fmla="*/ 3 h 4"/>
                        <a:gd name="T4" fmla="*/ 0 h 4"/>
                      </a:gdLst>
                      <a:ahLst/>
                      <a:cxnLst>
                        <a:cxn ang="0">
                          <a:pos x="0" y="T0"/>
                        </a:cxn>
                        <a:cxn ang="0">
                          <a:pos x="0" y="T1"/>
                        </a:cxn>
                        <a:cxn ang="0">
                          <a:pos x="0" y="T2"/>
                        </a:cxn>
                        <a:cxn ang="0">
                          <a:pos x="0" y="T3"/>
                        </a:cxn>
                        <a:cxn ang="0">
                          <a:pos x="0" y="T4"/>
                        </a:cxn>
                      </a:cxnLst>
                      <a:rect l="0" t="0" r="r" b="b"/>
                      <a:pathLst>
                        <a:path h="4">
                          <a:moveTo>
                            <a:pt x="0" y="0"/>
                          </a:moveTo>
                          <a:lnTo>
                            <a:pt x="0" y="1"/>
                          </a:lnTo>
                          <a:lnTo>
                            <a:pt x="0" y="4"/>
                          </a:lnTo>
                          <a:lnTo>
                            <a:pt x="0" y="3"/>
                          </a:lnTo>
                          <a:lnTo>
                            <a:pt x="0" y="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562" name="Freeform 1007">
                      <a:extLst>
                        <a:ext uri="{FF2B5EF4-FFF2-40B4-BE49-F238E27FC236}">
                          <a16:creationId xmlns:a16="http://schemas.microsoft.com/office/drawing/2014/main" xmlns="" id="{54C16F76-3A0D-0941-8E3F-E3BBFC0A360E}"/>
                        </a:ext>
                      </a:extLst>
                    </p:cNvPr>
                    <p:cNvSpPr/>
                    <p:nvPr/>
                  </p:nvSpPr>
                  <p:spPr>
                    <a:xfrm>
                      <a:off x="2859088" y="4259263"/>
                      <a:ext cx="12700" cy="11113"/>
                    </a:xfrm>
                    <a:custGeom>
                      <a:avLst/>
                      <a:gdLst>
                        <a:gd name="T0" fmla="*/ 6 w 8"/>
                        <a:gd name="T1" fmla="*/ 0 h 7"/>
                        <a:gd name="T2" fmla="*/ 5 w 8"/>
                        <a:gd name="T3" fmla="*/ 0 h 7"/>
                        <a:gd name="T4" fmla="*/ 4 w 8"/>
                        <a:gd name="T5" fmla="*/ 2 h 7"/>
                        <a:gd name="T6" fmla="*/ 1 w 8"/>
                        <a:gd name="T7" fmla="*/ 2 h 7"/>
                        <a:gd name="T8" fmla="*/ 0 w 8"/>
                        <a:gd name="T9" fmla="*/ 4 h 7"/>
                        <a:gd name="T10" fmla="*/ 0 w 8"/>
                        <a:gd name="T11" fmla="*/ 7 h 7"/>
                        <a:gd name="T12" fmla="*/ 3 w 8"/>
                        <a:gd name="T13" fmla="*/ 7 h 7"/>
                        <a:gd name="T14" fmla="*/ 3 w 8"/>
                        <a:gd name="T15" fmla="*/ 4 h 7"/>
                        <a:gd name="T16" fmla="*/ 4 w 8"/>
                        <a:gd name="T17" fmla="*/ 4 h 7"/>
                        <a:gd name="T18" fmla="*/ 6 w 8"/>
                        <a:gd name="T19" fmla="*/ 4 h 7"/>
                        <a:gd name="T20" fmla="*/ 8 w 8"/>
                        <a:gd name="T21" fmla="*/ 3 h 7"/>
                        <a:gd name="T22" fmla="*/ 8 w 8"/>
                        <a:gd name="T23" fmla="*/ 2 h 7"/>
                        <a:gd name="T24" fmla="*/ 6 w 8"/>
                        <a:gd name="T25" fmla="*/ 1 h 7"/>
                        <a:gd name="T26" fmla="*/ 6 w 8"/>
                        <a:gd name="T2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7">
                          <a:moveTo>
                            <a:pt x="6" y="0"/>
                          </a:moveTo>
                          <a:lnTo>
                            <a:pt x="5" y="0"/>
                          </a:lnTo>
                          <a:lnTo>
                            <a:pt x="4" y="2"/>
                          </a:lnTo>
                          <a:lnTo>
                            <a:pt x="1" y="2"/>
                          </a:lnTo>
                          <a:lnTo>
                            <a:pt x="0" y="4"/>
                          </a:lnTo>
                          <a:lnTo>
                            <a:pt x="0" y="7"/>
                          </a:lnTo>
                          <a:lnTo>
                            <a:pt x="3" y="7"/>
                          </a:lnTo>
                          <a:lnTo>
                            <a:pt x="3" y="4"/>
                          </a:lnTo>
                          <a:lnTo>
                            <a:pt x="4" y="4"/>
                          </a:lnTo>
                          <a:lnTo>
                            <a:pt x="6" y="4"/>
                          </a:lnTo>
                          <a:lnTo>
                            <a:pt x="8" y="3"/>
                          </a:lnTo>
                          <a:lnTo>
                            <a:pt x="8" y="2"/>
                          </a:lnTo>
                          <a:lnTo>
                            <a:pt x="6" y="1"/>
                          </a:lnTo>
                          <a:lnTo>
                            <a:pt x="6"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563" name="Freeform 1008">
                      <a:extLst>
                        <a:ext uri="{FF2B5EF4-FFF2-40B4-BE49-F238E27FC236}">
                          <a16:creationId xmlns:a16="http://schemas.microsoft.com/office/drawing/2014/main" xmlns="" id="{B8C89A2B-E134-B447-8CD2-FAA14248DE27}"/>
                        </a:ext>
                      </a:extLst>
                    </p:cNvPr>
                    <p:cNvSpPr/>
                    <p:nvPr/>
                  </p:nvSpPr>
                  <p:spPr>
                    <a:xfrm>
                      <a:off x="2859088" y="4259263"/>
                      <a:ext cx="12700" cy="11113"/>
                    </a:xfrm>
                    <a:custGeom>
                      <a:avLst/>
                      <a:gdLst>
                        <a:gd name="T0" fmla="*/ 6 w 8"/>
                        <a:gd name="T1" fmla="*/ 0 h 7"/>
                        <a:gd name="T2" fmla="*/ 5 w 8"/>
                        <a:gd name="T3" fmla="*/ 0 h 7"/>
                        <a:gd name="T4" fmla="*/ 4 w 8"/>
                        <a:gd name="T5" fmla="*/ 2 h 7"/>
                        <a:gd name="T6" fmla="*/ 1 w 8"/>
                        <a:gd name="T7" fmla="*/ 2 h 7"/>
                        <a:gd name="T8" fmla="*/ 0 w 8"/>
                        <a:gd name="T9" fmla="*/ 4 h 7"/>
                        <a:gd name="T10" fmla="*/ 0 w 8"/>
                        <a:gd name="T11" fmla="*/ 7 h 7"/>
                        <a:gd name="T12" fmla="*/ 3 w 8"/>
                        <a:gd name="T13" fmla="*/ 7 h 7"/>
                        <a:gd name="T14" fmla="*/ 3 w 8"/>
                        <a:gd name="T15" fmla="*/ 4 h 7"/>
                        <a:gd name="T16" fmla="*/ 4 w 8"/>
                        <a:gd name="T17" fmla="*/ 4 h 7"/>
                        <a:gd name="T18" fmla="*/ 6 w 8"/>
                        <a:gd name="T19" fmla="*/ 4 h 7"/>
                        <a:gd name="T20" fmla="*/ 8 w 8"/>
                        <a:gd name="T21" fmla="*/ 3 h 7"/>
                        <a:gd name="T22" fmla="*/ 8 w 8"/>
                        <a:gd name="T23" fmla="*/ 2 h 7"/>
                        <a:gd name="T24" fmla="*/ 6 w 8"/>
                        <a:gd name="T25" fmla="*/ 1 h 7"/>
                        <a:gd name="T26" fmla="*/ 6 w 8"/>
                        <a:gd name="T2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7">
                          <a:moveTo>
                            <a:pt x="6" y="0"/>
                          </a:moveTo>
                          <a:lnTo>
                            <a:pt x="5" y="0"/>
                          </a:lnTo>
                          <a:lnTo>
                            <a:pt x="4" y="2"/>
                          </a:lnTo>
                          <a:lnTo>
                            <a:pt x="1" y="2"/>
                          </a:lnTo>
                          <a:lnTo>
                            <a:pt x="0" y="4"/>
                          </a:lnTo>
                          <a:lnTo>
                            <a:pt x="0" y="7"/>
                          </a:lnTo>
                          <a:lnTo>
                            <a:pt x="3" y="7"/>
                          </a:lnTo>
                          <a:lnTo>
                            <a:pt x="3" y="4"/>
                          </a:lnTo>
                          <a:lnTo>
                            <a:pt x="4" y="4"/>
                          </a:lnTo>
                          <a:lnTo>
                            <a:pt x="6" y="4"/>
                          </a:lnTo>
                          <a:lnTo>
                            <a:pt x="8" y="3"/>
                          </a:lnTo>
                          <a:lnTo>
                            <a:pt x="8" y="2"/>
                          </a:lnTo>
                          <a:lnTo>
                            <a:pt x="6" y="1"/>
                          </a:lnTo>
                          <a:lnTo>
                            <a:pt x="6" y="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564" name="Freeform 1010">
                      <a:extLst>
                        <a:ext uri="{FF2B5EF4-FFF2-40B4-BE49-F238E27FC236}">
                          <a16:creationId xmlns:a16="http://schemas.microsoft.com/office/drawing/2014/main" xmlns="" id="{B3B39F20-48D6-2140-8FAD-7CCA28447BE3}"/>
                        </a:ext>
                      </a:extLst>
                    </p:cNvPr>
                    <p:cNvSpPr/>
                    <p:nvPr/>
                  </p:nvSpPr>
                  <p:spPr>
                    <a:xfrm>
                      <a:off x="2868613" y="4279901"/>
                      <a:ext cx="4763" cy="7938"/>
                    </a:xfrm>
                    <a:custGeom>
                      <a:avLst/>
                      <a:gdLst>
                        <a:gd name="T0" fmla="*/ 1 w 3"/>
                        <a:gd name="T1" fmla="*/ 0 h 5"/>
                        <a:gd name="T2" fmla="*/ 0 w 3"/>
                        <a:gd name="T3" fmla="*/ 0 h 5"/>
                        <a:gd name="T4" fmla="*/ 0 w 3"/>
                        <a:gd name="T5" fmla="*/ 3 h 5"/>
                        <a:gd name="T6" fmla="*/ 1 w 3"/>
                        <a:gd name="T7" fmla="*/ 5 h 5"/>
                        <a:gd name="T8" fmla="*/ 2 w 3"/>
                        <a:gd name="T9" fmla="*/ 5 h 5"/>
                        <a:gd name="T10" fmla="*/ 3 w 3"/>
                        <a:gd name="T11" fmla="*/ 4 h 5"/>
                        <a:gd name="T12" fmla="*/ 2 w 3"/>
                        <a:gd name="T13" fmla="*/ 1 h 5"/>
                        <a:gd name="T14" fmla="*/ 1 w 3"/>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1" y="0"/>
                          </a:moveTo>
                          <a:lnTo>
                            <a:pt x="0" y="0"/>
                          </a:lnTo>
                          <a:lnTo>
                            <a:pt x="0" y="3"/>
                          </a:lnTo>
                          <a:lnTo>
                            <a:pt x="1" y="5"/>
                          </a:lnTo>
                          <a:lnTo>
                            <a:pt x="2" y="5"/>
                          </a:lnTo>
                          <a:lnTo>
                            <a:pt x="3" y="4"/>
                          </a:lnTo>
                          <a:lnTo>
                            <a:pt x="2" y="1"/>
                          </a:lnTo>
                          <a:lnTo>
                            <a:pt x="1"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565" name="Freeform 1011">
                      <a:extLst>
                        <a:ext uri="{FF2B5EF4-FFF2-40B4-BE49-F238E27FC236}">
                          <a16:creationId xmlns:a16="http://schemas.microsoft.com/office/drawing/2014/main" xmlns="" id="{D85BE849-0092-A647-A4AD-731D57178567}"/>
                        </a:ext>
                      </a:extLst>
                    </p:cNvPr>
                    <p:cNvSpPr/>
                    <p:nvPr/>
                  </p:nvSpPr>
                  <p:spPr>
                    <a:xfrm>
                      <a:off x="2868613" y="4279901"/>
                      <a:ext cx="4763" cy="7938"/>
                    </a:xfrm>
                    <a:custGeom>
                      <a:avLst/>
                      <a:gdLst>
                        <a:gd name="T0" fmla="*/ 1 w 3"/>
                        <a:gd name="T1" fmla="*/ 0 h 5"/>
                        <a:gd name="T2" fmla="*/ 0 w 3"/>
                        <a:gd name="T3" fmla="*/ 0 h 5"/>
                        <a:gd name="T4" fmla="*/ 0 w 3"/>
                        <a:gd name="T5" fmla="*/ 3 h 5"/>
                        <a:gd name="T6" fmla="*/ 1 w 3"/>
                        <a:gd name="T7" fmla="*/ 5 h 5"/>
                        <a:gd name="T8" fmla="*/ 2 w 3"/>
                        <a:gd name="T9" fmla="*/ 5 h 5"/>
                        <a:gd name="T10" fmla="*/ 3 w 3"/>
                        <a:gd name="T11" fmla="*/ 4 h 5"/>
                        <a:gd name="T12" fmla="*/ 2 w 3"/>
                        <a:gd name="T13" fmla="*/ 1 h 5"/>
                        <a:gd name="T14" fmla="*/ 1 w 3"/>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1" y="0"/>
                          </a:moveTo>
                          <a:lnTo>
                            <a:pt x="0" y="0"/>
                          </a:lnTo>
                          <a:lnTo>
                            <a:pt x="0" y="3"/>
                          </a:lnTo>
                          <a:lnTo>
                            <a:pt x="1" y="5"/>
                          </a:lnTo>
                          <a:lnTo>
                            <a:pt x="2" y="5"/>
                          </a:lnTo>
                          <a:lnTo>
                            <a:pt x="3" y="4"/>
                          </a:lnTo>
                          <a:lnTo>
                            <a:pt x="2" y="1"/>
                          </a:lnTo>
                          <a:lnTo>
                            <a:pt x="1" y="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566" name="Freeform 1012">
                      <a:extLst>
                        <a:ext uri="{FF2B5EF4-FFF2-40B4-BE49-F238E27FC236}">
                          <a16:creationId xmlns:a16="http://schemas.microsoft.com/office/drawing/2014/main" xmlns="" id="{93ACCD88-6706-A540-A9E1-C9E4AD7CD079}"/>
                        </a:ext>
                      </a:extLst>
                    </p:cNvPr>
                    <p:cNvSpPr/>
                    <p:nvPr/>
                  </p:nvSpPr>
                  <p:spPr>
                    <a:xfrm>
                      <a:off x="2913063" y="4332288"/>
                      <a:ext cx="3175" cy="6350"/>
                    </a:xfrm>
                    <a:custGeom>
                      <a:avLst/>
                      <a:gdLst>
                        <a:gd name="T0" fmla="*/ 0 w 2"/>
                        <a:gd name="T1" fmla="*/ 0 h 4"/>
                        <a:gd name="T2" fmla="*/ 0 w 2"/>
                        <a:gd name="T3" fmla="*/ 0 h 4"/>
                        <a:gd name="T4" fmla="*/ 0 w 2"/>
                        <a:gd name="T5" fmla="*/ 3 h 4"/>
                        <a:gd name="T6" fmla="*/ 0 w 2"/>
                        <a:gd name="T7" fmla="*/ 4 h 4"/>
                        <a:gd name="T8" fmla="*/ 2 w 2"/>
                        <a:gd name="T9" fmla="*/ 4 h 4"/>
                        <a:gd name="T10" fmla="*/ 2 w 2"/>
                        <a:gd name="T11" fmla="*/ 3 h 4"/>
                        <a:gd name="T12" fmla="*/ 2 w 2"/>
                        <a:gd name="T13" fmla="*/ 1 h 4"/>
                        <a:gd name="T14" fmla="*/ 0 w 2"/>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0"/>
                          </a:moveTo>
                          <a:lnTo>
                            <a:pt x="0" y="0"/>
                          </a:lnTo>
                          <a:lnTo>
                            <a:pt x="0" y="3"/>
                          </a:lnTo>
                          <a:lnTo>
                            <a:pt x="0" y="4"/>
                          </a:lnTo>
                          <a:lnTo>
                            <a:pt x="2" y="4"/>
                          </a:lnTo>
                          <a:lnTo>
                            <a:pt x="2" y="3"/>
                          </a:lnTo>
                          <a:lnTo>
                            <a:pt x="2" y="1"/>
                          </a:lnTo>
                          <a:lnTo>
                            <a:pt x="0"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567" name="Freeform 1013">
                      <a:extLst>
                        <a:ext uri="{FF2B5EF4-FFF2-40B4-BE49-F238E27FC236}">
                          <a16:creationId xmlns:a16="http://schemas.microsoft.com/office/drawing/2014/main" xmlns="" id="{8547B6D8-6517-EB4F-BB3C-77C23C2D84FE}"/>
                        </a:ext>
                      </a:extLst>
                    </p:cNvPr>
                    <p:cNvSpPr/>
                    <p:nvPr/>
                  </p:nvSpPr>
                  <p:spPr>
                    <a:xfrm>
                      <a:off x="2913063" y="4332288"/>
                      <a:ext cx="3175" cy="6350"/>
                    </a:xfrm>
                    <a:custGeom>
                      <a:avLst/>
                      <a:gdLst>
                        <a:gd name="T0" fmla="*/ 0 w 2"/>
                        <a:gd name="T1" fmla="*/ 0 h 4"/>
                        <a:gd name="T2" fmla="*/ 0 w 2"/>
                        <a:gd name="T3" fmla="*/ 0 h 4"/>
                        <a:gd name="T4" fmla="*/ 0 w 2"/>
                        <a:gd name="T5" fmla="*/ 3 h 4"/>
                        <a:gd name="T6" fmla="*/ 0 w 2"/>
                        <a:gd name="T7" fmla="*/ 4 h 4"/>
                        <a:gd name="T8" fmla="*/ 2 w 2"/>
                        <a:gd name="T9" fmla="*/ 4 h 4"/>
                        <a:gd name="T10" fmla="*/ 2 w 2"/>
                        <a:gd name="T11" fmla="*/ 3 h 4"/>
                        <a:gd name="T12" fmla="*/ 2 w 2"/>
                        <a:gd name="T13" fmla="*/ 1 h 4"/>
                        <a:gd name="T14" fmla="*/ 0 w 2"/>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0"/>
                          </a:moveTo>
                          <a:lnTo>
                            <a:pt x="0" y="0"/>
                          </a:lnTo>
                          <a:lnTo>
                            <a:pt x="0" y="3"/>
                          </a:lnTo>
                          <a:lnTo>
                            <a:pt x="0" y="4"/>
                          </a:lnTo>
                          <a:lnTo>
                            <a:pt x="2" y="4"/>
                          </a:lnTo>
                          <a:lnTo>
                            <a:pt x="2" y="3"/>
                          </a:lnTo>
                          <a:lnTo>
                            <a:pt x="2" y="1"/>
                          </a:lnTo>
                          <a:lnTo>
                            <a:pt x="0" y="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568" name="Freeform 1014">
                      <a:extLst>
                        <a:ext uri="{FF2B5EF4-FFF2-40B4-BE49-F238E27FC236}">
                          <a16:creationId xmlns:a16="http://schemas.microsoft.com/office/drawing/2014/main" xmlns="" id="{4C9083E0-FAB9-9646-AE2D-ED28B11F98EF}"/>
                        </a:ext>
                      </a:extLst>
                    </p:cNvPr>
                    <p:cNvSpPr/>
                    <p:nvPr/>
                  </p:nvSpPr>
                  <p:spPr>
                    <a:xfrm>
                      <a:off x="2790825" y="4229101"/>
                      <a:ext cx="3175" cy="1588"/>
                    </a:xfrm>
                    <a:custGeom>
                      <a:avLst/>
                      <a:gdLst>
                        <a:gd name="T0" fmla="*/ 0 w 2"/>
                        <a:gd name="T1" fmla="*/ 0 h 1"/>
                        <a:gd name="T2" fmla="*/ 0 w 2"/>
                        <a:gd name="T3" fmla="*/ 1 h 1"/>
                        <a:gd name="T4" fmla="*/ 0 w 2"/>
                        <a:gd name="T5" fmla="*/ 1 h 1"/>
                        <a:gd name="T6" fmla="*/ 2 w 2"/>
                        <a:gd name="T7" fmla="*/ 0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lnTo>
                            <a:pt x="0" y="1"/>
                          </a:lnTo>
                          <a:lnTo>
                            <a:pt x="0" y="1"/>
                          </a:lnTo>
                          <a:lnTo>
                            <a:pt x="2" y="0"/>
                          </a:lnTo>
                          <a:lnTo>
                            <a:pt x="0"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569" name="Freeform 1015">
                      <a:extLst>
                        <a:ext uri="{FF2B5EF4-FFF2-40B4-BE49-F238E27FC236}">
                          <a16:creationId xmlns:a16="http://schemas.microsoft.com/office/drawing/2014/main" xmlns="" id="{CECED094-DA83-EC40-8D71-4A165A30CE2F}"/>
                        </a:ext>
                      </a:extLst>
                    </p:cNvPr>
                    <p:cNvSpPr/>
                    <p:nvPr/>
                  </p:nvSpPr>
                  <p:spPr>
                    <a:xfrm>
                      <a:off x="2790825" y="4229101"/>
                      <a:ext cx="3175" cy="1588"/>
                    </a:xfrm>
                    <a:custGeom>
                      <a:avLst/>
                      <a:gdLst>
                        <a:gd name="T0" fmla="*/ 0 w 2"/>
                        <a:gd name="T1" fmla="*/ 0 h 1"/>
                        <a:gd name="T2" fmla="*/ 0 w 2"/>
                        <a:gd name="T3" fmla="*/ 1 h 1"/>
                        <a:gd name="T4" fmla="*/ 0 w 2"/>
                        <a:gd name="T5" fmla="*/ 1 h 1"/>
                        <a:gd name="T6" fmla="*/ 2 w 2"/>
                        <a:gd name="T7" fmla="*/ 0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lnTo>
                            <a:pt x="0" y="1"/>
                          </a:lnTo>
                          <a:lnTo>
                            <a:pt x="0" y="1"/>
                          </a:lnTo>
                          <a:lnTo>
                            <a:pt x="2" y="0"/>
                          </a:lnTo>
                          <a:lnTo>
                            <a:pt x="0" y="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570" name="Freeform 1016">
                      <a:extLst>
                        <a:ext uri="{FF2B5EF4-FFF2-40B4-BE49-F238E27FC236}">
                          <a16:creationId xmlns:a16="http://schemas.microsoft.com/office/drawing/2014/main" xmlns="" id="{E8771DBC-B520-E64C-883C-EEA9D47F91A6}"/>
                        </a:ext>
                      </a:extLst>
                    </p:cNvPr>
                    <p:cNvSpPr/>
                    <p:nvPr/>
                  </p:nvSpPr>
                  <p:spPr>
                    <a:xfrm>
                      <a:off x="2830513" y="4240213"/>
                      <a:ext cx="3175" cy="3175"/>
                    </a:xfrm>
                    <a:custGeom>
                      <a:avLst/>
                      <a:gdLst>
                        <a:gd name="T0" fmla="*/ 2 w 2"/>
                        <a:gd name="T1" fmla="*/ 0 h 2"/>
                        <a:gd name="T2" fmla="*/ 0 w 2"/>
                        <a:gd name="T3" fmla="*/ 0 h 2"/>
                        <a:gd name="T4" fmla="*/ 1 w 2"/>
                        <a:gd name="T5" fmla="*/ 1 h 2"/>
                        <a:gd name="T6" fmla="*/ 2 w 2"/>
                        <a:gd name="T7" fmla="*/ 2 h 2"/>
                        <a:gd name="T8" fmla="*/ 2 w 2"/>
                        <a:gd name="T9" fmla="*/ 2 h 2"/>
                        <a:gd name="T10" fmla="*/ 2 w 2"/>
                        <a:gd name="T11" fmla="*/ 1 h 2"/>
                        <a:gd name="T12" fmla="*/ 2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0"/>
                          </a:moveTo>
                          <a:lnTo>
                            <a:pt x="0" y="0"/>
                          </a:lnTo>
                          <a:lnTo>
                            <a:pt x="1" y="1"/>
                          </a:lnTo>
                          <a:lnTo>
                            <a:pt x="2" y="2"/>
                          </a:lnTo>
                          <a:lnTo>
                            <a:pt x="2" y="2"/>
                          </a:lnTo>
                          <a:lnTo>
                            <a:pt x="2" y="1"/>
                          </a:lnTo>
                          <a:lnTo>
                            <a:pt x="2"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571" name="Freeform 1017">
                      <a:extLst>
                        <a:ext uri="{FF2B5EF4-FFF2-40B4-BE49-F238E27FC236}">
                          <a16:creationId xmlns:a16="http://schemas.microsoft.com/office/drawing/2014/main" xmlns="" id="{E9BF2A87-6DEF-7249-89E7-9DB50BD53C02}"/>
                        </a:ext>
                      </a:extLst>
                    </p:cNvPr>
                    <p:cNvSpPr/>
                    <p:nvPr/>
                  </p:nvSpPr>
                  <p:spPr>
                    <a:xfrm>
                      <a:off x="2830513" y="4240213"/>
                      <a:ext cx="3175" cy="3175"/>
                    </a:xfrm>
                    <a:custGeom>
                      <a:avLst/>
                      <a:gdLst>
                        <a:gd name="T0" fmla="*/ 2 w 2"/>
                        <a:gd name="T1" fmla="*/ 0 h 2"/>
                        <a:gd name="T2" fmla="*/ 0 w 2"/>
                        <a:gd name="T3" fmla="*/ 0 h 2"/>
                        <a:gd name="T4" fmla="*/ 1 w 2"/>
                        <a:gd name="T5" fmla="*/ 1 h 2"/>
                        <a:gd name="T6" fmla="*/ 2 w 2"/>
                        <a:gd name="T7" fmla="*/ 2 h 2"/>
                        <a:gd name="T8" fmla="*/ 2 w 2"/>
                        <a:gd name="T9" fmla="*/ 2 h 2"/>
                        <a:gd name="T10" fmla="*/ 2 w 2"/>
                        <a:gd name="T11" fmla="*/ 1 h 2"/>
                        <a:gd name="T12" fmla="*/ 2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0"/>
                          </a:moveTo>
                          <a:lnTo>
                            <a:pt x="0" y="0"/>
                          </a:lnTo>
                          <a:lnTo>
                            <a:pt x="1" y="1"/>
                          </a:lnTo>
                          <a:lnTo>
                            <a:pt x="2" y="2"/>
                          </a:lnTo>
                          <a:lnTo>
                            <a:pt x="2" y="2"/>
                          </a:lnTo>
                          <a:lnTo>
                            <a:pt x="2" y="1"/>
                          </a:lnTo>
                          <a:lnTo>
                            <a:pt x="2" y="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572" name="Freeform 1018">
                      <a:extLst>
                        <a:ext uri="{FF2B5EF4-FFF2-40B4-BE49-F238E27FC236}">
                          <a16:creationId xmlns:a16="http://schemas.microsoft.com/office/drawing/2014/main" xmlns="" id="{B222595F-3FE5-4D42-9626-AD64CD9861B7}"/>
                        </a:ext>
                      </a:extLst>
                    </p:cNvPr>
                    <p:cNvSpPr/>
                    <p:nvPr/>
                  </p:nvSpPr>
                  <p:spPr>
                    <a:xfrm>
                      <a:off x="2827338" y="4227513"/>
                      <a:ext cx="1588" cy="3175"/>
                    </a:xfrm>
                    <a:custGeom>
                      <a:avLst/>
                      <a:gdLst>
                        <a:gd name="T0" fmla="*/ 1 w 1"/>
                        <a:gd name="T1" fmla="*/ 0 h 2"/>
                        <a:gd name="T2" fmla="*/ 0 w 1"/>
                        <a:gd name="T3" fmla="*/ 0 h 2"/>
                        <a:gd name="T4" fmla="*/ 0 w 1"/>
                        <a:gd name="T5" fmla="*/ 1 h 2"/>
                        <a:gd name="T6" fmla="*/ 1 w 1"/>
                        <a:gd name="T7" fmla="*/ 2 h 2"/>
                        <a:gd name="T8" fmla="*/ 1 w 1"/>
                        <a:gd name="T9" fmla="*/ 2 h 2"/>
                        <a:gd name="T10" fmla="*/ 1 w 1"/>
                        <a:gd name="T11" fmla="*/ 0 h 2"/>
                        <a:gd name="T12" fmla="*/ 1 w 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0"/>
                          </a:moveTo>
                          <a:lnTo>
                            <a:pt x="0" y="0"/>
                          </a:lnTo>
                          <a:lnTo>
                            <a:pt x="0" y="1"/>
                          </a:lnTo>
                          <a:lnTo>
                            <a:pt x="1" y="2"/>
                          </a:lnTo>
                          <a:lnTo>
                            <a:pt x="1" y="2"/>
                          </a:lnTo>
                          <a:lnTo>
                            <a:pt x="1" y="0"/>
                          </a:lnTo>
                          <a:lnTo>
                            <a:pt x="1"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573" name="Freeform 1019">
                      <a:extLst>
                        <a:ext uri="{FF2B5EF4-FFF2-40B4-BE49-F238E27FC236}">
                          <a16:creationId xmlns:a16="http://schemas.microsoft.com/office/drawing/2014/main" xmlns="" id="{1AF1679D-4AF3-FD43-9529-85EAFA28DF1E}"/>
                        </a:ext>
                      </a:extLst>
                    </p:cNvPr>
                    <p:cNvSpPr/>
                    <p:nvPr/>
                  </p:nvSpPr>
                  <p:spPr>
                    <a:xfrm>
                      <a:off x="2827338" y="4227513"/>
                      <a:ext cx="1588" cy="3175"/>
                    </a:xfrm>
                    <a:custGeom>
                      <a:avLst/>
                      <a:gdLst>
                        <a:gd name="T0" fmla="*/ 1 w 1"/>
                        <a:gd name="T1" fmla="*/ 0 h 2"/>
                        <a:gd name="T2" fmla="*/ 0 w 1"/>
                        <a:gd name="T3" fmla="*/ 0 h 2"/>
                        <a:gd name="T4" fmla="*/ 0 w 1"/>
                        <a:gd name="T5" fmla="*/ 1 h 2"/>
                        <a:gd name="T6" fmla="*/ 1 w 1"/>
                        <a:gd name="T7" fmla="*/ 2 h 2"/>
                        <a:gd name="T8" fmla="*/ 1 w 1"/>
                        <a:gd name="T9" fmla="*/ 2 h 2"/>
                        <a:gd name="T10" fmla="*/ 1 w 1"/>
                        <a:gd name="T11" fmla="*/ 0 h 2"/>
                        <a:gd name="T12" fmla="*/ 1 w 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0"/>
                          </a:moveTo>
                          <a:lnTo>
                            <a:pt x="0" y="0"/>
                          </a:lnTo>
                          <a:lnTo>
                            <a:pt x="0" y="1"/>
                          </a:lnTo>
                          <a:lnTo>
                            <a:pt x="1" y="2"/>
                          </a:lnTo>
                          <a:lnTo>
                            <a:pt x="1" y="2"/>
                          </a:lnTo>
                          <a:lnTo>
                            <a:pt x="1" y="0"/>
                          </a:lnTo>
                          <a:lnTo>
                            <a:pt x="1" y="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574" name="Freeform 1020">
                      <a:extLst>
                        <a:ext uri="{FF2B5EF4-FFF2-40B4-BE49-F238E27FC236}">
                          <a16:creationId xmlns:a16="http://schemas.microsoft.com/office/drawing/2014/main" xmlns="" id="{4EB06491-5FA2-2148-A9B1-B20C04783D6F}"/>
                        </a:ext>
                      </a:extLst>
                    </p:cNvPr>
                    <p:cNvSpPr/>
                    <p:nvPr/>
                  </p:nvSpPr>
                  <p:spPr>
                    <a:xfrm>
                      <a:off x="2846388" y="4254501"/>
                      <a:ext cx="3175" cy="4763"/>
                    </a:xfrm>
                    <a:custGeom>
                      <a:avLst/>
                      <a:gdLst>
                        <a:gd name="T0" fmla="*/ 2 w 2"/>
                        <a:gd name="T1" fmla="*/ 1 h 3"/>
                        <a:gd name="T2" fmla="*/ 0 w 2"/>
                        <a:gd name="T3" fmla="*/ 0 h 3"/>
                        <a:gd name="T4" fmla="*/ 1 w 2"/>
                        <a:gd name="T5" fmla="*/ 2 h 3"/>
                        <a:gd name="T6" fmla="*/ 1 w 2"/>
                        <a:gd name="T7" fmla="*/ 3 h 3"/>
                        <a:gd name="T8" fmla="*/ 2 w 2"/>
                        <a:gd name="T9" fmla="*/ 2 h 3"/>
                        <a:gd name="T10" fmla="*/ 2 w 2"/>
                        <a:gd name="T11" fmla="*/ 1 h 3"/>
                        <a:gd name="T12" fmla="*/ 2 w 2"/>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2" y="1"/>
                          </a:moveTo>
                          <a:lnTo>
                            <a:pt x="0" y="0"/>
                          </a:lnTo>
                          <a:lnTo>
                            <a:pt x="1" y="2"/>
                          </a:lnTo>
                          <a:lnTo>
                            <a:pt x="1" y="3"/>
                          </a:lnTo>
                          <a:lnTo>
                            <a:pt x="2" y="2"/>
                          </a:lnTo>
                          <a:lnTo>
                            <a:pt x="2" y="1"/>
                          </a:lnTo>
                          <a:lnTo>
                            <a:pt x="2" y="1"/>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575" name="Freeform 1021">
                      <a:extLst>
                        <a:ext uri="{FF2B5EF4-FFF2-40B4-BE49-F238E27FC236}">
                          <a16:creationId xmlns:a16="http://schemas.microsoft.com/office/drawing/2014/main" xmlns="" id="{7C6F687F-8A7B-1242-9F0C-4C4A4D4A1D98}"/>
                        </a:ext>
                      </a:extLst>
                    </p:cNvPr>
                    <p:cNvSpPr/>
                    <p:nvPr/>
                  </p:nvSpPr>
                  <p:spPr>
                    <a:xfrm>
                      <a:off x="2846388" y="4254501"/>
                      <a:ext cx="3175" cy="4763"/>
                    </a:xfrm>
                    <a:custGeom>
                      <a:avLst/>
                      <a:gdLst>
                        <a:gd name="T0" fmla="*/ 2 w 2"/>
                        <a:gd name="T1" fmla="*/ 1 h 3"/>
                        <a:gd name="T2" fmla="*/ 0 w 2"/>
                        <a:gd name="T3" fmla="*/ 0 h 3"/>
                        <a:gd name="T4" fmla="*/ 1 w 2"/>
                        <a:gd name="T5" fmla="*/ 2 h 3"/>
                        <a:gd name="T6" fmla="*/ 1 w 2"/>
                        <a:gd name="T7" fmla="*/ 3 h 3"/>
                        <a:gd name="T8" fmla="*/ 2 w 2"/>
                        <a:gd name="T9" fmla="*/ 2 h 3"/>
                        <a:gd name="T10" fmla="*/ 2 w 2"/>
                        <a:gd name="T11" fmla="*/ 1 h 3"/>
                        <a:gd name="T12" fmla="*/ 2 w 2"/>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2" y="1"/>
                          </a:moveTo>
                          <a:lnTo>
                            <a:pt x="0" y="0"/>
                          </a:lnTo>
                          <a:lnTo>
                            <a:pt x="1" y="2"/>
                          </a:lnTo>
                          <a:lnTo>
                            <a:pt x="1" y="3"/>
                          </a:lnTo>
                          <a:lnTo>
                            <a:pt x="2" y="2"/>
                          </a:lnTo>
                          <a:lnTo>
                            <a:pt x="2" y="1"/>
                          </a:lnTo>
                          <a:lnTo>
                            <a:pt x="2" y="1"/>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576" name="Freeform 1022">
                      <a:extLst>
                        <a:ext uri="{FF2B5EF4-FFF2-40B4-BE49-F238E27FC236}">
                          <a16:creationId xmlns:a16="http://schemas.microsoft.com/office/drawing/2014/main" xmlns="" id="{AC16B6B3-5756-6D4D-8361-98B0477BAF2C}"/>
                        </a:ext>
                      </a:extLst>
                    </p:cNvPr>
                    <p:cNvSpPr/>
                    <p:nvPr/>
                  </p:nvSpPr>
                  <p:spPr>
                    <a:xfrm>
                      <a:off x="2498725" y="4075113"/>
                      <a:ext cx="4763" cy="9525"/>
                    </a:xfrm>
                    <a:custGeom>
                      <a:avLst/>
                      <a:gdLst>
                        <a:gd name="T0" fmla="*/ 0 w 3"/>
                        <a:gd name="T1" fmla="*/ 3 h 6"/>
                        <a:gd name="T2" fmla="*/ 2 w 3"/>
                        <a:gd name="T3" fmla="*/ 0 h 6"/>
                        <a:gd name="T4" fmla="*/ 3 w 3"/>
                        <a:gd name="T5" fmla="*/ 5 h 6"/>
                        <a:gd name="T6" fmla="*/ 3 w 3"/>
                        <a:gd name="T7" fmla="*/ 6 h 6"/>
                        <a:gd name="T8" fmla="*/ 1 w 3"/>
                        <a:gd name="T9" fmla="*/ 5 h 6"/>
                        <a:gd name="T10" fmla="*/ 0 w 3"/>
                        <a:gd name="T11" fmla="*/ 3 h 6"/>
                      </a:gdLst>
                      <a:ahLst/>
                      <a:cxnLst>
                        <a:cxn ang="0">
                          <a:pos x="T0" y="T1"/>
                        </a:cxn>
                        <a:cxn ang="0">
                          <a:pos x="T2" y="T3"/>
                        </a:cxn>
                        <a:cxn ang="0">
                          <a:pos x="T4" y="T5"/>
                        </a:cxn>
                        <a:cxn ang="0">
                          <a:pos x="T6" y="T7"/>
                        </a:cxn>
                        <a:cxn ang="0">
                          <a:pos x="T8" y="T9"/>
                        </a:cxn>
                        <a:cxn ang="0">
                          <a:pos x="T10" y="T11"/>
                        </a:cxn>
                      </a:cxnLst>
                      <a:rect l="0" t="0" r="r" b="b"/>
                      <a:pathLst>
                        <a:path w="3" h="6">
                          <a:moveTo>
                            <a:pt x="0" y="3"/>
                          </a:moveTo>
                          <a:lnTo>
                            <a:pt x="2" y="0"/>
                          </a:lnTo>
                          <a:lnTo>
                            <a:pt x="3" y="5"/>
                          </a:lnTo>
                          <a:lnTo>
                            <a:pt x="3" y="6"/>
                          </a:lnTo>
                          <a:lnTo>
                            <a:pt x="1" y="5"/>
                          </a:lnTo>
                          <a:lnTo>
                            <a:pt x="0" y="3"/>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577" name="Freeform 1023">
                      <a:extLst>
                        <a:ext uri="{FF2B5EF4-FFF2-40B4-BE49-F238E27FC236}">
                          <a16:creationId xmlns:a16="http://schemas.microsoft.com/office/drawing/2014/main" xmlns="" id="{5A84F80B-E081-CF4E-BA98-B209DE01B101}"/>
                        </a:ext>
                      </a:extLst>
                    </p:cNvPr>
                    <p:cNvSpPr/>
                    <p:nvPr/>
                  </p:nvSpPr>
                  <p:spPr>
                    <a:xfrm>
                      <a:off x="2498725" y="4075113"/>
                      <a:ext cx="4763" cy="9525"/>
                    </a:xfrm>
                    <a:custGeom>
                      <a:avLst/>
                      <a:gdLst>
                        <a:gd name="T0" fmla="*/ 0 w 3"/>
                        <a:gd name="T1" fmla="*/ 3 h 6"/>
                        <a:gd name="T2" fmla="*/ 2 w 3"/>
                        <a:gd name="T3" fmla="*/ 0 h 6"/>
                        <a:gd name="T4" fmla="*/ 3 w 3"/>
                        <a:gd name="T5" fmla="*/ 5 h 6"/>
                        <a:gd name="T6" fmla="*/ 3 w 3"/>
                        <a:gd name="T7" fmla="*/ 6 h 6"/>
                        <a:gd name="T8" fmla="*/ 1 w 3"/>
                        <a:gd name="T9" fmla="*/ 5 h 6"/>
                        <a:gd name="T10" fmla="*/ 0 w 3"/>
                        <a:gd name="T11" fmla="*/ 3 h 6"/>
                      </a:gdLst>
                      <a:ahLst/>
                      <a:cxnLst>
                        <a:cxn ang="0">
                          <a:pos x="T0" y="T1"/>
                        </a:cxn>
                        <a:cxn ang="0">
                          <a:pos x="T2" y="T3"/>
                        </a:cxn>
                        <a:cxn ang="0">
                          <a:pos x="T4" y="T5"/>
                        </a:cxn>
                        <a:cxn ang="0">
                          <a:pos x="T6" y="T7"/>
                        </a:cxn>
                        <a:cxn ang="0">
                          <a:pos x="T8" y="T9"/>
                        </a:cxn>
                        <a:cxn ang="0">
                          <a:pos x="T10" y="T11"/>
                        </a:cxn>
                      </a:cxnLst>
                      <a:rect l="0" t="0" r="r" b="b"/>
                      <a:pathLst>
                        <a:path w="3" h="6">
                          <a:moveTo>
                            <a:pt x="0" y="3"/>
                          </a:moveTo>
                          <a:lnTo>
                            <a:pt x="2" y="0"/>
                          </a:lnTo>
                          <a:lnTo>
                            <a:pt x="3" y="5"/>
                          </a:lnTo>
                          <a:lnTo>
                            <a:pt x="3" y="6"/>
                          </a:lnTo>
                          <a:lnTo>
                            <a:pt x="1" y="5"/>
                          </a:lnTo>
                          <a:lnTo>
                            <a:pt x="0" y="3"/>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578" name="Freeform 1024">
                      <a:extLst>
                        <a:ext uri="{FF2B5EF4-FFF2-40B4-BE49-F238E27FC236}">
                          <a16:creationId xmlns:a16="http://schemas.microsoft.com/office/drawing/2014/main" xmlns="" id="{60638341-8759-3F4A-BAA1-7EE3A0708317}"/>
                        </a:ext>
                      </a:extLst>
                    </p:cNvPr>
                    <p:cNvSpPr/>
                    <p:nvPr/>
                  </p:nvSpPr>
                  <p:spPr>
                    <a:xfrm>
                      <a:off x="2486025" y="4049713"/>
                      <a:ext cx="12700" cy="20638"/>
                    </a:xfrm>
                    <a:custGeom>
                      <a:avLst/>
                      <a:gdLst>
                        <a:gd name="T0" fmla="*/ 4 w 8"/>
                        <a:gd name="T1" fmla="*/ 2 h 13"/>
                        <a:gd name="T2" fmla="*/ 5 w 8"/>
                        <a:gd name="T3" fmla="*/ 3 h 13"/>
                        <a:gd name="T4" fmla="*/ 5 w 8"/>
                        <a:gd name="T5" fmla="*/ 4 h 13"/>
                        <a:gd name="T6" fmla="*/ 8 w 8"/>
                        <a:gd name="T7" fmla="*/ 7 h 13"/>
                        <a:gd name="T8" fmla="*/ 8 w 8"/>
                        <a:gd name="T9" fmla="*/ 11 h 13"/>
                        <a:gd name="T10" fmla="*/ 7 w 8"/>
                        <a:gd name="T11" fmla="*/ 12 h 13"/>
                        <a:gd name="T12" fmla="*/ 6 w 8"/>
                        <a:gd name="T13" fmla="*/ 13 h 13"/>
                        <a:gd name="T14" fmla="*/ 4 w 8"/>
                        <a:gd name="T15" fmla="*/ 13 h 13"/>
                        <a:gd name="T16" fmla="*/ 2 w 8"/>
                        <a:gd name="T17" fmla="*/ 11 h 13"/>
                        <a:gd name="T18" fmla="*/ 0 w 8"/>
                        <a:gd name="T19" fmla="*/ 10 h 13"/>
                        <a:gd name="T20" fmla="*/ 0 w 8"/>
                        <a:gd name="T21" fmla="*/ 8 h 13"/>
                        <a:gd name="T22" fmla="*/ 1 w 8"/>
                        <a:gd name="T23" fmla="*/ 2 h 13"/>
                        <a:gd name="T24" fmla="*/ 1 w 8"/>
                        <a:gd name="T25" fmla="*/ 0 h 13"/>
                        <a:gd name="T26" fmla="*/ 3 w 8"/>
                        <a:gd name="T27" fmla="*/ 0 h 13"/>
                        <a:gd name="T28" fmla="*/ 4 w 8"/>
                        <a:gd name="T29"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13">
                          <a:moveTo>
                            <a:pt x="4" y="2"/>
                          </a:moveTo>
                          <a:lnTo>
                            <a:pt x="5" y="3"/>
                          </a:lnTo>
                          <a:lnTo>
                            <a:pt x="5" y="4"/>
                          </a:lnTo>
                          <a:lnTo>
                            <a:pt x="8" y="7"/>
                          </a:lnTo>
                          <a:lnTo>
                            <a:pt x="8" y="11"/>
                          </a:lnTo>
                          <a:lnTo>
                            <a:pt x="7" y="12"/>
                          </a:lnTo>
                          <a:lnTo>
                            <a:pt x="6" y="13"/>
                          </a:lnTo>
                          <a:lnTo>
                            <a:pt x="4" y="13"/>
                          </a:lnTo>
                          <a:lnTo>
                            <a:pt x="2" y="11"/>
                          </a:lnTo>
                          <a:lnTo>
                            <a:pt x="0" y="10"/>
                          </a:lnTo>
                          <a:lnTo>
                            <a:pt x="0" y="8"/>
                          </a:lnTo>
                          <a:lnTo>
                            <a:pt x="1" y="2"/>
                          </a:lnTo>
                          <a:lnTo>
                            <a:pt x="1" y="0"/>
                          </a:lnTo>
                          <a:lnTo>
                            <a:pt x="3" y="0"/>
                          </a:lnTo>
                          <a:lnTo>
                            <a:pt x="4" y="2"/>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579" name="Freeform 1025">
                      <a:extLst>
                        <a:ext uri="{FF2B5EF4-FFF2-40B4-BE49-F238E27FC236}">
                          <a16:creationId xmlns:a16="http://schemas.microsoft.com/office/drawing/2014/main" xmlns="" id="{FECE6440-E651-BA4C-8FEA-A5711E1F717B}"/>
                        </a:ext>
                      </a:extLst>
                    </p:cNvPr>
                    <p:cNvSpPr/>
                    <p:nvPr/>
                  </p:nvSpPr>
                  <p:spPr>
                    <a:xfrm>
                      <a:off x="2486025" y="4049713"/>
                      <a:ext cx="12700" cy="20638"/>
                    </a:xfrm>
                    <a:custGeom>
                      <a:avLst/>
                      <a:gdLst>
                        <a:gd name="T0" fmla="*/ 4 w 8"/>
                        <a:gd name="T1" fmla="*/ 2 h 13"/>
                        <a:gd name="T2" fmla="*/ 5 w 8"/>
                        <a:gd name="T3" fmla="*/ 3 h 13"/>
                        <a:gd name="T4" fmla="*/ 5 w 8"/>
                        <a:gd name="T5" fmla="*/ 4 h 13"/>
                        <a:gd name="T6" fmla="*/ 8 w 8"/>
                        <a:gd name="T7" fmla="*/ 7 h 13"/>
                        <a:gd name="T8" fmla="*/ 8 w 8"/>
                        <a:gd name="T9" fmla="*/ 11 h 13"/>
                        <a:gd name="T10" fmla="*/ 7 w 8"/>
                        <a:gd name="T11" fmla="*/ 12 h 13"/>
                        <a:gd name="T12" fmla="*/ 6 w 8"/>
                        <a:gd name="T13" fmla="*/ 13 h 13"/>
                        <a:gd name="T14" fmla="*/ 4 w 8"/>
                        <a:gd name="T15" fmla="*/ 13 h 13"/>
                        <a:gd name="T16" fmla="*/ 2 w 8"/>
                        <a:gd name="T17" fmla="*/ 11 h 13"/>
                        <a:gd name="T18" fmla="*/ 0 w 8"/>
                        <a:gd name="T19" fmla="*/ 10 h 13"/>
                        <a:gd name="T20" fmla="*/ 0 w 8"/>
                        <a:gd name="T21" fmla="*/ 8 h 13"/>
                        <a:gd name="T22" fmla="*/ 1 w 8"/>
                        <a:gd name="T23" fmla="*/ 2 h 13"/>
                        <a:gd name="T24" fmla="*/ 1 w 8"/>
                        <a:gd name="T25" fmla="*/ 0 h 13"/>
                        <a:gd name="T26" fmla="*/ 3 w 8"/>
                        <a:gd name="T27" fmla="*/ 0 h 13"/>
                        <a:gd name="T28" fmla="*/ 4 w 8"/>
                        <a:gd name="T29"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13">
                          <a:moveTo>
                            <a:pt x="4" y="2"/>
                          </a:moveTo>
                          <a:lnTo>
                            <a:pt x="5" y="3"/>
                          </a:lnTo>
                          <a:lnTo>
                            <a:pt x="5" y="4"/>
                          </a:lnTo>
                          <a:lnTo>
                            <a:pt x="8" y="7"/>
                          </a:lnTo>
                          <a:lnTo>
                            <a:pt x="8" y="11"/>
                          </a:lnTo>
                          <a:lnTo>
                            <a:pt x="7" y="12"/>
                          </a:lnTo>
                          <a:lnTo>
                            <a:pt x="6" y="13"/>
                          </a:lnTo>
                          <a:lnTo>
                            <a:pt x="4" y="13"/>
                          </a:lnTo>
                          <a:lnTo>
                            <a:pt x="2" y="11"/>
                          </a:lnTo>
                          <a:lnTo>
                            <a:pt x="0" y="10"/>
                          </a:lnTo>
                          <a:lnTo>
                            <a:pt x="0" y="8"/>
                          </a:lnTo>
                          <a:lnTo>
                            <a:pt x="1" y="2"/>
                          </a:lnTo>
                          <a:lnTo>
                            <a:pt x="1" y="0"/>
                          </a:lnTo>
                          <a:lnTo>
                            <a:pt x="3" y="0"/>
                          </a:lnTo>
                          <a:lnTo>
                            <a:pt x="4" y="2"/>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580" name="Freeform 1026">
                      <a:extLst>
                        <a:ext uri="{FF2B5EF4-FFF2-40B4-BE49-F238E27FC236}">
                          <a16:creationId xmlns:a16="http://schemas.microsoft.com/office/drawing/2014/main" xmlns="" id="{F053E702-FEF8-B140-862D-9B4BC615F7E8}"/>
                        </a:ext>
                      </a:extLst>
                    </p:cNvPr>
                    <p:cNvSpPr/>
                    <p:nvPr/>
                  </p:nvSpPr>
                  <p:spPr>
                    <a:xfrm>
                      <a:off x="2497138" y="4071938"/>
                      <a:ext cx="4763" cy="6350"/>
                    </a:xfrm>
                    <a:custGeom>
                      <a:avLst/>
                      <a:gdLst>
                        <a:gd name="T0" fmla="*/ 2 w 3"/>
                        <a:gd name="T1" fmla="*/ 0 h 4"/>
                        <a:gd name="T2" fmla="*/ 0 w 3"/>
                        <a:gd name="T3" fmla="*/ 3 h 4"/>
                        <a:gd name="T4" fmla="*/ 0 w 3"/>
                        <a:gd name="T5" fmla="*/ 4 h 4"/>
                        <a:gd name="T6" fmla="*/ 2 w 3"/>
                        <a:gd name="T7" fmla="*/ 3 h 4"/>
                        <a:gd name="T8" fmla="*/ 3 w 3"/>
                        <a:gd name="T9" fmla="*/ 1 h 4"/>
                        <a:gd name="T10" fmla="*/ 2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2" y="0"/>
                          </a:moveTo>
                          <a:lnTo>
                            <a:pt x="0" y="3"/>
                          </a:lnTo>
                          <a:lnTo>
                            <a:pt x="0" y="4"/>
                          </a:lnTo>
                          <a:lnTo>
                            <a:pt x="2" y="3"/>
                          </a:lnTo>
                          <a:lnTo>
                            <a:pt x="3" y="1"/>
                          </a:lnTo>
                          <a:lnTo>
                            <a:pt x="2"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581" name="Freeform 1027">
                      <a:extLst>
                        <a:ext uri="{FF2B5EF4-FFF2-40B4-BE49-F238E27FC236}">
                          <a16:creationId xmlns:a16="http://schemas.microsoft.com/office/drawing/2014/main" xmlns="" id="{89FCD9AD-7063-2340-9970-36A4C8459C0F}"/>
                        </a:ext>
                      </a:extLst>
                    </p:cNvPr>
                    <p:cNvSpPr/>
                    <p:nvPr/>
                  </p:nvSpPr>
                  <p:spPr>
                    <a:xfrm>
                      <a:off x="2497138" y="4071938"/>
                      <a:ext cx="4763" cy="6350"/>
                    </a:xfrm>
                    <a:custGeom>
                      <a:avLst/>
                      <a:gdLst>
                        <a:gd name="T0" fmla="*/ 2 w 3"/>
                        <a:gd name="T1" fmla="*/ 0 h 4"/>
                        <a:gd name="T2" fmla="*/ 0 w 3"/>
                        <a:gd name="T3" fmla="*/ 3 h 4"/>
                        <a:gd name="T4" fmla="*/ 0 w 3"/>
                        <a:gd name="T5" fmla="*/ 4 h 4"/>
                        <a:gd name="T6" fmla="*/ 2 w 3"/>
                        <a:gd name="T7" fmla="*/ 3 h 4"/>
                        <a:gd name="T8" fmla="*/ 3 w 3"/>
                        <a:gd name="T9" fmla="*/ 1 h 4"/>
                        <a:gd name="T10" fmla="*/ 2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2" y="0"/>
                          </a:moveTo>
                          <a:lnTo>
                            <a:pt x="0" y="3"/>
                          </a:lnTo>
                          <a:lnTo>
                            <a:pt x="0" y="4"/>
                          </a:lnTo>
                          <a:lnTo>
                            <a:pt x="2" y="3"/>
                          </a:lnTo>
                          <a:lnTo>
                            <a:pt x="3" y="1"/>
                          </a:lnTo>
                          <a:lnTo>
                            <a:pt x="2" y="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grpSp>
            </p:grpSp>
            <p:sp>
              <p:nvSpPr>
                <p:cNvPr id="492" name="Freeform 1180">
                  <a:extLst>
                    <a:ext uri="{FF2B5EF4-FFF2-40B4-BE49-F238E27FC236}">
                      <a16:creationId xmlns:a16="http://schemas.microsoft.com/office/drawing/2014/main" xmlns="" id="{C484EC8A-B101-B045-8165-51623BD4B848}"/>
                    </a:ext>
                  </a:extLst>
                </p:cNvPr>
                <p:cNvSpPr/>
                <p:nvPr/>
              </p:nvSpPr>
              <p:spPr>
                <a:xfrm>
                  <a:off x="6554788" y="4300538"/>
                  <a:ext cx="119063" cy="96838"/>
                </a:xfrm>
                <a:custGeom>
                  <a:avLst/>
                  <a:gdLst>
                    <a:gd name="T0" fmla="*/ 29 w 75"/>
                    <a:gd name="T1" fmla="*/ 61 h 61"/>
                    <a:gd name="T2" fmla="*/ 27 w 75"/>
                    <a:gd name="T3" fmla="*/ 59 h 61"/>
                    <a:gd name="T4" fmla="*/ 21 w 75"/>
                    <a:gd name="T5" fmla="*/ 60 h 61"/>
                    <a:gd name="T6" fmla="*/ 18 w 75"/>
                    <a:gd name="T7" fmla="*/ 57 h 61"/>
                    <a:gd name="T8" fmla="*/ 19 w 75"/>
                    <a:gd name="T9" fmla="*/ 53 h 61"/>
                    <a:gd name="T10" fmla="*/ 16 w 75"/>
                    <a:gd name="T11" fmla="*/ 52 h 61"/>
                    <a:gd name="T12" fmla="*/ 13 w 75"/>
                    <a:gd name="T13" fmla="*/ 55 h 61"/>
                    <a:gd name="T14" fmla="*/ 10 w 75"/>
                    <a:gd name="T15" fmla="*/ 48 h 61"/>
                    <a:gd name="T16" fmla="*/ 11 w 75"/>
                    <a:gd name="T17" fmla="*/ 48 h 61"/>
                    <a:gd name="T18" fmla="*/ 9 w 75"/>
                    <a:gd name="T19" fmla="*/ 44 h 61"/>
                    <a:gd name="T20" fmla="*/ 9 w 75"/>
                    <a:gd name="T21" fmla="*/ 41 h 61"/>
                    <a:gd name="T22" fmla="*/ 2 w 75"/>
                    <a:gd name="T23" fmla="*/ 30 h 61"/>
                    <a:gd name="T24" fmla="*/ 1 w 75"/>
                    <a:gd name="T25" fmla="*/ 17 h 61"/>
                    <a:gd name="T26" fmla="*/ 4 w 75"/>
                    <a:gd name="T27" fmla="*/ 13 h 61"/>
                    <a:gd name="T28" fmla="*/ 11 w 75"/>
                    <a:gd name="T29" fmla="*/ 5 h 61"/>
                    <a:gd name="T30" fmla="*/ 36 w 75"/>
                    <a:gd name="T31" fmla="*/ 5 h 61"/>
                    <a:gd name="T32" fmla="*/ 41 w 75"/>
                    <a:gd name="T33" fmla="*/ 6 h 61"/>
                    <a:gd name="T34" fmla="*/ 51 w 75"/>
                    <a:gd name="T35" fmla="*/ 10 h 61"/>
                    <a:gd name="T36" fmla="*/ 53 w 75"/>
                    <a:gd name="T37" fmla="*/ 6 h 61"/>
                    <a:gd name="T38" fmla="*/ 63 w 75"/>
                    <a:gd name="T39" fmla="*/ 3 h 61"/>
                    <a:gd name="T40" fmla="*/ 67 w 75"/>
                    <a:gd name="T41" fmla="*/ 5 h 61"/>
                    <a:gd name="T42" fmla="*/ 72 w 75"/>
                    <a:gd name="T43" fmla="*/ 1 h 61"/>
                    <a:gd name="T44" fmla="*/ 73 w 75"/>
                    <a:gd name="T45" fmla="*/ 13 h 61"/>
                    <a:gd name="T46" fmla="*/ 74 w 75"/>
                    <a:gd name="T47" fmla="*/ 33 h 61"/>
                    <a:gd name="T48" fmla="*/ 70 w 75"/>
                    <a:gd name="T49" fmla="*/ 35 h 61"/>
                    <a:gd name="T50" fmla="*/ 64 w 75"/>
                    <a:gd name="T51" fmla="*/ 38 h 61"/>
                    <a:gd name="T52" fmla="*/ 59 w 75"/>
                    <a:gd name="T53" fmla="*/ 43 h 61"/>
                    <a:gd name="T54" fmla="*/ 51 w 75"/>
                    <a:gd name="T55" fmla="*/ 48 h 61"/>
                    <a:gd name="T56" fmla="*/ 47 w 75"/>
                    <a:gd name="T57" fmla="*/ 53 h 61"/>
                    <a:gd name="T58" fmla="*/ 42 w 75"/>
                    <a:gd name="T59" fmla="*/ 56 h 61"/>
                    <a:gd name="T60" fmla="*/ 38 w 75"/>
                    <a:gd name="T61" fmla="*/ 56 h 61"/>
                    <a:gd name="T62" fmla="*/ 37 w 75"/>
                    <a:gd name="T63" fmla="*/ 5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61">
                      <a:moveTo>
                        <a:pt x="31" y="61"/>
                      </a:moveTo>
                      <a:lnTo>
                        <a:pt x="29" y="61"/>
                      </a:lnTo>
                      <a:lnTo>
                        <a:pt x="29" y="60"/>
                      </a:lnTo>
                      <a:lnTo>
                        <a:pt x="27" y="59"/>
                      </a:lnTo>
                      <a:lnTo>
                        <a:pt x="23" y="59"/>
                      </a:lnTo>
                      <a:lnTo>
                        <a:pt x="21" y="60"/>
                      </a:lnTo>
                      <a:lnTo>
                        <a:pt x="18" y="60"/>
                      </a:lnTo>
                      <a:lnTo>
                        <a:pt x="18" y="57"/>
                      </a:lnTo>
                      <a:lnTo>
                        <a:pt x="20" y="55"/>
                      </a:lnTo>
                      <a:lnTo>
                        <a:pt x="19" y="53"/>
                      </a:lnTo>
                      <a:lnTo>
                        <a:pt x="17" y="52"/>
                      </a:lnTo>
                      <a:lnTo>
                        <a:pt x="16" y="52"/>
                      </a:lnTo>
                      <a:lnTo>
                        <a:pt x="15" y="55"/>
                      </a:lnTo>
                      <a:lnTo>
                        <a:pt x="13" y="55"/>
                      </a:lnTo>
                      <a:lnTo>
                        <a:pt x="10" y="49"/>
                      </a:lnTo>
                      <a:lnTo>
                        <a:pt x="10" y="48"/>
                      </a:lnTo>
                      <a:lnTo>
                        <a:pt x="11" y="49"/>
                      </a:lnTo>
                      <a:lnTo>
                        <a:pt x="11" y="48"/>
                      </a:lnTo>
                      <a:lnTo>
                        <a:pt x="9" y="45"/>
                      </a:lnTo>
                      <a:lnTo>
                        <a:pt x="9" y="44"/>
                      </a:lnTo>
                      <a:lnTo>
                        <a:pt x="9" y="43"/>
                      </a:lnTo>
                      <a:lnTo>
                        <a:pt x="9" y="41"/>
                      </a:lnTo>
                      <a:lnTo>
                        <a:pt x="6" y="33"/>
                      </a:lnTo>
                      <a:lnTo>
                        <a:pt x="2" y="30"/>
                      </a:lnTo>
                      <a:lnTo>
                        <a:pt x="0" y="22"/>
                      </a:lnTo>
                      <a:lnTo>
                        <a:pt x="1" y="17"/>
                      </a:lnTo>
                      <a:lnTo>
                        <a:pt x="2" y="16"/>
                      </a:lnTo>
                      <a:lnTo>
                        <a:pt x="4" y="13"/>
                      </a:lnTo>
                      <a:lnTo>
                        <a:pt x="6" y="12"/>
                      </a:lnTo>
                      <a:lnTo>
                        <a:pt x="11" y="5"/>
                      </a:lnTo>
                      <a:lnTo>
                        <a:pt x="13" y="5"/>
                      </a:lnTo>
                      <a:lnTo>
                        <a:pt x="36" y="5"/>
                      </a:lnTo>
                      <a:lnTo>
                        <a:pt x="39" y="8"/>
                      </a:lnTo>
                      <a:lnTo>
                        <a:pt x="41" y="6"/>
                      </a:lnTo>
                      <a:lnTo>
                        <a:pt x="43" y="8"/>
                      </a:lnTo>
                      <a:lnTo>
                        <a:pt x="51" y="10"/>
                      </a:lnTo>
                      <a:lnTo>
                        <a:pt x="53" y="10"/>
                      </a:lnTo>
                      <a:lnTo>
                        <a:pt x="53" y="6"/>
                      </a:lnTo>
                      <a:lnTo>
                        <a:pt x="60" y="3"/>
                      </a:lnTo>
                      <a:lnTo>
                        <a:pt x="63" y="3"/>
                      </a:lnTo>
                      <a:lnTo>
                        <a:pt x="64" y="5"/>
                      </a:lnTo>
                      <a:lnTo>
                        <a:pt x="67" y="5"/>
                      </a:lnTo>
                      <a:lnTo>
                        <a:pt x="69" y="4"/>
                      </a:lnTo>
                      <a:lnTo>
                        <a:pt x="72" y="1"/>
                      </a:lnTo>
                      <a:lnTo>
                        <a:pt x="73" y="0"/>
                      </a:lnTo>
                      <a:lnTo>
                        <a:pt x="73" y="13"/>
                      </a:lnTo>
                      <a:lnTo>
                        <a:pt x="75" y="17"/>
                      </a:lnTo>
                      <a:lnTo>
                        <a:pt x="74" y="33"/>
                      </a:lnTo>
                      <a:lnTo>
                        <a:pt x="72" y="35"/>
                      </a:lnTo>
                      <a:lnTo>
                        <a:pt x="70" y="35"/>
                      </a:lnTo>
                      <a:lnTo>
                        <a:pt x="66" y="38"/>
                      </a:lnTo>
                      <a:lnTo>
                        <a:pt x="64" y="38"/>
                      </a:lnTo>
                      <a:lnTo>
                        <a:pt x="59" y="40"/>
                      </a:lnTo>
                      <a:lnTo>
                        <a:pt x="59" y="43"/>
                      </a:lnTo>
                      <a:lnTo>
                        <a:pt x="51" y="44"/>
                      </a:lnTo>
                      <a:lnTo>
                        <a:pt x="51" y="48"/>
                      </a:lnTo>
                      <a:lnTo>
                        <a:pt x="51" y="52"/>
                      </a:lnTo>
                      <a:lnTo>
                        <a:pt x="47" y="53"/>
                      </a:lnTo>
                      <a:lnTo>
                        <a:pt x="45" y="55"/>
                      </a:lnTo>
                      <a:lnTo>
                        <a:pt x="42" y="56"/>
                      </a:lnTo>
                      <a:lnTo>
                        <a:pt x="40" y="56"/>
                      </a:lnTo>
                      <a:lnTo>
                        <a:pt x="38" y="56"/>
                      </a:lnTo>
                      <a:lnTo>
                        <a:pt x="38" y="58"/>
                      </a:lnTo>
                      <a:lnTo>
                        <a:pt x="37" y="59"/>
                      </a:lnTo>
                      <a:lnTo>
                        <a:pt x="31" y="61"/>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93" name="Freeform 1182">
                  <a:extLst>
                    <a:ext uri="{FF2B5EF4-FFF2-40B4-BE49-F238E27FC236}">
                      <a16:creationId xmlns:a16="http://schemas.microsoft.com/office/drawing/2014/main" xmlns="" id="{55F032D8-8DD6-5E49-A18E-BCB6A86011E4}"/>
                    </a:ext>
                  </a:extLst>
                </p:cNvPr>
                <p:cNvSpPr/>
                <p:nvPr/>
              </p:nvSpPr>
              <p:spPr>
                <a:xfrm>
                  <a:off x="4133850" y="4292601"/>
                  <a:ext cx="171450" cy="127000"/>
                </a:xfrm>
                <a:custGeom>
                  <a:avLst/>
                  <a:gdLst>
                    <a:gd name="T0" fmla="*/ 67 w 108"/>
                    <a:gd name="T1" fmla="*/ 1 h 80"/>
                    <a:gd name="T2" fmla="*/ 44 w 108"/>
                    <a:gd name="T3" fmla="*/ 17 h 80"/>
                    <a:gd name="T4" fmla="*/ 21 w 108"/>
                    <a:gd name="T5" fmla="*/ 25 h 80"/>
                    <a:gd name="T6" fmla="*/ 12 w 108"/>
                    <a:gd name="T7" fmla="*/ 43 h 80"/>
                    <a:gd name="T8" fmla="*/ 0 w 108"/>
                    <a:gd name="T9" fmla="*/ 58 h 80"/>
                    <a:gd name="T10" fmla="*/ 1 w 108"/>
                    <a:gd name="T11" fmla="*/ 68 h 80"/>
                    <a:gd name="T12" fmla="*/ 1 w 108"/>
                    <a:gd name="T13" fmla="*/ 69 h 80"/>
                    <a:gd name="T14" fmla="*/ 2 w 108"/>
                    <a:gd name="T15" fmla="*/ 70 h 80"/>
                    <a:gd name="T16" fmla="*/ 4 w 108"/>
                    <a:gd name="T17" fmla="*/ 72 h 80"/>
                    <a:gd name="T18" fmla="*/ 4 w 108"/>
                    <a:gd name="T19" fmla="*/ 74 h 80"/>
                    <a:gd name="T20" fmla="*/ 6 w 108"/>
                    <a:gd name="T21" fmla="*/ 75 h 80"/>
                    <a:gd name="T22" fmla="*/ 8 w 108"/>
                    <a:gd name="T23" fmla="*/ 77 h 80"/>
                    <a:gd name="T24" fmla="*/ 9 w 108"/>
                    <a:gd name="T25" fmla="*/ 77 h 80"/>
                    <a:gd name="T26" fmla="*/ 10 w 108"/>
                    <a:gd name="T27" fmla="*/ 76 h 80"/>
                    <a:gd name="T28" fmla="*/ 12 w 108"/>
                    <a:gd name="T29" fmla="*/ 78 h 80"/>
                    <a:gd name="T30" fmla="*/ 14 w 108"/>
                    <a:gd name="T31" fmla="*/ 75 h 80"/>
                    <a:gd name="T32" fmla="*/ 28 w 108"/>
                    <a:gd name="T33" fmla="*/ 74 h 80"/>
                    <a:gd name="T34" fmla="*/ 29 w 108"/>
                    <a:gd name="T35" fmla="*/ 73 h 80"/>
                    <a:gd name="T36" fmla="*/ 32 w 108"/>
                    <a:gd name="T37" fmla="*/ 76 h 80"/>
                    <a:gd name="T38" fmla="*/ 34 w 108"/>
                    <a:gd name="T39" fmla="*/ 80 h 80"/>
                    <a:gd name="T40" fmla="*/ 36 w 108"/>
                    <a:gd name="T41" fmla="*/ 79 h 80"/>
                    <a:gd name="T42" fmla="*/ 36 w 108"/>
                    <a:gd name="T43" fmla="*/ 73 h 80"/>
                    <a:gd name="T44" fmla="*/ 35 w 108"/>
                    <a:gd name="T45" fmla="*/ 68 h 80"/>
                    <a:gd name="T46" fmla="*/ 34 w 108"/>
                    <a:gd name="T47" fmla="*/ 65 h 80"/>
                    <a:gd name="T48" fmla="*/ 33 w 108"/>
                    <a:gd name="T49" fmla="*/ 62 h 80"/>
                    <a:gd name="T50" fmla="*/ 34 w 108"/>
                    <a:gd name="T51" fmla="*/ 58 h 80"/>
                    <a:gd name="T52" fmla="*/ 63 w 108"/>
                    <a:gd name="T53" fmla="*/ 59 h 80"/>
                    <a:gd name="T54" fmla="*/ 71 w 108"/>
                    <a:gd name="T55" fmla="*/ 56 h 80"/>
                    <a:gd name="T56" fmla="*/ 80 w 108"/>
                    <a:gd name="T57" fmla="*/ 58 h 80"/>
                    <a:gd name="T58" fmla="*/ 82 w 108"/>
                    <a:gd name="T59" fmla="*/ 59 h 80"/>
                    <a:gd name="T60" fmla="*/ 86 w 108"/>
                    <a:gd name="T61" fmla="*/ 59 h 80"/>
                    <a:gd name="T62" fmla="*/ 88 w 108"/>
                    <a:gd name="T63" fmla="*/ 57 h 80"/>
                    <a:gd name="T64" fmla="*/ 90 w 108"/>
                    <a:gd name="T65" fmla="*/ 55 h 80"/>
                    <a:gd name="T66" fmla="*/ 90 w 108"/>
                    <a:gd name="T67" fmla="*/ 54 h 80"/>
                    <a:gd name="T68" fmla="*/ 94 w 108"/>
                    <a:gd name="T69" fmla="*/ 52 h 80"/>
                    <a:gd name="T70" fmla="*/ 96 w 108"/>
                    <a:gd name="T71" fmla="*/ 51 h 80"/>
                    <a:gd name="T72" fmla="*/ 100 w 108"/>
                    <a:gd name="T73" fmla="*/ 51 h 80"/>
                    <a:gd name="T74" fmla="*/ 103 w 108"/>
                    <a:gd name="T75" fmla="*/ 52 h 80"/>
                    <a:gd name="T76" fmla="*/ 106 w 108"/>
                    <a:gd name="T77" fmla="*/ 48 h 80"/>
                    <a:gd name="T78" fmla="*/ 107 w 108"/>
                    <a:gd name="T79" fmla="*/ 46 h 80"/>
                    <a:gd name="T80" fmla="*/ 108 w 108"/>
                    <a:gd name="T81" fmla="*/ 44 h 80"/>
                    <a:gd name="T82" fmla="*/ 103 w 108"/>
                    <a:gd name="T83" fmla="*/ 40 h 80"/>
                    <a:gd name="T84" fmla="*/ 103 w 108"/>
                    <a:gd name="T85" fmla="*/ 38 h 80"/>
                    <a:gd name="T86" fmla="*/ 105 w 108"/>
                    <a:gd name="T87" fmla="*/ 38 h 80"/>
                    <a:gd name="T88" fmla="*/ 104 w 108"/>
                    <a:gd name="T89" fmla="*/ 34 h 80"/>
                    <a:gd name="T90" fmla="*/ 101 w 108"/>
                    <a:gd name="T91" fmla="*/ 33 h 80"/>
                    <a:gd name="T92" fmla="*/ 99 w 108"/>
                    <a:gd name="T93" fmla="*/ 35 h 80"/>
                    <a:gd name="T94" fmla="*/ 93 w 108"/>
                    <a:gd name="T95" fmla="*/ 33 h 80"/>
                    <a:gd name="T96" fmla="*/ 78 w 108"/>
                    <a:gd name="T97" fmla="*/ 13 h 80"/>
                    <a:gd name="T98" fmla="*/ 78 w 108"/>
                    <a:gd name="T99" fmla="*/ 10 h 80"/>
                    <a:gd name="T100" fmla="*/ 75 w 108"/>
                    <a:gd name="T101" fmla="*/ 7 h 80"/>
                    <a:gd name="T102" fmla="*/ 76 w 108"/>
                    <a:gd name="T103" fmla="*/ 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8" h="80">
                      <a:moveTo>
                        <a:pt x="76" y="0"/>
                      </a:moveTo>
                      <a:lnTo>
                        <a:pt x="67" y="1"/>
                      </a:lnTo>
                      <a:lnTo>
                        <a:pt x="47" y="13"/>
                      </a:lnTo>
                      <a:lnTo>
                        <a:pt x="44" y="17"/>
                      </a:lnTo>
                      <a:lnTo>
                        <a:pt x="39" y="21"/>
                      </a:lnTo>
                      <a:lnTo>
                        <a:pt x="21" y="25"/>
                      </a:lnTo>
                      <a:lnTo>
                        <a:pt x="19" y="27"/>
                      </a:lnTo>
                      <a:lnTo>
                        <a:pt x="12" y="43"/>
                      </a:lnTo>
                      <a:lnTo>
                        <a:pt x="4" y="49"/>
                      </a:lnTo>
                      <a:lnTo>
                        <a:pt x="0" y="58"/>
                      </a:lnTo>
                      <a:lnTo>
                        <a:pt x="0" y="68"/>
                      </a:lnTo>
                      <a:lnTo>
                        <a:pt x="1" y="68"/>
                      </a:lnTo>
                      <a:lnTo>
                        <a:pt x="1" y="68"/>
                      </a:lnTo>
                      <a:lnTo>
                        <a:pt x="1" y="69"/>
                      </a:lnTo>
                      <a:lnTo>
                        <a:pt x="2" y="70"/>
                      </a:lnTo>
                      <a:lnTo>
                        <a:pt x="2" y="70"/>
                      </a:lnTo>
                      <a:lnTo>
                        <a:pt x="3" y="71"/>
                      </a:lnTo>
                      <a:lnTo>
                        <a:pt x="4" y="72"/>
                      </a:lnTo>
                      <a:lnTo>
                        <a:pt x="4" y="73"/>
                      </a:lnTo>
                      <a:lnTo>
                        <a:pt x="4" y="74"/>
                      </a:lnTo>
                      <a:lnTo>
                        <a:pt x="5" y="74"/>
                      </a:lnTo>
                      <a:lnTo>
                        <a:pt x="6" y="75"/>
                      </a:lnTo>
                      <a:lnTo>
                        <a:pt x="6" y="76"/>
                      </a:lnTo>
                      <a:lnTo>
                        <a:pt x="8" y="77"/>
                      </a:lnTo>
                      <a:lnTo>
                        <a:pt x="8" y="77"/>
                      </a:lnTo>
                      <a:lnTo>
                        <a:pt x="9" y="77"/>
                      </a:lnTo>
                      <a:lnTo>
                        <a:pt x="9" y="76"/>
                      </a:lnTo>
                      <a:lnTo>
                        <a:pt x="10" y="76"/>
                      </a:lnTo>
                      <a:lnTo>
                        <a:pt x="10" y="77"/>
                      </a:lnTo>
                      <a:lnTo>
                        <a:pt x="12" y="78"/>
                      </a:lnTo>
                      <a:lnTo>
                        <a:pt x="13" y="77"/>
                      </a:lnTo>
                      <a:lnTo>
                        <a:pt x="14" y="75"/>
                      </a:lnTo>
                      <a:lnTo>
                        <a:pt x="23" y="73"/>
                      </a:lnTo>
                      <a:lnTo>
                        <a:pt x="28" y="74"/>
                      </a:lnTo>
                      <a:lnTo>
                        <a:pt x="29" y="73"/>
                      </a:lnTo>
                      <a:lnTo>
                        <a:pt x="29" y="73"/>
                      </a:lnTo>
                      <a:lnTo>
                        <a:pt x="31" y="75"/>
                      </a:lnTo>
                      <a:lnTo>
                        <a:pt x="32" y="76"/>
                      </a:lnTo>
                      <a:lnTo>
                        <a:pt x="34" y="79"/>
                      </a:lnTo>
                      <a:lnTo>
                        <a:pt x="34" y="80"/>
                      </a:lnTo>
                      <a:lnTo>
                        <a:pt x="36" y="80"/>
                      </a:lnTo>
                      <a:lnTo>
                        <a:pt x="36" y="79"/>
                      </a:lnTo>
                      <a:lnTo>
                        <a:pt x="36" y="77"/>
                      </a:lnTo>
                      <a:lnTo>
                        <a:pt x="36" y="73"/>
                      </a:lnTo>
                      <a:lnTo>
                        <a:pt x="35" y="71"/>
                      </a:lnTo>
                      <a:lnTo>
                        <a:pt x="35" y="68"/>
                      </a:lnTo>
                      <a:lnTo>
                        <a:pt x="34" y="67"/>
                      </a:lnTo>
                      <a:lnTo>
                        <a:pt x="34" y="65"/>
                      </a:lnTo>
                      <a:lnTo>
                        <a:pt x="34" y="65"/>
                      </a:lnTo>
                      <a:lnTo>
                        <a:pt x="33" y="62"/>
                      </a:lnTo>
                      <a:lnTo>
                        <a:pt x="33" y="61"/>
                      </a:lnTo>
                      <a:lnTo>
                        <a:pt x="34" y="58"/>
                      </a:lnTo>
                      <a:lnTo>
                        <a:pt x="63" y="59"/>
                      </a:lnTo>
                      <a:lnTo>
                        <a:pt x="63" y="59"/>
                      </a:lnTo>
                      <a:lnTo>
                        <a:pt x="67" y="57"/>
                      </a:lnTo>
                      <a:lnTo>
                        <a:pt x="71" y="56"/>
                      </a:lnTo>
                      <a:lnTo>
                        <a:pt x="71" y="56"/>
                      </a:lnTo>
                      <a:lnTo>
                        <a:pt x="80" y="58"/>
                      </a:lnTo>
                      <a:lnTo>
                        <a:pt x="81" y="59"/>
                      </a:lnTo>
                      <a:lnTo>
                        <a:pt x="82" y="59"/>
                      </a:lnTo>
                      <a:lnTo>
                        <a:pt x="82" y="59"/>
                      </a:lnTo>
                      <a:lnTo>
                        <a:pt x="86" y="59"/>
                      </a:lnTo>
                      <a:lnTo>
                        <a:pt x="87" y="57"/>
                      </a:lnTo>
                      <a:lnTo>
                        <a:pt x="88" y="57"/>
                      </a:lnTo>
                      <a:lnTo>
                        <a:pt x="89" y="56"/>
                      </a:lnTo>
                      <a:lnTo>
                        <a:pt x="90" y="55"/>
                      </a:lnTo>
                      <a:lnTo>
                        <a:pt x="90" y="55"/>
                      </a:lnTo>
                      <a:lnTo>
                        <a:pt x="90" y="54"/>
                      </a:lnTo>
                      <a:lnTo>
                        <a:pt x="91" y="54"/>
                      </a:lnTo>
                      <a:lnTo>
                        <a:pt x="94" y="52"/>
                      </a:lnTo>
                      <a:lnTo>
                        <a:pt x="94" y="51"/>
                      </a:lnTo>
                      <a:lnTo>
                        <a:pt x="96" y="51"/>
                      </a:lnTo>
                      <a:lnTo>
                        <a:pt x="98" y="52"/>
                      </a:lnTo>
                      <a:lnTo>
                        <a:pt x="100" y="51"/>
                      </a:lnTo>
                      <a:lnTo>
                        <a:pt x="102" y="52"/>
                      </a:lnTo>
                      <a:lnTo>
                        <a:pt x="103" y="52"/>
                      </a:lnTo>
                      <a:lnTo>
                        <a:pt x="106" y="48"/>
                      </a:lnTo>
                      <a:lnTo>
                        <a:pt x="106" y="48"/>
                      </a:lnTo>
                      <a:lnTo>
                        <a:pt x="106" y="47"/>
                      </a:lnTo>
                      <a:lnTo>
                        <a:pt x="107" y="46"/>
                      </a:lnTo>
                      <a:lnTo>
                        <a:pt x="108" y="45"/>
                      </a:lnTo>
                      <a:lnTo>
                        <a:pt x="108" y="44"/>
                      </a:lnTo>
                      <a:lnTo>
                        <a:pt x="107" y="45"/>
                      </a:lnTo>
                      <a:lnTo>
                        <a:pt x="103" y="40"/>
                      </a:lnTo>
                      <a:lnTo>
                        <a:pt x="103" y="39"/>
                      </a:lnTo>
                      <a:lnTo>
                        <a:pt x="103" y="38"/>
                      </a:lnTo>
                      <a:lnTo>
                        <a:pt x="104" y="38"/>
                      </a:lnTo>
                      <a:lnTo>
                        <a:pt x="105" y="38"/>
                      </a:lnTo>
                      <a:lnTo>
                        <a:pt x="106" y="38"/>
                      </a:lnTo>
                      <a:lnTo>
                        <a:pt x="104" y="34"/>
                      </a:lnTo>
                      <a:lnTo>
                        <a:pt x="102" y="33"/>
                      </a:lnTo>
                      <a:lnTo>
                        <a:pt x="101" y="33"/>
                      </a:lnTo>
                      <a:lnTo>
                        <a:pt x="100" y="35"/>
                      </a:lnTo>
                      <a:lnTo>
                        <a:pt x="99" y="35"/>
                      </a:lnTo>
                      <a:lnTo>
                        <a:pt x="98" y="35"/>
                      </a:lnTo>
                      <a:lnTo>
                        <a:pt x="93" y="33"/>
                      </a:lnTo>
                      <a:lnTo>
                        <a:pt x="79" y="15"/>
                      </a:lnTo>
                      <a:lnTo>
                        <a:pt x="78" y="13"/>
                      </a:lnTo>
                      <a:lnTo>
                        <a:pt x="78" y="11"/>
                      </a:lnTo>
                      <a:lnTo>
                        <a:pt x="78" y="10"/>
                      </a:lnTo>
                      <a:lnTo>
                        <a:pt x="75" y="8"/>
                      </a:lnTo>
                      <a:lnTo>
                        <a:pt x="75" y="7"/>
                      </a:lnTo>
                      <a:lnTo>
                        <a:pt x="76" y="5"/>
                      </a:lnTo>
                      <a:lnTo>
                        <a:pt x="76" y="2"/>
                      </a:lnTo>
                      <a:lnTo>
                        <a:pt x="76" y="0"/>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94" name="Freeform 1186">
                  <a:extLst>
                    <a:ext uri="{FF2B5EF4-FFF2-40B4-BE49-F238E27FC236}">
                      <a16:creationId xmlns:a16="http://schemas.microsoft.com/office/drawing/2014/main" xmlns="" id="{1761BD87-8B4C-0C4B-A505-34DD82DF7BE3}"/>
                    </a:ext>
                  </a:extLst>
                </p:cNvPr>
                <p:cNvSpPr/>
                <p:nvPr/>
              </p:nvSpPr>
              <p:spPr>
                <a:xfrm>
                  <a:off x="4756150" y="3527426"/>
                  <a:ext cx="139700" cy="88900"/>
                </a:xfrm>
                <a:custGeom>
                  <a:avLst/>
                  <a:gdLst>
                    <a:gd name="T0" fmla="*/ 7 w 88"/>
                    <a:gd name="T1" fmla="*/ 54 h 56"/>
                    <a:gd name="T2" fmla="*/ 6 w 88"/>
                    <a:gd name="T3" fmla="*/ 42 h 56"/>
                    <a:gd name="T4" fmla="*/ 0 w 88"/>
                    <a:gd name="T5" fmla="*/ 37 h 56"/>
                    <a:gd name="T6" fmla="*/ 0 w 88"/>
                    <a:gd name="T7" fmla="*/ 31 h 56"/>
                    <a:gd name="T8" fmla="*/ 3 w 88"/>
                    <a:gd name="T9" fmla="*/ 24 h 56"/>
                    <a:gd name="T10" fmla="*/ 6 w 88"/>
                    <a:gd name="T11" fmla="*/ 21 h 56"/>
                    <a:gd name="T12" fmla="*/ 0 w 88"/>
                    <a:gd name="T13" fmla="*/ 13 h 56"/>
                    <a:gd name="T14" fmla="*/ 0 w 88"/>
                    <a:gd name="T15" fmla="*/ 2 h 56"/>
                    <a:gd name="T16" fmla="*/ 4 w 88"/>
                    <a:gd name="T17" fmla="*/ 0 h 56"/>
                    <a:gd name="T18" fmla="*/ 7 w 88"/>
                    <a:gd name="T19" fmla="*/ 1 h 56"/>
                    <a:gd name="T20" fmla="*/ 6 w 88"/>
                    <a:gd name="T21" fmla="*/ 5 h 56"/>
                    <a:gd name="T22" fmla="*/ 8 w 88"/>
                    <a:gd name="T23" fmla="*/ 7 h 56"/>
                    <a:gd name="T24" fmla="*/ 43 w 88"/>
                    <a:gd name="T25" fmla="*/ 10 h 56"/>
                    <a:gd name="T26" fmla="*/ 64 w 88"/>
                    <a:gd name="T27" fmla="*/ 1 h 56"/>
                    <a:gd name="T28" fmla="*/ 69 w 88"/>
                    <a:gd name="T29" fmla="*/ 1 h 56"/>
                    <a:gd name="T30" fmla="*/ 71 w 88"/>
                    <a:gd name="T31" fmla="*/ 3 h 56"/>
                    <a:gd name="T32" fmla="*/ 78 w 88"/>
                    <a:gd name="T33" fmla="*/ 5 h 56"/>
                    <a:gd name="T34" fmla="*/ 84 w 88"/>
                    <a:gd name="T35" fmla="*/ 9 h 56"/>
                    <a:gd name="T36" fmla="*/ 88 w 88"/>
                    <a:gd name="T37" fmla="*/ 8 h 56"/>
                    <a:gd name="T38" fmla="*/ 87 w 88"/>
                    <a:gd name="T39" fmla="*/ 12 h 56"/>
                    <a:gd name="T40" fmla="*/ 86 w 88"/>
                    <a:gd name="T41" fmla="*/ 15 h 56"/>
                    <a:gd name="T42" fmla="*/ 82 w 88"/>
                    <a:gd name="T43" fmla="*/ 16 h 56"/>
                    <a:gd name="T44" fmla="*/ 78 w 88"/>
                    <a:gd name="T45" fmla="*/ 20 h 56"/>
                    <a:gd name="T46" fmla="*/ 78 w 88"/>
                    <a:gd name="T47" fmla="*/ 28 h 56"/>
                    <a:gd name="T48" fmla="*/ 76 w 88"/>
                    <a:gd name="T49" fmla="*/ 29 h 56"/>
                    <a:gd name="T50" fmla="*/ 75 w 88"/>
                    <a:gd name="T51" fmla="*/ 30 h 56"/>
                    <a:gd name="T52" fmla="*/ 72 w 88"/>
                    <a:gd name="T53" fmla="*/ 32 h 56"/>
                    <a:gd name="T54" fmla="*/ 73 w 88"/>
                    <a:gd name="T55" fmla="*/ 34 h 56"/>
                    <a:gd name="T56" fmla="*/ 74 w 88"/>
                    <a:gd name="T57" fmla="*/ 34 h 56"/>
                    <a:gd name="T58" fmla="*/ 79 w 88"/>
                    <a:gd name="T59" fmla="*/ 42 h 56"/>
                    <a:gd name="T60" fmla="*/ 79 w 88"/>
                    <a:gd name="T61" fmla="*/ 44 h 56"/>
                    <a:gd name="T62" fmla="*/ 77 w 88"/>
                    <a:gd name="T63" fmla="*/ 44 h 56"/>
                    <a:gd name="T64" fmla="*/ 71 w 88"/>
                    <a:gd name="T65" fmla="*/ 45 h 56"/>
                    <a:gd name="T66" fmla="*/ 67 w 88"/>
                    <a:gd name="T67" fmla="*/ 42 h 56"/>
                    <a:gd name="T68" fmla="*/ 58 w 88"/>
                    <a:gd name="T69" fmla="*/ 45 h 56"/>
                    <a:gd name="T70" fmla="*/ 55 w 88"/>
                    <a:gd name="T71" fmla="*/ 46 h 56"/>
                    <a:gd name="T72" fmla="*/ 53 w 88"/>
                    <a:gd name="T73" fmla="*/ 47 h 56"/>
                    <a:gd name="T74" fmla="*/ 52 w 88"/>
                    <a:gd name="T75" fmla="*/ 52 h 56"/>
                    <a:gd name="T76" fmla="*/ 48 w 88"/>
                    <a:gd name="T77" fmla="*/ 55 h 56"/>
                    <a:gd name="T78" fmla="*/ 43 w 88"/>
                    <a:gd name="T79" fmla="*/ 56 h 56"/>
                    <a:gd name="T80" fmla="*/ 34 w 88"/>
                    <a:gd name="T81" fmla="*/ 53 h 56"/>
                    <a:gd name="T82" fmla="*/ 32 w 88"/>
                    <a:gd name="T83" fmla="*/ 51 h 56"/>
                    <a:gd name="T84" fmla="*/ 7 w 88"/>
                    <a:gd name="T85" fmla="*/ 5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8" h="56">
                      <a:moveTo>
                        <a:pt x="7" y="54"/>
                      </a:moveTo>
                      <a:lnTo>
                        <a:pt x="6" y="42"/>
                      </a:lnTo>
                      <a:lnTo>
                        <a:pt x="0" y="37"/>
                      </a:lnTo>
                      <a:lnTo>
                        <a:pt x="0" y="31"/>
                      </a:lnTo>
                      <a:lnTo>
                        <a:pt x="3" y="24"/>
                      </a:lnTo>
                      <a:lnTo>
                        <a:pt x="6" y="21"/>
                      </a:lnTo>
                      <a:lnTo>
                        <a:pt x="0" y="13"/>
                      </a:lnTo>
                      <a:lnTo>
                        <a:pt x="0" y="2"/>
                      </a:lnTo>
                      <a:lnTo>
                        <a:pt x="4" y="0"/>
                      </a:lnTo>
                      <a:lnTo>
                        <a:pt x="7" y="1"/>
                      </a:lnTo>
                      <a:lnTo>
                        <a:pt x="6" y="5"/>
                      </a:lnTo>
                      <a:lnTo>
                        <a:pt x="8" y="7"/>
                      </a:lnTo>
                      <a:lnTo>
                        <a:pt x="43" y="10"/>
                      </a:lnTo>
                      <a:lnTo>
                        <a:pt x="64" y="1"/>
                      </a:lnTo>
                      <a:lnTo>
                        <a:pt x="69" y="1"/>
                      </a:lnTo>
                      <a:lnTo>
                        <a:pt x="71" y="3"/>
                      </a:lnTo>
                      <a:lnTo>
                        <a:pt x="78" y="5"/>
                      </a:lnTo>
                      <a:lnTo>
                        <a:pt x="84" y="9"/>
                      </a:lnTo>
                      <a:lnTo>
                        <a:pt x="88" y="8"/>
                      </a:lnTo>
                      <a:lnTo>
                        <a:pt x="87" y="12"/>
                      </a:lnTo>
                      <a:lnTo>
                        <a:pt x="86" y="15"/>
                      </a:lnTo>
                      <a:lnTo>
                        <a:pt x="82" y="16"/>
                      </a:lnTo>
                      <a:lnTo>
                        <a:pt x="78" y="20"/>
                      </a:lnTo>
                      <a:lnTo>
                        <a:pt x="78" y="28"/>
                      </a:lnTo>
                      <a:lnTo>
                        <a:pt x="76" y="29"/>
                      </a:lnTo>
                      <a:lnTo>
                        <a:pt x="75" y="30"/>
                      </a:lnTo>
                      <a:lnTo>
                        <a:pt x="72" y="32"/>
                      </a:lnTo>
                      <a:lnTo>
                        <a:pt x="73" y="34"/>
                      </a:lnTo>
                      <a:lnTo>
                        <a:pt x="74" y="34"/>
                      </a:lnTo>
                      <a:lnTo>
                        <a:pt x="79" y="42"/>
                      </a:lnTo>
                      <a:lnTo>
                        <a:pt x="79" y="44"/>
                      </a:lnTo>
                      <a:lnTo>
                        <a:pt x="77" y="44"/>
                      </a:lnTo>
                      <a:lnTo>
                        <a:pt x="71" y="45"/>
                      </a:lnTo>
                      <a:lnTo>
                        <a:pt x="67" y="42"/>
                      </a:lnTo>
                      <a:lnTo>
                        <a:pt x="58" y="45"/>
                      </a:lnTo>
                      <a:lnTo>
                        <a:pt x="55" y="46"/>
                      </a:lnTo>
                      <a:lnTo>
                        <a:pt x="53" y="47"/>
                      </a:lnTo>
                      <a:lnTo>
                        <a:pt x="52" y="52"/>
                      </a:lnTo>
                      <a:lnTo>
                        <a:pt x="48" y="55"/>
                      </a:lnTo>
                      <a:lnTo>
                        <a:pt x="43" y="56"/>
                      </a:lnTo>
                      <a:lnTo>
                        <a:pt x="34" y="53"/>
                      </a:lnTo>
                      <a:lnTo>
                        <a:pt x="32" y="51"/>
                      </a:lnTo>
                      <a:lnTo>
                        <a:pt x="7" y="54"/>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95" name="Freeform 1187">
                  <a:extLst>
                    <a:ext uri="{FF2B5EF4-FFF2-40B4-BE49-F238E27FC236}">
                      <a16:creationId xmlns:a16="http://schemas.microsoft.com/office/drawing/2014/main" xmlns="" id="{196E8980-9BAF-4549-8CC1-C50ACFD3268D}"/>
                    </a:ext>
                  </a:extLst>
                </p:cNvPr>
                <p:cNvSpPr/>
                <p:nvPr/>
              </p:nvSpPr>
              <p:spPr>
                <a:xfrm>
                  <a:off x="4756150" y="3527426"/>
                  <a:ext cx="139700" cy="88900"/>
                </a:xfrm>
                <a:custGeom>
                  <a:avLst/>
                  <a:gdLst>
                    <a:gd name="T0" fmla="*/ 7 w 88"/>
                    <a:gd name="T1" fmla="*/ 54 h 56"/>
                    <a:gd name="T2" fmla="*/ 6 w 88"/>
                    <a:gd name="T3" fmla="*/ 42 h 56"/>
                    <a:gd name="T4" fmla="*/ 0 w 88"/>
                    <a:gd name="T5" fmla="*/ 37 h 56"/>
                    <a:gd name="T6" fmla="*/ 0 w 88"/>
                    <a:gd name="T7" fmla="*/ 31 h 56"/>
                    <a:gd name="T8" fmla="*/ 3 w 88"/>
                    <a:gd name="T9" fmla="*/ 24 h 56"/>
                    <a:gd name="T10" fmla="*/ 6 w 88"/>
                    <a:gd name="T11" fmla="*/ 21 h 56"/>
                    <a:gd name="T12" fmla="*/ 0 w 88"/>
                    <a:gd name="T13" fmla="*/ 13 h 56"/>
                    <a:gd name="T14" fmla="*/ 0 w 88"/>
                    <a:gd name="T15" fmla="*/ 2 h 56"/>
                    <a:gd name="T16" fmla="*/ 4 w 88"/>
                    <a:gd name="T17" fmla="*/ 0 h 56"/>
                    <a:gd name="T18" fmla="*/ 7 w 88"/>
                    <a:gd name="T19" fmla="*/ 1 h 56"/>
                    <a:gd name="T20" fmla="*/ 6 w 88"/>
                    <a:gd name="T21" fmla="*/ 5 h 56"/>
                    <a:gd name="T22" fmla="*/ 8 w 88"/>
                    <a:gd name="T23" fmla="*/ 7 h 56"/>
                    <a:gd name="T24" fmla="*/ 43 w 88"/>
                    <a:gd name="T25" fmla="*/ 10 h 56"/>
                    <a:gd name="T26" fmla="*/ 64 w 88"/>
                    <a:gd name="T27" fmla="*/ 1 h 56"/>
                    <a:gd name="T28" fmla="*/ 69 w 88"/>
                    <a:gd name="T29" fmla="*/ 1 h 56"/>
                    <a:gd name="T30" fmla="*/ 71 w 88"/>
                    <a:gd name="T31" fmla="*/ 3 h 56"/>
                    <a:gd name="T32" fmla="*/ 78 w 88"/>
                    <a:gd name="T33" fmla="*/ 5 h 56"/>
                    <a:gd name="T34" fmla="*/ 84 w 88"/>
                    <a:gd name="T35" fmla="*/ 9 h 56"/>
                    <a:gd name="T36" fmla="*/ 88 w 88"/>
                    <a:gd name="T37" fmla="*/ 8 h 56"/>
                    <a:gd name="T38" fmla="*/ 87 w 88"/>
                    <a:gd name="T39" fmla="*/ 12 h 56"/>
                    <a:gd name="T40" fmla="*/ 86 w 88"/>
                    <a:gd name="T41" fmla="*/ 15 h 56"/>
                    <a:gd name="T42" fmla="*/ 82 w 88"/>
                    <a:gd name="T43" fmla="*/ 16 h 56"/>
                    <a:gd name="T44" fmla="*/ 78 w 88"/>
                    <a:gd name="T45" fmla="*/ 20 h 56"/>
                    <a:gd name="T46" fmla="*/ 78 w 88"/>
                    <a:gd name="T47" fmla="*/ 28 h 56"/>
                    <a:gd name="T48" fmla="*/ 76 w 88"/>
                    <a:gd name="T49" fmla="*/ 29 h 56"/>
                    <a:gd name="T50" fmla="*/ 75 w 88"/>
                    <a:gd name="T51" fmla="*/ 30 h 56"/>
                    <a:gd name="T52" fmla="*/ 72 w 88"/>
                    <a:gd name="T53" fmla="*/ 32 h 56"/>
                    <a:gd name="T54" fmla="*/ 73 w 88"/>
                    <a:gd name="T55" fmla="*/ 34 h 56"/>
                    <a:gd name="T56" fmla="*/ 74 w 88"/>
                    <a:gd name="T57" fmla="*/ 34 h 56"/>
                    <a:gd name="T58" fmla="*/ 79 w 88"/>
                    <a:gd name="T59" fmla="*/ 42 h 56"/>
                    <a:gd name="T60" fmla="*/ 79 w 88"/>
                    <a:gd name="T61" fmla="*/ 44 h 56"/>
                    <a:gd name="T62" fmla="*/ 77 w 88"/>
                    <a:gd name="T63" fmla="*/ 44 h 56"/>
                    <a:gd name="T64" fmla="*/ 71 w 88"/>
                    <a:gd name="T65" fmla="*/ 45 h 56"/>
                    <a:gd name="T66" fmla="*/ 67 w 88"/>
                    <a:gd name="T67" fmla="*/ 42 h 56"/>
                    <a:gd name="T68" fmla="*/ 58 w 88"/>
                    <a:gd name="T69" fmla="*/ 45 h 56"/>
                    <a:gd name="T70" fmla="*/ 55 w 88"/>
                    <a:gd name="T71" fmla="*/ 46 h 56"/>
                    <a:gd name="T72" fmla="*/ 53 w 88"/>
                    <a:gd name="T73" fmla="*/ 47 h 56"/>
                    <a:gd name="T74" fmla="*/ 52 w 88"/>
                    <a:gd name="T75" fmla="*/ 52 h 56"/>
                    <a:gd name="T76" fmla="*/ 48 w 88"/>
                    <a:gd name="T77" fmla="*/ 55 h 56"/>
                    <a:gd name="T78" fmla="*/ 43 w 88"/>
                    <a:gd name="T79" fmla="*/ 56 h 56"/>
                    <a:gd name="T80" fmla="*/ 34 w 88"/>
                    <a:gd name="T81" fmla="*/ 53 h 56"/>
                    <a:gd name="T82" fmla="*/ 32 w 88"/>
                    <a:gd name="T83" fmla="*/ 51 h 56"/>
                    <a:gd name="T84" fmla="*/ 7 w 88"/>
                    <a:gd name="T85" fmla="*/ 5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8" h="56">
                      <a:moveTo>
                        <a:pt x="7" y="54"/>
                      </a:moveTo>
                      <a:lnTo>
                        <a:pt x="6" y="42"/>
                      </a:lnTo>
                      <a:lnTo>
                        <a:pt x="0" y="37"/>
                      </a:lnTo>
                      <a:lnTo>
                        <a:pt x="0" y="31"/>
                      </a:lnTo>
                      <a:lnTo>
                        <a:pt x="3" y="24"/>
                      </a:lnTo>
                      <a:lnTo>
                        <a:pt x="6" y="21"/>
                      </a:lnTo>
                      <a:lnTo>
                        <a:pt x="0" y="13"/>
                      </a:lnTo>
                      <a:lnTo>
                        <a:pt x="0" y="2"/>
                      </a:lnTo>
                      <a:lnTo>
                        <a:pt x="4" y="0"/>
                      </a:lnTo>
                      <a:lnTo>
                        <a:pt x="7" y="1"/>
                      </a:lnTo>
                      <a:lnTo>
                        <a:pt x="6" y="5"/>
                      </a:lnTo>
                      <a:lnTo>
                        <a:pt x="8" y="7"/>
                      </a:lnTo>
                      <a:lnTo>
                        <a:pt x="43" y="10"/>
                      </a:lnTo>
                      <a:lnTo>
                        <a:pt x="64" y="1"/>
                      </a:lnTo>
                      <a:lnTo>
                        <a:pt x="69" y="1"/>
                      </a:lnTo>
                      <a:lnTo>
                        <a:pt x="71" y="3"/>
                      </a:lnTo>
                      <a:lnTo>
                        <a:pt x="78" y="5"/>
                      </a:lnTo>
                      <a:lnTo>
                        <a:pt x="84" y="9"/>
                      </a:lnTo>
                      <a:lnTo>
                        <a:pt x="88" y="8"/>
                      </a:lnTo>
                      <a:lnTo>
                        <a:pt x="87" y="12"/>
                      </a:lnTo>
                      <a:lnTo>
                        <a:pt x="86" y="15"/>
                      </a:lnTo>
                      <a:lnTo>
                        <a:pt x="82" y="16"/>
                      </a:lnTo>
                      <a:lnTo>
                        <a:pt x="78" y="20"/>
                      </a:lnTo>
                      <a:lnTo>
                        <a:pt x="78" y="28"/>
                      </a:lnTo>
                      <a:lnTo>
                        <a:pt x="76" y="29"/>
                      </a:lnTo>
                      <a:lnTo>
                        <a:pt x="75" y="30"/>
                      </a:lnTo>
                      <a:lnTo>
                        <a:pt x="72" y="32"/>
                      </a:lnTo>
                      <a:lnTo>
                        <a:pt x="73" y="34"/>
                      </a:lnTo>
                      <a:lnTo>
                        <a:pt x="74" y="34"/>
                      </a:lnTo>
                      <a:lnTo>
                        <a:pt x="79" y="42"/>
                      </a:lnTo>
                      <a:lnTo>
                        <a:pt x="79" y="44"/>
                      </a:lnTo>
                      <a:lnTo>
                        <a:pt x="77" y="44"/>
                      </a:lnTo>
                      <a:lnTo>
                        <a:pt x="71" y="45"/>
                      </a:lnTo>
                      <a:lnTo>
                        <a:pt x="67" y="42"/>
                      </a:lnTo>
                      <a:lnTo>
                        <a:pt x="58" y="45"/>
                      </a:lnTo>
                      <a:lnTo>
                        <a:pt x="55" y="46"/>
                      </a:lnTo>
                      <a:lnTo>
                        <a:pt x="53" y="47"/>
                      </a:lnTo>
                      <a:lnTo>
                        <a:pt x="52" y="52"/>
                      </a:lnTo>
                      <a:lnTo>
                        <a:pt x="48" y="55"/>
                      </a:lnTo>
                      <a:lnTo>
                        <a:pt x="43" y="56"/>
                      </a:lnTo>
                      <a:lnTo>
                        <a:pt x="34" y="53"/>
                      </a:lnTo>
                      <a:lnTo>
                        <a:pt x="32" y="51"/>
                      </a:lnTo>
                      <a:lnTo>
                        <a:pt x="7" y="54"/>
                      </a:lnTo>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96" name="Freeform 1213">
                  <a:extLst>
                    <a:ext uri="{FF2B5EF4-FFF2-40B4-BE49-F238E27FC236}">
                      <a16:creationId xmlns:a16="http://schemas.microsoft.com/office/drawing/2014/main" xmlns="" id="{29E0728C-BBCB-0347-BED7-92E209C2417F}"/>
                    </a:ext>
                  </a:extLst>
                </p:cNvPr>
                <p:cNvSpPr>
                  <a:spLocks noEditPoints="1"/>
                </p:cNvSpPr>
                <p:nvPr/>
              </p:nvSpPr>
              <p:spPr>
                <a:xfrm>
                  <a:off x="2681288" y="4849813"/>
                  <a:ext cx="269875" cy="309563"/>
                </a:xfrm>
                <a:custGeom>
                  <a:avLst/>
                  <a:gdLst>
                    <a:gd name="T0" fmla="*/ 3 w 170"/>
                    <a:gd name="T1" fmla="*/ 18 h 195"/>
                    <a:gd name="T2" fmla="*/ 30 w 170"/>
                    <a:gd name="T3" fmla="*/ 14 h 195"/>
                    <a:gd name="T4" fmla="*/ 61 w 170"/>
                    <a:gd name="T5" fmla="*/ 1 h 195"/>
                    <a:gd name="T6" fmla="*/ 61 w 170"/>
                    <a:gd name="T7" fmla="*/ 21 h 195"/>
                    <a:gd name="T8" fmla="*/ 66 w 170"/>
                    <a:gd name="T9" fmla="*/ 34 h 195"/>
                    <a:gd name="T10" fmla="*/ 92 w 170"/>
                    <a:gd name="T11" fmla="*/ 43 h 195"/>
                    <a:gd name="T12" fmla="*/ 106 w 170"/>
                    <a:gd name="T13" fmla="*/ 50 h 195"/>
                    <a:gd name="T14" fmla="*/ 128 w 170"/>
                    <a:gd name="T15" fmla="*/ 59 h 195"/>
                    <a:gd name="T16" fmla="*/ 133 w 170"/>
                    <a:gd name="T17" fmla="*/ 73 h 195"/>
                    <a:gd name="T18" fmla="*/ 131 w 170"/>
                    <a:gd name="T19" fmla="*/ 82 h 195"/>
                    <a:gd name="T20" fmla="*/ 159 w 170"/>
                    <a:gd name="T21" fmla="*/ 97 h 195"/>
                    <a:gd name="T22" fmla="*/ 159 w 170"/>
                    <a:gd name="T23" fmla="*/ 103 h 195"/>
                    <a:gd name="T24" fmla="*/ 166 w 170"/>
                    <a:gd name="T25" fmla="*/ 112 h 195"/>
                    <a:gd name="T26" fmla="*/ 167 w 170"/>
                    <a:gd name="T27" fmla="*/ 144 h 195"/>
                    <a:gd name="T28" fmla="*/ 168 w 170"/>
                    <a:gd name="T29" fmla="*/ 152 h 195"/>
                    <a:gd name="T30" fmla="*/ 165 w 170"/>
                    <a:gd name="T31" fmla="*/ 153 h 195"/>
                    <a:gd name="T32" fmla="*/ 111 w 170"/>
                    <a:gd name="T33" fmla="*/ 148 h 195"/>
                    <a:gd name="T34" fmla="*/ 104 w 170"/>
                    <a:gd name="T35" fmla="*/ 172 h 195"/>
                    <a:gd name="T36" fmla="*/ 94 w 170"/>
                    <a:gd name="T37" fmla="*/ 183 h 195"/>
                    <a:gd name="T38" fmla="*/ 76 w 170"/>
                    <a:gd name="T39" fmla="*/ 192 h 195"/>
                    <a:gd name="T40" fmla="*/ 72 w 170"/>
                    <a:gd name="T41" fmla="*/ 188 h 195"/>
                    <a:gd name="T42" fmla="*/ 55 w 170"/>
                    <a:gd name="T43" fmla="*/ 183 h 195"/>
                    <a:gd name="T44" fmla="*/ 39 w 170"/>
                    <a:gd name="T45" fmla="*/ 190 h 195"/>
                    <a:gd name="T46" fmla="*/ 36 w 170"/>
                    <a:gd name="T47" fmla="*/ 194 h 195"/>
                    <a:gd name="T48" fmla="*/ 31 w 170"/>
                    <a:gd name="T49" fmla="*/ 195 h 195"/>
                    <a:gd name="T50" fmla="*/ 22 w 170"/>
                    <a:gd name="T51" fmla="*/ 174 h 195"/>
                    <a:gd name="T52" fmla="*/ 16 w 170"/>
                    <a:gd name="T53" fmla="*/ 162 h 195"/>
                    <a:gd name="T54" fmla="*/ 14 w 170"/>
                    <a:gd name="T55" fmla="*/ 156 h 195"/>
                    <a:gd name="T56" fmla="*/ 13 w 170"/>
                    <a:gd name="T57" fmla="*/ 150 h 195"/>
                    <a:gd name="T58" fmla="*/ 16 w 170"/>
                    <a:gd name="T59" fmla="*/ 147 h 195"/>
                    <a:gd name="T60" fmla="*/ 16 w 170"/>
                    <a:gd name="T61" fmla="*/ 143 h 195"/>
                    <a:gd name="T62" fmla="*/ 8 w 170"/>
                    <a:gd name="T63" fmla="*/ 122 h 195"/>
                    <a:gd name="T64" fmla="*/ 2 w 170"/>
                    <a:gd name="T65" fmla="*/ 115 h 195"/>
                    <a:gd name="T66" fmla="*/ 0 w 170"/>
                    <a:gd name="T67" fmla="*/ 113 h 195"/>
                    <a:gd name="T68" fmla="*/ 9 w 170"/>
                    <a:gd name="T69" fmla="*/ 97 h 195"/>
                    <a:gd name="T70" fmla="*/ 6 w 170"/>
                    <a:gd name="T71" fmla="*/ 94 h 195"/>
                    <a:gd name="T72" fmla="*/ 4 w 170"/>
                    <a:gd name="T73" fmla="*/ 85 h 195"/>
                    <a:gd name="T74" fmla="*/ 8 w 170"/>
                    <a:gd name="T75" fmla="*/ 80 h 195"/>
                    <a:gd name="T76" fmla="*/ 5 w 170"/>
                    <a:gd name="T77" fmla="*/ 74 h 195"/>
                    <a:gd name="T78" fmla="*/ 9 w 170"/>
                    <a:gd name="T79" fmla="*/ 70 h 195"/>
                    <a:gd name="T80" fmla="*/ 10 w 170"/>
                    <a:gd name="T81" fmla="*/ 43 h 195"/>
                    <a:gd name="T82" fmla="*/ 0 w 170"/>
                    <a:gd name="T83" fmla="*/ 18 h 195"/>
                    <a:gd name="T84" fmla="*/ 9 w 170"/>
                    <a:gd name="T85" fmla="*/ 95 h 195"/>
                    <a:gd name="T86" fmla="*/ 12 w 170"/>
                    <a:gd name="T87" fmla="*/ 93 h 195"/>
                    <a:gd name="T88" fmla="*/ 12 w 170"/>
                    <a:gd name="T89" fmla="*/ 95 h 195"/>
                    <a:gd name="T90" fmla="*/ 15 w 170"/>
                    <a:gd name="T91" fmla="*/ 97 h 195"/>
                    <a:gd name="T92" fmla="*/ 14 w 170"/>
                    <a:gd name="T93" fmla="*/ 92 h 195"/>
                    <a:gd name="T94" fmla="*/ 11 w 170"/>
                    <a:gd name="T95" fmla="*/ 89 h 195"/>
                    <a:gd name="T96" fmla="*/ 5 w 170"/>
                    <a:gd name="T97" fmla="*/ 92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0" h="195">
                      <a:moveTo>
                        <a:pt x="0" y="18"/>
                      </a:moveTo>
                      <a:lnTo>
                        <a:pt x="1" y="18"/>
                      </a:lnTo>
                      <a:lnTo>
                        <a:pt x="3" y="18"/>
                      </a:lnTo>
                      <a:lnTo>
                        <a:pt x="8" y="19"/>
                      </a:lnTo>
                      <a:lnTo>
                        <a:pt x="18" y="20"/>
                      </a:lnTo>
                      <a:lnTo>
                        <a:pt x="30" y="14"/>
                      </a:lnTo>
                      <a:lnTo>
                        <a:pt x="43" y="2"/>
                      </a:lnTo>
                      <a:lnTo>
                        <a:pt x="60" y="0"/>
                      </a:lnTo>
                      <a:lnTo>
                        <a:pt x="61" y="1"/>
                      </a:lnTo>
                      <a:lnTo>
                        <a:pt x="62" y="3"/>
                      </a:lnTo>
                      <a:lnTo>
                        <a:pt x="62" y="18"/>
                      </a:lnTo>
                      <a:lnTo>
                        <a:pt x="61" y="21"/>
                      </a:lnTo>
                      <a:lnTo>
                        <a:pt x="61" y="23"/>
                      </a:lnTo>
                      <a:lnTo>
                        <a:pt x="62" y="29"/>
                      </a:lnTo>
                      <a:lnTo>
                        <a:pt x="66" y="34"/>
                      </a:lnTo>
                      <a:lnTo>
                        <a:pt x="73" y="39"/>
                      </a:lnTo>
                      <a:lnTo>
                        <a:pt x="90" y="42"/>
                      </a:lnTo>
                      <a:lnTo>
                        <a:pt x="92" y="43"/>
                      </a:lnTo>
                      <a:lnTo>
                        <a:pt x="92" y="44"/>
                      </a:lnTo>
                      <a:lnTo>
                        <a:pt x="94" y="46"/>
                      </a:lnTo>
                      <a:lnTo>
                        <a:pt x="106" y="50"/>
                      </a:lnTo>
                      <a:lnTo>
                        <a:pt x="112" y="55"/>
                      </a:lnTo>
                      <a:lnTo>
                        <a:pt x="121" y="55"/>
                      </a:lnTo>
                      <a:lnTo>
                        <a:pt x="128" y="59"/>
                      </a:lnTo>
                      <a:lnTo>
                        <a:pt x="131" y="66"/>
                      </a:lnTo>
                      <a:lnTo>
                        <a:pt x="131" y="69"/>
                      </a:lnTo>
                      <a:lnTo>
                        <a:pt x="133" y="73"/>
                      </a:lnTo>
                      <a:lnTo>
                        <a:pt x="133" y="80"/>
                      </a:lnTo>
                      <a:lnTo>
                        <a:pt x="130" y="80"/>
                      </a:lnTo>
                      <a:lnTo>
                        <a:pt x="131" y="82"/>
                      </a:lnTo>
                      <a:lnTo>
                        <a:pt x="136" y="95"/>
                      </a:lnTo>
                      <a:lnTo>
                        <a:pt x="158" y="97"/>
                      </a:lnTo>
                      <a:lnTo>
                        <a:pt x="159" y="97"/>
                      </a:lnTo>
                      <a:lnTo>
                        <a:pt x="160" y="97"/>
                      </a:lnTo>
                      <a:lnTo>
                        <a:pt x="161" y="99"/>
                      </a:lnTo>
                      <a:lnTo>
                        <a:pt x="159" y="103"/>
                      </a:lnTo>
                      <a:lnTo>
                        <a:pt x="161" y="110"/>
                      </a:lnTo>
                      <a:lnTo>
                        <a:pt x="165" y="112"/>
                      </a:lnTo>
                      <a:lnTo>
                        <a:pt x="166" y="112"/>
                      </a:lnTo>
                      <a:lnTo>
                        <a:pt x="170" y="121"/>
                      </a:lnTo>
                      <a:lnTo>
                        <a:pt x="170" y="138"/>
                      </a:lnTo>
                      <a:lnTo>
                        <a:pt x="167" y="144"/>
                      </a:lnTo>
                      <a:lnTo>
                        <a:pt x="167" y="147"/>
                      </a:lnTo>
                      <a:lnTo>
                        <a:pt x="167" y="149"/>
                      </a:lnTo>
                      <a:lnTo>
                        <a:pt x="168" y="152"/>
                      </a:lnTo>
                      <a:lnTo>
                        <a:pt x="167" y="152"/>
                      </a:lnTo>
                      <a:lnTo>
                        <a:pt x="165" y="153"/>
                      </a:lnTo>
                      <a:lnTo>
                        <a:pt x="165" y="153"/>
                      </a:lnTo>
                      <a:lnTo>
                        <a:pt x="154" y="141"/>
                      </a:lnTo>
                      <a:lnTo>
                        <a:pt x="140" y="140"/>
                      </a:lnTo>
                      <a:lnTo>
                        <a:pt x="111" y="148"/>
                      </a:lnTo>
                      <a:lnTo>
                        <a:pt x="110" y="153"/>
                      </a:lnTo>
                      <a:lnTo>
                        <a:pt x="104" y="162"/>
                      </a:lnTo>
                      <a:lnTo>
                        <a:pt x="104" y="172"/>
                      </a:lnTo>
                      <a:lnTo>
                        <a:pt x="99" y="186"/>
                      </a:lnTo>
                      <a:lnTo>
                        <a:pt x="97" y="185"/>
                      </a:lnTo>
                      <a:lnTo>
                        <a:pt x="94" y="183"/>
                      </a:lnTo>
                      <a:lnTo>
                        <a:pt x="79" y="182"/>
                      </a:lnTo>
                      <a:lnTo>
                        <a:pt x="77" y="192"/>
                      </a:lnTo>
                      <a:lnTo>
                        <a:pt x="76" y="192"/>
                      </a:lnTo>
                      <a:lnTo>
                        <a:pt x="73" y="189"/>
                      </a:lnTo>
                      <a:lnTo>
                        <a:pt x="73" y="188"/>
                      </a:lnTo>
                      <a:lnTo>
                        <a:pt x="72" y="188"/>
                      </a:lnTo>
                      <a:lnTo>
                        <a:pt x="71" y="186"/>
                      </a:lnTo>
                      <a:lnTo>
                        <a:pt x="70" y="185"/>
                      </a:lnTo>
                      <a:lnTo>
                        <a:pt x="55" y="183"/>
                      </a:lnTo>
                      <a:lnTo>
                        <a:pt x="51" y="178"/>
                      </a:lnTo>
                      <a:lnTo>
                        <a:pt x="50" y="178"/>
                      </a:lnTo>
                      <a:lnTo>
                        <a:pt x="39" y="190"/>
                      </a:lnTo>
                      <a:lnTo>
                        <a:pt x="39" y="191"/>
                      </a:lnTo>
                      <a:lnTo>
                        <a:pt x="37" y="193"/>
                      </a:lnTo>
                      <a:lnTo>
                        <a:pt x="36" y="194"/>
                      </a:lnTo>
                      <a:lnTo>
                        <a:pt x="35" y="194"/>
                      </a:lnTo>
                      <a:lnTo>
                        <a:pt x="33" y="194"/>
                      </a:lnTo>
                      <a:lnTo>
                        <a:pt x="31" y="195"/>
                      </a:lnTo>
                      <a:lnTo>
                        <a:pt x="26" y="195"/>
                      </a:lnTo>
                      <a:lnTo>
                        <a:pt x="25" y="194"/>
                      </a:lnTo>
                      <a:lnTo>
                        <a:pt x="22" y="174"/>
                      </a:lnTo>
                      <a:lnTo>
                        <a:pt x="20" y="171"/>
                      </a:lnTo>
                      <a:lnTo>
                        <a:pt x="19" y="164"/>
                      </a:lnTo>
                      <a:lnTo>
                        <a:pt x="16" y="162"/>
                      </a:lnTo>
                      <a:lnTo>
                        <a:pt x="15" y="161"/>
                      </a:lnTo>
                      <a:lnTo>
                        <a:pt x="15" y="157"/>
                      </a:lnTo>
                      <a:lnTo>
                        <a:pt x="14" y="156"/>
                      </a:lnTo>
                      <a:lnTo>
                        <a:pt x="12" y="155"/>
                      </a:lnTo>
                      <a:lnTo>
                        <a:pt x="13" y="150"/>
                      </a:lnTo>
                      <a:lnTo>
                        <a:pt x="13" y="150"/>
                      </a:lnTo>
                      <a:lnTo>
                        <a:pt x="16" y="149"/>
                      </a:lnTo>
                      <a:lnTo>
                        <a:pt x="16" y="149"/>
                      </a:lnTo>
                      <a:lnTo>
                        <a:pt x="16" y="147"/>
                      </a:lnTo>
                      <a:lnTo>
                        <a:pt x="15" y="146"/>
                      </a:lnTo>
                      <a:lnTo>
                        <a:pt x="16" y="144"/>
                      </a:lnTo>
                      <a:lnTo>
                        <a:pt x="16" y="143"/>
                      </a:lnTo>
                      <a:lnTo>
                        <a:pt x="16" y="141"/>
                      </a:lnTo>
                      <a:lnTo>
                        <a:pt x="9" y="135"/>
                      </a:lnTo>
                      <a:lnTo>
                        <a:pt x="8" y="122"/>
                      </a:lnTo>
                      <a:lnTo>
                        <a:pt x="6" y="119"/>
                      </a:lnTo>
                      <a:lnTo>
                        <a:pt x="5" y="118"/>
                      </a:lnTo>
                      <a:lnTo>
                        <a:pt x="2" y="115"/>
                      </a:lnTo>
                      <a:lnTo>
                        <a:pt x="2" y="115"/>
                      </a:lnTo>
                      <a:lnTo>
                        <a:pt x="1" y="113"/>
                      </a:lnTo>
                      <a:lnTo>
                        <a:pt x="0" y="113"/>
                      </a:lnTo>
                      <a:lnTo>
                        <a:pt x="0" y="112"/>
                      </a:lnTo>
                      <a:lnTo>
                        <a:pt x="9" y="99"/>
                      </a:lnTo>
                      <a:lnTo>
                        <a:pt x="9" y="97"/>
                      </a:lnTo>
                      <a:lnTo>
                        <a:pt x="9" y="96"/>
                      </a:lnTo>
                      <a:lnTo>
                        <a:pt x="8" y="95"/>
                      </a:lnTo>
                      <a:lnTo>
                        <a:pt x="6" y="94"/>
                      </a:lnTo>
                      <a:lnTo>
                        <a:pt x="5" y="93"/>
                      </a:lnTo>
                      <a:lnTo>
                        <a:pt x="5" y="92"/>
                      </a:lnTo>
                      <a:lnTo>
                        <a:pt x="4" y="85"/>
                      </a:lnTo>
                      <a:lnTo>
                        <a:pt x="5" y="83"/>
                      </a:lnTo>
                      <a:lnTo>
                        <a:pt x="7" y="82"/>
                      </a:lnTo>
                      <a:lnTo>
                        <a:pt x="8" y="80"/>
                      </a:lnTo>
                      <a:lnTo>
                        <a:pt x="8" y="78"/>
                      </a:lnTo>
                      <a:lnTo>
                        <a:pt x="7" y="77"/>
                      </a:lnTo>
                      <a:lnTo>
                        <a:pt x="5" y="74"/>
                      </a:lnTo>
                      <a:lnTo>
                        <a:pt x="5" y="73"/>
                      </a:lnTo>
                      <a:lnTo>
                        <a:pt x="5" y="72"/>
                      </a:lnTo>
                      <a:lnTo>
                        <a:pt x="9" y="70"/>
                      </a:lnTo>
                      <a:lnTo>
                        <a:pt x="9" y="69"/>
                      </a:lnTo>
                      <a:lnTo>
                        <a:pt x="9" y="46"/>
                      </a:lnTo>
                      <a:lnTo>
                        <a:pt x="10" y="43"/>
                      </a:lnTo>
                      <a:lnTo>
                        <a:pt x="13" y="40"/>
                      </a:lnTo>
                      <a:lnTo>
                        <a:pt x="13" y="40"/>
                      </a:lnTo>
                      <a:lnTo>
                        <a:pt x="0" y="18"/>
                      </a:lnTo>
                      <a:close/>
                      <a:moveTo>
                        <a:pt x="5" y="92"/>
                      </a:moveTo>
                      <a:lnTo>
                        <a:pt x="7" y="94"/>
                      </a:lnTo>
                      <a:lnTo>
                        <a:pt x="9" y="95"/>
                      </a:lnTo>
                      <a:lnTo>
                        <a:pt x="10" y="94"/>
                      </a:lnTo>
                      <a:lnTo>
                        <a:pt x="11" y="92"/>
                      </a:lnTo>
                      <a:lnTo>
                        <a:pt x="12" y="93"/>
                      </a:lnTo>
                      <a:lnTo>
                        <a:pt x="13" y="95"/>
                      </a:lnTo>
                      <a:lnTo>
                        <a:pt x="13" y="95"/>
                      </a:lnTo>
                      <a:lnTo>
                        <a:pt x="12" y="95"/>
                      </a:lnTo>
                      <a:lnTo>
                        <a:pt x="11" y="95"/>
                      </a:lnTo>
                      <a:lnTo>
                        <a:pt x="12" y="97"/>
                      </a:lnTo>
                      <a:lnTo>
                        <a:pt x="15" y="97"/>
                      </a:lnTo>
                      <a:lnTo>
                        <a:pt x="16" y="97"/>
                      </a:lnTo>
                      <a:lnTo>
                        <a:pt x="16" y="95"/>
                      </a:lnTo>
                      <a:lnTo>
                        <a:pt x="14" y="92"/>
                      </a:lnTo>
                      <a:lnTo>
                        <a:pt x="15" y="90"/>
                      </a:lnTo>
                      <a:lnTo>
                        <a:pt x="15" y="89"/>
                      </a:lnTo>
                      <a:lnTo>
                        <a:pt x="11" y="89"/>
                      </a:lnTo>
                      <a:lnTo>
                        <a:pt x="9" y="88"/>
                      </a:lnTo>
                      <a:lnTo>
                        <a:pt x="5" y="84"/>
                      </a:lnTo>
                      <a:lnTo>
                        <a:pt x="5" y="92"/>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97" name="Freeform 1215">
                  <a:extLst>
                    <a:ext uri="{FF2B5EF4-FFF2-40B4-BE49-F238E27FC236}">
                      <a16:creationId xmlns:a16="http://schemas.microsoft.com/office/drawing/2014/main" xmlns="" id="{8E0188BF-FC9D-0A48-9D31-DA6F81C46AF9}"/>
                    </a:ext>
                  </a:extLst>
                </p:cNvPr>
                <p:cNvSpPr/>
                <p:nvPr/>
              </p:nvSpPr>
              <p:spPr>
                <a:xfrm>
                  <a:off x="6248400" y="3973513"/>
                  <a:ext cx="77787" cy="39688"/>
                </a:xfrm>
                <a:custGeom>
                  <a:avLst/>
                  <a:gdLst>
                    <a:gd name="T0" fmla="*/ 43 w 49"/>
                    <a:gd name="T1" fmla="*/ 8 h 25"/>
                    <a:gd name="T2" fmla="*/ 43 w 49"/>
                    <a:gd name="T3" fmla="*/ 7 h 25"/>
                    <a:gd name="T4" fmla="*/ 39 w 49"/>
                    <a:gd name="T5" fmla="*/ 5 h 25"/>
                    <a:gd name="T6" fmla="*/ 39 w 49"/>
                    <a:gd name="T7" fmla="*/ 5 h 25"/>
                    <a:gd name="T8" fmla="*/ 38 w 49"/>
                    <a:gd name="T9" fmla="*/ 4 h 25"/>
                    <a:gd name="T10" fmla="*/ 34 w 49"/>
                    <a:gd name="T11" fmla="*/ 5 h 25"/>
                    <a:gd name="T12" fmla="*/ 25 w 49"/>
                    <a:gd name="T13" fmla="*/ 4 h 25"/>
                    <a:gd name="T14" fmla="*/ 24 w 49"/>
                    <a:gd name="T15" fmla="*/ 2 h 25"/>
                    <a:gd name="T16" fmla="*/ 23 w 49"/>
                    <a:gd name="T17" fmla="*/ 1 h 25"/>
                    <a:gd name="T18" fmla="*/ 22 w 49"/>
                    <a:gd name="T19" fmla="*/ 0 h 25"/>
                    <a:gd name="T20" fmla="*/ 21 w 49"/>
                    <a:gd name="T21" fmla="*/ 0 h 25"/>
                    <a:gd name="T22" fmla="*/ 17 w 49"/>
                    <a:gd name="T23" fmla="*/ 0 h 25"/>
                    <a:gd name="T24" fmla="*/ 14 w 49"/>
                    <a:gd name="T25" fmla="*/ 1 h 25"/>
                    <a:gd name="T26" fmla="*/ 11 w 49"/>
                    <a:gd name="T27" fmla="*/ 4 h 25"/>
                    <a:gd name="T28" fmla="*/ 9 w 49"/>
                    <a:gd name="T29" fmla="*/ 8 h 25"/>
                    <a:gd name="T30" fmla="*/ 3 w 49"/>
                    <a:gd name="T31" fmla="*/ 14 h 25"/>
                    <a:gd name="T32" fmla="*/ 3 w 49"/>
                    <a:gd name="T33" fmla="*/ 16 h 25"/>
                    <a:gd name="T34" fmla="*/ 1 w 49"/>
                    <a:gd name="T35" fmla="*/ 18 h 25"/>
                    <a:gd name="T36" fmla="*/ 0 w 49"/>
                    <a:gd name="T37" fmla="*/ 19 h 25"/>
                    <a:gd name="T38" fmla="*/ 2 w 49"/>
                    <a:gd name="T39" fmla="*/ 20 h 25"/>
                    <a:gd name="T40" fmla="*/ 2 w 49"/>
                    <a:gd name="T41" fmla="*/ 20 h 25"/>
                    <a:gd name="T42" fmla="*/ 2 w 49"/>
                    <a:gd name="T43" fmla="*/ 22 h 25"/>
                    <a:gd name="T44" fmla="*/ 2 w 49"/>
                    <a:gd name="T45" fmla="*/ 23 h 25"/>
                    <a:gd name="T46" fmla="*/ 4 w 49"/>
                    <a:gd name="T47" fmla="*/ 22 h 25"/>
                    <a:gd name="T48" fmla="*/ 5 w 49"/>
                    <a:gd name="T49" fmla="*/ 23 h 25"/>
                    <a:gd name="T50" fmla="*/ 18 w 49"/>
                    <a:gd name="T51" fmla="*/ 25 h 25"/>
                    <a:gd name="T52" fmla="*/ 24 w 49"/>
                    <a:gd name="T53" fmla="*/ 23 h 25"/>
                    <a:gd name="T54" fmla="*/ 30 w 49"/>
                    <a:gd name="T55" fmla="*/ 24 h 25"/>
                    <a:gd name="T56" fmla="*/ 46 w 49"/>
                    <a:gd name="T57" fmla="*/ 21 h 25"/>
                    <a:gd name="T58" fmla="*/ 48 w 49"/>
                    <a:gd name="T59" fmla="*/ 20 h 25"/>
                    <a:gd name="T60" fmla="*/ 49 w 49"/>
                    <a:gd name="T61" fmla="*/ 20 h 25"/>
                    <a:gd name="T62" fmla="*/ 48 w 49"/>
                    <a:gd name="T63" fmla="*/ 18 h 25"/>
                    <a:gd name="T64" fmla="*/ 49 w 49"/>
                    <a:gd name="T65" fmla="*/ 15 h 25"/>
                    <a:gd name="T66" fmla="*/ 47 w 49"/>
                    <a:gd name="T67" fmla="*/ 13 h 25"/>
                    <a:gd name="T68" fmla="*/ 43 w 49"/>
                    <a:gd name="T69" fmla="*/ 12 h 25"/>
                    <a:gd name="T70" fmla="*/ 42 w 49"/>
                    <a:gd name="T71" fmla="*/ 11 h 25"/>
                    <a:gd name="T72" fmla="*/ 42 w 49"/>
                    <a:gd name="T73" fmla="*/ 10 h 25"/>
                    <a:gd name="T74" fmla="*/ 43 w 49"/>
                    <a:gd name="T75" fmla="*/ 9 h 25"/>
                    <a:gd name="T76" fmla="*/ 43 w 49"/>
                    <a:gd name="T77"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 h="25">
                      <a:moveTo>
                        <a:pt x="43" y="8"/>
                      </a:moveTo>
                      <a:lnTo>
                        <a:pt x="43" y="7"/>
                      </a:lnTo>
                      <a:lnTo>
                        <a:pt x="39" y="5"/>
                      </a:lnTo>
                      <a:lnTo>
                        <a:pt x="39" y="5"/>
                      </a:lnTo>
                      <a:lnTo>
                        <a:pt x="38" y="4"/>
                      </a:lnTo>
                      <a:lnTo>
                        <a:pt x="34" y="5"/>
                      </a:lnTo>
                      <a:lnTo>
                        <a:pt x="25" y="4"/>
                      </a:lnTo>
                      <a:lnTo>
                        <a:pt x="24" y="2"/>
                      </a:lnTo>
                      <a:lnTo>
                        <a:pt x="23" y="1"/>
                      </a:lnTo>
                      <a:lnTo>
                        <a:pt x="22" y="0"/>
                      </a:lnTo>
                      <a:lnTo>
                        <a:pt x="21" y="0"/>
                      </a:lnTo>
                      <a:lnTo>
                        <a:pt x="17" y="0"/>
                      </a:lnTo>
                      <a:lnTo>
                        <a:pt x="14" y="1"/>
                      </a:lnTo>
                      <a:lnTo>
                        <a:pt x="11" y="4"/>
                      </a:lnTo>
                      <a:lnTo>
                        <a:pt x="9" y="8"/>
                      </a:lnTo>
                      <a:lnTo>
                        <a:pt x="3" y="14"/>
                      </a:lnTo>
                      <a:lnTo>
                        <a:pt x="3" y="16"/>
                      </a:lnTo>
                      <a:lnTo>
                        <a:pt x="1" y="18"/>
                      </a:lnTo>
                      <a:lnTo>
                        <a:pt x="0" y="19"/>
                      </a:lnTo>
                      <a:lnTo>
                        <a:pt x="2" y="20"/>
                      </a:lnTo>
                      <a:lnTo>
                        <a:pt x="2" y="20"/>
                      </a:lnTo>
                      <a:lnTo>
                        <a:pt x="2" y="22"/>
                      </a:lnTo>
                      <a:lnTo>
                        <a:pt x="2" y="23"/>
                      </a:lnTo>
                      <a:lnTo>
                        <a:pt x="4" y="22"/>
                      </a:lnTo>
                      <a:lnTo>
                        <a:pt x="5" y="23"/>
                      </a:lnTo>
                      <a:lnTo>
                        <a:pt x="18" y="25"/>
                      </a:lnTo>
                      <a:lnTo>
                        <a:pt x="24" y="23"/>
                      </a:lnTo>
                      <a:lnTo>
                        <a:pt x="30" y="24"/>
                      </a:lnTo>
                      <a:lnTo>
                        <a:pt x="46" y="21"/>
                      </a:lnTo>
                      <a:lnTo>
                        <a:pt x="48" y="20"/>
                      </a:lnTo>
                      <a:lnTo>
                        <a:pt x="49" y="20"/>
                      </a:lnTo>
                      <a:lnTo>
                        <a:pt x="48" y="18"/>
                      </a:lnTo>
                      <a:lnTo>
                        <a:pt x="49" y="15"/>
                      </a:lnTo>
                      <a:lnTo>
                        <a:pt x="47" y="13"/>
                      </a:lnTo>
                      <a:lnTo>
                        <a:pt x="43" y="12"/>
                      </a:lnTo>
                      <a:lnTo>
                        <a:pt x="42" y="11"/>
                      </a:lnTo>
                      <a:lnTo>
                        <a:pt x="42" y="10"/>
                      </a:lnTo>
                      <a:lnTo>
                        <a:pt x="43" y="9"/>
                      </a:lnTo>
                      <a:lnTo>
                        <a:pt x="43" y="8"/>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98" name="Freeform 1216">
                  <a:extLst>
                    <a:ext uri="{FF2B5EF4-FFF2-40B4-BE49-F238E27FC236}">
                      <a16:creationId xmlns:a16="http://schemas.microsoft.com/office/drawing/2014/main" xmlns="" id="{4D17B0D3-FAAE-1540-87B8-161B50E4B0EA}"/>
                    </a:ext>
                  </a:extLst>
                </p:cNvPr>
                <p:cNvSpPr/>
                <p:nvPr/>
              </p:nvSpPr>
              <p:spPr>
                <a:xfrm>
                  <a:off x="6248400" y="3973513"/>
                  <a:ext cx="77787" cy="39688"/>
                </a:xfrm>
                <a:custGeom>
                  <a:avLst/>
                  <a:gdLst>
                    <a:gd name="T0" fmla="*/ 43 w 49"/>
                    <a:gd name="T1" fmla="*/ 8 h 25"/>
                    <a:gd name="T2" fmla="*/ 43 w 49"/>
                    <a:gd name="T3" fmla="*/ 7 h 25"/>
                    <a:gd name="T4" fmla="*/ 39 w 49"/>
                    <a:gd name="T5" fmla="*/ 5 h 25"/>
                    <a:gd name="T6" fmla="*/ 39 w 49"/>
                    <a:gd name="T7" fmla="*/ 5 h 25"/>
                    <a:gd name="T8" fmla="*/ 38 w 49"/>
                    <a:gd name="T9" fmla="*/ 4 h 25"/>
                    <a:gd name="T10" fmla="*/ 34 w 49"/>
                    <a:gd name="T11" fmla="*/ 5 h 25"/>
                    <a:gd name="T12" fmla="*/ 25 w 49"/>
                    <a:gd name="T13" fmla="*/ 4 h 25"/>
                    <a:gd name="T14" fmla="*/ 24 w 49"/>
                    <a:gd name="T15" fmla="*/ 2 h 25"/>
                    <a:gd name="T16" fmla="*/ 23 w 49"/>
                    <a:gd name="T17" fmla="*/ 1 h 25"/>
                    <a:gd name="T18" fmla="*/ 22 w 49"/>
                    <a:gd name="T19" fmla="*/ 0 h 25"/>
                    <a:gd name="T20" fmla="*/ 21 w 49"/>
                    <a:gd name="T21" fmla="*/ 0 h 25"/>
                    <a:gd name="T22" fmla="*/ 17 w 49"/>
                    <a:gd name="T23" fmla="*/ 0 h 25"/>
                    <a:gd name="T24" fmla="*/ 14 w 49"/>
                    <a:gd name="T25" fmla="*/ 1 h 25"/>
                    <a:gd name="T26" fmla="*/ 11 w 49"/>
                    <a:gd name="T27" fmla="*/ 4 h 25"/>
                    <a:gd name="T28" fmla="*/ 9 w 49"/>
                    <a:gd name="T29" fmla="*/ 8 h 25"/>
                    <a:gd name="T30" fmla="*/ 3 w 49"/>
                    <a:gd name="T31" fmla="*/ 14 h 25"/>
                    <a:gd name="T32" fmla="*/ 3 w 49"/>
                    <a:gd name="T33" fmla="*/ 16 h 25"/>
                    <a:gd name="T34" fmla="*/ 1 w 49"/>
                    <a:gd name="T35" fmla="*/ 18 h 25"/>
                    <a:gd name="T36" fmla="*/ 0 w 49"/>
                    <a:gd name="T37" fmla="*/ 19 h 25"/>
                    <a:gd name="T38" fmla="*/ 2 w 49"/>
                    <a:gd name="T39" fmla="*/ 20 h 25"/>
                    <a:gd name="T40" fmla="*/ 2 w 49"/>
                    <a:gd name="T41" fmla="*/ 20 h 25"/>
                    <a:gd name="T42" fmla="*/ 2 w 49"/>
                    <a:gd name="T43" fmla="*/ 22 h 25"/>
                    <a:gd name="T44" fmla="*/ 2 w 49"/>
                    <a:gd name="T45" fmla="*/ 23 h 25"/>
                    <a:gd name="T46" fmla="*/ 4 w 49"/>
                    <a:gd name="T47" fmla="*/ 22 h 25"/>
                    <a:gd name="T48" fmla="*/ 5 w 49"/>
                    <a:gd name="T49" fmla="*/ 23 h 25"/>
                    <a:gd name="T50" fmla="*/ 18 w 49"/>
                    <a:gd name="T51" fmla="*/ 25 h 25"/>
                    <a:gd name="T52" fmla="*/ 24 w 49"/>
                    <a:gd name="T53" fmla="*/ 23 h 25"/>
                    <a:gd name="T54" fmla="*/ 30 w 49"/>
                    <a:gd name="T55" fmla="*/ 24 h 25"/>
                    <a:gd name="T56" fmla="*/ 46 w 49"/>
                    <a:gd name="T57" fmla="*/ 21 h 25"/>
                    <a:gd name="T58" fmla="*/ 48 w 49"/>
                    <a:gd name="T59" fmla="*/ 20 h 25"/>
                    <a:gd name="T60" fmla="*/ 49 w 49"/>
                    <a:gd name="T61" fmla="*/ 20 h 25"/>
                    <a:gd name="T62" fmla="*/ 48 w 49"/>
                    <a:gd name="T63" fmla="*/ 18 h 25"/>
                    <a:gd name="T64" fmla="*/ 49 w 49"/>
                    <a:gd name="T65" fmla="*/ 15 h 25"/>
                    <a:gd name="T66" fmla="*/ 47 w 49"/>
                    <a:gd name="T67" fmla="*/ 13 h 25"/>
                    <a:gd name="T68" fmla="*/ 43 w 49"/>
                    <a:gd name="T69" fmla="*/ 12 h 25"/>
                    <a:gd name="T70" fmla="*/ 42 w 49"/>
                    <a:gd name="T71" fmla="*/ 11 h 25"/>
                    <a:gd name="T72" fmla="*/ 42 w 49"/>
                    <a:gd name="T73" fmla="*/ 10 h 25"/>
                    <a:gd name="T74" fmla="*/ 43 w 49"/>
                    <a:gd name="T75" fmla="*/ 9 h 25"/>
                    <a:gd name="T76" fmla="*/ 43 w 49"/>
                    <a:gd name="T77"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 h="25">
                      <a:moveTo>
                        <a:pt x="43" y="8"/>
                      </a:moveTo>
                      <a:lnTo>
                        <a:pt x="43" y="7"/>
                      </a:lnTo>
                      <a:lnTo>
                        <a:pt x="39" y="5"/>
                      </a:lnTo>
                      <a:lnTo>
                        <a:pt x="39" y="5"/>
                      </a:lnTo>
                      <a:lnTo>
                        <a:pt x="38" y="4"/>
                      </a:lnTo>
                      <a:lnTo>
                        <a:pt x="34" y="5"/>
                      </a:lnTo>
                      <a:lnTo>
                        <a:pt x="25" y="4"/>
                      </a:lnTo>
                      <a:lnTo>
                        <a:pt x="24" y="2"/>
                      </a:lnTo>
                      <a:lnTo>
                        <a:pt x="23" y="1"/>
                      </a:lnTo>
                      <a:lnTo>
                        <a:pt x="22" y="0"/>
                      </a:lnTo>
                      <a:lnTo>
                        <a:pt x="21" y="0"/>
                      </a:lnTo>
                      <a:lnTo>
                        <a:pt x="17" y="0"/>
                      </a:lnTo>
                      <a:lnTo>
                        <a:pt x="14" y="1"/>
                      </a:lnTo>
                      <a:lnTo>
                        <a:pt x="11" y="4"/>
                      </a:lnTo>
                      <a:lnTo>
                        <a:pt x="9" y="8"/>
                      </a:lnTo>
                      <a:lnTo>
                        <a:pt x="3" y="14"/>
                      </a:lnTo>
                      <a:lnTo>
                        <a:pt x="3" y="16"/>
                      </a:lnTo>
                      <a:lnTo>
                        <a:pt x="1" y="18"/>
                      </a:lnTo>
                      <a:lnTo>
                        <a:pt x="0" y="19"/>
                      </a:lnTo>
                      <a:lnTo>
                        <a:pt x="2" y="20"/>
                      </a:lnTo>
                      <a:lnTo>
                        <a:pt x="2" y="20"/>
                      </a:lnTo>
                      <a:lnTo>
                        <a:pt x="2" y="22"/>
                      </a:lnTo>
                      <a:lnTo>
                        <a:pt x="2" y="23"/>
                      </a:lnTo>
                      <a:lnTo>
                        <a:pt x="4" y="22"/>
                      </a:lnTo>
                      <a:lnTo>
                        <a:pt x="5" y="23"/>
                      </a:lnTo>
                      <a:lnTo>
                        <a:pt x="18" y="25"/>
                      </a:lnTo>
                      <a:lnTo>
                        <a:pt x="24" y="23"/>
                      </a:lnTo>
                      <a:lnTo>
                        <a:pt x="30" y="24"/>
                      </a:lnTo>
                      <a:lnTo>
                        <a:pt x="46" y="21"/>
                      </a:lnTo>
                      <a:lnTo>
                        <a:pt x="48" y="20"/>
                      </a:lnTo>
                      <a:lnTo>
                        <a:pt x="49" y="20"/>
                      </a:lnTo>
                      <a:lnTo>
                        <a:pt x="48" y="18"/>
                      </a:lnTo>
                      <a:lnTo>
                        <a:pt x="49" y="15"/>
                      </a:lnTo>
                      <a:lnTo>
                        <a:pt x="47" y="13"/>
                      </a:lnTo>
                      <a:lnTo>
                        <a:pt x="43" y="12"/>
                      </a:lnTo>
                      <a:lnTo>
                        <a:pt x="42" y="11"/>
                      </a:lnTo>
                      <a:lnTo>
                        <a:pt x="42" y="10"/>
                      </a:lnTo>
                      <a:lnTo>
                        <a:pt x="43" y="9"/>
                      </a:lnTo>
                      <a:lnTo>
                        <a:pt x="43" y="8"/>
                      </a:lnTo>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99" name="Freeform 1217">
                  <a:extLst>
                    <a:ext uri="{FF2B5EF4-FFF2-40B4-BE49-F238E27FC236}">
                      <a16:creationId xmlns:a16="http://schemas.microsoft.com/office/drawing/2014/main" xmlns="" id="{C4579D8A-E04E-9041-AAA8-DF6C5BF6B1CB}"/>
                    </a:ext>
                  </a:extLst>
                </p:cNvPr>
                <p:cNvSpPr/>
                <p:nvPr/>
              </p:nvSpPr>
              <p:spPr>
                <a:xfrm>
                  <a:off x="4267200" y="4352925"/>
                  <a:ext cx="68262" cy="139700"/>
                </a:xfrm>
                <a:custGeom>
                  <a:avLst/>
                  <a:gdLst>
                    <a:gd name="T0" fmla="*/ 41 w 43"/>
                    <a:gd name="T1" fmla="*/ 10 h 88"/>
                    <a:gd name="T2" fmla="*/ 30 w 43"/>
                    <a:gd name="T3" fmla="*/ 0 h 88"/>
                    <a:gd name="T4" fmla="*/ 28 w 43"/>
                    <a:gd name="T5" fmla="*/ 1 h 88"/>
                    <a:gd name="T6" fmla="*/ 23 w 43"/>
                    <a:gd name="T7" fmla="*/ 2 h 88"/>
                    <a:gd name="T8" fmla="*/ 24 w 43"/>
                    <a:gd name="T9" fmla="*/ 3 h 88"/>
                    <a:gd name="T10" fmla="*/ 25 w 43"/>
                    <a:gd name="T11" fmla="*/ 6 h 88"/>
                    <a:gd name="T12" fmla="*/ 23 w 43"/>
                    <a:gd name="T13" fmla="*/ 7 h 88"/>
                    <a:gd name="T14" fmla="*/ 24 w 43"/>
                    <a:gd name="T15" fmla="*/ 6 h 88"/>
                    <a:gd name="T16" fmla="*/ 24 w 43"/>
                    <a:gd name="T17" fmla="*/ 7 h 88"/>
                    <a:gd name="T18" fmla="*/ 23 w 43"/>
                    <a:gd name="T19" fmla="*/ 8 h 88"/>
                    <a:gd name="T20" fmla="*/ 22 w 43"/>
                    <a:gd name="T21" fmla="*/ 9 h 88"/>
                    <a:gd name="T22" fmla="*/ 22 w 43"/>
                    <a:gd name="T23" fmla="*/ 10 h 88"/>
                    <a:gd name="T24" fmla="*/ 22 w 43"/>
                    <a:gd name="T25" fmla="*/ 10 h 88"/>
                    <a:gd name="T26" fmla="*/ 19 w 43"/>
                    <a:gd name="T27" fmla="*/ 14 h 88"/>
                    <a:gd name="T28" fmla="*/ 18 w 43"/>
                    <a:gd name="T29" fmla="*/ 14 h 88"/>
                    <a:gd name="T30" fmla="*/ 16 w 43"/>
                    <a:gd name="T31" fmla="*/ 13 h 88"/>
                    <a:gd name="T32" fmla="*/ 14 w 43"/>
                    <a:gd name="T33" fmla="*/ 14 h 88"/>
                    <a:gd name="T34" fmla="*/ 12 w 43"/>
                    <a:gd name="T35" fmla="*/ 13 h 88"/>
                    <a:gd name="T36" fmla="*/ 10 w 43"/>
                    <a:gd name="T37" fmla="*/ 13 h 88"/>
                    <a:gd name="T38" fmla="*/ 10 w 43"/>
                    <a:gd name="T39" fmla="*/ 14 h 88"/>
                    <a:gd name="T40" fmla="*/ 7 w 43"/>
                    <a:gd name="T41" fmla="*/ 16 h 88"/>
                    <a:gd name="T42" fmla="*/ 6 w 43"/>
                    <a:gd name="T43" fmla="*/ 16 h 88"/>
                    <a:gd name="T44" fmla="*/ 6 w 43"/>
                    <a:gd name="T45" fmla="*/ 17 h 88"/>
                    <a:gd name="T46" fmla="*/ 6 w 43"/>
                    <a:gd name="T47" fmla="*/ 17 h 88"/>
                    <a:gd name="T48" fmla="*/ 5 w 43"/>
                    <a:gd name="T49" fmla="*/ 18 h 88"/>
                    <a:gd name="T50" fmla="*/ 4 w 43"/>
                    <a:gd name="T51" fmla="*/ 19 h 88"/>
                    <a:gd name="T52" fmla="*/ 3 w 43"/>
                    <a:gd name="T53" fmla="*/ 19 h 88"/>
                    <a:gd name="T54" fmla="*/ 2 w 43"/>
                    <a:gd name="T55" fmla="*/ 21 h 88"/>
                    <a:gd name="T56" fmla="*/ 2 w 43"/>
                    <a:gd name="T57" fmla="*/ 23 h 88"/>
                    <a:gd name="T58" fmla="*/ 1 w 43"/>
                    <a:gd name="T59" fmla="*/ 25 h 88"/>
                    <a:gd name="T60" fmla="*/ 0 w 43"/>
                    <a:gd name="T61" fmla="*/ 27 h 88"/>
                    <a:gd name="T62" fmla="*/ 0 w 43"/>
                    <a:gd name="T63" fmla="*/ 30 h 88"/>
                    <a:gd name="T64" fmla="*/ 2 w 43"/>
                    <a:gd name="T65" fmla="*/ 31 h 88"/>
                    <a:gd name="T66" fmla="*/ 3 w 43"/>
                    <a:gd name="T67" fmla="*/ 31 h 88"/>
                    <a:gd name="T68" fmla="*/ 4 w 43"/>
                    <a:gd name="T69" fmla="*/ 32 h 88"/>
                    <a:gd name="T70" fmla="*/ 6 w 43"/>
                    <a:gd name="T71" fmla="*/ 32 h 88"/>
                    <a:gd name="T72" fmla="*/ 9 w 43"/>
                    <a:gd name="T73" fmla="*/ 36 h 88"/>
                    <a:gd name="T74" fmla="*/ 15 w 43"/>
                    <a:gd name="T75" fmla="*/ 86 h 88"/>
                    <a:gd name="T76" fmla="*/ 16 w 43"/>
                    <a:gd name="T77" fmla="*/ 88 h 88"/>
                    <a:gd name="T78" fmla="*/ 29 w 43"/>
                    <a:gd name="T79" fmla="*/ 87 h 88"/>
                    <a:gd name="T80" fmla="*/ 29 w 43"/>
                    <a:gd name="T81" fmla="*/ 87 h 88"/>
                    <a:gd name="T82" fmla="*/ 30 w 43"/>
                    <a:gd name="T83" fmla="*/ 56 h 88"/>
                    <a:gd name="T84" fmla="*/ 34 w 43"/>
                    <a:gd name="T85" fmla="*/ 48 h 88"/>
                    <a:gd name="T86" fmla="*/ 35 w 43"/>
                    <a:gd name="T87" fmla="*/ 41 h 88"/>
                    <a:gd name="T88" fmla="*/ 40 w 43"/>
                    <a:gd name="T89" fmla="*/ 36 h 88"/>
                    <a:gd name="T90" fmla="*/ 40 w 43"/>
                    <a:gd name="T91" fmla="*/ 34 h 88"/>
                    <a:gd name="T92" fmla="*/ 42 w 43"/>
                    <a:gd name="T93" fmla="*/ 34 h 88"/>
                    <a:gd name="T94" fmla="*/ 42 w 43"/>
                    <a:gd name="T95" fmla="*/ 33 h 88"/>
                    <a:gd name="T96" fmla="*/ 42 w 43"/>
                    <a:gd name="T97" fmla="*/ 32 h 88"/>
                    <a:gd name="T98" fmla="*/ 40 w 43"/>
                    <a:gd name="T99" fmla="*/ 31 h 88"/>
                    <a:gd name="T100" fmla="*/ 40 w 43"/>
                    <a:gd name="T101" fmla="*/ 30 h 88"/>
                    <a:gd name="T102" fmla="*/ 41 w 43"/>
                    <a:gd name="T103" fmla="*/ 29 h 88"/>
                    <a:gd name="T104" fmla="*/ 42 w 43"/>
                    <a:gd name="T105" fmla="*/ 29 h 88"/>
                    <a:gd name="T106" fmla="*/ 43 w 43"/>
                    <a:gd name="T107" fmla="*/ 29 h 88"/>
                    <a:gd name="T108" fmla="*/ 43 w 43"/>
                    <a:gd name="T109" fmla="*/ 28 h 88"/>
                    <a:gd name="T110" fmla="*/ 42 w 43"/>
                    <a:gd name="T111" fmla="*/ 18 h 88"/>
                    <a:gd name="T112" fmla="*/ 39 w 43"/>
                    <a:gd name="T113" fmla="*/ 15 h 88"/>
                    <a:gd name="T114" fmla="*/ 39 w 43"/>
                    <a:gd name="T115" fmla="*/ 14 h 88"/>
                    <a:gd name="T116" fmla="*/ 39 w 43"/>
                    <a:gd name="T117" fmla="*/ 11 h 88"/>
                    <a:gd name="T118" fmla="*/ 41 w 43"/>
                    <a:gd name="T119"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 h="88">
                      <a:moveTo>
                        <a:pt x="41" y="10"/>
                      </a:moveTo>
                      <a:lnTo>
                        <a:pt x="30" y="0"/>
                      </a:lnTo>
                      <a:lnTo>
                        <a:pt x="28" y="1"/>
                      </a:lnTo>
                      <a:lnTo>
                        <a:pt x="23" y="2"/>
                      </a:lnTo>
                      <a:lnTo>
                        <a:pt x="24" y="3"/>
                      </a:lnTo>
                      <a:lnTo>
                        <a:pt x="25" y="6"/>
                      </a:lnTo>
                      <a:lnTo>
                        <a:pt x="23" y="7"/>
                      </a:lnTo>
                      <a:lnTo>
                        <a:pt x="24" y="6"/>
                      </a:lnTo>
                      <a:lnTo>
                        <a:pt x="24" y="7"/>
                      </a:lnTo>
                      <a:lnTo>
                        <a:pt x="23" y="8"/>
                      </a:lnTo>
                      <a:lnTo>
                        <a:pt x="22" y="9"/>
                      </a:lnTo>
                      <a:lnTo>
                        <a:pt x="22" y="10"/>
                      </a:lnTo>
                      <a:lnTo>
                        <a:pt x="22" y="10"/>
                      </a:lnTo>
                      <a:lnTo>
                        <a:pt x="19" y="14"/>
                      </a:lnTo>
                      <a:lnTo>
                        <a:pt x="18" y="14"/>
                      </a:lnTo>
                      <a:lnTo>
                        <a:pt x="16" y="13"/>
                      </a:lnTo>
                      <a:lnTo>
                        <a:pt x="14" y="14"/>
                      </a:lnTo>
                      <a:lnTo>
                        <a:pt x="12" y="13"/>
                      </a:lnTo>
                      <a:lnTo>
                        <a:pt x="10" y="13"/>
                      </a:lnTo>
                      <a:lnTo>
                        <a:pt x="10" y="14"/>
                      </a:lnTo>
                      <a:lnTo>
                        <a:pt x="7" y="16"/>
                      </a:lnTo>
                      <a:lnTo>
                        <a:pt x="6" y="16"/>
                      </a:lnTo>
                      <a:lnTo>
                        <a:pt x="6" y="17"/>
                      </a:lnTo>
                      <a:lnTo>
                        <a:pt x="6" y="17"/>
                      </a:lnTo>
                      <a:lnTo>
                        <a:pt x="5" y="18"/>
                      </a:lnTo>
                      <a:lnTo>
                        <a:pt x="4" y="19"/>
                      </a:lnTo>
                      <a:lnTo>
                        <a:pt x="3" y="19"/>
                      </a:lnTo>
                      <a:lnTo>
                        <a:pt x="2" y="21"/>
                      </a:lnTo>
                      <a:lnTo>
                        <a:pt x="2" y="23"/>
                      </a:lnTo>
                      <a:lnTo>
                        <a:pt x="1" y="25"/>
                      </a:lnTo>
                      <a:lnTo>
                        <a:pt x="0" y="27"/>
                      </a:lnTo>
                      <a:lnTo>
                        <a:pt x="0" y="30"/>
                      </a:lnTo>
                      <a:lnTo>
                        <a:pt x="2" y="31"/>
                      </a:lnTo>
                      <a:lnTo>
                        <a:pt x="3" y="31"/>
                      </a:lnTo>
                      <a:lnTo>
                        <a:pt x="4" y="32"/>
                      </a:lnTo>
                      <a:lnTo>
                        <a:pt x="6" y="32"/>
                      </a:lnTo>
                      <a:lnTo>
                        <a:pt x="9" y="36"/>
                      </a:lnTo>
                      <a:lnTo>
                        <a:pt x="15" y="86"/>
                      </a:lnTo>
                      <a:lnTo>
                        <a:pt x="16" y="88"/>
                      </a:lnTo>
                      <a:lnTo>
                        <a:pt x="29" y="87"/>
                      </a:lnTo>
                      <a:lnTo>
                        <a:pt x="29" y="87"/>
                      </a:lnTo>
                      <a:lnTo>
                        <a:pt x="30" y="56"/>
                      </a:lnTo>
                      <a:lnTo>
                        <a:pt x="34" y="48"/>
                      </a:lnTo>
                      <a:lnTo>
                        <a:pt x="35" y="41"/>
                      </a:lnTo>
                      <a:lnTo>
                        <a:pt x="40" y="36"/>
                      </a:lnTo>
                      <a:lnTo>
                        <a:pt x="40" y="34"/>
                      </a:lnTo>
                      <a:lnTo>
                        <a:pt x="42" y="34"/>
                      </a:lnTo>
                      <a:lnTo>
                        <a:pt x="42" y="33"/>
                      </a:lnTo>
                      <a:lnTo>
                        <a:pt x="42" y="32"/>
                      </a:lnTo>
                      <a:lnTo>
                        <a:pt x="40" y="31"/>
                      </a:lnTo>
                      <a:lnTo>
                        <a:pt x="40" y="30"/>
                      </a:lnTo>
                      <a:lnTo>
                        <a:pt x="41" y="29"/>
                      </a:lnTo>
                      <a:lnTo>
                        <a:pt x="42" y="29"/>
                      </a:lnTo>
                      <a:lnTo>
                        <a:pt x="43" y="29"/>
                      </a:lnTo>
                      <a:lnTo>
                        <a:pt x="43" y="28"/>
                      </a:lnTo>
                      <a:lnTo>
                        <a:pt x="42" y="18"/>
                      </a:lnTo>
                      <a:lnTo>
                        <a:pt x="39" y="15"/>
                      </a:lnTo>
                      <a:lnTo>
                        <a:pt x="39" y="14"/>
                      </a:lnTo>
                      <a:lnTo>
                        <a:pt x="39" y="11"/>
                      </a:lnTo>
                      <a:lnTo>
                        <a:pt x="41" y="10"/>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500" name="Freeform 1219">
                  <a:extLst>
                    <a:ext uri="{FF2B5EF4-FFF2-40B4-BE49-F238E27FC236}">
                      <a16:creationId xmlns:a16="http://schemas.microsoft.com/office/drawing/2014/main" xmlns="" id="{E2277CC4-EDC6-E746-AD43-069CACC72BBD}"/>
                    </a:ext>
                  </a:extLst>
                </p:cNvPr>
                <p:cNvSpPr/>
                <p:nvPr/>
              </p:nvSpPr>
              <p:spPr>
                <a:xfrm>
                  <a:off x="2241550" y="4213225"/>
                  <a:ext cx="25400" cy="58738"/>
                </a:xfrm>
                <a:custGeom>
                  <a:avLst/>
                  <a:gdLst>
                    <a:gd name="T0" fmla="*/ 12 w 16"/>
                    <a:gd name="T1" fmla="*/ 0 h 37"/>
                    <a:gd name="T2" fmla="*/ 10 w 16"/>
                    <a:gd name="T3" fmla="*/ 0 h 37"/>
                    <a:gd name="T4" fmla="*/ 9 w 16"/>
                    <a:gd name="T5" fmla="*/ 0 h 37"/>
                    <a:gd name="T6" fmla="*/ 6 w 16"/>
                    <a:gd name="T7" fmla="*/ 8 h 37"/>
                    <a:gd name="T8" fmla="*/ 1 w 16"/>
                    <a:gd name="T9" fmla="*/ 8 h 37"/>
                    <a:gd name="T10" fmla="*/ 0 w 16"/>
                    <a:gd name="T11" fmla="*/ 36 h 37"/>
                    <a:gd name="T12" fmla="*/ 0 w 16"/>
                    <a:gd name="T13" fmla="*/ 36 h 37"/>
                    <a:gd name="T14" fmla="*/ 2 w 16"/>
                    <a:gd name="T15" fmla="*/ 37 h 37"/>
                    <a:gd name="T16" fmla="*/ 5 w 16"/>
                    <a:gd name="T17" fmla="*/ 37 h 37"/>
                    <a:gd name="T18" fmla="*/ 5 w 16"/>
                    <a:gd name="T19" fmla="*/ 37 h 37"/>
                    <a:gd name="T20" fmla="*/ 5 w 16"/>
                    <a:gd name="T21" fmla="*/ 34 h 37"/>
                    <a:gd name="T22" fmla="*/ 5 w 16"/>
                    <a:gd name="T23" fmla="*/ 34 h 37"/>
                    <a:gd name="T24" fmla="*/ 11 w 16"/>
                    <a:gd name="T25" fmla="*/ 28 h 37"/>
                    <a:gd name="T26" fmla="*/ 12 w 16"/>
                    <a:gd name="T27" fmla="*/ 26 h 37"/>
                    <a:gd name="T28" fmla="*/ 12 w 16"/>
                    <a:gd name="T29" fmla="*/ 26 h 37"/>
                    <a:gd name="T30" fmla="*/ 14 w 16"/>
                    <a:gd name="T31" fmla="*/ 10 h 37"/>
                    <a:gd name="T32" fmla="*/ 16 w 16"/>
                    <a:gd name="T33" fmla="*/ 4 h 37"/>
                    <a:gd name="T34" fmla="*/ 16 w 16"/>
                    <a:gd name="T35" fmla="*/ 3 h 37"/>
                    <a:gd name="T36" fmla="*/ 15 w 16"/>
                    <a:gd name="T37" fmla="*/ 2 h 37"/>
                    <a:gd name="T38" fmla="*/ 12 w 16"/>
                    <a:gd name="T39" fmla="*/ 0 h 37"/>
                    <a:gd name="T40" fmla="*/ 12 w 16"/>
                    <a:gd name="T4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37">
                      <a:moveTo>
                        <a:pt x="12" y="0"/>
                      </a:moveTo>
                      <a:lnTo>
                        <a:pt x="10" y="0"/>
                      </a:lnTo>
                      <a:lnTo>
                        <a:pt x="9" y="0"/>
                      </a:lnTo>
                      <a:lnTo>
                        <a:pt x="6" y="8"/>
                      </a:lnTo>
                      <a:lnTo>
                        <a:pt x="1" y="8"/>
                      </a:lnTo>
                      <a:lnTo>
                        <a:pt x="0" y="36"/>
                      </a:lnTo>
                      <a:lnTo>
                        <a:pt x="0" y="36"/>
                      </a:lnTo>
                      <a:lnTo>
                        <a:pt x="2" y="37"/>
                      </a:lnTo>
                      <a:lnTo>
                        <a:pt x="5" y="37"/>
                      </a:lnTo>
                      <a:lnTo>
                        <a:pt x="5" y="37"/>
                      </a:lnTo>
                      <a:lnTo>
                        <a:pt x="5" y="34"/>
                      </a:lnTo>
                      <a:lnTo>
                        <a:pt x="5" y="34"/>
                      </a:lnTo>
                      <a:lnTo>
                        <a:pt x="11" y="28"/>
                      </a:lnTo>
                      <a:lnTo>
                        <a:pt x="12" y="26"/>
                      </a:lnTo>
                      <a:lnTo>
                        <a:pt x="12" y="26"/>
                      </a:lnTo>
                      <a:lnTo>
                        <a:pt x="14" y="10"/>
                      </a:lnTo>
                      <a:lnTo>
                        <a:pt x="16" y="4"/>
                      </a:lnTo>
                      <a:lnTo>
                        <a:pt x="16" y="3"/>
                      </a:lnTo>
                      <a:lnTo>
                        <a:pt x="15" y="2"/>
                      </a:lnTo>
                      <a:lnTo>
                        <a:pt x="12" y="0"/>
                      </a:lnTo>
                      <a:lnTo>
                        <a:pt x="12" y="0"/>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501" name="Freeform 1223">
                  <a:extLst>
                    <a:ext uri="{FF2B5EF4-FFF2-40B4-BE49-F238E27FC236}">
                      <a16:creationId xmlns:a16="http://schemas.microsoft.com/office/drawing/2014/main" xmlns="" id="{AD001E19-957E-DD4F-B15E-4D8367D123F5}"/>
                    </a:ext>
                  </a:extLst>
                </p:cNvPr>
                <p:cNvSpPr/>
                <p:nvPr/>
              </p:nvSpPr>
              <p:spPr>
                <a:xfrm>
                  <a:off x="4772025" y="3103563"/>
                  <a:ext cx="219075" cy="187325"/>
                </a:xfrm>
                <a:custGeom>
                  <a:avLst/>
                  <a:gdLst>
                    <a:gd name="T0" fmla="*/ 1 w 138"/>
                    <a:gd name="T1" fmla="*/ 97 h 118"/>
                    <a:gd name="T2" fmla="*/ 6 w 138"/>
                    <a:gd name="T3" fmla="*/ 89 h 118"/>
                    <a:gd name="T4" fmla="*/ 8 w 138"/>
                    <a:gd name="T5" fmla="*/ 56 h 118"/>
                    <a:gd name="T6" fmla="*/ 18 w 138"/>
                    <a:gd name="T7" fmla="*/ 54 h 118"/>
                    <a:gd name="T8" fmla="*/ 24 w 138"/>
                    <a:gd name="T9" fmla="*/ 54 h 118"/>
                    <a:gd name="T10" fmla="*/ 27 w 138"/>
                    <a:gd name="T11" fmla="*/ 49 h 118"/>
                    <a:gd name="T12" fmla="*/ 32 w 138"/>
                    <a:gd name="T13" fmla="*/ 47 h 118"/>
                    <a:gd name="T14" fmla="*/ 37 w 138"/>
                    <a:gd name="T15" fmla="*/ 49 h 118"/>
                    <a:gd name="T16" fmla="*/ 35 w 138"/>
                    <a:gd name="T17" fmla="*/ 41 h 118"/>
                    <a:gd name="T18" fmla="*/ 40 w 138"/>
                    <a:gd name="T19" fmla="*/ 28 h 118"/>
                    <a:gd name="T20" fmla="*/ 49 w 138"/>
                    <a:gd name="T21" fmla="*/ 25 h 118"/>
                    <a:gd name="T22" fmla="*/ 47 w 138"/>
                    <a:gd name="T23" fmla="*/ 20 h 118"/>
                    <a:gd name="T24" fmla="*/ 50 w 138"/>
                    <a:gd name="T25" fmla="*/ 13 h 118"/>
                    <a:gd name="T26" fmla="*/ 54 w 138"/>
                    <a:gd name="T27" fmla="*/ 12 h 118"/>
                    <a:gd name="T28" fmla="*/ 60 w 138"/>
                    <a:gd name="T29" fmla="*/ 10 h 118"/>
                    <a:gd name="T30" fmla="*/ 66 w 138"/>
                    <a:gd name="T31" fmla="*/ 4 h 118"/>
                    <a:gd name="T32" fmla="*/ 74 w 138"/>
                    <a:gd name="T33" fmla="*/ 2 h 118"/>
                    <a:gd name="T34" fmla="*/ 81 w 138"/>
                    <a:gd name="T35" fmla="*/ 4 h 118"/>
                    <a:gd name="T36" fmla="*/ 90 w 138"/>
                    <a:gd name="T37" fmla="*/ 6 h 118"/>
                    <a:gd name="T38" fmla="*/ 96 w 138"/>
                    <a:gd name="T39" fmla="*/ 9 h 118"/>
                    <a:gd name="T40" fmla="*/ 105 w 138"/>
                    <a:gd name="T41" fmla="*/ 8 h 118"/>
                    <a:gd name="T42" fmla="*/ 112 w 138"/>
                    <a:gd name="T43" fmla="*/ 17 h 118"/>
                    <a:gd name="T44" fmla="*/ 112 w 138"/>
                    <a:gd name="T45" fmla="*/ 22 h 118"/>
                    <a:gd name="T46" fmla="*/ 110 w 138"/>
                    <a:gd name="T47" fmla="*/ 30 h 118"/>
                    <a:gd name="T48" fmla="*/ 113 w 138"/>
                    <a:gd name="T49" fmla="*/ 37 h 118"/>
                    <a:gd name="T50" fmla="*/ 124 w 138"/>
                    <a:gd name="T51" fmla="*/ 52 h 118"/>
                    <a:gd name="T52" fmla="*/ 125 w 138"/>
                    <a:gd name="T53" fmla="*/ 58 h 118"/>
                    <a:gd name="T54" fmla="*/ 134 w 138"/>
                    <a:gd name="T55" fmla="*/ 59 h 118"/>
                    <a:gd name="T56" fmla="*/ 137 w 138"/>
                    <a:gd name="T57" fmla="*/ 63 h 118"/>
                    <a:gd name="T58" fmla="*/ 126 w 138"/>
                    <a:gd name="T59" fmla="*/ 73 h 118"/>
                    <a:gd name="T60" fmla="*/ 118 w 138"/>
                    <a:gd name="T61" fmla="*/ 71 h 118"/>
                    <a:gd name="T62" fmla="*/ 116 w 138"/>
                    <a:gd name="T63" fmla="*/ 76 h 118"/>
                    <a:gd name="T64" fmla="*/ 119 w 138"/>
                    <a:gd name="T65" fmla="*/ 83 h 118"/>
                    <a:gd name="T66" fmla="*/ 122 w 138"/>
                    <a:gd name="T67" fmla="*/ 88 h 118"/>
                    <a:gd name="T68" fmla="*/ 124 w 138"/>
                    <a:gd name="T69" fmla="*/ 97 h 118"/>
                    <a:gd name="T70" fmla="*/ 114 w 138"/>
                    <a:gd name="T71" fmla="*/ 98 h 118"/>
                    <a:gd name="T72" fmla="*/ 107 w 138"/>
                    <a:gd name="T73" fmla="*/ 106 h 118"/>
                    <a:gd name="T74" fmla="*/ 107 w 138"/>
                    <a:gd name="T75" fmla="*/ 115 h 118"/>
                    <a:gd name="T76" fmla="*/ 103 w 138"/>
                    <a:gd name="T77" fmla="*/ 116 h 118"/>
                    <a:gd name="T78" fmla="*/ 90 w 138"/>
                    <a:gd name="T79" fmla="*/ 117 h 118"/>
                    <a:gd name="T80" fmla="*/ 84 w 138"/>
                    <a:gd name="T81" fmla="*/ 111 h 118"/>
                    <a:gd name="T82" fmla="*/ 77 w 138"/>
                    <a:gd name="T83" fmla="*/ 112 h 118"/>
                    <a:gd name="T84" fmla="*/ 71 w 138"/>
                    <a:gd name="T85" fmla="*/ 111 h 118"/>
                    <a:gd name="T86" fmla="*/ 65 w 138"/>
                    <a:gd name="T87" fmla="*/ 113 h 118"/>
                    <a:gd name="T88" fmla="*/ 61 w 138"/>
                    <a:gd name="T89" fmla="*/ 111 h 118"/>
                    <a:gd name="T90" fmla="*/ 55 w 138"/>
                    <a:gd name="T91" fmla="*/ 108 h 118"/>
                    <a:gd name="T92" fmla="*/ 41 w 138"/>
                    <a:gd name="T93" fmla="*/ 104 h 118"/>
                    <a:gd name="T94" fmla="*/ 29 w 138"/>
                    <a:gd name="T95" fmla="*/ 102 h 118"/>
                    <a:gd name="T96" fmla="*/ 14 w 138"/>
                    <a:gd name="T97" fmla="*/ 107 h 118"/>
                    <a:gd name="T98" fmla="*/ 5 w 138"/>
                    <a:gd name="T99" fmla="*/ 10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8" h="118">
                      <a:moveTo>
                        <a:pt x="4" y="111"/>
                      </a:moveTo>
                      <a:lnTo>
                        <a:pt x="5" y="101"/>
                      </a:lnTo>
                      <a:lnTo>
                        <a:pt x="1" y="97"/>
                      </a:lnTo>
                      <a:lnTo>
                        <a:pt x="0" y="94"/>
                      </a:lnTo>
                      <a:lnTo>
                        <a:pt x="2" y="91"/>
                      </a:lnTo>
                      <a:lnTo>
                        <a:pt x="6" y="89"/>
                      </a:lnTo>
                      <a:lnTo>
                        <a:pt x="9" y="84"/>
                      </a:lnTo>
                      <a:lnTo>
                        <a:pt x="4" y="55"/>
                      </a:lnTo>
                      <a:lnTo>
                        <a:pt x="8" y="56"/>
                      </a:lnTo>
                      <a:lnTo>
                        <a:pt x="12" y="55"/>
                      </a:lnTo>
                      <a:lnTo>
                        <a:pt x="17" y="55"/>
                      </a:lnTo>
                      <a:lnTo>
                        <a:pt x="18" y="54"/>
                      </a:lnTo>
                      <a:lnTo>
                        <a:pt x="20" y="53"/>
                      </a:lnTo>
                      <a:lnTo>
                        <a:pt x="22" y="54"/>
                      </a:lnTo>
                      <a:lnTo>
                        <a:pt x="24" y="54"/>
                      </a:lnTo>
                      <a:lnTo>
                        <a:pt x="23" y="50"/>
                      </a:lnTo>
                      <a:lnTo>
                        <a:pt x="25" y="49"/>
                      </a:lnTo>
                      <a:lnTo>
                        <a:pt x="27" y="49"/>
                      </a:lnTo>
                      <a:lnTo>
                        <a:pt x="28" y="48"/>
                      </a:lnTo>
                      <a:lnTo>
                        <a:pt x="30" y="46"/>
                      </a:lnTo>
                      <a:lnTo>
                        <a:pt x="32" y="47"/>
                      </a:lnTo>
                      <a:lnTo>
                        <a:pt x="33" y="49"/>
                      </a:lnTo>
                      <a:lnTo>
                        <a:pt x="35" y="50"/>
                      </a:lnTo>
                      <a:lnTo>
                        <a:pt x="37" y="49"/>
                      </a:lnTo>
                      <a:lnTo>
                        <a:pt x="37" y="47"/>
                      </a:lnTo>
                      <a:lnTo>
                        <a:pt x="35" y="43"/>
                      </a:lnTo>
                      <a:lnTo>
                        <a:pt x="35" y="41"/>
                      </a:lnTo>
                      <a:lnTo>
                        <a:pt x="37" y="38"/>
                      </a:lnTo>
                      <a:lnTo>
                        <a:pt x="38" y="29"/>
                      </a:lnTo>
                      <a:lnTo>
                        <a:pt x="40" y="28"/>
                      </a:lnTo>
                      <a:lnTo>
                        <a:pt x="42" y="28"/>
                      </a:lnTo>
                      <a:lnTo>
                        <a:pt x="45" y="25"/>
                      </a:lnTo>
                      <a:lnTo>
                        <a:pt x="49" y="25"/>
                      </a:lnTo>
                      <a:lnTo>
                        <a:pt x="51" y="21"/>
                      </a:lnTo>
                      <a:lnTo>
                        <a:pt x="49" y="20"/>
                      </a:lnTo>
                      <a:lnTo>
                        <a:pt x="47" y="20"/>
                      </a:lnTo>
                      <a:lnTo>
                        <a:pt x="47" y="16"/>
                      </a:lnTo>
                      <a:lnTo>
                        <a:pt x="49" y="14"/>
                      </a:lnTo>
                      <a:lnTo>
                        <a:pt x="50" y="13"/>
                      </a:lnTo>
                      <a:lnTo>
                        <a:pt x="50" y="12"/>
                      </a:lnTo>
                      <a:lnTo>
                        <a:pt x="52" y="13"/>
                      </a:lnTo>
                      <a:lnTo>
                        <a:pt x="54" y="12"/>
                      </a:lnTo>
                      <a:lnTo>
                        <a:pt x="55" y="10"/>
                      </a:lnTo>
                      <a:lnTo>
                        <a:pt x="56" y="8"/>
                      </a:lnTo>
                      <a:lnTo>
                        <a:pt x="60" y="10"/>
                      </a:lnTo>
                      <a:lnTo>
                        <a:pt x="63" y="10"/>
                      </a:lnTo>
                      <a:lnTo>
                        <a:pt x="65" y="6"/>
                      </a:lnTo>
                      <a:lnTo>
                        <a:pt x="66" y="4"/>
                      </a:lnTo>
                      <a:lnTo>
                        <a:pt x="71" y="0"/>
                      </a:lnTo>
                      <a:lnTo>
                        <a:pt x="73" y="0"/>
                      </a:lnTo>
                      <a:lnTo>
                        <a:pt x="74" y="2"/>
                      </a:lnTo>
                      <a:lnTo>
                        <a:pt x="78" y="1"/>
                      </a:lnTo>
                      <a:lnTo>
                        <a:pt x="80" y="2"/>
                      </a:lnTo>
                      <a:lnTo>
                        <a:pt x="81" y="4"/>
                      </a:lnTo>
                      <a:lnTo>
                        <a:pt x="85" y="3"/>
                      </a:lnTo>
                      <a:lnTo>
                        <a:pt x="87" y="3"/>
                      </a:lnTo>
                      <a:lnTo>
                        <a:pt x="90" y="6"/>
                      </a:lnTo>
                      <a:lnTo>
                        <a:pt x="90" y="11"/>
                      </a:lnTo>
                      <a:lnTo>
                        <a:pt x="94" y="9"/>
                      </a:lnTo>
                      <a:lnTo>
                        <a:pt x="96" y="9"/>
                      </a:lnTo>
                      <a:lnTo>
                        <a:pt x="97" y="7"/>
                      </a:lnTo>
                      <a:lnTo>
                        <a:pt x="103" y="7"/>
                      </a:lnTo>
                      <a:lnTo>
                        <a:pt x="105" y="8"/>
                      </a:lnTo>
                      <a:lnTo>
                        <a:pt x="109" y="13"/>
                      </a:lnTo>
                      <a:lnTo>
                        <a:pt x="111" y="13"/>
                      </a:lnTo>
                      <a:lnTo>
                        <a:pt x="112" y="17"/>
                      </a:lnTo>
                      <a:lnTo>
                        <a:pt x="111" y="19"/>
                      </a:lnTo>
                      <a:lnTo>
                        <a:pt x="111" y="21"/>
                      </a:lnTo>
                      <a:lnTo>
                        <a:pt x="112" y="22"/>
                      </a:lnTo>
                      <a:lnTo>
                        <a:pt x="113" y="24"/>
                      </a:lnTo>
                      <a:lnTo>
                        <a:pt x="112" y="28"/>
                      </a:lnTo>
                      <a:lnTo>
                        <a:pt x="110" y="30"/>
                      </a:lnTo>
                      <a:lnTo>
                        <a:pt x="110" y="32"/>
                      </a:lnTo>
                      <a:lnTo>
                        <a:pt x="110" y="34"/>
                      </a:lnTo>
                      <a:lnTo>
                        <a:pt x="113" y="37"/>
                      </a:lnTo>
                      <a:lnTo>
                        <a:pt x="119" y="48"/>
                      </a:lnTo>
                      <a:lnTo>
                        <a:pt x="122" y="50"/>
                      </a:lnTo>
                      <a:lnTo>
                        <a:pt x="124" y="52"/>
                      </a:lnTo>
                      <a:lnTo>
                        <a:pt x="124" y="54"/>
                      </a:lnTo>
                      <a:lnTo>
                        <a:pt x="124" y="56"/>
                      </a:lnTo>
                      <a:lnTo>
                        <a:pt x="125" y="58"/>
                      </a:lnTo>
                      <a:lnTo>
                        <a:pt x="131" y="57"/>
                      </a:lnTo>
                      <a:lnTo>
                        <a:pt x="133" y="59"/>
                      </a:lnTo>
                      <a:lnTo>
                        <a:pt x="134" y="59"/>
                      </a:lnTo>
                      <a:lnTo>
                        <a:pt x="134" y="61"/>
                      </a:lnTo>
                      <a:lnTo>
                        <a:pt x="135" y="63"/>
                      </a:lnTo>
                      <a:lnTo>
                        <a:pt x="137" y="63"/>
                      </a:lnTo>
                      <a:lnTo>
                        <a:pt x="138" y="67"/>
                      </a:lnTo>
                      <a:lnTo>
                        <a:pt x="130" y="74"/>
                      </a:lnTo>
                      <a:lnTo>
                        <a:pt x="126" y="73"/>
                      </a:lnTo>
                      <a:lnTo>
                        <a:pt x="122" y="70"/>
                      </a:lnTo>
                      <a:lnTo>
                        <a:pt x="120" y="70"/>
                      </a:lnTo>
                      <a:lnTo>
                        <a:pt x="118" y="71"/>
                      </a:lnTo>
                      <a:lnTo>
                        <a:pt x="118" y="73"/>
                      </a:lnTo>
                      <a:lnTo>
                        <a:pt x="116" y="74"/>
                      </a:lnTo>
                      <a:lnTo>
                        <a:pt x="116" y="76"/>
                      </a:lnTo>
                      <a:lnTo>
                        <a:pt x="119" y="79"/>
                      </a:lnTo>
                      <a:lnTo>
                        <a:pt x="120" y="81"/>
                      </a:lnTo>
                      <a:lnTo>
                        <a:pt x="119" y="83"/>
                      </a:lnTo>
                      <a:lnTo>
                        <a:pt x="121" y="84"/>
                      </a:lnTo>
                      <a:lnTo>
                        <a:pt x="120" y="86"/>
                      </a:lnTo>
                      <a:lnTo>
                        <a:pt x="122" y="88"/>
                      </a:lnTo>
                      <a:lnTo>
                        <a:pt x="123" y="89"/>
                      </a:lnTo>
                      <a:lnTo>
                        <a:pt x="123" y="91"/>
                      </a:lnTo>
                      <a:lnTo>
                        <a:pt x="124" y="97"/>
                      </a:lnTo>
                      <a:lnTo>
                        <a:pt x="119" y="97"/>
                      </a:lnTo>
                      <a:lnTo>
                        <a:pt x="117" y="98"/>
                      </a:lnTo>
                      <a:lnTo>
                        <a:pt x="114" y="98"/>
                      </a:lnTo>
                      <a:lnTo>
                        <a:pt x="112" y="99"/>
                      </a:lnTo>
                      <a:lnTo>
                        <a:pt x="108" y="104"/>
                      </a:lnTo>
                      <a:lnTo>
                        <a:pt x="107" y="106"/>
                      </a:lnTo>
                      <a:lnTo>
                        <a:pt x="107" y="109"/>
                      </a:lnTo>
                      <a:lnTo>
                        <a:pt x="106" y="111"/>
                      </a:lnTo>
                      <a:lnTo>
                        <a:pt x="107" y="115"/>
                      </a:lnTo>
                      <a:lnTo>
                        <a:pt x="106" y="117"/>
                      </a:lnTo>
                      <a:lnTo>
                        <a:pt x="104" y="118"/>
                      </a:lnTo>
                      <a:lnTo>
                        <a:pt x="103" y="116"/>
                      </a:lnTo>
                      <a:lnTo>
                        <a:pt x="101" y="115"/>
                      </a:lnTo>
                      <a:lnTo>
                        <a:pt x="92" y="115"/>
                      </a:lnTo>
                      <a:lnTo>
                        <a:pt x="90" y="117"/>
                      </a:lnTo>
                      <a:lnTo>
                        <a:pt x="89" y="115"/>
                      </a:lnTo>
                      <a:lnTo>
                        <a:pt x="88" y="113"/>
                      </a:lnTo>
                      <a:lnTo>
                        <a:pt x="84" y="111"/>
                      </a:lnTo>
                      <a:lnTo>
                        <a:pt x="80" y="115"/>
                      </a:lnTo>
                      <a:lnTo>
                        <a:pt x="78" y="114"/>
                      </a:lnTo>
                      <a:lnTo>
                        <a:pt x="77" y="112"/>
                      </a:lnTo>
                      <a:lnTo>
                        <a:pt x="75" y="113"/>
                      </a:lnTo>
                      <a:lnTo>
                        <a:pt x="73" y="112"/>
                      </a:lnTo>
                      <a:lnTo>
                        <a:pt x="71" y="111"/>
                      </a:lnTo>
                      <a:lnTo>
                        <a:pt x="69" y="113"/>
                      </a:lnTo>
                      <a:lnTo>
                        <a:pt x="67" y="113"/>
                      </a:lnTo>
                      <a:lnTo>
                        <a:pt x="65" y="113"/>
                      </a:lnTo>
                      <a:lnTo>
                        <a:pt x="64" y="115"/>
                      </a:lnTo>
                      <a:lnTo>
                        <a:pt x="62" y="113"/>
                      </a:lnTo>
                      <a:lnTo>
                        <a:pt x="61" y="111"/>
                      </a:lnTo>
                      <a:lnTo>
                        <a:pt x="57" y="112"/>
                      </a:lnTo>
                      <a:lnTo>
                        <a:pt x="56" y="110"/>
                      </a:lnTo>
                      <a:lnTo>
                        <a:pt x="55" y="108"/>
                      </a:lnTo>
                      <a:lnTo>
                        <a:pt x="50" y="105"/>
                      </a:lnTo>
                      <a:lnTo>
                        <a:pt x="47" y="106"/>
                      </a:lnTo>
                      <a:lnTo>
                        <a:pt x="41" y="104"/>
                      </a:lnTo>
                      <a:lnTo>
                        <a:pt x="37" y="102"/>
                      </a:lnTo>
                      <a:lnTo>
                        <a:pt x="31" y="102"/>
                      </a:lnTo>
                      <a:lnTo>
                        <a:pt x="29" y="102"/>
                      </a:lnTo>
                      <a:lnTo>
                        <a:pt x="16" y="104"/>
                      </a:lnTo>
                      <a:lnTo>
                        <a:pt x="15" y="106"/>
                      </a:lnTo>
                      <a:lnTo>
                        <a:pt x="14" y="107"/>
                      </a:lnTo>
                      <a:lnTo>
                        <a:pt x="10" y="109"/>
                      </a:lnTo>
                      <a:lnTo>
                        <a:pt x="8" y="109"/>
                      </a:lnTo>
                      <a:lnTo>
                        <a:pt x="5" y="109"/>
                      </a:lnTo>
                      <a:lnTo>
                        <a:pt x="4" y="111"/>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502" name="Freeform 1225">
                  <a:extLst>
                    <a:ext uri="{FF2B5EF4-FFF2-40B4-BE49-F238E27FC236}">
                      <a16:creationId xmlns:a16="http://schemas.microsoft.com/office/drawing/2014/main" xmlns="" id="{951BFA80-196C-2747-BA9C-3BDEE426A4B0}"/>
                    </a:ext>
                  </a:extLst>
                </p:cNvPr>
                <p:cNvSpPr/>
                <p:nvPr/>
              </p:nvSpPr>
              <p:spPr>
                <a:xfrm>
                  <a:off x="6229350" y="4017963"/>
                  <a:ext cx="106362" cy="138113"/>
                </a:xfrm>
                <a:custGeom>
                  <a:avLst/>
                  <a:gdLst>
                    <a:gd name="T0" fmla="*/ 62 w 67"/>
                    <a:gd name="T1" fmla="*/ 87 h 87"/>
                    <a:gd name="T2" fmla="*/ 52 w 67"/>
                    <a:gd name="T3" fmla="*/ 59 h 87"/>
                    <a:gd name="T4" fmla="*/ 45 w 67"/>
                    <a:gd name="T5" fmla="*/ 59 h 87"/>
                    <a:gd name="T6" fmla="*/ 41 w 67"/>
                    <a:gd name="T7" fmla="*/ 55 h 87"/>
                    <a:gd name="T8" fmla="*/ 39 w 67"/>
                    <a:gd name="T9" fmla="*/ 58 h 87"/>
                    <a:gd name="T10" fmla="*/ 38 w 67"/>
                    <a:gd name="T11" fmla="*/ 66 h 87"/>
                    <a:gd name="T12" fmla="*/ 32 w 67"/>
                    <a:gd name="T13" fmla="*/ 72 h 87"/>
                    <a:gd name="T14" fmla="*/ 28 w 67"/>
                    <a:gd name="T15" fmla="*/ 70 h 87"/>
                    <a:gd name="T16" fmla="*/ 25 w 67"/>
                    <a:gd name="T17" fmla="*/ 74 h 87"/>
                    <a:gd name="T18" fmla="*/ 23 w 67"/>
                    <a:gd name="T19" fmla="*/ 73 h 87"/>
                    <a:gd name="T20" fmla="*/ 20 w 67"/>
                    <a:gd name="T21" fmla="*/ 74 h 87"/>
                    <a:gd name="T22" fmla="*/ 18 w 67"/>
                    <a:gd name="T23" fmla="*/ 74 h 87"/>
                    <a:gd name="T24" fmla="*/ 16 w 67"/>
                    <a:gd name="T25" fmla="*/ 76 h 87"/>
                    <a:gd name="T26" fmla="*/ 13 w 67"/>
                    <a:gd name="T27" fmla="*/ 72 h 87"/>
                    <a:gd name="T28" fmla="*/ 12 w 67"/>
                    <a:gd name="T29" fmla="*/ 66 h 87"/>
                    <a:gd name="T30" fmla="*/ 12 w 67"/>
                    <a:gd name="T31" fmla="*/ 62 h 87"/>
                    <a:gd name="T32" fmla="*/ 10 w 67"/>
                    <a:gd name="T33" fmla="*/ 58 h 87"/>
                    <a:gd name="T34" fmla="*/ 10 w 67"/>
                    <a:gd name="T35" fmla="*/ 55 h 87"/>
                    <a:gd name="T36" fmla="*/ 10 w 67"/>
                    <a:gd name="T37" fmla="*/ 50 h 87"/>
                    <a:gd name="T38" fmla="*/ 9 w 67"/>
                    <a:gd name="T39" fmla="*/ 46 h 87"/>
                    <a:gd name="T40" fmla="*/ 9 w 67"/>
                    <a:gd name="T41" fmla="*/ 34 h 87"/>
                    <a:gd name="T42" fmla="*/ 0 w 67"/>
                    <a:gd name="T43" fmla="*/ 28 h 87"/>
                    <a:gd name="T44" fmla="*/ 0 w 67"/>
                    <a:gd name="T45" fmla="*/ 25 h 87"/>
                    <a:gd name="T46" fmla="*/ 3 w 67"/>
                    <a:gd name="T47" fmla="*/ 23 h 87"/>
                    <a:gd name="T48" fmla="*/ 5 w 67"/>
                    <a:gd name="T49" fmla="*/ 20 h 87"/>
                    <a:gd name="T50" fmla="*/ 10 w 67"/>
                    <a:gd name="T51" fmla="*/ 17 h 87"/>
                    <a:gd name="T52" fmla="*/ 10 w 67"/>
                    <a:gd name="T53" fmla="*/ 15 h 87"/>
                    <a:gd name="T54" fmla="*/ 4 w 67"/>
                    <a:gd name="T55" fmla="*/ 14 h 87"/>
                    <a:gd name="T56" fmla="*/ 2 w 67"/>
                    <a:gd name="T57" fmla="*/ 10 h 87"/>
                    <a:gd name="T58" fmla="*/ 7 w 67"/>
                    <a:gd name="T59" fmla="*/ 1 h 87"/>
                    <a:gd name="T60" fmla="*/ 12 w 67"/>
                    <a:gd name="T61" fmla="*/ 6 h 87"/>
                    <a:gd name="T62" fmla="*/ 15 w 67"/>
                    <a:gd name="T63" fmla="*/ 2 h 87"/>
                    <a:gd name="T64" fmla="*/ 17 w 67"/>
                    <a:gd name="T65" fmla="*/ 8 h 87"/>
                    <a:gd name="T66" fmla="*/ 21 w 67"/>
                    <a:gd name="T67" fmla="*/ 8 h 87"/>
                    <a:gd name="T68" fmla="*/ 26 w 67"/>
                    <a:gd name="T69" fmla="*/ 15 h 87"/>
                    <a:gd name="T70" fmla="*/ 30 w 67"/>
                    <a:gd name="T71" fmla="*/ 19 h 87"/>
                    <a:gd name="T72" fmla="*/ 43 w 67"/>
                    <a:gd name="T73" fmla="*/ 19 h 87"/>
                    <a:gd name="T74" fmla="*/ 62 w 67"/>
                    <a:gd name="T75" fmla="*/ 22 h 87"/>
                    <a:gd name="T76" fmla="*/ 59 w 67"/>
                    <a:gd name="T77" fmla="*/ 25 h 87"/>
                    <a:gd name="T78" fmla="*/ 52 w 67"/>
                    <a:gd name="T79" fmla="*/ 34 h 87"/>
                    <a:gd name="T80" fmla="*/ 45 w 67"/>
                    <a:gd name="T81" fmla="*/ 40 h 87"/>
                    <a:gd name="T82" fmla="*/ 50 w 67"/>
                    <a:gd name="T83" fmla="*/ 50 h 87"/>
                    <a:gd name="T84" fmla="*/ 53 w 67"/>
                    <a:gd name="T85" fmla="*/ 54 h 87"/>
                    <a:gd name="T86" fmla="*/ 59 w 67"/>
                    <a:gd name="T87" fmla="*/ 43 h 87"/>
                    <a:gd name="T88" fmla="*/ 67 w 67"/>
                    <a:gd name="T89" fmla="*/ 71 h 87"/>
                    <a:gd name="T90" fmla="*/ 67 w 67"/>
                    <a:gd name="T91" fmla="*/ 79 h 87"/>
                    <a:gd name="T92" fmla="*/ 63 w 67"/>
                    <a:gd name="T93" fmla="*/ 8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7" h="87">
                      <a:moveTo>
                        <a:pt x="62" y="87"/>
                      </a:moveTo>
                      <a:lnTo>
                        <a:pt x="62" y="87"/>
                      </a:lnTo>
                      <a:lnTo>
                        <a:pt x="57" y="66"/>
                      </a:lnTo>
                      <a:lnTo>
                        <a:pt x="52" y="59"/>
                      </a:lnTo>
                      <a:lnTo>
                        <a:pt x="51" y="58"/>
                      </a:lnTo>
                      <a:lnTo>
                        <a:pt x="45" y="59"/>
                      </a:lnTo>
                      <a:lnTo>
                        <a:pt x="43" y="58"/>
                      </a:lnTo>
                      <a:lnTo>
                        <a:pt x="41" y="55"/>
                      </a:lnTo>
                      <a:lnTo>
                        <a:pt x="40" y="56"/>
                      </a:lnTo>
                      <a:lnTo>
                        <a:pt x="39" y="58"/>
                      </a:lnTo>
                      <a:lnTo>
                        <a:pt x="37" y="60"/>
                      </a:lnTo>
                      <a:lnTo>
                        <a:pt x="38" y="66"/>
                      </a:lnTo>
                      <a:lnTo>
                        <a:pt x="33" y="73"/>
                      </a:lnTo>
                      <a:lnTo>
                        <a:pt x="32" y="72"/>
                      </a:lnTo>
                      <a:lnTo>
                        <a:pt x="29" y="69"/>
                      </a:lnTo>
                      <a:lnTo>
                        <a:pt x="28" y="70"/>
                      </a:lnTo>
                      <a:lnTo>
                        <a:pt x="28" y="72"/>
                      </a:lnTo>
                      <a:lnTo>
                        <a:pt x="25" y="74"/>
                      </a:lnTo>
                      <a:lnTo>
                        <a:pt x="24" y="72"/>
                      </a:lnTo>
                      <a:lnTo>
                        <a:pt x="23" y="73"/>
                      </a:lnTo>
                      <a:lnTo>
                        <a:pt x="20" y="73"/>
                      </a:lnTo>
                      <a:lnTo>
                        <a:pt x="20" y="74"/>
                      </a:lnTo>
                      <a:lnTo>
                        <a:pt x="19" y="74"/>
                      </a:lnTo>
                      <a:lnTo>
                        <a:pt x="18" y="74"/>
                      </a:lnTo>
                      <a:lnTo>
                        <a:pt x="17" y="75"/>
                      </a:lnTo>
                      <a:lnTo>
                        <a:pt x="16" y="76"/>
                      </a:lnTo>
                      <a:lnTo>
                        <a:pt x="14" y="75"/>
                      </a:lnTo>
                      <a:lnTo>
                        <a:pt x="13" y="72"/>
                      </a:lnTo>
                      <a:lnTo>
                        <a:pt x="13" y="70"/>
                      </a:lnTo>
                      <a:lnTo>
                        <a:pt x="12" y="66"/>
                      </a:lnTo>
                      <a:lnTo>
                        <a:pt x="12" y="64"/>
                      </a:lnTo>
                      <a:lnTo>
                        <a:pt x="12" y="62"/>
                      </a:lnTo>
                      <a:lnTo>
                        <a:pt x="11" y="61"/>
                      </a:lnTo>
                      <a:lnTo>
                        <a:pt x="10" y="58"/>
                      </a:lnTo>
                      <a:lnTo>
                        <a:pt x="10" y="56"/>
                      </a:lnTo>
                      <a:lnTo>
                        <a:pt x="10" y="55"/>
                      </a:lnTo>
                      <a:lnTo>
                        <a:pt x="11" y="51"/>
                      </a:lnTo>
                      <a:lnTo>
                        <a:pt x="10" y="50"/>
                      </a:lnTo>
                      <a:lnTo>
                        <a:pt x="9" y="50"/>
                      </a:lnTo>
                      <a:lnTo>
                        <a:pt x="9" y="46"/>
                      </a:lnTo>
                      <a:lnTo>
                        <a:pt x="8" y="44"/>
                      </a:lnTo>
                      <a:lnTo>
                        <a:pt x="9" y="34"/>
                      </a:lnTo>
                      <a:lnTo>
                        <a:pt x="5" y="30"/>
                      </a:lnTo>
                      <a:lnTo>
                        <a:pt x="0" y="28"/>
                      </a:lnTo>
                      <a:lnTo>
                        <a:pt x="0" y="26"/>
                      </a:lnTo>
                      <a:lnTo>
                        <a:pt x="0" y="25"/>
                      </a:lnTo>
                      <a:lnTo>
                        <a:pt x="1" y="23"/>
                      </a:lnTo>
                      <a:lnTo>
                        <a:pt x="3" y="23"/>
                      </a:lnTo>
                      <a:lnTo>
                        <a:pt x="5" y="21"/>
                      </a:lnTo>
                      <a:lnTo>
                        <a:pt x="5" y="20"/>
                      </a:lnTo>
                      <a:lnTo>
                        <a:pt x="10" y="19"/>
                      </a:lnTo>
                      <a:lnTo>
                        <a:pt x="10" y="17"/>
                      </a:lnTo>
                      <a:lnTo>
                        <a:pt x="9" y="16"/>
                      </a:lnTo>
                      <a:lnTo>
                        <a:pt x="10" y="15"/>
                      </a:lnTo>
                      <a:lnTo>
                        <a:pt x="6" y="15"/>
                      </a:lnTo>
                      <a:lnTo>
                        <a:pt x="4" y="14"/>
                      </a:lnTo>
                      <a:lnTo>
                        <a:pt x="3" y="11"/>
                      </a:lnTo>
                      <a:lnTo>
                        <a:pt x="2" y="10"/>
                      </a:lnTo>
                      <a:lnTo>
                        <a:pt x="6" y="3"/>
                      </a:lnTo>
                      <a:lnTo>
                        <a:pt x="7" y="1"/>
                      </a:lnTo>
                      <a:lnTo>
                        <a:pt x="8" y="0"/>
                      </a:lnTo>
                      <a:lnTo>
                        <a:pt x="12" y="6"/>
                      </a:lnTo>
                      <a:lnTo>
                        <a:pt x="13" y="1"/>
                      </a:lnTo>
                      <a:lnTo>
                        <a:pt x="15" y="2"/>
                      </a:lnTo>
                      <a:lnTo>
                        <a:pt x="15" y="5"/>
                      </a:lnTo>
                      <a:lnTo>
                        <a:pt x="17" y="8"/>
                      </a:lnTo>
                      <a:lnTo>
                        <a:pt x="19" y="7"/>
                      </a:lnTo>
                      <a:lnTo>
                        <a:pt x="21" y="8"/>
                      </a:lnTo>
                      <a:lnTo>
                        <a:pt x="23" y="4"/>
                      </a:lnTo>
                      <a:lnTo>
                        <a:pt x="26" y="15"/>
                      </a:lnTo>
                      <a:lnTo>
                        <a:pt x="27" y="18"/>
                      </a:lnTo>
                      <a:lnTo>
                        <a:pt x="30" y="19"/>
                      </a:lnTo>
                      <a:lnTo>
                        <a:pt x="41" y="20"/>
                      </a:lnTo>
                      <a:lnTo>
                        <a:pt x="43" y="19"/>
                      </a:lnTo>
                      <a:lnTo>
                        <a:pt x="52" y="19"/>
                      </a:lnTo>
                      <a:lnTo>
                        <a:pt x="62" y="22"/>
                      </a:lnTo>
                      <a:lnTo>
                        <a:pt x="61" y="23"/>
                      </a:lnTo>
                      <a:lnTo>
                        <a:pt x="59" y="25"/>
                      </a:lnTo>
                      <a:lnTo>
                        <a:pt x="58" y="28"/>
                      </a:lnTo>
                      <a:lnTo>
                        <a:pt x="52" y="34"/>
                      </a:lnTo>
                      <a:lnTo>
                        <a:pt x="45" y="38"/>
                      </a:lnTo>
                      <a:lnTo>
                        <a:pt x="45" y="40"/>
                      </a:lnTo>
                      <a:lnTo>
                        <a:pt x="47" y="49"/>
                      </a:lnTo>
                      <a:lnTo>
                        <a:pt x="50" y="50"/>
                      </a:lnTo>
                      <a:lnTo>
                        <a:pt x="51" y="52"/>
                      </a:lnTo>
                      <a:lnTo>
                        <a:pt x="53" y="54"/>
                      </a:lnTo>
                      <a:lnTo>
                        <a:pt x="56" y="46"/>
                      </a:lnTo>
                      <a:lnTo>
                        <a:pt x="59" y="43"/>
                      </a:lnTo>
                      <a:lnTo>
                        <a:pt x="60" y="43"/>
                      </a:lnTo>
                      <a:lnTo>
                        <a:pt x="67" y="71"/>
                      </a:lnTo>
                      <a:lnTo>
                        <a:pt x="67" y="72"/>
                      </a:lnTo>
                      <a:lnTo>
                        <a:pt x="67" y="79"/>
                      </a:lnTo>
                      <a:lnTo>
                        <a:pt x="64" y="79"/>
                      </a:lnTo>
                      <a:lnTo>
                        <a:pt x="63" y="80"/>
                      </a:lnTo>
                      <a:lnTo>
                        <a:pt x="62" y="87"/>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503" name="Freeform 1226">
                  <a:extLst>
                    <a:ext uri="{FF2B5EF4-FFF2-40B4-BE49-F238E27FC236}">
                      <a16:creationId xmlns:a16="http://schemas.microsoft.com/office/drawing/2014/main" xmlns="" id="{60F501A2-DEC3-F047-BEE7-3240560E464D}"/>
                    </a:ext>
                  </a:extLst>
                </p:cNvPr>
                <p:cNvSpPr/>
                <p:nvPr/>
              </p:nvSpPr>
              <p:spPr>
                <a:xfrm>
                  <a:off x="6229350" y="4017963"/>
                  <a:ext cx="106362" cy="138113"/>
                </a:xfrm>
                <a:custGeom>
                  <a:avLst/>
                  <a:gdLst>
                    <a:gd name="T0" fmla="*/ 62 w 67"/>
                    <a:gd name="T1" fmla="*/ 87 h 87"/>
                    <a:gd name="T2" fmla="*/ 52 w 67"/>
                    <a:gd name="T3" fmla="*/ 59 h 87"/>
                    <a:gd name="T4" fmla="*/ 45 w 67"/>
                    <a:gd name="T5" fmla="*/ 59 h 87"/>
                    <a:gd name="T6" fmla="*/ 41 w 67"/>
                    <a:gd name="T7" fmla="*/ 55 h 87"/>
                    <a:gd name="T8" fmla="*/ 39 w 67"/>
                    <a:gd name="T9" fmla="*/ 58 h 87"/>
                    <a:gd name="T10" fmla="*/ 38 w 67"/>
                    <a:gd name="T11" fmla="*/ 66 h 87"/>
                    <a:gd name="T12" fmla="*/ 32 w 67"/>
                    <a:gd name="T13" fmla="*/ 72 h 87"/>
                    <a:gd name="T14" fmla="*/ 28 w 67"/>
                    <a:gd name="T15" fmla="*/ 70 h 87"/>
                    <a:gd name="T16" fmla="*/ 25 w 67"/>
                    <a:gd name="T17" fmla="*/ 74 h 87"/>
                    <a:gd name="T18" fmla="*/ 23 w 67"/>
                    <a:gd name="T19" fmla="*/ 73 h 87"/>
                    <a:gd name="T20" fmla="*/ 20 w 67"/>
                    <a:gd name="T21" fmla="*/ 74 h 87"/>
                    <a:gd name="T22" fmla="*/ 18 w 67"/>
                    <a:gd name="T23" fmla="*/ 74 h 87"/>
                    <a:gd name="T24" fmla="*/ 16 w 67"/>
                    <a:gd name="T25" fmla="*/ 76 h 87"/>
                    <a:gd name="T26" fmla="*/ 13 w 67"/>
                    <a:gd name="T27" fmla="*/ 72 h 87"/>
                    <a:gd name="T28" fmla="*/ 12 w 67"/>
                    <a:gd name="T29" fmla="*/ 66 h 87"/>
                    <a:gd name="T30" fmla="*/ 12 w 67"/>
                    <a:gd name="T31" fmla="*/ 62 h 87"/>
                    <a:gd name="T32" fmla="*/ 10 w 67"/>
                    <a:gd name="T33" fmla="*/ 58 h 87"/>
                    <a:gd name="T34" fmla="*/ 10 w 67"/>
                    <a:gd name="T35" fmla="*/ 55 h 87"/>
                    <a:gd name="T36" fmla="*/ 10 w 67"/>
                    <a:gd name="T37" fmla="*/ 50 h 87"/>
                    <a:gd name="T38" fmla="*/ 9 w 67"/>
                    <a:gd name="T39" fmla="*/ 46 h 87"/>
                    <a:gd name="T40" fmla="*/ 9 w 67"/>
                    <a:gd name="T41" fmla="*/ 34 h 87"/>
                    <a:gd name="T42" fmla="*/ 0 w 67"/>
                    <a:gd name="T43" fmla="*/ 28 h 87"/>
                    <a:gd name="T44" fmla="*/ 0 w 67"/>
                    <a:gd name="T45" fmla="*/ 25 h 87"/>
                    <a:gd name="T46" fmla="*/ 3 w 67"/>
                    <a:gd name="T47" fmla="*/ 23 h 87"/>
                    <a:gd name="T48" fmla="*/ 5 w 67"/>
                    <a:gd name="T49" fmla="*/ 20 h 87"/>
                    <a:gd name="T50" fmla="*/ 10 w 67"/>
                    <a:gd name="T51" fmla="*/ 17 h 87"/>
                    <a:gd name="T52" fmla="*/ 10 w 67"/>
                    <a:gd name="T53" fmla="*/ 15 h 87"/>
                    <a:gd name="T54" fmla="*/ 4 w 67"/>
                    <a:gd name="T55" fmla="*/ 14 h 87"/>
                    <a:gd name="T56" fmla="*/ 2 w 67"/>
                    <a:gd name="T57" fmla="*/ 10 h 87"/>
                    <a:gd name="T58" fmla="*/ 7 w 67"/>
                    <a:gd name="T59" fmla="*/ 1 h 87"/>
                    <a:gd name="T60" fmla="*/ 12 w 67"/>
                    <a:gd name="T61" fmla="*/ 6 h 87"/>
                    <a:gd name="T62" fmla="*/ 15 w 67"/>
                    <a:gd name="T63" fmla="*/ 2 h 87"/>
                    <a:gd name="T64" fmla="*/ 17 w 67"/>
                    <a:gd name="T65" fmla="*/ 8 h 87"/>
                    <a:gd name="T66" fmla="*/ 21 w 67"/>
                    <a:gd name="T67" fmla="*/ 8 h 87"/>
                    <a:gd name="T68" fmla="*/ 26 w 67"/>
                    <a:gd name="T69" fmla="*/ 15 h 87"/>
                    <a:gd name="T70" fmla="*/ 30 w 67"/>
                    <a:gd name="T71" fmla="*/ 19 h 87"/>
                    <a:gd name="T72" fmla="*/ 43 w 67"/>
                    <a:gd name="T73" fmla="*/ 19 h 87"/>
                    <a:gd name="T74" fmla="*/ 62 w 67"/>
                    <a:gd name="T75" fmla="*/ 22 h 87"/>
                    <a:gd name="T76" fmla="*/ 59 w 67"/>
                    <a:gd name="T77" fmla="*/ 25 h 87"/>
                    <a:gd name="T78" fmla="*/ 52 w 67"/>
                    <a:gd name="T79" fmla="*/ 34 h 87"/>
                    <a:gd name="T80" fmla="*/ 45 w 67"/>
                    <a:gd name="T81" fmla="*/ 40 h 87"/>
                    <a:gd name="T82" fmla="*/ 50 w 67"/>
                    <a:gd name="T83" fmla="*/ 50 h 87"/>
                    <a:gd name="T84" fmla="*/ 53 w 67"/>
                    <a:gd name="T85" fmla="*/ 54 h 87"/>
                    <a:gd name="T86" fmla="*/ 59 w 67"/>
                    <a:gd name="T87" fmla="*/ 43 h 87"/>
                    <a:gd name="T88" fmla="*/ 67 w 67"/>
                    <a:gd name="T89" fmla="*/ 71 h 87"/>
                    <a:gd name="T90" fmla="*/ 67 w 67"/>
                    <a:gd name="T91" fmla="*/ 79 h 87"/>
                    <a:gd name="T92" fmla="*/ 63 w 67"/>
                    <a:gd name="T93" fmla="*/ 8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7" h="87">
                      <a:moveTo>
                        <a:pt x="62" y="87"/>
                      </a:moveTo>
                      <a:lnTo>
                        <a:pt x="62" y="87"/>
                      </a:lnTo>
                      <a:lnTo>
                        <a:pt x="57" y="66"/>
                      </a:lnTo>
                      <a:lnTo>
                        <a:pt x="52" y="59"/>
                      </a:lnTo>
                      <a:lnTo>
                        <a:pt x="51" y="58"/>
                      </a:lnTo>
                      <a:lnTo>
                        <a:pt x="45" y="59"/>
                      </a:lnTo>
                      <a:lnTo>
                        <a:pt x="43" y="58"/>
                      </a:lnTo>
                      <a:lnTo>
                        <a:pt x="41" y="55"/>
                      </a:lnTo>
                      <a:lnTo>
                        <a:pt x="40" y="56"/>
                      </a:lnTo>
                      <a:lnTo>
                        <a:pt x="39" y="58"/>
                      </a:lnTo>
                      <a:lnTo>
                        <a:pt x="37" y="60"/>
                      </a:lnTo>
                      <a:lnTo>
                        <a:pt x="38" y="66"/>
                      </a:lnTo>
                      <a:lnTo>
                        <a:pt x="33" y="73"/>
                      </a:lnTo>
                      <a:lnTo>
                        <a:pt x="32" y="72"/>
                      </a:lnTo>
                      <a:lnTo>
                        <a:pt x="29" y="69"/>
                      </a:lnTo>
                      <a:lnTo>
                        <a:pt x="28" y="70"/>
                      </a:lnTo>
                      <a:lnTo>
                        <a:pt x="28" y="72"/>
                      </a:lnTo>
                      <a:lnTo>
                        <a:pt x="25" y="74"/>
                      </a:lnTo>
                      <a:lnTo>
                        <a:pt x="24" y="72"/>
                      </a:lnTo>
                      <a:lnTo>
                        <a:pt x="23" y="73"/>
                      </a:lnTo>
                      <a:lnTo>
                        <a:pt x="20" y="73"/>
                      </a:lnTo>
                      <a:lnTo>
                        <a:pt x="20" y="74"/>
                      </a:lnTo>
                      <a:lnTo>
                        <a:pt x="19" y="74"/>
                      </a:lnTo>
                      <a:lnTo>
                        <a:pt x="18" y="74"/>
                      </a:lnTo>
                      <a:lnTo>
                        <a:pt x="17" y="75"/>
                      </a:lnTo>
                      <a:lnTo>
                        <a:pt x="16" y="76"/>
                      </a:lnTo>
                      <a:lnTo>
                        <a:pt x="14" y="75"/>
                      </a:lnTo>
                      <a:lnTo>
                        <a:pt x="13" y="72"/>
                      </a:lnTo>
                      <a:lnTo>
                        <a:pt x="13" y="70"/>
                      </a:lnTo>
                      <a:lnTo>
                        <a:pt x="12" y="66"/>
                      </a:lnTo>
                      <a:lnTo>
                        <a:pt x="12" y="64"/>
                      </a:lnTo>
                      <a:lnTo>
                        <a:pt x="12" y="62"/>
                      </a:lnTo>
                      <a:lnTo>
                        <a:pt x="11" y="61"/>
                      </a:lnTo>
                      <a:lnTo>
                        <a:pt x="10" y="58"/>
                      </a:lnTo>
                      <a:lnTo>
                        <a:pt x="10" y="56"/>
                      </a:lnTo>
                      <a:lnTo>
                        <a:pt x="10" y="55"/>
                      </a:lnTo>
                      <a:lnTo>
                        <a:pt x="11" y="51"/>
                      </a:lnTo>
                      <a:lnTo>
                        <a:pt x="10" y="50"/>
                      </a:lnTo>
                      <a:lnTo>
                        <a:pt x="9" y="50"/>
                      </a:lnTo>
                      <a:lnTo>
                        <a:pt x="9" y="46"/>
                      </a:lnTo>
                      <a:lnTo>
                        <a:pt x="8" y="44"/>
                      </a:lnTo>
                      <a:lnTo>
                        <a:pt x="9" y="34"/>
                      </a:lnTo>
                      <a:lnTo>
                        <a:pt x="5" y="30"/>
                      </a:lnTo>
                      <a:lnTo>
                        <a:pt x="0" y="28"/>
                      </a:lnTo>
                      <a:lnTo>
                        <a:pt x="0" y="26"/>
                      </a:lnTo>
                      <a:lnTo>
                        <a:pt x="0" y="25"/>
                      </a:lnTo>
                      <a:lnTo>
                        <a:pt x="1" y="23"/>
                      </a:lnTo>
                      <a:lnTo>
                        <a:pt x="3" y="23"/>
                      </a:lnTo>
                      <a:lnTo>
                        <a:pt x="5" y="21"/>
                      </a:lnTo>
                      <a:lnTo>
                        <a:pt x="5" y="20"/>
                      </a:lnTo>
                      <a:lnTo>
                        <a:pt x="10" y="19"/>
                      </a:lnTo>
                      <a:lnTo>
                        <a:pt x="10" y="17"/>
                      </a:lnTo>
                      <a:lnTo>
                        <a:pt x="9" y="16"/>
                      </a:lnTo>
                      <a:lnTo>
                        <a:pt x="10" y="15"/>
                      </a:lnTo>
                      <a:lnTo>
                        <a:pt x="6" y="15"/>
                      </a:lnTo>
                      <a:lnTo>
                        <a:pt x="4" y="14"/>
                      </a:lnTo>
                      <a:lnTo>
                        <a:pt x="3" y="11"/>
                      </a:lnTo>
                      <a:lnTo>
                        <a:pt x="2" y="10"/>
                      </a:lnTo>
                      <a:lnTo>
                        <a:pt x="6" y="3"/>
                      </a:lnTo>
                      <a:lnTo>
                        <a:pt x="7" y="1"/>
                      </a:lnTo>
                      <a:lnTo>
                        <a:pt x="8" y="0"/>
                      </a:lnTo>
                      <a:lnTo>
                        <a:pt x="12" y="6"/>
                      </a:lnTo>
                      <a:lnTo>
                        <a:pt x="13" y="1"/>
                      </a:lnTo>
                      <a:lnTo>
                        <a:pt x="15" y="2"/>
                      </a:lnTo>
                      <a:lnTo>
                        <a:pt x="15" y="5"/>
                      </a:lnTo>
                      <a:lnTo>
                        <a:pt x="17" y="8"/>
                      </a:lnTo>
                      <a:lnTo>
                        <a:pt x="19" y="7"/>
                      </a:lnTo>
                      <a:lnTo>
                        <a:pt x="21" y="8"/>
                      </a:lnTo>
                      <a:lnTo>
                        <a:pt x="23" y="4"/>
                      </a:lnTo>
                      <a:lnTo>
                        <a:pt x="26" y="15"/>
                      </a:lnTo>
                      <a:lnTo>
                        <a:pt x="27" y="18"/>
                      </a:lnTo>
                      <a:lnTo>
                        <a:pt x="30" y="19"/>
                      </a:lnTo>
                      <a:lnTo>
                        <a:pt x="41" y="20"/>
                      </a:lnTo>
                      <a:lnTo>
                        <a:pt x="43" y="19"/>
                      </a:lnTo>
                      <a:lnTo>
                        <a:pt x="52" y="19"/>
                      </a:lnTo>
                      <a:lnTo>
                        <a:pt x="62" y="22"/>
                      </a:lnTo>
                      <a:lnTo>
                        <a:pt x="61" y="23"/>
                      </a:lnTo>
                      <a:lnTo>
                        <a:pt x="59" y="25"/>
                      </a:lnTo>
                      <a:lnTo>
                        <a:pt x="58" y="28"/>
                      </a:lnTo>
                      <a:lnTo>
                        <a:pt x="52" y="34"/>
                      </a:lnTo>
                      <a:lnTo>
                        <a:pt x="45" y="38"/>
                      </a:lnTo>
                      <a:lnTo>
                        <a:pt x="45" y="40"/>
                      </a:lnTo>
                      <a:lnTo>
                        <a:pt x="47" y="49"/>
                      </a:lnTo>
                      <a:lnTo>
                        <a:pt x="50" y="50"/>
                      </a:lnTo>
                      <a:lnTo>
                        <a:pt x="51" y="52"/>
                      </a:lnTo>
                      <a:lnTo>
                        <a:pt x="53" y="54"/>
                      </a:lnTo>
                      <a:lnTo>
                        <a:pt x="56" y="46"/>
                      </a:lnTo>
                      <a:lnTo>
                        <a:pt x="59" y="43"/>
                      </a:lnTo>
                      <a:lnTo>
                        <a:pt x="60" y="43"/>
                      </a:lnTo>
                      <a:lnTo>
                        <a:pt x="67" y="71"/>
                      </a:lnTo>
                      <a:lnTo>
                        <a:pt x="67" y="72"/>
                      </a:lnTo>
                      <a:lnTo>
                        <a:pt x="67" y="79"/>
                      </a:lnTo>
                      <a:lnTo>
                        <a:pt x="64" y="79"/>
                      </a:lnTo>
                      <a:lnTo>
                        <a:pt x="63" y="80"/>
                      </a:lnTo>
                      <a:lnTo>
                        <a:pt x="62" y="87"/>
                      </a:lnTo>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504" name="Freeform 1227">
                  <a:extLst>
                    <a:ext uri="{FF2B5EF4-FFF2-40B4-BE49-F238E27FC236}">
                      <a16:creationId xmlns:a16="http://schemas.microsoft.com/office/drawing/2014/main" xmlns="" id="{FD294358-373B-CC44-A9D2-1EB899827416}"/>
                    </a:ext>
                  </a:extLst>
                </p:cNvPr>
                <p:cNvSpPr/>
                <p:nvPr/>
              </p:nvSpPr>
              <p:spPr>
                <a:xfrm>
                  <a:off x="6291263" y="4110038"/>
                  <a:ext cx="4762" cy="11113"/>
                </a:xfrm>
                <a:custGeom>
                  <a:avLst/>
                  <a:gdLst>
                    <a:gd name="T0" fmla="*/ 0 w 3"/>
                    <a:gd name="T1" fmla="*/ 1 h 7"/>
                    <a:gd name="T2" fmla="*/ 0 w 3"/>
                    <a:gd name="T3" fmla="*/ 7 h 7"/>
                    <a:gd name="T4" fmla="*/ 2 w 3"/>
                    <a:gd name="T5" fmla="*/ 7 h 7"/>
                    <a:gd name="T6" fmla="*/ 3 w 3"/>
                    <a:gd name="T7" fmla="*/ 5 h 7"/>
                    <a:gd name="T8" fmla="*/ 3 w 3"/>
                    <a:gd name="T9" fmla="*/ 3 h 7"/>
                    <a:gd name="T10" fmla="*/ 2 w 3"/>
                    <a:gd name="T11" fmla="*/ 1 h 7"/>
                    <a:gd name="T12" fmla="*/ 1 w 3"/>
                    <a:gd name="T13" fmla="*/ 0 h 7"/>
                    <a:gd name="T14" fmla="*/ 0 w 3"/>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7">
                      <a:moveTo>
                        <a:pt x="0" y="1"/>
                      </a:moveTo>
                      <a:lnTo>
                        <a:pt x="0" y="7"/>
                      </a:lnTo>
                      <a:lnTo>
                        <a:pt x="2" y="7"/>
                      </a:lnTo>
                      <a:lnTo>
                        <a:pt x="3" y="5"/>
                      </a:lnTo>
                      <a:lnTo>
                        <a:pt x="3" y="3"/>
                      </a:lnTo>
                      <a:lnTo>
                        <a:pt x="2" y="1"/>
                      </a:lnTo>
                      <a:lnTo>
                        <a:pt x="1" y="0"/>
                      </a:lnTo>
                      <a:lnTo>
                        <a:pt x="0" y="1"/>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505" name="Freeform 1228">
                  <a:extLst>
                    <a:ext uri="{FF2B5EF4-FFF2-40B4-BE49-F238E27FC236}">
                      <a16:creationId xmlns:a16="http://schemas.microsoft.com/office/drawing/2014/main" xmlns="" id="{4173DDE6-40A4-5144-AA03-134CBB080545}"/>
                    </a:ext>
                  </a:extLst>
                </p:cNvPr>
                <p:cNvSpPr/>
                <p:nvPr/>
              </p:nvSpPr>
              <p:spPr>
                <a:xfrm>
                  <a:off x="6291263" y="4110038"/>
                  <a:ext cx="4762" cy="11113"/>
                </a:xfrm>
                <a:custGeom>
                  <a:avLst/>
                  <a:gdLst>
                    <a:gd name="T0" fmla="*/ 0 w 3"/>
                    <a:gd name="T1" fmla="*/ 1 h 7"/>
                    <a:gd name="T2" fmla="*/ 0 w 3"/>
                    <a:gd name="T3" fmla="*/ 7 h 7"/>
                    <a:gd name="T4" fmla="*/ 2 w 3"/>
                    <a:gd name="T5" fmla="*/ 7 h 7"/>
                    <a:gd name="T6" fmla="*/ 3 w 3"/>
                    <a:gd name="T7" fmla="*/ 5 h 7"/>
                    <a:gd name="T8" fmla="*/ 3 w 3"/>
                    <a:gd name="T9" fmla="*/ 3 h 7"/>
                    <a:gd name="T10" fmla="*/ 2 w 3"/>
                    <a:gd name="T11" fmla="*/ 1 h 7"/>
                    <a:gd name="T12" fmla="*/ 1 w 3"/>
                    <a:gd name="T13" fmla="*/ 0 h 7"/>
                    <a:gd name="T14" fmla="*/ 0 w 3"/>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7">
                      <a:moveTo>
                        <a:pt x="0" y="1"/>
                      </a:moveTo>
                      <a:lnTo>
                        <a:pt x="0" y="7"/>
                      </a:lnTo>
                      <a:lnTo>
                        <a:pt x="2" y="7"/>
                      </a:lnTo>
                      <a:lnTo>
                        <a:pt x="3" y="5"/>
                      </a:lnTo>
                      <a:lnTo>
                        <a:pt x="3" y="3"/>
                      </a:lnTo>
                      <a:lnTo>
                        <a:pt x="2" y="1"/>
                      </a:lnTo>
                      <a:lnTo>
                        <a:pt x="1" y="0"/>
                      </a:lnTo>
                      <a:lnTo>
                        <a:pt x="0" y="1"/>
                      </a:lnTo>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506" name="Freeform 1231">
                  <a:extLst>
                    <a:ext uri="{FF2B5EF4-FFF2-40B4-BE49-F238E27FC236}">
                      <a16:creationId xmlns:a16="http://schemas.microsoft.com/office/drawing/2014/main" xmlns="" id="{D3D1E307-ADD7-E040-B4B1-116A42C9DFCA}"/>
                    </a:ext>
                  </a:extLst>
                </p:cNvPr>
                <p:cNvSpPr/>
                <p:nvPr/>
              </p:nvSpPr>
              <p:spPr>
                <a:xfrm>
                  <a:off x="5264150" y="3597275"/>
                  <a:ext cx="120650" cy="100013"/>
                </a:xfrm>
                <a:custGeom>
                  <a:avLst/>
                  <a:gdLst>
                    <a:gd name="T0" fmla="*/ 22 w 76"/>
                    <a:gd name="T1" fmla="*/ 1 h 63"/>
                    <a:gd name="T2" fmla="*/ 28 w 76"/>
                    <a:gd name="T3" fmla="*/ 5 h 63"/>
                    <a:gd name="T4" fmla="*/ 32 w 76"/>
                    <a:gd name="T5" fmla="*/ 12 h 63"/>
                    <a:gd name="T6" fmla="*/ 41 w 76"/>
                    <a:gd name="T7" fmla="*/ 12 h 63"/>
                    <a:gd name="T8" fmla="*/ 43 w 76"/>
                    <a:gd name="T9" fmla="*/ 7 h 63"/>
                    <a:gd name="T10" fmla="*/ 49 w 76"/>
                    <a:gd name="T11" fmla="*/ 0 h 63"/>
                    <a:gd name="T12" fmla="*/ 67 w 76"/>
                    <a:gd name="T13" fmla="*/ 24 h 63"/>
                    <a:gd name="T14" fmla="*/ 72 w 76"/>
                    <a:gd name="T15" fmla="*/ 25 h 63"/>
                    <a:gd name="T16" fmla="*/ 76 w 76"/>
                    <a:gd name="T17" fmla="*/ 30 h 63"/>
                    <a:gd name="T18" fmla="*/ 69 w 76"/>
                    <a:gd name="T19" fmla="*/ 27 h 63"/>
                    <a:gd name="T20" fmla="*/ 64 w 76"/>
                    <a:gd name="T21" fmla="*/ 32 h 63"/>
                    <a:gd name="T22" fmla="*/ 57 w 76"/>
                    <a:gd name="T23" fmla="*/ 49 h 63"/>
                    <a:gd name="T24" fmla="*/ 55 w 76"/>
                    <a:gd name="T25" fmla="*/ 62 h 63"/>
                    <a:gd name="T26" fmla="*/ 50 w 76"/>
                    <a:gd name="T27" fmla="*/ 62 h 63"/>
                    <a:gd name="T28" fmla="*/ 46 w 76"/>
                    <a:gd name="T29" fmla="*/ 59 h 63"/>
                    <a:gd name="T30" fmla="*/ 42 w 76"/>
                    <a:gd name="T31" fmla="*/ 56 h 63"/>
                    <a:gd name="T32" fmla="*/ 47 w 76"/>
                    <a:gd name="T33" fmla="*/ 53 h 63"/>
                    <a:gd name="T34" fmla="*/ 45 w 76"/>
                    <a:gd name="T35" fmla="*/ 44 h 63"/>
                    <a:gd name="T36" fmla="*/ 34 w 76"/>
                    <a:gd name="T37" fmla="*/ 43 h 63"/>
                    <a:gd name="T38" fmla="*/ 27 w 76"/>
                    <a:gd name="T39" fmla="*/ 52 h 63"/>
                    <a:gd name="T40" fmla="*/ 21 w 76"/>
                    <a:gd name="T41" fmla="*/ 56 h 63"/>
                    <a:gd name="T42" fmla="*/ 19 w 76"/>
                    <a:gd name="T43" fmla="*/ 50 h 63"/>
                    <a:gd name="T44" fmla="*/ 21 w 76"/>
                    <a:gd name="T45" fmla="*/ 48 h 63"/>
                    <a:gd name="T46" fmla="*/ 20 w 76"/>
                    <a:gd name="T47" fmla="*/ 44 h 63"/>
                    <a:gd name="T48" fmla="*/ 19 w 76"/>
                    <a:gd name="T49" fmla="*/ 42 h 63"/>
                    <a:gd name="T50" fmla="*/ 13 w 76"/>
                    <a:gd name="T51" fmla="*/ 40 h 63"/>
                    <a:gd name="T52" fmla="*/ 10 w 76"/>
                    <a:gd name="T53" fmla="*/ 35 h 63"/>
                    <a:gd name="T54" fmla="*/ 13 w 76"/>
                    <a:gd name="T55" fmla="*/ 32 h 63"/>
                    <a:gd name="T56" fmla="*/ 8 w 76"/>
                    <a:gd name="T57" fmla="*/ 27 h 63"/>
                    <a:gd name="T58" fmla="*/ 5 w 76"/>
                    <a:gd name="T59" fmla="*/ 23 h 63"/>
                    <a:gd name="T60" fmla="*/ 7 w 76"/>
                    <a:gd name="T61" fmla="*/ 19 h 63"/>
                    <a:gd name="T62" fmla="*/ 5 w 76"/>
                    <a:gd name="T63" fmla="*/ 16 h 63"/>
                    <a:gd name="T64" fmla="*/ 0 w 76"/>
                    <a:gd name="T65" fmla="*/ 11 h 63"/>
                    <a:gd name="T66" fmla="*/ 8 w 76"/>
                    <a:gd name="T67" fmla="*/ 9 h 63"/>
                    <a:gd name="T68" fmla="*/ 14 w 76"/>
                    <a:gd name="T69" fmla="*/ 12 h 63"/>
                    <a:gd name="T70" fmla="*/ 22 w 76"/>
                    <a:gd name="T71" fmla="*/ 14 h 63"/>
                    <a:gd name="T72" fmla="*/ 22 w 76"/>
                    <a:gd name="T73" fmla="*/ 10 h 63"/>
                    <a:gd name="T74" fmla="*/ 18 w 76"/>
                    <a:gd name="T75" fmla="*/ 6 h 63"/>
                    <a:gd name="T76" fmla="*/ 17 w 76"/>
                    <a:gd name="T77" fmla="*/ 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6" h="63">
                      <a:moveTo>
                        <a:pt x="20" y="0"/>
                      </a:moveTo>
                      <a:lnTo>
                        <a:pt x="22" y="1"/>
                      </a:lnTo>
                      <a:lnTo>
                        <a:pt x="24" y="1"/>
                      </a:lnTo>
                      <a:lnTo>
                        <a:pt x="28" y="5"/>
                      </a:lnTo>
                      <a:lnTo>
                        <a:pt x="30" y="6"/>
                      </a:lnTo>
                      <a:lnTo>
                        <a:pt x="32" y="12"/>
                      </a:lnTo>
                      <a:lnTo>
                        <a:pt x="38" y="12"/>
                      </a:lnTo>
                      <a:lnTo>
                        <a:pt x="41" y="12"/>
                      </a:lnTo>
                      <a:lnTo>
                        <a:pt x="42" y="11"/>
                      </a:lnTo>
                      <a:lnTo>
                        <a:pt x="43" y="7"/>
                      </a:lnTo>
                      <a:lnTo>
                        <a:pt x="47" y="5"/>
                      </a:lnTo>
                      <a:lnTo>
                        <a:pt x="49" y="0"/>
                      </a:lnTo>
                      <a:lnTo>
                        <a:pt x="65" y="23"/>
                      </a:lnTo>
                      <a:lnTo>
                        <a:pt x="67" y="24"/>
                      </a:lnTo>
                      <a:lnTo>
                        <a:pt x="70" y="23"/>
                      </a:lnTo>
                      <a:lnTo>
                        <a:pt x="72" y="25"/>
                      </a:lnTo>
                      <a:lnTo>
                        <a:pt x="74" y="25"/>
                      </a:lnTo>
                      <a:lnTo>
                        <a:pt x="76" y="30"/>
                      </a:lnTo>
                      <a:lnTo>
                        <a:pt x="73" y="27"/>
                      </a:lnTo>
                      <a:lnTo>
                        <a:pt x="69" y="27"/>
                      </a:lnTo>
                      <a:lnTo>
                        <a:pt x="66" y="30"/>
                      </a:lnTo>
                      <a:lnTo>
                        <a:pt x="64" y="32"/>
                      </a:lnTo>
                      <a:lnTo>
                        <a:pt x="60" y="53"/>
                      </a:lnTo>
                      <a:lnTo>
                        <a:pt x="57" y="49"/>
                      </a:lnTo>
                      <a:lnTo>
                        <a:pt x="55" y="50"/>
                      </a:lnTo>
                      <a:lnTo>
                        <a:pt x="55" y="62"/>
                      </a:lnTo>
                      <a:lnTo>
                        <a:pt x="54" y="63"/>
                      </a:lnTo>
                      <a:lnTo>
                        <a:pt x="50" y="62"/>
                      </a:lnTo>
                      <a:lnTo>
                        <a:pt x="48" y="60"/>
                      </a:lnTo>
                      <a:lnTo>
                        <a:pt x="46" y="59"/>
                      </a:lnTo>
                      <a:lnTo>
                        <a:pt x="45" y="58"/>
                      </a:lnTo>
                      <a:lnTo>
                        <a:pt x="42" y="56"/>
                      </a:lnTo>
                      <a:lnTo>
                        <a:pt x="43" y="55"/>
                      </a:lnTo>
                      <a:lnTo>
                        <a:pt x="47" y="53"/>
                      </a:lnTo>
                      <a:lnTo>
                        <a:pt x="45" y="48"/>
                      </a:lnTo>
                      <a:lnTo>
                        <a:pt x="45" y="44"/>
                      </a:lnTo>
                      <a:lnTo>
                        <a:pt x="41" y="41"/>
                      </a:lnTo>
                      <a:lnTo>
                        <a:pt x="34" y="43"/>
                      </a:lnTo>
                      <a:lnTo>
                        <a:pt x="28" y="48"/>
                      </a:lnTo>
                      <a:lnTo>
                        <a:pt x="27" y="52"/>
                      </a:lnTo>
                      <a:lnTo>
                        <a:pt x="24" y="55"/>
                      </a:lnTo>
                      <a:lnTo>
                        <a:pt x="21" y="56"/>
                      </a:lnTo>
                      <a:lnTo>
                        <a:pt x="20" y="52"/>
                      </a:lnTo>
                      <a:lnTo>
                        <a:pt x="19" y="50"/>
                      </a:lnTo>
                      <a:lnTo>
                        <a:pt x="21" y="50"/>
                      </a:lnTo>
                      <a:lnTo>
                        <a:pt x="21" y="48"/>
                      </a:lnTo>
                      <a:lnTo>
                        <a:pt x="19" y="46"/>
                      </a:lnTo>
                      <a:lnTo>
                        <a:pt x="20" y="44"/>
                      </a:lnTo>
                      <a:lnTo>
                        <a:pt x="21" y="42"/>
                      </a:lnTo>
                      <a:lnTo>
                        <a:pt x="19" y="42"/>
                      </a:lnTo>
                      <a:lnTo>
                        <a:pt x="17" y="42"/>
                      </a:lnTo>
                      <a:lnTo>
                        <a:pt x="13" y="40"/>
                      </a:lnTo>
                      <a:lnTo>
                        <a:pt x="10" y="37"/>
                      </a:lnTo>
                      <a:lnTo>
                        <a:pt x="10" y="35"/>
                      </a:lnTo>
                      <a:lnTo>
                        <a:pt x="12" y="34"/>
                      </a:lnTo>
                      <a:lnTo>
                        <a:pt x="13" y="32"/>
                      </a:lnTo>
                      <a:lnTo>
                        <a:pt x="13" y="30"/>
                      </a:lnTo>
                      <a:lnTo>
                        <a:pt x="8" y="27"/>
                      </a:lnTo>
                      <a:lnTo>
                        <a:pt x="6" y="25"/>
                      </a:lnTo>
                      <a:lnTo>
                        <a:pt x="5" y="23"/>
                      </a:lnTo>
                      <a:lnTo>
                        <a:pt x="6" y="21"/>
                      </a:lnTo>
                      <a:lnTo>
                        <a:pt x="7" y="19"/>
                      </a:lnTo>
                      <a:lnTo>
                        <a:pt x="6" y="17"/>
                      </a:lnTo>
                      <a:lnTo>
                        <a:pt x="5" y="16"/>
                      </a:lnTo>
                      <a:lnTo>
                        <a:pt x="3" y="16"/>
                      </a:lnTo>
                      <a:lnTo>
                        <a:pt x="0" y="11"/>
                      </a:lnTo>
                      <a:lnTo>
                        <a:pt x="4" y="8"/>
                      </a:lnTo>
                      <a:lnTo>
                        <a:pt x="8" y="9"/>
                      </a:lnTo>
                      <a:lnTo>
                        <a:pt x="10" y="10"/>
                      </a:lnTo>
                      <a:lnTo>
                        <a:pt x="14" y="12"/>
                      </a:lnTo>
                      <a:lnTo>
                        <a:pt x="16" y="12"/>
                      </a:lnTo>
                      <a:lnTo>
                        <a:pt x="22" y="14"/>
                      </a:lnTo>
                      <a:lnTo>
                        <a:pt x="23" y="12"/>
                      </a:lnTo>
                      <a:lnTo>
                        <a:pt x="22" y="10"/>
                      </a:lnTo>
                      <a:lnTo>
                        <a:pt x="19" y="8"/>
                      </a:lnTo>
                      <a:lnTo>
                        <a:pt x="18" y="6"/>
                      </a:lnTo>
                      <a:lnTo>
                        <a:pt x="17" y="4"/>
                      </a:lnTo>
                      <a:lnTo>
                        <a:pt x="17" y="2"/>
                      </a:lnTo>
                      <a:lnTo>
                        <a:pt x="20" y="0"/>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507" name="Freeform 1243">
                  <a:extLst>
                    <a:ext uri="{FF2B5EF4-FFF2-40B4-BE49-F238E27FC236}">
                      <a16:creationId xmlns:a16="http://schemas.microsoft.com/office/drawing/2014/main" xmlns="" id="{7CE33D0F-6EFE-2247-AEFD-BF396401D427}"/>
                    </a:ext>
                  </a:extLst>
                </p:cNvPr>
                <p:cNvSpPr/>
                <p:nvPr/>
              </p:nvSpPr>
              <p:spPr>
                <a:xfrm>
                  <a:off x="6797675" y="4873625"/>
                  <a:ext cx="909637" cy="712788"/>
                </a:xfrm>
                <a:custGeom>
                  <a:avLst/>
                  <a:gdLst>
                    <a:gd name="T0" fmla="*/ 25 w 573"/>
                    <a:gd name="T1" fmla="*/ 162 h 449"/>
                    <a:gd name="T2" fmla="*/ 65 w 573"/>
                    <a:gd name="T3" fmla="*/ 146 h 449"/>
                    <a:gd name="T4" fmla="*/ 122 w 573"/>
                    <a:gd name="T5" fmla="*/ 114 h 449"/>
                    <a:gd name="T6" fmla="*/ 135 w 573"/>
                    <a:gd name="T7" fmla="*/ 88 h 449"/>
                    <a:gd name="T8" fmla="*/ 149 w 573"/>
                    <a:gd name="T9" fmla="*/ 90 h 449"/>
                    <a:gd name="T10" fmla="*/ 158 w 573"/>
                    <a:gd name="T11" fmla="*/ 82 h 449"/>
                    <a:gd name="T12" fmla="*/ 168 w 573"/>
                    <a:gd name="T13" fmla="*/ 63 h 449"/>
                    <a:gd name="T14" fmla="*/ 181 w 573"/>
                    <a:gd name="T15" fmla="*/ 49 h 449"/>
                    <a:gd name="T16" fmla="*/ 192 w 573"/>
                    <a:gd name="T17" fmla="*/ 46 h 449"/>
                    <a:gd name="T18" fmla="*/ 212 w 573"/>
                    <a:gd name="T19" fmla="*/ 66 h 449"/>
                    <a:gd name="T20" fmla="*/ 233 w 573"/>
                    <a:gd name="T21" fmla="*/ 66 h 449"/>
                    <a:gd name="T22" fmla="*/ 237 w 573"/>
                    <a:gd name="T23" fmla="*/ 41 h 449"/>
                    <a:gd name="T24" fmla="*/ 251 w 573"/>
                    <a:gd name="T25" fmla="*/ 28 h 449"/>
                    <a:gd name="T26" fmla="*/ 273 w 573"/>
                    <a:gd name="T27" fmla="*/ 13 h 449"/>
                    <a:gd name="T28" fmla="*/ 268 w 573"/>
                    <a:gd name="T29" fmla="*/ 12 h 449"/>
                    <a:gd name="T30" fmla="*/ 280 w 573"/>
                    <a:gd name="T31" fmla="*/ 14 h 449"/>
                    <a:gd name="T32" fmla="*/ 300 w 573"/>
                    <a:gd name="T33" fmla="*/ 20 h 449"/>
                    <a:gd name="T34" fmla="*/ 322 w 573"/>
                    <a:gd name="T35" fmla="*/ 19 h 449"/>
                    <a:gd name="T36" fmla="*/ 327 w 573"/>
                    <a:gd name="T37" fmla="*/ 21 h 449"/>
                    <a:gd name="T38" fmla="*/ 331 w 573"/>
                    <a:gd name="T39" fmla="*/ 32 h 449"/>
                    <a:gd name="T40" fmla="*/ 322 w 573"/>
                    <a:gd name="T41" fmla="*/ 45 h 449"/>
                    <a:gd name="T42" fmla="*/ 330 w 573"/>
                    <a:gd name="T43" fmla="*/ 74 h 449"/>
                    <a:gd name="T44" fmla="*/ 382 w 573"/>
                    <a:gd name="T45" fmla="*/ 103 h 449"/>
                    <a:gd name="T46" fmla="*/ 408 w 573"/>
                    <a:gd name="T47" fmla="*/ 19 h 449"/>
                    <a:gd name="T48" fmla="*/ 420 w 573"/>
                    <a:gd name="T49" fmla="*/ 5 h 449"/>
                    <a:gd name="T50" fmla="*/ 432 w 573"/>
                    <a:gd name="T51" fmla="*/ 39 h 449"/>
                    <a:gd name="T52" fmla="*/ 454 w 573"/>
                    <a:gd name="T53" fmla="*/ 61 h 449"/>
                    <a:gd name="T54" fmla="*/ 468 w 573"/>
                    <a:gd name="T55" fmla="*/ 106 h 449"/>
                    <a:gd name="T56" fmla="*/ 472 w 573"/>
                    <a:gd name="T57" fmla="*/ 122 h 449"/>
                    <a:gd name="T58" fmla="*/ 500 w 573"/>
                    <a:gd name="T59" fmla="*/ 138 h 449"/>
                    <a:gd name="T60" fmla="*/ 517 w 573"/>
                    <a:gd name="T61" fmla="*/ 169 h 449"/>
                    <a:gd name="T62" fmla="*/ 531 w 573"/>
                    <a:gd name="T63" fmla="*/ 171 h 449"/>
                    <a:gd name="T64" fmla="*/ 557 w 573"/>
                    <a:gd name="T65" fmla="*/ 208 h 449"/>
                    <a:gd name="T66" fmla="*/ 568 w 573"/>
                    <a:gd name="T67" fmla="*/ 245 h 449"/>
                    <a:gd name="T68" fmla="*/ 566 w 573"/>
                    <a:gd name="T69" fmla="*/ 314 h 449"/>
                    <a:gd name="T70" fmla="*/ 542 w 573"/>
                    <a:gd name="T71" fmla="*/ 352 h 449"/>
                    <a:gd name="T72" fmla="*/ 530 w 573"/>
                    <a:gd name="T73" fmla="*/ 383 h 449"/>
                    <a:gd name="T74" fmla="*/ 520 w 573"/>
                    <a:gd name="T75" fmla="*/ 421 h 449"/>
                    <a:gd name="T76" fmla="*/ 471 w 573"/>
                    <a:gd name="T77" fmla="*/ 442 h 449"/>
                    <a:gd name="T78" fmla="*/ 465 w 573"/>
                    <a:gd name="T79" fmla="*/ 441 h 449"/>
                    <a:gd name="T80" fmla="*/ 453 w 573"/>
                    <a:gd name="T81" fmla="*/ 431 h 449"/>
                    <a:gd name="T82" fmla="*/ 428 w 573"/>
                    <a:gd name="T83" fmla="*/ 442 h 449"/>
                    <a:gd name="T84" fmla="*/ 377 w 573"/>
                    <a:gd name="T85" fmla="*/ 411 h 449"/>
                    <a:gd name="T86" fmla="*/ 355 w 573"/>
                    <a:gd name="T87" fmla="*/ 387 h 449"/>
                    <a:gd name="T88" fmla="*/ 341 w 573"/>
                    <a:gd name="T89" fmla="*/ 380 h 449"/>
                    <a:gd name="T90" fmla="*/ 351 w 573"/>
                    <a:gd name="T91" fmla="*/ 351 h 449"/>
                    <a:gd name="T92" fmla="*/ 343 w 573"/>
                    <a:gd name="T93" fmla="*/ 351 h 449"/>
                    <a:gd name="T94" fmla="*/ 323 w 573"/>
                    <a:gd name="T95" fmla="*/ 372 h 449"/>
                    <a:gd name="T96" fmla="*/ 316 w 573"/>
                    <a:gd name="T97" fmla="*/ 367 h 449"/>
                    <a:gd name="T98" fmla="*/ 298 w 573"/>
                    <a:gd name="T99" fmla="*/ 338 h 449"/>
                    <a:gd name="T100" fmla="*/ 272 w 573"/>
                    <a:gd name="T101" fmla="*/ 326 h 449"/>
                    <a:gd name="T102" fmla="*/ 171 w 573"/>
                    <a:gd name="T103" fmla="*/ 336 h 449"/>
                    <a:gd name="T104" fmla="*/ 126 w 573"/>
                    <a:gd name="T105" fmla="*/ 355 h 449"/>
                    <a:gd name="T106" fmla="*/ 82 w 573"/>
                    <a:gd name="T107" fmla="*/ 367 h 449"/>
                    <a:gd name="T108" fmla="*/ 48 w 573"/>
                    <a:gd name="T109" fmla="*/ 374 h 449"/>
                    <a:gd name="T110" fmla="*/ 37 w 573"/>
                    <a:gd name="T111" fmla="*/ 341 h 449"/>
                    <a:gd name="T112" fmla="*/ 14 w 573"/>
                    <a:gd name="T113" fmla="*/ 255 h 449"/>
                    <a:gd name="T114" fmla="*/ 4 w 573"/>
                    <a:gd name="T115" fmla="*/ 234 h 449"/>
                    <a:gd name="T116" fmla="*/ 7 w 573"/>
                    <a:gd name="T117" fmla="*/ 232 h 449"/>
                    <a:gd name="T118" fmla="*/ 3 w 573"/>
                    <a:gd name="T119" fmla="*/ 20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3" h="449">
                      <a:moveTo>
                        <a:pt x="11" y="165"/>
                      </a:moveTo>
                      <a:lnTo>
                        <a:pt x="13" y="163"/>
                      </a:lnTo>
                      <a:lnTo>
                        <a:pt x="13" y="168"/>
                      </a:lnTo>
                      <a:lnTo>
                        <a:pt x="12" y="169"/>
                      </a:lnTo>
                      <a:lnTo>
                        <a:pt x="12" y="170"/>
                      </a:lnTo>
                      <a:lnTo>
                        <a:pt x="13" y="171"/>
                      </a:lnTo>
                      <a:lnTo>
                        <a:pt x="12" y="174"/>
                      </a:lnTo>
                      <a:lnTo>
                        <a:pt x="13" y="175"/>
                      </a:lnTo>
                      <a:lnTo>
                        <a:pt x="15" y="173"/>
                      </a:lnTo>
                      <a:lnTo>
                        <a:pt x="19" y="165"/>
                      </a:lnTo>
                      <a:lnTo>
                        <a:pt x="25" y="162"/>
                      </a:lnTo>
                      <a:lnTo>
                        <a:pt x="26" y="161"/>
                      </a:lnTo>
                      <a:lnTo>
                        <a:pt x="31" y="160"/>
                      </a:lnTo>
                      <a:lnTo>
                        <a:pt x="35" y="156"/>
                      </a:lnTo>
                      <a:lnTo>
                        <a:pt x="37" y="155"/>
                      </a:lnTo>
                      <a:lnTo>
                        <a:pt x="38" y="152"/>
                      </a:lnTo>
                      <a:lnTo>
                        <a:pt x="51" y="145"/>
                      </a:lnTo>
                      <a:lnTo>
                        <a:pt x="52" y="145"/>
                      </a:lnTo>
                      <a:lnTo>
                        <a:pt x="56" y="146"/>
                      </a:lnTo>
                      <a:lnTo>
                        <a:pt x="58" y="146"/>
                      </a:lnTo>
                      <a:lnTo>
                        <a:pt x="61" y="147"/>
                      </a:lnTo>
                      <a:lnTo>
                        <a:pt x="65" y="146"/>
                      </a:lnTo>
                      <a:lnTo>
                        <a:pt x="70" y="142"/>
                      </a:lnTo>
                      <a:lnTo>
                        <a:pt x="78" y="141"/>
                      </a:lnTo>
                      <a:lnTo>
                        <a:pt x="84" y="136"/>
                      </a:lnTo>
                      <a:lnTo>
                        <a:pt x="87" y="135"/>
                      </a:lnTo>
                      <a:lnTo>
                        <a:pt x="90" y="137"/>
                      </a:lnTo>
                      <a:lnTo>
                        <a:pt x="110" y="131"/>
                      </a:lnTo>
                      <a:lnTo>
                        <a:pt x="118" y="124"/>
                      </a:lnTo>
                      <a:lnTo>
                        <a:pt x="119" y="122"/>
                      </a:lnTo>
                      <a:lnTo>
                        <a:pt x="119" y="120"/>
                      </a:lnTo>
                      <a:lnTo>
                        <a:pt x="122" y="116"/>
                      </a:lnTo>
                      <a:lnTo>
                        <a:pt x="122" y="114"/>
                      </a:lnTo>
                      <a:lnTo>
                        <a:pt x="123" y="114"/>
                      </a:lnTo>
                      <a:lnTo>
                        <a:pt x="129" y="108"/>
                      </a:lnTo>
                      <a:lnTo>
                        <a:pt x="130" y="107"/>
                      </a:lnTo>
                      <a:lnTo>
                        <a:pt x="129" y="107"/>
                      </a:lnTo>
                      <a:lnTo>
                        <a:pt x="127" y="99"/>
                      </a:lnTo>
                      <a:lnTo>
                        <a:pt x="127" y="96"/>
                      </a:lnTo>
                      <a:lnTo>
                        <a:pt x="129" y="92"/>
                      </a:lnTo>
                      <a:lnTo>
                        <a:pt x="130" y="92"/>
                      </a:lnTo>
                      <a:lnTo>
                        <a:pt x="132" y="92"/>
                      </a:lnTo>
                      <a:lnTo>
                        <a:pt x="133" y="90"/>
                      </a:lnTo>
                      <a:lnTo>
                        <a:pt x="135" y="88"/>
                      </a:lnTo>
                      <a:lnTo>
                        <a:pt x="136" y="88"/>
                      </a:lnTo>
                      <a:lnTo>
                        <a:pt x="136" y="86"/>
                      </a:lnTo>
                      <a:lnTo>
                        <a:pt x="137" y="84"/>
                      </a:lnTo>
                      <a:lnTo>
                        <a:pt x="137" y="83"/>
                      </a:lnTo>
                      <a:lnTo>
                        <a:pt x="145" y="99"/>
                      </a:lnTo>
                      <a:lnTo>
                        <a:pt x="146" y="100"/>
                      </a:lnTo>
                      <a:lnTo>
                        <a:pt x="147" y="97"/>
                      </a:lnTo>
                      <a:lnTo>
                        <a:pt x="147" y="93"/>
                      </a:lnTo>
                      <a:lnTo>
                        <a:pt x="148" y="93"/>
                      </a:lnTo>
                      <a:lnTo>
                        <a:pt x="150" y="93"/>
                      </a:lnTo>
                      <a:lnTo>
                        <a:pt x="149" y="90"/>
                      </a:lnTo>
                      <a:lnTo>
                        <a:pt x="148" y="87"/>
                      </a:lnTo>
                      <a:lnTo>
                        <a:pt x="146" y="86"/>
                      </a:lnTo>
                      <a:lnTo>
                        <a:pt x="147" y="85"/>
                      </a:lnTo>
                      <a:lnTo>
                        <a:pt x="147" y="81"/>
                      </a:lnTo>
                      <a:lnTo>
                        <a:pt x="148" y="79"/>
                      </a:lnTo>
                      <a:lnTo>
                        <a:pt x="150" y="81"/>
                      </a:lnTo>
                      <a:lnTo>
                        <a:pt x="153" y="80"/>
                      </a:lnTo>
                      <a:lnTo>
                        <a:pt x="156" y="84"/>
                      </a:lnTo>
                      <a:lnTo>
                        <a:pt x="160" y="85"/>
                      </a:lnTo>
                      <a:lnTo>
                        <a:pt x="161" y="83"/>
                      </a:lnTo>
                      <a:lnTo>
                        <a:pt x="158" y="82"/>
                      </a:lnTo>
                      <a:lnTo>
                        <a:pt x="159" y="79"/>
                      </a:lnTo>
                      <a:lnTo>
                        <a:pt x="161" y="76"/>
                      </a:lnTo>
                      <a:lnTo>
                        <a:pt x="162" y="75"/>
                      </a:lnTo>
                      <a:lnTo>
                        <a:pt x="161" y="70"/>
                      </a:lnTo>
                      <a:lnTo>
                        <a:pt x="162" y="69"/>
                      </a:lnTo>
                      <a:lnTo>
                        <a:pt x="164" y="68"/>
                      </a:lnTo>
                      <a:lnTo>
                        <a:pt x="167" y="70"/>
                      </a:lnTo>
                      <a:lnTo>
                        <a:pt x="168" y="69"/>
                      </a:lnTo>
                      <a:lnTo>
                        <a:pt x="166" y="66"/>
                      </a:lnTo>
                      <a:lnTo>
                        <a:pt x="166" y="64"/>
                      </a:lnTo>
                      <a:lnTo>
                        <a:pt x="168" y="63"/>
                      </a:lnTo>
                      <a:lnTo>
                        <a:pt x="172" y="65"/>
                      </a:lnTo>
                      <a:lnTo>
                        <a:pt x="172" y="63"/>
                      </a:lnTo>
                      <a:lnTo>
                        <a:pt x="170" y="61"/>
                      </a:lnTo>
                      <a:lnTo>
                        <a:pt x="170" y="58"/>
                      </a:lnTo>
                      <a:lnTo>
                        <a:pt x="176" y="56"/>
                      </a:lnTo>
                      <a:lnTo>
                        <a:pt x="178" y="56"/>
                      </a:lnTo>
                      <a:lnTo>
                        <a:pt x="178" y="58"/>
                      </a:lnTo>
                      <a:lnTo>
                        <a:pt x="181" y="56"/>
                      </a:lnTo>
                      <a:lnTo>
                        <a:pt x="183" y="53"/>
                      </a:lnTo>
                      <a:lnTo>
                        <a:pt x="183" y="51"/>
                      </a:lnTo>
                      <a:lnTo>
                        <a:pt x="181" y="49"/>
                      </a:lnTo>
                      <a:lnTo>
                        <a:pt x="182" y="48"/>
                      </a:lnTo>
                      <a:lnTo>
                        <a:pt x="183" y="49"/>
                      </a:lnTo>
                      <a:lnTo>
                        <a:pt x="184" y="52"/>
                      </a:lnTo>
                      <a:lnTo>
                        <a:pt x="185" y="51"/>
                      </a:lnTo>
                      <a:lnTo>
                        <a:pt x="186" y="49"/>
                      </a:lnTo>
                      <a:lnTo>
                        <a:pt x="187" y="49"/>
                      </a:lnTo>
                      <a:lnTo>
                        <a:pt x="187" y="51"/>
                      </a:lnTo>
                      <a:lnTo>
                        <a:pt x="189" y="50"/>
                      </a:lnTo>
                      <a:lnTo>
                        <a:pt x="192" y="49"/>
                      </a:lnTo>
                      <a:lnTo>
                        <a:pt x="193" y="48"/>
                      </a:lnTo>
                      <a:lnTo>
                        <a:pt x="192" y="46"/>
                      </a:lnTo>
                      <a:lnTo>
                        <a:pt x="194" y="45"/>
                      </a:lnTo>
                      <a:lnTo>
                        <a:pt x="195" y="46"/>
                      </a:lnTo>
                      <a:lnTo>
                        <a:pt x="197" y="47"/>
                      </a:lnTo>
                      <a:lnTo>
                        <a:pt x="200" y="47"/>
                      </a:lnTo>
                      <a:lnTo>
                        <a:pt x="204" y="50"/>
                      </a:lnTo>
                      <a:lnTo>
                        <a:pt x="208" y="56"/>
                      </a:lnTo>
                      <a:lnTo>
                        <a:pt x="212" y="59"/>
                      </a:lnTo>
                      <a:lnTo>
                        <a:pt x="211" y="66"/>
                      </a:lnTo>
                      <a:lnTo>
                        <a:pt x="211" y="67"/>
                      </a:lnTo>
                      <a:lnTo>
                        <a:pt x="212" y="67"/>
                      </a:lnTo>
                      <a:lnTo>
                        <a:pt x="212" y="66"/>
                      </a:lnTo>
                      <a:lnTo>
                        <a:pt x="213" y="64"/>
                      </a:lnTo>
                      <a:lnTo>
                        <a:pt x="213" y="63"/>
                      </a:lnTo>
                      <a:lnTo>
                        <a:pt x="214" y="62"/>
                      </a:lnTo>
                      <a:lnTo>
                        <a:pt x="215" y="62"/>
                      </a:lnTo>
                      <a:lnTo>
                        <a:pt x="215" y="62"/>
                      </a:lnTo>
                      <a:lnTo>
                        <a:pt x="217" y="62"/>
                      </a:lnTo>
                      <a:lnTo>
                        <a:pt x="217" y="61"/>
                      </a:lnTo>
                      <a:lnTo>
                        <a:pt x="217" y="60"/>
                      </a:lnTo>
                      <a:lnTo>
                        <a:pt x="220" y="61"/>
                      </a:lnTo>
                      <a:lnTo>
                        <a:pt x="226" y="60"/>
                      </a:lnTo>
                      <a:lnTo>
                        <a:pt x="233" y="66"/>
                      </a:lnTo>
                      <a:lnTo>
                        <a:pt x="234" y="66"/>
                      </a:lnTo>
                      <a:lnTo>
                        <a:pt x="233" y="62"/>
                      </a:lnTo>
                      <a:lnTo>
                        <a:pt x="235" y="61"/>
                      </a:lnTo>
                      <a:lnTo>
                        <a:pt x="235" y="60"/>
                      </a:lnTo>
                      <a:lnTo>
                        <a:pt x="229" y="53"/>
                      </a:lnTo>
                      <a:lnTo>
                        <a:pt x="231" y="49"/>
                      </a:lnTo>
                      <a:lnTo>
                        <a:pt x="231" y="50"/>
                      </a:lnTo>
                      <a:lnTo>
                        <a:pt x="233" y="49"/>
                      </a:lnTo>
                      <a:lnTo>
                        <a:pt x="236" y="45"/>
                      </a:lnTo>
                      <a:lnTo>
                        <a:pt x="236" y="43"/>
                      </a:lnTo>
                      <a:lnTo>
                        <a:pt x="237" y="41"/>
                      </a:lnTo>
                      <a:lnTo>
                        <a:pt x="241" y="42"/>
                      </a:lnTo>
                      <a:lnTo>
                        <a:pt x="243" y="40"/>
                      </a:lnTo>
                      <a:lnTo>
                        <a:pt x="242" y="37"/>
                      </a:lnTo>
                      <a:lnTo>
                        <a:pt x="240" y="37"/>
                      </a:lnTo>
                      <a:lnTo>
                        <a:pt x="241" y="36"/>
                      </a:lnTo>
                      <a:lnTo>
                        <a:pt x="241" y="33"/>
                      </a:lnTo>
                      <a:lnTo>
                        <a:pt x="242" y="30"/>
                      </a:lnTo>
                      <a:lnTo>
                        <a:pt x="247" y="29"/>
                      </a:lnTo>
                      <a:lnTo>
                        <a:pt x="247" y="27"/>
                      </a:lnTo>
                      <a:lnTo>
                        <a:pt x="249" y="27"/>
                      </a:lnTo>
                      <a:lnTo>
                        <a:pt x="251" y="28"/>
                      </a:lnTo>
                      <a:lnTo>
                        <a:pt x="252" y="30"/>
                      </a:lnTo>
                      <a:lnTo>
                        <a:pt x="252" y="28"/>
                      </a:lnTo>
                      <a:lnTo>
                        <a:pt x="251" y="26"/>
                      </a:lnTo>
                      <a:lnTo>
                        <a:pt x="252" y="25"/>
                      </a:lnTo>
                      <a:lnTo>
                        <a:pt x="253" y="23"/>
                      </a:lnTo>
                      <a:lnTo>
                        <a:pt x="257" y="24"/>
                      </a:lnTo>
                      <a:lnTo>
                        <a:pt x="257" y="23"/>
                      </a:lnTo>
                      <a:lnTo>
                        <a:pt x="268" y="24"/>
                      </a:lnTo>
                      <a:lnTo>
                        <a:pt x="275" y="21"/>
                      </a:lnTo>
                      <a:lnTo>
                        <a:pt x="275" y="15"/>
                      </a:lnTo>
                      <a:lnTo>
                        <a:pt x="273" y="13"/>
                      </a:lnTo>
                      <a:lnTo>
                        <a:pt x="271" y="13"/>
                      </a:lnTo>
                      <a:lnTo>
                        <a:pt x="269" y="13"/>
                      </a:lnTo>
                      <a:lnTo>
                        <a:pt x="265" y="10"/>
                      </a:lnTo>
                      <a:lnTo>
                        <a:pt x="263" y="9"/>
                      </a:lnTo>
                      <a:lnTo>
                        <a:pt x="263" y="9"/>
                      </a:lnTo>
                      <a:lnTo>
                        <a:pt x="264" y="9"/>
                      </a:lnTo>
                      <a:lnTo>
                        <a:pt x="265" y="9"/>
                      </a:lnTo>
                      <a:lnTo>
                        <a:pt x="266" y="8"/>
                      </a:lnTo>
                      <a:lnTo>
                        <a:pt x="267" y="7"/>
                      </a:lnTo>
                      <a:lnTo>
                        <a:pt x="267" y="8"/>
                      </a:lnTo>
                      <a:lnTo>
                        <a:pt x="268" y="12"/>
                      </a:lnTo>
                      <a:lnTo>
                        <a:pt x="269" y="10"/>
                      </a:lnTo>
                      <a:lnTo>
                        <a:pt x="269" y="8"/>
                      </a:lnTo>
                      <a:lnTo>
                        <a:pt x="270" y="8"/>
                      </a:lnTo>
                      <a:lnTo>
                        <a:pt x="271" y="9"/>
                      </a:lnTo>
                      <a:lnTo>
                        <a:pt x="272" y="9"/>
                      </a:lnTo>
                      <a:lnTo>
                        <a:pt x="274" y="12"/>
                      </a:lnTo>
                      <a:lnTo>
                        <a:pt x="277" y="13"/>
                      </a:lnTo>
                      <a:lnTo>
                        <a:pt x="277" y="11"/>
                      </a:lnTo>
                      <a:lnTo>
                        <a:pt x="278" y="11"/>
                      </a:lnTo>
                      <a:lnTo>
                        <a:pt x="279" y="12"/>
                      </a:lnTo>
                      <a:lnTo>
                        <a:pt x="280" y="14"/>
                      </a:lnTo>
                      <a:lnTo>
                        <a:pt x="282" y="15"/>
                      </a:lnTo>
                      <a:lnTo>
                        <a:pt x="286" y="16"/>
                      </a:lnTo>
                      <a:lnTo>
                        <a:pt x="287" y="16"/>
                      </a:lnTo>
                      <a:lnTo>
                        <a:pt x="288" y="16"/>
                      </a:lnTo>
                      <a:lnTo>
                        <a:pt x="289" y="17"/>
                      </a:lnTo>
                      <a:lnTo>
                        <a:pt x="292" y="16"/>
                      </a:lnTo>
                      <a:lnTo>
                        <a:pt x="292" y="18"/>
                      </a:lnTo>
                      <a:lnTo>
                        <a:pt x="293" y="18"/>
                      </a:lnTo>
                      <a:lnTo>
                        <a:pt x="295" y="18"/>
                      </a:lnTo>
                      <a:lnTo>
                        <a:pt x="298" y="20"/>
                      </a:lnTo>
                      <a:lnTo>
                        <a:pt x="300" y="20"/>
                      </a:lnTo>
                      <a:lnTo>
                        <a:pt x="302" y="21"/>
                      </a:lnTo>
                      <a:lnTo>
                        <a:pt x="304" y="20"/>
                      </a:lnTo>
                      <a:lnTo>
                        <a:pt x="305" y="20"/>
                      </a:lnTo>
                      <a:lnTo>
                        <a:pt x="307" y="21"/>
                      </a:lnTo>
                      <a:lnTo>
                        <a:pt x="309" y="21"/>
                      </a:lnTo>
                      <a:lnTo>
                        <a:pt x="311" y="22"/>
                      </a:lnTo>
                      <a:lnTo>
                        <a:pt x="312" y="24"/>
                      </a:lnTo>
                      <a:lnTo>
                        <a:pt x="315" y="21"/>
                      </a:lnTo>
                      <a:lnTo>
                        <a:pt x="317" y="20"/>
                      </a:lnTo>
                      <a:lnTo>
                        <a:pt x="320" y="20"/>
                      </a:lnTo>
                      <a:lnTo>
                        <a:pt x="322" y="19"/>
                      </a:lnTo>
                      <a:lnTo>
                        <a:pt x="321" y="22"/>
                      </a:lnTo>
                      <a:lnTo>
                        <a:pt x="321" y="22"/>
                      </a:lnTo>
                      <a:lnTo>
                        <a:pt x="322" y="23"/>
                      </a:lnTo>
                      <a:lnTo>
                        <a:pt x="323" y="21"/>
                      </a:lnTo>
                      <a:lnTo>
                        <a:pt x="324" y="22"/>
                      </a:lnTo>
                      <a:lnTo>
                        <a:pt x="323" y="27"/>
                      </a:lnTo>
                      <a:lnTo>
                        <a:pt x="324" y="28"/>
                      </a:lnTo>
                      <a:lnTo>
                        <a:pt x="326" y="27"/>
                      </a:lnTo>
                      <a:lnTo>
                        <a:pt x="327" y="24"/>
                      </a:lnTo>
                      <a:lnTo>
                        <a:pt x="327" y="23"/>
                      </a:lnTo>
                      <a:lnTo>
                        <a:pt x="327" y="21"/>
                      </a:lnTo>
                      <a:lnTo>
                        <a:pt x="330" y="19"/>
                      </a:lnTo>
                      <a:lnTo>
                        <a:pt x="331" y="19"/>
                      </a:lnTo>
                      <a:lnTo>
                        <a:pt x="331" y="21"/>
                      </a:lnTo>
                      <a:lnTo>
                        <a:pt x="332" y="24"/>
                      </a:lnTo>
                      <a:lnTo>
                        <a:pt x="333" y="23"/>
                      </a:lnTo>
                      <a:lnTo>
                        <a:pt x="335" y="23"/>
                      </a:lnTo>
                      <a:lnTo>
                        <a:pt x="337" y="24"/>
                      </a:lnTo>
                      <a:lnTo>
                        <a:pt x="333" y="30"/>
                      </a:lnTo>
                      <a:lnTo>
                        <a:pt x="332" y="31"/>
                      </a:lnTo>
                      <a:lnTo>
                        <a:pt x="331" y="31"/>
                      </a:lnTo>
                      <a:lnTo>
                        <a:pt x="331" y="32"/>
                      </a:lnTo>
                      <a:lnTo>
                        <a:pt x="332" y="34"/>
                      </a:lnTo>
                      <a:lnTo>
                        <a:pt x="331" y="37"/>
                      </a:lnTo>
                      <a:lnTo>
                        <a:pt x="330" y="37"/>
                      </a:lnTo>
                      <a:lnTo>
                        <a:pt x="327" y="37"/>
                      </a:lnTo>
                      <a:lnTo>
                        <a:pt x="327" y="36"/>
                      </a:lnTo>
                      <a:lnTo>
                        <a:pt x="326" y="37"/>
                      </a:lnTo>
                      <a:lnTo>
                        <a:pt x="326" y="41"/>
                      </a:lnTo>
                      <a:lnTo>
                        <a:pt x="325" y="40"/>
                      </a:lnTo>
                      <a:lnTo>
                        <a:pt x="324" y="38"/>
                      </a:lnTo>
                      <a:lnTo>
                        <a:pt x="323" y="38"/>
                      </a:lnTo>
                      <a:lnTo>
                        <a:pt x="322" y="45"/>
                      </a:lnTo>
                      <a:lnTo>
                        <a:pt x="324" y="44"/>
                      </a:lnTo>
                      <a:lnTo>
                        <a:pt x="323" y="49"/>
                      </a:lnTo>
                      <a:lnTo>
                        <a:pt x="323" y="50"/>
                      </a:lnTo>
                      <a:lnTo>
                        <a:pt x="318" y="60"/>
                      </a:lnTo>
                      <a:lnTo>
                        <a:pt x="318" y="63"/>
                      </a:lnTo>
                      <a:lnTo>
                        <a:pt x="320" y="64"/>
                      </a:lnTo>
                      <a:lnTo>
                        <a:pt x="321" y="66"/>
                      </a:lnTo>
                      <a:lnTo>
                        <a:pt x="323" y="65"/>
                      </a:lnTo>
                      <a:lnTo>
                        <a:pt x="325" y="67"/>
                      </a:lnTo>
                      <a:lnTo>
                        <a:pt x="329" y="69"/>
                      </a:lnTo>
                      <a:lnTo>
                        <a:pt x="330" y="74"/>
                      </a:lnTo>
                      <a:lnTo>
                        <a:pt x="330" y="77"/>
                      </a:lnTo>
                      <a:lnTo>
                        <a:pt x="333" y="75"/>
                      </a:lnTo>
                      <a:lnTo>
                        <a:pt x="338" y="77"/>
                      </a:lnTo>
                      <a:lnTo>
                        <a:pt x="342" y="77"/>
                      </a:lnTo>
                      <a:lnTo>
                        <a:pt x="343" y="78"/>
                      </a:lnTo>
                      <a:lnTo>
                        <a:pt x="351" y="83"/>
                      </a:lnTo>
                      <a:lnTo>
                        <a:pt x="355" y="87"/>
                      </a:lnTo>
                      <a:lnTo>
                        <a:pt x="365" y="90"/>
                      </a:lnTo>
                      <a:lnTo>
                        <a:pt x="368" y="92"/>
                      </a:lnTo>
                      <a:lnTo>
                        <a:pt x="370" y="97"/>
                      </a:lnTo>
                      <a:lnTo>
                        <a:pt x="382" y="103"/>
                      </a:lnTo>
                      <a:lnTo>
                        <a:pt x="392" y="100"/>
                      </a:lnTo>
                      <a:lnTo>
                        <a:pt x="394" y="98"/>
                      </a:lnTo>
                      <a:lnTo>
                        <a:pt x="404" y="64"/>
                      </a:lnTo>
                      <a:lnTo>
                        <a:pt x="402" y="43"/>
                      </a:lnTo>
                      <a:lnTo>
                        <a:pt x="404" y="38"/>
                      </a:lnTo>
                      <a:lnTo>
                        <a:pt x="404" y="34"/>
                      </a:lnTo>
                      <a:lnTo>
                        <a:pt x="405" y="31"/>
                      </a:lnTo>
                      <a:lnTo>
                        <a:pt x="405" y="28"/>
                      </a:lnTo>
                      <a:lnTo>
                        <a:pt x="403" y="28"/>
                      </a:lnTo>
                      <a:lnTo>
                        <a:pt x="405" y="20"/>
                      </a:lnTo>
                      <a:lnTo>
                        <a:pt x="408" y="19"/>
                      </a:lnTo>
                      <a:lnTo>
                        <a:pt x="410" y="12"/>
                      </a:lnTo>
                      <a:lnTo>
                        <a:pt x="413" y="8"/>
                      </a:lnTo>
                      <a:lnTo>
                        <a:pt x="413" y="4"/>
                      </a:lnTo>
                      <a:lnTo>
                        <a:pt x="414" y="3"/>
                      </a:lnTo>
                      <a:lnTo>
                        <a:pt x="415" y="3"/>
                      </a:lnTo>
                      <a:lnTo>
                        <a:pt x="417" y="2"/>
                      </a:lnTo>
                      <a:lnTo>
                        <a:pt x="418" y="0"/>
                      </a:lnTo>
                      <a:lnTo>
                        <a:pt x="420" y="1"/>
                      </a:lnTo>
                      <a:lnTo>
                        <a:pt x="420" y="2"/>
                      </a:lnTo>
                      <a:lnTo>
                        <a:pt x="421" y="4"/>
                      </a:lnTo>
                      <a:lnTo>
                        <a:pt x="420" y="5"/>
                      </a:lnTo>
                      <a:lnTo>
                        <a:pt x="420" y="5"/>
                      </a:lnTo>
                      <a:lnTo>
                        <a:pt x="422" y="18"/>
                      </a:lnTo>
                      <a:lnTo>
                        <a:pt x="424" y="18"/>
                      </a:lnTo>
                      <a:lnTo>
                        <a:pt x="425" y="20"/>
                      </a:lnTo>
                      <a:lnTo>
                        <a:pt x="425" y="23"/>
                      </a:lnTo>
                      <a:lnTo>
                        <a:pt x="426" y="24"/>
                      </a:lnTo>
                      <a:lnTo>
                        <a:pt x="427" y="27"/>
                      </a:lnTo>
                      <a:lnTo>
                        <a:pt x="428" y="28"/>
                      </a:lnTo>
                      <a:lnTo>
                        <a:pt x="429" y="32"/>
                      </a:lnTo>
                      <a:lnTo>
                        <a:pt x="430" y="32"/>
                      </a:lnTo>
                      <a:lnTo>
                        <a:pt x="432" y="39"/>
                      </a:lnTo>
                      <a:lnTo>
                        <a:pt x="431" y="45"/>
                      </a:lnTo>
                      <a:lnTo>
                        <a:pt x="434" y="52"/>
                      </a:lnTo>
                      <a:lnTo>
                        <a:pt x="436" y="54"/>
                      </a:lnTo>
                      <a:lnTo>
                        <a:pt x="438" y="55"/>
                      </a:lnTo>
                      <a:lnTo>
                        <a:pt x="441" y="52"/>
                      </a:lnTo>
                      <a:lnTo>
                        <a:pt x="444" y="51"/>
                      </a:lnTo>
                      <a:lnTo>
                        <a:pt x="446" y="52"/>
                      </a:lnTo>
                      <a:lnTo>
                        <a:pt x="448" y="56"/>
                      </a:lnTo>
                      <a:lnTo>
                        <a:pt x="450" y="57"/>
                      </a:lnTo>
                      <a:lnTo>
                        <a:pt x="452" y="60"/>
                      </a:lnTo>
                      <a:lnTo>
                        <a:pt x="454" y="61"/>
                      </a:lnTo>
                      <a:lnTo>
                        <a:pt x="457" y="63"/>
                      </a:lnTo>
                      <a:lnTo>
                        <a:pt x="456" y="66"/>
                      </a:lnTo>
                      <a:lnTo>
                        <a:pt x="457" y="67"/>
                      </a:lnTo>
                      <a:lnTo>
                        <a:pt x="456" y="72"/>
                      </a:lnTo>
                      <a:lnTo>
                        <a:pt x="457" y="74"/>
                      </a:lnTo>
                      <a:lnTo>
                        <a:pt x="457" y="77"/>
                      </a:lnTo>
                      <a:lnTo>
                        <a:pt x="458" y="79"/>
                      </a:lnTo>
                      <a:lnTo>
                        <a:pt x="459" y="86"/>
                      </a:lnTo>
                      <a:lnTo>
                        <a:pt x="463" y="91"/>
                      </a:lnTo>
                      <a:lnTo>
                        <a:pt x="465" y="91"/>
                      </a:lnTo>
                      <a:lnTo>
                        <a:pt x="468" y="106"/>
                      </a:lnTo>
                      <a:lnTo>
                        <a:pt x="467" y="111"/>
                      </a:lnTo>
                      <a:lnTo>
                        <a:pt x="468" y="113"/>
                      </a:lnTo>
                      <a:lnTo>
                        <a:pt x="470" y="115"/>
                      </a:lnTo>
                      <a:lnTo>
                        <a:pt x="471" y="115"/>
                      </a:lnTo>
                      <a:lnTo>
                        <a:pt x="471" y="116"/>
                      </a:lnTo>
                      <a:lnTo>
                        <a:pt x="471" y="116"/>
                      </a:lnTo>
                      <a:lnTo>
                        <a:pt x="471" y="116"/>
                      </a:lnTo>
                      <a:lnTo>
                        <a:pt x="471" y="117"/>
                      </a:lnTo>
                      <a:lnTo>
                        <a:pt x="471" y="118"/>
                      </a:lnTo>
                      <a:lnTo>
                        <a:pt x="471" y="120"/>
                      </a:lnTo>
                      <a:lnTo>
                        <a:pt x="472" y="122"/>
                      </a:lnTo>
                      <a:lnTo>
                        <a:pt x="476" y="123"/>
                      </a:lnTo>
                      <a:lnTo>
                        <a:pt x="477" y="125"/>
                      </a:lnTo>
                      <a:lnTo>
                        <a:pt x="484" y="127"/>
                      </a:lnTo>
                      <a:lnTo>
                        <a:pt x="485" y="127"/>
                      </a:lnTo>
                      <a:lnTo>
                        <a:pt x="487" y="126"/>
                      </a:lnTo>
                      <a:lnTo>
                        <a:pt x="488" y="132"/>
                      </a:lnTo>
                      <a:lnTo>
                        <a:pt x="490" y="134"/>
                      </a:lnTo>
                      <a:lnTo>
                        <a:pt x="493" y="133"/>
                      </a:lnTo>
                      <a:lnTo>
                        <a:pt x="495" y="134"/>
                      </a:lnTo>
                      <a:lnTo>
                        <a:pt x="497" y="135"/>
                      </a:lnTo>
                      <a:lnTo>
                        <a:pt x="500" y="138"/>
                      </a:lnTo>
                      <a:lnTo>
                        <a:pt x="501" y="137"/>
                      </a:lnTo>
                      <a:lnTo>
                        <a:pt x="507" y="142"/>
                      </a:lnTo>
                      <a:lnTo>
                        <a:pt x="508" y="144"/>
                      </a:lnTo>
                      <a:lnTo>
                        <a:pt x="506" y="144"/>
                      </a:lnTo>
                      <a:lnTo>
                        <a:pt x="505" y="147"/>
                      </a:lnTo>
                      <a:lnTo>
                        <a:pt x="507" y="148"/>
                      </a:lnTo>
                      <a:lnTo>
                        <a:pt x="509" y="149"/>
                      </a:lnTo>
                      <a:lnTo>
                        <a:pt x="514" y="158"/>
                      </a:lnTo>
                      <a:lnTo>
                        <a:pt x="516" y="159"/>
                      </a:lnTo>
                      <a:lnTo>
                        <a:pt x="516" y="167"/>
                      </a:lnTo>
                      <a:lnTo>
                        <a:pt x="517" y="169"/>
                      </a:lnTo>
                      <a:lnTo>
                        <a:pt x="517" y="171"/>
                      </a:lnTo>
                      <a:lnTo>
                        <a:pt x="518" y="172"/>
                      </a:lnTo>
                      <a:lnTo>
                        <a:pt x="519" y="174"/>
                      </a:lnTo>
                      <a:lnTo>
                        <a:pt x="520" y="174"/>
                      </a:lnTo>
                      <a:lnTo>
                        <a:pt x="520" y="174"/>
                      </a:lnTo>
                      <a:lnTo>
                        <a:pt x="522" y="174"/>
                      </a:lnTo>
                      <a:lnTo>
                        <a:pt x="522" y="170"/>
                      </a:lnTo>
                      <a:lnTo>
                        <a:pt x="524" y="168"/>
                      </a:lnTo>
                      <a:lnTo>
                        <a:pt x="524" y="171"/>
                      </a:lnTo>
                      <a:lnTo>
                        <a:pt x="531" y="175"/>
                      </a:lnTo>
                      <a:lnTo>
                        <a:pt x="531" y="171"/>
                      </a:lnTo>
                      <a:lnTo>
                        <a:pt x="533" y="172"/>
                      </a:lnTo>
                      <a:lnTo>
                        <a:pt x="533" y="174"/>
                      </a:lnTo>
                      <a:lnTo>
                        <a:pt x="533" y="175"/>
                      </a:lnTo>
                      <a:lnTo>
                        <a:pt x="535" y="190"/>
                      </a:lnTo>
                      <a:lnTo>
                        <a:pt x="543" y="197"/>
                      </a:lnTo>
                      <a:lnTo>
                        <a:pt x="546" y="197"/>
                      </a:lnTo>
                      <a:lnTo>
                        <a:pt x="548" y="199"/>
                      </a:lnTo>
                      <a:lnTo>
                        <a:pt x="551" y="204"/>
                      </a:lnTo>
                      <a:lnTo>
                        <a:pt x="552" y="205"/>
                      </a:lnTo>
                      <a:lnTo>
                        <a:pt x="554" y="207"/>
                      </a:lnTo>
                      <a:lnTo>
                        <a:pt x="557" y="208"/>
                      </a:lnTo>
                      <a:lnTo>
                        <a:pt x="556" y="209"/>
                      </a:lnTo>
                      <a:lnTo>
                        <a:pt x="560" y="214"/>
                      </a:lnTo>
                      <a:lnTo>
                        <a:pt x="560" y="215"/>
                      </a:lnTo>
                      <a:lnTo>
                        <a:pt x="562" y="216"/>
                      </a:lnTo>
                      <a:lnTo>
                        <a:pt x="564" y="223"/>
                      </a:lnTo>
                      <a:lnTo>
                        <a:pt x="566" y="227"/>
                      </a:lnTo>
                      <a:lnTo>
                        <a:pt x="567" y="226"/>
                      </a:lnTo>
                      <a:lnTo>
                        <a:pt x="567" y="229"/>
                      </a:lnTo>
                      <a:lnTo>
                        <a:pt x="566" y="233"/>
                      </a:lnTo>
                      <a:lnTo>
                        <a:pt x="569" y="246"/>
                      </a:lnTo>
                      <a:lnTo>
                        <a:pt x="568" y="245"/>
                      </a:lnTo>
                      <a:lnTo>
                        <a:pt x="567" y="247"/>
                      </a:lnTo>
                      <a:lnTo>
                        <a:pt x="568" y="248"/>
                      </a:lnTo>
                      <a:lnTo>
                        <a:pt x="568" y="250"/>
                      </a:lnTo>
                      <a:lnTo>
                        <a:pt x="569" y="251"/>
                      </a:lnTo>
                      <a:lnTo>
                        <a:pt x="573" y="265"/>
                      </a:lnTo>
                      <a:lnTo>
                        <a:pt x="569" y="296"/>
                      </a:lnTo>
                      <a:lnTo>
                        <a:pt x="569" y="297"/>
                      </a:lnTo>
                      <a:lnTo>
                        <a:pt x="566" y="301"/>
                      </a:lnTo>
                      <a:lnTo>
                        <a:pt x="567" y="311"/>
                      </a:lnTo>
                      <a:lnTo>
                        <a:pt x="566" y="313"/>
                      </a:lnTo>
                      <a:lnTo>
                        <a:pt x="566" y="314"/>
                      </a:lnTo>
                      <a:lnTo>
                        <a:pt x="560" y="328"/>
                      </a:lnTo>
                      <a:lnTo>
                        <a:pt x="558" y="330"/>
                      </a:lnTo>
                      <a:lnTo>
                        <a:pt x="558" y="331"/>
                      </a:lnTo>
                      <a:lnTo>
                        <a:pt x="558" y="333"/>
                      </a:lnTo>
                      <a:lnTo>
                        <a:pt x="555" y="337"/>
                      </a:lnTo>
                      <a:lnTo>
                        <a:pt x="553" y="337"/>
                      </a:lnTo>
                      <a:lnTo>
                        <a:pt x="553" y="338"/>
                      </a:lnTo>
                      <a:lnTo>
                        <a:pt x="554" y="339"/>
                      </a:lnTo>
                      <a:lnTo>
                        <a:pt x="549" y="340"/>
                      </a:lnTo>
                      <a:lnTo>
                        <a:pt x="544" y="352"/>
                      </a:lnTo>
                      <a:lnTo>
                        <a:pt x="542" y="352"/>
                      </a:lnTo>
                      <a:lnTo>
                        <a:pt x="541" y="352"/>
                      </a:lnTo>
                      <a:lnTo>
                        <a:pt x="541" y="353"/>
                      </a:lnTo>
                      <a:lnTo>
                        <a:pt x="542" y="354"/>
                      </a:lnTo>
                      <a:lnTo>
                        <a:pt x="542" y="357"/>
                      </a:lnTo>
                      <a:lnTo>
                        <a:pt x="541" y="360"/>
                      </a:lnTo>
                      <a:lnTo>
                        <a:pt x="540" y="360"/>
                      </a:lnTo>
                      <a:lnTo>
                        <a:pt x="540" y="363"/>
                      </a:lnTo>
                      <a:lnTo>
                        <a:pt x="538" y="365"/>
                      </a:lnTo>
                      <a:lnTo>
                        <a:pt x="534" y="380"/>
                      </a:lnTo>
                      <a:lnTo>
                        <a:pt x="532" y="378"/>
                      </a:lnTo>
                      <a:lnTo>
                        <a:pt x="530" y="383"/>
                      </a:lnTo>
                      <a:lnTo>
                        <a:pt x="529" y="385"/>
                      </a:lnTo>
                      <a:lnTo>
                        <a:pt x="528" y="388"/>
                      </a:lnTo>
                      <a:lnTo>
                        <a:pt x="527" y="388"/>
                      </a:lnTo>
                      <a:lnTo>
                        <a:pt x="527" y="390"/>
                      </a:lnTo>
                      <a:lnTo>
                        <a:pt x="525" y="398"/>
                      </a:lnTo>
                      <a:lnTo>
                        <a:pt x="526" y="400"/>
                      </a:lnTo>
                      <a:lnTo>
                        <a:pt x="523" y="411"/>
                      </a:lnTo>
                      <a:lnTo>
                        <a:pt x="524" y="418"/>
                      </a:lnTo>
                      <a:lnTo>
                        <a:pt x="523" y="422"/>
                      </a:lnTo>
                      <a:lnTo>
                        <a:pt x="521" y="421"/>
                      </a:lnTo>
                      <a:lnTo>
                        <a:pt x="520" y="421"/>
                      </a:lnTo>
                      <a:lnTo>
                        <a:pt x="519" y="424"/>
                      </a:lnTo>
                      <a:lnTo>
                        <a:pt x="500" y="426"/>
                      </a:lnTo>
                      <a:lnTo>
                        <a:pt x="485" y="434"/>
                      </a:lnTo>
                      <a:lnTo>
                        <a:pt x="484" y="436"/>
                      </a:lnTo>
                      <a:lnTo>
                        <a:pt x="483" y="438"/>
                      </a:lnTo>
                      <a:lnTo>
                        <a:pt x="480" y="440"/>
                      </a:lnTo>
                      <a:lnTo>
                        <a:pt x="478" y="441"/>
                      </a:lnTo>
                      <a:lnTo>
                        <a:pt x="477" y="440"/>
                      </a:lnTo>
                      <a:lnTo>
                        <a:pt x="474" y="441"/>
                      </a:lnTo>
                      <a:lnTo>
                        <a:pt x="472" y="441"/>
                      </a:lnTo>
                      <a:lnTo>
                        <a:pt x="471" y="442"/>
                      </a:lnTo>
                      <a:lnTo>
                        <a:pt x="471" y="444"/>
                      </a:lnTo>
                      <a:lnTo>
                        <a:pt x="471" y="445"/>
                      </a:lnTo>
                      <a:lnTo>
                        <a:pt x="472" y="444"/>
                      </a:lnTo>
                      <a:lnTo>
                        <a:pt x="474" y="442"/>
                      </a:lnTo>
                      <a:lnTo>
                        <a:pt x="475" y="442"/>
                      </a:lnTo>
                      <a:lnTo>
                        <a:pt x="474" y="448"/>
                      </a:lnTo>
                      <a:lnTo>
                        <a:pt x="473" y="449"/>
                      </a:lnTo>
                      <a:lnTo>
                        <a:pt x="469" y="445"/>
                      </a:lnTo>
                      <a:lnTo>
                        <a:pt x="468" y="445"/>
                      </a:lnTo>
                      <a:lnTo>
                        <a:pt x="466" y="444"/>
                      </a:lnTo>
                      <a:lnTo>
                        <a:pt x="465" y="441"/>
                      </a:lnTo>
                      <a:lnTo>
                        <a:pt x="462" y="441"/>
                      </a:lnTo>
                      <a:lnTo>
                        <a:pt x="460" y="439"/>
                      </a:lnTo>
                      <a:lnTo>
                        <a:pt x="460" y="438"/>
                      </a:lnTo>
                      <a:lnTo>
                        <a:pt x="461" y="435"/>
                      </a:lnTo>
                      <a:lnTo>
                        <a:pt x="459" y="433"/>
                      </a:lnTo>
                      <a:lnTo>
                        <a:pt x="456" y="436"/>
                      </a:lnTo>
                      <a:lnTo>
                        <a:pt x="453" y="436"/>
                      </a:lnTo>
                      <a:lnTo>
                        <a:pt x="450" y="435"/>
                      </a:lnTo>
                      <a:lnTo>
                        <a:pt x="449" y="434"/>
                      </a:lnTo>
                      <a:lnTo>
                        <a:pt x="453" y="434"/>
                      </a:lnTo>
                      <a:lnTo>
                        <a:pt x="453" y="431"/>
                      </a:lnTo>
                      <a:lnTo>
                        <a:pt x="453" y="428"/>
                      </a:lnTo>
                      <a:lnTo>
                        <a:pt x="451" y="426"/>
                      </a:lnTo>
                      <a:lnTo>
                        <a:pt x="446" y="430"/>
                      </a:lnTo>
                      <a:lnTo>
                        <a:pt x="444" y="430"/>
                      </a:lnTo>
                      <a:lnTo>
                        <a:pt x="447" y="432"/>
                      </a:lnTo>
                      <a:lnTo>
                        <a:pt x="448" y="433"/>
                      </a:lnTo>
                      <a:lnTo>
                        <a:pt x="442" y="434"/>
                      </a:lnTo>
                      <a:lnTo>
                        <a:pt x="440" y="437"/>
                      </a:lnTo>
                      <a:lnTo>
                        <a:pt x="437" y="440"/>
                      </a:lnTo>
                      <a:lnTo>
                        <a:pt x="429" y="444"/>
                      </a:lnTo>
                      <a:lnTo>
                        <a:pt x="428" y="442"/>
                      </a:lnTo>
                      <a:lnTo>
                        <a:pt x="407" y="433"/>
                      </a:lnTo>
                      <a:lnTo>
                        <a:pt x="405" y="434"/>
                      </a:lnTo>
                      <a:lnTo>
                        <a:pt x="403" y="436"/>
                      </a:lnTo>
                      <a:lnTo>
                        <a:pt x="401" y="432"/>
                      </a:lnTo>
                      <a:lnTo>
                        <a:pt x="396" y="430"/>
                      </a:lnTo>
                      <a:lnTo>
                        <a:pt x="391" y="429"/>
                      </a:lnTo>
                      <a:lnTo>
                        <a:pt x="387" y="427"/>
                      </a:lnTo>
                      <a:lnTo>
                        <a:pt x="385" y="424"/>
                      </a:lnTo>
                      <a:lnTo>
                        <a:pt x="383" y="421"/>
                      </a:lnTo>
                      <a:lnTo>
                        <a:pt x="381" y="419"/>
                      </a:lnTo>
                      <a:lnTo>
                        <a:pt x="377" y="411"/>
                      </a:lnTo>
                      <a:lnTo>
                        <a:pt x="377" y="410"/>
                      </a:lnTo>
                      <a:lnTo>
                        <a:pt x="379" y="407"/>
                      </a:lnTo>
                      <a:lnTo>
                        <a:pt x="379" y="403"/>
                      </a:lnTo>
                      <a:lnTo>
                        <a:pt x="376" y="396"/>
                      </a:lnTo>
                      <a:lnTo>
                        <a:pt x="370" y="388"/>
                      </a:lnTo>
                      <a:lnTo>
                        <a:pt x="372" y="384"/>
                      </a:lnTo>
                      <a:lnTo>
                        <a:pt x="372" y="383"/>
                      </a:lnTo>
                      <a:lnTo>
                        <a:pt x="368" y="384"/>
                      </a:lnTo>
                      <a:lnTo>
                        <a:pt x="360" y="387"/>
                      </a:lnTo>
                      <a:lnTo>
                        <a:pt x="357" y="388"/>
                      </a:lnTo>
                      <a:lnTo>
                        <a:pt x="355" y="387"/>
                      </a:lnTo>
                      <a:lnTo>
                        <a:pt x="359" y="380"/>
                      </a:lnTo>
                      <a:lnTo>
                        <a:pt x="360" y="376"/>
                      </a:lnTo>
                      <a:lnTo>
                        <a:pt x="360" y="372"/>
                      </a:lnTo>
                      <a:lnTo>
                        <a:pt x="358" y="367"/>
                      </a:lnTo>
                      <a:lnTo>
                        <a:pt x="354" y="363"/>
                      </a:lnTo>
                      <a:lnTo>
                        <a:pt x="351" y="369"/>
                      </a:lnTo>
                      <a:lnTo>
                        <a:pt x="350" y="378"/>
                      </a:lnTo>
                      <a:lnTo>
                        <a:pt x="349" y="379"/>
                      </a:lnTo>
                      <a:lnTo>
                        <a:pt x="347" y="378"/>
                      </a:lnTo>
                      <a:lnTo>
                        <a:pt x="344" y="380"/>
                      </a:lnTo>
                      <a:lnTo>
                        <a:pt x="341" y="380"/>
                      </a:lnTo>
                      <a:lnTo>
                        <a:pt x="339" y="382"/>
                      </a:lnTo>
                      <a:lnTo>
                        <a:pt x="337" y="380"/>
                      </a:lnTo>
                      <a:lnTo>
                        <a:pt x="338" y="375"/>
                      </a:lnTo>
                      <a:lnTo>
                        <a:pt x="342" y="375"/>
                      </a:lnTo>
                      <a:lnTo>
                        <a:pt x="345" y="374"/>
                      </a:lnTo>
                      <a:lnTo>
                        <a:pt x="346" y="367"/>
                      </a:lnTo>
                      <a:lnTo>
                        <a:pt x="345" y="367"/>
                      </a:lnTo>
                      <a:lnTo>
                        <a:pt x="345" y="362"/>
                      </a:lnTo>
                      <a:lnTo>
                        <a:pt x="348" y="354"/>
                      </a:lnTo>
                      <a:lnTo>
                        <a:pt x="350" y="354"/>
                      </a:lnTo>
                      <a:lnTo>
                        <a:pt x="351" y="351"/>
                      </a:lnTo>
                      <a:lnTo>
                        <a:pt x="352" y="344"/>
                      </a:lnTo>
                      <a:lnTo>
                        <a:pt x="353" y="345"/>
                      </a:lnTo>
                      <a:lnTo>
                        <a:pt x="352" y="341"/>
                      </a:lnTo>
                      <a:lnTo>
                        <a:pt x="352" y="339"/>
                      </a:lnTo>
                      <a:lnTo>
                        <a:pt x="351" y="338"/>
                      </a:lnTo>
                      <a:lnTo>
                        <a:pt x="351" y="335"/>
                      </a:lnTo>
                      <a:lnTo>
                        <a:pt x="350" y="334"/>
                      </a:lnTo>
                      <a:lnTo>
                        <a:pt x="349" y="336"/>
                      </a:lnTo>
                      <a:lnTo>
                        <a:pt x="349" y="341"/>
                      </a:lnTo>
                      <a:lnTo>
                        <a:pt x="348" y="341"/>
                      </a:lnTo>
                      <a:lnTo>
                        <a:pt x="343" y="351"/>
                      </a:lnTo>
                      <a:lnTo>
                        <a:pt x="342" y="352"/>
                      </a:lnTo>
                      <a:lnTo>
                        <a:pt x="341" y="354"/>
                      </a:lnTo>
                      <a:lnTo>
                        <a:pt x="338" y="354"/>
                      </a:lnTo>
                      <a:lnTo>
                        <a:pt x="337" y="355"/>
                      </a:lnTo>
                      <a:lnTo>
                        <a:pt x="337" y="356"/>
                      </a:lnTo>
                      <a:lnTo>
                        <a:pt x="333" y="358"/>
                      </a:lnTo>
                      <a:lnTo>
                        <a:pt x="332" y="359"/>
                      </a:lnTo>
                      <a:lnTo>
                        <a:pt x="330" y="360"/>
                      </a:lnTo>
                      <a:lnTo>
                        <a:pt x="329" y="364"/>
                      </a:lnTo>
                      <a:lnTo>
                        <a:pt x="324" y="369"/>
                      </a:lnTo>
                      <a:lnTo>
                        <a:pt x="323" y="372"/>
                      </a:lnTo>
                      <a:lnTo>
                        <a:pt x="324" y="372"/>
                      </a:lnTo>
                      <a:lnTo>
                        <a:pt x="324" y="377"/>
                      </a:lnTo>
                      <a:lnTo>
                        <a:pt x="323" y="375"/>
                      </a:lnTo>
                      <a:lnTo>
                        <a:pt x="321" y="376"/>
                      </a:lnTo>
                      <a:lnTo>
                        <a:pt x="318" y="373"/>
                      </a:lnTo>
                      <a:lnTo>
                        <a:pt x="316" y="371"/>
                      </a:lnTo>
                      <a:lnTo>
                        <a:pt x="314" y="369"/>
                      </a:lnTo>
                      <a:lnTo>
                        <a:pt x="312" y="369"/>
                      </a:lnTo>
                      <a:lnTo>
                        <a:pt x="312" y="367"/>
                      </a:lnTo>
                      <a:lnTo>
                        <a:pt x="316" y="370"/>
                      </a:lnTo>
                      <a:lnTo>
                        <a:pt x="316" y="367"/>
                      </a:lnTo>
                      <a:lnTo>
                        <a:pt x="316" y="364"/>
                      </a:lnTo>
                      <a:lnTo>
                        <a:pt x="314" y="362"/>
                      </a:lnTo>
                      <a:lnTo>
                        <a:pt x="314" y="358"/>
                      </a:lnTo>
                      <a:lnTo>
                        <a:pt x="312" y="355"/>
                      </a:lnTo>
                      <a:lnTo>
                        <a:pt x="309" y="354"/>
                      </a:lnTo>
                      <a:lnTo>
                        <a:pt x="308" y="349"/>
                      </a:lnTo>
                      <a:lnTo>
                        <a:pt x="306" y="345"/>
                      </a:lnTo>
                      <a:lnTo>
                        <a:pt x="305" y="346"/>
                      </a:lnTo>
                      <a:lnTo>
                        <a:pt x="299" y="343"/>
                      </a:lnTo>
                      <a:lnTo>
                        <a:pt x="298" y="341"/>
                      </a:lnTo>
                      <a:lnTo>
                        <a:pt x="298" y="338"/>
                      </a:lnTo>
                      <a:lnTo>
                        <a:pt x="299" y="338"/>
                      </a:lnTo>
                      <a:lnTo>
                        <a:pt x="299" y="334"/>
                      </a:lnTo>
                      <a:lnTo>
                        <a:pt x="294" y="333"/>
                      </a:lnTo>
                      <a:lnTo>
                        <a:pt x="288" y="328"/>
                      </a:lnTo>
                      <a:lnTo>
                        <a:pt x="287" y="327"/>
                      </a:lnTo>
                      <a:lnTo>
                        <a:pt x="287" y="329"/>
                      </a:lnTo>
                      <a:lnTo>
                        <a:pt x="285" y="329"/>
                      </a:lnTo>
                      <a:lnTo>
                        <a:pt x="277" y="324"/>
                      </a:lnTo>
                      <a:lnTo>
                        <a:pt x="275" y="325"/>
                      </a:lnTo>
                      <a:lnTo>
                        <a:pt x="273" y="326"/>
                      </a:lnTo>
                      <a:lnTo>
                        <a:pt x="272" y="326"/>
                      </a:lnTo>
                      <a:lnTo>
                        <a:pt x="271" y="325"/>
                      </a:lnTo>
                      <a:lnTo>
                        <a:pt x="263" y="319"/>
                      </a:lnTo>
                      <a:lnTo>
                        <a:pt x="257" y="317"/>
                      </a:lnTo>
                      <a:lnTo>
                        <a:pt x="228" y="318"/>
                      </a:lnTo>
                      <a:lnTo>
                        <a:pt x="213" y="326"/>
                      </a:lnTo>
                      <a:lnTo>
                        <a:pt x="206" y="327"/>
                      </a:lnTo>
                      <a:lnTo>
                        <a:pt x="202" y="329"/>
                      </a:lnTo>
                      <a:lnTo>
                        <a:pt x="187" y="330"/>
                      </a:lnTo>
                      <a:lnTo>
                        <a:pt x="184" y="329"/>
                      </a:lnTo>
                      <a:lnTo>
                        <a:pt x="180" y="330"/>
                      </a:lnTo>
                      <a:lnTo>
                        <a:pt x="171" y="336"/>
                      </a:lnTo>
                      <a:lnTo>
                        <a:pt x="166" y="337"/>
                      </a:lnTo>
                      <a:lnTo>
                        <a:pt x="162" y="340"/>
                      </a:lnTo>
                      <a:lnTo>
                        <a:pt x="159" y="340"/>
                      </a:lnTo>
                      <a:lnTo>
                        <a:pt x="156" y="342"/>
                      </a:lnTo>
                      <a:lnTo>
                        <a:pt x="149" y="355"/>
                      </a:lnTo>
                      <a:lnTo>
                        <a:pt x="145" y="357"/>
                      </a:lnTo>
                      <a:lnTo>
                        <a:pt x="142" y="357"/>
                      </a:lnTo>
                      <a:lnTo>
                        <a:pt x="140" y="356"/>
                      </a:lnTo>
                      <a:lnTo>
                        <a:pt x="129" y="358"/>
                      </a:lnTo>
                      <a:lnTo>
                        <a:pt x="127" y="356"/>
                      </a:lnTo>
                      <a:lnTo>
                        <a:pt x="126" y="355"/>
                      </a:lnTo>
                      <a:lnTo>
                        <a:pt x="120" y="356"/>
                      </a:lnTo>
                      <a:lnTo>
                        <a:pt x="113" y="355"/>
                      </a:lnTo>
                      <a:lnTo>
                        <a:pt x="109" y="357"/>
                      </a:lnTo>
                      <a:lnTo>
                        <a:pt x="98" y="357"/>
                      </a:lnTo>
                      <a:lnTo>
                        <a:pt x="95" y="358"/>
                      </a:lnTo>
                      <a:lnTo>
                        <a:pt x="92" y="360"/>
                      </a:lnTo>
                      <a:lnTo>
                        <a:pt x="91" y="362"/>
                      </a:lnTo>
                      <a:lnTo>
                        <a:pt x="91" y="364"/>
                      </a:lnTo>
                      <a:lnTo>
                        <a:pt x="91" y="364"/>
                      </a:lnTo>
                      <a:lnTo>
                        <a:pt x="89" y="365"/>
                      </a:lnTo>
                      <a:lnTo>
                        <a:pt x="82" y="367"/>
                      </a:lnTo>
                      <a:lnTo>
                        <a:pt x="76" y="372"/>
                      </a:lnTo>
                      <a:lnTo>
                        <a:pt x="75" y="374"/>
                      </a:lnTo>
                      <a:lnTo>
                        <a:pt x="72" y="375"/>
                      </a:lnTo>
                      <a:lnTo>
                        <a:pt x="70" y="376"/>
                      </a:lnTo>
                      <a:lnTo>
                        <a:pt x="68" y="375"/>
                      </a:lnTo>
                      <a:lnTo>
                        <a:pt x="68" y="377"/>
                      </a:lnTo>
                      <a:lnTo>
                        <a:pt x="66" y="377"/>
                      </a:lnTo>
                      <a:lnTo>
                        <a:pt x="64" y="378"/>
                      </a:lnTo>
                      <a:lnTo>
                        <a:pt x="62" y="376"/>
                      </a:lnTo>
                      <a:lnTo>
                        <a:pt x="49" y="376"/>
                      </a:lnTo>
                      <a:lnTo>
                        <a:pt x="48" y="374"/>
                      </a:lnTo>
                      <a:lnTo>
                        <a:pt x="45" y="373"/>
                      </a:lnTo>
                      <a:lnTo>
                        <a:pt x="45" y="373"/>
                      </a:lnTo>
                      <a:lnTo>
                        <a:pt x="42" y="373"/>
                      </a:lnTo>
                      <a:lnTo>
                        <a:pt x="34" y="364"/>
                      </a:lnTo>
                      <a:lnTo>
                        <a:pt x="28" y="362"/>
                      </a:lnTo>
                      <a:lnTo>
                        <a:pt x="28" y="351"/>
                      </a:lnTo>
                      <a:lnTo>
                        <a:pt x="28" y="351"/>
                      </a:lnTo>
                      <a:lnTo>
                        <a:pt x="30" y="352"/>
                      </a:lnTo>
                      <a:lnTo>
                        <a:pt x="33" y="352"/>
                      </a:lnTo>
                      <a:lnTo>
                        <a:pt x="37" y="344"/>
                      </a:lnTo>
                      <a:lnTo>
                        <a:pt x="37" y="341"/>
                      </a:lnTo>
                      <a:lnTo>
                        <a:pt x="36" y="338"/>
                      </a:lnTo>
                      <a:lnTo>
                        <a:pt x="36" y="334"/>
                      </a:lnTo>
                      <a:lnTo>
                        <a:pt x="36" y="336"/>
                      </a:lnTo>
                      <a:lnTo>
                        <a:pt x="37" y="333"/>
                      </a:lnTo>
                      <a:lnTo>
                        <a:pt x="37" y="320"/>
                      </a:lnTo>
                      <a:lnTo>
                        <a:pt x="29" y="302"/>
                      </a:lnTo>
                      <a:lnTo>
                        <a:pt x="26" y="283"/>
                      </a:lnTo>
                      <a:lnTo>
                        <a:pt x="21" y="273"/>
                      </a:lnTo>
                      <a:lnTo>
                        <a:pt x="20" y="269"/>
                      </a:lnTo>
                      <a:lnTo>
                        <a:pt x="14" y="260"/>
                      </a:lnTo>
                      <a:lnTo>
                        <a:pt x="14" y="255"/>
                      </a:lnTo>
                      <a:lnTo>
                        <a:pt x="11" y="245"/>
                      </a:lnTo>
                      <a:lnTo>
                        <a:pt x="8" y="243"/>
                      </a:lnTo>
                      <a:lnTo>
                        <a:pt x="4" y="238"/>
                      </a:lnTo>
                      <a:lnTo>
                        <a:pt x="3" y="236"/>
                      </a:lnTo>
                      <a:lnTo>
                        <a:pt x="2" y="235"/>
                      </a:lnTo>
                      <a:lnTo>
                        <a:pt x="0" y="232"/>
                      </a:lnTo>
                      <a:lnTo>
                        <a:pt x="1" y="230"/>
                      </a:lnTo>
                      <a:lnTo>
                        <a:pt x="1" y="232"/>
                      </a:lnTo>
                      <a:lnTo>
                        <a:pt x="2" y="232"/>
                      </a:lnTo>
                      <a:lnTo>
                        <a:pt x="3" y="232"/>
                      </a:lnTo>
                      <a:lnTo>
                        <a:pt x="4" y="234"/>
                      </a:lnTo>
                      <a:lnTo>
                        <a:pt x="5" y="237"/>
                      </a:lnTo>
                      <a:lnTo>
                        <a:pt x="6" y="236"/>
                      </a:lnTo>
                      <a:lnTo>
                        <a:pt x="6" y="238"/>
                      </a:lnTo>
                      <a:lnTo>
                        <a:pt x="8" y="238"/>
                      </a:lnTo>
                      <a:lnTo>
                        <a:pt x="9" y="237"/>
                      </a:lnTo>
                      <a:lnTo>
                        <a:pt x="9" y="234"/>
                      </a:lnTo>
                      <a:lnTo>
                        <a:pt x="7" y="232"/>
                      </a:lnTo>
                      <a:lnTo>
                        <a:pt x="4" y="224"/>
                      </a:lnTo>
                      <a:lnTo>
                        <a:pt x="4" y="222"/>
                      </a:lnTo>
                      <a:lnTo>
                        <a:pt x="5" y="223"/>
                      </a:lnTo>
                      <a:lnTo>
                        <a:pt x="7" y="232"/>
                      </a:lnTo>
                      <a:lnTo>
                        <a:pt x="9" y="229"/>
                      </a:lnTo>
                      <a:lnTo>
                        <a:pt x="10" y="234"/>
                      </a:lnTo>
                      <a:lnTo>
                        <a:pt x="12" y="235"/>
                      </a:lnTo>
                      <a:lnTo>
                        <a:pt x="14" y="233"/>
                      </a:lnTo>
                      <a:lnTo>
                        <a:pt x="14" y="229"/>
                      </a:lnTo>
                      <a:lnTo>
                        <a:pt x="14" y="225"/>
                      </a:lnTo>
                      <a:lnTo>
                        <a:pt x="12" y="223"/>
                      </a:lnTo>
                      <a:lnTo>
                        <a:pt x="10" y="220"/>
                      </a:lnTo>
                      <a:lnTo>
                        <a:pt x="10" y="221"/>
                      </a:lnTo>
                      <a:lnTo>
                        <a:pt x="10" y="219"/>
                      </a:lnTo>
                      <a:lnTo>
                        <a:pt x="3" y="204"/>
                      </a:lnTo>
                      <a:lnTo>
                        <a:pt x="3" y="196"/>
                      </a:lnTo>
                      <a:lnTo>
                        <a:pt x="4" y="194"/>
                      </a:lnTo>
                      <a:lnTo>
                        <a:pt x="8" y="190"/>
                      </a:lnTo>
                      <a:lnTo>
                        <a:pt x="8" y="180"/>
                      </a:lnTo>
                      <a:lnTo>
                        <a:pt x="6" y="177"/>
                      </a:lnTo>
                      <a:lnTo>
                        <a:pt x="10" y="165"/>
                      </a:lnTo>
                      <a:lnTo>
                        <a:pt x="11" y="165"/>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508" name="Freeform 1245">
                  <a:extLst>
                    <a:ext uri="{FF2B5EF4-FFF2-40B4-BE49-F238E27FC236}">
                      <a16:creationId xmlns:a16="http://schemas.microsoft.com/office/drawing/2014/main" xmlns="" id="{74E123FE-9106-484A-B3EE-E4FD444A8D89}"/>
                    </a:ext>
                  </a:extLst>
                </p:cNvPr>
                <p:cNvSpPr/>
                <p:nvPr/>
              </p:nvSpPr>
              <p:spPr>
                <a:xfrm>
                  <a:off x="5227638" y="3614738"/>
                  <a:ext cx="69850" cy="71438"/>
                </a:xfrm>
                <a:custGeom>
                  <a:avLst/>
                  <a:gdLst>
                    <a:gd name="T0" fmla="*/ 20 w 44"/>
                    <a:gd name="T1" fmla="*/ 30 h 45"/>
                    <a:gd name="T2" fmla="*/ 17 w 44"/>
                    <a:gd name="T3" fmla="*/ 26 h 45"/>
                    <a:gd name="T4" fmla="*/ 15 w 44"/>
                    <a:gd name="T5" fmla="*/ 25 h 45"/>
                    <a:gd name="T6" fmla="*/ 12 w 44"/>
                    <a:gd name="T7" fmla="*/ 22 h 45"/>
                    <a:gd name="T8" fmla="*/ 7 w 44"/>
                    <a:gd name="T9" fmla="*/ 20 h 45"/>
                    <a:gd name="T10" fmla="*/ 5 w 44"/>
                    <a:gd name="T11" fmla="*/ 17 h 45"/>
                    <a:gd name="T12" fmla="*/ 4 w 44"/>
                    <a:gd name="T13" fmla="*/ 8 h 45"/>
                    <a:gd name="T14" fmla="*/ 2 w 44"/>
                    <a:gd name="T15" fmla="*/ 5 h 45"/>
                    <a:gd name="T16" fmla="*/ 0 w 44"/>
                    <a:gd name="T17" fmla="*/ 3 h 45"/>
                    <a:gd name="T18" fmla="*/ 5 w 44"/>
                    <a:gd name="T19" fmla="*/ 3 h 45"/>
                    <a:gd name="T20" fmla="*/ 7 w 44"/>
                    <a:gd name="T21" fmla="*/ 2 h 45"/>
                    <a:gd name="T22" fmla="*/ 11 w 44"/>
                    <a:gd name="T23" fmla="*/ 1 h 45"/>
                    <a:gd name="T24" fmla="*/ 13 w 44"/>
                    <a:gd name="T25" fmla="*/ 0 h 45"/>
                    <a:gd name="T26" fmla="*/ 18 w 44"/>
                    <a:gd name="T27" fmla="*/ 1 h 45"/>
                    <a:gd name="T28" fmla="*/ 23 w 44"/>
                    <a:gd name="T29" fmla="*/ 0 h 45"/>
                    <a:gd name="T30" fmla="*/ 26 w 44"/>
                    <a:gd name="T31" fmla="*/ 5 h 45"/>
                    <a:gd name="T32" fmla="*/ 28 w 44"/>
                    <a:gd name="T33" fmla="*/ 5 h 45"/>
                    <a:gd name="T34" fmla="*/ 29 w 44"/>
                    <a:gd name="T35" fmla="*/ 6 h 45"/>
                    <a:gd name="T36" fmla="*/ 30 w 44"/>
                    <a:gd name="T37" fmla="*/ 8 h 45"/>
                    <a:gd name="T38" fmla="*/ 29 w 44"/>
                    <a:gd name="T39" fmla="*/ 10 h 45"/>
                    <a:gd name="T40" fmla="*/ 28 w 44"/>
                    <a:gd name="T41" fmla="*/ 12 h 45"/>
                    <a:gd name="T42" fmla="*/ 29 w 44"/>
                    <a:gd name="T43" fmla="*/ 14 h 45"/>
                    <a:gd name="T44" fmla="*/ 32 w 44"/>
                    <a:gd name="T45" fmla="*/ 17 h 45"/>
                    <a:gd name="T46" fmla="*/ 36 w 44"/>
                    <a:gd name="T47" fmla="*/ 19 h 45"/>
                    <a:gd name="T48" fmla="*/ 36 w 44"/>
                    <a:gd name="T49" fmla="*/ 21 h 45"/>
                    <a:gd name="T50" fmla="*/ 35 w 44"/>
                    <a:gd name="T51" fmla="*/ 23 h 45"/>
                    <a:gd name="T52" fmla="*/ 33 w 44"/>
                    <a:gd name="T53" fmla="*/ 24 h 45"/>
                    <a:gd name="T54" fmla="*/ 33 w 44"/>
                    <a:gd name="T55" fmla="*/ 26 h 45"/>
                    <a:gd name="T56" fmla="*/ 36 w 44"/>
                    <a:gd name="T57" fmla="*/ 29 h 45"/>
                    <a:gd name="T58" fmla="*/ 40 w 44"/>
                    <a:gd name="T59" fmla="*/ 31 h 45"/>
                    <a:gd name="T60" fmla="*/ 42 w 44"/>
                    <a:gd name="T61" fmla="*/ 31 h 45"/>
                    <a:gd name="T62" fmla="*/ 44 w 44"/>
                    <a:gd name="T63" fmla="*/ 31 h 45"/>
                    <a:gd name="T64" fmla="*/ 42 w 44"/>
                    <a:gd name="T65" fmla="*/ 35 h 45"/>
                    <a:gd name="T66" fmla="*/ 44 w 44"/>
                    <a:gd name="T67" fmla="*/ 37 h 45"/>
                    <a:gd name="T68" fmla="*/ 44 w 44"/>
                    <a:gd name="T69" fmla="*/ 39 h 45"/>
                    <a:gd name="T70" fmla="*/ 42 w 44"/>
                    <a:gd name="T71" fmla="*/ 39 h 45"/>
                    <a:gd name="T72" fmla="*/ 44 w 44"/>
                    <a:gd name="T73" fmla="*/ 43 h 45"/>
                    <a:gd name="T74" fmla="*/ 44 w 44"/>
                    <a:gd name="T75" fmla="*/ 45 h 45"/>
                    <a:gd name="T76" fmla="*/ 37 w 44"/>
                    <a:gd name="T77" fmla="*/ 45 h 45"/>
                    <a:gd name="T78" fmla="*/ 36 w 44"/>
                    <a:gd name="T79" fmla="*/ 38 h 45"/>
                    <a:gd name="T80" fmla="*/ 34 w 44"/>
                    <a:gd name="T81" fmla="*/ 33 h 45"/>
                    <a:gd name="T82" fmla="*/ 32 w 44"/>
                    <a:gd name="T83" fmla="*/ 32 h 45"/>
                    <a:gd name="T84" fmla="*/ 30 w 44"/>
                    <a:gd name="T85" fmla="*/ 33 h 45"/>
                    <a:gd name="T86" fmla="*/ 28 w 44"/>
                    <a:gd name="T87" fmla="*/ 33 h 45"/>
                    <a:gd name="T88" fmla="*/ 26 w 44"/>
                    <a:gd name="T89" fmla="*/ 32 h 45"/>
                    <a:gd name="T90" fmla="*/ 25 w 44"/>
                    <a:gd name="T91" fmla="*/ 30 h 45"/>
                    <a:gd name="T92" fmla="*/ 23 w 44"/>
                    <a:gd name="T93" fmla="*/ 29 h 45"/>
                    <a:gd name="T94" fmla="*/ 20 w 44"/>
                    <a:gd name="T95" fmla="*/ 3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 h="45">
                      <a:moveTo>
                        <a:pt x="20" y="30"/>
                      </a:moveTo>
                      <a:lnTo>
                        <a:pt x="17" y="26"/>
                      </a:lnTo>
                      <a:lnTo>
                        <a:pt x="15" y="25"/>
                      </a:lnTo>
                      <a:lnTo>
                        <a:pt x="12" y="22"/>
                      </a:lnTo>
                      <a:lnTo>
                        <a:pt x="7" y="20"/>
                      </a:lnTo>
                      <a:lnTo>
                        <a:pt x="5" y="17"/>
                      </a:lnTo>
                      <a:lnTo>
                        <a:pt x="4" y="8"/>
                      </a:lnTo>
                      <a:lnTo>
                        <a:pt x="2" y="5"/>
                      </a:lnTo>
                      <a:lnTo>
                        <a:pt x="0" y="3"/>
                      </a:lnTo>
                      <a:lnTo>
                        <a:pt x="5" y="3"/>
                      </a:lnTo>
                      <a:lnTo>
                        <a:pt x="7" y="2"/>
                      </a:lnTo>
                      <a:lnTo>
                        <a:pt x="11" y="1"/>
                      </a:lnTo>
                      <a:lnTo>
                        <a:pt x="13" y="0"/>
                      </a:lnTo>
                      <a:lnTo>
                        <a:pt x="18" y="1"/>
                      </a:lnTo>
                      <a:lnTo>
                        <a:pt x="23" y="0"/>
                      </a:lnTo>
                      <a:lnTo>
                        <a:pt x="26" y="5"/>
                      </a:lnTo>
                      <a:lnTo>
                        <a:pt x="28" y="5"/>
                      </a:lnTo>
                      <a:lnTo>
                        <a:pt x="29" y="6"/>
                      </a:lnTo>
                      <a:lnTo>
                        <a:pt x="30" y="8"/>
                      </a:lnTo>
                      <a:lnTo>
                        <a:pt x="29" y="10"/>
                      </a:lnTo>
                      <a:lnTo>
                        <a:pt x="28" y="12"/>
                      </a:lnTo>
                      <a:lnTo>
                        <a:pt x="29" y="14"/>
                      </a:lnTo>
                      <a:lnTo>
                        <a:pt x="32" y="17"/>
                      </a:lnTo>
                      <a:lnTo>
                        <a:pt x="36" y="19"/>
                      </a:lnTo>
                      <a:lnTo>
                        <a:pt x="36" y="21"/>
                      </a:lnTo>
                      <a:lnTo>
                        <a:pt x="35" y="23"/>
                      </a:lnTo>
                      <a:lnTo>
                        <a:pt x="33" y="24"/>
                      </a:lnTo>
                      <a:lnTo>
                        <a:pt x="33" y="26"/>
                      </a:lnTo>
                      <a:lnTo>
                        <a:pt x="36" y="29"/>
                      </a:lnTo>
                      <a:lnTo>
                        <a:pt x="40" y="31"/>
                      </a:lnTo>
                      <a:lnTo>
                        <a:pt x="42" y="31"/>
                      </a:lnTo>
                      <a:lnTo>
                        <a:pt x="44" y="31"/>
                      </a:lnTo>
                      <a:lnTo>
                        <a:pt x="42" y="35"/>
                      </a:lnTo>
                      <a:lnTo>
                        <a:pt x="44" y="37"/>
                      </a:lnTo>
                      <a:lnTo>
                        <a:pt x="44" y="39"/>
                      </a:lnTo>
                      <a:lnTo>
                        <a:pt x="42" y="39"/>
                      </a:lnTo>
                      <a:lnTo>
                        <a:pt x="44" y="43"/>
                      </a:lnTo>
                      <a:lnTo>
                        <a:pt x="44" y="45"/>
                      </a:lnTo>
                      <a:lnTo>
                        <a:pt x="37" y="45"/>
                      </a:lnTo>
                      <a:lnTo>
                        <a:pt x="36" y="38"/>
                      </a:lnTo>
                      <a:lnTo>
                        <a:pt x="34" y="33"/>
                      </a:lnTo>
                      <a:lnTo>
                        <a:pt x="32" y="32"/>
                      </a:lnTo>
                      <a:lnTo>
                        <a:pt x="30" y="33"/>
                      </a:lnTo>
                      <a:lnTo>
                        <a:pt x="28" y="33"/>
                      </a:lnTo>
                      <a:lnTo>
                        <a:pt x="26" y="32"/>
                      </a:lnTo>
                      <a:lnTo>
                        <a:pt x="25" y="30"/>
                      </a:lnTo>
                      <a:lnTo>
                        <a:pt x="23" y="29"/>
                      </a:lnTo>
                      <a:lnTo>
                        <a:pt x="20" y="30"/>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509" name="Freeform 1246">
                  <a:extLst>
                    <a:ext uri="{FF2B5EF4-FFF2-40B4-BE49-F238E27FC236}">
                      <a16:creationId xmlns:a16="http://schemas.microsoft.com/office/drawing/2014/main" xmlns="" id="{0616DA18-8AC2-094E-B913-C30225120419}"/>
                    </a:ext>
                  </a:extLst>
                </p:cNvPr>
                <p:cNvSpPr/>
                <p:nvPr/>
              </p:nvSpPr>
              <p:spPr>
                <a:xfrm>
                  <a:off x="5227638" y="3614738"/>
                  <a:ext cx="69850" cy="71438"/>
                </a:xfrm>
                <a:custGeom>
                  <a:avLst/>
                  <a:gdLst>
                    <a:gd name="T0" fmla="*/ 20 w 44"/>
                    <a:gd name="T1" fmla="*/ 30 h 45"/>
                    <a:gd name="T2" fmla="*/ 17 w 44"/>
                    <a:gd name="T3" fmla="*/ 26 h 45"/>
                    <a:gd name="T4" fmla="*/ 15 w 44"/>
                    <a:gd name="T5" fmla="*/ 25 h 45"/>
                    <a:gd name="T6" fmla="*/ 12 w 44"/>
                    <a:gd name="T7" fmla="*/ 22 h 45"/>
                    <a:gd name="T8" fmla="*/ 7 w 44"/>
                    <a:gd name="T9" fmla="*/ 20 h 45"/>
                    <a:gd name="T10" fmla="*/ 5 w 44"/>
                    <a:gd name="T11" fmla="*/ 17 h 45"/>
                    <a:gd name="T12" fmla="*/ 4 w 44"/>
                    <a:gd name="T13" fmla="*/ 8 h 45"/>
                    <a:gd name="T14" fmla="*/ 2 w 44"/>
                    <a:gd name="T15" fmla="*/ 5 h 45"/>
                    <a:gd name="T16" fmla="*/ 0 w 44"/>
                    <a:gd name="T17" fmla="*/ 3 h 45"/>
                    <a:gd name="T18" fmla="*/ 5 w 44"/>
                    <a:gd name="T19" fmla="*/ 3 h 45"/>
                    <a:gd name="T20" fmla="*/ 7 w 44"/>
                    <a:gd name="T21" fmla="*/ 2 h 45"/>
                    <a:gd name="T22" fmla="*/ 11 w 44"/>
                    <a:gd name="T23" fmla="*/ 1 h 45"/>
                    <a:gd name="T24" fmla="*/ 13 w 44"/>
                    <a:gd name="T25" fmla="*/ 0 h 45"/>
                    <a:gd name="T26" fmla="*/ 18 w 44"/>
                    <a:gd name="T27" fmla="*/ 1 h 45"/>
                    <a:gd name="T28" fmla="*/ 23 w 44"/>
                    <a:gd name="T29" fmla="*/ 0 h 45"/>
                    <a:gd name="T30" fmla="*/ 26 w 44"/>
                    <a:gd name="T31" fmla="*/ 5 h 45"/>
                    <a:gd name="T32" fmla="*/ 28 w 44"/>
                    <a:gd name="T33" fmla="*/ 5 h 45"/>
                    <a:gd name="T34" fmla="*/ 29 w 44"/>
                    <a:gd name="T35" fmla="*/ 6 h 45"/>
                    <a:gd name="T36" fmla="*/ 30 w 44"/>
                    <a:gd name="T37" fmla="*/ 8 h 45"/>
                    <a:gd name="T38" fmla="*/ 29 w 44"/>
                    <a:gd name="T39" fmla="*/ 10 h 45"/>
                    <a:gd name="T40" fmla="*/ 28 w 44"/>
                    <a:gd name="T41" fmla="*/ 12 h 45"/>
                    <a:gd name="T42" fmla="*/ 29 w 44"/>
                    <a:gd name="T43" fmla="*/ 14 h 45"/>
                    <a:gd name="T44" fmla="*/ 32 w 44"/>
                    <a:gd name="T45" fmla="*/ 17 h 45"/>
                    <a:gd name="T46" fmla="*/ 36 w 44"/>
                    <a:gd name="T47" fmla="*/ 19 h 45"/>
                    <a:gd name="T48" fmla="*/ 36 w 44"/>
                    <a:gd name="T49" fmla="*/ 21 h 45"/>
                    <a:gd name="T50" fmla="*/ 35 w 44"/>
                    <a:gd name="T51" fmla="*/ 23 h 45"/>
                    <a:gd name="T52" fmla="*/ 33 w 44"/>
                    <a:gd name="T53" fmla="*/ 24 h 45"/>
                    <a:gd name="T54" fmla="*/ 33 w 44"/>
                    <a:gd name="T55" fmla="*/ 26 h 45"/>
                    <a:gd name="T56" fmla="*/ 36 w 44"/>
                    <a:gd name="T57" fmla="*/ 29 h 45"/>
                    <a:gd name="T58" fmla="*/ 40 w 44"/>
                    <a:gd name="T59" fmla="*/ 31 h 45"/>
                    <a:gd name="T60" fmla="*/ 42 w 44"/>
                    <a:gd name="T61" fmla="*/ 31 h 45"/>
                    <a:gd name="T62" fmla="*/ 44 w 44"/>
                    <a:gd name="T63" fmla="*/ 31 h 45"/>
                    <a:gd name="T64" fmla="*/ 42 w 44"/>
                    <a:gd name="T65" fmla="*/ 35 h 45"/>
                    <a:gd name="T66" fmla="*/ 44 w 44"/>
                    <a:gd name="T67" fmla="*/ 37 h 45"/>
                    <a:gd name="T68" fmla="*/ 44 w 44"/>
                    <a:gd name="T69" fmla="*/ 39 h 45"/>
                    <a:gd name="T70" fmla="*/ 42 w 44"/>
                    <a:gd name="T71" fmla="*/ 39 h 45"/>
                    <a:gd name="T72" fmla="*/ 44 w 44"/>
                    <a:gd name="T73" fmla="*/ 43 h 45"/>
                    <a:gd name="T74" fmla="*/ 44 w 44"/>
                    <a:gd name="T75" fmla="*/ 45 h 45"/>
                    <a:gd name="T76" fmla="*/ 37 w 44"/>
                    <a:gd name="T77" fmla="*/ 45 h 45"/>
                    <a:gd name="T78" fmla="*/ 36 w 44"/>
                    <a:gd name="T79" fmla="*/ 38 h 45"/>
                    <a:gd name="T80" fmla="*/ 34 w 44"/>
                    <a:gd name="T81" fmla="*/ 33 h 45"/>
                    <a:gd name="T82" fmla="*/ 32 w 44"/>
                    <a:gd name="T83" fmla="*/ 32 h 45"/>
                    <a:gd name="T84" fmla="*/ 30 w 44"/>
                    <a:gd name="T85" fmla="*/ 33 h 45"/>
                    <a:gd name="T86" fmla="*/ 28 w 44"/>
                    <a:gd name="T87" fmla="*/ 33 h 45"/>
                    <a:gd name="T88" fmla="*/ 26 w 44"/>
                    <a:gd name="T89" fmla="*/ 32 h 45"/>
                    <a:gd name="T90" fmla="*/ 25 w 44"/>
                    <a:gd name="T91" fmla="*/ 30 h 45"/>
                    <a:gd name="T92" fmla="*/ 23 w 44"/>
                    <a:gd name="T93" fmla="*/ 29 h 45"/>
                    <a:gd name="T94" fmla="*/ 20 w 44"/>
                    <a:gd name="T95" fmla="*/ 3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 h="45">
                      <a:moveTo>
                        <a:pt x="20" y="30"/>
                      </a:moveTo>
                      <a:lnTo>
                        <a:pt x="17" y="26"/>
                      </a:lnTo>
                      <a:lnTo>
                        <a:pt x="15" y="25"/>
                      </a:lnTo>
                      <a:lnTo>
                        <a:pt x="12" y="22"/>
                      </a:lnTo>
                      <a:lnTo>
                        <a:pt x="7" y="20"/>
                      </a:lnTo>
                      <a:lnTo>
                        <a:pt x="5" y="17"/>
                      </a:lnTo>
                      <a:lnTo>
                        <a:pt x="4" y="8"/>
                      </a:lnTo>
                      <a:lnTo>
                        <a:pt x="2" y="5"/>
                      </a:lnTo>
                      <a:lnTo>
                        <a:pt x="0" y="3"/>
                      </a:lnTo>
                      <a:lnTo>
                        <a:pt x="5" y="3"/>
                      </a:lnTo>
                      <a:lnTo>
                        <a:pt x="7" y="2"/>
                      </a:lnTo>
                      <a:lnTo>
                        <a:pt x="11" y="1"/>
                      </a:lnTo>
                      <a:lnTo>
                        <a:pt x="13" y="0"/>
                      </a:lnTo>
                      <a:lnTo>
                        <a:pt x="18" y="1"/>
                      </a:lnTo>
                      <a:lnTo>
                        <a:pt x="23" y="0"/>
                      </a:lnTo>
                      <a:lnTo>
                        <a:pt x="26" y="5"/>
                      </a:lnTo>
                      <a:lnTo>
                        <a:pt x="28" y="5"/>
                      </a:lnTo>
                      <a:lnTo>
                        <a:pt x="29" y="6"/>
                      </a:lnTo>
                      <a:lnTo>
                        <a:pt x="30" y="8"/>
                      </a:lnTo>
                      <a:lnTo>
                        <a:pt x="29" y="10"/>
                      </a:lnTo>
                      <a:lnTo>
                        <a:pt x="28" y="12"/>
                      </a:lnTo>
                      <a:lnTo>
                        <a:pt x="29" y="14"/>
                      </a:lnTo>
                      <a:lnTo>
                        <a:pt x="32" y="17"/>
                      </a:lnTo>
                      <a:lnTo>
                        <a:pt x="36" y="19"/>
                      </a:lnTo>
                      <a:lnTo>
                        <a:pt x="36" y="21"/>
                      </a:lnTo>
                      <a:lnTo>
                        <a:pt x="35" y="23"/>
                      </a:lnTo>
                      <a:lnTo>
                        <a:pt x="33" y="24"/>
                      </a:lnTo>
                      <a:lnTo>
                        <a:pt x="33" y="26"/>
                      </a:lnTo>
                      <a:lnTo>
                        <a:pt x="36" y="29"/>
                      </a:lnTo>
                      <a:lnTo>
                        <a:pt x="40" y="31"/>
                      </a:lnTo>
                      <a:lnTo>
                        <a:pt x="42" y="31"/>
                      </a:lnTo>
                      <a:lnTo>
                        <a:pt x="44" y="31"/>
                      </a:lnTo>
                      <a:lnTo>
                        <a:pt x="42" y="35"/>
                      </a:lnTo>
                      <a:lnTo>
                        <a:pt x="44" y="37"/>
                      </a:lnTo>
                      <a:lnTo>
                        <a:pt x="44" y="39"/>
                      </a:lnTo>
                      <a:lnTo>
                        <a:pt x="42" y="39"/>
                      </a:lnTo>
                      <a:lnTo>
                        <a:pt x="44" y="43"/>
                      </a:lnTo>
                      <a:lnTo>
                        <a:pt x="44" y="45"/>
                      </a:lnTo>
                      <a:lnTo>
                        <a:pt x="37" y="45"/>
                      </a:lnTo>
                      <a:lnTo>
                        <a:pt x="36" y="38"/>
                      </a:lnTo>
                      <a:lnTo>
                        <a:pt x="34" y="33"/>
                      </a:lnTo>
                      <a:lnTo>
                        <a:pt x="32" y="32"/>
                      </a:lnTo>
                      <a:lnTo>
                        <a:pt x="30" y="33"/>
                      </a:lnTo>
                      <a:lnTo>
                        <a:pt x="28" y="33"/>
                      </a:lnTo>
                      <a:lnTo>
                        <a:pt x="26" y="32"/>
                      </a:lnTo>
                      <a:lnTo>
                        <a:pt x="25" y="30"/>
                      </a:lnTo>
                      <a:lnTo>
                        <a:pt x="23" y="29"/>
                      </a:lnTo>
                      <a:lnTo>
                        <a:pt x="20" y="30"/>
                      </a:lnTo>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grpSp>
              <p:nvGrpSpPr>
                <p:cNvPr id="510" name="Group 509">
                  <a:extLst>
                    <a:ext uri="{FF2B5EF4-FFF2-40B4-BE49-F238E27FC236}">
                      <a16:creationId xmlns:a16="http://schemas.microsoft.com/office/drawing/2014/main" xmlns="" id="{7FAEC602-5C41-C241-BF29-A9B522A7329C}"/>
                    </a:ext>
                  </a:extLst>
                </p:cNvPr>
                <p:cNvGrpSpPr/>
                <p:nvPr/>
              </p:nvGrpSpPr>
              <p:grpSpPr>
                <a:xfrm>
                  <a:off x="2598738" y="5132388"/>
                  <a:ext cx="442912" cy="985837"/>
                  <a:chOff x="2598738" y="5132388"/>
                  <a:chExt cx="442912" cy="985837"/>
                </a:xfrm>
                <a:grpFill/>
              </p:grpSpPr>
              <p:sp>
                <p:nvSpPr>
                  <p:cNvPr id="516" name="Freeform 1247">
                    <a:extLst>
                      <a:ext uri="{FF2B5EF4-FFF2-40B4-BE49-F238E27FC236}">
                        <a16:creationId xmlns:a16="http://schemas.microsoft.com/office/drawing/2014/main" xmlns="" id="{B4096886-93FF-874C-8290-A1AFDE62C24C}"/>
                      </a:ext>
                    </a:extLst>
                  </p:cNvPr>
                  <p:cNvSpPr/>
                  <p:nvPr/>
                </p:nvSpPr>
                <p:spPr>
                  <a:xfrm>
                    <a:off x="2598738" y="5132388"/>
                    <a:ext cx="442912" cy="881063"/>
                  </a:xfrm>
                  <a:custGeom>
                    <a:avLst/>
                    <a:gdLst>
                      <a:gd name="T0" fmla="*/ 37 w 279"/>
                      <a:gd name="T1" fmla="*/ 550 h 555"/>
                      <a:gd name="T2" fmla="*/ 14 w 279"/>
                      <a:gd name="T3" fmla="*/ 519 h 555"/>
                      <a:gd name="T4" fmla="*/ 6 w 279"/>
                      <a:gd name="T5" fmla="*/ 518 h 555"/>
                      <a:gd name="T6" fmla="*/ 0 w 279"/>
                      <a:gd name="T7" fmla="*/ 516 h 555"/>
                      <a:gd name="T8" fmla="*/ 13 w 279"/>
                      <a:gd name="T9" fmla="*/ 475 h 555"/>
                      <a:gd name="T10" fmla="*/ 13 w 279"/>
                      <a:gd name="T11" fmla="*/ 461 h 555"/>
                      <a:gd name="T12" fmla="*/ 25 w 279"/>
                      <a:gd name="T13" fmla="*/ 407 h 555"/>
                      <a:gd name="T14" fmla="*/ 20 w 279"/>
                      <a:gd name="T15" fmla="*/ 394 h 555"/>
                      <a:gd name="T16" fmla="*/ 27 w 279"/>
                      <a:gd name="T17" fmla="*/ 387 h 555"/>
                      <a:gd name="T18" fmla="*/ 22 w 279"/>
                      <a:gd name="T19" fmla="*/ 373 h 555"/>
                      <a:gd name="T20" fmla="*/ 20 w 279"/>
                      <a:gd name="T21" fmla="*/ 344 h 555"/>
                      <a:gd name="T22" fmla="*/ 20 w 279"/>
                      <a:gd name="T23" fmla="*/ 327 h 555"/>
                      <a:gd name="T24" fmla="*/ 33 w 279"/>
                      <a:gd name="T25" fmla="*/ 240 h 555"/>
                      <a:gd name="T26" fmla="*/ 38 w 279"/>
                      <a:gd name="T27" fmla="*/ 235 h 555"/>
                      <a:gd name="T28" fmla="*/ 43 w 279"/>
                      <a:gd name="T29" fmla="*/ 215 h 555"/>
                      <a:gd name="T30" fmla="*/ 46 w 279"/>
                      <a:gd name="T31" fmla="*/ 176 h 555"/>
                      <a:gd name="T32" fmla="*/ 42 w 279"/>
                      <a:gd name="T33" fmla="*/ 146 h 555"/>
                      <a:gd name="T34" fmla="*/ 48 w 279"/>
                      <a:gd name="T35" fmla="*/ 134 h 555"/>
                      <a:gd name="T36" fmla="*/ 71 w 279"/>
                      <a:gd name="T37" fmla="*/ 79 h 555"/>
                      <a:gd name="T38" fmla="*/ 70 w 279"/>
                      <a:gd name="T39" fmla="*/ 42 h 555"/>
                      <a:gd name="T40" fmla="*/ 87 w 279"/>
                      <a:gd name="T41" fmla="*/ 17 h 555"/>
                      <a:gd name="T42" fmla="*/ 91 w 279"/>
                      <a:gd name="T43" fmla="*/ 12 h 555"/>
                      <a:gd name="T44" fmla="*/ 123 w 279"/>
                      <a:gd name="T45" fmla="*/ 8 h 555"/>
                      <a:gd name="T46" fmla="*/ 129 w 279"/>
                      <a:gd name="T47" fmla="*/ 14 h 555"/>
                      <a:gd name="T48" fmla="*/ 157 w 279"/>
                      <a:gd name="T49" fmla="*/ 11 h 555"/>
                      <a:gd name="T50" fmla="*/ 177 w 279"/>
                      <a:gd name="T51" fmla="*/ 33 h 555"/>
                      <a:gd name="T52" fmla="*/ 216 w 279"/>
                      <a:gd name="T53" fmla="*/ 51 h 555"/>
                      <a:gd name="T54" fmla="*/ 222 w 279"/>
                      <a:gd name="T55" fmla="*/ 61 h 555"/>
                      <a:gd name="T56" fmla="*/ 235 w 279"/>
                      <a:gd name="T57" fmla="*/ 89 h 555"/>
                      <a:gd name="T58" fmla="*/ 243 w 279"/>
                      <a:gd name="T59" fmla="*/ 87 h 555"/>
                      <a:gd name="T60" fmla="*/ 268 w 279"/>
                      <a:gd name="T61" fmla="*/ 59 h 555"/>
                      <a:gd name="T62" fmla="*/ 278 w 279"/>
                      <a:gd name="T63" fmla="*/ 83 h 555"/>
                      <a:gd name="T64" fmla="*/ 242 w 279"/>
                      <a:gd name="T65" fmla="*/ 114 h 555"/>
                      <a:gd name="T66" fmla="*/ 223 w 279"/>
                      <a:gd name="T67" fmla="*/ 135 h 555"/>
                      <a:gd name="T68" fmla="*/ 216 w 279"/>
                      <a:gd name="T69" fmla="*/ 180 h 555"/>
                      <a:gd name="T70" fmla="*/ 229 w 279"/>
                      <a:gd name="T71" fmla="*/ 219 h 555"/>
                      <a:gd name="T72" fmla="*/ 233 w 279"/>
                      <a:gd name="T73" fmla="*/ 237 h 555"/>
                      <a:gd name="T74" fmla="*/ 221 w 279"/>
                      <a:gd name="T75" fmla="*/ 272 h 555"/>
                      <a:gd name="T76" fmla="*/ 157 w 279"/>
                      <a:gd name="T77" fmla="*/ 288 h 555"/>
                      <a:gd name="T78" fmla="*/ 157 w 279"/>
                      <a:gd name="T79" fmla="*/ 299 h 555"/>
                      <a:gd name="T80" fmla="*/ 150 w 279"/>
                      <a:gd name="T81" fmla="*/ 321 h 555"/>
                      <a:gd name="T82" fmla="*/ 117 w 279"/>
                      <a:gd name="T83" fmla="*/ 318 h 555"/>
                      <a:gd name="T84" fmla="*/ 126 w 279"/>
                      <a:gd name="T85" fmla="*/ 345 h 555"/>
                      <a:gd name="T86" fmla="*/ 129 w 279"/>
                      <a:gd name="T87" fmla="*/ 344 h 555"/>
                      <a:gd name="T88" fmla="*/ 139 w 279"/>
                      <a:gd name="T89" fmla="*/ 354 h 555"/>
                      <a:gd name="T90" fmla="*/ 129 w 279"/>
                      <a:gd name="T91" fmla="*/ 352 h 555"/>
                      <a:gd name="T92" fmla="*/ 120 w 279"/>
                      <a:gd name="T93" fmla="*/ 352 h 555"/>
                      <a:gd name="T94" fmla="*/ 120 w 279"/>
                      <a:gd name="T95" fmla="*/ 364 h 555"/>
                      <a:gd name="T96" fmla="*/ 112 w 279"/>
                      <a:gd name="T97" fmla="*/ 391 h 555"/>
                      <a:gd name="T98" fmla="*/ 100 w 279"/>
                      <a:gd name="T99" fmla="*/ 401 h 555"/>
                      <a:gd name="T100" fmla="*/ 82 w 279"/>
                      <a:gd name="T101" fmla="*/ 423 h 555"/>
                      <a:gd name="T102" fmla="*/ 109 w 279"/>
                      <a:gd name="T103" fmla="*/ 443 h 555"/>
                      <a:gd name="T104" fmla="*/ 106 w 279"/>
                      <a:gd name="T105" fmla="*/ 461 h 555"/>
                      <a:gd name="T106" fmla="*/ 82 w 279"/>
                      <a:gd name="T107" fmla="*/ 488 h 555"/>
                      <a:gd name="T108" fmla="*/ 69 w 279"/>
                      <a:gd name="T109" fmla="*/ 503 h 555"/>
                      <a:gd name="T110" fmla="*/ 70 w 279"/>
                      <a:gd name="T111" fmla="*/ 507 h 555"/>
                      <a:gd name="T112" fmla="*/ 59 w 279"/>
                      <a:gd name="T113" fmla="*/ 526 h 555"/>
                      <a:gd name="T114" fmla="*/ 59 w 279"/>
                      <a:gd name="T115" fmla="*/ 541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 h="555">
                        <a:moveTo>
                          <a:pt x="71" y="555"/>
                        </a:moveTo>
                        <a:lnTo>
                          <a:pt x="70" y="555"/>
                        </a:lnTo>
                        <a:lnTo>
                          <a:pt x="66" y="553"/>
                        </a:lnTo>
                        <a:lnTo>
                          <a:pt x="51" y="549"/>
                        </a:lnTo>
                        <a:lnTo>
                          <a:pt x="37" y="550"/>
                        </a:lnTo>
                        <a:lnTo>
                          <a:pt x="36" y="549"/>
                        </a:lnTo>
                        <a:lnTo>
                          <a:pt x="22" y="549"/>
                        </a:lnTo>
                        <a:lnTo>
                          <a:pt x="18" y="548"/>
                        </a:lnTo>
                        <a:lnTo>
                          <a:pt x="15" y="544"/>
                        </a:lnTo>
                        <a:lnTo>
                          <a:pt x="14" y="519"/>
                        </a:lnTo>
                        <a:lnTo>
                          <a:pt x="14" y="518"/>
                        </a:lnTo>
                        <a:lnTo>
                          <a:pt x="13" y="517"/>
                        </a:lnTo>
                        <a:lnTo>
                          <a:pt x="13" y="517"/>
                        </a:lnTo>
                        <a:lnTo>
                          <a:pt x="12" y="519"/>
                        </a:lnTo>
                        <a:lnTo>
                          <a:pt x="6" y="518"/>
                        </a:lnTo>
                        <a:lnTo>
                          <a:pt x="4" y="520"/>
                        </a:lnTo>
                        <a:lnTo>
                          <a:pt x="3" y="521"/>
                        </a:lnTo>
                        <a:lnTo>
                          <a:pt x="2" y="522"/>
                        </a:lnTo>
                        <a:lnTo>
                          <a:pt x="2" y="522"/>
                        </a:lnTo>
                        <a:lnTo>
                          <a:pt x="0" y="516"/>
                        </a:lnTo>
                        <a:lnTo>
                          <a:pt x="0" y="516"/>
                        </a:lnTo>
                        <a:lnTo>
                          <a:pt x="2" y="494"/>
                        </a:lnTo>
                        <a:lnTo>
                          <a:pt x="3" y="491"/>
                        </a:lnTo>
                        <a:lnTo>
                          <a:pt x="5" y="490"/>
                        </a:lnTo>
                        <a:lnTo>
                          <a:pt x="13" y="475"/>
                        </a:lnTo>
                        <a:lnTo>
                          <a:pt x="14" y="468"/>
                        </a:lnTo>
                        <a:lnTo>
                          <a:pt x="14" y="468"/>
                        </a:lnTo>
                        <a:lnTo>
                          <a:pt x="15" y="465"/>
                        </a:lnTo>
                        <a:lnTo>
                          <a:pt x="14" y="462"/>
                        </a:lnTo>
                        <a:lnTo>
                          <a:pt x="13" y="461"/>
                        </a:lnTo>
                        <a:lnTo>
                          <a:pt x="13" y="459"/>
                        </a:lnTo>
                        <a:lnTo>
                          <a:pt x="13" y="459"/>
                        </a:lnTo>
                        <a:lnTo>
                          <a:pt x="14" y="454"/>
                        </a:lnTo>
                        <a:lnTo>
                          <a:pt x="24" y="432"/>
                        </a:lnTo>
                        <a:lnTo>
                          <a:pt x="25" y="407"/>
                        </a:lnTo>
                        <a:lnTo>
                          <a:pt x="27" y="404"/>
                        </a:lnTo>
                        <a:lnTo>
                          <a:pt x="27" y="401"/>
                        </a:lnTo>
                        <a:lnTo>
                          <a:pt x="24" y="398"/>
                        </a:lnTo>
                        <a:lnTo>
                          <a:pt x="21" y="397"/>
                        </a:lnTo>
                        <a:lnTo>
                          <a:pt x="20" y="394"/>
                        </a:lnTo>
                        <a:lnTo>
                          <a:pt x="21" y="394"/>
                        </a:lnTo>
                        <a:lnTo>
                          <a:pt x="29" y="394"/>
                        </a:lnTo>
                        <a:lnTo>
                          <a:pt x="29" y="392"/>
                        </a:lnTo>
                        <a:lnTo>
                          <a:pt x="29" y="390"/>
                        </a:lnTo>
                        <a:lnTo>
                          <a:pt x="27" y="387"/>
                        </a:lnTo>
                        <a:lnTo>
                          <a:pt x="23" y="386"/>
                        </a:lnTo>
                        <a:lnTo>
                          <a:pt x="21" y="386"/>
                        </a:lnTo>
                        <a:lnTo>
                          <a:pt x="21" y="385"/>
                        </a:lnTo>
                        <a:lnTo>
                          <a:pt x="22" y="377"/>
                        </a:lnTo>
                        <a:lnTo>
                          <a:pt x="22" y="373"/>
                        </a:lnTo>
                        <a:lnTo>
                          <a:pt x="20" y="371"/>
                        </a:lnTo>
                        <a:lnTo>
                          <a:pt x="20" y="361"/>
                        </a:lnTo>
                        <a:lnTo>
                          <a:pt x="19" y="361"/>
                        </a:lnTo>
                        <a:lnTo>
                          <a:pt x="18" y="359"/>
                        </a:lnTo>
                        <a:lnTo>
                          <a:pt x="20" y="344"/>
                        </a:lnTo>
                        <a:lnTo>
                          <a:pt x="23" y="339"/>
                        </a:lnTo>
                        <a:lnTo>
                          <a:pt x="23" y="334"/>
                        </a:lnTo>
                        <a:lnTo>
                          <a:pt x="23" y="333"/>
                        </a:lnTo>
                        <a:lnTo>
                          <a:pt x="21" y="331"/>
                        </a:lnTo>
                        <a:lnTo>
                          <a:pt x="20" y="327"/>
                        </a:lnTo>
                        <a:lnTo>
                          <a:pt x="29" y="283"/>
                        </a:lnTo>
                        <a:lnTo>
                          <a:pt x="32" y="279"/>
                        </a:lnTo>
                        <a:lnTo>
                          <a:pt x="33" y="277"/>
                        </a:lnTo>
                        <a:lnTo>
                          <a:pt x="32" y="270"/>
                        </a:lnTo>
                        <a:lnTo>
                          <a:pt x="33" y="240"/>
                        </a:lnTo>
                        <a:lnTo>
                          <a:pt x="35" y="238"/>
                        </a:lnTo>
                        <a:lnTo>
                          <a:pt x="36" y="237"/>
                        </a:lnTo>
                        <a:lnTo>
                          <a:pt x="37" y="237"/>
                        </a:lnTo>
                        <a:lnTo>
                          <a:pt x="38" y="236"/>
                        </a:lnTo>
                        <a:lnTo>
                          <a:pt x="38" y="235"/>
                        </a:lnTo>
                        <a:lnTo>
                          <a:pt x="38" y="234"/>
                        </a:lnTo>
                        <a:lnTo>
                          <a:pt x="41" y="232"/>
                        </a:lnTo>
                        <a:lnTo>
                          <a:pt x="40" y="218"/>
                        </a:lnTo>
                        <a:lnTo>
                          <a:pt x="43" y="216"/>
                        </a:lnTo>
                        <a:lnTo>
                          <a:pt x="43" y="215"/>
                        </a:lnTo>
                        <a:lnTo>
                          <a:pt x="45" y="207"/>
                        </a:lnTo>
                        <a:lnTo>
                          <a:pt x="49" y="199"/>
                        </a:lnTo>
                        <a:lnTo>
                          <a:pt x="48" y="184"/>
                        </a:lnTo>
                        <a:lnTo>
                          <a:pt x="46" y="182"/>
                        </a:lnTo>
                        <a:lnTo>
                          <a:pt x="46" y="176"/>
                        </a:lnTo>
                        <a:lnTo>
                          <a:pt x="43" y="168"/>
                        </a:lnTo>
                        <a:lnTo>
                          <a:pt x="43" y="160"/>
                        </a:lnTo>
                        <a:lnTo>
                          <a:pt x="40" y="158"/>
                        </a:lnTo>
                        <a:lnTo>
                          <a:pt x="41" y="147"/>
                        </a:lnTo>
                        <a:lnTo>
                          <a:pt x="42" y="146"/>
                        </a:lnTo>
                        <a:lnTo>
                          <a:pt x="45" y="139"/>
                        </a:lnTo>
                        <a:lnTo>
                          <a:pt x="46" y="137"/>
                        </a:lnTo>
                        <a:lnTo>
                          <a:pt x="47" y="136"/>
                        </a:lnTo>
                        <a:lnTo>
                          <a:pt x="47" y="135"/>
                        </a:lnTo>
                        <a:lnTo>
                          <a:pt x="48" y="134"/>
                        </a:lnTo>
                        <a:lnTo>
                          <a:pt x="54" y="99"/>
                        </a:lnTo>
                        <a:lnTo>
                          <a:pt x="61" y="92"/>
                        </a:lnTo>
                        <a:lnTo>
                          <a:pt x="63" y="85"/>
                        </a:lnTo>
                        <a:lnTo>
                          <a:pt x="67" y="81"/>
                        </a:lnTo>
                        <a:lnTo>
                          <a:pt x="71" y="79"/>
                        </a:lnTo>
                        <a:lnTo>
                          <a:pt x="71" y="78"/>
                        </a:lnTo>
                        <a:lnTo>
                          <a:pt x="68" y="53"/>
                        </a:lnTo>
                        <a:lnTo>
                          <a:pt x="68" y="53"/>
                        </a:lnTo>
                        <a:lnTo>
                          <a:pt x="70" y="51"/>
                        </a:lnTo>
                        <a:lnTo>
                          <a:pt x="70" y="42"/>
                        </a:lnTo>
                        <a:lnTo>
                          <a:pt x="86" y="35"/>
                        </a:lnTo>
                        <a:lnTo>
                          <a:pt x="89" y="19"/>
                        </a:lnTo>
                        <a:lnTo>
                          <a:pt x="88" y="18"/>
                        </a:lnTo>
                        <a:lnTo>
                          <a:pt x="88" y="17"/>
                        </a:lnTo>
                        <a:lnTo>
                          <a:pt x="87" y="17"/>
                        </a:lnTo>
                        <a:lnTo>
                          <a:pt x="87" y="16"/>
                        </a:lnTo>
                        <a:lnTo>
                          <a:pt x="88" y="16"/>
                        </a:lnTo>
                        <a:lnTo>
                          <a:pt x="89" y="15"/>
                        </a:lnTo>
                        <a:lnTo>
                          <a:pt x="91" y="13"/>
                        </a:lnTo>
                        <a:lnTo>
                          <a:pt x="91" y="12"/>
                        </a:lnTo>
                        <a:lnTo>
                          <a:pt x="102" y="0"/>
                        </a:lnTo>
                        <a:lnTo>
                          <a:pt x="103" y="0"/>
                        </a:lnTo>
                        <a:lnTo>
                          <a:pt x="107" y="5"/>
                        </a:lnTo>
                        <a:lnTo>
                          <a:pt x="122" y="7"/>
                        </a:lnTo>
                        <a:lnTo>
                          <a:pt x="123" y="8"/>
                        </a:lnTo>
                        <a:lnTo>
                          <a:pt x="124" y="10"/>
                        </a:lnTo>
                        <a:lnTo>
                          <a:pt x="125" y="10"/>
                        </a:lnTo>
                        <a:lnTo>
                          <a:pt x="125" y="11"/>
                        </a:lnTo>
                        <a:lnTo>
                          <a:pt x="128" y="14"/>
                        </a:lnTo>
                        <a:lnTo>
                          <a:pt x="129" y="14"/>
                        </a:lnTo>
                        <a:lnTo>
                          <a:pt x="131" y="4"/>
                        </a:lnTo>
                        <a:lnTo>
                          <a:pt x="146" y="5"/>
                        </a:lnTo>
                        <a:lnTo>
                          <a:pt x="149" y="7"/>
                        </a:lnTo>
                        <a:lnTo>
                          <a:pt x="155" y="10"/>
                        </a:lnTo>
                        <a:lnTo>
                          <a:pt x="157" y="11"/>
                        </a:lnTo>
                        <a:lnTo>
                          <a:pt x="160" y="16"/>
                        </a:lnTo>
                        <a:lnTo>
                          <a:pt x="163" y="20"/>
                        </a:lnTo>
                        <a:lnTo>
                          <a:pt x="164" y="21"/>
                        </a:lnTo>
                        <a:lnTo>
                          <a:pt x="174" y="28"/>
                        </a:lnTo>
                        <a:lnTo>
                          <a:pt x="177" y="33"/>
                        </a:lnTo>
                        <a:lnTo>
                          <a:pt x="179" y="34"/>
                        </a:lnTo>
                        <a:lnTo>
                          <a:pt x="194" y="37"/>
                        </a:lnTo>
                        <a:lnTo>
                          <a:pt x="211" y="47"/>
                        </a:lnTo>
                        <a:lnTo>
                          <a:pt x="213" y="50"/>
                        </a:lnTo>
                        <a:lnTo>
                          <a:pt x="216" y="51"/>
                        </a:lnTo>
                        <a:lnTo>
                          <a:pt x="218" y="52"/>
                        </a:lnTo>
                        <a:lnTo>
                          <a:pt x="220" y="54"/>
                        </a:lnTo>
                        <a:lnTo>
                          <a:pt x="221" y="55"/>
                        </a:lnTo>
                        <a:lnTo>
                          <a:pt x="221" y="56"/>
                        </a:lnTo>
                        <a:lnTo>
                          <a:pt x="222" y="61"/>
                        </a:lnTo>
                        <a:lnTo>
                          <a:pt x="212" y="78"/>
                        </a:lnTo>
                        <a:lnTo>
                          <a:pt x="212" y="82"/>
                        </a:lnTo>
                        <a:lnTo>
                          <a:pt x="212" y="83"/>
                        </a:lnTo>
                        <a:lnTo>
                          <a:pt x="226" y="84"/>
                        </a:lnTo>
                        <a:lnTo>
                          <a:pt x="235" y="89"/>
                        </a:lnTo>
                        <a:lnTo>
                          <a:pt x="237" y="89"/>
                        </a:lnTo>
                        <a:lnTo>
                          <a:pt x="239" y="89"/>
                        </a:lnTo>
                        <a:lnTo>
                          <a:pt x="240" y="89"/>
                        </a:lnTo>
                        <a:lnTo>
                          <a:pt x="242" y="88"/>
                        </a:lnTo>
                        <a:lnTo>
                          <a:pt x="243" y="87"/>
                        </a:lnTo>
                        <a:lnTo>
                          <a:pt x="245" y="86"/>
                        </a:lnTo>
                        <a:lnTo>
                          <a:pt x="249" y="87"/>
                        </a:lnTo>
                        <a:lnTo>
                          <a:pt x="251" y="86"/>
                        </a:lnTo>
                        <a:lnTo>
                          <a:pt x="265" y="73"/>
                        </a:lnTo>
                        <a:lnTo>
                          <a:pt x="268" y="59"/>
                        </a:lnTo>
                        <a:lnTo>
                          <a:pt x="275" y="58"/>
                        </a:lnTo>
                        <a:lnTo>
                          <a:pt x="276" y="60"/>
                        </a:lnTo>
                        <a:lnTo>
                          <a:pt x="279" y="70"/>
                        </a:lnTo>
                        <a:lnTo>
                          <a:pt x="279" y="81"/>
                        </a:lnTo>
                        <a:lnTo>
                          <a:pt x="278" y="83"/>
                        </a:lnTo>
                        <a:lnTo>
                          <a:pt x="272" y="88"/>
                        </a:lnTo>
                        <a:lnTo>
                          <a:pt x="264" y="89"/>
                        </a:lnTo>
                        <a:lnTo>
                          <a:pt x="248" y="105"/>
                        </a:lnTo>
                        <a:lnTo>
                          <a:pt x="248" y="106"/>
                        </a:lnTo>
                        <a:lnTo>
                          <a:pt x="242" y="114"/>
                        </a:lnTo>
                        <a:lnTo>
                          <a:pt x="241" y="116"/>
                        </a:lnTo>
                        <a:lnTo>
                          <a:pt x="229" y="128"/>
                        </a:lnTo>
                        <a:lnTo>
                          <a:pt x="228" y="129"/>
                        </a:lnTo>
                        <a:lnTo>
                          <a:pt x="223" y="133"/>
                        </a:lnTo>
                        <a:lnTo>
                          <a:pt x="223" y="135"/>
                        </a:lnTo>
                        <a:lnTo>
                          <a:pt x="220" y="137"/>
                        </a:lnTo>
                        <a:lnTo>
                          <a:pt x="219" y="153"/>
                        </a:lnTo>
                        <a:lnTo>
                          <a:pt x="216" y="162"/>
                        </a:lnTo>
                        <a:lnTo>
                          <a:pt x="216" y="178"/>
                        </a:lnTo>
                        <a:lnTo>
                          <a:pt x="216" y="180"/>
                        </a:lnTo>
                        <a:lnTo>
                          <a:pt x="214" y="183"/>
                        </a:lnTo>
                        <a:lnTo>
                          <a:pt x="211" y="200"/>
                        </a:lnTo>
                        <a:lnTo>
                          <a:pt x="210" y="201"/>
                        </a:lnTo>
                        <a:lnTo>
                          <a:pt x="213" y="206"/>
                        </a:lnTo>
                        <a:lnTo>
                          <a:pt x="229" y="219"/>
                        </a:lnTo>
                        <a:lnTo>
                          <a:pt x="229" y="221"/>
                        </a:lnTo>
                        <a:lnTo>
                          <a:pt x="226" y="228"/>
                        </a:lnTo>
                        <a:lnTo>
                          <a:pt x="227" y="231"/>
                        </a:lnTo>
                        <a:lnTo>
                          <a:pt x="230" y="235"/>
                        </a:lnTo>
                        <a:lnTo>
                          <a:pt x="233" y="237"/>
                        </a:lnTo>
                        <a:lnTo>
                          <a:pt x="236" y="236"/>
                        </a:lnTo>
                        <a:lnTo>
                          <a:pt x="236" y="246"/>
                        </a:lnTo>
                        <a:lnTo>
                          <a:pt x="225" y="263"/>
                        </a:lnTo>
                        <a:lnTo>
                          <a:pt x="223" y="269"/>
                        </a:lnTo>
                        <a:lnTo>
                          <a:pt x="221" y="272"/>
                        </a:lnTo>
                        <a:lnTo>
                          <a:pt x="175" y="284"/>
                        </a:lnTo>
                        <a:lnTo>
                          <a:pt x="161" y="283"/>
                        </a:lnTo>
                        <a:lnTo>
                          <a:pt x="157" y="279"/>
                        </a:lnTo>
                        <a:lnTo>
                          <a:pt x="156" y="282"/>
                        </a:lnTo>
                        <a:lnTo>
                          <a:pt x="157" y="288"/>
                        </a:lnTo>
                        <a:lnTo>
                          <a:pt x="159" y="291"/>
                        </a:lnTo>
                        <a:lnTo>
                          <a:pt x="160" y="293"/>
                        </a:lnTo>
                        <a:lnTo>
                          <a:pt x="159" y="299"/>
                        </a:lnTo>
                        <a:lnTo>
                          <a:pt x="158" y="300"/>
                        </a:lnTo>
                        <a:lnTo>
                          <a:pt x="157" y="299"/>
                        </a:lnTo>
                        <a:lnTo>
                          <a:pt x="156" y="307"/>
                        </a:lnTo>
                        <a:lnTo>
                          <a:pt x="157" y="314"/>
                        </a:lnTo>
                        <a:lnTo>
                          <a:pt x="156" y="318"/>
                        </a:lnTo>
                        <a:lnTo>
                          <a:pt x="154" y="320"/>
                        </a:lnTo>
                        <a:lnTo>
                          <a:pt x="150" y="321"/>
                        </a:lnTo>
                        <a:lnTo>
                          <a:pt x="146" y="324"/>
                        </a:lnTo>
                        <a:lnTo>
                          <a:pt x="136" y="324"/>
                        </a:lnTo>
                        <a:lnTo>
                          <a:pt x="122" y="318"/>
                        </a:lnTo>
                        <a:lnTo>
                          <a:pt x="120" y="315"/>
                        </a:lnTo>
                        <a:lnTo>
                          <a:pt x="117" y="318"/>
                        </a:lnTo>
                        <a:lnTo>
                          <a:pt x="117" y="324"/>
                        </a:lnTo>
                        <a:lnTo>
                          <a:pt x="118" y="329"/>
                        </a:lnTo>
                        <a:lnTo>
                          <a:pt x="119" y="341"/>
                        </a:lnTo>
                        <a:lnTo>
                          <a:pt x="122" y="344"/>
                        </a:lnTo>
                        <a:lnTo>
                          <a:pt x="126" y="345"/>
                        </a:lnTo>
                        <a:lnTo>
                          <a:pt x="125" y="347"/>
                        </a:lnTo>
                        <a:lnTo>
                          <a:pt x="126" y="348"/>
                        </a:lnTo>
                        <a:lnTo>
                          <a:pt x="131" y="347"/>
                        </a:lnTo>
                        <a:lnTo>
                          <a:pt x="131" y="345"/>
                        </a:lnTo>
                        <a:lnTo>
                          <a:pt x="129" y="344"/>
                        </a:lnTo>
                        <a:lnTo>
                          <a:pt x="133" y="343"/>
                        </a:lnTo>
                        <a:lnTo>
                          <a:pt x="136" y="341"/>
                        </a:lnTo>
                        <a:lnTo>
                          <a:pt x="138" y="344"/>
                        </a:lnTo>
                        <a:lnTo>
                          <a:pt x="139" y="351"/>
                        </a:lnTo>
                        <a:lnTo>
                          <a:pt x="139" y="354"/>
                        </a:lnTo>
                        <a:lnTo>
                          <a:pt x="137" y="355"/>
                        </a:lnTo>
                        <a:lnTo>
                          <a:pt x="134" y="356"/>
                        </a:lnTo>
                        <a:lnTo>
                          <a:pt x="131" y="356"/>
                        </a:lnTo>
                        <a:lnTo>
                          <a:pt x="130" y="355"/>
                        </a:lnTo>
                        <a:lnTo>
                          <a:pt x="129" y="352"/>
                        </a:lnTo>
                        <a:lnTo>
                          <a:pt x="128" y="351"/>
                        </a:lnTo>
                        <a:lnTo>
                          <a:pt x="125" y="350"/>
                        </a:lnTo>
                        <a:lnTo>
                          <a:pt x="123" y="351"/>
                        </a:lnTo>
                        <a:lnTo>
                          <a:pt x="121" y="352"/>
                        </a:lnTo>
                        <a:lnTo>
                          <a:pt x="120" y="352"/>
                        </a:lnTo>
                        <a:lnTo>
                          <a:pt x="118" y="354"/>
                        </a:lnTo>
                        <a:lnTo>
                          <a:pt x="118" y="355"/>
                        </a:lnTo>
                        <a:lnTo>
                          <a:pt x="129" y="359"/>
                        </a:lnTo>
                        <a:lnTo>
                          <a:pt x="129" y="360"/>
                        </a:lnTo>
                        <a:lnTo>
                          <a:pt x="120" y="364"/>
                        </a:lnTo>
                        <a:lnTo>
                          <a:pt x="116" y="371"/>
                        </a:lnTo>
                        <a:lnTo>
                          <a:pt x="116" y="386"/>
                        </a:lnTo>
                        <a:lnTo>
                          <a:pt x="115" y="389"/>
                        </a:lnTo>
                        <a:lnTo>
                          <a:pt x="114" y="390"/>
                        </a:lnTo>
                        <a:lnTo>
                          <a:pt x="112" y="391"/>
                        </a:lnTo>
                        <a:lnTo>
                          <a:pt x="110" y="393"/>
                        </a:lnTo>
                        <a:lnTo>
                          <a:pt x="112" y="398"/>
                        </a:lnTo>
                        <a:lnTo>
                          <a:pt x="111" y="400"/>
                        </a:lnTo>
                        <a:lnTo>
                          <a:pt x="102" y="399"/>
                        </a:lnTo>
                        <a:lnTo>
                          <a:pt x="100" y="401"/>
                        </a:lnTo>
                        <a:lnTo>
                          <a:pt x="98" y="403"/>
                        </a:lnTo>
                        <a:lnTo>
                          <a:pt x="95" y="403"/>
                        </a:lnTo>
                        <a:lnTo>
                          <a:pt x="93" y="404"/>
                        </a:lnTo>
                        <a:lnTo>
                          <a:pt x="83" y="418"/>
                        </a:lnTo>
                        <a:lnTo>
                          <a:pt x="82" y="423"/>
                        </a:lnTo>
                        <a:lnTo>
                          <a:pt x="86" y="431"/>
                        </a:lnTo>
                        <a:lnTo>
                          <a:pt x="94" y="439"/>
                        </a:lnTo>
                        <a:lnTo>
                          <a:pt x="101" y="442"/>
                        </a:lnTo>
                        <a:lnTo>
                          <a:pt x="107" y="441"/>
                        </a:lnTo>
                        <a:lnTo>
                          <a:pt x="109" y="443"/>
                        </a:lnTo>
                        <a:lnTo>
                          <a:pt x="109" y="450"/>
                        </a:lnTo>
                        <a:lnTo>
                          <a:pt x="108" y="454"/>
                        </a:lnTo>
                        <a:lnTo>
                          <a:pt x="107" y="454"/>
                        </a:lnTo>
                        <a:lnTo>
                          <a:pt x="108" y="460"/>
                        </a:lnTo>
                        <a:lnTo>
                          <a:pt x="106" y="461"/>
                        </a:lnTo>
                        <a:lnTo>
                          <a:pt x="106" y="463"/>
                        </a:lnTo>
                        <a:lnTo>
                          <a:pt x="104" y="463"/>
                        </a:lnTo>
                        <a:lnTo>
                          <a:pt x="83" y="482"/>
                        </a:lnTo>
                        <a:lnTo>
                          <a:pt x="80" y="490"/>
                        </a:lnTo>
                        <a:lnTo>
                          <a:pt x="82" y="488"/>
                        </a:lnTo>
                        <a:lnTo>
                          <a:pt x="79" y="502"/>
                        </a:lnTo>
                        <a:lnTo>
                          <a:pt x="76" y="504"/>
                        </a:lnTo>
                        <a:lnTo>
                          <a:pt x="74" y="506"/>
                        </a:lnTo>
                        <a:lnTo>
                          <a:pt x="71" y="506"/>
                        </a:lnTo>
                        <a:lnTo>
                          <a:pt x="69" y="503"/>
                        </a:lnTo>
                        <a:lnTo>
                          <a:pt x="67" y="498"/>
                        </a:lnTo>
                        <a:lnTo>
                          <a:pt x="67" y="503"/>
                        </a:lnTo>
                        <a:lnTo>
                          <a:pt x="69" y="504"/>
                        </a:lnTo>
                        <a:lnTo>
                          <a:pt x="70" y="506"/>
                        </a:lnTo>
                        <a:lnTo>
                          <a:pt x="70" y="507"/>
                        </a:lnTo>
                        <a:lnTo>
                          <a:pt x="62" y="513"/>
                        </a:lnTo>
                        <a:lnTo>
                          <a:pt x="58" y="524"/>
                        </a:lnTo>
                        <a:lnTo>
                          <a:pt x="56" y="527"/>
                        </a:lnTo>
                        <a:lnTo>
                          <a:pt x="58" y="527"/>
                        </a:lnTo>
                        <a:lnTo>
                          <a:pt x="59" y="526"/>
                        </a:lnTo>
                        <a:lnTo>
                          <a:pt x="62" y="537"/>
                        </a:lnTo>
                        <a:lnTo>
                          <a:pt x="61" y="538"/>
                        </a:lnTo>
                        <a:lnTo>
                          <a:pt x="58" y="538"/>
                        </a:lnTo>
                        <a:lnTo>
                          <a:pt x="57" y="539"/>
                        </a:lnTo>
                        <a:lnTo>
                          <a:pt x="59" y="541"/>
                        </a:lnTo>
                        <a:lnTo>
                          <a:pt x="60" y="540"/>
                        </a:lnTo>
                        <a:lnTo>
                          <a:pt x="62" y="541"/>
                        </a:lnTo>
                        <a:lnTo>
                          <a:pt x="71" y="555"/>
                        </a:lnTo>
                        <a:lnTo>
                          <a:pt x="71" y="555"/>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517" name="Freeform 1248">
                    <a:extLst>
                      <a:ext uri="{FF2B5EF4-FFF2-40B4-BE49-F238E27FC236}">
                        <a16:creationId xmlns:a16="http://schemas.microsoft.com/office/drawing/2014/main" xmlns="" id="{AE6C70F8-3E1C-6D43-AABD-9CDD6E3CD771}"/>
                      </a:ext>
                    </a:extLst>
                  </p:cNvPr>
                  <p:cNvSpPr/>
                  <p:nvPr/>
                </p:nvSpPr>
                <p:spPr>
                  <a:xfrm>
                    <a:off x="2598738" y="5132388"/>
                    <a:ext cx="442912" cy="881063"/>
                  </a:xfrm>
                  <a:custGeom>
                    <a:avLst/>
                    <a:gdLst>
                      <a:gd name="T0" fmla="*/ 37 w 279"/>
                      <a:gd name="T1" fmla="*/ 550 h 555"/>
                      <a:gd name="T2" fmla="*/ 14 w 279"/>
                      <a:gd name="T3" fmla="*/ 519 h 555"/>
                      <a:gd name="T4" fmla="*/ 6 w 279"/>
                      <a:gd name="T5" fmla="*/ 518 h 555"/>
                      <a:gd name="T6" fmla="*/ 0 w 279"/>
                      <a:gd name="T7" fmla="*/ 516 h 555"/>
                      <a:gd name="T8" fmla="*/ 13 w 279"/>
                      <a:gd name="T9" fmla="*/ 475 h 555"/>
                      <a:gd name="T10" fmla="*/ 13 w 279"/>
                      <a:gd name="T11" fmla="*/ 461 h 555"/>
                      <a:gd name="T12" fmla="*/ 25 w 279"/>
                      <a:gd name="T13" fmla="*/ 407 h 555"/>
                      <a:gd name="T14" fmla="*/ 20 w 279"/>
                      <a:gd name="T15" fmla="*/ 394 h 555"/>
                      <a:gd name="T16" fmla="*/ 27 w 279"/>
                      <a:gd name="T17" fmla="*/ 387 h 555"/>
                      <a:gd name="T18" fmla="*/ 22 w 279"/>
                      <a:gd name="T19" fmla="*/ 373 h 555"/>
                      <a:gd name="T20" fmla="*/ 20 w 279"/>
                      <a:gd name="T21" fmla="*/ 344 h 555"/>
                      <a:gd name="T22" fmla="*/ 20 w 279"/>
                      <a:gd name="T23" fmla="*/ 327 h 555"/>
                      <a:gd name="T24" fmla="*/ 33 w 279"/>
                      <a:gd name="T25" fmla="*/ 240 h 555"/>
                      <a:gd name="T26" fmla="*/ 38 w 279"/>
                      <a:gd name="T27" fmla="*/ 235 h 555"/>
                      <a:gd name="T28" fmla="*/ 43 w 279"/>
                      <a:gd name="T29" fmla="*/ 215 h 555"/>
                      <a:gd name="T30" fmla="*/ 46 w 279"/>
                      <a:gd name="T31" fmla="*/ 176 h 555"/>
                      <a:gd name="T32" fmla="*/ 42 w 279"/>
                      <a:gd name="T33" fmla="*/ 146 h 555"/>
                      <a:gd name="T34" fmla="*/ 48 w 279"/>
                      <a:gd name="T35" fmla="*/ 134 h 555"/>
                      <a:gd name="T36" fmla="*/ 71 w 279"/>
                      <a:gd name="T37" fmla="*/ 79 h 555"/>
                      <a:gd name="T38" fmla="*/ 70 w 279"/>
                      <a:gd name="T39" fmla="*/ 42 h 555"/>
                      <a:gd name="T40" fmla="*/ 87 w 279"/>
                      <a:gd name="T41" fmla="*/ 17 h 555"/>
                      <a:gd name="T42" fmla="*/ 91 w 279"/>
                      <a:gd name="T43" fmla="*/ 12 h 555"/>
                      <a:gd name="T44" fmla="*/ 123 w 279"/>
                      <a:gd name="T45" fmla="*/ 8 h 555"/>
                      <a:gd name="T46" fmla="*/ 129 w 279"/>
                      <a:gd name="T47" fmla="*/ 14 h 555"/>
                      <a:gd name="T48" fmla="*/ 157 w 279"/>
                      <a:gd name="T49" fmla="*/ 11 h 555"/>
                      <a:gd name="T50" fmla="*/ 177 w 279"/>
                      <a:gd name="T51" fmla="*/ 33 h 555"/>
                      <a:gd name="T52" fmla="*/ 216 w 279"/>
                      <a:gd name="T53" fmla="*/ 51 h 555"/>
                      <a:gd name="T54" fmla="*/ 222 w 279"/>
                      <a:gd name="T55" fmla="*/ 61 h 555"/>
                      <a:gd name="T56" fmla="*/ 235 w 279"/>
                      <a:gd name="T57" fmla="*/ 89 h 555"/>
                      <a:gd name="T58" fmla="*/ 243 w 279"/>
                      <a:gd name="T59" fmla="*/ 87 h 555"/>
                      <a:gd name="T60" fmla="*/ 268 w 279"/>
                      <a:gd name="T61" fmla="*/ 59 h 555"/>
                      <a:gd name="T62" fmla="*/ 278 w 279"/>
                      <a:gd name="T63" fmla="*/ 83 h 555"/>
                      <a:gd name="T64" fmla="*/ 242 w 279"/>
                      <a:gd name="T65" fmla="*/ 114 h 555"/>
                      <a:gd name="T66" fmla="*/ 223 w 279"/>
                      <a:gd name="T67" fmla="*/ 135 h 555"/>
                      <a:gd name="T68" fmla="*/ 216 w 279"/>
                      <a:gd name="T69" fmla="*/ 180 h 555"/>
                      <a:gd name="T70" fmla="*/ 229 w 279"/>
                      <a:gd name="T71" fmla="*/ 219 h 555"/>
                      <a:gd name="T72" fmla="*/ 233 w 279"/>
                      <a:gd name="T73" fmla="*/ 237 h 555"/>
                      <a:gd name="T74" fmla="*/ 221 w 279"/>
                      <a:gd name="T75" fmla="*/ 272 h 555"/>
                      <a:gd name="T76" fmla="*/ 157 w 279"/>
                      <a:gd name="T77" fmla="*/ 288 h 555"/>
                      <a:gd name="T78" fmla="*/ 157 w 279"/>
                      <a:gd name="T79" fmla="*/ 299 h 555"/>
                      <a:gd name="T80" fmla="*/ 150 w 279"/>
                      <a:gd name="T81" fmla="*/ 321 h 555"/>
                      <a:gd name="T82" fmla="*/ 117 w 279"/>
                      <a:gd name="T83" fmla="*/ 318 h 555"/>
                      <a:gd name="T84" fmla="*/ 126 w 279"/>
                      <a:gd name="T85" fmla="*/ 345 h 555"/>
                      <a:gd name="T86" fmla="*/ 129 w 279"/>
                      <a:gd name="T87" fmla="*/ 344 h 555"/>
                      <a:gd name="T88" fmla="*/ 139 w 279"/>
                      <a:gd name="T89" fmla="*/ 354 h 555"/>
                      <a:gd name="T90" fmla="*/ 129 w 279"/>
                      <a:gd name="T91" fmla="*/ 352 h 555"/>
                      <a:gd name="T92" fmla="*/ 120 w 279"/>
                      <a:gd name="T93" fmla="*/ 352 h 555"/>
                      <a:gd name="T94" fmla="*/ 120 w 279"/>
                      <a:gd name="T95" fmla="*/ 364 h 555"/>
                      <a:gd name="T96" fmla="*/ 112 w 279"/>
                      <a:gd name="T97" fmla="*/ 391 h 555"/>
                      <a:gd name="T98" fmla="*/ 100 w 279"/>
                      <a:gd name="T99" fmla="*/ 401 h 555"/>
                      <a:gd name="T100" fmla="*/ 82 w 279"/>
                      <a:gd name="T101" fmla="*/ 423 h 555"/>
                      <a:gd name="T102" fmla="*/ 109 w 279"/>
                      <a:gd name="T103" fmla="*/ 443 h 555"/>
                      <a:gd name="T104" fmla="*/ 106 w 279"/>
                      <a:gd name="T105" fmla="*/ 461 h 555"/>
                      <a:gd name="T106" fmla="*/ 82 w 279"/>
                      <a:gd name="T107" fmla="*/ 488 h 555"/>
                      <a:gd name="T108" fmla="*/ 69 w 279"/>
                      <a:gd name="T109" fmla="*/ 503 h 555"/>
                      <a:gd name="T110" fmla="*/ 70 w 279"/>
                      <a:gd name="T111" fmla="*/ 507 h 555"/>
                      <a:gd name="T112" fmla="*/ 59 w 279"/>
                      <a:gd name="T113" fmla="*/ 526 h 555"/>
                      <a:gd name="T114" fmla="*/ 59 w 279"/>
                      <a:gd name="T115" fmla="*/ 541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 h="555">
                        <a:moveTo>
                          <a:pt x="71" y="555"/>
                        </a:moveTo>
                        <a:lnTo>
                          <a:pt x="70" y="555"/>
                        </a:lnTo>
                        <a:lnTo>
                          <a:pt x="66" y="553"/>
                        </a:lnTo>
                        <a:lnTo>
                          <a:pt x="51" y="549"/>
                        </a:lnTo>
                        <a:lnTo>
                          <a:pt x="37" y="550"/>
                        </a:lnTo>
                        <a:lnTo>
                          <a:pt x="36" y="549"/>
                        </a:lnTo>
                        <a:lnTo>
                          <a:pt x="22" y="549"/>
                        </a:lnTo>
                        <a:lnTo>
                          <a:pt x="18" y="548"/>
                        </a:lnTo>
                        <a:lnTo>
                          <a:pt x="15" y="544"/>
                        </a:lnTo>
                        <a:lnTo>
                          <a:pt x="14" y="519"/>
                        </a:lnTo>
                        <a:lnTo>
                          <a:pt x="14" y="518"/>
                        </a:lnTo>
                        <a:lnTo>
                          <a:pt x="13" y="517"/>
                        </a:lnTo>
                        <a:lnTo>
                          <a:pt x="13" y="517"/>
                        </a:lnTo>
                        <a:lnTo>
                          <a:pt x="12" y="519"/>
                        </a:lnTo>
                        <a:lnTo>
                          <a:pt x="6" y="518"/>
                        </a:lnTo>
                        <a:lnTo>
                          <a:pt x="4" y="520"/>
                        </a:lnTo>
                        <a:lnTo>
                          <a:pt x="3" y="521"/>
                        </a:lnTo>
                        <a:lnTo>
                          <a:pt x="2" y="522"/>
                        </a:lnTo>
                        <a:lnTo>
                          <a:pt x="2" y="522"/>
                        </a:lnTo>
                        <a:lnTo>
                          <a:pt x="0" y="516"/>
                        </a:lnTo>
                        <a:lnTo>
                          <a:pt x="0" y="516"/>
                        </a:lnTo>
                        <a:lnTo>
                          <a:pt x="2" y="494"/>
                        </a:lnTo>
                        <a:lnTo>
                          <a:pt x="3" y="491"/>
                        </a:lnTo>
                        <a:lnTo>
                          <a:pt x="5" y="490"/>
                        </a:lnTo>
                        <a:lnTo>
                          <a:pt x="13" y="475"/>
                        </a:lnTo>
                        <a:lnTo>
                          <a:pt x="14" y="468"/>
                        </a:lnTo>
                        <a:lnTo>
                          <a:pt x="14" y="468"/>
                        </a:lnTo>
                        <a:lnTo>
                          <a:pt x="15" y="465"/>
                        </a:lnTo>
                        <a:lnTo>
                          <a:pt x="14" y="462"/>
                        </a:lnTo>
                        <a:lnTo>
                          <a:pt x="13" y="461"/>
                        </a:lnTo>
                        <a:lnTo>
                          <a:pt x="13" y="459"/>
                        </a:lnTo>
                        <a:lnTo>
                          <a:pt x="13" y="459"/>
                        </a:lnTo>
                        <a:lnTo>
                          <a:pt x="14" y="454"/>
                        </a:lnTo>
                        <a:lnTo>
                          <a:pt x="24" y="432"/>
                        </a:lnTo>
                        <a:lnTo>
                          <a:pt x="25" y="407"/>
                        </a:lnTo>
                        <a:lnTo>
                          <a:pt x="27" y="404"/>
                        </a:lnTo>
                        <a:lnTo>
                          <a:pt x="27" y="401"/>
                        </a:lnTo>
                        <a:lnTo>
                          <a:pt x="24" y="398"/>
                        </a:lnTo>
                        <a:lnTo>
                          <a:pt x="21" y="397"/>
                        </a:lnTo>
                        <a:lnTo>
                          <a:pt x="20" y="394"/>
                        </a:lnTo>
                        <a:lnTo>
                          <a:pt x="21" y="394"/>
                        </a:lnTo>
                        <a:lnTo>
                          <a:pt x="29" y="394"/>
                        </a:lnTo>
                        <a:lnTo>
                          <a:pt x="29" y="392"/>
                        </a:lnTo>
                        <a:lnTo>
                          <a:pt x="29" y="390"/>
                        </a:lnTo>
                        <a:lnTo>
                          <a:pt x="27" y="387"/>
                        </a:lnTo>
                        <a:lnTo>
                          <a:pt x="23" y="386"/>
                        </a:lnTo>
                        <a:lnTo>
                          <a:pt x="21" y="386"/>
                        </a:lnTo>
                        <a:lnTo>
                          <a:pt x="21" y="385"/>
                        </a:lnTo>
                        <a:lnTo>
                          <a:pt x="22" y="377"/>
                        </a:lnTo>
                        <a:lnTo>
                          <a:pt x="22" y="373"/>
                        </a:lnTo>
                        <a:lnTo>
                          <a:pt x="20" y="371"/>
                        </a:lnTo>
                        <a:lnTo>
                          <a:pt x="20" y="361"/>
                        </a:lnTo>
                        <a:lnTo>
                          <a:pt x="19" y="361"/>
                        </a:lnTo>
                        <a:lnTo>
                          <a:pt x="18" y="359"/>
                        </a:lnTo>
                        <a:lnTo>
                          <a:pt x="20" y="344"/>
                        </a:lnTo>
                        <a:lnTo>
                          <a:pt x="23" y="339"/>
                        </a:lnTo>
                        <a:lnTo>
                          <a:pt x="23" y="334"/>
                        </a:lnTo>
                        <a:lnTo>
                          <a:pt x="23" y="333"/>
                        </a:lnTo>
                        <a:lnTo>
                          <a:pt x="21" y="331"/>
                        </a:lnTo>
                        <a:lnTo>
                          <a:pt x="20" y="327"/>
                        </a:lnTo>
                        <a:lnTo>
                          <a:pt x="29" y="283"/>
                        </a:lnTo>
                        <a:lnTo>
                          <a:pt x="32" y="279"/>
                        </a:lnTo>
                        <a:lnTo>
                          <a:pt x="33" y="277"/>
                        </a:lnTo>
                        <a:lnTo>
                          <a:pt x="32" y="270"/>
                        </a:lnTo>
                        <a:lnTo>
                          <a:pt x="33" y="240"/>
                        </a:lnTo>
                        <a:lnTo>
                          <a:pt x="35" y="238"/>
                        </a:lnTo>
                        <a:lnTo>
                          <a:pt x="36" y="237"/>
                        </a:lnTo>
                        <a:lnTo>
                          <a:pt x="37" y="237"/>
                        </a:lnTo>
                        <a:lnTo>
                          <a:pt x="38" y="236"/>
                        </a:lnTo>
                        <a:lnTo>
                          <a:pt x="38" y="235"/>
                        </a:lnTo>
                        <a:lnTo>
                          <a:pt x="38" y="234"/>
                        </a:lnTo>
                        <a:lnTo>
                          <a:pt x="41" y="232"/>
                        </a:lnTo>
                        <a:lnTo>
                          <a:pt x="40" y="218"/>
                        </a:lnTo>
                        <a:lnTo>
                          <a:pt x="43" y="216"/>
                        </a:lnTo>
                        <a:lnTo>
                          <a:pt x="43" y="215"/>
                        </a:lnTo>
                        <a:lnTo>
                          <a:pt x="45" y="207"/>
                        </a:lnTo>
                        <a:lnTo>
                          <a:pt x="49" y="199"/>
                        </a:lnTo>
                        <a:lnTo>
                          <a:pt x="48" y="184"/>
                        </a:lnTo>
                        <a:lnTo>
                          <a:pt x="46" y="182"/>
                        </a:lnTo>
                        <a:lnTo>
                          <a:pt x="46" y="176"/>
                        </a:lnTo>
                        <a:lnTo>
                          <a:pt x="43" y="168"/>
                        </a:lnTo>
                        <a:lnTo>
                          <a:pt x="43" y="160"/>
                        </a:lnTo>
                        <a:lnTo>
                          <a:pt x="40" y="158"/>
                        </a:lnTo>
                        <a:lnTo>
                          <a:pt x="41" y="147"/>
                        </a:lnTo>
                        <a:lnTo>
                          <a:pt x="42" y="146"/>
                        </a:lnTo>
                        <a:lnTo>
                          <a:pt x="45" y="139"/>
                        </a:lnTo>
                        <a:lnTo>
                          <a:pt x="46" y="137"/>
                        </a:lnTo>
                        <a:lnTo>
                          <a:pt x="47" y="136"/>
                        </a:lnTo>
                        <a:lnTo>
                          <a:pt x="47" y="135"/>
                        </a:lnTo>
                        <a:lnTo>
                          <a:pt x="48" y="134"/>
                        </a:lnTo>
                        <a:lnTo>
                          <a:pt x="54" y="99"/>
                        </a:lnTo>
                        <a:lnTo>
                          <a:pt x="61" y="92"/>
                        </a:lnTo>
                        <a:lnTo>
                          <a:pt x="63" y="85"/>
                        </a:lnTo>
                        <a:lnTo>
                          <a:pt x="67" y="81"/>
                        </a:lnTo>
                        <a:lnTo>
                          <a:pt x="71" y="79"/>
                        </a:lnTo>
                        <a:lnTo>
                          <a:pt x="71" y="78"/>
                        </a:lnTo>
                        <a:lnTo>
                          <a:pt x="68" y="53"/>
                        </a:lnTo>
                        <a:lnTo>
                          <a:pt x="68" y="53"/>
                        </a:lnTo>
                        <a:lnTo>
                          <a:pt x="70" y="51"/>
                        </a:lnTo>
                        <a:lnTo>
                          <a:pt x="70" y="42"/>
                        </a:lnTo>
                        <a:lnTo>
                          <a:pt x="86" y="35"/>
                        </a:lnTo>
                        <a:lnTo>
                          <a:pt x="89" y="19"/>
                        </a:lnTo>
                        <a:lnTo>
                          <a:pt x="88" y="18"/>
                        </a:lnTo>
                        <a:lnTo>
                          <a:pt x="88" y="17"/>
                        </a:lnTo>
                        <a:lnTo>
                          <a:pt x="87" y="17"/>
                        </a:lnTo>
                        <a:lnTo>
                          <a:pt x="87" y="16"/>
                        </a:lnTo>
                        <a:lnTo>
                          <a:pt x="88" y="16"/>
                        </a:lnTo>
                        <a:lnTo>
                          <a:pt x="89" y="15"/>
                        </a:lnTo>
                        <a:lnTo>
                          <a:pt x="91" y="13"/>
                        </a:lnTo>
                        <a:lnTo>
                          <a:pt x="91" y="12"/>
                        </a:lnTo>
                        <a:lnTo>
                          <a:pt x="102" y="0"/>
                        </a:lnTo>
                        <a:lnTo>
                          <a:pt x="103" y="0"/>
                        </a:lnTo>
                        <a:lnTo>
                          <a:pt x="107" y="5"/>
                        </a:lnTo>
                        <a:lnTo>
                          <a:pt x="122" y="7"/>
                        </a:lnTo>
                        <a:lnTo>
                          <a:pt x="123" y="8"/>
                        </a:lnTo>
                        <a:lnTo>
                          <a:pt x="124" y="10"/>
                        </a:lnTo>
                        <a:lnTo>
                          <a:pt x="125" y="10"/>
                        </a:lnTo>
                        <a:lnTo>
                          <a:pt x="125" y="11"/>
                        </a:lnTo>
                        <a:lnTo>
                          <a:pt x="128" y="14"/>
                        </a:lnTo>
                        <a:lnTo>
                          <a:pt x="129" y="14"/>
                        </a:lnTo>
                        <a:lnTo>
                          <a:pt x="131" y="4"/>
                        </a:lnTo>
                        <a:lnTo>
                          <a:pt x="146" y="5"/>
                        </a:lnTo>
                        <a:lnTo>
                          <a:pt x="149" y="7"/>
                        </a:lnTo>
                        <a:lnTo>
                          <a:pt x="155" y="10"/>
                        </a:lnTo>
                        <a:lnTo>
                          <a:pt x="157" y="11"/>
                        </a:lnTo>
                        <a:lnTo>
                          <a:pt x="160" y="16"/>
                        </a:lnTo>
                        <a:lnTo>
                          <a:pt x="163" y="20"/>
                        </a:lnTo>
                        <a:lnTo>
                          <a:pt x="164" y="21"/>
                        </a:lnTo>
                        <a:lnTo>
                          <a:pt x="174" y="28"/>
                        </a:lnTo>
                        <a:lnTo>
                          <a:pt x="177" y="33"/>
                        </a:lnTo>
                        <a:lnTo>
                          <a:pt x="179" y="34"/>
                        </a:lnTo>
                        <a:lnTo>
                          <a:pt x="194" y="37"/>
                        </a:lnTo>
                        <a:lnTo>
                          <a:pt x="211" y="47"/>
                        </a:lnTo>
                        <a:lnTo>
                          <a:pt x="213" y="50"/>
                        </a:lnTo>
                        <a:lnTo>
                          <a:pt x="216" y="51"/>
                        </a:lnTo>
                        <a:lnTo>
                          <a:pt x="218" y="52"/>
                        </a:lnTo>
                        <a:lnTo>
                          <a:pt x="220" y="54"/>
                        </a:lnTo>
                        <a:lnTo>
                          <a:pt x="221" y="55"/>
                        </a:lnTo>
                        <a:lnTo>
                          <a:pt x="221" y="56"/>
                        </a:lnTo>
                        <a:lnTo>
                          <a:pt x="222" y="61"/>
                        </a:lnTo>
                        <a:lnTo>
                          <a:pt x="212" y="78"/>
                        </a:lnTo>
                        <a:lnTo>
                          <a:pt x="212" y="82"/>
                        </a:lnTo>
                        <a:lnTo>
                          <a:pt x="212" y="83"/>
                        </a:lnTo>
                        <a:lnTo>
                          <a:pt x="226" y="84"/>
                        </a:lnTo>
                        <a:lnTo>
                          <a:pt x="235" y="89"/>
                        </a:lnTo>
                        <a:lnTo>
                          <a:pt x="237" y="89"/>
                        </a:lnTo>
                        <a:lnTo>
                          <a:pt x="239" y="89"/>
                        </a:lnTo>
                        <a:lnTo>
                          <a:pt x="240" y="89"/>
                        </a:lnTo>
                        <a:lnTo>
                          <a:pt x="242" y="88"/>
                        </a:lnTo>
                        <a:lnTo>
                          <a:pt x="243" y="87"/>
                        </a:lnTo>
                        <a:lnTo>
                          <a:pt x="245" y="86"/>
                        </a:lnTo>
                        <a:lnTo>
                          <a:pt x="249" y="87"/>
                        </a:lnTo>
                        <a:lnTo>
                          <a:pt x="251" y="86"/>
                        </a:lnTo>
                        <a:lnTo>
                          <a:pt x="265" y="73"/>
                        </a:lnTo>
                        <a:lnTo>
                          <a:pt x="268" y="59"/>
                        </a:lnTo>
                        <a:lnTo>
                          <a:pt x="275" y="58"/>
                        </a:lnTo>
                        <a:lnTo>
                          <a:pt x="276" y="60"/>
                        </a:lnTo>
                        <a:lnTo>
                          <a:pt x="279" y="70"/>
                        </a:lnTo>
                        <a:lnTo>
                          <a:pt x="279" y="81"/>
                        </a:lnTo>
                        <a:lnTo>
                          <a:pt x="278" y="83"/>
                        </a:lnTo>
                        <a:lnTo>
                          <a:pt x="272" y="88"/>
                        </a:lnTo>
                        <a:lnTo>
                          <a:pt x="264" y="89"/>
                        </a:lnTo>
                        <a:lnTo>
                          <a:pt x="248" y="105"/>
                        </a:lnTo>
                        <a:lnTo>
                          <a:pt x="248" y="106"/>
                        </a:lnTo>
                        <a:lnTo>
                          <a:pt x="242" y="114"/>
                        </a:lnTo>
                        <a:lnTo>
                          <a:pt x="241" y="116"/>
                        </a:lnTo>
                        <a:lnTo>
                          <a:pt x="229" y="128"/>
                        </a:lnTo>
                        <a:lnTo>
                          <a:pt x="228" y="129"/>
                        </a:lnTo>
                        <a:lnTo>
                          <a:pt x="223" y="133"/>
                        </a:lnTo>
                        <a:lnTo>
                          <a:pt x="223" y="135"/>
                        </a:lnTo>
                        <a:lnTo>
                          <a:pt x="220" y="137"/>
                        </a:lnTo>
                        <a:lnTo>
                          <a:pt x="219" y="153"/>
                        </a:lnTo>
                        <a:lnTo>
                          <a:pt x="216" y="162"/>
                        </a:lnTo>
                        <a:lnTo>
                          <a:pt x="216" y="178"/>
                        </a:lnTo>
                        <a:lnTo>
                          <a:pt x="216" y="180"/>
                        </a:lnTo>
                        <a:lnTo>
                          <a:pt x="214" y="183"/>
                        </a:lnTo>
                        <a:lnTo>
                          <a:pt x="211" y="200"/>
                        </a:lnTo>
                        <a:lnTo>
                          <a:pt x="210" y="201"/>
                        </a:lnTo>
                        <a:lnTo>
                          <a:pt x="213" y="206"/>
                        </a:lnTo>
                        <a:lnTo>
                          <a:pt x="229" y="219"/>
                        </a:lnTo>
                        <a:lnTo>
                          <a:pt x="229" y="221"/>
                        </a:lnTo>
                        <a:lnTo>
                          <a:pt x="226" y="228"/>
                        </a:lnTo>
                        <a:lnTo>
                          <a:pt x="227" y="231"/>
                        </a:lnTo>
                        <a:lnTo>
                          <a:pt x="230" y="235"/>
                        </a:lnTo>
                        <a:lnTo>
                          <a:pt x="233" y="237"/>
                        </a:lnTo>
                        <a:lnTo>
                          <a:pt x="236" y="236"/>
                        </a:lnTo>
                        <a:lnTo>
                          <a:pt x="236" y="246"/>
                        </a:lnTo>
                        <a:lnTo>
                          <a:pt x="225" y="263"/>
                        </a:lnTo>
                        <a:lnTo>
                          <a:pt x="223" y="269"/>
                        </a:lnTo>
                        <a:lnTo>
                          <a:pt x="221" y="272"/>
                        </a:lnTo>
                        <a:lnTo>
                          <a:pt x="175" y="284"/>
                        </a:lnTo>
                        <a:lnTo>
                          <a:pt x="161" y="283"/>
                        </a:lnTo>
                        <a:lnTo>
                          <a:pt x="157" y="279"/>
                        </a:lnTo>
                        <a:lnTo>
                          <a:pt x="156" y="282"/>
                        </a:lnTo>
                        <a:lnTo>
                          <a:pt x="157" y="288"/>
                        </a:lnTo>
                        <a:lnTo>
                          <a:pt x="159" y="291"/>
                        </a:lnTo>
                        <a:lnTo>
                          <a:pt x="160" y="293"/>
                        </a:lnTo>
                        <a:lnTo>
                          <a:pt x="159" y="299"/>
                        </a:lnTo>
                        <a:lnTo>
                          <a:pt x="158" y="300"/>
                        </a:lnTo>
                        <a:lnTo>
                          <a:pt x="157" y="299"/>
                        </a:lnTo>
                        <a:lnTo>
                          <a:pt x="156" y="307"/>
                        </a:lnTo>
                        <a:lnTo>
                          <a:pt x="157" y="314"/>
                        </a:lnTo>
                        <a:lnTo>
                          <a:pt x="156" y="318"/>
                        </a:lnTo>
                        <a:lnTo>
                          <a:pt x="154" y="320"/>
                        </a:lnTo>
                        <a:lnTo>
                          <a:pt x="150" y="321"/>
                        </a:lnTo>
                        <a:lnTo>
                          <a:pt x="146" y="324"/>
                        </a:lnTo>
                        <a:lnTo>
                          <a:pt x="136" y="324"/>
                        </a:lnTo>
                        <a:lnTo>
                          <a:pt x="122" y="318"/>
                        </a:lnTo>
                        <a:lnTo>
                          <a:pt x="120" y="315"/>
                        </a:lnTo>
                        <a:lnTo>
                          <a:pt x="117" y="318"/>
                        </a:lnTo>
                        <a:lnTo>
                          <a:pt x="117" y="324"/>
                        </a:lnTo>
                        <a:lnTo>
                          <a:pt x="118" y="329"/>
                        </a:lnTo>
                        <a:lnTo>
                          <a:pt x="119" y="341"/>
                        </a:lnTo>
                        <a:lnTo>
                          <a:pt x="122" y="344"/>
                        </a:lnTo>
                        <a:lnTo>
                          <a:pt x="126" y="345"/>
                        </a:lnTo>
                        <a:lnTo>
                          <a:pt x="125" y="347"/>
                        </a:lnTo>
                        <a:lnTo>
                          <a:pt x="126" y="348"/>
                        </a:lnTo>
                        <a:lnTo>
                          <a:pt x="131" y="347"/>
                        </a:lnTo>
                        <a:lnTo>
                          <a:pt x="131" y="345"/>
                        </a:lnTo>
                        <a:lnTo>
                          <a:pt x="129" y="344"/>
                        </a:lnTo>
                        <a:lnTo>
                          <a:pt x="133" y="343"/>
                        </a:lnTo>
                        <a:lnTo>
                          <a:pt x="136" y="341"/>
                        </a:lnTo>
                        <a:lnTo>
                          <a:pt x="138" y="344"/>
                        </a:lnTo>
                        <a:lnTo>
                          <a:pt x="139" y="351"/>
                        </a:lnTo>
                        <a:lnTo>
                          <a:pt x="139" y="354"/>
                        </a:lnTo>
                        <a:lnTo>
                          <a:pt x="137" y="355"/>
                        </a:lnTo>
                        <a:lnTo>
                          <a:pt x="134" y="356"/>
                        </a:lnTo>
                        <a:lnTo>
                          <a:pt x="131" y="356"/>
                        </a:lnTo>
                        <a:lnTo>
                          <a:pt x="130" y="355"/>
                        </a:lnTo>
                        <a:lnTo>
                          <a:pt x="129" y="352"/>
                        </a:lnTo>
                        <a:lnTo>
                          <a:pt x="128" y="351"/>
                        </a:lnTo>
                        <a:lnTo>
                          <a:pt x="125" y="350"/>
                        </a:lnTo>
                        <a:lnTo>
                          <a:pt x="123" y="351"/>
                        </a:lnTo>
                        <a:lnTo>
                          <a:pt x="121" y="352"/>
                        </a:lnTo>
                        <a:lnTo>
                          <a:pt x="120" y="352"/>
                        </a:lnTo>
                        <a:lnTo>
                          <a:pt x="118" y="354"/>
                        </a:lnTo>
                        <a:lnTo>
                          <a:pt x="118" y="355"/>
                        </a:lnTo>
                        <a:lnTo>
                          <a:pt x="129" y="359"/>
                        </a:lnTo>
                        <a:lnTo>
                          <a:pt x="129" y="360"/>
                        </a:lnTo>
                        <a:lnTo>
                          <a:pt x="120" y="364"/>
                        </a:lnTo>
                        <a:lnTo>
                          <a:pt x="116" y="371"/>
                        </a:lnTo>
                        <a:lnTo>
                          <a:pt x="116" y="386"/>
                        </a:lnTo>
                        <a:lnTo>
                          <a:pt x="115" y="389"/>
                        </a:lnTo>
                        <a:lnTo>
                          <a:pt x="114" y="390"/>
                        </a:lnTo>
                        <a:lnTo>
                          <a:pt x="112" y="391"/>
                        </a:lnTo>
                        <a:lnTo>
                          <a:pt x="110" y="393"/>
                        </a:lnTo>
                        <a:lnTo>
                          <a:pt x="112" y="398"/>
                        </a:lnTo>
                        <a:lnTo>
                          <a:pt x="111" y="400"/>
                        </a:lnTo>
                        <a:lnTo>
                          <a:pt x="102" y="399"/>
                        </a:lnTo>
                        <a:lnTo>
                          <a:pt x="100" y="401"/>
                        </a:lnTo>
                        <a:lnTo>
                          <a:pt x="98" y="403"/>
                        </a:lnTo>
                        <a:lnTo>
                          <a:pt x="95" y="403"/>
                        </a:lnTo>
                        <a:lnTo>
                          <a:pt x="93" y="404"/>
                        </a:lnTo>
                        <a:lnTo>
                          <a:pt x="83" y="418"/>
                        </a:lnTo>
                        <a:lnTo>
                          <a:pt x="82" y="423"/>
                        </a:lnTo>
                        <a:lnTo>
                          <a:pt x="86" y="431"/>
                        </a:lnTo>
                        <a:lnTo>
                          <a:pt x="94" y="439"/>
                        </a:lnTo>
                        <a:lnTo>
                          <a:pt x="101" y="442"/>
                        </a:lnTo>
                        <a:lnTo>
                          <a:pt x="107" y="441"/>
                        </a:lnTo>
                        <a:lnTo>
                          <a:pt x="109" y="443"/>
                        </a:lnTo>
                        <a:lnTo>
                          <a:pt x="109" y="450"/>
                        </a:lnTo>
                        <a:lnTo>
                          <a:pt x="108" y="454"/>
                        </a:lnTo>
                        <a:lnTo>
                          <a:pt x="107" y="454"/>
                        </a:lnTo>
                        <a:lnTo>
                          <a:pt x="108" y="460"/>
                        </a:lnTo>
                        <a:lnTo>
                          <a:pt x="106" y="461"/>
                        </a:lnTo>
                        <a:lnTo>
                          <a:pt x="106" y="463"/>
                        </a:lnTo>
                        <a:lnTo>
                          <a:pt x="104" y="463"/>
                        </a:lnTo>
                        <a:lnTo>
                          <a:pt x="83" y="482"/>
                        </a:lnTo>
                        <a:lnTo>
                          <a:pt x="80" y="490"/>
                        </a:lnTo>
                        <a:lnTo>
                          <a:pt x="82" y="488"/>
                        </a:lnTo>
                        <a:lnTo>
                          <a:pt x="79" y="502"/>
                        </a:lnTo>
                        <a:lnTo>
                          <a:pt x="76" y="504"/>
                        </a:lnTo>
                        <a:lnTo>
                          <a:pt x="74" y="506"/>
                        </a:lnTo>
                        <a:lnTo>
                          <a:pt x="71" y="506"/>
                        </a:lnTo>
                        <a:lnTo>
                          <a:pt x="69" y="503"/>
                        </a:lnTo>
                        <a:lnTo>
                          <a:pt x="67" y="498"/>
                        </a:lnTo>
                        <a:lnTo>
                          <a:pt x="67" y="503"/>
                        </a:lnTo>
                        <a:lnTo>
                          <a:pt x="69" y="504"/>
                        </a:lnTo>
                        <a:lnTo>
                          <a:pt x="70" y="506"/>
                        </a:lnTo>
                        <a:lnTo>
                          <a:pt x="70" y="507"/>
                        </a:lnTo>
                        <a:lnTo>
                          <a:pt x="62" y="513"/>
                        </a:lnTo>
                        <a:lnTo>
                          <a:pt x="58" y="524"/>
                        </a:lnTo>
                        <a:lnTo>
                          <a:pt x="56" y="527"/>
                        </a:lnTo>
                        <a:lnTo>
                          <a:pt x="58" y="527"/>
                        </a:lnTo>
                        <a:lnTo>
                          <a:pt x="59" y="526"/>
                        </a:lnTo>
                        <a:lnTo>
                          <a:pt x="62" y="537"/>
                        </a:lnTo>
                        <a:lnTo>
                          <a:pt x="61" y="538"/>
                        </a:lnTo>
                        <a:lnTo>
                          <a:pt x="58" y="538"/>
                        </a:lnTo>
                        <a:lnTo>
                          <a:pt x="57" y="539"/>
                        </a:lnTo>
                        <a:lnTo>
                          <a:pt x="59" y="541"/>
                        </a:lnTo>
                        <a:lnTo>
                          <a:pt x="60" y="540"/>
                        </a:lnTo>
                        <a:lnTo>
                          <a:pt x="62" y="541"/>
                        </a:lnTo>
                        <a:lnTo>
                          <a:pt x="71" y="555"/>
                        </a:lnTo>
                        <a:lnTo>
                          <a:pt x="71" y="555"/>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518" name="Freeform 1249">
                    <a:extLst>
                      <a:ext uri="{FF2B5EF4-FFF2-40B4-BE49-F238E27FC236}">
                        <a16:creationId xmlns:a16="http://schemas.microsoft.com/office/drawing/2014/main" xmlns="" id="{92AD53D0-AF17-6641-9543-0E8F0616A409}"/>
                      </a:ext>
                    </a:extLst>
                  </p:cNvPr>
                  <p:cNvSpPr/>
                  <p:nvPr/>
                </p:nvSpPr>
                <p:spPr>
                  <a:xfrm>
                    <a:off x="2705100" y="6026150"/>
                    <a:ext cx="79375" cy="92075"/>
                  </a:xfrm>
                  <a:custGeom>
                    <a:avLst/>
                    <a:gdLst>
                      <a:gd name="T0" fmla="*/ 1 w 50"/>
                      <a:gd name="T1" fmla="*/ 54 h 58"/>
                      <a:gd name="T2" fmla="*/ 0 w 50"/>
                      <a:gd name="T3" fmla="*/ 0 h 58"/>
                      <a:gd name="T4" fmla="*/ 7 w 50"/>
                      <a:gd name="T5" fmla="*/ 11 h 58"/>
                      <a:gd name="T6" fmla="*/ 7 w 50"/>
                      <a:gd name="T7" fmla="*/ 12 h 58"/>
                      <a:gd name="T8" fmla="*/ 6 w 50"/>
                      <a:gd name="T9" fmla="*/ 11 h 58"/>
                      <a:gd name="T10" fmla="*/ 4 w 50"/>
                      <a:gd name="T11" fmla="*/ 10 h 58"/>
                      <a:gd name="T12" fmla="*/ 3 w 50"/>
                      <a:gd name="T13" fmla="*/ 11 h 58"/>
                      <a:gd name="T14" fmla="*/ 2 w 50"/>
                      <a:gd name="T15" fmla="*/ 13 h 58"/>
                      <a:gd name="T16" fmla="*/ 3 w 50"/>
                      <a:gd name="T17" fmla="*/ 15 h 58"/>
                      <a:gd name="T18" fmla="*/ 5 w 50"/>
                      <a:gd name="T19" fmla="*/ 16 h 58"/>
                      <a:gd name="T20" fmla="*/ 7 w 50"/>
                      <a:gd name="T21" fmla="*/ 17 h 58"/>
                      <a:gd name="T22" fmla="*/ 9 w 50"/>
                      <a:gd name="T23" fmla="*/ 24 h 58"/>
                      <a:gd name="T24" fmla="*/ 19 w 50"/>
                      <a:gd name="T25" fmla="*/ 33 h 58"/>
                      <a:gd name="T26" fmla="*/ 21 w 50"/>
                      <a:gd name="T27" fmla="*/ 34 h 58"/>
                      <a:gd name="T28" fmla="*/ 22 w 50"/>
                      <a:gd name="T29" fmla="*/ 35 h 58"/>
                      <a:gd name="T30" fmla="*/ 24 w 50"/>
                      <a:gd name="T31" fmla="*/ 36 h 58"/>
                      <a:gd name="T32" fmla="*/ 25 w 50"/>
                      <a:gd name="T33" fmla="*/ 37 h 58"/>
                      <a:gd name="T34" fmla="*/ 28 w 50"/>
                      <a:gd name="T35" fmla="*/ 38 h 58"/>
                      <a:gd name="T36" fmla="*/ 40 w 50"/>
                      <a:gd name="T37" fmla="*/ 48 h 58"/>
                      <a:gd name="T38" fmla="*/ 47 w 50"/>
                      <a:gd name="T39" fmla="*/ 49 h 58"/>
                      <a:gd name="T40" fmla="*/ 50 w 50"/>
                      <a:gd name="T41" fmla="*/ 48 h 58"/>
                      <a:gd name="T42" fmla="*/ 49 w 50"/>
                      <a:gd name="T43" fmla="*/ 53 h 58"/>
                      <a:gd name="T44" fmla="*/ 48 w 50"/>
                      <a:gd name="T45" fmla="*/ 54 h 58"/>
                      <a:gd name="T46" fmla="*/ 45 w 50"/>
                      <a:gd name="T47" fmla="*/ 56 h 58"/>
                      <a:gd name="T48" fmla="*/ 40 w 50"/>
                      <a:gd name="T49" fmla="*/ 55 h 58"/>
                      <a:gd name="T50" fmla="*/ 33 w 50"/>
                      <a:gd name="T51" fmla="*/ 57 h 58"/>
                      <a:gd name="T52" fmla="*/ 33 w 50"/>
                      <a:gd name="T53" fmla="*/ 58 h 58"/>
                      <a:gd name="T54" fmla="*/ 31 w 50"/>
                      <a:gd name="T55" fmla="*/ 57 h 58"/>
                      <a:gd name="T56" fmla="*/ 26 w 50"/>
                      <a:gd name="T57" fmla="*/ 55 h 58"/>
                      <a:gd name="T58" fmla="*/ 12 w 50"/>
                      <a:gd name="T59" fmla="*/ 53 h 58"/>
                      <a:gd name="T60" fmla="*/ 10 w 50"/>
                      <a:gd name="T61" fmla="*/ 52 h 58"/>
                      <a:gd name="T62" fmla="*/ 6 w 50"/>
                      <a:gd name="T63" fmla="*/ 52 h 58"/>
                      <a:gd name="T64" fmla="*/ 2 w 50"/>
                      <a:gd name="T65" fmla="*/ 54 h 58"/>
                      <a:gd name="T66" fmla="*/ 1 w 50"/>
                      <a:gd name="T67" fmla="*/ 5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 h="58">
                        <a:moveTo>
                          <a:pt x="1" y="54"/>
                        </a:moveTo>
                        <a:lnTo>
                          <a:pt x="0" y="0"/>
                        </a:lnTo>
                        <a:lnTo>
                          <a:pt x="7" y="11"/>
                        </a:lnTo>
                        <a:lnTo>
                          <a:pt x="7" y="12"/>
                        </a:lnTo>
                        <a:lnTo>
                          <a:pt x="6" y="11"/>
                        </a:lnTo>
                        <a:lnTo>
                          <a:pt x="4" y="10"/>
                        </a:lnTo>
                        <a:lnTo>
                          <a:pt x="3" y="11"/>
                        </a:lnTo>
                        <a:lnTo>
                          <a:pt x="2" y="13"/>
                        </a:lnTo>
                        <a:lnTo>
                          <a:pt x="3" y="15"/>
                        </a:lnTo>
                        <a:lnTo>
                          <a:pt x="5" y="16"/>
                        </a:lnTo>
                        <a:lnTo>
                          <a:pt x="7" y="17"/>
                        </a:lnTo>
                        <a:lnTo>
                          <a:pt x="9" y="24"/>
                        </a:lnTo>
                        <a:lnTo>
                          <a:pt x="19" y="33"/>
                        </a:lnTo>
                        <a:lnTo>
                          <a:pt x="21" y="34"/>
                        </a:lnTo>
                        <a:lnTo>
                          <a:pt x="22" y="35"/>
                        </a:lnTo>
                        <a:lnTo>
                          <a:pt x="24" y="36"/>
                        </a:lnTo>
                        <a:lnTo>
                          <a:pt x="25" y="37"/>
                        </a:lnTo>
                        <a:lnTo>
                          <a:pt x="28" y="38"/>
                        </a:lnTo>
                        <a:lnTo>
                          <a:pt x="40" y="48"/>
                        </a:lnTo>
                        <a:lnTo>
                          <a:pt x="47" y="49"/>
                        </a:lnTo>
                        <a:lnTo>
                          <a:pt x="50" y="48"/>
                        </a:lnTo>
                        <a:lnTo>
                          <a:pt x="49" y="53"/>
                        </a:lnTo>
                        <a:lnTo>
                          <a:pt x="48" y="54"/>
                        </a:lnTo>
                        <a:lnTo>
                          <a:pt x="45" y="56"/>
                        </a:lnTo>
                        <a:lnTo>
                          <a:pt x="40" y="55"/>
                        </a:lnTo>
                        <a:lnTo>
                          <a:pt x="33" y="57"/>
                        </a:lnTo>
                        <a:lnTo>
                          <a:pt x="33" y="58"/>
                        </a:lnTo>
                        <a:lnTo>
                          <a:pt x="31" y="57"/>
                        </a:lnTo>
                        <a:lnTo>
                          <a:pt x="26" y="55"/>
                        </a:lnTo>
                        <a:lnTo>
                          <a:pt x="12" y="53"/>
                        </a:lnTo>
                        <a:lnTo>
                          <a:pt x="10" y="52"/>
                        </a:lnTo>
                        <a:lnTo>
                          <a:pt x="6" y="52"/>
                        </a:lnTo>
                        <a:lnTo>
                          <a:pt x="2" y="54"/>
                        </a:lnTo>
                        <a:lnTo>
                          <a:pt x="1" y="54"/>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grpSp>
            <p:sp>
              <p:nvSpPr>
                <p:cNvPr id="511" name="Freeform 1250">
                  <a:extLst>
                    <a:ext uri="{FF2B5EF4-FFF2-40B4-BE49-F238E27FC236}">
                      <a16:creationId xmlns:a16="http://schemas.microsoft.com/office/drawing/2014/main" xmlns="" id="{9D6B67EE-63A1-E14D-91CA-52FF7B477EBC}"/>
                    </a:ext>
                  </a:extLst>
                </p:cNvPr>
                <p:cNvSpPr/>
                <p:nvPr/>
              </p:nvSpPr>
              <p:spPr>
                <a:xfrm>
                  <a:off x="2705100" y="6026150"/>
                  <a:ext cx="79375" cy="92075"/>
                </a:xfrm>
                <a:custGeom>
                  <a:avLst/>
                  <a:gdLst>
                    <a:gd name="T0" fmla="*/ 1 w 50"/>
                    <a:gd name="T1" fmla="*/ 54 h 58"/>
                    <a:gd name="T2" fmla="*/ 0 w 50"/>
                    <a:gd name="T3" fmla="*/ 0 h 58"/>
                    <a:gd name="T4" fmla="*/ 7 w 50"/>
                    <a:gd name="T5" fmla="*/ 11 h 58"/>
                    <a:gd name="T6" fmla="*/ 7 w 50"/>
                    <a:gd name="T7" fmla="*/ 12 h 58"/>
                    <a:gd name="T8" fmla="*/ 6 w 50"/>
                    <a:gd name="T9" fmla="*/ 11 h 58"/>
                    <a:gd name="T10" fmla="*/ 4 w 50"/>
                    <a:gd name="T11" fmla="*/ 10 h 58"/>
                    <a:gd name="T12" fmla="*/ 3 w 50"/>
                    <a:gd name="T13" fmla="*/ 11 h 58"/>
                    <a:gd name="T14" fmla="*/ 2 w 50"/>
                    <a:gd name="T15" fmla="*/ 13 h 58"/>
                    <a:gd name="T16" fmla="*/ 3 w 50"/>
                    <a:gd name="T17" fmla="*/ 15 h 58"/>
                    <a:gd name="T18" fmla="*/ 5 w 50"/>
                    <a:gd name="T19" fmla="*/ 16 h 58"/>
                    <a:gd name="T20" fmla="*/ 7 w 50"/>
                    <a:gd name="T21" fmla="*/ 17 h 58"/>
                    <a:gd name="T22" fmla="*/ 9 w 50"/>
                    <a:gd name="T23" fmla="*/ 24 h 58"/>
                    <a:gd name="T24" fmla="*/ 19 w 50"/>
                    <a:gd name="T25" fmla="*/ 33 h 58"/>
                    <a:gd name="T26" fmla="*/ 21 w 50"/>
                    <a:gd name="T27" fmla="*/ 34 h 58"/>
                    <a:gd name="T28" fmla="*/ 22 w 50"/>
                    <a:gd name="T29" fmla="*/ 35 h 58"/>
                    <a:gd name="T30" fmla="*/ 24 w 50"/>
                    <a:gd name="T31" fmla="*/ 36 h 58"/>
                    <a:gd name="T32" fmla="*/ 25 w 50"/>
                    <a:gd name="T33" fmla="*/ 37 h 58"/>
                    <a:gd name="T34" fmla="*/ 28 w 50"/>
                    <a:gd name="T35" fmla="*/ 38 h 58"/>
                    <a:gd name="T36" fmla="*/ 40 w 50"/>
                    <a:gd name="T37" fmla="*/ 48 h 58"/>
                    <a:gd name="T38" fmla="*/ 47 w 50"/>
                    <a:gd name="T39" fmla="*/ 49 h 58"/>
                    <a:gd name="T40" fmla="*/ 50 w 50"/>
                    <a:gd name="T41" fmla="*/ 48 h 58"/>
                    <a:gd name="T42" fmla="*/ 49 w 50"/>
                    <a:gd name="T43" fmla="*/ 53 h 58"/>
                    <a:gd name="T44" fmla="*/ 48 w 50"/>
                    <a:gd name="T45" fmla="*/ 54 h 58"/>
                    <a:gd name="T46" fmla="*/ 45 w 50"/>
                    <a:gd name="T47" fmla="*/ 56 h 58"/>
                    <a:gd name="T48" fmla="*/ 40 w 50"/>
                    <a:gd name="T49" fmla="*/ 55 h 58"/>
                    <a:gd name="T50" fmla="*/ 33 w 50"/>
                    <a:gd name="T51" fmla="*/ 57 h 58"/>
                    <a:gd name="T52" fmla="*/ 33 w 50"/>
                    <a:gd name="T53" fmla="*/ 58 h 58"/>
                    <a:gd name="T54" fmla="*/ 31 w 50"/>
                    <a:gd name="T55" fmla="*/ 57 h 58"/>
                    <a:gd name="T56" fmla="*/ 26 w 50"/>
                    <a:gd name="T57" fmla="*/ 55 h 58"/>
                    <a:gd name="T58" fmla="*/ 12 w 50"/>
                    <a:gd name="T59" fmla="*/ 53 h 58"/>
                    <a:gd name="T60" fmla="*/ 10 w 50"/>
                    <a:gd name="T61" fmla="*/ 52 h 58"/>
                    <a:gd name="T62" fmla="*/ 6 w 50"/>
                    <a:gd name="T63" fmla="*/ 52 h 58"/>
                    <a:gd name="T64" fmla="*/ 2 w 50"/>
                    <a:gd name="T65" fmla="*/ 54 h 58"/>
                    <a:gd name="T66" fmla="*/ 1 w 50"/>
                    <a:gd name="T67" fmla="*/ 5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 h="58">
                      <a:moveTo>
                        <a:pt x="1" y="54"/>
                      </a:moveTo>
                      <a:lnTo>
                        <a:pt x="0" y="0"/>
                      </a:lnTo>
                      <a:lnTo>
                        <a:pt x="7" y="11"/>
                      </a:lnTo>
                      <a:lnTo>
                        <a:pt x="7" y="12"/>
                      </a:lnTo>
                      <a:lnTo>
                        <a:pt x="6" y="11"/>
                      </a:lnTo>
                      <a:lnTo>
                        <a:pt x="4" y="10"/>
                      </a:lnTo>
                      <a:lnTo>
                        <a:pt x="3" y="11"/>
                      </a:lnTo>
                      <a:lnTo>
                        <a:pt x="2" y="13"/>
                      </a:lnTo>
                      <a:lnTo>
                        <a:pt x="3" y="15"/>
                      </a:lnTo>
                      <a:lnTo>
                        <a:pt x="5" y="16"/>
                      </a:lnTo>
                      <a:lnTo>
                        <a:pt x="7" y="17"/>
                      </a:lnTo>
                      <a:lnTo>
                        <a:pt x="9" y="24"/>
                      </a:lnTo>
                      <a:lnTo>
                        <a:pt x="19" y="33"/>
                      </a:lnTo>
                      <a:lnTo>
                        <a:pt x="21" y="34"/>
                      </a:lnTo>
                      <a:lnTo>
                        <a:pt x="22" y="35"/>
                      </a:lnTo>
                      <a:lnTo>
                        <a:pt x="24" y="36"/>
                      </a:lnTo>
                      <a:lnTo>
                        <a:pt x="25" y="37"/>
                      </a:lnTo>
                      <a:lnTo>
                        <a:pt x="28" y="38"/>
                      </a:lnTo>
                      <a:lnTo>
                        <a:pt x="40" y="48"/>
                      </a:lnTo>
                      <a:lnTo>
                        <a:pt x="47" y="49"/>
                      </a:lnTo>
                      <a:lnTo>
                        <a:pt x="50" y="48"/>
                      </a:lnTo>
                      <a:lnTo>
                        <a:pt x="49" y="53"/>
                      </a:lnTo>
                      <a:lnTo>
                        <a:pt x="48" y="54"/>
                      </a:lnTo>
                      <a:lnTo>
                        <a:pt x="45" y="56"/>
                      </a:lnTo>
                      <a:lnTo>
                        <a:pt x="40" y="55"/>
                      </a:lnTo>
                      <a:lnTo>
                        <a:pt x="33" y="57"/>
                      </a:lnTo>
                      <a:lnTo>
                        <a:pt x="33" y="58"/>
                      </a:lnTo>
                      <a:lnTo>
                        <a:pt x="31" y="57"/>
                      </a:lnTo>
                      <a:lnTo>
                        <a:pt x="26" y="55"/>
                      </a:lnTo>
                      <a:lnTo>
                        <a:pt x="12" y="53"/>
                      </a:lnTo>
                      <a:lnTo>
                        <a:pt x="10" y="52"/>
                      </a:lnTo>
                      <a:lnTo>
                        <a:pt x="6" y="52"/>
                      </a:lnTo>
                      <a:lnTo>
                        <a:pt x="2" y="54"/>
                      </a:lnTo>
                      <a:lnTo>
                        <a:pt x="1" y="54"/>
                      </a:lnTo>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512" name="Freeform 1251">
                  <a:extLst>
                    <a:ext uri="{FF2B5EF4-FFF2-40B4-BE49-F238E27FC236}">
                      <a16:creationId xmlns:a16="http://schemas.microsoft.com/office/drawing/2014/main" xmlns="" id="{FE7D2B93-DFD4-8247-97B5-549A92CC2DA6}"/>
                    </a:ext>
                  </a:extLst>
                </p:cNvPr>
                <p:cNvSpPr/>
                <p:nvPr/>
              </p:nvSpPr>
              <p:spPr>
                <a:xfrm>
                  <a:off x="4511675" y="4762500"/>
                  <a:ext cx="284162" cy="280988"/>
                </a:xfrm>
                <a:custGeom>
                  <a:avLst/>
                  <a:gdLst>
                    <a:gd name="T0" fmla="*/ 1 w 179"/>
                    <a:gd name="T1" fmla="*/ 146 h 177"/>
                    <a:gd name="T2" fmla="*/ 11 w 179"/>
                    <a:gd name="T3" fmla="*/ 117 h 177"/>
                    <a:gd name="T4" fmla="*/ 12 w 179"/>
                    <a:gd name="T5" fmla="*/ 113 h 177"/>
                    <a:gd name="T6" fmla="*/ 14 w 179"/>
                    <a:gd name="T7" fmla="*/ 108 h 177"/>
                    <a:gd name="T8" fmla="*/ 18 w 179"/>
                    <a:gd name="T9" fmla="*/ 101 h 177"/>
                    <a:gd name="T10" fmla="*/ 28 w 179"/>
                    <a:gd name="T11" fmla="*/ 92 h 177"/>
                    <a:gd name="T12" fmla="*/ 31 w 179"/>
                    <a:gd name="T13" fmla="*/ 73 h 177"/>
                    <a:gd name="T14" fmla="*/ 27 w 179"/>
                    <a:gd name="T15" fmla="*/ 66 h 177"/>
                    <a:gd name="T16" fmla="*/ 24 w 179"/>
                    <a:gd name="T17" fmla="*/ 60 h 177"/>
                    <a:gd name="T18" fmla="*/ 21 w 179"/>
                    <a:gd name="T19" fmla="*/ 47 h 177"/>
                    <a:gd name="T20" fmla="*/ 24 w 179"/>
                    <a:gd name="T21" fmla="*/ 39 h 177"/>
                    <a:gd name="T22" fmla="*/ 21 w 179"/>
                    <a:gd name="T23" fmla="*/ 33 h 177"/>
                    <a:gd name="T24" fmla="*/ 10 w 179"/>
                    <a:gd name="T25" fmla="*/ 7 h 177"/>
                    <a:gd name="T26" fmla="*/ 10 w 179"/>
                    <a:gd name="T27" fmla="*/ 6 h 177"/>
                    <a:gd name="T28" fmla="*/ 39 w 179"/>
                    <a:gd name="T29" fmla="*/ 0 h 177"/>
                    <a:gd name="T30" fmla="*/ 66 w 179"/>
                    <a:gd name="T31" fmla="*/ 0 h 177"/>
                    <a:gd name="T32" fmla="*/ 68 w 179"/>
                    <a:gd name="T33" fmla="*/ 3 h 177"/>
                    <a:gd name="T34" fmla="*/ 70 w 179"/>
                    <a:gd name="T35" fmla="*/ 2 h 177"/>
                    <a:gd name="T36" fmla="*/ 84 w 179"/>
                    <a:gd name="T37" fmla="*/ 32 h 177"/>
                    <a:gd name="T38" fmla="*/ 91 w 179"/>
                    <a:gd name="T39" fmla="*/ 33 h 177"/>
                    <a:gd name="T40" fmla="*/ 109 w 179"/>
                    <a:gd name="T41" fmla="*/ 31 h 177"/>
                    <a:gd name="T42" fmla="*/ 111 w 179"/>
                    <a:gd name="T43" fmla="*/ 24 h 177"/>
                    <a:gd name="T44" fmla="*/ 124 w 179"/>
                    <a:gd name="T45" fmla="*/ 17 h 177"/>
                    <a:gd name="T46" fmla="*/ 130 w 179"/>
                    <a:gd name="T47" fmla="*/ 15 h 177"/>
                    <a:gd name="T48" fmla="*/ 143 w 179"/>
                    <a:gd name="T49" fmla="*/ 21 h 177"/>
                    <a:gd name="T50" fmla="*/ 146 w 179"/>
                    <a:gd name="T51" fmla="*/ 44 h 177"/>
                    <a:gd name="T52" fmla="*/ 146 w 179"/>
                    <a:gd name="T53" fmla="*/ 54 h 177"/>
                    <a:gd name="T54" fmla="*/ 151 w 179"/>
                    <a:gd name="T55" fmla="*/ 70 h 177"/>
                    <a:gd name="T56" fmla="*/ 147 w 179"/>
                    <a:gd name="T57" fmla="*/ 75 h 177"/>
                    <a:gd name="T58" fmla="*/ 147 w 179"/>
                    <a:gd name="T59" fmla="*/ 76 h 177"/>
                    <a:gd name="T60" fmla="*/ 150 w 179"/>
                    <a:gd name="T61" fmla="*/ 78 h 177"/>
                    <a:gd name="T62" fmla="*/ 152 w 179"/>
                    <a:gd name="T63" fmla="*/ 78 h 177"/>
                    <a:gd name="T64" fmla="*/ 155 w 179"/>
                    <a:gd name="T65" fmla="*/ 74 h 177"/>
                    <a:gd name="T66" fmla="*/ 171 w 179"/>
                    <a:gd name="T67" fmla="*/ 73 h 177"/>
                    <a:gd name="T68" fmla="*/ 174 w 179"/>
                    <a:gd name="T69" fmla="*/ 74 h 177"/>
                    <a:gd name="T70" fmla="*/ 177 w 179"/>
                    <a:gd name="T71" fmla="*/ 72 h 177"/>
                    <a:gd name="T72" fmla="*/ 178 w 179"/>
                    <a:gd name="T73" fmla="*/ 74 h 177"/>
                    <a:gd name="T74" fmla="*/ 177 w 179"/>
                    <a:gd name="T75" fmla="*/ 75 h 177"/>
                    <a:gd name="T76" fmla="*/ 175 w 179"/>
                    <a:gd name="T77" fmla="*/ 100 h 177"/>
                    <a:gd name="T78" fmla="*/ 177 w 179"/>
                    <a:gd name="T79" fmla="*/ 102 h 177"/>
                    <a:gd name="T80" fmla="*/ 148 w 179"/>
                    <a:gd name="T81" fmla="*/ 103 h 177"/>
                    <a:gd name="T82" fmla="*/ 150 w 179"/>
                    <a:gd name="T83" fmla="*/ 157 h 177"/>
                    <a:gd name="T84" fmla="*/ 162 w 179"/>
                    <a:gd name="T85" fmla="*/ 167 h 177"/>
                    <a:gd name="T86" fmla="*/ 165 w 179"/>
                    <a:gd name="T87" fmla="*/ 170 h 177"/>
                    <a:gd name="T88" fmla="*/ 140 w 179"/>
                    <a:gd name="T89" fmla="*/ 177 h 177"/>
                    <a:gd name="T90" fmla="*/ 101 w 179"/>
                    <a:gd name="T91" fmla="*/ 172 h 177"/>
                    <a:gd name="T92" fmla="*/ 95 w 179"/>
                    <a:gd name="T93" fmla="*/ 166 h 177"/>
                    <a:gd name="T94" fmla="*/ 29 w 179"/>
                    <a:gd name="T95" fmla="*/ 163 h 177"/>
                    <a:gd name="T96" fmla="*/ 24 w 179"/>
                    <a:gd name="T97" fmla="*/ 160 h 177"/>
                    <a:gd name="T98" fmla="*/ 13 w 179"/>
                    <a:gd name="T99" fmla="*/ 161 h 177"/>
                    <a:gd name="T100" fmla="*/ 9 w 179"/>
                    <a:gd name="T101" fmla="*/ 164 h 177"/>
                    <a:gd name="T102" fmla="*/ 1 w 179"/>
                    <a:gd name="T103" fmla="*/ 166 h 177"/>
                    <a:gd name="T104" fmla="*/ 1 w 179"/>
                    <a:gd name="T105" fmla="*/ 15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9" h="177">
                      <a:moveTo>
                        <a:pt x="1" y="154"/>
                      </a:moveTo>
                      <a:lnTo>
                        <a:pt x="1" y="146"/>
                      </a:lnTo>
                      <a:lnTo>
                        <a:pt x="4" y="144"/>
                      </a:lnTo>
                      <a:lnTo>
                        <a:pt x="11" y="117"/>
                      </a:lnTo>
                      <a:lnTo>
                        <a:pt x="11" y="114"/>
                      </a:lnTo>
                      <a:lnTo>
                        <a:pt x="12" y="113"/>
                      </a:lnTo>
                      <a:lnTo>
                        <a:pt x="12" y="112"/>
                      </a:lnTo>
                      <a:lnTo>
                        <a:pt x="14" y="108"/>
                      </a:lnTo>
                      <a:lnTo>
                        <a:pt x="17" y="104"/>
                      </a:lnTo>
                      <a:lnTo>
                        <a:pt x="18" y="101"/>
                      </a:lnTo>
                      <a:lnTo>
                        <a:pt x="23" y="98"/>
                      </a:lnTo>
                      <a:lnTo>
                        <a:pt x="28" y="92"/>
                      </a:lnTo>
                      <a:lnTo>
                        <a:pt x="30" y="75"/>
                      </a:lnTo>
                      <a:lnTo>
                        <a:pt x="31" y="73"/>
                      </a:lnTo>
                      <a:lnTo>
                        <a:pt x="30" y="68"/>
                      </a:lnTo>
                      <a:lnTo>
                        <a:pt x="27" y="66"/>
                      </a:lnTo>
                      <a:lnTo>
                        <a:pt x="26" y="62"/>
                      </a:lnTo>
                      <a:lnTo>
                        <a:pt x="24" y="60"/>
                      </a:lnTo>
                      <a:lnTo>
                        <a:pt x="21" y="49"/>
                      </a:lnTo>
                      <a:lnTo>
                        <a:pt x="21" y="47"/>
                      </a:lnTo>
                      <a:lnTo>
                        <a:pt x="24" y="43"/>
                      </a:lnTo>
                      <a:lnTo>
                        <a:pt x="24" y="39"/>
                      </a:lnTo>
                      <a:lnTo>
                        <a:pt x="23" y="35"/>
                      </a:lnTo>
                      <a:lnTo>
                        <a:pt x="21" y="33"/>
                      </a:lnTo>
                      <a:lnTo>
                        <a:pt x="17" y="18"/>
                      </a:lnTo>
                      <a:lnTo>
                        <a:pt x="10" y="7"/>
                      </a:lnTo>
                      <a:lnTo>
                        <a:pt x="10" y="7"/>
                      </a:lnTo>
                      <a:lnTo>
                        <a:pt x="10" y="6"/>
                      </a:lnTo>
                      <a:lnTo>
                        <a:pt x="24" y="1"/>
                      </a:lnTo>
                      <a:lnTo>
                        <a:pt x="39" y="0"/>
                      </a:lnTo>
                      <a:lnTo>
                        <a:pt x="41" y="1"/>
                      </a:lnTo>
                      <a:lnTo>
                        <a:pt x="66" y="0"/>
                      </a:lnTo>
                      <a:lnTo>
                        <a:pt x="66" y="1"/>
                      </a:lnTo>
                      <a:lnTo>
                        <a:pt x="68" y="3"/>
                      </a:lnTo>
                      <a:lnTo>
                        <a:pt x="69" y="3"/>
                      </a:lnTo>
                      <a:lnTo>
                        <a:pt x="70" y="2"/>
                      </a:lnTo>
                      <a:lnTo>
                        <a:pt x="76" y="22"/>
                      </a:lnTo>
                      <a:lnTo>
                        <a:pt x="84" y="32"/>
                      </a:lnTo>
                      <a:lnTo>
                        <a:pt x="88" y="33"/>
                      </a:lnTo>
                      <a:lnTo>
                        <a:pt x="91" y="33"/>
                      </a:lnTo>
                      <a:lnTo>
                        <a:pt x="100" y="31"/>
                      </a:lnTo>
                      <a:lnTo>
                        <a:pt x="109" y="31"/>
                      </a:lnTo>
                      <a:lnTo>
                        <a:pt x="110" y="26"/>
                      </a:lnTo>
                      <a:lnTo>
                        <a:pt x="111" y="24"/>
                      </a:lnTo>
                      <a:lnTo>
                        <a:pt x="113" y="17"/>
                      </a:lnTo>
                      <a:lnTo>
                        <a:pt x="124" y="17"/>
                      </a:lnTo>
                      <a:lnTo>
                        <a:pt x="124" y="15"/>
                      </a:lnTo>
                      <a:lnTo>
                        <a:pt x="130" y="15"/>
                      </a:lnTo>
                      <a:lnTo>
                        <a:pt x="130" y="21"/>
                      </a:lnTo>
                      <a:lnTo>
                        <a:pt x="143" y="21"/>
                      </a:lnTo>
                      <a:lnTo>
                        <a:pt x="144" y="25"/>
                      </a:lnTo>
                      <a:lnTo>
                        <a:pt x="146" y="44"/>
                      </a:lnTo>
                      <a:lnTo>
                        <a:pt x="145" y="49"/>
                      </a:lnTo>
                      <a:lnTo>
                        <a:pt x="146" y="54"/>
                      </a:lnTo>
                      <a:lnTo>
                        <a:pt x="151" y="68"/>
                      </a:lnTo>
                      <a:lnTo>
                        <a:pt x="151" y="70"/>
                      </a:lnTo>
                      <a:lnTo>
                        <a:pt x="147" y="75"/>
                      </a:lnTo>
                      <a:lnTo>
                        <a:pt x="147" y="75"/>
                      </a:lnTo>
                      <a:lnTo>
                        <a:pt x="147" y="76"/>
                      </a:lnTo>
                      <a:lnTo>
                        <a:pt x="147" y="76"/>
                      </a:lnTo>
                      <a:lnTo>
                        <a:pt x="149" y="76"/>
                      </a:lnTo>
                      <a:lnTo>
                        <a:pt x="150" y="78"/>
                      </a:lnTo>
                      <a:lnTo>
                        <a:pt x="152" y="79"/>
                      </a:lnTo>
                      <a:lnTo>
                        <a:pt x="152" y="78"/>
                      </a:lnTo>
                      <a:lnTo>
                        <a:pt x="153" y="75"/>
                      </a:lnTo>
                      <a:lnTo>
                        <a:pt x="155" y="74"/>
                      </a:lnTo>
                      <a:lnTo>
                        <a:pt x="168" y="74"/>
                      </a:lnTo>
                      <a:lnTo>
                        <a:pt x="171" y="73"/>
                      </a:lnTo>
                      <a:lnTo>
                        <a:pt x="173" y="74"/>
                      </a:lnTo>
                      <a:lnTo>
                        <a:pt x="174" y="74"/>
                      </a:lnTo>
                      <a:lnTo>
                        <a:pt x="176" y="72"/>
                      </a:lnTo>
                      <a:lnTo>
                        <a:pt x="177" y="72"/>
                      </a:lnTo>
                      <a:lnTo>
                        <a:pt x="177" y="73"/>
                      </a:lnTo>
                      <a:lnTo>
                        <a:pt x="178" y="74"/>
                      </a:lnTo>
                      <a:lnTo>
                        <a:pt x="177" y="74"/>
                      </a:lnTo>
                      <a:lnTo>
                        <a:pt x="177" y="75"/>
                      </a:lnTo>
                      <a:lnTo>
                        <a:pt x="177" y="77"/>
                      </a:lnTo>
                      <a:lnTo>
                        <a:pt x="175" y="100"/>
                      </a:lnTo>
                      <a:lnTo>
                        <a:pt x="176" y="101"/>
                      </a:lnTo>
                      <a:lnTo>
                        <a:pt x="177" y="102"/>
                      </a:lnTo>
                      <a:lnTo>
                        <a:pt x="179" y="103"/>
                      </a:lnTo>
                      <a:lnTo>
                        <a:pt x="148" y="103"/>
                      </a:lnTo>
                      <a:lnTo>
                        <a:pt x="148" y="155"/>
                      </a:lnTo>
                      <a:lnTo>
                        <a:pt x="150" y="157"/>
                      </a:lnTo>
                      <a:lnTo>
                        <a:pt x="151" y="159"/>
                      </a:lnTo>
                      <a:lnTo>
                        <a:pt x="162" y="167"/>
                      </a:lnTo>
                      <a:lnTo>
                        <a:pt x="163" y="169"/>
                      </a:lnTo>
                      <a:lnTo>
                        <a:pt x="165" y="170"/>
                      </a:lnTo>
                      <a:lnTo>
                        <a:pt x="164" y="171"/>
                      </a:lnTo>
                      <a:lnTo>
                        <a:pt x="140" y="177"/>
                      </a:lnTo>
                      <a:lnTo>
                        <a:pt x="139" y="176"/>
                      </a:lnTo>
                      <a:lnTo>
                        <a:pt x="101" y="172"/>
                      </a:lnTo>
                      <a:lnTo>
                        <a:pt x="99" y="169"/>
                      </a:lnTo>
                      <a:lnTo>
                        <a:pt x="95" y="166"/>
                      </a:lnTo>
                      <a:lnTo>
                        <a:pt x="32" y="167"/>
                      </a:lnTo>
                      <a:lnTo>
                        <a:pt x="29" y="163"/>
                      </a:lnTo>
                      <a:lnTo>
                        <a:pt x="25" y="162"/>
                      </a:lnTo>
                      <a:lnTo>
                        <a:pt x="24" y="160"/>
                      </a:lnTo>
                      <a:lnTo>
                        <a:pt x="16" y="160"/>
                      </a:lnTo>
                      <a:lnTo>
                        <a:pt x="13" y="161"/>
                      </a:lnTo>
                      <a:lnTo>
                        <a:pt x="10" y="163"/>
                      </a:lnTo>
                      <a:lnTo>
                        <a:pt x="9" y="164"/>
                      </a:lnTo>
                      <a:lnTo>
                        <a:pt x="6" y="162"/>
                      </a:lnTo>
                      <a:lnTo>
                        <a:pt x="1" y="166"/>
                      </a:lnTo>
                      <a:lnTo>
                        <a:pt x="0" y="156"/>
                      </a:lnTo>
                      <a:lnTo>
                        <a:pt x="1" y="157"/>
                      </a:lnTo>
                      <a:lnTo>
                        <a:pt x="1" y="154"/>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513" name="Freeform 1259">
                  <a:extLst>
                    <a:ext uri="{FF2B5EF4-FFF2-40B4-BE49-F238E27FC236}">
                      <a16:creationId xmlns:a16="http://schemas.microsoft.com/office/drawing/2014/main" xmlns="" id="{9F9C585C-BA97-E04F-9D3A-4F3DA88F64A9}"/>
                    </a:ext>
                  </a:extLst>
                </p:cNvPr>
                <p:cNvSpPr/>
                <p:nvPr/>
              </p:nvSpPr>
              <p:spPr>
                <a:xfrm>
                  <a:off x="4684713" y="3575050"/>
                  <a:ext cx="39687" cy="88900"/>
                </a:xfrm>
                <a:custGeom>
                  <a:avLst/>
                  <a:gdLst>
                    <a:gd name="T0" fmla="*/ 13 w 25"/>
                    <a:gd name="T1" fmla="*/ 56 h 56"/>
                    <a:gd name="T2" fmla="*/ 10 w 25"/>
                    <a:gd name="T3" fmla="*/ 55 h 56"/>
                    <a:gd name="T4" fmla="*/ 10 w 25"/>
                    <a:gd name="T5" fmla="*/ 52 h 56"/>
                    <a:gd name="T6" fmla="*/ 8 w 25"/>
                    <a:gd name="T7" fmla="*/ 49 h 56"/>
                    <a:gd name="T8" fmla="*/ 4 w 25"/>
                    <a:gd name="T9" fmla="*/ 47 h 56"/>
                    <a:gd name="T10" fmla="*/ 0 w 25"/>
                    <a:gd name="T11" fmla="*/ 41 h 56"/>
                    <a:gd name="T12" fmla="*/ 2 w 25"/>
                    <a:gd name="T13" fmla="*/ 42 h 56"/>
                    <a:gd name="T14" fmla="*/ 1 w 25"/>
                    <a:gd name="T15" fmla="*/ 36 h 56"/>
                    <a:gd name="T16" fmla="*/ 2 w 25"/>
                    <a:gd name="T17" fmla="*/ 33 h 56"/>
                    <a:gd name="T18" fmla="*/ 3 w 25"/>
                    <a:gd name="T19" fmla="*/ 32 h 56"/>
                    <a:gd name="T20" fmla="*/ 2 w 25"/>
                    <a:gd name="T21" fmla="*/ 30 h 56"/>
                    <a:gd name="T22" fmla="*/ 3 w 25"/>
                    <a:gd name="T23" fmla="*/ 27 h 56"/>
                    <a:gd name="T24" fmla="*/ 2 w 25"/>
                    <a:gd name="T25" fmla="*/ 25 h 56"/>
                    <a:gd name="T26" fmla="*/ 4 w 25"/>
                    <a:gd name="T27" fmla="*/ 17 h 56"/>
                    <a:gd name="T28" fmla="*/ 3 w 25"/>
                    <a:gd name="T29" fmla="*/ 15 h 56"/>
                    <a:gd name="T30" fmla="*/ 1 w 25"/>
                    <a:gd name="T31" fmla="*/ 15 h 56"/>
                    <a:gd name="T32" fmla="*/ 2 w 25"/>
                    <a:gd name="T33" fmla="*/ 11 h 56"/>
                    <a:gd name="T34" fmla="*/ 1 w 25"/>
                    <a:gd name="T35" fmla="*/ 8 h 56"/>
                    <a:gd name="T36" fmla="*/ 3 w 25"/>
                    <a:gd name="T37" fmla="*/ 4 h 56"/>
                    <a:gd name="T38" fmla="*/ 5 w 25"/>
                    <a:gd name="T39" fmla="*/ 2 h 56"/>
                    <a:gd name="T40" fmla="*/ 6 w 25"/>
                    <a:gd name="T41" fmla="*/ 0 h 56"/>
                    <a:gd name="T42" fmla="*/ 8 w 25"/>
                    <a:gd name="T43" fmla="*/ 2 h 56"/>
                    <a:gd name="T44" fmla="*/ 12 w 25"/>
                    <a:gd name="T45" fmla="*/ 2 h 56"/>
                    <a:gd name="T46" fmla="*/ 13 w 25"/>
                    <a:gd name="T47" fmla="*/ 5 h 56"/>
                    <a:gd name="T48" fmla="*/ 16 w 25"/>
                    <a:gd name="T49" fmla="*/ 6 h 56"/>
                    <a:gd name="T50" fmla="*/ 19 w 25"/>
                    <a:gd name="T51" fmla="*/ 10 h 56"/>
                    <a:gd name="T52" fmla="*/ 18 w 25"/>
                    <a:gd name="T53" fmla="*/ 24 h 56"/>
                    <a:gd name="T54" fmla="*/ 20 w 25"/>
                    <a:gd name="T55" fmla="*/ 29 h 56"/>
                    <a:gd name="T56" fmla="*/ 25 w 25"/>
                    <a:gd name="T57" fmla="*/ 34 h 56"/>
                    <a:gd name="T58" fmla="*/ 25 w 25"/>
                    <a:gd name="T59" fmla="*/ 40 h 56"/>
                    <a:gd name="T60" fmla="*/ 22 w 25"/>
                    <a:gd name="T61" fmla="*/ 43 h 56"/>
                    <a:gd name="T62" fmla="*/ 20 w 25"/>
                    <a:gd name="T63" fmla="*/ 47 h 56"/>
                    <a:gd name="T64" fmla="*/ 17 w 25"/>
                    <a:gd name="T65" fmla="*/ 49 h 56"/>
                    <a:gd name="T66" fmla="*/ 16 w 25"/>
                    <a:gd name="T67" fmla="*/ 52 h 56"/>
                    <a:gd name="T68" fmla="*/ 15 w 25"/>
                    <a:gd name="T69" fmla="*/ 54 h 56"/>
                    <a:gd name="T70" fmla="*/ 13 w 25"/>
                    <a:gd name="T71" fmla="*/ 56 h 56"/>
                    <a:gd name="T72" fmla="*/ 13 w 25"/>
                    <a:gd name="T73"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 h="56">
                      <a:moveTo>
                        <a:pt x="13" y="56"/>
                      </a:moveTo>
                      <a:lnTo>
                        <a:pt x="10" y="55"/>
                      </a:lnTo>
                      <a:lnTo>
                        <a:pt x="10" y="52"/>
                      </a:lnTo>
                      <a:lnTo>
                        <a:pt x="8" y="49"/>
                      </a:lnTo>
                      <a:lnTo>
                        <a:pt x="4" y="47"/>
                      </a:lnTo>
                      <a:lnTo>
                        <a:pt x="0" y="41"/>
                      </a:lnTo>
                      <a:lnTo>
                        <a:pt x="2" y="42"/>
                      </a:lnTo>
                      <a:lnTo>
                        <a:pt x="1" y="36"/>
                      </a:lnTo>
                      <a:lnTo>
                        <a:pt x="2" y="33"/>
                      </a:lnTo>
                      <a:lnTo>
                        <a:pt x="3" y="32"/>
                      </a:lnTo>
                      <a:lnTo>
                        <a:pt x="2" y="30"/>
                      </a:lnTo>
                      <a:lnTo>
                        <a:pt x="3" y="27"/>
                      </a:lnTo>
                      <a:lnTo>
                        <a:pt x="2" y="25"/>
                      </a:lnTo>
                      <a:lnTo>
                        <a:pt x="4" y="17"/>
                      </a:lnTo>
                      <a:lnTo>
                        <a:pt x="3" y="15"/>
                      </a:lnTo>
                      <a:lnTo>
                        <a:pt x="1" y="15"/>
                      </a:lnTo>
                      <a:lnTo>
                        <a:pt x="2" y="11"/>
                      </a:lnTo>
                      <a:lnTo>
                        <a:pt x="1" y="8"/>
                      </a:lnTo>
                      <a:lnTo>
                        <a:pt x="3" y="4"/>
                      </a:lnTo>
                      <a:lnTo>
                        <a:pt x="5" y="2"/>
                      </a:lnTo>
                      <a:lnTo>
                        <a:pt x="6" y="0"/>
                      </a:lnTo>
                      <a:lnTo>
                        <a:pt x="8" y="2"/>
                      </a:lnTo>
                      <a:lnTo>
                        <a:pt x="12" y="2"/>
                      </a:lnTo>
                      <a:lnTo>
                        <a:pt x="13" y="5"/>
                      </a:lnTo>
                      <a:lnTo>
                        <a:pt x="16" y="6"/>
                      </a:lnTo>
                      <a:lnTo>
                        <a:pt x="19" y="10"/>
                      </a:lnTo>
                      <a:lnTo>
                        <a:pt x="18" y="24"/>
                      </a:lnTo>
                      <a:lnTo>
                        <a:pt x="20" y="29"/>
                      </a:lnTo>
                      <a:lnTo>
                        <a:pt x="25" y="34"/>
                      </a:lnTo>
                      <a:lnTo>
                        <a:pt x="25" y="40"/>
                      </a:lnTo>
                      <a:lnTo>
                        <a:pt x="22" y="43"/>
                      </a:lnTo>
                      <a:lnTo>
                        <a:pt x="20" y="47"/>
                      </a:lnTo>
                      <a:lnTo>
                        <a:pt x="17" y="49"/>
                      </a:lnTo>
                      <a:lnTo>
                        <a:pt x="16" y="52"/>
                      </a:lnTo>
                      <a:lnTo>
                        <a:pt x="15" y="54"/>
                      </a:lnTo>
                      <a:lnTo>
                        <a:pt x="13" y="56"/>
                      </a:lnTo>
                      <a:lnTo>
                        <a:pt x="13" y="56"/>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514" name="Freeform 1263">
                  <a:extLst>
                    <a:ext uri="{FF2B5EF4-FFF2-40B4-BE49-F238E27FC236}">
                      <a16:creationId xmlns:a16="http://schemas.microsoft.com/office/drawing/2014/main" xmlns="" id="{AD02A991-944A-884B-9548-4961723CAAEB}"/>
                    </a:ext>
                  </a:extLst>
                </p:cNvPr>
                <p:cNvSpPr/>
                <p:nvPr/>
              </p:nvSpPr>
              <p:spPr>
                <a:xfrm>
                  <a:off x="5613400" y="3698875"/>
                  <a:ext cx="323850" cy="246063"/>
                </a:xfrm>
                <a:custGeom>
                  <a:avLst/>
                  <a:gdLst>
                    <a:gd name="T0" fmla="*/ 15 w 204"/>
                    <a:gd name="T1" fmla="*/ 122 h 155"/>
                    <a:gd name="T2" fmla="*/ 1 w 204"/>
                    <a:gd name="T3" fmla="*/ 96 h 155"/>
                    <a:gd name="T4" fmla="*/ 5 w 204"/>
                    <a:gd name="T5" fmla="*/ 72 h 155"/>
                    <a:gd name="T6" fmla="*/ 14 w 204"/>
                    <a:gd name="T7" fmla="*/ 53 h 155"/>
                    <a:gd name="T8" fmla="*/ 25 w 204"/>
                    <a:gd name="T9" fmla="*/ 57 h 155"/>
                    <a:gd name="T10" fmla="*/ 36 w 204"/>
                    <a:gd name="T11" fmla="*/ 54 h 155"/>
                    <a:gd name="T12" fmla="*/ 38 w 204"/>
                    <a:gd name="T13" fmla="*/ 47 h 155"/>
                    <a:gd name="T14" fmla="*/ 50 w 204"/>
                    <a:gd name="T15" fmla="*/ 42 h 155"/>
                    <a:gd name="T16" fmla="*/ 58 w 204"/>
                    <a:gd name="T17" fmla="*/ 31 h 155"/>
                    <a:gd name="T18" fmla="*/ 62 w 204"/>
                    <a:gd name="T19" fmla="*/ 23 h 155"/>
                    <a:gd name="T20" fmla="*/ 71 w 204"/>
                    <a:gd name="T21" fmla="*/ 21 h 155"/>
                    <a:gd name="T22" fmla="*/ 82 w 204"/>
                    <a:gd name="T23" fmla="*/ 20 h 155"/>
                    <a:gd name="T24" fmla="*/ 102 w 204"/>
                    <a:gd name="T25" fmla="*/ 21 h 155"/>
                    <a:gd name="T26" fmla="*/ 116 w 204"/>
                    <a:gd name="T27" fmla="*/ 22 h 155"/>
                    <a:gd name="T28" fmla="*/ 121 w 204"/>
                    <a:gd name="T29" fmla="*/ 22 h 155"/>
                    <a:gd name="T30" fmla="*/ 126 w 204"/>
                    <a:gd name="T31" fmla="*/ 20 h 155"/>
                    <a:gd name="T32" fmla="*/ 133 w 204"/>
                    <a:gd name="T33" fmla="*/ 15 h 155"/>
                    <a:gd name="T34" fmla="*/ 139 w 204"/>
                    <a:gd name="T35" fmla="*/ 13 h 155"/>
                    <a:gd name="T36" fmla="*/ 144 w 204"/>
                    <a:gd name="T37" fmla="*/ 0 h 155"/>
                    <a:gd name="T38" fmla="*/ 153 w 204"/>
                    <a:gd name="T39" fmla="*/ 3 h 155"/>
                    <a:gd name="T40" fmla="*/ 154 w 204"/>
                    <a:gd name="T41" fmla="*/ 10 h 155"/>
                    <a:gd name="T42" fmla="*/ 156 w 204"/>
                    <a:gd name="T43" fmla="*/ 13 h 155"/>
                    <a:gd name="T44" fmla="*/ 154 w 204"/>
                    <a:gd name="T45" fmla="*/ 23 h 155"/>
                    <a:gd name="T46" fmla="*/ 173 w 204"/>
                    <a:gd name="T47" fmla="*/ 25 h 155"/>
                    <a:gd name="T48" fmla="*/ 178 w 204"/>
                    <a:gd name="T49" fmla="*/ 21 h 155"/>
                    <a:gd name="T50" fmla="*/ 186 w 204"/>
                    <a:gd name="T51" fmla="*/ 18 h 155"/>
                    <a:gd name="T52" fmla="*/ 191 w 204"/>
                    <a:gd name="T53" fmla="*/ 20 h 155"/>
                    <a:gd name="T54" fmla="*/ 201 w 204"/>
                    <a:gd name="T55" fmla="*/ 20 h 155"/>
                    <a:gd name="T56" fmla="*/ 203 w 204"/>
                    <a:gd name="T57" fmla="*/ 22 h 155"/>
                    <a:gd name="T58" fmla="*/ 199 w 204"/>
                    <a:gd name="T59" fmla="*/ 24 h 155"/>
                    <a:gd name="T60" fmla="*/ 196 w 204"/>
                    <a:gd name="T61" fmla="*/ 28 h 155"/>
                    <a:gd name="T62" fmla="*/ 187 w 204"/>
                    <a:gd name="T63" fmla="*/ 28 h 155"/>
                    <a:gd name="T64" fmla="*/ 166 w 204"/>
                    <a:gd name="T65" fmla="*/ 32 h 155"/>
                    <a:gd name="T66" fmla="*/ 161 w 204"/>
                    <a:gd name="T67" fmla="*/ 35 h 155"/>
                    <a:gd name="T68" fmla="*/ 158 w 204"/>
                    <a:gd name="T69" fmla="*/ 36 h 155"/>
                    <a:gd name="T70" fmla="*/ 152 w 204"/>
                    <a:gd name="T71" fmla="*/ 44 h 155"/>
                    <a:gd name="T72" fmla="*/ 157 w 204"/>
                    <a:gd name="T73" fmla="*/ 56 h 155"/>
                    <a:gd name="T74" fmla="*/ 149 w 204"/>
                    <a:gd name="T75" fmla="*/ 69 h 155"/>
                    <a:gd name="T76" fmla="*/ 151 w 204"/>
                    <a:gd name="T77" fmla="*/ 75 h 155"/>
                    <a:gd name="T78" fmla="*/ 134 w 204"/>
                    <a:gd name="T79" fmla="*/ 79 h 155"/>
                    <a:gd name="T80" fmla="*/ 139 w 204"/>
                    <a:gd name="T81" fmla="*/ 89 h 155"/>
                    <a:gd name="T82" fmla="*/ 127 w 204"/>
                    <a:gd name="T83" fmla="*/ 98 h 155"/>
                    <a:gd name="T84" fmla="*/ 124 w 204"/>
                    <a:gd name="T85" fmla="*/ 104 h 155"/>
                    <a:gd name="T86" fmla="*/ 117 w 204"/>
                    <a:gd name="T87" fmla="*/ 117 h 155"/>
                    <a:gd name="T88" fmla="*/ 114 w 204"/>
                    <a:gd name="T89" fmla="*/ 116 h 155"/>
                    <a:gd name="T90" fmla="*/ 106 w 204"/>
                    <a:gd name="T91" fmla="*/ 117 h 155"/>
                    <a:gd name="T92" fmla="*/ 103 w 204"/>
                    <a:gd name="T93" fmla="*/ 123 h 155"/>
                    <a:gd name="T94" fmla="*/ 89 w 204"/>
                    <a:gd name="T95" fmla="*/ 124 h 155"/>
                    <a:gd name="T96" fmla="*/ 82 w 204"/>
                    <a:gd name="T97" fmla="*/ 142 h 155"/>
                    <a:gd name="T98" fmla="*/ 65 w 204"/>
                    <a:gd name="T99" fmla="*/ 152 h 155"/>
                    <a:gd name="T100" fmla="*/ 51 w 204"/>
                    <a:gd name="T101" fmla="*/ 155 h 155"/>
                    <a:gd name="T102" fmla="*/ 6 w 204"/>
                    <a:gd name="T103" fmla="*/ 14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4" h="155">
                      <a:moveTo>
                        <a:pt x="6" y="148"/>
                      </a:moveTo>
                      <a:lnTo>
                        <a:pt x="15" y="134"/>
                      </a:lnTo>
                      <a:lnTo>
                        <a:pt x="16" y="129"/>
                      </a:lnTo>
                      <a:lnTo>
                        <a:pt x="16" y="126"/>
                      </a:lnTo>
                      <a:lnTo>
                        <a:pt x="15" y="122"/>
                      </a:lnTo>
                      <a:lnTo>
                        <a:pt x="12" y="119"/>
                      </a:lnTo>
                      <a:lnTo>
                        <a:pt x="6" y="118"/>
                      </a:lnTo>
                      <a:lnTo>
                        <a:pt x="3" y="115"/>
                      </a:lnTo>
                      <a:lnTo>
                        <a:pt x="3" y="103"/>
                      </a:lnTo>
                      <a:lnTo>
                        <a:pt x="1" y="96"/>
                      </a:lnTo>
                      <a:lnTo>
                        <a:pt x="4" y="86"/>
                      </a:lnTo>
                      <a:lnTo>
                        <a:pt x="3" y="84"/>
                      </a:lnTo>
                      <a:lnTo>
                        <a:pt x="0" y="82"/>
                      </a:lnTo>
                      <a:lnTo>
                        <a:pt x="0" y="75"/>
                      </a:lnTo>
                      <a:lnTo>
                        <a:pt x="5" y="72"/>
                      </a:lnTo>
                      <a:lnTo>
                        <a:pt x="5" y="69"/>
                      </a:lnTo>
                      <a:lnTo>
                        <a:pt x="9" y="63"/>
                      </a:lnTo>
                      <a:lnTo>
                        <a:pt x="11" y="49"/>
                      </a:lnTo>
                      <a:lnTo>
                        <a:pt x="14" y="52"/>
                      </a:lnTo>
                      <a:lnTo>
                        <a:pt x="14" y="53"/>
                      </a:lnTo>
                      <a:lnTo>
                        <a:pt x="17" y="54"/>
                      </a:lnTo>
                      <a:lnTo>
                        <a:pt x="21" y="53"/>
                      </a:lnTo>
                      <a:lnTo>
                        <a:pt x="22" y="54"/>
                      </a:lnTo>
                      <a:lnTo>
                        <a:pt x="24" y="55"/>
                      </a:lnTo>
                      <a:lnTo>
                        <a:pt x="25" y="57"/>
                      </a:lnTo>
                      <a:lnTo>
                        <a:pt x="27" y="57"/>
                      </a:lnTo>
                      <a:lnTo>
                        <a:pt x="28" y="56"/>
                      </a:lnTo>
                      <a:lnTo>
                        <a:pt x="32" y="57"/>
                      </a:lnTo>
                      <a:lnTo>
                        <a:pt x="34" y="55"/>
                      </a:lnTo>
                      <a:lnTo>
                        <a:pt x="36" y="54"/>
                      </a:lnTo>
                      <a:lnTo>
                        <a:pt x="37" y="53"/>
                      </a:lnTo>
                      <a:lnTo>
                        <a:pt x="37" y="50"/>
                      </a:lnTo>
                      <a:lnTo>
                        <a:pt x="38" y="50"/>
                      </a:lnTo>
                      <a:lnTo>
                        <a:pt x="39" y="49"/>
                      </a:lnTo>
                      <a:lnTo>
                        <a:pt x="38" y="47"/>
                      </a:lnTo>
                      <a:lnTo>
                        <a:pt x="38" y="46"/>
                      </a:lnTo>
                      <a:lnTo>
                        <a:pt x="39" y="46"/>
                      </a:lnTo>
                      <a:lnTo>
                        <a:pt x="46" y="44"/>
                      </a:lnTo>
                      <a:lnTo>
                        <a:pt x="48" y="43"/>
                      </a:lnTo>
                      <a:lnTo>
                        <a:pt x="50" y="42"/>
                      </a:lnTo>
                      <a:lnTo>
                        <a:pt x="52" y="40"/>
                      </a:lnTo>
                      <a:lnTo>
                        <a:pt x="54" y="40"/>
                      </a:lnTo>
                      <a:lnTo>
                        <a:pt x="57" y="38"/>
                      </a:lnTo>
                      <a:lnTo>
                        <a:pt x="58" y="37"/>
                      </a:lnTo>
                      <a:lnTo>
                        <a:pt x="58" y="31"/>
                      </a:lnTo>
                      <a:lnTo>
                        <a:pt x="59" y="31"/>
                      </a:lnTo>
                      <a:lnTo>
                        <a:pt x="60" y="26"/>
                      </a:lnTo>
                      <a:lnTo>
                        <a:pt x="60" y="24"/>
                      </a:lnTo>
                      <a:lnTo>
                        <a:pt x="61" y="24"/>
                      </a:lnTo>
                      <a:lnTo>
                        <a:pt x="62" y="23"/>
                      </a:lnTo>
                      <a:lnTo>
                        <a:pt x="63" y="21"/>
                      </a:lnTo>
                      <a:lnTo>
                        <a:pt x="65" y="21"/>
                      </a:lnTo>
                      <a:lnTo>
                        <a:pt x="67" y="21"/>
                      </a:lnTo>
                      <a:lnTo>
                        <a:pt x="71" y="21"/>
                      </a:lnTo>
                      <a:lnTo>
                        <a:pt x="71" y="21"/>
                      </a:lnTo>
                      <a:lnTo>
                        <a:pt x="72" y="20"/>
                      </a:lnTo>
                      <a:lnTo>
                        <a:pt x="72" y="17"/>
                      </a:lnTo>
                      <a:lnTo>
                        <a:pt x="73" y="16"/>
                      </a:lnTo>
                      <a:lnTo>
                        <a:pt x="75" y="16"/>
                      </a:lnTo>
                      <a:lnTo>
                        <a:pt x="82" y="20"/>
                      </a:lnTo>
                      <a:lnTo>
                        <a:pt x="93" y="19"/>
                      </a:lnTo>
                      <a:lnTo>
                        <a:pt x="95" y="20"/>
                      </a:lnTo>
                      <a:lnTo>
                        <a:pt x="96" y="21"/>
                      </a:lnTo>
                      <a:lnTo>
                        <a:pt x="99" y="21"/>
                      </a:lnTo>
                      <a:lnTo>
                        <a:pt x="102" y="21"/>
                      </a:lnTo>
                      <a:lnTo>
                        <a:pt x="107" y="26"/>
                      </a:lnTo>
                      <a:lnTo>
                        <a:pt x="109" y="25"/>
                      </a:lnTo>
                      <a:lnTo>
                        <a:pt x="111" y="25"/>
                      </a:lnTo>
                      <a:lnTo>
                        <a:pt x="111" y="24"/>
                      </a:lnTo>
                      <a:lnTo>
                        <a:pt x="116" y="22"/>
                      </a:lnTo>
                      <a:lnTo>
                        <a:pt x="117" y="22"/>
                      </a:lnTo>
                      <a:lnTo>
                        <a:pt x="118" y="21"/>
                      </a:lnTo>
                      <a:lnTo>
                        <a:pt x="119" y="21"/>
                      </a:lnTo>
                      <a:lnTo>
                        <a:pt x="120" y="21"/>
                      </a:lnTo>
                      <a:lnTo>
                        <a:pt x="121" y="22"/>
                      </a:lnTo>
                      <a:lnTo>
                        <a:pt x="125" y="23"/>
                      </a:lnTo>
                      <a:lnTo>
                        <a:pt x="126" y="23"/>
                      </a:lnTo>
                      <a:lnTo>
                        <a:pt x="126" y="22"/>
                      </a:lnTo>
                      <a:lnTo>
                        <a:pt x="126" y="21"/>
                      </a:lnTo>
                      <a:lnTo>
                        <a:pt x="126" y="20"/>
                      </a:lnTo>
                      <a:lnTo>
                        <a:pt x="125" y="18"/>
                      </a:lnTo>
                      <a:lnTo>
                        <a:pt x="128" y="15"/>
                      </a:lnTo>
                      <a:lnTo>
                        <a:pt x="129" y="15"/>
                      </a:lnTo>
                      <a:lnTo>
                        <a:pt x="131" y="16"/>
                      </a:lnTo>
                      <a:lnTo>
                        <a:pt x="133" y="15"/>
                      </a:lnTo>
                      <a:lnTo>
                        <a:pt x="135" y="16"/>
                      </a:lnTo>
                      <a:lnTo>
                        <a:pt x="136" y="16"/>
                      </a:lnTo>
                      <a:lnTo>
                        <a:pt x="137" y="16"/>
                      </a:lnTo>
                      <a:lnTo>
                        <a:pt x="138" y="14"/>
                      </a:lnTo>
                      <a:lnTo>
                        <a:pt x="139" y="13"/>
                      </a:lnTo>
                      <a:lnTo>
                        <a:pt x="137" y="11"/>
                      </a:lnTo>
                      <a:lnTo>
                        <a:pt x="137" y="10"/>
                      </a:lnTo>
                      <a:lnTo>
                        <a:pt x="143" y="2"/>
                      </a:lnTo>
                      <a:lnTo>
                        <a:pt x="144" y="2"/>
                      </a:lnTo>
                      <a:lnTo>
                        <a:pt x="144" y="0"/>
                      </a:lnTo>
                      <a:lnTo>
                        <a:pt x="145" y="0"/>
                      </a:lnTo>
                      <a:lnTo>
                        <a:pt x="146" y="0"/>
                      </a:lnTo>
                      <a:lnTo>
                        <a:pt x="148" y="0"/>
                      </a:lnTo>
                      <a:lnTo>
                        <a:pt x="150" y="0"/>
                      </a:lnTo>
                      <a:lnTo>
                        <a:pt x="153" y="3"/>
                      </a:lnTo>
                      <a:lnTo>
                        <a:pt x="153" y="5"/>
                      </a:lnTo>
                      <a:lnTo>
                        <a:pt x="152" y="7"/>
                      </a:lnTo>
                      <a:lnTo>
                        <a:pt x="152" y="8"/>
                      </a:lnTo>
                      <a:lnTo>
                        <a:pt x="153" y="9"/>
                      </a:lnTo>
                      <a:lnTo>
                        <a:pt x="154" y="10"/>
                      </a:lnTo>
                      <a:lnTo>
                        <a:pt x="155" y="9"/>
                      </a:lnTo>
                      <a:lnTo>
                        <a:pt x="156" y="10"/>
                      </a:lnTo>
                      <a:lnTo>
                        <a:pt x="157" y="11"/>
                      </a:lnTo>
                      <a:lnTo>
                        <a:pt x="156" y="12"/>
                      </a:lnTo>
                      <a:lnTo>
                        <a:pt x="156" y="13"/>
                      </a:lnTo>
                      <a:lnTo>
                        <a:pt x="156" y="16"/>
                      </a:lnTo>
                      <a:lnTo>
                        <a:pt x="156" y="17"/>
                      </a:lnTo>
                      <a:lnTo>
                        <a:pt x="155" y="18"/>
                      </a:lnTo>
                      <a:lnTo>
                        <a:pt x="155" y="21"/>
                      </a:lnTo>
                      <a:lnTo>
                        <a:pt x="154" y="23"/>
                      </a:lnTo>
                      <a:lnTo>
                        <a:pt x="158" y="31"/>
                      </a:lnTo>
                      <a:lnTo>
                        <a:pt x="159" y="32"/>
                      </a:lnTo>
                      <a:lnTo>
                        <a:pt x="160" y="32"/>
                      </a:lnTo>
                      <a:lnTo>
                        <a:pt x="168" y="27"/>
                      </a:lnTo>
                      <a:lnTo>
                        <a:pt x="173" y="25"/>
                      </a:lnTo>
                      <a:lnTo>
                        <a:pt x="174" y="25"/>
                      </a:lnTo>
                      <a:lnTo>
                        <a:pt x="175" y="23"/>
                      </a:lnTo>
                      <a:lnTo>
                        <a:pt x="177" y="22"/>
                      </a:lnTo>
                      <a:lnTo>
                        <a:pt x="177" y="22"/>
                      </a:lnTo>
                      <a:lnTo>
                        <a:pt x="178" y="21"/>
                      </a:lnTo>
                      <a:lnTo>
                        <a:pt x="181" y="20"/>
                      </a:lnTo>
                      <a:lnTo>
                        <a:pt x="182" y="19"/>
                      </a:lnTo>
                      <a:lnTo>
                        <a:pt x="184" y="18"/>
                      </a:lnTo>
                      <a:lnTo>
                        <a:pt x="185" y="18"/>
                      </a:lnTo>
                      <a:lnTo>
                        <a:pt x="186" y="18"/>
                      </a:lnTo>
                      <a:lnTo>
                        <a:pt x="188" y="18"/>
                      </a:lnTo>
                      <a:lnTo>
                        <a:pt x="188" y="21"/>
                      </a:lnTo>
                      <a:lnTo>
                        <a:pt x="189" y="22"/>
                      </a:lnTo>
                      <a:lnTo>
                        <a:pt x="190" y="22"/>
                      </a:lnTo>
                      <a:lnTo>
                        <a:pt x="191" y="20"/>
                      </a:lnTo>
                      <a:lnTo>
                        <a:pt x="191" y="21"/>
                      </a:lnTo>
                      <a:lnTo>
                        <a:pt x="192" y="21"/>
                      </a:lnTo>
                      <a:lnTo>
                        <a:pt x="198" y="19"/>
                      </a:lnTo>
                      <a:lnTo>
                        <a:pt x="200" y="19"/>
                      </a:lnTo>
                      <a:lnTo>
                        <a:pt x="201" y="20"/>
                      </a:lnTo>
                      <a:lnTo>
                        <a:pt x="203" y="20"/>
                      </a:lnTo>
                      <a:lnTo>
                        <a:pt x="204" y="21"/>
                      </a:lnTo>
                      <a:lnTo>
                        <a:pt x="204" y="21"/>
                      </a:lnTo>
                      <a:lnTo>
                        <a:pt x="202" y="22"/>
                      </a:lnTo>
                      <a:lnTo>
                        <a:pt x="203" y="22"/>
                      </a:lnTo>
                      <a:lnTo>
                        <a:pt x="202" y="22"/>
                      </a:lnTo>
                      <a:lnTo>
                        <a:pt x="201" y="21"/>
                      </a:lnTo>
                      <a:lnTo>
                        <a:pt x="200" y="21"/>
                      </a:lnTo>
                      <a:lnTo>
                        <a:pt x="198" y="23"/>
                      </a:lnTo>
                      <a:lnTo>
                        <a:pt x="199" y="24"/>
                      </a:lnTo>
                      <a:lnTo>
                        <a:pt x="200" y="25"/>
                      </a:lnTo>
                      <a:lnTo>
                        <a:pt x="200" y="26"/>
                      </a:lnTo>
                      <a:lnTo>
                        <a:pt x="200" y="27"/>
                      </a:lnTo>
                      <a:lnTo>
                        <a:pt x="198" y="27"/>
                      </a:lnTo>
                      <a:lnTo>
                        <a:pt x="196" y="28"/>
                      </a:lnTo>
                      <a:lnTo>
                        <a:pt x="196" y="28"/>
                      </a:lnTo>
                      <a:lnTo>
                        <a:pt x="194" y="29"/>
                      </a:lnTo>
                      <a:lnTo>
                        <a:pt x="193" y="29"/>
                      </a:lnTo>
                      <a:lnTo>
                        <a:pt x="189" y="28"/>
                      </a:lnTo>
                      <a:lnTo>
                        <a:pt x="187" y="28"/>
                      </a:lnTo>
                      <a:lnTo>
                        <a:pt x="186" y="28"/>
                      </a:lnTo>
                      <a:lnTo>
                        <a:pt x="172" y="29"/>
                      </a:lnTo>
                      <a:lnTo>
                        <a:pt x="169" y="31"/>
                      </a:lnTo>
                      <a:lnTo>
                        <a:pt x="167" y="31"/>
                      </a:lnTo>
                      <a:lnTo>
                        <a:pt x="166" y="32"/>
                      </a:lnTo>
                      <a:lnTo>
                        <a:pt x="165" y="32"/>
                      </a:lnTo>
                      <a:lnTo>
                        <a:pt x="165" y="33"/>
                      </a:lnTo>
                      <a:lnTo>
                        <a:pt x="164" y="34"/>
                      </a:lnTo>
                      <a:lnTo>
                        <a:pt x="162" y="34"/>
                      </a:lnTo>
                      <a:lnTo>
                        <a:pt x="161" y="35"/>
                      </a:lnTo>
                      <a:lnTo>
                        <a:pt x="161" y="36"/>
                      </a:lnTo>
                      <a:lnTo>
                        <a:pt x="161" y="36"/>
                      </a:lnTo>
                      <a:lnTo>
                        <a:pt x="159" y="36"/>
                      </a:lnTo>
                      <a:lnTo>
                        <a:pt x="158" y="36"/>
                      </a:lnTo>
                      <a:lnTo>
                        <a:pt x="158" y="36"/>
                      </a:lnTo>
                      <a:lnTo>
                        <a:pt x="158" y="37"/>
                      </a:lnTo>
                      <a:lnTo>
                        <a:pt x="153" y="40"/>
                      </a:lnTo>
                      <a:lnTo>
                        <a:pt x="152" y="42"/>
                      </a:lnTo>
                      <a:lnTo>
                        <a:pt x="152" y="43"/>
                      </a:lnTo>
                      <a:lnTo>
                        <a:pt x="152" y="44"/>
                      </a:lnTo>
                      <a:lnTo>
                        <a:pt x="156" y="47"/>
                      </a:lnTo>
                      <a:lnTo>
                        <a:pt x="158" y="53"/>
                      </a:lnTo>
                      <a:lnTo>
                        <a:pt x="158" y="53"/>
                      </a:lnTo>
                      <a:lnTo>
                        <a:pt x="157" y="56"/>
                      </a:lnTo>
                      <a:lnTo>
                        <a:pt x="157" y="56"/>
                      </a:lnTo>
                      <a:lnTo>
                        <a:pt x="158" y="57"/>
                      </a:lnTo>
                      <a:lnTo>
                        <a:pt x="158" y="59"/>
                      </a:lnTo>
                      <a:lnTo>
                        <a:pt x="151" y="66"/>
                      </a:lnTo>
                      <a:lnTo>
                        <a:pt x="150" y="68"/>
                      </a:lnTo>
                      <a:lnTo>
                        <a:pt x="149" y="69"/>
                      </a:lnTo>
                      <a:lnTo>
                        <a:pt x="149" y="71"/>
                      </a:lnTo>
                      <a:lnTo>
                        <a:pt x="151" y="71"/>
                      </a:lnTo>
                      <a:lnTo>
                        <a:pt x="151" y="72"/>
                      </a:lnTo>
                      <a:lnTo>
                        <a:pt x="151" y="73"/>
                      </a:lnTo>
                      <a:lnTo>
                        <a:pt x="151" y="75"/>
                      </a:lnTo>
                      <a:lnTo>
                        <a:pt x="149" y="77"/>
                      </a:lnTo>
                      <a:lnTo>
                        <a:pt x="144" y="79"/>
                      </a:lnTo>
                      <a:lnTo>
                        <a:pt x="135" y="77"/>
                      </a:lnTo>
                      <a:lnTo>
                        <a:pt x="134" y="78"/>
                      </a:lnTo>
                      <a:lnTo>
                        <a:pt x="134" y="79"/>
                      </a:lnTo>
                      <a:lnTo>
                        <a:pt x="136" y="83"/>
                      </a:lnTo>
                      <a:lnTo>
                        <a:pt x="137" y="83"/>
                      </a:lnTo>
                      <a:lnTo>
                        <a:pt x="138" y="87"/>
                      </a:lnTo>
                      <a:lnTo>
                        <a:pt x="139" y="88"/>
                      </a:lnTo>
                      <a:lnTo>
                        <a:pt x="139" y="89"/>
                      </a:lnTo>
                      <a:lnTo>
                        <a:pt x="134" y="93"/>
                      </a:lnTo>
                      <a:lnTo>
                        <a:pt x="131" y="93"/>
                      </a:lnTo>
                      <a:lnTo>
                        <a:pt x="128" y="94"/>
                      </a:lnTo>
                      <a:lnTo>
                        <a:pt x="128" y="97"/>
                      </a:lnTo>
                      <a:lnTo>
                        <a:pt x="127" y="98"/>
                      </a:lnTo>
                      <a:lnTo>
                        <a:pt x="126" y="99"/>
                      </a:lnTo>
                      <a:lnTo>
                        <a:pt x="127" y="101"/>
                      </a:lnTo>
                      <a:lnTo>
                        <a:pt x="127" y="102"/>
                      </a:lnTo>
                      <a:lnTo>
                        <a:pt x="126" y="102"/>
                      </a:lnTo>
                      <a:lnTo>
                        <a:pt x="124" y="104"/>
                      </a:lnTo>
                      <a:lnTo>
                        <a:pt x="124" y="114"/>
                      </a:lnTo>
                      <a:lnTo>
                        <a:pt x="120" y="119"/>
                      </a:lnTo>
                      <a:lnTo>
                        <a:pt x="119" y="119"/>
                      </a:lnTo>
                      <a:lnTo>
                        <a:pt x="117" y="118"/>
                      </a:lnTo>
                      <a:lnTo>
                        <a:pt x="117" y="117"/>
                      </a:lnTo>
                      <a:lnTo>
                        <a:pt x="116" y="116"/>
                      </a:lnTo>
                      <a:lnTo>
                        <a:pt x="114" y="115"/>
                      </a:lnTo>
                      <a:lnTo>
                        <a:pt x="113" y="115"/>
                      </a:lnTo>
                      <a:lnTo>
                        <a:pt x="113" y="116"/>
                      </a:lnTo>
                      <a:lnTo>
                        <a:pt x="114" y="116"/>
                      </a:lnTo>
                      <a:lnTo>
                        <a:pt x="114" y="117"/>
                      </a:lnTo>
                      <a:lnTo>
                        <a:pt x="110" y="116"/>
                      </a:lnTo>
                      <a:lnTo>
                        <a:pt x="108" y="116"/>
                      </a:lnTo>
                      <a:lnTo>
                        <a:pt x="107" y="116"/>
                      </a:lnTo>
                      <a:lnTo>
                        <a:pt x="106" y="117"/>
                      </a:lnTo>
                      <a:lnTo>
                        <a:pt x="102" y="119"/>
                      </a:lnTo>
                      <a:lnTo>
                        <a:pt x="101" y="121"/>
                      </a:lnTo>
                      <a:lnTo>
                        <a:pt x="101" y="121"/>
                      </a:lnTo>
                      <a:lnTo>
                        <a:pt x="103" y="122"/>
                      </a:lnTo>
                      <a:lnTo>
                        <a:pt x="103" y="123"/>
                      </a:lnTo>
                      <a:lnTo>
                        <a:pt x="102" y="123"/>
                      </a:lnTo>
                      <a:lnTo>
                        <a:pt x="92" y="124"/>
                      </a:lnTo>
                      <a:lnTo>
                        <a:pt x="92" y="124"/>
                      </a:lnTo>
                      <a:lnTo>
                        <a:pt x="91" y="123"/>
                      </a:lnTo>
                      <a:lnTo>
                        <a:pt x="89" y="124"/>
                      </a:lnTo>
                      <a:lnTo>
                        <a:pt x="88" y="127"/>
                      </a:lnTo>
                      <a:lnTo>
                        <a:pt x="84" y="129"/>
                      </a:lnTo>
                      <a:lnTo>
                        <a:pt x="83" y="134"/>
                      </a:lnTo>
                      <a:lnTo>
                        <a:pt x="83" y="138"/>
                      </a:lnTo>
                      <a:lnTo>
                        <a:pt x="82" y="142"/>
                      </a:lnTo>
                      <a:lnTo>
                        <a:pt x="82" y="144"/>
                      </a:lnTo>
                      <a:lnTo>
                        <a:pt x="83" y="144"/>
                      </a:lnTo>
                      <a:lnTo>
                        <a:pt x="83" y="146"/>
                      </a:lnTo>
                      <a:lnTo>
                        <a:pt x="81" y="148"/>
                      </a:lnTo>
                      <a:lnTo>
                        <a:pt x="65" y="152"/>
                      </a:lnTo>
                      <a:lnTo>
                        <a:pt x="55" y="152"/>
                      </a:lnTo>
                      <a:lnTo>
                        <a:pt x="53" y="152"/>
                      </a:lnTo>
                      <a:lnTo>
                        <a:pt x="52" y="153"/>
                      </a:lnTo>
                      <a:lnTo>
                        <a:pt x="52" y="154"/>
                      </a:lnTo>
                      <a:lnTo>
                        <a:pt x="51" y="155"/>
                      </a:lnTo>
                      <a:lnTo>
                        <a:pt x="47" y="153"/>
                      </a:lnTo>
                      <a:lnTo>
                        <a:pt x="30" y="154"/>
                      </a:lnTo>
                      <a:lnTo>
                        <a:pt x="29" y="154"/>
                      </a:lnTo>
                      <a:lnTo>
                        <a:pt x="28" y="155"/>
                      </a:lnTo>
                      <a:lnTo>
                        <a:pt x="6" y="148"/>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515" name="Freeform 378">
                  <a:extLst>
                    <a:ext uri="{FF2B5EF4-FFF2-40B4-BE49-F238E27FC236}">
                      <a16:creationId xmlns:a16="http://schemas.microsoft.com/office/drawing/2014/main" xmlns="" id="{5B8CA26B-0D8C-8541-98FF-DAF3E8B0BE9F}"/>
                    </a:ext>
                  </a:extLst>
                </p:cNvPr>
                <p:cNvSpPr/>
                <p:nvPr/>
              </p:nvSpPr>
              <p:spPr>
                <a:xfrm>
                  <a:off x="2839243" y="5072063"/>
                  <a:ext cx="188913" cy="201613"/>
                </a:xfrm>
                <a:custGeom>
                  <a:avLst/>
                  <a:gdLst>
                    <a:gd name="T0" fmla="*/ 0 w 119"/>
                    <a:gd name="T1" fmla="*/ 46 h 127"/>
                    <a:gd name="T2" fmla="*/ 5 w 119"/>
                    <a:gd name="T3" fmla="*/ 32 h 127"/>
                    <a:gd name="T4" fmla="*/ 5 w 119"/>
                    <a:gd name="T5" fmla="*/ 22 h 127"/>
                    <a:gd name="T6" fmla="*/ 11 w 119"/>
                    <a:gd name="T7" fmla="*/ 13 h 127"/>
                    <a:gd name="T8" fmla="*/ 12 w 119"/>
                    <a:gd name="T9" fmla="*/ 8 h 127"/>
                    <a:gd name="T10" fmla="*/ 40 w 119"/>
                    <a:gd name="T11" fmla="*/ 0 h 127"/>
                    <a:gd name="T12" fmla="*/ 55 w 119"/>
                    <a:gd name="T13" fmla="*/ 1 h 127"/>
                    <a:gd name="T14" fmla="*/ 66 w 119"/>
                    <a:gd name="T15" fmla="*/ 13 h 127"/>
                    <a:gd name="T16" fmla="*/ 65 w 119"/>
                    <a:gd name="T17" fmla="*/ 14 h 127"/>
                    <a:gd name="T18" fmla="*/ 65 w 119"/>
                    <a:gd name="T19" fmla="*/ 15 h 127"/>
                    <a:gd name="T20" fmla="*/ 67 w 119"/>
                    <a:gd name="T21" fmla="*/ 18 h 127"/>
                    <a:gd name="T22" fmla="*/ 68 w 119"/>
                    <a:gd name="T23" fmla="*/ 40 h 127"/>
                    <a:gd name="T24" fmla="*/ 69 w 119"/>
                    <a:gd name="T25" fmla="*/ 42 h 127"/>
                    <a:gd name="T26" fmla="*/ 76 w 119"/>
                    <a:gd name="T27" fmla="*/ 45 h 127"/>
                    <a:gd name="T28" fmla="*/ 87 w 119"/>
                    <a:gd name="T29" fmla="*/ 45 h 127"/>
                    <a:gd name="T30" fmla="*/ 88 w 119"/>
                    <a:gd name="T31" fmla="*/ 44 h 127"/>
                    <a:gd name="T32" fmla="*/ 90 w 119"/>
                    <a:gd name="T33" fmla="*/ 44 h 127"/>
                    <a:gd name="T34" fmla="*/ 92 w 119"/>
                    <a:gd name="T35" fmla="*/ 45 h 127"/>
                    <a:gd name="T36" fmla="*/ 98 w 119"/>
                    <a:gd name="T37" fmla="*/ 47 h 127"/>
                    <a:gd name="T38" fmla="*/ 100 w 119"/>
                    <a:gd name="T39" fmla="*/ 49 h 127"/>
                    <a:gd name="T40" fmla="*/ 102 w 119"/>
                    <a:gd name="T41" fmla="*/ 67 h 127"/>
                    <a:gd name="T42" fmla="*/ 103 w 119"/>
                    <a:gd name="T43" fmla="*/ 69 h 127"/>
                    <a:gd name="T44" fmla="*/ 106 w 119"/>
                    <a:gd name="T45" fmla="*/ 71 h 127"/>
                    <a:gd name="T46" fmla="*/ 109 w 119"/>
                    <a:gd name="T47" fmla="*/ 71 h 127"/>
                    <a:gd name="T48" fmla="*/ 111 w 119"/>
                    <a:gd name="T49" fmla="*/ 71 h 127"/>
                    <a:gd name="T50" fmla="*/ 116 w 119"/>
                    <a:gd name="T51" fmla="*/ 70 h 127"/>
                    <a:gd name="T52" fmla="*/ 118 w 119"/>
                    <a:gd name="T53" fmla="*/ 71 h 127"/>
                    <a:gd name="T54" fmla="*/ 119 w 119"/>
                    <a:gd name="T55" fmla="*/ 73 h 127"/>
                    <a:gd name="T56" fmla="*/ 115 w 119"/>
                    <a:gd name="T57" fmla="*/ 108 h 127"/>
                    <a:gd name="T58" fmla="*/ 112 w 119"/>
                    <a:gd name="T59" fmla="*/ 113 h 127"/>
                    <a:gd name="T60" fmla="*/ 101 w 119"/>
                    <a:gd name="T61" fmla="*/ 123 h 127"/>
                    <a:gd name="T62" fmla="*/ 101 w 119"/>
                    <a:gd name="T63" fmla="*/ 124 h 127"/>
                    <a:gd name="T64" fmla="*/ 100 w 119"/>
                    <a:gd name="T65" fmla="*/ 124 h 127"/>
                    <a:gd name="T66" fmla="*/ 98 w 119"/>
                    <a:gd name="T67" fmla="*/ 125 h 127"/>
                    <a:gd name="T68" fmla="*/ 94 w 119"/>
                    <a:gd name="T69" fmla="*/ 124 h 127"/>
                    <a:gd name="T70" fmla="*/ 92 w 119"/>
                    <a:gd name="T71" fmla="*/ 125 h 127"/>
                    <a:gd name="T72" fmla="*/ 91 w 119"/>
                    <a:gd name="T73" fmla="*/ 126 h 127"/>
                    <a:gd name="T74" fmla="*/ 88 w 119"/>
                    <a:gd name="T75" fmla="*/ 127 h 127"/>
                    <a:gd name="T76" fmla="*/ 86 w 119"/>
                    <a:gd name="T77" fmla="*/ 127 h 127"/>
                    <a:gd name="T78" fmla="*/ 84 w 119"/>
                    <a:gd name="T79" fmla="*/ 127 h 127"/>
                    <a:gd name="T80" fmla="*/ 75 w 119"/>
                    <a:gd name="T81" fmla="*/ 123 h 127"/>
                    <a:gd name="T82" fmla="*/ 61 w 119"/>
                    <a:gd name="T83" fmla="*/ 121 h 127"/>
                    <a:gd name="T84" fmla="*/ 61 w 119"/>
                    <a:gd name="T85" fmla="*/ 121 h 127"/>
                    <a:gd name="T86" fmla="*/ 60 w 119"/>
                    <a:gd name="T87" fmla="*/ 116 h 127"/>
                    <a:gd name="T88" fmla="*/ 71 w 119"/>
                    <a:gd name="T89" fmla="*/ 99 h 127"/>
                    <a:gd name="T90" fmla="*/ 71 w 119"/>
                    <a:gd name="T91" fmla="*/ 96 h 127"/>
                    <a:gd name="T92" fmla="*/ 70 w 119"/>
                    <a:gd name="T93" fmla="*/ 93 h 127"/>
                    <a:gd name="T94" fmla="*/ 69 w 119"/>
                    <a:gd name="T95" fmla="*/ 92 h 127"/>
                    <a:gd name="T96" fmla="*/ 67 w 119"/>
                    <a:gd name="T97" fmla="*/ 90 h 127"/>
                    <a:gd name="T98" fmla="*/ 65 w 119"/>
                    <a:gd name="T99" fmla="*/ 89 h 127"/>
                    <a:gd name="T100" fmla="*/ 62 w 119"/>
                    <a:gd name="T101" fmla="*/ 88 h 127"/>
                    <a:gd name="T102" fmla="*/ 59 w 119"/>
                    <a:gd name="T103" fmla="*/ 85 h 127"/>
                    <a:gd name="T104" fmla="*/ 43 w 119"/>
                    <a:gd name="T105" fmla="*/ 75 h 127"/>
                    <a:gd name="T106" fmla="*/ 28 w 119"/>
                    <a:gd name="T107" fmla="*/ 72 h 127"/>
                    <a:gd name="T108" fmla="*/ 27 w 119"/>
                    <a:gd name="T109" fmla="*/ 72 h 127"/>
                    <a:gd name="T110" fmla="*/ 23 w 119"/>
                    <a:gd name="T111" fmla="*/ 66 h 127"/>
                    <a:gd name="T112" fmla="*/ 13 w 119"/>
                    <a:gd name="T113" fmla="*/ 59 h 127"/>
                    <a:gd name="T114" fmla="*/ 4 w 119"/>
                    <a:gd name="T115" fmla="*/ 48 h 127"/>
                    <a:gd name="T116" fmla="*/ 0 w 119"/>
                    <a:gd name="T117" fmla="*/ 4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 h="127">
                      <a:moveTo>
                        <a:pt x="0" y="46"/>
                      </a:moveTo>
                      <a:lnTo>
                        <a:pt x="5" y="32"/>
                      </a:lnTo>
                      <a:lnTo>
                        <a:pt x="5" y="22"/>
                      </a:lnTo>
                      <a:lnTo>
                        <a:pt x="11" y="13"/>
                      </a:lnTo>
                      <a:lnTo>
                        <a:pt x="12" y="8"/>
                      </a:lnTo>
                      <a:lnTo>
                        <a:pt x="40" y="0"/>
                      </a:lnTo>
                      <a:lnTo>
                        <a:pt x="55" y="1"/>
                      </a:lnTo>
                      <a:lnTo>
                        <a:pt x="66" y="13"/>
                      </a:lnTo>
                      <a:lnTo>
                        <a:pt x="65" y="14"/>
                      </a:lnTo>
                      <a:lnTo>
                        <a:pt x="65" y="15"/>
                      </a:lnTo>
                      <a:lnTo>
                        <a:pt x="67" y="18"/>
                      </a:lnTo>
                      <a:lnTo>
                        <a:pt x="68" y="40"/>
                      </a:lnTo>
                      <a:lnTo>
                        <a:pt x="69" y="42"/>
                      </a:lnTo>
                      <a:lnTo>
                        <a:pt x="76" y="45"/>
                      </a:lnTo>
                      <a:lnTo>
                        <a:pt x="87" y="45"/>
                      </a:lnTo>
                      <a:lnTo>
                        <a:pt x="88" y="44"/>
                      </a:lnTo>
                      <a:lnTo>
                        <a:pt x="90" y="44"/>
                      </a:lnTo>
                      <a:lnTo>
                        <a:pt x="92" y="45"/>
                      </a:lnTo>
                      <a:lnTo>
                        <a:pt x="98" y="47"/>
                      </a:lnTo>
                      <a:lnTo>
                        <a:pt x="100" y="49"/>
                      </a:lnTo>
                      <a:lnTo>
                        <a:pt x="102" y="67"/>
                      </a:lnTo>
                      <a:lnTo>
                        <a:pt x="103" y="69"/>
                      </a:lnTo>
                      <a:lnTo>
                        <a:pt x="106" y="71"/>
                      </a:lnTo>
                      <a:lnTo>
                        <a:pt x="109" y="71"/>
                      </a:lnTo>
                      <a:lnTo>
                        <a:pt x="111" y="71"/>
                      </a:lnTo>
                      <a:lnTo>
                        <a:pt x="116" y="70"/>
                      </a:lnTo>
                      <a:lnTo>
                        <a:pt x="118" y="71"/>
                      </a:lnTo>
                      <a:lnTo>
                        <a:pt x="119" y="73"/>
                      </a:lnTo>
                      <a:lnTo>
                        <a:pt x="115" y="108"/>
                      </a:lnTo>
                      <a:lnTo>
                        <a:pt x="112" y="113"/>
                      </a:lnTo>
                      <a:lnTo>
                        <a:pt x="101" y="123"/>
                      </a:lnTo>
                      <a:lnTo>
                        <a:pt x="101" y="124"/>
                      </a:lnTo>
                      <a:lnTo>
                        <a:pt x="100" y="124"/>
                      </a:lnTo>
                      <a:lnTo>
                        <a:pt x="98" y="125"/>
                      </a:lnTo>
                      <a:lnTo>
                        <a:pt x="94" y="124"/>
                      </a:lnTo>
                      <a:lnTo>
                        <a:pt x="92" y="125"/>
                      </a:lnTo>
                      <a:lnTo>
                        <a:pt x="91" y="126"/>
                      </a:lnTo>
                      <a:lnTo>
                        <a:pt x="88" y="127"/>
                      </a:lnTo>
                      <a:lnTo>
                        <a:pt x="86" y="127"/>
                      </a:lnTo>
                      <a:lnTo>
                        <a:pt x="84" y="127"/>
                      </a:lnTo>
                      <a:lnTo>
                        <a:pt x="75" y="123"/>
                      </a:lnTo>
                      <a:lnTo>
                        <a:pt x="61" y="121"/>
                      </a:lnTo>
                      <a:lnTo>
                        <a:pt x="61" y="121"/>
                      </a:lnTo>
                      <a:lnTo>
                        <a:pt x="60" y="116"/>
                      </a:lnTo>
                      <a:lnTo>
                        <a:pt x="71" y="99"/>
                      </a:lnTo>
                      <a:lnTo>
                        <a:pt x="71" y="96"/>
                      </a:lnTo>
                      <a:lnTo>
                        <a:pt x="70" y="93"/>
                      </a:lnTo>
                      <a:lnTo>
                        <a:pt x="69" y="92"/>
                      </a:lnTo>
                      <a:lnTo>
                        <a:pt x="67" y="90"/>
                      </a:lnTo>
                      <a:lnTo>
                        <a:pt x="65" y="89"/>
                      </a:lnTo>
                      <a:lnTo>
                        <a:pt x="62" y="88"/>
                      </a:lnTo>
                      <a:lnTo>
                        <a:pt x="59" y="85"/>
                      </a:lnTo>
                      <a:lnTo>
                        <a:pt x="43" y="75"/>
                      </a:lnTo>
                      <a:lnTo>
                        <a:pt x="28" y="72"/>
                      </a:lnTo>
                      <a:lnTo>
                        <a:pt x="27" y="72"/>
                      </a:lnTo>
                      <a:lnTo>
                        <a:pt x="23" y="66"/>
                      </a:lnTo>
                      <a:lnTo>
                        <a:pt x="13" y="59"/>
                      </a:lnTo>
                      <a:lnTo>
                        <a:pt x="4" y="48"/>
                      </a:lnTo>
                      <a:lnTo>
                        <a:pt x="0" y="46"/>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grpSp>
          <p:grpSp>
            <p:nvGrpSpPr>
              <p:cNvPr id="18" name="Group 17">
                <a:extLst>
                  <a:ext uri="{FF2B5EF4-FFF2-40B4-BE49-F238E27FC236}">
                    <a16:creationId xmlns:a16="http://schemas.microsoft.com/office/drawing/2014/main" xmlns="" id="{0B9F9269-A49F-404A-844F-CADD02BE3772}"/>
                  </a:ext>
                </a:extLst>
              </p:cNvPr>
              <p:cNvGrpSpPr/>
              <p:nvPr/>
            </p:nvGrpSpPr>
            <p:grpSpPr>
              <a:xfrm>
                <a:off x="378622" y="880655"/>
                <a:ext cx="7472384" cy="3937498"/>
                <a:chOff x="378622" y="880655"/>
                <a:chExt cx="7472384" cy="3937498"/>
              </a:xfrm>
              <a:grpFill/>
            </p:grpSpPr>
            <p:grpSp>
              <p:nvGrpSpPr>
                <p:cNvPr id="19" name="Group 18">
                  <a:extLst>
                    <a:ext uri="{FF2B5EF4-FFF2-40B4-BE49-F238E27FC236}">
                      <a16:creationId xmlns:a16="http://schemas.microsoft.com/office/drawing/2014/main" xmlns="" id="{BDEC4938-B830-5C4A-ABB1-6549069EE291}"/>
                    </a:ext>
                  </a:extLst>
                </p:cNvPr>
                <p:cNvGrpSpPr/>
                <p:nvPr/>
              </p:nvGrpSpPr>
              <p:grpSpPr>
                <a:xfrm>
                  <a:off x="378622" y="880655"/>
                  <a:ext cx="7472384" cy="3937498"/>
                  <a:chOff x="379413" y="1420813"/>
                  <a:chExt cx="8161338" cy="4300537"/>
                </a:xfrm>
                <a:grpFill/>
              </p:grpSpPr>
              <p:grpSp>
                <p:nvGrpSpPr>
                  <p:cNvPr id="21" name="Group 20">
                    <a:extLst>
                      <a:ext uri="{FF2B5EF4-FFF2-40B4-BE49-F238E27FC236}">
                        <a16:creationId xmlns:a16="http://schemas.microsoft.com/office/drawing/2014/main" xmlns="" id="{E1A46253-130D-514C-B5F8-C70388C8612B}"/>
                      </a:ext>
                    </a:extLst>
                  </p:cNvPr>
                  <p:cNvGrpSpPr/>
                  <p:nvPr/>
                </p:nvGrpSpPr>
                <p:grpSpPr>
                  <a:xfrm>
                    <a:off x="5411788" y="4022725"/>
                    <a:ext cx="107949" cy="90488"/>
                    <a:chOff x="5411788" y="4022725"/>
                    <a:chExt cx="107949" cy="90488"/>
                  </a:xfrm>
                  <a:grpFill/>
                </p:grpSpPr>
                <p:sp>
                  <p:nvSpPr>
                    <p:cNvPr id="366" name="Freeform 171">
                      <a:extLst>
                        <a:ext uri="{FF2B5EF4-FFF2-40B4-BE49-F238E27FC236}">
                          <a16:creationId xmlns:a16="http://schemas.microsoft.com/office/drawing/2014/main" xmlns="" id="{21EF6B1A-D9F2-424F-9B0F-628B58B4F9D5}"/>
                        </a:ext>
                      </a:extLst>
                    </p:cNvPr>
                    <p:cNvSpPr/>
                    <p:nvPr/>
                  </p:nvSpPr>
                  <p:spPr>
                    <a:xfrm>
                      <a:off x="5511800" y="4022725"/>
                      <a:ext cx="7937" cy="15875"/>
                    </a:xfrm>
                    <a:custGeom>
                      <a:avLst/>
                      <a:gdLst>
                        <a:gd name="T0" fmla="*/ 0 w 5"/>
                        <a:gd name="T1" fmla="*/ 4 h 10"/>
                        <a:gd name="T2" fmla="*/ 1 w 5"/>
                        <a:gd name="T3" fmla="*/ 5 h 10"/>
                        <a:gd name="T4" fmla="*/ 1 w 5"/>
                        <a:gd name="T5" fmla="*/ 6 h 10"/>
                        <a:gd name="T6" fmla="*/ 1 w 5"/>
                        <a:gd name="T7" fmla="*/ 7 h 10"/>
                        <a:gd name="T8" fmla="*/ 1 w 5"/>
                        <a:gd name="T9" fmla="*/ 8 h 10"/>
                        <a:gd name="T10" fmla="*/ 1 w 5"/>
                        <a:gd name="T11" fmla="*/ 9 h 10"/>
                        <a:gd name="T12" fmla="*/ 1 w 5"/>
                        <a:gd name="T13" fmla="*/ 10 h 10"/>
                        <a:gd name="T14" fmla="*/ 3 w 5"/>
                        <a:gd name="T15" fmla="*/ 10 h 10"/>
                        <a:gd name="T16" fmla="*/ 3 w 5"/>
                        <a:gd name="T17" fmla="*/ 9 h 10"/>
                        <a:gd name="T18" fmla="*/ 5 w 5"/>
                        <a:gd name="T19" fmla="*/ 7 h 10"/>
                        <a:gd name="T20" fmla="*/ 5 w 5"/>
                        <a:gd name="T21" fmla="*/ 4 h 10"/>
                        <a:gd name="T22" fmla="*/ 4 w 5"/>
                        <a:gd name="T23" fmla="*/ 4 h 10"/>
                        <a:gd name="T24" fmla="*/ 4 w 5"/>
                        <a:gd name="T25" fmla="*/ 3 h 10"/>
                        <a:gd name="T26" fmla="*/ 5 w 5"/>
                        <a:gd name="T27" fmla="*/ 2 h 10"/>
                        <a:gd name="T28" fmla="*/ 5 w 5"/>
                        <a:gd name="T29" fmla="*/ 1 h 10"/>
                        <a:gd name="T30" fmla="*/ 4 w 5"/>
                        <a:gd name="T31" fmla="*/ 0 h 10"/>
                        <a:gd name="T32" fmla="*/ 3 w 5"/>
                        <a:gd name="T33" fmla="*/ 1 h 10"/>
                        <a:gd name="T34" fmla="*/ 2 w 5"/>
                        <a:gd name="T35" fmla="*/ 1 h 10"/>
                        <a:gd name="T36" fmla="*/ 0 w 5"/>
                        <a:gd name="T3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0">
                          <a:moveTo>
                            <a:pt x="0" y="4"/>
                          </a:moveTo>
                          <a:lnTo>
                            <a:pt x="1" y="5"/>
                          </a:lnTo>
                          <a:lnTo>
                            <a:pt x="1" y="6"/>
                          </a:lnTo>
                          <a:lnTo>
                            <a:pt x="1" y="7"/>
                          </a:lnTo>
                          <a:lnTo>
                            <a:pt x="1" y="8"/>
                          </a:lnTo>
                          <a:lnTo>
                            <a:pt x="1" y="9"/>
                          </a:lnTo>
                          <a:lnTo>
                            <a:pt x="1" y="10"/>
                          </a:lnTo>
                          <a:lnTo>
                            <a:pt x="3" y="10"/>
                          </a:lnTo>
                          <a:lnTo>
                            <a:pt x="3" y="9"/>
                          </a:lnTo>
                          <a:lnTo>
                            <a:pt x="5" y="7"/>
                          </a:lnTo>
                          <a:lnTo>
                            <a:pt x="5" y="4"/>
                          </a:lnTo>
                          <a:lnTo>
                            <a:pt x="4" y="4"/>
                          </a:lnTo>
                          <a:lnTo>
                            <a:pt x="4" y="3"/>
                          </a:lnTo>
                          <a:lnTo>
                            <a:pt x="5" y="2"/>
                          </a:lnTo>
                          <a:lnTo>
                            <a:pt x="5" y="1"/>
                          </a:lnTo>
                          <a:lnTo>
                            <a:pt x="4" y="0"/>
                          </a:lnTo>
                          <a:lnTo>
                            <a:pt x="3" y="1"/>
                          </a:lnTo>
                          <a:lnTo>
                            <a:pt x="2" y="1"/>
                          </a:lnTo>
                          <a:lnTo>
                            <a:pt x="0" y="4"/>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367" name="Freeform 173">
                      <a:extLst>
                        <a:ext uri="{FF2B5EF4-FFF2-40B4-BE49-F238E27FC236}">
                          <a16:creationId xmlns:a16="http://schemas.microsoft.com/office/drawing/2014/main" xmlns="" id="{A89F18AF-B8DE-CF4F-BFAA-9C680520FF0F}"/>
                        </a:ext>
                      </a:extLst>
                    </p:cNvPr>
                    <p:cNvSpPr/>
                    <p:nvPr/>
                  </p:nvSpPr>
                  <p:spPr>
                    <a:xfrm>
                      <a:off x="5411788" y="4029075"/>
                      <a:ext cx="106362" cy="84138"/>
                    </a:xfrm>
                    <a:custGeom>
                      <a:avLst/>
                      <a:gdLst>
                        <a:gd name="T0" fmla="*/ 50 w 67"/>
                        <a:gd name="T1" fmla="*/ 53 h 53"/>
                        <a:gd name="T2" fmla="*/ 0 w 67"/>
                        <a:gd name="T3" fmla="*/ 30 h 53"/>
                        <a:gd name="T4" fmla="*/ 0 w 67"/>
                        <a:gd name="T5" fmla="*/ 28 h 53"/>
                        <a:gd name="T6" fmla="*/ 2 w 67"/>
                        <a:gd name="T7" fmla="*/ 27 h 53"/>
                        <a:gd name="T8" fmla="*/ 3 w 67"/>
                        <a:gd name="T9" fmla="*/ 31 h 53"/>
                        <a:gd name="T10" fmla="*/ 11 w 67"/>
                        <a:gd name="T11" fmla="*/ 32 h 53"/>
                        <a:gd name="T12" fmla="*/ 15 w 67"/>
                        <a:gd name="T13" fmla="*/ 29 h 53"/>
                        <a:gd name="T14" fmla="*/ 23 w 67"/>
                        <a:gd name="T15" fmla="*/ 30 h 53"/>
                        <a:gd name="T16" fmla="*/ 27 w 67"/>
                        <a:gd name="T17" fmla="*/ 31 h 53"/>
                        <a:gd name="T18" fmla="*/ 35 w 67"/>
                        <a:gd name="T19" fmla="*/ 29 h 53"/>
                        <a:gd name="T20" fmla="*/ 39 w 67"/>
                        <a:gd name="T21" fmla="*/ 27 h 53"/>
                        <a:gd name="T22" fmla="*/ 40 w 67"/>
                        <a:gd name="T23" fmla="*/ 26 h 53"/>
                        <a:gd name="T24" fmla="*/ 40 w 67"/>
                        <a:gd name="T25" fmla="*/ 25 h 53"/>
                        <a:gd name="T26" fmla="*/ 40 w 67"/>
                        <a:gd name="T27" fmla="*/ 24 h 53"/>
                        <a:gd name="T28" fmla="*/ 42 w 67"/>
                        <a:gd name="T29" fmla="*/ 24 h 53"/>
                        <a:gd name="T30" fmla="*/ 43 w 67"/>
                        <a:gd name="T31" fmla="*/ 22 h 53"/>
                        <a:gd name="T32" fmla="*/ 44 w 67"/>
                        <a:gd name="T33" fmla="*/ 20 h 53"/>
                        <a:gd name="T34" fmla="*/ 47 w 67"/>
                        <a:gd name="T35" fmla="*/ 18 h 53"/>
                        <a:gd name="T36" fmla="*/ 49 w 67"/>
                        <a:gd name="T37" fmla="*/ 16 h 53"/>
                        <a:gd name="T38" fmla="*/ 51 w 67"/>
                        <a:gd name="T39" fmla="*/ 13 h 53"/>
                        <a:gd name="T40" fmla="*/ 54 w 67"/>
                        <a:gd name="T41" fmla="*/ 11 h 53"/>
                        <a:gd name="T42" fmla="*/ 54 w 67"/>
                        <a:gd name="T43" fmla="*/ 11 h 53"/>
                        <a:gd name="T44" fmla="*/ 56 w 67"/>
                        <a:gd name="T45" fmla="*/ 8 h 53"/>
                        <a:gd name="T46" fmla="*/ 57 w 67"/>
                        <a:gd name="T47" fmla="*/ 8 h 53"/>
                        <a:gd name="T48" fmla="*/ 59 w 67"/>
                        <a:gd name="T49" fmla="*/ 5 h 53"/>
                        <a:gd name="T50" fmla="*/ 63 w 67"/>
                        <a:gd name="T51" fmla="*/ 0 h 53"/>
                        <a:gd name="T52" fmla="*/ 64 w 67"/>
                        <a:gd name="T53" fmla="*/ 2 h 53"/>
                        <a:gd name="T54" fmla="*/ 64 w 67"/>
                        <a:gd name="T55" fmla="*/ 4 h 53"/>
                        <a:gd name="T56" fmla="*/ 64 w 67"/>
                        <a:gd name="T57" fmla="*/ 5 h 53"/>
                        <a:gd name="T58" fmla="*/ 67 w 67"/>
                        <a:gd name="T59" fmla="*/ 8 h 53"/>
                        <a:gd name="T60" fmla="*/ 59 w 67"/>
                        <a:gd name="T61" fmla="*/ 19 h 53"/>
                        <a:gd name="T62" fmla="*/ 59 w 67"/>
                        <a:gd name="T63" fmla="*/ 28 h 53"/>
                        <a:gd name="T64" fmla="*/ 61 w 67"/>
                        <a:gd name="T65" fmla="*/ 28 h 53"/>
                        <a:gd name="T66" fmla="*/ 57 w 67"/>
                        <a:gd name="T67" fmla="*/ 3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 h="53">
                          <a:moveTo>
                            <a:pt x="51" y="52"/>
                          </a:moveTo>
                          <a:lnTo>
                            <a:pt x="50" y="53"/>
                          </a:lnTo>
                          <a:lnTo>
                            <a:pt x="14" y="48"/>
                          </a:lnTo>
                          <a:lnTo>
                            <a:pt x="0" y="30"/>
                          </a:lnTo>
                          <a:lnTo>
                            <a:pt x="0" y="28"/>
                          </a:lnTo>
                          <a:lnTo>
                            <a:pt x="0" y="28"/>
                          </a:lnTo>
                          <a:lnTo>
                            <a:pt x="1" y="27"/>
                          </a:lnTo>
                          <a:lnTo>
                            <a:pt x="2" y="27"/>
                          </a:lnTo>
                          <a:lnTo>
                            <a:pt x="2" y="30"/>
                          </a:lnTo>
                          <a:lnTo>
                            <a:pt x="3" y="31"/>
                          </a:lnTo>
                          <a:lnTo>
                            <a:pt x="11" y="32"/>
                          </a:lnTo>
                          <a:lnTo>
                            <a:pt x="11" y="32"/>
                          </a:lnTo>
                          <a:lnTo>
                            <a:pt x="13" y="30"/>
                          </a:lnTo>
                          <a:lnTo>
                            <a:pt x="15" y="29"/>
                          </a:lnTo>
                          <a:lnTo>
                            <a:pt x="21" y="29"/>
                          </a:lnTo>
                          <a:lnTo>
                            <a:pt x="23" y="30"/>
                          </a:lnTo>
                          <a:lnTo>
                            <a:pt x="25" y="30"/>
                          </a:lnTo>
                          <a:lnTo>
                            <a:pt x="27" y="31"/>
                          </a:lnTo>
                          <a:lnTo>
                            <a:pt x="34" y="31"/>
                          </a:lnTo>
                          <a:lnTo>
                            <a:pt x="35" y="29"/>
                          </a:lnTo>
                          <a:lnTo>
                            <a:pt x="36" y="28"/>
                          </a:lnTo>
                          <a:lnTo>
                            <a:pt x="39" y="27"/>
                          </a:lnTo>
                          <a:lnTo>
                            <a:pt x="39" y="27"/>
                          </a:lnTo>
                          <a:lnTo>
                            <a:pt x="40" y="26"/>
                          </a:lnTo>
                          <a:lnTo>
                            <a:pt x="41" y="26"/>
                          </a:lnTo>
                          <a:lnTo>
                            <a:pt x="40" y="25"/>
                          </a:lnTo>
                          <a:lnTo>
                            <a:pt x="40" y="25"/>
                          </a:lnTo>
                          <a:lnTo>
                            <a:pt x="40" y="24"/>
                          </a:lnTo>
                          <a:lnTo>
                            <a:pt x="42" y="24"/>
                          </a:lnTo>
                          <a:lnTo>
                            <a:pt x="42" y="24"/>
                          </a:lnTo>
                          <a:lnTo>
                            <a:pt x="43" y="23"/>
                          </a:lnTo>
                          <a:lnTo>
                            <a:pt x="43" y="22"/>
                          </a:lnTo>
                          <a:lnTo>
                            <a:pt x="44" y="21"/>
                          </a:lnTo>
                          <a:lnTo>
                            <a:pt x="44" y="20"/>
                          </a:lnTo>
                          <a:lnTo>
                            <a:pt x="44" y="19"/>
                          </a:lnTo>
                          <a:lnTo>
                            <a:pt x="47" y="18"/>
                          </a:lnTo>
                          <a:lnTo>
                            <a:pt x="48" y="16"/>
                          </a:lnTo>
                          <a:lnTo>
                            <a:pt x="49" y="16"/>
                          </a:lnTo>
                          <a:lnTo>
                            <a:pt x="49" y="15"/>
                          </a:lnTo>
                          <a:lnTo>
                            <a:pt x="51" y="13"/>
                          </a:lnTo>
                          <a:lnTo>
                            <a:pt x="53" y="12"/>
                          </a:lnTo>
                          <a:lnTo>
                            <a:pt x="54" y="11"/>
                          </a:lnTo>
                          <a:lnTo>
                            <a:pt x="54" y="11"/>
                          </a:lnTo>
                          <a:lnTo>
                            <a:pt x="54" y="11"/>
                          </a:lnTo>
                          <a:lnTo>
                            <a:pt x="55" y="10"/>
                          </a:lnTo>
                          <a:lnTo>
                            <a:pt x="56" y="8"/>
                          </a:lnTo>
                          <a:lnTo>
                            <a:pt x="56" y="8"/>
                          </a:lnTo>
                          <a:lnTo>
                            <a:pt x="57" y="8"/>
                          </a:lnTo>
                          <a:lnTo>
                            <a:pt x="57" y="7"/>
                          </a:lnTo>
                          <a:lnTo>
                            <a:pt x="59" y="5"/>
                          </a:lnTo>
                          <a:lnTo>
                            <a:pt x="62" y="2"/>
                          </a:lnTo>
                          <a:lnTo>
                            <a:pt x="63" y="0"/>
                          </a:lnTo>
                          <a:lnTo>
                            <a:pt x="64" y="1"/>
                          </a:lnTo>
                          <a:lnTo>
                            <a:pt x="64" y="2"/>
                          </a:lnTo>
                          <a:lnTo>
                            <a:pt x="64" y="3"/>
                          </a:lnTo>
                          <a:lnTo>
                            <a:pt x="64" y="4"/>
                          </a:lnTo>
                          <a:lnTo>
                            <a:pt x="64" y="5"/>
                          </a:lnTo>
                          <a:lnTo>
                            <a:pt x="64" y="5"/>
                          </a:lnTo>
                          <a:lnTo>
                            <a:pt x="66" y="6"/>
                          </a:lnTo>
                          <a:lnTo>
                            <a:pt x="67" y="8"/>
                          </a:lnTo>
                          <a:lnTo>
                            <a:pt x="67" y="18"/>
                          </a:lnTo>
                          <a:lnTo>
                            <a:pt x="59" y="19"/>
                          </a:lnTo>
                          <a:lnTo>
                            <a:pt x="61" y="27"/>
                          </a:lnTo>
                          <a:lnTo>
                            <a:pt x="59" y="28"/>
                          </a:lnTo>
                          <a:lnTo>
                            <a:pt x="61" y="29"/>
                          </a:lnTo>
                          <a:lnTo>
                            <a:pt x="61" y="28"/>
                          </a:lnTo>
                          <a:lnTo>
                            <a:pt x="61" y="32"/>
                          </a:lnTo>
                          <a:lnTo>
                            <a:pt x="57" y="32"/>
                          </a:lnTo>
                          <a:lnTo>
                            <a:pt x="51" y="52"/>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grpSp>
              <p:sp>
                <p:nvSpPr>
                  <p:cNvPr id="22" name="Freeform 174">
                    <a:extLst>
                      <a:ext uri="{FF2B5EF4-FFF2-40B4-BE49-F238E27FC236}">
                        <a16:creationId xmlns:a16="http://schemas.microsoft.com/office/drawing/2014/main" xmlns="" id="{B118779F-379D-B946-8D2E-276D6469E89E}"/>
                      </a:ext>
                    </a:extLst>
                  </p:cNvPr>
                  <p:cNvSpPr/>
                  <p:nvPr/>
                </p:nvSpPr>
                <p:spPr>
                  <a:xfrm>
                    <a:off x="4746625" y="3249613"/>
                    <a:ext cx="409575" cy="269875"/>
                  </a:xfrm>
                  <a:custGeom>
                    <a:avLst/>
                    <a:gdLst>
                      <a:gd name="T0" fmla="*/ 36 w 258"/>
                      <a:gd name="T1" fmla="*/ 97 h 170"/>
                      <a:gd name="T2" fmla="*/ 6 w 258"/>
                      <a:gd name="T3" fmla="*/ 74 h 170"/>
                      <a:gd name="T4" fmla="*/ 28 w 258"/>
                      <a:gd name="T5" fmla="*/ 41 h 170"/>
                      <a:gd name="T6" fmla="*/ 24 w 258"/>
                      <a:gd name="T7" fmla="*/ 17 h 170"/>
                      <a:gd name="T8" fmla="*/ 47 w 258"/>
                      <a:gd name="T9" fmla="*/ 10 h 170"/>
                      <a:gd name="T10" fmla="*/ 72 w 258"/>
                      <a:gd name="T11" fmla="*/ 18 h 170"/>
                      <a:gd name="T12" fmla="*/ 83 w 258"/>
                      <a:gd name="T13" fmla="*/ 20 h 170"/>
                      <a:gd name="T14" fmla="*/ 94 w 258"/>
                      <a:gd name="T15" fmla="*/ 22 h 170"/>
                      <a:gd name="T16" fmla="*/ 108 w 258"/>
                      <a:gd name="T17" fmla="*/ 23 h 170"/>
                      <a:gd name="T18" fmla="*/ 122 w 258"/>
                      <a:gd name="T19" fmla="*/ 18 h 170"/>
                      <a:gd name="T20" fmla="*/ 132 w 258"/>
                      <a:gd name="T21" fmla="*/ 6 h 170"/>
                      <a:gd name="T22" fmla="*/ 145 w 258"/>
                      <a:gd name="T23" fmla="*/ 6 h 170"/>
                      <a:gd name="T24" fmla="*/ 163 w 258"/>
                      <a:gd name="T25" fmla="*/ 1 h 170"/>
                      <a:gd name="T26" fmla="*/ 176 w 258"/>
                      <a:gd name="T27" fmla="*/ 14 h 170"/>
                      <a:gd name="T28" fmla="*/ 186 w 258"/>
                      <a:gd name="T29" fmla="*/ 26 h 170"/>
                      <a:gd name="T30" fmla="*/ 195 w 258"/>
                      <a:gd name="T31" fmla="*/ 44 h 170"/>
                      <a:gd name="T32" fmla="*/ 208 w 258"/>
                      <a:gd name="T33" fmla="*/ 46 h 170"/>
                      <a:gd name="T34" fmla="*/ 232 w 258"/>
                      <a:gd name="T35" fmla="*/ 52 h 170"/>
                      <a:gd name="T36" fmla="*/ 249 w 258"/>
                      <a:gd name="T37" fmla="*/ 58 h 170"/>
                      <a:gd name="T38" fmla="*/ 256 w 258"/>
                      <a:gd name="T39" fmla="*/ 73 h 170"/>
                      <a:gd name="T40" fmla="*/ 251 w 258"/>
                      <a:gd name="T41" fmla="*/ 81 h 170"/>
                      <a:gd name="T42" fmla="*/ 252 w 258"/>
                      <a:gd name="T43" fmla="*/ 100 h 170"/>
                      <a:gd name="T44" fmla="*/ 236 w 258"/>
                      <a:gd name="T45" fmla="*/ 103 h 170"/>
                      <a:gd name="T46" fmla="*/ 217 w 258"/>
                      <a:gd name="T47" fmla="*/ 119 h 170"/>
                      <a:gd name="T48" fmla="*/ 201 w 258"/>
                      <a:gd name="T49" fmla="*/ 125 h 170"/>
                      <a:gd name="T50" fmla="*/ 186 w 258"/>
                      <a:gd name="T51" fmla="*/ 136 h 170"/>
                      <a:gd name="T52" fmla="*/ 186 w 258"/>
                      <a:gd name="T53" fmla="*/ 133 h 170"/>
                      <a:gd name="T54" fmla="*/ 182 w 258"/>
                      <a:gd name="T55" fmla="*/ 137 h 170"/>
                      <a:gd name="T56" fmla="*/ 177 w 258"/>
                      <a:gd name="T57" fmla="*/ 135 h 170"/>
                      <a:gd name="T58" fmla="*/ 172 w 258"/>
                      <a:gd name="T59" fmla="*/ 135 h 170"/>
                      <a:gd name="T60" fmla="*/ 172 w 258"/>
                      <a:gd name="T61" fmla="*/ 139 h 170"/>
                      <a:gd name="T62" fmla="*/ 179 w 258"/>
                      <a:gd name="T63" fmla="*/ 140 h 170"/>
                      <a:gd name="T64" fmla="*/ 183 w 258"/>
                      <a:gd name="T65" fmla="*/ 145 h 170"/>
                      <a:gd name="T66" fmla="*/ 195 w 258"/>
                      <a:gd name="T67" fmla="*/ 153 h 170"/>
                      <a:gd name="T68" fmla="*/ 207 w 258"/>
                      <a:gd name="T69" fmla="*/ 149 h 170"/>
                      <a:gd name="T70" fmla="*/ 192 w 258"/>
                      <a:gd name="T71" fmla="*/ 156 h 170"/>
                      <a:gd name="T72" fmla="*/ 177 w 258"/>
                      <a:gd name="T73" fmla="*/ 166 h 170"/>
                      <a:gd name="T74" fmla="*/ 166 w 258"/>
                      <a:gd name="T75" fmla="*/ 170 h 170"/>
                      <a:gd name="T76" fmla="*/ 159 w 258"/>
                      <a:gd name="T77" fmla="*/ 155 h 170"/>
                      <a:gd name="T78" fmla="*/ 159 w 258"/>
                      <a:gd name="T79" fmla="*/ 143 h 170"/>
                      <a:gd name="T80" fmla="*/ 163 w 258"/>
                      <a:gd name="T81" fmla="*/ 137 h 170"/>
                      <a:gd name="T82" fmla="*/ 146 w 258"/>
                      <a:gd name="T83" fmla="*/ 136 h 170"/>
                      <a:gd name="T84" fmla="*/ 143 w 258"/>
                      <a:gd name="T85" fmla="*/ 130 h 170"/>
                      <a:gd name="T86" fmla="*/ 145 w 258"/>
                      <a:gd name="T87" fmla="*/ 127 h 170"/>
                      <a:gd name="T88" fmla="*/ 132 w 258"/>
                      <a:gd name="T89" fmla="*/ 126 h 170"/>
                      <a:gd name="T90" fmla="*/ 117 w 258"/>
                      <a:gd name="T91" fmla="*/ 132 h 170"/>
                      <a:gd name="T92" fmla="*/ 113 w 258"/>
                      <a:gd name="T93" fmla="*/ 142 h 170"/>
                      <a:gd name="T94" fmla="*/ 108 w 258"/>
                      <a:gd name="T95" fmla="*/ 142 h 170"/>
                      <a:gd name="T96" fmla="*/ 96 w 258"/>
                      <a:gd name="T97" fmla="*/ 153 h 170"/>
                      <a:gd name="T98" fmla="*/ 91 w 258"/>
                      <a:gd name="T99" fmla="*/ 147 h 170"/>
                      <a:gd name="T100" fmla="*/ 98 w 258"/>
                      <a:gd name="T101" fmla="*/ 137 h 170"/>
                      <a:gd name="T102" fmla="*/ 110 w 258"/>
                      <a:gd name="T103" fmla="*/ 130 h 170"/>
                      <a:gd name="T104" fmla="*/ 111 w 258"/>
                      <a:gd name="T105" fmla="*/ 120 h 170"/>
                      <a:gd name="T106" fmla="*/ 102 w 258"/>
                      <a:gd name="T107" fmla="*/ 107 h 170"/>
                      <a:gd name="T108" fmla="*/ 93 w 258"/>
                      <a:gd name="T109" fmla="*/ 93 h 170"/>
                      <a:gd name="T110" fmla="*/ 68 w 258"/>
                      <a:gd name="T111" fmla="*/ 8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8" h="170">
                        <a:moveTo>
                          <a:pt x="65" y="92"/>
                        </a:moveTo>
                        <a:lnTo>
                          <a:pt x="63" y="91"/>
                        </a:lnTo>
                        <a:lnTo>
                          <a:pt x="54" y="97"/>
                        </a:lnTo>
                        <a:lnTo>
                          <a:pt x="45" y="98"/>
                        </a:lnTo>
                        <a:lnTo>
                          <a:pt x="41" y="101"/>
                        </a:lnTo>
                        <a:lnTo>
                          <a:pt x="36" y="97"/>
                        </a:lnTo>
                        <a:lnTo>
                          <a:pt x="13" y="97"/>
                        </a:lnTo>
                        <a:lnTo>
                          <a:pt x="11" y="98"/>
                        </a:lnTo>
                        <a:lnTo>
                          <a:pt x="10" y="95"/>
                        </a:lnTo>
                        <a:lnTo>
                          <a:pt x="0" y="89"/>
                        </a:lnTo>
                        <a:lnTo>
                          <a:pt x="5" y="73"/>
                        </a:lnTo>
                        <a:lnTo>
                          <a:pt x="6" y="74"/>
                        </a:lnTo>
                        <a:lnTo>
                          <a:pt x="9" y="73"/>
                        </a:lnTo>
                        <a:lnTo>
                          <a:pt x="8" y="70"/>
                        </a:lnTo>
                        <a:lnTo>
                          <a:pt x="9" y="66"/>
                        </a:lnTo>
                        <a:lnTo>
                          <a:pt x="18" y="51"/>
                        </a:lnTo>
                        <a:lnTo>
                          <a:pt x="27" y="44"/>
                        </a:lnTo>
                        <a:lnTo>
                          <a:pt x="28" y="41"/>
                        </a:lnTo>
                        <a:lnTo>
                          <a:pt x="27" y="36"/>
                        </a:lnTo>
                        <a:lnTo>
                          <a:pt x="27" y="34"/>
                        </a:lnTo>
                        <a:lnTo>
                          <a:pt x="24" y="30"/>
                        </a:lnTo>
                        <a:lnTo>
                          <a:pt x="20" y="19"/>
                        </a:lnTo>
                        <a:lnTo>
                          <a:pt x="22" y="17"/>
                        </a:lnTo>
                        <a:lnTo>
                          <a:pt x="24" y="17"/>
                        </a:lnTo>
                        <a:lnTo>
                          <a:pt x="26" y="17"/>
                        </a:lnTo>
                        <a:lnTo>
                          <a:pt x="30" y="15"/>
                        </a:lnTo>
                        <a:lnTo>
                          <a:pt x="32" y="14"/>
                        </a:lnTo>
                        <a:lnTo>
                          <a:pt x="32" y="12"/>
                        </a:lnTo>
                        <a:lnTo>
                          <a:pt x="45" y="9"/>
                        </a:lnTo>
                        <a:lnTo>
                          <a:pt x="47" y="10"/>
                        </a:lnTo>
                        <a:lnTo>
                          <a:pt x="53" y="10"/>
                        </a:lnTo>
                        <a:lnTo>
                          <a:pt x="61" y="13"/>
                        </a:lnTo>
                        <a:lnTo>
                          <a:pt x="64" y="13"/>
                        </a:lnTo>
                        <a:lnTo>
                          <a:pt x="66" y="13"/>
                        </a:lnTo>
                        <a:lnTo>
                          <a:pt x="71" y="15"/>
                        </a:lnTo>
                        <a:lnTo>
                          <a:pt x="72" y="18"/>
                        </a:lnTo>
                        <a:lnTo>
                          <a:pt x="73" y="19"/>
                        </a:lnTo>
                        <a:lnTo>
                          <a:pt x="77" y="19"/>
                        </a:lnTo>
                        <a:lnTo>
                          <a:pt x="78" y="21"/>
                        </a:lnTo>
                        <a:lnTo>
                          <a:pt x="80" y="22"/>
                        </a:lnTo>
                        <a:lnTo>
                          <a:pt x="81" y="21"/>
                        </a:lnTo>
                        <a:lnTo>
                          <a:pt x="83" y="20"/>
                        </a:lnTo>
                        <a:lnTo>
                          <a:pt x="85" y="20"/>
                        </a:lnTo>
                        <a:lnTo>
                          <a:pt x="87" y="19"/>
                        </a:lnTo>
                        <a:lnTo>
                          <a:pt x="89" y="20"/>
                        </a:lnTo>
                        <a:lnTo>
                          <a:pt x="91" y="21"/>
                        </a:lnTo>
                        <a:lnTo>
                          <a:pt x="93" y="20"/>
                        </a:lnTo>
                        <a:lnTo>
                          <a:pt x="94" y="22"/>
                        </a:lnTo>
                        <a:lnTo>
                          <a:pt x="96" y="23"/>
                        </a:lnTo>
                        <a:lnTo>
                          <a:pt x="100" y="18"/>
                        </a:lnTo>
                        <a:lnTo>
                          <a:pt x="104" y="21"/>
                        </a:lnTo>
                        <a:lnTo>
                          <a:pt x="104" y="23"/>
                        </a:lnTo>
                        <a:lnTo>
                          <a:pt x="106" y="24"/>
                        </a:lnTo>
                        <a:lnTo>
                          <a:pt x="108" y="23"/>
                        </a:lnTo>
                        <a:lnTo>
                          <a:pt x="116" y="22"/>
                        </a:lnTo>
                        <a:lnTo>
                          <a:pt x="118" y="23"/>
                        </a:lnTo>
                        <a:lnTo>
                          <a:pt x="120" y="25"/>
                        </a:lnTo>
                        <a:lnTo>
                          <a:pt x="122" y="25"/>
                        </a:lnTo>
                        <a:lnTo>
                          <a:pt x="123" y="22"/>
                        </a:lnTo>
                        <a:lnTo>
                          <a:pt x="122" y="18"/>
                        </a:lnTo>
                        <a:lnTo>
                          <a:pt x="123" y="16"/>
                        </a:lnTo>
                        <a:lnTo>
                          <a:pt x="123" y="14"/>
                        </a:lnTo>
                        <a:lnTo>
                          <a:pt x="124" y="12"/>
                        </a:lnTo>
                        <a:lnTo>
                          <a:pt x="128" y="7"/>
                        </a:lnTo>
                        <a:lnTo>
                          <a:pt x="130" y="6"/>
                        </a:lnTo>
                        <a:lnTo>
                          <a:pt x="132" y="6"/>
                        </a:lnTo>
                        <a:lnTo>
                          <a:pt x="134" y="5"/>
                        </a:lnTo>
                        <a:lnTo>
                          <a:pt x="139" y="5"/>
                        </a:lnTo>
                        <a:lnTo>
                          <a:pt x="139" y="5"/>
                        </a:lnTo>
                        <a:lnTo>
                          <a:pt x="141" y="6"/>
                        </a:lnTo>
                        <a:lnTo>
                          <a:pt x="143" y="7"/>
                        </a:lnTo>
                        <a:lnTo>
                          <a:pt x="145" y="6"/>
                        </a:lnTo>
                        <a:lnTo>
                          <a:pt x="146" y="4"/>
                        </a:lnTo>
                        <a:lnTo>
                          <a:pt x="147" y="2"/>
                        </a:lnTo>
                        <a:lnTo>
                          <a:pt x="149" y="1"/>
                        </a:lnTo>
                        <a:lnTo>
                          <a:pt x="155" y="2"/>
                        </a:lnTo>
                        <a:lnTo>
                          <a:pt x="159" y="1"/>
                        </a:lnTo>
                        <a:lnTo>
                          <a:pt x="163" y="1"/>
                        </a:lnTo>
                        <a:lnTo>
                          <a:pt x="167" y="0"/>
                        </a:lnTo>
                        <a:lnTo>
                          <a:pt x="171" y="3"/>
                        </a:lnTo>
                        <a:lnTo>
                          <a:pt x="172" y="5"/>
                        </a:lnTo>
                        <a:lnTo>
                          <a:pt x="172" y="7"/>
                        </a:lnTo>
                        <a:lnTo>
                          <a:pt x="176" y="11"/>
                        </a:lnTo>
                        <a:lnTo>
                          <a:pt x="176" y="14"/>
                        </a:lnTo>
                        <a:lnTo>
                          <a:pt x="174" y="15"/>
                        </a:lnTo>
                        <a:lnTo>
                          <a:pt x="172" y="15"/>
                        </a:lnTo>
                        <a:lnTo>
                          <a:pt x="174" y="23"/>
                        </a:lnTo>
                        <a:lnTo>
                          <a:pt x="182" y="26"/>
                        </a:lnTo>
                        <a:lnTo>
                          <a:pt x="184" y="25"/>
                        </a:lnTo>
                        <a:lnTo>
                          <a:pt x="186" y="26"/>
                        </a:lnTo>
                        <a:lnTo>
                          <a:pt x="187" y="27"/>
                        </a:lnTo>
                        <a:lnTo>
                          <a:pt x="189" y="30"/>
                        </a:lnTo>
                        <a:lnTo>
                          <a:pt x="191" y="37"/>
                        </a:lnTo>
                        <a:lnTo>
                          <a:pt x="191" y="40"/>
                        </a:lnTo>
                        <a:lnTo>
                          <a:pt x="191" y="42"/>
                        </a:lnTo>
                        <a:lnTo>
                          <a:pt x="195" y="44"/>
                        </a:lnTo>
                        <a:lnTo>
                          <a:pt x="197" y="43"/>
                        </a:lnTo>
                        <a:lnTo>
                          <a:pt x="199" y="43"/>
                        </a:lnTo>
                        <a:lnTo>
                          <a:pt x="201" y="43"/>
                        </a:lnTo>
                        <a:lnTo>
                          <a:pt x="204" y="46"/>
                        </a:lnTo>
                        <a:lnTo>
                          <a:pt x="206" y="45"/>
                        </a:lnTo>
                        <a:lnTo>
                          <a:pt x="208" y="46"/>
                        </a:lnTo>
                        <a:lnTo>
                          <a:pt x="218" y="42"/>
                        </a:lnTo>
                        <a:lnTo>
                          <a:pt x="220" y="43"/>
                        </a:lnTo>
                        <a:lnTo>
                          <a:pt x="227" y="54"/>
                        </a:lnTo>
                        <a:lnTo>
                          <a:pt x="229" y="53"/>
                        </a:lnTo>
                        <a:lnTo>
                          <a:pt x="230" y="51"/>
                        </a:lnTo>
                        <a:lnTo>
                          <a:pt x="232" y="52"/>
                        </a:lnTo>
                        <a:lnTo>
                          <a:pt x="233" y="53"/>
                        </a:lnTo>
                        <a:lnTo>
                          <a:pt x="237" y="54"/>
                        </a:lnTo>
                        <a:lnTo>
                          <a:pt x="239" y="56"/>
                        </a:lnTo>
                        <a:lnTo>
                          <a:pt x="243" y="56"/>
                        </a:lnTo>
                        <a:lnTo>
                          <a:pt x="246" y="58"/>
                        </a:lnTo>
                        <a:lnTo>
                          <a:pt x="249" y="58"/>
                        </a:lnTo>
                        <a:lnTo>
                          <a:pt x="252" y="61"/>
                        </a:lnTo>
                        <a:lnTo>
                          <a:pt x="256" y="61"/>
                        </a:lnTo>
                        <a:lnTo>
                          <a:pt x="258" y="63"/>
                        </a:lnTo>
                        <a:lnTo>
                          <a:pt x="256" y="64"/>
                        </a:lnTo>
                        <a:lnTo>
                          <a:pt x="258" y="69"/>
                        </a:lnTo>
                        <a:lnTo>
                          <a:pt x="256" y="73"/>
                        </a:lnTo>
                        <a:lnTo>
                          <a:pt x="252" y="74"/>
                        </a:lnTo>
                        <a:lnTo>
                          <a:pt x="253" y="76"/>
                        </a:lnTo>
                        <a:lnTo>
                          <a:pt x="255" y="76"/>
                        </a:lnTo>
                        <a:lnTo>
                          <a:pt x="256" y="78"/>
                        </a:lnTo>
                        <a:lnTo>
                          <a:pt x="252" y="79"/>
                        </a:lnTo>
                        <a:lnTo>
                          <a:pt x="251" y="81"/>
                        </a:lnTo>
                        <a:lnTo>
                          <a:pt x="251" y="83"/>
                        </a:lnTo>
                        <a:lnTo>
                          <a:pt x="252" y="85"/>
                        </a:lnTo>
                        <a:lnTo>
                          <a:pt x="253" y="87"/>
                        </a:lnTo>
                        <a:lnTo>
                          <a:pt x="252" y="89"/>
                        </a:lnTo>
                        <a:lnTo>
                          <a:pt x="254" y="90"/>
                        </a:lnTo>
                        <a:lnTo>
                          <a:pt x="252" y="100"/>
                        </a:lnTo>
                        <a:lnTo>
                          <a:pt x="250" y="101"/>
                        </a:lnTo>
                        <a:lnTo>
                          <a:pt x="246" y="100"/>
                        </a:lnTo>
                        <a:lnTo>
                          <a:pt x="244" y="100"/>
                        </a:lnTo>
                        <a:lnTo>
                          <a:pt x="240" y="98"/>
                        </a:lnTo>
                        <a:lnTo>
                          <a:pt x="238" y="100"/>
                        </a:lnTo>
                        <a:lnTo>
                          <a:pt x="236" y="103"/>
                        </a:lnTo>
                        <a:lnTo>
                          <a:pt x="232" y="105"/>
                        </a:lnTo>
                        <a:lnTo>
                          <a:pt x="230" y="108"/>
                        </a:lnTo>
                        <a:lnTo>
                          <a:pt x="231" y="115"/>
                        </a:lnTo>
                        <a:lnTo>
                          <a:pt x="221" y="116"/>
                        </a:lnTo>
                        <a:lnTo>
                          <a:pt x="219" y="119"/>
                        </a:lnTo>
                        <a:lnTo>
                          <a:pt x="217" y="119"/>
                        </a:lnTo>
                        <a:lnTo>
                          <a:pt x="212" y="121"/>
                        </a:lnTo>
                        <a:lnTo>
                          <a:pt x="211" y="124"/>
                        </a:lnTo>
                        <a:lnTo>
                          <a:pt x="208" y="122"/>
                        </a:lnTo>
                        <a:lnTo>
                          <a:pt x="202" y="125"/>
                        </a:lnTo>
                        <a:lnTo>
                          <a:pt x="201" y="126"/>
                        </a:lnTo>
                        <a:lnTo>
                          <a:pt x="201" y="125"/>
                        </a:lnTo>
                        <a:lnTo>
                          <a:pt x="198" y="126"/>
                        </a:lnTo>
                        <a:lnTo>
                          <a:pt x="196" y="126"/>
                        </a:lnTo>
                        <a:lnTo>
                          <a:pt x="192" y="130"/>
                        </a:lnTo>
                        <a:lnTo>
                          <a:pt x="191" y="130"/>
                        </a:lnTo>
                        <a:lnTo>
                          <a:pt x="188" y="135"/>
                        </a:lnTo>
                        <a:lnTo>
                          <a:pt x="186" y="136"/>
                        </a:lnTo>
                        <a:lnTo>
                          <a:pt x="187" y="135"/>
                        </a:lnTo>
                        <a:lnTo>
                          <a:pt x="188" y="134"/>
                        </a:lnTo>
                        <a:lnTo>
                          <a:pt x="189" y="133"/>
                        </a:lnTo>
                        <a:lnTo>
                          <a:pt x="188" y="129"/>
                        </a:lnTo>
                        <a:lnTo>
                          <a:pt x="187" y="129"/>
                        </a:lnTo>
                        <a:lnTo>
                          <a:pt x="186" y="133"/>
                        </a:lnTo>
                        <a:lnTo>
                          <a:pt x="183" y="135"/>
                        </a:lnTo>
                        <a:lnTo>
                          <a:pt x="184" y="141"/>
                        </a:lnTo>
                        <a:lnTo>
                          <a:pt x="183" y="141"/>
                        </a:lnTo>
                        <a:lnTo>
                          <a:pt x="183" y="141"/>
                        </a:lnTo>
                        <a:lnTo>
                          <a:pt x="181" y="137"/>
                        </a:lnTo>
                        <a:lnTo>
                          <a:pt x="182" y="137"/>
                        </a:lnTo>
                        <a:lnTo>
                          <a:pt x="181" y="135"/>
                        </a:lnTo>
                        <a:lnTo>
                          <a:pt x="179" y="137"/>
                        </a:lnTo>
                        <a:lnTo>
                          <a:pt x="178" y="138"/>
                        </a:lnTo>
                        <a:lnTo>
                          <a:pt x="177" y="138"/>
                        </a:lnTo>
                        <a:lnTo>
                          <a:pt x="178" y="136"/>
                        </a:lnTo>
                        <a:lnTo>
                          <a:pt x="177" y="135"/>
                        </a:lnTo>
                        <a:lnTo>
                          <a:pt x="174" y="135"/>
                        </a:lnTo>
                        <a:lnTo>
                          <a:pt x="174" y="135"/>
                        </a:lnTo>
                        <a:lnTo>
                          <a:pt x="174" y="133"/>
                        </a:lnTo>
                        <a:lnTo>
                          <a:pt x="173" y="131"/>
                        </a:lnTo>
                        <a:lnTo>
                          <a:pt x="172" y="135"/>
                        </a:lnTo>
                        <a:lnTo>
                          <a:pt x="172" y="135"/>
                        </a:lnTo>
                        <a:lnTo>
                          <a:pt x="167" y="134"/>
                        </a:lnTo>
                        <a:lnTo>
                          <a:pt x="169" y="136"/>
                        </a:lnTo>
                        <a:lnTo>
                          <a:pt x="170" y="136"/>
                        </a:lnTo>
                        <a:lnTo>
                          <a:pt x="171" y="137"/>
                        </a:lnTo>
                        <a:lnTo>
                          <a:pt x="172" y="138"/>
                        </a:lnTo>
                        <a:lnTo>
                          <a:pt x="172" y="139"/>
                        </a:lnTo>
                        <a:lnTo>
                          <a:pt x="173" y="141"/>
                        </a:lnTo>
                        <a:lnTo>
                          <a:pt x="174" y="140"/>
                        </a:lnTo>
                        <a:lnTo>
                          <a:pt x="174" y="138"/>
                        </a:lnTo>
                        <a:lnTo>
                          <a:pt x="176" y="139"/>
                        </a:lnTo>
                        <a:lnTo>
                          <a:pt x="177" y="140"/>
                        </a:lnTo>
                        <a:lnTo>
                          <a:pt x="179" y="140"/>
                        </a:lnTo>
                        <a:lnTo>
                          <a:pt x="178" y="143"/>
                        </a:lnTo>
                        <a:lnTo>
                          <a:pt x="178" y="143"/>
                        </a:lnTo>
                        <a:lnTo>
                          <a:pt x="180" y="143"/>
                        </a:lnTo>
                        <a:lnTo>
                          <a:pt x="181" y="143"/>
                        </a:lnTo>
                        <a:lnTo>
                          <a:pt x="180" y="145"/>
                        </a:lnTo>
                        <a:lnTo>
                          <a:pt x="183" y="145"/>
                        </a:lnTo>
                        <a:lnTo>
                          <a:pt x="185" y="147"/>
                        </a:lnTo>
                        <a:lnTo>
                          <a:pt x="186" y="152"/>
                        </a:lnTo>
                        <a:lnTo>
                          <a:pt x="187" y="151"/>
                        </a:lnTo>
                        <a:lnTo>
                          <a:pt x="191" y="152"/>
                        </a:lnTo>
                        <a:lnTo>
                          <a:pt x="192" y="151"/>
                        </a:lnTo>
                        <a:lnTo>
                          <a:pt x="195" y="153"/>
                        </a:lnTo>
                        <a:lnTo>
                          <a:pt x="197" y="150"/>
                        </a:lnTo>
                        <a:lnTo>
                          <a:pt x="199" y="150"/>
                        </a:lnTo>
                        <a:lnTo>
                          <a:pt x="199" y="151"/>
                        </a:lnTo>
                        <a:lnTo>
                          <a:pt x="201" y="150"/>
                        </a:lnTo>
                        <a:lnTo>
                          <a:pt x="205" y="149"/>
                        </a:lnTo>
                        <a:lnTo>
                          <a:pt x="207" y="149"/>
                        </a:lnTo>
                        <a:lnTo>
                          <a:pt x="207" y="152"/>
                        </a:lnTo>
                        <a:lnTo>
                          <a:pt x="206" y="152"/>
                        </a:lnTo>
                        <a:lnTo>
                          <a:pt x="206" y="157"/>
                        </a:lnTo>
                        <a:lnTo>
                          <a:pt x="201" y="158"/>
                        </a:lnTo>
                        <a:lnTo>
                          <a:pt x="200" y="158"/>
                        </a:lnTo>
                        <a:lnTo>
                          <a:pt x="192" y="156"/>
                        </a:lnTo>
                        <a:lnTo>
                          <a:pt x="185" y="163"/>
                        </a:lnTo>
                        <a:lnTo>
                          <a:pt x="182" y="162"/>
                        </a:lnTo>
                        <a:lnTo>
                          <a:pt x="178" y="163"/>
                        </a:lnTo>
                        <a:lnTo>
                          <a:pt x="180" y="164"/>
                        </a:lnTo>
                        <a:lnTo>
                          <a:pt x="178" y="164"/>
                        </a:lnTo>
                        <a:lnTo>
                          <a:pt x="177" y="166"/>
                        </a:lnTo>
                        <a:lnTo>
                          <a:pt x="176" y="167"/>
                        </a:lnTo>
                        <a:lnTo>
                          <a:pt x="175" y="168"/>
                        </a:lnTo>
                        <a:lnTo>
                          <a:pt x="174" y="168"/>
                        </a:lnTo>
                        <a:lnTo>
                          <a:pt x="171" y="170"/>
                        </a:lnTo>
                        <a:lnTo>
                          <a:pt x="167" y="170"/>
                        </a:lnTo>
                        <a:lnTo>
                          <a:pt x="166" y="170"/>
                        </a:lnTo>
                        <a:lnTo>
                          <a:pt x="163" y="167"/>
                        </a:lnTo>
                        <a:lnTo>
                          <a:pt x="164" y="165"/>
                        </a:lnTo>
                        <a:lnTo>
                          <a:pt x="164" y="158"/>
                        </a:lnTo>
                        <a:lnTo>
                          <a:pt x="163" y="156"/>
                        </a:lnTo>
                        <a:lnTo>
                          <a:pt x="161" y="155"/>
                        </a:lnTo>
                        <a:lnTo>
                          <a:pt x="159" y="155"/>
                        </a:lnTo>
                        <a:lnTo>
                          <a:pt x="154" y="151"/>
                        </a:lnTo>
                        <a:lnTo>
                          <a:pt x="150" y="151"/>
                        </a:lnTo>
                        <a:lnTo>
                          <a:pt x="150" y="151"/>
                        </a:lnTo>
                        <a:lnTo>
                          <a:pt x="151" y="149"/>
                        </a:lnTo>
                        <a:lnTo>
                          <a:pt x="153" y="147"/>
                        </a:lnTo>
                        <a:lnTo>
                          <a:pt x="159" y="143"/>
                        </a:lnTo>
                        <a:lnTo>
                          <a:pt x="166" y="141"/>
                        </a:lnTo>
                        <a:lnTo>
                          <a:pt x="167" y="140"/>
                        </a:lnTo>
                        <a:lnTo>
                          <a:pt x="166" y="139"/>
                        </a:lnTo>
                        <a:lnTo>
                          <a:pt x="166" y="137"/>
                        </a:lnTo>
                        <a:lnTo>
                          <a:pt x="164" y="135"/>
                        </a:lnTo>
                        <a:lnTo>
                          <a:pt x="163" y="137"/>
                        </a:lnTo>
                        <a:lnTo>
                          <a:pt x="160" y="136"/>
                        </a:lnTo>
                        <a:lnTo>
                          <a:pt x="160" y="135"/>
                        </a:lnTo>
                        <a:lnTo>
                          <a:pt x="158" y="135"/>
                        </a:lnTo>
                        <a:lnTo>
                          <a:pt x="158" y="136"/>
                        </a:lnTo>
                        <a:lnTo>
                          <a:pt x="150" y="137"/>
                        </a:lnTo>
                        <a:lnTo>
                          <a:pt x="146" y="136"/>
                        </a:lnTo>
                        <a:lnTo>
                          <a:pt x="144" y="134"/>
                        </a:lnTo>
                        <a:lnTo>
                          <a:pt x="143" y="134"/>
                        </a:lnTo>
                        <a:lnTo>
                          <a:pt x="140" y="134"/>
                        </a:lnTo>
                        <a:lnTo>
                          <a:pt x="139" y="133"/>
                        </a:lnTo>
                        <a:lnTo>
                          <a:pt x="143" y="130"/>
                        </a:lnTo>
                        <a:lnTo>
                          <a:pt x="143" y="130"/>
                        </a:lnTo>
                        <a:lnTo>
                          <a:pt x="138" y="129"/>
                        </a:lnTo>
                        <a:lnTo>
                          <a:pt x="137" y="129"/>
                        </a:lnTo>
                        <a:lnTo>
                          <a:pt x="139" y="128"/>
                        </a:lnTo>
                        <a:lnTo>
                          <a:pt x="145" y="129"/>
                        </a:lnTo>
                        <a:lnTo>
                          <a:pt x="146" y="128"/>
                        </a:lnTo>
                        <a:lnTo>
                          <a:pt x="145" y="127"/>
                        </a:lnTo>
                        <a:lnTo>
                          <a:pt x="144" y="127"/>
                        </a:lnTo>
                        <a:lnTo>
                          <a:pt x="141" y="122"/>
                        </a:lnTo>
                        <a:lnTo>
                          <a:pt x="140" y="124"/>
                        </a:lnTo>
                        <a:lnTo>
                          <a:pt x="136" y="126"/>
                        </a:lnTo>
                        <a:lnTo>
                          <a:pt x="136" y="123"/>
                        </a:lnTo>
                        <a:lnTo>
                          <a:pt x="132" y="126"/>
                        </a:lnTo>
                        <a:lnTo>
                          <a:pt x="124" y="128"/>
                        </a:lnTo>
                        <a:lnTo>
                          <a:pt x="124" y="130"/>
                        </a:lnTo>
                        <a:lnTo>
                          <a:pt x="121" y="135"/>
                        </a:lnTo>
                        <a:lnTo>
                          <a:pt x="120" y="135"/>
                        </a:lnTo>
                        <a:lnTo>
                          <a:pt x="119" y="133"/>
                        </a:lnTo>
                        <a:lnTo>
                          <a:pt x="117" y="132"/>
                        </a:lnTo>
                        <a:lnTo>
                          <a:pt x="116" y="131"/>
                        </a:lnTo>
                        <a:lnTo>
                          <a:pt x="116" y="133"/>
                        </a:lnTo>
                        <a:lnTo>
                          <a:pt x="119" y="135"/>
                        </a:lnTo>
                        <a:lnTo>
                          <a:pt x="119" y="137"/>
                        </a:lnTo>
                        <a:lnTo>
                          <a:pt x="116" y="142"/>
                        </a:lnTo>
                        <a:lnTo>
                          <a:pt x="113" y="142"/>
                        </a:lnTo>
                        <a:lnTo>
                          <a:pt x="112" y="143"/>
                        </a:lnTo>
                        <a:lnTo>
                          <a:pt x="111" y="144"/>
                        </a:lnTo>
                        <a:lnTo>
                          <a:pt x="111" y="146"/>
                        </a:lnTo>
                        <a:lnTo>
                          <a:pt x="109" y="145"/>
                        </a:lnTo>
                        <a:lnTo>
                          <a:pt x="109" y="143"/>
                        </a:lnTo>
                        <a:lnTo>
                          <a:pt x="108" y="142"/>
                        </a:lnTo>
                        <a:lnTo>
                          <a:pt x="109" y="151"/>
                        </a:lnTo>
                        <a:lnTo>
                          <a:pt x="108" y="151"/>
                        </a:lnTo>
                        <a:lnTo>
                          <a:pt x="107" y="150"/>
                        </a:lnTo>
                        <a:lnTo>
                          <a:pt x="105" y="150"/>
                        </a:lnTo>
                        <a:lnTo>
                          <a:pt x="98" y="151"/>
                        </a:lnTo>
                        <a:lnTo>
                          <a:pt x="96" y="153"/>
                        </a:lnTo>
                        <a:lnTo>
                          <a:pt x="93" y="153"/>
                        </a:lnTo>
                        <a:lnTo>
                          <a:pt x="90" y="149"/>
                        </a:lnTo>
                        <a:lnTo>
                          <a:pt x="87" y="150"/>
                        </a:lnTo>
                        <a:lnTo>
                          <a:pt x="88" y="149"/>
                        </a:lnTo>
                        <a:lnTo>
                          <a:pt x="90" y="149"/>
                        </a:lnTo>
                        <a:lnTo>
                          <a:pt x="91" y="147"/>
                        </a:lnTo>
                        <a:lnTo>
                          <a:pt x="91" y="145"/>
                        </a:lnTo>
                        <a:lnTo>
                          <a:pt x="92" y="143"/>
                        </a:lnTo>
                        <a:lnTo>
                          <a:pt x="94" y="142"/>
                        </a:lnTo>
                        <a:lnTo>
                          <a:pt x="95" y="140"/>
                        </a:lnTo>
                        <a:lnTo>
                          <a:pt x="96" y="138"/>
                        </a:lnTo>
                        <a:lnTo>
                          <a:pt x="98" y="137"/>
                        </a:lnTo>
                        <a:lnTo>
                          <a:pt x="99" y="131"/>
                        </a:lnTo>
                        <a:lnTo>
                          <a:pt x="99" y="129"/>
                        </a:lnTo>
                        <a:lnTo>
                          <a:pt x="102" y="128"/>
                        </a:lnTo>
                        <a:lnTo>
                          <a:pt x="103" y="130"/>
                        </a:lnTo>
                        <a:lnTo>
                          <a:pt x="104" y="129"/>
                        </a:lnTo>
                        <a:lnTo>
                          <a:pt x="110" y="130"/>
                        </a:lnTo>
                        <a:lnTo>
                          <a:pt x="112" y="129"/>
                        </a:lnTo>
                        <a:lnTo>
                          <a:pt x="113" y="127"/>
                        </a:lnTo>
                        <a:lnTo>
                          <a:pt x="112" y="125"/>
                        </a:lnTo>
                        <a:lnTo>
                          <a:pt x="113" y="123"/>
                        </a:lnTo>
                        <a:lnTo>
                          <a:pt x="112" y="121"/>
                        </a:lnTo>
                        <a:lnTo>
                          <a:pt x="111" y="120"/>
                        </a:lnTo>
                        <a:lnTo>
                          <a:pt x="107" y="118"/>
                        </a:lnTo>
                        <a:lnTo>
                          <a:pt x="106" y="114"/>
                        </a:lnTo>
                        <a:lnTo>
                          <a:pt x="106" y="112"/>
                        </a:lnTo>
                        <a:lnTo>
                          <a:pt x="105" y="110"/>
                        </a:lnTo>
                        <a:lnTo>
                          <a:pt x="103" y="109"/>
                        </a:lnTo>
                        <a:lnTo>
                          <a:pt x="102" y="107"/>
                        </a:lnTo>
                        <a:lnTo>
                          <a:pt x="101" y="106"/>
                        </a:lnTo>
                        <a:lnTo>
                          <a:pt x="102" y="98"/>
                        </a:lnTo>
                        <a:lnTo>
                          <a:pt x="100" y="96"/>
                        </a:lnTo>
                        <a:lnTo>
                          <a:pt x="98" y="96"/>
                        </a:lnTo>
                        <a:lnTo>
                          <a:pt x="96" y="94"/>
                        </a:lnTo>
                        <a:lnTo>
                          <a:pt x="93" y="93"/>
                        </a:lnTo>
                        <a:lnTo>
                          <a:pt x="89" y="94"/>
                        </a:lnTo>
                        <a:lnTo>
                          <a:pt x="87" y="93"/>
                        </a:lnTo>
                        <a:lnTo>
                          <a:pt x="81" y="88"/>
                        </a:lnTo>
                        <a:lnTo>
                          <a:pt x="76" y="87"/>
                        </a:lnTo>
                        <a:lnTo>
                          <a:pt x="70" y="88"/>
                        </a:lnTo>
                        <a:lnTo>
                          <a:pt x="68" y="88"/>
                        </a:lnTo>
                        <a:lnTo>
                          <a:pt x="66" y="89"/>
                        </a:lnTo>
                        <a:lnTo>
                          <a:pt x="65" y="92"/>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23" name="Freeform 192">
                    <a:extLst>
                      <a:ext uri="{FF2B5EF4-FFF2-40B4-BE49-F238E27FC236}">
                        <a16:creationId xmlns:a16="http://schemas.microsoft.com/office/drawing/2014/main" xmlns="" id="{36FCE13B-2C13-BF4D-86C1-BB03A6AF0266}"/>
                      </a:ext>
                    </a:extLst>
                  </p:cNvPr>
                  <p:cNvSpPr/>
                  <p:nvPr/>
                </p:nvSpPr>
                <p:spPr>
                  <a:xfrm>
                    <a:off x="6450013" y="4159250"/>
                    <a:ext cx="176212" cy="346075"/>
                  </a:xfrm>
                  <a:custGeom>
                    <a:avLst/>
                    <a:gdLst>
                      <a:gd name="T0" fmla="*/ 32 w 111"/>
                      <a:gd name="T1" fmla="*/ 6 h 218"/>
                      <a:gd name="T2" fmla="*/ 6 w 111"/>
                      <a:gd name="T3" fmla="*/ 17 h 218"/>
                      <a:gd name="T4" fmla="*/ 0 w 111"/>
                      <a:gd name="T5" fmla="*/ 35 h 218"/>
                      <a:gd name="T6" fmla="*/ 12 w 111"/>
                      <a:gd name="T7" fmla="*/ 54 h 218"/>
                      <a:gd name="T8" fmla="*/ 17 w 111"/>
                      <a:gd name="T9" fmla="*/ 68 h 218"/>
                      <a:gd name="T10" fmla="*/ 13 w 111"/>
                      <a:gd name="T11" fmla="*/ 78 h 218"/>
                      <a:gd name="T12" fmla="*/ 8 w 111"/>
                      <a:gd name="T13" fmla="*/ 87 h 218"/>
                      <a:gd name="T14" fmla="*/ 23 w 111"/>
                      <a:gd name="T15" fmla="*/ 117 h 218"/>
                      <a:gd name="T16" fmla="*/ 28 w 111"/>
                      <a:gd name="T17" fmla="*/ 132 h 218"/>
                      <a:gd name="T18" fmla="*/ 9 w 111"/>
                      <a:gd name="T19" fmla="*/ 180 h 218"/>
                      <a:gd name="T20" fmla="*/ 20 w 111"/>
                      <a:gd name="T21" fmla="*/ 187 h 218"/>
                      <a:gd name="T22" fmla="*/ 30 w 111"/>
                      <a:gd name="T23" fmla="*/ 200 h 218"/>
                      <a:gd name="T24" fmla="*/ 39 w 111"/>
                      <a:gd name="T25" fmla="*/ 204 h 218"/>
                      <a:gd name="T26" fmla="*/ 51 w 111"/>
                      <a:gd name="T27" fmla="*/ 211 h 218"/>
                      <a:gd name="T28" fmla="*/ 57 w 111"/>
                      <a:gd name="T29" fmla="*/ 214 h 218"/>
                      <a:gd name="T30" fmla="*/ 65 w 111"/>
                      <a:gd name="T31" fmla="*/ 211 h 218"/>
                      <a:gd name="T32" fmla="*/ 42 w 111"/>
                      <a:gd name="T33" fmla="*/ 195 h 218"/>
                      <a:gd name="T34" fmla="*/ 33 w 111"/>
                      <a:gd name="T35" fmla="*/ 170 h 218"/>
                      <a:gd name="T36" fmla="*/ 26 w 111"/>
                      <a:gd name="T37" fmla="*/ 168 h 218"/>
                      <a:gd name="T38" fmla="*/ 24 w 111"/>
                      <a:gd name="T39" fmla="*/ 149 h 218"/>
                      <a:gd name="T40" fmla="*/ 26 w 111"/>
                      <a:gd name="T41" fmla="*/ 143 h 218"/>
                      <a:gd name="T42" fmla="*/ 34 w 111"/>
                      <a:gd name="T43" fmla="*/ 113 h 218"/>
                      <a:gd name="T44" fmla="*/ 41 w 111"/>
                      <a:gd name="T45" fmla="*/ 106 h 218"/>
                      <a:gd name="T46" fmla="*/ 46 w 111"/>
                      <a:gd name="T47" fmla="*/ 117 h 218"/>
                      <a:gd name="T48" fmla="*/ 47 w 111"/>
                      <a:gd name="T49" fmla="*/ 118 h 218"/>
                      <a:gd name="T50" fmla="*/ 70 w 111"/>
                      <a:gd name="T51" fmla="*/ 127 h 218"/>
                      <a:gd name="T52" fmla="*/ 73 w 111"/>
                      <a:gd name="T53" fmla="*/ 132 h 218"/>
                      <a:gd name="T54" fmla="*/ 75 w 111"/>
                      <a:gd name="T55" fmla="*/ 130 h 218"/>
                      <a:gd name="T56" fmla="*/ 66 w 111"/>
                      <a:gd name="T57" fmla="*/ 111 h 218"/>
                      <a:gd name="T58" fmla="*/ 70 w 111"/>
                      <a:gd name="T59" fmla="*/ 102 h 218"/>
                      <a:gd name="T60" fmla="*/ 79 w 111"/>
                      <a:gd name="T61" fmla="*/ 94 h 218"/>
                      <a:gd name="T62" fmla="*/ 107 w 111"/>
                      <a:gd name="T63" fmla="*/ 95 h 218"/>
                      <a:gd name="T64" fmla="*/ 110 w 111"/>
                      <a:gd name="T65" fmla="*/ 91 h 218"/>
                      <a:gd name="T66" fmla="*/ 111 w 111"/>
                      <a:gd name="T67" fmla="*/ 75 h 218"/>
                      <a:gd name="T68" fmla="*/ 107 w 111"/>
                      <a:gd name="T69" fmla="*/ 71 h 218"/>
                      <a:gd name="T70" fmla="*/ 102 w 111"/>
                      <a:gd name="T71" fmla="*/ 67 h 218"/>
                      <a:gd name="T72" fmla="*/ 99 w 111"/>
                      <a:gd name="T73" fmla="*/ 52 h 218"/>
                      <a:gd name="T74" fmla="*/ 95 w 111"/>
                      <a:gd name="T75" fmla="*/ 44 h 218"/>
                      <a:gd name="T76" fmla="*/ 78 w 111"/>
                      <a:gd name="T77" fmla="*/ 36 h 218"/>
                      <a:gd name="T78" fmla="*/ 70 w 111"/>
                      <a:gd name="T79" fmla="*/ 42 h 218"/>
                      <a:gd name="T80" fmla="*/ 64 w 111"/>
                      <a:gd name="T81" fmla="*/ 38 h 218"/>
                      <a:gd name="T82" fmla="*/ 53 w 111"/>
                      <a:gd name="T83" fmla="*/ 42 h 218"/>
                      <a:gd name="T84" fmla="*/ 47 w 111"/>
                      <a:gd name="T85" fmla="*/ 47 h 218"/>
                      <a:gd name="T86" fmla="*/ 50 w 111"/>
                      <a:gd name="T87" fmla="*/ 25 h 218"/>
                      <a:gd name="T88" fmla="*/ 49 w 111"/>
                      <a:gd name="T89" fmla="*/ 15 h 218"/>
                      <a:gd name="T90" fmla="*/ 41 w 111"/>
                      <a:gd name="T91" fmla="*/ 6 h 218"/>
                      <a:gd name="T92" fmla="*/ 36 w 111"/>
                      <a:gd name="T93" fmla="*/ 2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1" h="218">
                        <a:moveTo>
                          <a:pt x="37" y="0"/>
                        </a:moveTo>
                        <a:lnTo>
                          <a:pt x="35" y="0"/>
                        </a:lnTo>
                        <a:lnTo>
                          <a:pt x="32" y="6"/>
                        </a:lnTo>
                        <a:lnTo>
                          <a:pt x="28" y="7"/>
                        </a:lnTo>
                        <a:lnTo>
                          <a:pt x="17" y="16"/>
                        </a:lnTo>
                        <a:lnTo>
                          <a:pt x="6" y="17"/>
                        </a:lnTo>
                        <a:lnTo>
                          <a:pt x="2" y="30"/>
                        </a:lnTo>
                        <a:lnTo>
                          <a:pt x="2" y="33"/>
                        </a:lnTo>
                        <a:lnTo>
                          <a:pt x="0" y="35"/>
                        </a:lnTo>
                        <a:lnTo>
                          <a:pt x="4" y="47"/>
                        </a:lnTo>
                        <a:lnTo>
                          <a:pt x="10" y="51"/>
                        </a:lnTo>
                        <a:lnTo>
                          <a:pt x="12" y="54"/>
                        </a:lnTo>
                        <a:lnTo>
                          <a:pt x="13" y="65"/>
                        </a:lnTo>
                        <a:lnTo>
                          <a:pt x="16" y="65"/>
                        </a:lnTo>
                        <a:lnTo>
                          <a:pt x="17" y="68"/>
                        </a:lnTo>
                        <a:lnTo>
                          <a:pt x="15" y="69"/>
                        </a:lnTo>
                        <a:lnTo>
                          <a:pt x="13" y="75"/>
                        </a:lnTo>
                        <a:lnTo>
                          <a:pt x="13" y="78"/>
                        </a:lnTo>
                        <a:lnTo>
                          <a:pt x="10" y="81"/>
                        </a:lnTo>
                        <a:lnTo>
                          <a:pt x="9" y="83"/>
                        </a:lnTo>
                        <a:lnTo>
                          <a:pt x="8" y="87"/>
                        </a:lnTo>
                        <a:lnTo>
                          <a:pt x="10" y="91"/>
                        </a:lnTo>
                        <a:lnTo>
                          <a:pt x="20" y="100"/>
                        </a:lnTo>
                        <a:lnTo>
                          <a:pt x="23" y="117"/>
                        </a:lnTo>
                        <a:lnTo>
                          <a:pt x="23" y="117"/>
                        </a:lnTo>
                        <a:lnTo>
                          <a:pt x="28" y="130"/>
                        </a:lnTo>
                        <a:lnTo>
                          <a:pt x="28" y="132"/>
                        </a:lnTo>
                        <a:lnTo>
                          <a:pt x="23" y="139"/>
                        </a:lnTo>
                        <a:lnTo>
                          <a:pt x="20" y="141"/>
                        </a:lnTo>
                        <a:lnTo>
                          <a:pt x="9" y="180"/>
                        </a:lnTo>
                        <a:lnTo>
                          <a:pt x="10" y="182"/>
                        </a:lnTo>
                        <a:lnTo>
                          <a:pt x="15" y="182"/>
                        </a:lnTo>
                        <a:lnTo>
                          <a:pt x="20" y="187"/>
                        </a:lnTo>
                        <a:lnTo>
                          <a:pt x="22" y="188"/>
                        </a:lnTo>
                        <a:lnTo>
                          <a:pt x="29" y="197"/>
                        </a:lnTo>
                        <a:lnTo>
                          <a:pt x="30" y="200"/>
                        </a:lnTo>
                        <a:lnTo>
                          <a:pt x="37" y="208"/>
                        </a:lnTo>
                        <a:lnTo>
                          <a:pt x="36" y="204"/>
                        </a:lnTo>
                        <a:lnTo>
                          <a:pt x="39" y="204"/>
                        </a:lnTo>
                        <a:lnTo>
                          <a:pt x="41" y="206"/>
                        </a:lnTo>
                        <a:lnTo>
                          <a:pt x="48" y="207"/>
                        </a:lnTo>
                        <a:lnTo>
                          <a:pt x="51" y="211"/>
                        </a:lnTo>
                        <a:lnTo>
                          <a:pt x="50" y="215"/>
                        </a:lnTo>
                        <a:lnTo>
                          <a:pt x="51" y="218"/>
                        </a:lnTo>
                        <a:lnTo>
                          <a:pt x="57" y="214"/>
                        </a:lnTo>
                        <a:lnTo>
                          <a:pt x="60" y="215"/>
                        </a:lnTo>
                        <a:lnTo>
                          <a:pt x="63" y="214"/>
                        </a:lnTo>
                        <a:lnTo>
                          <a:pt x="65" y="211"/>
                        </a:lnTo>
                        <a:lnTo>
                          <a:pt x="55" y="201"/>
                        </a:lnTo>
                        <a:lnTo>
                          <a:pt x="47" y="200"/>
                        </a:lnTo>
                        <a:lnTo>
                          <a:pt x="42" y="195"/>
                        </a:lnTo>
                        <a:lnTo>
                          <a:pt x="39" y="183"/>
                        </a:lnTo>
                        <a:lnTo>
                          <a:pt x="35" y="178"/>
                        </a:lnTo>
                        <a:lnTo>
                          <a:pt x="33" y="170"/>
                        </a:lnTo>
                        <a:lnTo>
                          <a:pt x="32" y="168"/>
                        </a:lnTo>
                        <a:lnTo>
                          <a:pt x="29" y="167"/>
                        </a:lnTo>
                        <a:lnTo>
                          <a:pt x="26" y="168"/>
                        </a:lnTo>
                        <a:lnTo>
                          <a:pt x="24" y="168"/>
                        </a:lnTo>
                        <a:lnTo>
                          <a:pt x="21" y="153"/>
                        </a:lnTo>
                        <a:lnTo>
                          <a:pt x="24" y="149"/>
                        </a:lnTo>
                        <a:lnTo>
                          <a:pt x="24" y="147"/>
                        </a:lnTo>
                        <a:lnTo>
                          <a:pt x="25" y="146"/>
                        </a:lnTo>
                        <a:lnTo>
                          <a:pt x="26" y="143"/>
                        </a:lnTo>
                        <a:lnTo>
                          <a:pt x="26" y="140"/>
                        </a:lnTo>
                        <a:lnTo>
                          <a:pt x="33" y="126"/>
                        </a:lnTo>
                        <a:lnTo>
                          <a:pt x="34" y="113"/>
                        </a:lnTo>
                        <a:lnTo>
                          <a:pt x="33" y="107"/>
                        </a:lnTo>
                        <a:lnTo>
                          <a:pt x="36" y="106"/>
                        </a:lnTo>
                        <a:lnTo>
                          <a:pt x="41" y="106"/>
                        </a:lnTo>
                        <a:lnTo>
                          <a:pt x="46" y="107"/>
                        </a:lnTo>
                        <a:lnTo>
                          <a:pt x="47" y="108"/>
                        </a:lnTo>
                        <a:lnTo>
                          <a:pt x="46" y="117"/>
                        </a:lnTo>
                        <a:lnTo>
                          <a:pt x="47" y="119"/>
                        </a:lnTo>
                        <a:lnTo>
                          <a:pt x="48" y="120"/>
                        </a:lnTo>
                        <a:lnTo>
                          <a:pt x="47" y="118"/>
                        </a:lnTo>
                        <a:lnTo>
                          <a:pt x="60" y="119"/>
                        </a:lnTo>
                        <a:lnTo>
                          <a:pt x="66" y="125"/>
                        </a:lnTo>
                        <a:lnTo>
                          <a:pt x="70" y="127"/>
                        </a:lnTo>
                        <a:lnTo>
                          <a:pt x="70" y="127"/>
                        </a:lnTo>
                        <a:lnTo>
                          <a:pt x="71" y="127"/>
                        </a:lnTo>
                        <a:lnTo>
                          <a:pt x="73" y="132"/>
                        </a:lnTo>
                        <a:lnTo>
                          <a:pt x="75" y="133"/>
                        </a:lnTo>
                        <a:lnTo>
                          <a:pt x="75" y="132"/>
                        </a:lnTo>
                        <a:lnTo>
                          <a:pt x="75" y="130"/>
                        </a:lnTo>
                        <a:lnTo>
                          <a:pt x="72" y="122"/>
                        </a:lnTo>
                        <a:lnTo>
                          <a:pt x="68" y="119"/>
                        </a:lnTo>
                        <a:lnTo>
                          <a:pt x="66" y="111"/>
                        </a:lnTo>
                        <a:lnTo>
                          <a:pt x="67" y="106"/>
                        </a:lnTo>
                        <a:lnTo>
                          <a:pt x="68" y="105"/>
                        </a:lnTo>
                        <a:lnTo>
                          <a:pt x="70" y="102"/>
                        </a:lnTo>
                        <a:lnTo>
                          <a:pt x="72" y="101"/>
                        </a:lnTo>
                        <a:lnTo>
                          <a:pt x="77" y="94"/>
                        </a:lnTo>
                        <a:lnTo>
                          <a:pt x="79" y="94"/>
                        </a:lnTo>
                        <a:lnTo>
                          <a:pt x="102" y="94"/>
                        </a:lnTo>
                        <a:lnTo>
                          <a:pt x="105" y="97"/>
                        </a:lnTo>
                        <a:lnTo>
                          <a:pt x="107" y="95"/>
                        </a:lnTo>
                        <a:lnTo>
                          <a:pt x="107" y="94"/>
                        </a:lnTo>
                        <a:lnTo>
                          <a:pt x="108" y="94"/>
                        </a:lnTo>
                        <a:lnTo>
                          <a:pt x="110" y="91"/>
                        </a:lnTo>
                        <a:lnTo>
                          <a:pt x="110" y="81"/>
                        </a:lnTo>
                        <a:lnTo>
                          <a:pt x="111" y="78"/>
                        </a:lnTo>
                        <a:lnTo>
                          <a:pt x="111" y="75"/>
                        </a:lnTo>
                        <a:lnTo>
                          <a:pt x="111" y="74"/>
                        </a:lnTo>
                        <a:lnTo>
                          <a:pt x="109" y="73"/>
                        </a:lnTo>
                        <a:lnTo>
                          <a:pt x="107" y="71"/>
                        </a:lnTo>
                        <a:lnTo>
                          <a:pt x="107" y="69"/>
                        </a:lnTo>
                        <a:lnTo>
                          <a:pt x="104" y="69"/>
                        </a:lnTo>
                        <a:lnTo>
                          <a:pt x="102" y="67"/>
                        </a:lnTo>
                        <a:lnTo>
                          <a:pt x="101" y="65"/>
                        </a:lnTo>
                        <a:lnTo>
                          <a:pt x="99" y="62"/>
                        </a:lnTo>
                        <a:lnTo>
                          <a:pt x="99" y="52"/>
                        </a:lnTo>
                        <a:lnTo>
                          <a:pt x="97" y="47"/>
                        </a:lnTo>
                        <a:lnTo>
                          <a:pt x="96" y="45"/>
                        </a:lnTo>
                        <a:lnTo>
                          <a:pt x="95" y="44"/>
                        </a:lnTo>
                        <a:lnTo>
                          <a:pt x="91" y="41"/>
                        </a:lnTo>
                        <a:lnTo>
                          <a:pt x="86" y="35"/>
                        </a:lnTo>
                        <a:lnTo>
                          <a:pt x="78" y="36"/>
                        </a:lnTo>
                        <a:lnTo>
                          <a:pt x="76" y="38"/>
                        </a:lnTo>
                        <a:lnTo>
                          <a:pt x="75" y="39"/>
                        </a:lnTo>
                        <a:lnTo>
                          <a:pt x="70" y="42"/>
                        </a:lnTo>
                        <a:lnTo>
                          <a:pt x="68" y="42"/>
                        </a:lnTo>
                        <a:lnTo>
                          <a:pt x="66" y="40"/>
                        </a:lnTo>
                        <a:lnTo>
                          <a:pt x="64" y="38"/>
                        </a:lnTo>
                        <a:lnTo>
                          <a:pt x="62" y="37"/>
                        </a:lnTo>
                        <a:lnTo>
                          <a:pt x="56" y="39"/>
                        </a:lnTo>
                        <a:lnTo>
                          <a:pt x="53" y="42"/>
                        </a:lnTo>
                        <a:lnTo>
                          <a:pt x="50" y="44"/>
                        </a:lnTo>
                        <a:lnTo>
                          <a:pt x="48" y="46"/>
                        </a:lnTo>
                        <a:lnTo>
                          <a:pt x="47" y="47"/>
                        </a:lnTo>
                        <a:lnTo>
                          <a:pt x="47" y="46"/>
                        </a:lnTo>
                        <a:lnTo>
                          <a:pt x="46" y="42"/>
                        </a:lnTo>
                        <a:lnTo>
                          <a:pt x="50" y="25"/>
                        </a:lnTo>
                        <a:lnTo>
                          <a:pt x="49" y="21"/>
                        </a:lnTo>
                        <a:lnTo>
                          <a:pt x="50" y="16"/>
                        </a:lnTo>
                        <a:lnTo>
                          <a:pt x="49" y="15"/>
                        </a:lnTo>
                        <a:lnTo>
                          <a:pt x="42" y="15"/>
                        </a:lnTo>
                        <a:lnTo>
                          <a:pt x="41" y="15"/>
                        </a:lnTo>
                        <a:lnTo>
                          <a:pt x="41" y="6"/>
                        </a:lnTo>
                        <a:lnTo>
                          <a:pt x="38" y="3"/>
                        </a:lnTo>
                        <a:lnTo>
                          <a:pt x="36" y="3"/>
                        </a:lnTo>
                        <a:lnTo>
                          <a:pt x="36" y="2"/>
                        </a:lnTo>
                        <a:lnTo>
                          <a:pt x="36" y="0"/>
                        </a:lnTo>
                        <a:lnTo>
                          <a:pt x="37" y="0"/>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grpSp>
                <p:nvGrpSpPr>
                  <p:cNvPr id="24" name="Group 23">
                    <a:extLst>
                      <a:ext uri="{FF2B5EF4-FFF2-40B4-BE49-F238E27FC236}">
                        <a16:creationId xmlns:a16="http://schemas.microsoft.com/office/drawing/2014/main" xmlns="" id="{8AC18A25-B3EC-8E44-AF2A-903D6669547D}"/>
                      </a:ext>
                    </a:extLst>
                  </p:cNvPr>
                  <p:cNvGrpSpPr/>
                  <p:nvPr/>
                </p:nvGrpSpPr>
                <p:grpSpPr>
                  <a:xfrm>
                    <a:off x="4044950" y="3541713"/>
                    <a:ext cx="303213" cy="223838"/>
                    <a:chOff x="4044950" y="3541713"/>
                    <a:chExt cx="303213" cy="223838"/>
                  </a:xfrm>
                  <a:grpFill/>
                </p:grpSpPr>
                <p:sp>
                  <p:nvSpPr>
                    <p:cNvPr id="359" name="Freeform 212">
                      <a:extLst>
                        <a:ext uri="{FF2B5EF4-FFF2-40B4-BE49-F238E27FC236}">
                          <a16:creationId xmlns:a16="http://schemas.microsoft.com/office/drawing/2014/main" xmlns="" id="{C3F64C48-1F62-2F49-9D30-EEBFA497B1D2}"/>
                        </a:ext>
                      </a:extLst>
                    </p:cNvPr>
                    <p:cNvSpPr/>
                    <p:nvPr/>
                  </p:nvSpPr>
                  <p:spPr>
                    <a:xfrm>
                      <a:off x="4340225" y="3652838"/>
                      <a:ext cx="7938" cy="6350"/>
                    </a:xfrm>
                    <a:custGeom>
                      <a:avLst/>
                      <a:gdLst>
                        <a:gd name="T0" fmla="*/ 5 w 5"/>
                        <a:gd name="T1" fmla="*/ 1 h 4"/>
                        <a:gd name="T2" fmla="*/ 5 w 5"/>
                        <a:gd name="T3" fmla="*/ 1 h 4"/>
                        <a:gd name="T4" fmla="*/ 5 w 5"/>
                        <a:gd name="T5" fmla="*/ 4 h 4"/>
                        <a:gd name="T6" fmla="*/ 4 w 5"/>
                        <a:gd name="T7" fmla="*/ 4 h 4"/>
                        <a:gd name="T8" fmla="*/ 2 w 5"/>
                        <a:gd name="T9" fmla="*/ 3 h 4"/>
                        <a:gd name="T10" fmla="*/ 0 w 5"/>
                        <a:gd name="T11" fmla="*/ 1 h 4"/>
                        <a:gd name="T12" fmla="*/ 1 w 5"/>
                        <a:gd name="T13" fmla="*/ 0 h 4"/>
                        <a:gd name="T14" fmla="*/ 3 w 5"/>
                        <a:gd name="T15" fmla="*/ 0 h 4"/>
                        <a:gd name="T16" fmla="*/ 4 w 5"/>
                        <a:gd name="T17" fmla="*/ 0 h 4"/>
                        <a:gd name="T18" fmla="*/ 5 w 5"/>
                        <a:gd name="T19"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4">
                          <a:moveTo>
                            <a:pt x="5" y="1"/>
                          </a:moveTo>
                          <a:lnTo>
                            <a:pt x="5" y="1"/>
                          </a:lnTo>
                          <a:lnTo>
                            <a:pt x="5" y="4"/>
                          </a:lnTo>
                          <a:lnTo>
                            <a:pt x="4" y="4"/>
                          </a:lnTo>
                          <a:lnTo>
                            <a:pt x="2" y="3"/>
                          </a:lnTo>
                          <a:lnTo>
                            <a:pt x="0" y="1"/>
                          </a:lnTo>
                          <a:lnTo>
                            <a:pt x="1" y="0"/>
                          </a:lnTo>
                          <a:lnTo>
                            <a:pt x="3" y="0"/>
                          </a:lnTo>
                          <a:lnTo>
                            <a:pt x="4" y="0"/>
                          </a:lnTo>
                          <a:lnTo>
                            <a:pt x="5" y="1"/>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360" name="Freeform 213">
                      <a:extLst>
                        <a:ext uri="{FF2B5EF4-FFF2-40B4-BE49-F238E27FC236}">
                          <a16:creationId xmlns:a16="http://schemas.microsoft.com/office/drawing/2014/main" xmlns="" id="{38DCB750-CFE5-7842-9B5C-00C55C708119}"/>
                        </a:ext>
                      </a:extLst>
                    </p:cNvPr>
                    <p:cNvSpPr/>
                    <p:nvPr/>
                  </p:nvSpPr>
                  <p:spPr>
                    <a:xfrm>
                      <a:off x="4340225" y="3652838"/>
                      <a:ext cx="7938" cy="6350"/>
                    </a:xfrm>
                    <a:custGeom>
                      <a:avLst/>
                      <a:gdLst>
                        <a:gd name="T0" fmla="*/ 5 w 5"/>
                        <a:gd name="T1" fmla="*/ 1 h 4"/>
                        <a:gd name="T2" fmla="*/ 5 w 5"/>
                        <a:gd name="T3" fmla="*/ 1 h 4"/>
                        <a:gd name="T4" fmla="*/ 5 w 5"/>
                        <a:gd name="T5" fmla="*/ 4 h 4"/>
                        <a:gd name="T6" fmla="*/ 4 w 5"/>
                        <a:gd name="T7" fmla="*/ 4 h 4"/>
                        <a:gd name="T8" fmla="*/ 2 w 5"/>
                        <a:gd name="T9" fmla="*/ 3 h 4"/>
                        <a:gd name="T10" fmla="*/ 0 w 5"/>
                        <a:gd name="T11" fmla="*/ 1 h 4"/>
                        <a:gd name="T12" fmla="*/ 1 w 5"/>
                        <a:gd name="T13" fmla="*/ 0 h 4"/>
                        <a:gd name="T14" fmla="*/ 3 w 5"/>
                        <a:gd name="T15" fmla="*/ 0 h 4"/>
                        <a:gd name="T16" fmla="*/ 4 w 5"/>
                        <a:gd name="T17" fmla="*/ 0 h 4"/>
                        <a:gd name="T18" fmla="*/ 5 w 5"/>
                        <a:gd name="T19"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4">
                          <a:moveTo>
                            <a:pt x="5" y="1"/>
                          </a:moveTo>
                          <a:lnTo>
                            <a:pt x="5" y="1"/>
                          </a:lnTo>
                          <a:lnTo>
                            <a:pt x="5" y="4"/>
                          </a:lnTo>
                          <a:lnTo>
                            <a:pt x="4" y="4"/>
                          </a:lnTo>
                          <a:lnTo>
                            <a:pt x="2" y="3"/>
                          </a:lnTo>
                          <a:lnTo>
                            <a:pt x="0" y="1"/>
                          </a:lnTo>
                          <a:lnTo>
                            <a:pt x="1" y="0"/>
                          </a:lnTo>
                          <a:lnTo>
                            <a:pt x="3" y="0"/>
                          </a:lnTo>
                          <a:lnTo>
                            <a:pt x="4" y="0"/>
                          </a:lnTo>
                          <a:lnTo>
                            <a:pt x="5" y="1"/>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361" name="Freeform 216">
                      <a:extLst>
                        <a:ext uri="{FF2B5EF4-FFF2-40B4-BE49-F238E27FC236}">
                          <a16:creationId xmlns:a16="http://schemas.microsoft.com/office/drawing/2014/main" xmlns="" id="{445AC201-ADDF-5045-A24F-9E104C5909F5}"/>
                        </a:ext>
                      </a:extLst>
                    </p:cNvPr>
                    <p:cNvSpPr/>
                    <p:nvPr/>
                  </p:nvSpPr>
                  <p:spPr>
                    <a:xfrm>
                      <a:off x="4044950" y="3541713"/>
                      <a:ext cx="282575" cy="223838"/>
                    </a:xfrm>
                    <a:custGeom>
                      <a:avLst/>
                      <a:gdLst>
                        <a:gd name="T0" fmla="*/ 26 w 178"/>
                        <a:gd name="T1" fmla="*/ 114 h 141"/>
                        <a:gd name="T2" fmla="*/ 32 w 178"/>
                        <a:gd name="T3" fmla="*/ 104 h 141"/>
                        <a:gd name="T4" fmla="*/ 29 w 178"/>
                        <a:gd name="T5" fmla="*/ 98 h 141"/>
                        <a:gd name="T6" fmla="*/ 32 w 178"/>
                        <a:gd name="T7" fmla="*/ 89 h 141"/>
                        <a:gd name="T8" fmla="*/ 28 w 178"/>
                        <a:gd name="T9" fmla="*/ 78 h 141"/>
                        <a:gd name="T10" fmla="*/ 33 w 178"/>
                        <a:gd name="T11" fmla="*/ 76 h 141"/>
                        <a:gd name="T12" fmla="*/ 35 w 178"/>
                        <a:gd name="T13" fmla="*/ 70 h 141"/>
                        <a:gd name="T14" fmla="*/ 36 w 178"/>
                        <a:gd name="T15" fmla="*/ 52 h 141"/>
                        <a:gd name="T16" fmla="*/ 44 w 178"/>
                        <a:gd name="T17" fmla="*/ 41 h 141"/>
                        <a:gd name="T18" fmla="*/ 32 w 178"/>
                        <a:gd name="T19" fmla="*/ 35 h 141"/>
                        <a:gd name="T20" fmla="*/ 19 w 178"/>
                        <a:gd name="T21" fmla="*/ 37 h 141"/>
                        <a:gd name="T22" fmla="*/ 17 w 178"/>
                        <a:gd name="T23" fmla="*/ 32 h 141"/>
                        <a:gd name="T24" fmla="*/ 7 w 178"/>
                        <a:gd name="T25" fmla="*/ 37 h 141"/>
                        <a:gd name="T26" fmla="*/ 6 w 178"/>
                        <a:gd name="T27" fmla="*/ 34 h 141"/>
                        <a:gd name="T28" fmla="*/ 9 w 178"/>
                        <a:gd name="T29" fmla="*/ 28 h 141"/>
                        <a:gd name="T30" fmla="*/ 8 w 178"/>
                        <a:gd name="T31" fmla="*/ 26 h 141"/>
                        <a:gd name="T32" fmla="*/ 7 w 178"/>
                        <a:gd name="T33" fmla="*/ 22 h 141"/>
                        <a:gd name="T34" fmla="*/ 4 w 178"/>
                        <a:gd name="T35" fmla="*/ 21 h 141"/>
                        <a:gd name="T36" fmla="*/ 0 w 178"/>
                        <a:gd name="T37" fmla="*/ 15 h 141"/>
                        <a:gd name="T38" fmla="*/ 5 w 178"/>
                        <a:gd name="T39" fmla="*/ 9 h 141"/>
                        <a:gd name="T40" fmla="*/ 13 w 178"/>
                        <a:gd name="T41" fmla="*/ 8 h 141"/>
                        <a:gd name="T42" fmla="*/ 14 w 178"/>
                        <a:gd name="T43" fmla="*/ 4 h 141"/>
                        <a:gd name="T44" fmla="*/ 22 w 178"/>
                        <a:gd name="T45" fmla="*/ 0 h 141"/>
                        <a:gd name="T46" fmla="*/ 44 w 178"/>
                        <a:gd name="T47" fmla="*/ 4 h 141"/>
                        <a:gd name="T48" fmla="*/ 106 w 178"/>
                        <a:gd name="T49" fmla="*/ 7 h 141"/>
                        <a:gd name="T50" fmla="*/ 114 w 178"/>
                        <a:gd name="T51" fmla="*/ 14 h 141"/>
                        <a:gd name="T52" fmla="*/ 122 w 178"/>
                        <a:gd name="T53" fmla="*/ 18 h 141"/>
                        <a:gd name="T54" fmla="*/ 139 w 178"/>
                        <a:gd name="T55" fmla="*/ 21 h 141"/>
                        <a:gd name="T56" fmla="*/ 144 w 178"/>
                        <a:gd name="T57" fmla="*/ 19 h 141"/>
                        <a:gd name="T58" fmla="*/ 152 w 178"/>
                        <a:gd name="T59" fmla="*/ 26 h 141"/>
                        <a:gd name="T60" fmla="*/ 155 w 178"/>
                        <a:gd name="T61" fmla="*/ 25 h 141"/>
                        <a:gd name="T62" fmla="*/ 157 w 178"/>
                        <a:gd name="T63" fmla="*/ 27 h 141"/>
                        <a:gd name="T64" fmla="*/ 176 w 178"/>
                        <a:gd name="T65" fmla="*/ 26 h 141"/>
                        <a:gd name="T66" fmla="*/ 178 w 178"/>
                        <a:gd name="T67" fmla="*/ 29 h 141"/>
                        <a:gd name="T68" fmla="*/ 176 w 178"/>
                        <a:gd name="T69" fmla="*/ 32 h 141"/>
                        <a:gd name="T70" fmla="*/ 175 w 178"/>
                        <a:gd name="T71" fmla="*/ 38 h 141"/>
                        <a:gd name="T72" fmla="*/ 146 w 178"/>
                        <a:gd name="T73" fmla="*/ 53 h 141"/>
                        <a:gd name="T74" fmla="*/ 143 w 178"/>
                        <a:gd name="T75" fmla="*/ 58 h 141"/>
                        <a:gd name="T76" fmla="*/ 127 w 178"/>
                        <a:gd name="T77" fmla="*/ 83 h 141"/>
                        <a:gd name="T78" fmla="*/ 128 w 178"/>
                        <a:gd name="T79" fmla="*/ 85 h 141"/>
                        <a:gd name="T80" fmla="*/ 130 w 178"/>
                        <a:gd name="T81" fmla="*/ 91 h 141"/>
                        <a:gd name="T82" fmla="*/ 133 w 178"/>
                        <a:gd name="T83" fmla="*/ 92 h 141"/>
                        <a:gd name="T84" fmla="*/ 133 w 178"/>
                        <a:gd name="T85" fmla="*/ 96 h 141"/>
                        <a:gd name="T86" fmla="*/ 121 w 178"/>
                        <a:gd name="T87" fmla="*/ 113 h 141"/>
                        <a:gd name="T88" fmla="*/ 113 w 178"/>
                        <a:gd name="T89" fmla="*/ 116 h 141"/>
                        <a:gd name="T90" fmla="*/ 105 w 178"/>
                        <a:gd name="T91" fmla="*/ 127 h 141"/>
                        <a:gd name="T92" fmla="*/ 101 w 178"/>
                        <a:gd name="T93" fmla="*/ 129 h 141"/>
                        <a:gd name="T94" fmla="*/ 94 w 178"/>
                        <a:gd name="T95" fmla="*/ 130 h 141"/>
                        <a:gd name="T96" fmla="*/ 83 w 178"/>
                        <a:gd name="T97" fmla="*/ 130 h 141"/>
                        <a:gd name="T98" fmla="*/ 70 w 178"/>
                        <a:gd name="T99" fmla="*/ 130 h 141"/>
                        <a:gd name="T100" fmla="*/ 64 w 178"/>
                        <a:gd name="T101" fmla="*/ 134 h 141"/>
                        <a:gd name="T102" fmla="*/ 59 w 178"/>
                        <a:gd name="T103" fmla="*/ 138 h 141"/>
                        <a:gd name="T104" fmla="*/ 57 w 178"/>
                        <a:gd name="T105" fmla="*/ 140 h 141"/>
                        <a:gd name="T106" fmla="*/ 50 w 178"/>
                        <a:gd name="T107" fmla="*/ 140 h 141"/>
                        <a:gd name="T108" fmla="*/ 44 w 178"/>
                        <a:gd name="T109" fmla="*/ 134 h 141"/>
                        <a:gd name="T110" fmla="*/ 42 w 178"/>
                        <a:gd name="T111" fmla="*/ 130 h 141"/>
                        <a:gd name="T112" fmla="*/ 38 w 178"/>
                        <a:gd name="T113" fmla="*/ 124 h 141"/>
                        <a:gd name="T114" fmla="*/ 33 w 178"/>
                        <a:gd name="T115" fmla="*/ 12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8" h="141">
                          <a:moveTo>
                            <a:pt x="27" y="121"/>
                          </a:moveTo>
                          <a:lnTo>
                            <a:pt x="26" y="114"/>
                          </a:lnTo>
                          <a:lnTo>
                            <a:pt x="33" y="106"/>
                          </a:lnTo>
                          <a:lnTo>
                            <a:pt x="32" y="104"/>
                          </a:lnTo>
                          <a:lnTo>
                            <a:pt x="30" y="101"/>
                          </a:lnTo>
                          <a:lnTo>
                            <a:pt x="29" y="98"/>
                          </a:lnTo>
                          <a:lnTo>
                            <a:pt x="29" y="94"/>
                          </a:lnTo>
                          <a:lnTo>
                            <a:pt x="32" y="89"/>
                          </a:lnTo>
                          <a:lnTo>
                            <a:pt x="29" y="82"/>
                          </a:lnTo>
                          <a:lnTo>
                            <a:pt x="28" y="78"/>
                          </a:lnTo>
                          <a:lnTo>
                            <a:pt x="30" y="77"/>
                          </a:lnTo>
                          <a:lnTo>
                            <a:pt x="33" y="76"/>
                          </a:lnTo>
                          <a:lnTo>
                            <a:pt x="35" y="73"/>
                          </a:lnTo>
                          <a:lnTo>
                            <a:pt x="35" y="70"/>
                          </a:lnTo>
                          <a:lnTo>
                            <a:pt x="34" y="68"/>
                          </a:lnTo>
                          <a:lnTo>
                            <a:pt x="36" y="52"/>
                          </a:lnTo>
                          <a:lnTo>
                            <a:pt x="44" y="43"/>
                          </a:lnTo>
                          <a:lnTo>
                            <a:pt x="44" y="41"/>
                          </a:lnTo>
                          <a:lnTo>
                            <a:pt x="40" y="36"/>
                          </a:lnTo>
                          <a:lnTo>
                            <a:pt x="32" y="35"/>
                          </a:lnTo>
                          <a:lnTo>
                            <a:pt x="29" y="37"/>
                          </a:lnTo>
                          <a:lnTo>
                            <a:pt x="19" y="37"/>
                          </a:lnTo>
                          <a:lnTo>
                            <a:pt x="17" y="36"/>
                          </a:lnTo>
                          <a:lnTo>
                            <a:pt x="17" y="32"/>
                          </a:lnTo>
                          <a:lnTo>
                            <a:pt x="9" y="35"/>
                          </a:lnTo>
                          <a:lnTo>
                            <a:pt x="7" y="37"/>
                          </a:lnTo>
                          <a:lnTo>
                            <a:pt x="7" y="36"/>
                          </a:lnTo>
                          <a:lnTo>
                            <a:pt x="6" y="34"/>
                          </a:lnTo>
                          <a:lnTo>
                            <a:pt x="7" y="30"/>
                          </a:lnTo>
                          <a:lnTo>
                            <a:pt x="9" y="28"/>
                          </a:lnTo>
                          <a:lnTo>
                            <a:pt x="7" y="28"/>
                          </a:lnTo>
                          <a:lnTo>
                            <a:pt x="8" y="26"/>
                          </a:lnTo>
                          <a:lnTo>
                            <a:pt x="5" y="25"/>
                          </a:lnTo>
                          <a:lnTo>
                            <a:pt x="7" y="22"/>
                          </a:lnTo>
                          <a:lnTo>
                            <a:pt x="6" y="22"/>
                          </a:lnTo>
                          <a:lnTo>
                            <a:pt x="4" y="21"/>
                          </a:lnTo>
                          <a:lnTo>
                            <a:pt x="4" y="19"/>
                          </a:lnTo>
                          <a:lnTo>
                            <a:pt x="0" y="15"/>
                          </a:lnTo>
                          <a:lnTo>
                            <a:pt x="2" y="12"/>
                          </a:lnTo>
                          <a:lnTo>
                            <a:pt x="5" y="9"/>
                          </a:lnTo>
                          <a:lnTo>
                            <a:pt x="8" y="8"/>
                          </a:lnTo>
                          <a:lnTo>
                            <a:pt x="13" y="8"/>
                          </a:lnTo>
                          <a:lnTo>
                            <a:pt x="14" y="6"/>
                          </a:lnTo>
                          <a:lnTo>
                            <a:pt x="14" y="4"/>
                          </a:lnTo>
                          <a:lnTo>
                            <a:pt x="16" y="2"/>
                          </a:lnTo>
                          <a:lnTo>
                            <a:pt x="22" y="0"/>
                          </a:lnTo>
                          <a:lnTo>
                            <a:pt x="29" y="3"/>
                          </a:lnTo>
                          <a:lnTo>
                            <a:pt x="44" y="4"/>
                          </a:lnTo>
                          <a:lnTo>
                            <a:pt x="47" y="2"/>
                          </a:lnTo>
                          <a:lnTo>
                            <a:pt x="106" y="7"/>
                          </a:lnTo>
                          <a:lnTo>
                            <a:pt x="106" y="8"/>
                          </a:lnTo>
                          <a:lnTo>
                            <a:pt x="114" y="14"/>
                          </a:lnTo>
                          <a:lnTo>
                            <a:pt x="117" y="15"/>
                          </a:lnTo>
                          <a:lnTo>
                            <a:pt x="122" y="18"/>
                          </a:lnTo>
                          <a:lnTo>
                            <a:pt x="137" y="22"/>
                          </a:lnTo>
                          <a:lnTo>
                            <a:pt x="139" y="21"/>
                          </a:lnTo>
                          <a:lnTo>
                            <a:pt x="142" y="20"/>
                          </a:lnTo>
                          <a:lnTo>
                            <a:pt x="144" y="19"/>
                          </a:lnTo>
                          <a:lnTo>
                            <a:pt x="152" y="24"/>
                          </a:lnTo>
                          <a:lnTo>
                            <a:pt x="152" y="26"/>
                          </a:lnTo>
                          <a:lnTo>
                            <a:pt x="154" y="26"/>
                          </a:lnTo>
                          <a:lnTo>
                            <a:pt x="155" y="25"/>
                          </a:lnTo>
                          <a:lnTo>
                            <a:pt x="155" y="24"/>
                          </a:lnTo>
                          <a:lnTo>
                            <a:pt x="157" y="27"/>
                          </a:lnTo>
                          <a:lnTo>
                            <a:pt x="160" y="27"/>
                          </a:lnTo>
                          <a:lnTo>
                            <a:pt x="176" y="26"/>
                          </a:lnTo>
                          <a:lnTo>
                            <a:pt x="177" y="27"/>
                          </a:lnTo>
                          <a:lnTo>
                            <a:pt x="178" y="29"/>
                          </a:lnTo>
                          <a:lnTo>
                            <a:pt x="176" y="30"/>
                          </a:lnTo>
                          <a:lnTo>
                            <a:pt x="176" y="32"/>
                          </a:lnTo>
                          <a:lnTo>
                            <a:pt x="177" y="35"/>
                          </a:lnTo>
                          <a:lnTo>
                            <a:pt x="175" y="38"/>
                          </a:lnTo>
                          <a:lnTo>
                            <a:pt x="161" y="47"/>
                          </a:lnTo>
                          <a:lnTo>
                            <a:pt x="146" y="53"/>
                          </a:lnTo>
                          <a:lnTo>
                            <a:pt x="143" y="56"/>
                          </a:lnTo>
                          <a:lnTo>
                            <a:pt x="143" y="58"/>
                          </a:lnTo>
                          <a:lnTo>
                            <a:pt x="128" y="78"/>
                          </a:lnTo>
                          <a:lnTo>
                            <a:pt x="127" y="83"/>
                          </a:lnTo>
                          <a:lnTo>
                            <a:pt x="127" y="83"/>
                          </a:lnTo>
                          <a:lnTo>
                            <a:pt x="128" y="85"/>
                          </a:lnTo>
                          <a:lnTo>
                            <a:pt x="129" y="89"/>
                          </a:lnTo>
                          <a:lnTo>
                            <a:pt x="130" y="91"/>
                          </a:lnTo>
                          <a:lnTo>
                            <a:pt x="131" y="91"/>
                          </a:lnTo>
                          <a:lnTo>
                            <a:pt x="133" y="92"/>
                          </a:lnTo>
                          <a:lnTo>
                            <a:pt x="134" y="93"/>
                          </a:lnTo>
                          <a:lnTo>
                            <a:pt x="133" y="96"/>
                          </a:lnTo>
                          <a:lnTo>
                            <a:pt x="126" y="102"/>
                          </a:lnTo>
                          <a:lnTo>
                            <a:pt x="121" y="113"/>
                          </a:lnTo>
                          <a:lnTo>
                            <a:pt x="121" y="114"/>
                          </a:lnTo>
                          <a:lnTo>
                            <a:pt x="113" y="116"/>
                          </a:lnTo>
                          <a:lnTo>
                            <a:pt x="108" y="120"/>
                          </a:lnTo>
                          <a:lnTo>
                            <a:pt x="105" y="127"/>
                          </a:lnTo>
                          <a:lnTo>
                            <a:pt x="103" y="129"/>
                          </a:lnTo>
                          <a:lnTo>
                            <a:pt x="101" y="129"/>
                          </a:lnTo>
                          <a:lnTo>
                            <a:pt x="98" y="129"/>
                          </a:lnTo>
                          <a:lnTo>
                            <a:pt x="94" y="130"/>
                          </a:lnTo>
                          <a:lnTo>
                            <a:pt x="87" y="129"/>
                          </a:lnTo>
                          <a:lnTo>
                            <a:pt x="83" y="130"/>
                          </a:lnTo>
                          <a:lnTo>
                            <a:pt x="80" y="129"/>
                          </a:lnTo>
                          <a:lnTo>
                            <a:pt x="70" y="130"/>
                          </a:lnTo>
                          <a:lnTo>
                            <a:pt x="67" y="133"/>
                          </a:lnTo>
                          <a:lnTo>
                            <a:pt x="64" y="134"/>
                          </a:lnTo>
                          <a:lnTo>
                            <a:pt x="61" y="135"/>
                          </a:lnTo>
                          <a:lnTo>
                            <a:pt x="59" y="138"/>
                          </a:lnTo>
                          <a:lnTo>
                            <a:pt x="58" y="139"/>
                          </a:lnTo>
                          <a:lnTo>
                            <a:pt x="57" y="140"/>
                          </a:lnTo>
                          <a:lnTo>
                            <a:pt x="54" y="141"/>
                          </a:lnTo>
                          <a:lnTo>
                            <a:pt x="50" y="140"/>
                          </a:lnTo>
                          <a:lnTo>
                            <a:pt x="47" y="138"/>
                          </a:lnTo>
                          <a:lnTo>
                            <a:pt x="44" y="134"/>
                          </a:lnTo>
                          <a:lnTo>
                            <a:pt x="44" y="132"/>
                          </a:lnTo>
                          <a:lnTo>
                            <a:pt x="42" y="130"/>
                          </a:lnTo>
                          <a:lnTo>
                            <a:pt x="42" y="127"/>
                          </a:lnTo>
                          <a:lnTo>
                            <a:pt x="38" y="124"/>
                          </a:lnTo>
                          <a:lnTo>
                            <a:pt x="35" y="122"/>
                          </a:lnTo>
                          <a:lnTo>
                            <a:pt x="33" y="121"/>
                          </a:lnTo>
                          <a:lnTo>
                            <a:pt x="27" y="121"/>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362" name="Freeform 218">
                      <a:extLst>
                        <a:ext uri="{FF2B5EF4-FFF2-40B4-BE49-F238E27FC236}">
                          <a16:creationId xmlns:a16="http://schemas.microsoft.com/office/drawing/2014/main" xmlns="" id="{BD9AB234-6DC3-184A-BDDB-8B3CBD0BE7D8}"/>
                        </a:ext>
                      </a:extLst>
                    </p:cNvPr>
                    <p:cNvSpPr/>
                    <p:nvPr/>
                  </p:nvSpPr>
                  <p:spPr>
                    <a:xfrm>
                      <a:off x="4306888" y="3654425"/>
                      <a:ext cx="22225" cy="20638"/>
                    </a:xfrm>
                    <a:custGeom>
                      <a:avLst/>
                      <a:gdLst>
                        <a:gd name="T0" fmla="*/ 11 w 14"/>
                        <a:gd name="T1" fmla="*/ 1 h 13"/>
                        <a:gd name="T2" fmla="*/ 11 w 14"/>
                        <a:gd name="T3" fmla="*/ 3 h 13"/>
                        <a:gd name="T4" fmla="*/ 11 w 14"/>
                        <a:gd name="T5" fmla="*/ 4 h 13"/>
                        <a:gd name="T6" fmla="*/ 13 w 14"/>
                        <a:gd name="T7" fmla="*/ 4 h 13"/>
                        <a:gd name="T8" fmla="*/ 14 w 14"/>
                        <a:gd name="T9" fmla="*/ 6 h 13"/>
                        <a:gd name="T10" fmla="*/ 13 w 14"/>
                        <a:gd name="T11" fmla="*/ 10 h 13"/>
                        <a:gd name="T12" fmla="*/ 10 w 14"/>
                        <a:gd name="T13" fmla="*/ 13 h 13"/>
                        <a:gd name="T14" fmla="*/ 6 w 14"/>
                        <a:gd name="T15" fmla="*/ 11 h 13"/>
                        <a:gd name="T16" fmla="*/ 5 w 14"/>
                        <a:gd name="T17" fmla="*/ 8 h 13"/>
                        <a:gd name="T18" fmla="*/ 3 w 14"/>
                        <a:gd name="T19" fmla="*/ 9 h 13"/>
                        <a:gd name="T20" fmla="*/ 2 w 14"/>
                        <a:gd name="T21" fmla="*/ 10 h 13"/>
                        <a:gd name="T22" fmla="*/ 0 w 14"/>
                        <a:gd name="T23" fmla="*/ 8 h 13"/>
                        <a:gd name="T24" fmla="*/ 3 w 14"/>
                        <a:gd name="T25" fmla="*/ 5 h 13"/>
                        <a:gd name="T26" fmla="*/ 11 w 14"/>
                        <a:gd name="T27" fmla="*/ 0 h 13"/>
                        <a:gd name="T28" fmla="*/ 12 w 14"/>
                        <a:gd name="T29" fmla="*/ 0 h 13"/>
                        <a:gd name="T30" fmla="*/ 11 w 14"/>
                        <a:gd name="T31"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13">
                          <a:moveTo>
                            <a:pt x="11" y="1"/>
                          </a:moveTo>
                          <a:lnTo>
                            <a:pt x="11" y="3"/>
                          </a:lnTo>
                          <a:lnTo>
                            <a:pt x="11" y="4"/>
                          </a:lnTo>
                          <a:lnTo>
                            <a:pt x="13" y="4"/>
                          </a:lnTo>
                          <a:lnTo>
                            <a:pt x="14" y="6"/>
                          </a:lnTo>
                          <a:lnTo>
                            <a:pt x="13" y="10"/>
                          </a:lnTo>
                          <a:lnTo>
                            <a:pt x="10" y="13"/>
                          </a:lnTo>
                          <a:lnTo>
                            <a:pt x="6" y="11"/>
                          </a:lnTo>
                          <a:lnTo>
                            <a:pt x="5" y="8"/>
                          </a:lnTo>
                          <a:lnTo>
                            <a:pt x="3" y="9"/>
                          </a:lnTo>
                          <a:lnTo>
                            <a:pt x="2" y="10"/>
                          </a:lnTo>
                          <a:lnTo>
                            <a:pt x="0" y="8"/>
                          </a:lnTo>
                          <a:lnTo>
                            <a:pt x="3" y="5"/>
                          </a:lnTo>
                          <a:lnTo>
                            <a:pt x="11" y="0"/>
                          </a:lnTo>
                          <a:lnTo>
                            <a:pt x="12" y="0"/>
                          </a:lnTo>
                          <a:lnTo>
                            <a:pt x="11" y="1"/>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363" name="Freeform 219">
                      <a:extLst>
                        <a:ext uri="{FF2B5EF4-FFF2-40B4-BE49-F238E27FC236}">
                          <a16:creationId xmlns:a16="http://schemas.microsoft.com/office/drawing/2014/main" xmlns="" id="{96C31AD0-9318-394E-BB32-E9AD9F7267D1}"/>
                        </a:ext>
                      </a:extLst>
                    </p:cNvPr>
                    <p:cNvSpPr/>
                    <p:nvPr/>
                  </p:nvSpPr>
                  <p:spPr>
                    <a:xfrm>
                      <a:off x="4306888" y="3654425"/>
                      <a:ext cx="22225" cy="20638"/>
                    </a:xfrm>
                    <a:custGeom>
                      <a:avLst/>
                      <a:gdLst>
                        <a:gd name="T0" fmla="*/ 11 w 14"/>
                        <a:gd name="T1" fmla="*/ 1 h 13"/>
                        <a:gd name="T2" fmla="*/ 11 w 14"/>
                        <a:gd name="T3" fmla="*/ 3 h 13"/>
                        <a:gd name="T4" fmla="*/ 11 w 14"/>
                        <a:gd name="T5" fmla="*/ 4 h 13"/>
                        <a:gd name="T6" fmla="*/ 13 w 14"/>
                        <a:gd name="T7" fmla="*/ 4 h 13"/>
                        <a:gd name="T8" fmla="*/ 14 w 14"/>
                        <a:gd name="T9" fmla="*/ 6 h 13"/>
                        <a:gd name="T10" fmla="*/ 13 w 14"/>
                        <a:gd name="T11" fmla="*/ 10 h 13"/>
                        <a:gd name="T12" fmla="*/ 10 w 14"/>
                        <a:gd name="T13" fmla="*/ 13 h 13"/>
                        <a:gd name="T14" fmla="*/ 6 w 14"/>
                        <a:gd name="T15" fmla="*/ 11 h 13"/>
                        <a:gd name="T16" fmla="*/ 5 w 14"/>
                        <a:gd name="T17" fmla="*/ 8 h 13"/>
                        <a:gd name="T18" fmla="*/ 3 w 14"/>
                        <a:gd name="T19" fmla="*/ 9 h 13"/>
                        <a:gd name="T20" fmla="*/ 2 w 14"/>
                        <a:gd name="T21" fmla="*/ 10 h 13"/>
                        <a:gd name="T22" fmla="*/ 0 w 14"/>
                        <a:gd name="T23" fmla="*/ 8 h 13"/>
                        <a:gd name="T24" fmla="*/ 3 w 14"/>
                        <a:gd name="T25" fmla="*/ 5 h 13"/>
                        <a:gd name="T26" fmla="*/ 11 w 14"/>
                        <a:gd name="T27" fmla="*/ 0 h 13"/>
                        <a:gd name="T28" fmla="*/ 12 w 14"/>
                        <a:gd name="T29" fmla="*/ 0 h 13"/>
                        <a:gd name="T30" fmla="*/ 11 w 14"/>
                        <a:gd name="T31"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13">
                          <a:moveTo>
                            <a:pt x="11" y="1"/>
                          </a:moveTo>
                          <a:lnTo>
                            <a:pt x="11" y="3"/>
                          </a:lnTo>
                          <a:lnTo>
                            <a:pt x="11" y="4"/>
                          </a:lnTo>
                          <a:lnTo>
                            <a:pt x="13" y="4"/>
                          </a:lnTo>
                          <a:lnTo>
                            <a:pt x="14" y="6"/>
                          </a:lnTo>
                          <a:lnTo>
                            <a:pt x="13" y="10"/>
                          </a:lnTo>
                          <a:lnTo>
                            <a:pt x="10" y="13"/>
                          </a:lnTo>
                          <a:lnTo>
                            <a:pt x="6" y="11"/>
                          </a:lnTo>
                          <a:lnTo>
                            <a:pt x="5" y="8"/>
                          </a:lnTo>
                          <a:lnTo>
                            <a:pt x="3" y="9"/>
                          </a:lnTo>
                          <a:lnTo>
                            <a:pt x="2" y="10"/>
                          </a:lnTo>
                          <a:lnTo>
                            <a:pt x="0" y="8"/>
                          </a:lnTo>
                          <a:lnTo>
                            <a:pt x="3" y="5"/>
                          </a:lnTo>
                          <a:lnTo>
                            <a:pt x="11" y="0"/>
                          </a:lnTo>
                          <a:lnTo>
                            <a:pt x="12" y="0"/>
                          </a:lnTo>
                          <a:lnTo>
                            <a:pt x="11" y="1"/>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364" name="Freeform 220">
                      <a:extLst>
                        <a:ext uri="{FF2B5EF4-FFF2-40B4-BE49-F238E27FC236}">
                          <a16:creationId xmlns:a16="http://schemas.microsoft.com/office/drawing/2014/main" xmlns="" id="{363C29A1-9BA9-BB4C-952C-5F8B954B5F0D}"/>
                        </a:ext>
                      </a:extLst>
                    </p:cNvPr>
                    <p:cNvSpPr/>
                    <p:nvPr/>
                  </p:nvSpPr>
                  <p:spPr>
                    <a:xfrm>
                      <a:off x="4281488" y="3679825"/>
                      <a:ext cx="7938" cy="7938"/>
                    </a:xfrm>
                    <a:custGeom>
                      <a:avLst/>
                      <a:gdLst>
                        <a:gd name="T0" fmla="*/ 3 w 5"/>
                        <a:gd name="T1" fmla="*/ 1 h 5"/>
                        <a:gd name="T2" fmla="*/ 4 w 5"/>
                        <a:gd name="T3" fmla="*/ 1 h 5"/>
                        <a:gd name="T4" fmla="*/ 4 w 5"/>
                        <a:gd name="T5" fmla="*/ 0 h 5"/>
                        <a:gd name="T6" fmla="*/ 5 w 5"/>
                        <a:gd name="T7" fmla="*/ 3 h 5"/>
                        <a:gd name="T8" fmla="*/ 2 w 5"/>
                        <a:gd name="T9" fmla="*/ 5 h 5"/>
                        <a:gd name="T10" fmla="*/ 0 w 5"/>
                        <a:gd name="T11" fmla="*/ 4 h 5"/>
                        <a:gd name="T12" fmla="*/ 1 w 5"/>
                        <a:gd name="T13" fmla="*/ 2 h 5"/>
                        <a:gd name="T14" fmla="*/ 3 w 5"/>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3" y="1"/>
                          </a:moveTo>
                          <a:lnTo>
                            <a:pt x="4" y="1"/>
                          </a:lnTo>
                          <a:lnTo>
                            <a:pt x="4" y="0"/>
                          </a:lnTo>
                          <a:lnTo>
                            <a:pt x="5" y="3"/>
                          </a:lnTo>
                          <a:lnTo>
                            <a:pt x="2" y="5"/>
                          </a:lnTo>
                          <a:lnTo>
                            <a:pt x="0" y="4"/>
                          </a:lnTo>
                          <a:lnTo>
                            <a:pt x="1" y="2"/>
                          </a:lnTo>
                          <a:lnTo>
                            <a:pt x="3" y="1"/>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365" name="Freeform 221">
                      <a:extLst>
                        <a:ext uri="{FF2B5EF4-FFF2-40B4-BE49-F238E27FC236}">
                          <a16:creationId xmlns:a16="http://schemas.microsoft.com/office/drawing/2014/main" xmlns="" id="{3EB1BA90-8FDC-034B-BD7C-B340888D3E50}"/>
                        </a:ext>
                      </a:extLst>
                    </p:cNvPr>
                    <p:cNvSpPr/>
                    <p:nvPr/>
                  </p:nvSpPr>
                  <p:spPr>
                    <a:xfrm>
                      <a:off x="4281488" y="3679825"/>
                      <a:ext cx="7938" cy="7938"/>
                    </a:xfrm>
                    <a:custGeom>
                      <a:avLst/>
                      <a:gdLst>
                        <a:gd name="T0" fmla="*/ 3 w 5"/>
                        <a:gd name="T1" fmla="*/ 1 h 5"/>
                        <a:gd name="T2" fmla="*/ 4 w 5"/>
                        <a:gd name="T3" fmla="*/ 1 h 5"/>
                        <a:gd name="T4" fmla="*/ 4 w 5"/>
                        <a:gd name="T5" fmla="*/ 0 h 5"/>
                        <a:gd name="T6" fmla="*/ 5 w 5"/>
                        <a:gd name="T7" fmla="*/ 3 h 5"/>
                        <a:gd name="T8" fmla="*/ 2 w 5"/>
                        <a:gd name="T9" fmla="*/ 5 h 5"/>
                        <a:gd name="T10" fmla="*/ 0 w 5"/>
                        <a:gd name="T11" fmla="*/ 4 h 5"/>
                        <a:gd name="T12" fmla="*/ 1 w 5"/>
                        <a:gd name="T13" fmla="*/ 2 h 5"/>
                        <a:gd name="T14" fmla="*/ 3 w 5"/>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3" y="1"/>
                          </a:moveTo>
                          <a:lnTo>
                            <a:pt x="4" y="1"/>
                          </a:lnTo>
                          <a:lnTo>
                            <a:pt x="4" y="0"/>
                          </a:lnTo>
                          <a:lnTo>
                            <a:pt x="5" y="3"/>
                          </a:lnTo>
                          <a:lnTo>
                            <a:pt x="2" y="5"/>
                          </a:lnTo>
                          <a:lnTo>
                            <a:pt x="0" y="4"/>
                          </a:lnTo>
                          <a:lnTo>
                            <a:pt x="1" y="2"/>
                          </a:lnTo>
                          <a:lnTo>
                            <a:pt x="3" y="1"/>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grpSp>
              <p:sp>
                <p:nvSpPr>
                  <p:cNvPr id="25" name="Freeform 251">
                    <a:extLst>
                      <a:ext uri="{FF2B5EF4-FFF2-40B4-BE49-F238E27FC236}">
                        <a16:creationId xmlns:a16="http://schemas.microsoft.com/office/drawing/2014/main" xmlns="" id="{5C5A0F01-E55C-B542-9A6B-26E47F719267}"/>
                      </a:ext>
                    </a:extLst>
                  </p:cNvPr>
                  <p:cNvSpPr/>
                  <p:nvPr/>
                </p:nvSpPr>
                <p:spPr>
                  <a:xfrm>
                    <a:off x="4630738" y="3351213"/>
                    <a:ext cx="123825" cy="60325"/>
                  </a:xfrm>
                  <a:custGeom>
                    <a:avLst/>
                    <a:gdLst>
                      <a:gd name="T0" fmla="*/ 73 w 78"/>
                      <a:gd name="T1" fmla="*/ 25 h 38"/>
                      <a:gd name="T2" fmla="*/ 70 w 78"/>
                      <a:gd name="T3" fmla="*/ 25 h 38"/>
                      <a:gd name="T4" fmla="*/ 66 w 78"/>
                      <a:gd name="T5" fmla="*/ 23 h 38"/>
                      <a:gd name="T6" fmla="*/ 62 w 78"/>
                      <a:gd name="T7" fmla="*/ 21 h 38"/>
                      <a:gd name="T8" fmla="*/ 59 w 78"/>
                      <a:gd name="T9" fmla="*/ 22 h 38"/>
                      <a:gd name="T10" fmla="*/ 54 w 78"/>
                      <a:gd name="T11" fmla="*/ 22 h 38"/>
                      <a:gd name="T12" fmla="*/ 50 w 78"/>
                      <a:gd name="T13" fmla="*/ 24 h 38"/>
                      <a:gd name="T14" fmla="*/ 49 w 78"/>
                      <a:gd name="T15" fmla="*/ 27 h 38"/>
                      <a:gd name="T16" fmla="*/ 43 w 78"/>
                      <a:gd name="T17" fmla="*/ 30 h 38"/>
                      <a:gd name="T18" fmla="*/ 39 w 78"/>
                      <a:gd name="T19" fmla="*/ 28 h 38"/>
                      <a:gd name="T20" fmla="*/ 26 w 78"/>
                      <a:gd name="T21" fmla="*/ 33 h 38"/>
                      <a:gd name="T22" fmla="*/ 23 w 78"/>
                      <a:gd name="T23" fmla="*/ 38 h 38"/>
                      <a:gd name="T24" fmla="*/ 13 w 78"/>
                      <a:gd name="T25" fmla="*/ 38 h 38"/>
                      <a:gd name="T26" fmla="*/ 3 w 78"/>
                      <a:gd name="T27" fmla="*/ 32 h 38"/>
                      <a:gd name="T28" fmla="*/ 0 w 78"/>
                      <a:gd name="T29" fmla="*/ 22 h 38"/>
                      <a:gd name="T30" fmla="*/ 3 w 78"/>
                      <a:gd name="T31" fmla="*/ 17 h 38"/>
                      <a:gd name="T32" fmla="*/ 5 w 78"/>
                      <a:gd name="T33" fmla="*/ 17 h 38"/>
                      <a:gd name="T34" fmla="*/ 6 w 78"/>
                      <a:gd name="T35" fmla="*/ 18 h 38"/>
                      <a:gd name="T36" fmla="*/ 10 w 78"/>
                      <a:gd name="T37" fmla="*/ 18 h 38"/>
                      <a:gd name="T38" fmla="*/ 14 w 78"/>
                      <a:gd name="T39" fmla="*/ 15 h 38"/>
                      <a:gd name="T40" fmla="*/ 14 w 78"/>
                      <a:gd name="T41" fmla="*/ 13 h 38"/>
                      <a:gd name="T42" fmla="*/ 16 w 78"/>
                      <a:gd name="T43" fmla="*/ 13 h 38"/>
                      <a:gd name="T44" fmla="*/ 17 w 78"/>
                      <a:gd name="T45" fmla="*/ 11 h 38"/>
                      <a:gd name="T46" fmla="*/ 17 w 78"/>
                      <a:gd name="T47" fmla="*/ 7 h 38"/>
                      <a:gd name="T48" fmla="*/ 18 w 78"/>
                      <a:gd name="T49" fmla="*/ 6 h 38"/>
                      <a:gd name="T50" fmla="*/ 20 w 78"/>
                      <a:gd name="T51" fmla="*/ 5 h 38"/>
                      <a:gd name="T52" fmla="*/ 23 w 78"/>
                      <a:gd name="T53" fmla="*/ 2 h 38"/>
                      <a:gd name="T54" fmla="*/ 26 w 78"/>
                      <a:gd name="T55" fmla="*/ 2 h 38"/>
                      <a:gd name="T56" fmla="*/ 27 w 78"/>
                      <a:gd name="T57" fmla="*/ 0 h 38"/>
                      <a:gd name="T58" fmla="*/ 30 w 78"/>
                      <a:gd name="T59" fmla="*/ 2 h 38"/>
                      <a:gd name="T60" fmla="*/ 36 w 78"/>
                      <a:gd name="T61" fmla="*/ 0 h 38"/>
                      <a:gd name="T62" fmla="*/ 42 w 78"/>
                      <a:gd name="T63" fmla="*/ 6 h 38"/>
                      <a:gd name="T64" fmla="*/ 44 w 78"/>
                      <a:gd name="T65" fmla="*/ 7 h 38"/>
                      <a:gd name="T66" fmla="*/ 47 w 78"/>
                      <a:gd name="T67" fmla="*/ 6 h 38"/>
                      <a:gd name="T68" fmla="*/ 49 w 78"/>
                      <a:gd name="T69" fmla="*/ 3 h 38"/>
                      <a:gd name="T70" fmla="*/ 54 w 78"/>
                      <a:gd name="T71" fmla="*/ 3 h 38"/>
                      <a:gd name="T72" fmla="*/ 57 w 78"/>
                      <a:gd name="T73" fmla="*/ 5 h 38"/>
                      <a:gd name="T74" fmla="*/ 61 w 78"/>
                      <a:gd name="T75" fmla="*/ 2 h 38"/>
                      <a:gd name="T76" fmla="*/ 68 w 78"/>
                      <a:gd name="T77" fmla="*/ 2 h 38"/>
                      <a:gd name="T78" fmla="*/ 76 w 78"/>
                      <a:gd name="T79" fmla="*/ 8 h 38"/>
                      <a:gd name="T80" fmla="*/ 78 w 78"/>
                      <a:gd name="T81" fmla="*/ 9 h 38"/>
                      <a:gd name="T82" fmla="*/ 73 w 78"/>
                      <a:gd name="T83" fmla="*/ 2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8" h="38">
                        <a:moveTo>
                          <a:pt x="73" y="25"/>
                        </a:moveTo>
                        <a:lnTo>
                          <a:pt x="70" y="25"/>
                        </a:lnTo>
                        <a:lnTo>
                          <a:pt x="66" y="23"/>
                        </a:lnTo>
                        <a:lnTo>
                          <a:pt x="62" y="21"/>
                        </a:lnTo>
                        <a:lnTo>
                          <a:pt x="59" y="22"/>
                        </a:lnTo>
                        <a:lnTo>
                          <a:pt x="54" y="22"/>
                        </a:lnTo>
                        <a:lnTo>
                          <a:pt x="50" y="24"/>
                        </a:lnTo>
                        <a:lnTo>
                          <a:pt x="49" y="27"/>
                        </a:lnTo>
                        <a:lnTo>
                          <a:pt x="43" y="30"/>
                        </a:lnTo>
                        <a:lnTo>
                          <a:pt x="39" y="28"/>
                        </a:lnTo>
                        <a:lnTo>
                          <a:pt x="26" y="33"/>
                        </a:lnTo>
                        <a:lnTo>
                          <a:pt x="23" y="38"/>
                        </a:lnTo>
                        <a:lnTo>
                          <a:pt x="13" y="38"/>
                        </a:lnTo>
                        <a:lnTo>
                          <a:pt x="3" y="32"/>
                        </a:lnTo>
                        <a:lnTo>
                          <a:pt x="0" y="22"/>
                        </a:lnTo>
                        <a:lnTo>
                          <a:pt x="3" y="17"/>
                        </a:lnTo>
                        <a:lnTo>
                          <a:pt x="5" y="17"/>
                        </a:lnTo>
                        <a:lnTo>
                          <a:pt x="6" y="18"/>
                        </a:lnTo>
                        <a:lnTo>
                          <a:pt x="10" y="18"/>
                        </a:lnTo>
                        <a:lnTo>
                          <a:pt x="14" y="15"/>
                        </a:lnTo>
                        <a:lnTo>
                          <a:pt x="14" y="13"/>
                        </a:lnTo>
                        <a:lnTo>
                          <a:pt x="16" y="13"/>
                        </a:lnTo>
                        <a:lnTo>
                          <a:pt x="17" y="11"/>
                        </a:lnTo>
                        <a:lnTo>
                          <a:pt x="17" y="7"/>
                        </a:lnTo>
                        <a:lnTo>
                          <a:pt x="18" y="6"/>
                        </a:lnTo>
                        <a:lnTo>
                          <a:pt x="20" y="5"/>
                        </a:lnTo>
                        <a:lnTo>
                          <a:pt x="23" y="2"/>
                        </a:lnTo>
                        <a:lnTo>
                          <a:pt x="26" y="2"/>
                        </a:lnTo>
                        <a:lnTo>
                          <a:pt x="27" y="0"/>
                        </a:lnTo>
                        <a:lnTo>
                          <a:pt x="30" y="2"/>
                        </a:lnTo>
                        <a:lnTo>
                          <a:pt x="36" y="0"/>
                        </a:lnTo>
                        <a:lnTo>
                          <a:pt x="42" y="6"/>
                        </a:lnTo>
                        <a:lnTo>
                          <a:pt x="44" y="7"/>
                        </a:lnTo>
                        <a:lnTo>
                          <a:pt x="47" y="6"/>
                        </a:lnTo>
                        <a:lnTo>
                          <a:pt x="49" y="3"/>
                        </a:lnTo>
                        <a:lnTo>
                          <a:pt x="54" y="3"/>
                        </a:lnTo>
                        <a:lnTo>
                          <a:pt x="57" y="5"/>
                        </a:lnTo>
                        <a:lnTo>
                          <a:pt x="61" y="2"/>
                        </a:lnTo>
                        <a:lnTo>
                          <a:pt x="68" y="2"/>
                        </a:lnTo>
                        <a:lnTo>
                          <a:pt x="76" y="8"/>
                        </a:lnTo>
                        <a:lnTo>
                          <a:pt x="78" y="9"/>
                        </a:lnTo>
                        <a:lnTo>
                          <a:pt x="73" y="25"/>
                        </a:lnTo>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26" name="Freeform 255">
                    <a:extLst>
                      <a:ext uri="{FF2B5EF4-FFF2-40B4-BE49-F238E27FC236}">
                        <a16:creationId xmlns:a16="http://schemas.microsoft.com/office/drawing/2014/main" xmlns="" id="{3AAAB597-3FF5-4C45-B8BB-6C97410C0CD9}"/>
                      </a:ext>
                    </a:extLst>
                  </p:cNvPr>
                  <p:cNvSpPr/>
                  <p:nvPr/>
                </p:nvSpPr>
                <p:spPr>
                  <a:xfrm>
                    <a:off x="5029200" y="3870325"/>
                    <a:ext cx="476250" cy="390525"/>
                  </a:xfrm>
                  <a:custGeom>
                    <a:avLst/>
                    <a:gdLst>
                      <a:gd name="T0" fmla="*/ 238 w 300"/>
                      <a:gd name="T1" fmla="*/ 124 h 246"/>
                      <a:gd name="T2" fmla="*/ 238 w 300"/>
                      <a:gd name="T3" fmla="*/ 127 h 246"/>
                      <a:gd name="T4" fmla="*/ 241 w 300"/>
                      <a:gd name="T5" fmla="*/ 130 h 246"/>
                      <a:gd name="T6" fmla="*/ 292 w 300"/>
                      <a:gd name="T7" fmla="*/ 152 h 246"/>
                      <a:gd name="T8" fmla="*/ 290 w 300"/>
                      <a:gd name="T9" fmla="*/ 193 h 246"/>
                      <a:gd name="T10" fmla="*/ 206 w 300"/>
                      <a:gd name="T11" fmla="*/ 214 h 246"/>
                      <a:gd name="T12" fmla="*/ 183 w 300"/>
                      <a:gd name="T13" fmla="*/ 236 h 246"/>
                      <a:gd name="T14" fmla="*/ 173 w 300"/>
                      <a:gd name="T15" fmla="*/ 232 h 246"/>
                      <a:gd name="T16" fmla="*/ 126 w 300"/>
                      <a:gd name="T17" fmla="*/ 237 h 246"/>
                      <a:gd name="T18" fmla="*/ 120 w 300"/>
                      <a:gd name="T19" fmla="*/ 242 h 246"/>
                      <a:gd name="T20" fmla="*/ 115 w 300"/>
                      <a:gd name="T21" fmla="*/ 246 h 246"/>
                      <a:gd name="T22" fmla="*/ 114 w 300"/>
                      <a:gd name="T23" fmla="*/ 242 h 246"/>
                      <a:gd name="T24" fmla="*/ 110 w 300"/>
                      <a:gd name="T25" fmla="*/ 234 h 246"/>
                      <a:gd name="T26" fmla="*/ 102 w 300"/>
                      <a:gd name="T27" fmla="*/ 224 h 246"/>
                      <a:gd name="T28" fmla="*/ 93 w 300"/>
                      <a:gd name="T29" fmla="*/ 211 h 246"/>
                      <a:gd name="T30" fmla="*/ 76 w 300"/>
                      <a:gd name="T31" fmla="*/ 188 h 246"/>
                      <a:gd name="T32" fmla="*/ 67 w 300"/>
                      <a:gd name="T33" fmla="*/ 182 h 246"/>
                      <a:gd name="T34" fmla="*/ 62 w 300"/>
                      <a:gd name="T35" fmla="*/ 163 h 246"/>
                      <a:gd name="T36" fmla="*/ 62 w 300"/>
                      <a:gd name="T37" fmla="*/ 151 h 246"/>
                      <a:gd name="T38" fmla="*/ 47 w 300"/>
                      <a:gd name="T39" fmla="*/ 129 h 246"/>
                      <a:gd name="T40" fmla="*/ 44 w 300"/>
                      <a:gd name="T41" fmla="*/ 127 h 246"/>
                      <a:gd name="T42" fmla="*/ 40 w 300"/>
                      <a:gd name="T43" fmla="*/ 127 h 246"/>
                      <a:gd name="T44" fmla="*/ 37 w 300"/>
                      <a:gd name="T45" fmla="*/ 118 h 246"/>
                      <a:gd name="T46" fmla="*/ 29 w 300"/>
                      <a:gd name="T47" fmla="*/ 104 h 246"/>
                      <a:gd name="T48" fmla="*/ 25 w 300"/>
                      <a:gd name="T49" fmla="*/ 97 h 246"/>
                      <a:gd name="T50" fmla="*/ 19 w 300"/>
                      <a:gd name="T51" fmla="*/ 87 h 246"/>
                      <a:gd name="T52" fmla="*/ 8 w 300"/>
                      <a:gd name="T53" fmla="*/ 68 h 246"/>
                      <a:gd name="T54" fmla="*/ 2 w 300"/>
                      <a:gd name="T55" fmla="*/ 66 h 246"/>
                      <a:gd name="T56" fmla="*/ 3 w 300"/>
                      <a:gd name="T57" fmla="*/ 61 h 246"/>
                      <a:gd name="T58" fmla="*/ 5 w 300"/>
                      <a:gd name="T59" fmla="*/ 46 h 246"/>
                      <a:gd name="T60" fmla="*/ 26 w 300"/>
                      <a:gd name="T61" fmla="*/ 46 h 246"/>
                      <a:gd name="T62" fmla="*/ 43 w 300"/>
                      <a:gd name="T63" fmla="*/ 30 h 246"/>
                      <a:gd name="T64" fmla="*/ 33 w 300"/>
                      <a:gd name="T65" fmla="*/ 11 h 246"/>
                      <a:gd name="T66" fmla="*/ 118 w 300"/>
                      <a:gd name="T67" fmla="*/ 25 h 246"/>
                      <a:gd name="T68" fmla="*/ 128 w 300"/>
                      <a:gd name="T69" fmla="*/ 31 h 246"/>
                      <a:gd name="T70" fmla="*/ 145 w 300"/>
                      <a:gd name="T71" fmla="*/ 49 h 246"/>
                      <a:gd name="T72" fmla="*/ 184 w 300"/>
                      <a:gd name="T73" fmla="*/ 56 h 246"/>
                      <a:gd name="T74" fmla="*/ 201 w 300"/>
                      <a:gd name="T75" fmla="*/ 71 h 246"/>
                      <a:gd name="T76" fmla="*/ 208 w 300"/>
                      <a:gd name="T77" fmla="*/ 78 h 246"/>
                      <a:gd name="T78" fmla="*/ 208 w 300"/>
                      <a:gd name="T79" fmla="*/ 80 h 246"/>
                      <a:gd name="T80" fmla="*/ 218 w 300"/>
                      <a:gd name="T81" fmla="*/ 88 h 246"/>
                      <a:gd name="T82" fmla="*/ 221 w 300"/>
                      <a:gd name="T83" fmla="*/ 96 h 246"/>
                      <a:gd name="T84" fmla="*/ 220 w 300"/>
                      <a:gd name="T85" fmla="*/ 100 h 246"/>
                      <a:gd name="T86" fmla="*/ 227 w 300"/>
                      <a:gd name="T87" fmla="*/ 115 h 246"/>
                      <a:gd name="T88" fmla="*/ 229 w 300"/>
                      <a:gd name="T89" fmla="*/ 119 h 246"/>
                      <a:gd name="T90" fmla="*/ 232 w 300"/>
                      <a:gd name="T91" fmla="*/ 12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0" h="246">
                        <a:moveTo>
                          <a:pt x="239" y="121"/>
                        </a:moveTo>
                        <a:lnTo>
                          <a:pt x="238" y="123"/>
                        </a:lnTo>
                        <a:lnTo>
                          <a:pt x="238" y="124"/>
                        </a:lnTo>
                        <a:lnTo>
                          <a:pt x="239" y="124"/>
                        </a:lnTo>
                        <a:lnTo>
                          <a:pt x="238" y="125"/>
                        </a:lnTo>
                        <a:lnTo>
                          <a:pt x="238" y="127"/>
                        </a:lnTo>
                        <a:lnTo>
                          <a:pt x="240" y="127"/>
                        </a:lnTo>
                        <a:lnTo>
                          <a:pt x="241" y="128"/>
                        </a:lnTo>
                        <a:lnTo>
                          <a:pt x="241" y="130"/>
                        </a:lnTo>
                        <a:lnTo>
                          <a:pt x="255" y="148"/>
                        </a:lnTo>
                        <a:lnTo>
                          <a:pt x="291" y="153"/>
                        </a:lnTo>
                        <a:lnTo>
                          <a:pt x="292" y="152"/>
                        </a:lnTo>
                        <a:lnTo>
                          <a:pt x="292" y="152"/>
                        </a:lnTo>
                        <a:lnTo>
                          <a:pt x="300" y="163"/>
                        </a:lnTo>
                        <a:lnTo>
                          <a:pt x="290" y="193"/>
                        </a:lnTo>
                        <a:lnTo>
                          <a:pt x="247" y="208"/>
                        </a:lnTo>
                        <a:lnTo>
                          <a:pt x="247" y="208"/>
                        </a:lnTo>
                        <a:lnTo>
                          <a:pt x="206" y="214"/>
                        </a:lnTo>
                        <a:lnTo>
                          <a:pt x="193" y="220"/>
                        </a:lnTo>
                        <a:lnTo>
                          <a:pt x="184" y="231"/>
                        </a:lnTo>
                        <a:lnTo>
                          <a:pt x="183" y="236"/>
                        </a:lnTo>
                        <a:lnTo>
                          <a:pt x="179" y="238"/>
                        </a:lnTo>
                        <a:lnTo>
                          <a:pt x="176" y="238"/>
                        </a:lnTo>
                        <a:lnTo>
                          <a:pt x="173" y="232"/>
                        </a:lnTo>
                        <a:lnTo>
                          <a:pt x="138" y="231"/>
                        </a:lnTo>
                        <a:lnTo>
                          <a:pt x="131" y="236"/>
                        </a:lnTo>
                        <a:lnTo>
                          <a:pt x="126" y="237"/>
                        </a:lnTo>
                        <a:lnTo>
                          <a:pt x="125" y="238"/>
                        </a:lnTo>
                        <a:lnTo>
                          <a:pt x="123" y="240"/>
                        </a:lnTo>
                        <a:lnTo>
                          <a:pt x="120" y="242"/>
                        </a:lnTo>
                        <a:lnTo>
                          <a:pt x="119" y="244"/>
                        </a:lnTo>
                        <a:lnTo>
                          <a:pt x="118" y="245"/>
                        </a:lnTo>
                        <a:lnTo>
                          <a:pt x="115" y="246"/>
                        </a:lnTo>
                        <a:lnTo>
                          <a:pt x="115" y="246"/>
                        </a:lnTo>
                        <a:lnTo>
                          <a:pt x="114" y="244"/>
                        </a:lnTo>
                        <a:lnTo>
                          <a:pt x="114" y="242"/>
                        </a:lnTo>
                        <a:lnTo>
                          <a:pt x="111" y="236"/>
                        </a:lnTo>
                        <a:lnTo>
                          <a:pt x="111" y="236"/>
                        </a:lnTo>
                        <a:lnTo>
                          <a:pt x="110" y="234"/>
                        </a:lnTo>
                        <a:lnTo>
                          <a:pt x="108" y="230"/>
                        </a:lnTo>
                        <a:lnTo>
                          <a:pt x="104" y="225"/>
                        </a:lnTo>
                        <a:lnTo>
                          <a:pt x="102" y="224"/>
                        </a:lnTo>
                        <a:lnTo>
                          <a:pt x="95" y="213"/>
                        </a:lnTo>
                        <a:lnTo>
                          <a:pt x="94" y="212"/>
                        </a:lnTo>
                        <a:lnTo>
                          <a:pt x="93" y="211"/>
                        </a:lnTo>
                        <a:lnTo>
                          <a:pt x="92" y="205"/>
                        </a:lnTo>
                        <a:lnTo>
                          <a:pt x="83" y="193"/>
                        </a:lnTo>
                        <a:lnTo>
                          <a:pt x="76" y="188"/>
                        </a:lnTo>
                        <a:lnTo>
                          <a:pt x="75" y="188"/>
                        </a:lnTo>
                        <a:lnTo>
                          <a:pt x="71" y="185"/>
                        </a:lnTo>
                        <a:lnTo>
                          <a:pt x="67" y="182"/>
                        </a:lnTo>
                        <a:lnTo>
                          <a:pt x="63" y="166"/>
                        </a:lnTo>
                        <a:lnTo>
                          <a:pt x="62" y="164"/>
                        </a:lnTo>
                        <a:lnTo>
                          <a:pt x="62" y="163"/>
                        </a:lnTo>
                        <a:lnTo>
                          <a:pt x="63" y="162"/>
                        </a:lnTo>
                        <a:lnTo>
                          <a:pt x="64" y="157"/>
                        </a:lnTo>
                        <a:lnTo>
                          <a:pt x="62" y="151"/>
                        </a:lnTo>
                        <a:lnTo>
                          <a:pt x="61" y="150"/>
                        </a:lnTo>
                        <a:lnTo>
                          <a:pt x="54" y="135"/>
                        </a:lnTo>
                        <a:lnTo>
                          <a:pt x="47" y="129"/>
                        </a:lnTo>
                        <a:lnTo>
                          <a:pt x="46" y="128"/>
                        </a:lnTo>
                        <a:lnTo>
                          <a:pt x="46" y="128"/>
                        </a:lnTo>
                        <a:lnTo>
                          <a:pt x="44" y="127"/>
                        </a:lnTo>
                        <a:lnTo>
                          <a:pt x="42" y="127"/>
                        </a:lnTo>
                        <a:lnTo>
                          <a:pt x="41" y="127"/>
                        </a:lnTo>
                        <a:lnTo>
                          <a:pt x="40" y="127"/>
                        </a:lnTo>
                        <a:lnTo>
                          <a:pt x="40" y="125"/>
                        </a:lnTo>
                        <a:lnTo>
                          <a:pt x="37" y="120"/>
                        </a:lnTo>
                        <a:lnTo>
                          <a:pt x="37" y="118"/>
                        </a:lnTo>
                        <a:lnTo>
                          <a:pt x="37" y="118"/>
                        </a:lnTo>
                        <a:lnTo>
                          <a:pt x="32" y="105"/>
                        </a:lnTo>
                        <a:lnTo>
                          <a:pt x="29" y="104"/>
                        </a:lnTo>
                        <a:lnTo>
                          <a:pt x="28" y="103"/>
                        </a:lnTo>
                        <a:lnTo>
                          <a:pt x="28" y="101"/>
                        </a:lnTo>
                        <a:lnTo>
                          <a:pt x="25" y="97"/>
                        </a:lnTo>
                        <a:lnTo>
                          <a:pt x="23" y="91"/>
                        </a:lnTo>
                        <a:lnTo>
                          <a:pt x="21" y="89"/>
                        </a:lnTo>
                        <a:lnTo>
                          <a:pt x="19" y="87"/>
                        </a:lnTo>
                        <a:lnTo>
                          <a:pt x="16" y="83"/>
                        </a:lnTo>
                        <a:lnTo>
                          <a:pt x="16" y="81"/>
                        </a:lnTo>
                        <a:lnTo>
                          <a:pt x="8" y="68"/>
                        </a:lnTo>
                        <a:lnTo>
                          <a:pt x="7" y="67"/>
                        </a:lnTo>
                        <a:lnTo>
                          <a:pt x="3" y="67"/>
                        </a:lnTo>
                        <a:lnTo>
                          <a:pt x="2" y="66"/>
                        </a:lnTo>
                        <a:lnTo>
                          <a:pt x="1" y="67"/>
                        </a:lnTo>
                        <a:lnTo>
                          <a:pt x="0" y="68"/>
                        </a:lnTo>
                        <a:lnTo>
                          <a:pt x="3" y="61"/>
                        </a:lnTo>
                        <a:lnTo>
                          <a:pt x="4" y="53"/>
                        </a:lnTo>
                        <a:lnTo>
                          <a:pt x="5" y="50"/>
                        </a:lnTo>
                        <a:lnTo>
                          <a:pt x="5" y="46"/>
                        </a:lnTo>
                        <a:lnTo>
                          <a:pt x="5" y="49"/>
                        </a:lnTo>
                        <a:lnTo>
                          <a:pt x="21" y="50"/>
                        </a:lnTo>
                        <a:lnTo>
                          <a:pt x="26" y="46"/>
                        </a:lnTo>
                        <a:lnTo>
                          <a:pt x="30" y="39"/>
                        </a:lnTo>
                        <a:lnTo>
                          <a:pt x="41" y="37"/>
                        </a:lnTo>
                        <a:lnTo>
                          <a:pt x="43" y="30"/>
                        </a:lnTo>
                        <a:lnTo>
                          <a:pt x="48" y="27"/>
                        </a:lnTo>
                        <a:lnTo>
                          <a:pt x="48" y="27"/>
                        </a:lnTo>
                        <a:lnTo>
                          <a:pt x="33" y="11"/>
                        </a:lnTo>
                        <a:lnTo>
                          <a:pt x="60" y="6"/>
                        </a:lnTo>
                        <a:lnTo>
                          <a:pt x="65" y="0"/>
                        </a:lnTo>
                        <a:lnTo>
                          <a:pt x="118" y="25"/>
                        </a:lnTo>
                        <a:lnTo>
                          <a:pt x="120" y="30"/>
                        </a:lnTo>
                        <a:lnTo>
                          <a:pt x="128" y="31"/>
                        </a:lnTo>
                        <a:lnTo>
                          <a:pt x="128" y="31"/>
                        </a:lnTo>
                        <a:lnTo>
                          <a:pt x="128" y="41"/>
                        </a:lnTo>
                        <a:lnTo>
                          <a:pt x="129" y="42"/>
                        </a:lnTo>
                        <a:lnTo>
                          <a:pt x="145" y="49"/>
                        </a:lnTo>
                        <a:lnTo>
                          <a:pt x="171" y="51"/>
                        </a:lnTo>
                        <a:lnTo>
                          <a:pt x="182" y="54"/>
                        </a:lnTo>
                        <a:lnTo>
                          <a:pt x="184" y="56"/>
                        </a:lnTo>
                        <a:lnTo>
                          <a:pt x="187" y="60"/>
                        </a:lnTo>
                        <a:lnTo>
                          <a:pt x="195" y="60"/>
                        </a:lnTo>
                        <a:lnTo>
                          <a:pt x="201" y="71"/>
                        </a:lnTo>
                        <a:lnTo>
                          <a:pt x="203" y="72"/>
                        </a:lnTo>
                        <a:lnTo>
                          <a:pt x="205" y="75"/>
                        </a:lnTo>
                        <a:lnTo>
                          <a:pt x="208" y="78"/>
                        </a:lnTo>
                        <a:lnTo>
                          <a:pt x="208" y="78"/>
                        </a:lnTo>
                        <a:lnTo>
                          <a:pt x="208" y="79"/>
                        </a:lnTo>
                        <a:lnTo>
                          <a:pt x="208" y="80"/>
                        </a:lnTo>
                        <a:lnTo>
                          <a:pt x="209" y="82"/>
                        </a:lnTo>
                        <a:lnTo>
                          <a:pt x="211" y="83"/>
                        </a:lnTo>
                        <a:lnTo>
                          <a:pt x="218" y="88"/>
                        </a:lnTo>
                        <a:lnTo>
                          <a:pt x="219" y="90"/>
                        </a:lnTo>
                        <a:lnTo>
                          <a:pt x="219" y="93"/>
                        </a:lnTo>
                        <a:lnTo>
                          <a:pt x="221" y="96"/>
                        </a:lnTo>
                        <a:lnTo>
                          <a:pt x="221" y="97"/>
                        </a:lnTo>
                        <a:lnTo>
                          <a:pt x="221" y="99"/>
                        </a:lnTo>
                        <a:lnTo>
                          <a:pt x="220" y="100"/>
                        </a:lnTo>
                        <a:lnTo>
                          <a:pt x="220" y="103"/>
                        </a:lnTo>
                        <a:lnTo>
                          <a:pt x="226" y="110"/>
                        </a:lnTo>
                        <a:lnTo>
                          <a:pt x="227" y="115"/>
                        </a:lnTo>
                        <a:lnTo>
                          <a:pt x="228" y="117"/>
                        </a:lnTo>
                        <a:lnTo>
                          <a:pt x="228" y="118"/>
                        </a:lnTo>
                        <a:lnTo>
                          <a:pt x="229" y="119"/>
                        </a:lnTo>
                        <a:lnTo>
                          <a:pt x="229" y="120"/>
                        </a:lnTo>
                        <a:lnTo>
                          <a:pt x="230" y="120"/>
                        </a:lnTo>
                        <a:lnTo>
                          <a:pt x="232" y="123"/>
                        </a:lnTo>
                        <a:lnTo>
                          <a:pt x="233" y="124"/>
                        </a:lnTo>
                        <a:lnTo>
                          <a:pt x="239" y="121"/>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grpSp>
                <p:nvGrpSpPr>
                  <p:cNvPr id="27" name="Group 26">
                    <a:extLst>
                      <a:ext uri="{FF2B5EF4-FFF2-40B4-BE49-F238E27FC236}">
                        <a16:creationId xmlns:a16="http://schemas.microsoft.com/office/drawing/2014/main" xmlns="" id="{7188367A-C884-BD40-8348-F7FDA4AD0A1C}"/>
                      </a:ext>
                    </a:extLst>
                  </p:cNvPr>
                  <p:cNvGrpSpPr/>
                  <p:nvPr/>
                </p:nvGrpSpPr>
                <p:grpSpPr>
                  <a:xfrm>
                    <a:off x="4691063" y="1768475"/>
                    <a:ext cx="3849688" cy="1847850"/>
                    <a:chOff x="4691063" y="1768475"/>
                    <a:chExt cx="3849688" cy="1847850"/>
                  </a:xfrm>
                  <a:grpFill/>
                </p:grpSpPr>
                <p:sp>
                  <p:nvSpPr>
                    <p:cNvPr id="343" name="Freeform 262">
                      <a:extLst>
                        <a:ext uri="{FF2B5EF4-FFF2-40B4-BE49-F238E27FC236}">
                          <a16:creationId xmlns:a16="http://schemas.microsoft.com/office/drawing/2014/main" xmlns="" id="{06863DD6-56DE-7641-868D-9FA1ED9D4DF6}"/>
                        </a:ext>
                      </a:extLst>
                    </p:cNvPr>
                    <p:cNvSpPr/>
                    <p:nvPr/>
                  </p:nvSpPr>
                  <p:spPr>
                    <a:xfrm>
                      <a:off x="7440613" y="3176588"/>
                      <a:ext cx="69850" cy="295275"/>
                    </a:xfrm>
                    <a:custGeom>
                      <a:avLst/>
                      <a:gdLst>
                        <a:gd name="T0" fmla="*/ 14 w 44"/>
                        <a:gd name="T1" fmla="*/ 0 h 186"/>
                        <a:gd name="T2" fmla="*/ 15 w 44"/>
                        <a:gd name="T3" fmla="*/ 0 h 186"/>
                        <a:gd name="T4" fmla="*/ 17 w 44"/>
                        <a:gd name="T5" fmla="*/ 1 h 186"/>
                        <a:gd name="T6" fmla="*/ 25 w 44"/>
                        <a:gd name="T7" fmla="*/ 37 h 186"/>
                        <a:gd name="T8" fmla="*/ 24 w 44"/>
                        <a:gd name="T9" fmla="*/ 48 h 186"/>
                        <a:gd name="T10" fmla="*/ 22 w 44"/>
                        <a:gd name="T11" fmla="*/ 49 h 186"/>
                        <a:gd name="T12" fmla="*/ 23 w 44"/>
                        <a:gd name="T13" fmla="*/ 66 h 186"/>
                        <a:gd name="T14" fmla="*/ 25 w 44"/>
                        <a:gd name="T15" fmla="*/ 66 h 186"/>
                        <a:gd name="T16" fmla="*/ 39 w 44"/>
                        <a:gd name="T17" fmla="*/ 118 h 186"/>
                        <a:gd name="T18" fmla="*/ 44 w 44"/>
                        <a:gd name="T19" fmla="*/ 125 h 186"/>
                        <a:gd name="T20" fmla="*/ 44 w 44"/>
                        <a:gd name="T21" fmla="*/ 128 h 186"/>
                        <a:gd name="T22" fmla="*/ 39 w 44"/>
                        <a:gd name="T23" fmla="*/ 120 h 186"/>
                        <a:gd name="T24" fmla="*/ 31 w 44"/>
                        <a:gd name="T25" fmla="*/ 115 h 186"/>
                        <a:gd name="T26" fmla="*/ 27 w 44"/>
                        <a:gd name="T27" fmla="*/ 115 h 186"/>
                        <a:gd name="T28" fmla="*/ 24 w 44"/>
                        <a:gd name="T29" fmla="*/ 115 h 186"/>
                        <a:gd name="T30" fmla="*/ 21 w 44"/>
                        <a:gd name="T31" fmla="*/ 118 h 186"/>
                        <a:gd name="T32" fmla="*/ 14 w 44"/>
                        <a:gd name="T33" fmla="*/ 151 h 186"/>
                        <a:gd name="T34" fmla="*/ 20 w 44"/>
                        <a:gd name="T35" fmla="*/ 160 h 186"/>
                        <a:gd name="T36" fmla="*/ 22 w 44"/>
                        <a:gd name="T37" fmla="*/ 166 h 186"/>
                        <a:gd name="T38" fmla="*/ 26 w 44"/>
                        <a:gd name="T39" fmla="*/ 169 h 186"/>
                        <a:gd name="T40" fmla="*/ 26 w 44"/>
                        <a:gd name="T41" fmla="*/ 169 h 186"/>
                        <a:gd name="T42" fmla="*/ 27 w 44"/>
                        <a:gd name="T43" fmla="*/ 169 h 186"/>
                        <a:gd name="T44" fmla="*/ 28 w 44"/>
                        <a:gd name="T45" fmla="*/ 177 h 186"/>
                        <a:gd name="T46" fmla="*/ 28 w 44"/>
                        <a:gd name="T47" fmla="*/ 181 h 186"/>
                        <a:gd name="T48" fmla="*/ 27 w 44"/>
                        <a:gd name="T49" fmla="*/ 184 h 186"/>
                        <a:gd name="T50" fmla="*/ 25 w 44"/>
                        <a:gd name="T51" fmla="*/ 174 h 186"/>
                        <a:gd name="T52" fmla="*/ 18 w 44"/>
                        <a:gd name="T53" fmla="*/ 171 h 186"/>
                        <a:gd name="T54" fmla="*/ 15 w 44"/>
                        <a:gd name="T55" fmla="*/ 171 h 186"/>
                        <a:gd name="T56" fmla="*/ 12 w 44"/>
                        <a:gd name="T57" fmla="*/ 174 h 186"/>
                        <a:gd name="T58" fmla="*/ 8 w 44"/>
                        <a:gd name="T59" fmla="*/ 186 h 186"/>
                        <a:gd name="T60" fmla="*/ 5 w 44"/>
                        <a:gd name="T61" fmla="*/ 184 h 186"/>
                        <a:gd name="T62" fmla="*/ 7 w 44"/>
                        <a:gd name="T63" fmla="*/ 146 h 186"/>
                        <a:gd name="T64" fmla="*/ 9 w 44"/>
                        <a:gd name="T65" fmla="*/ 143 h 186"/>
                        <a:gd name="T66" fmla="*/ 5 w 44"/>
                        <a:gd name="T67" fmla="*/ 128 h 186"/>
                        <a:gd name="T68" fmla="*/ 8 w 44"/>
                        <a:gd name="T69" fmla="*/ 102 h 186"/>
                        <a:gd name="T70" fmla="*/ 9 w 44"/>
                        <a:gd name="T71" fmla="*/ 101 h 186"/>
                        <a:gd name="T72" fmla="*/ 8 w 44"/>
                        <a:gd name="T73" fmla="*/ 99 h 186"/>
                        <a:gd name="T74" fmla="*/ 8 w 44"/>
                        <a:gd name="T75" fmla="*/ 92 h 186"/>
                        <a:gd name="T76" fmla="*/ 7 w 44"/>
                        <a:gd name="T77" fmla="*/ 90 h 186"/>
                        <a:gd name="T78" fmla="*/ 8 w 44"/>
                        <a:gd name="T79" fmla="*/ 73 h 186"/>
                        <a:gd name="T80" fmla="*/ 6 w 44"/>
                        <a:gd name="T81" fmla="*/ 67 h 186"/>
                        <a:gd name="T82" fmla="*/ 2 w 44"/>
                        <a:gd name="T83" fmla="*/ 63 h 186"/>
                        <a:gd name="T84" fmla="*/ 2 w 44"/>
                        <a:gd name="T85" fmla="*/ 61 h 186"/>
                        <a:gd name="T86" fmla="*/ 0 w 44"/>
                        <a:gd name="T87" fmla="*/ 48 h 186"/>
                        <a:gd name="T88" fmla="*/ 3 w 44"/>
                        <a:gd name="T89" fmla="*/ 32 h 186"/>
                        <a:gd name="T90" fmla="*/ 3 w 44"/>
                        <a:gd name="T91" fmla="*/ 25 h 186"/>
                        <a:gd name="T92" fmla="*/ 4 w 44"/>
                        <a:gd name="T93" fmla="*/ 21 h 186"/>
                        <a:gd name="T94" fmla="*/ 7 w 44"/>
                        <a:gd name="T95" fmla="*/ 20 h 186"/>
                        <a:gd name="T96" fmla="*/ 8 w 44"/>
                        <a:gd name="T97" fmla="*/ 20 h 186"/>
                        <a:gd name="T98" fmla="*/ 10 w 44"/>
                        <a:gd name="T99" fmla="*/ 22 h 186"/>
                        <a:gd name="T100" fmla="*/ 13 w 44"/>
                        <a:gd name="T101" fmla="*/ 22 h 186"/>
                        <a:gd name="T102" fmla="*/ 13 w 44"/>
                        <a:gd name="T103" fmla="*/ 20 h 186"/>
                        <a:gd name="T104" fmla="*/ 13 w 44"/>
                        <a:gd name="T105" fmla="*/ 19 h 186"/>
                        <a:gd name="T106" fmla="*/ 13 w 44"/>
                        <a:gd name="T107" fmla="*/ 17 h 186"/>
                        <a:gd name="T108" fmla="*/ 15 w 44"/>
                        <a:gd name="T109" fmla="*/ 17 h 186"/>
                        <a:gd name="T110" fmla="*/ 16 w 44"/>
                        <a:gd name="T111" fmla="*/ 16 h 186"/>
                        <a:gd name="T112" fmla="*/ 10 w 44"/>
                        <a:gd name="T113" fmla="*/ 2 h 186"/>
                        <a:gd name="T114" fmla="*/ 11 w 44"/>
                        <a:gd name="T115" fmla="*/ 1 h 186"/>
                        <a:gd name="T116" fmla="*/ 13 w 44"/>
                        <a:gd name="T117" fmla="*/ 1 h 186"/>
                        <a:gd name="T118" fmla="*/ 14 w 44"/>
                        <a:gd name="T1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 h="186">
                          <a:moveTo>
                            <a:pt x="14" y="0"/>
                          </a:moveTo>
                          <a:lnTo>
                            <a:pt x="15" y="0"/>
                          </a:lnTo>
                          <a:lnTo>
                            <a:pt x="17" y="1"/>
                          </a:lnTo>
                          <a:lnTo>
                            <a:pt x="25" y="37"/>
                          </a:lnTo>
                          <a:lnTo>
                            <a:pt x="24" y="48"/>
                          </a:lnTo>
                          <a:lnTo>
                            <a:pt x="22" y="49"/>
                          </a:lnTo>
                          <a:lnTo>
                            <a:pt x="23" y="66"/>
                          </a:lnTo>
                          <a:lnTo>
                            <a:pt x="25" y="66"/>
                          </a:lnTo>
                          <a:lnTo>
                            <a:pt x="39" y="118"/>
                          </a:lnTo>
                          <a:lnTo>
                            <a:pt x="44" y="125"/>
                          </a:lnTo>
                          <a:lnTo>
                            <a:pt x="44" y="128"/>
                          </a:lnTo>
                          <a:lnTo>
                            <a:pt x="39" y="120"/>
                          </a:lnTo>
                          <a:lnTo>
                            <a:pt x="31" y="115"/>
                          </a:lnTo>
                          <a:lnTo>
                            <a:pt x="27" y="115"/>
                          </a:lnTo>
                          <a:lnTo>
                            <a:pt x="24" y="115"/>
                          </a:lnTo>
                          <a:lnTo>
                            <a:pt x="21" y="118"/>
                          </a:lnTo>
                          <a:lnTo>
                            <a:pt x="14" y="151"/>
                          </a:lnTo>
                          <a:lnTo>
                            <a:pt x="20" y="160"/>
                          </a:lnTo>
                          <a:lnTo>
                            <a:pt x="22" y="166"/>
                          </a:lnTo>
                          <a:lnTo>
                            <a:pt x="26" y="169"/>
                          </a:lnTo>
                          <a:lnTo>
                            <a:pt x="26" y="169"/>
                          </a:lnTo>
                          <a:lnTo>
                            <a:pt x="27" y="169"/>
                          </a:lnTo>
                          <a:lnTo>
                            <a:pt x="28" y="177"/>
                          </a:lnTo>
                          <a:lnTo>
                            <a:pt x="28" y="181"/>
                          </a:lnTo>
                          <a:lnTo>
                            <a:pt x="27" y="184"/>
                          </a:lnTo>
                          <a:lnTo>
                            <a:pt x="25" y="174"/>
                          </a:lnTo>
                          <a:lnTo>
                            <a:pt x="18" y="171"/>
                          </a:lnTo>
                          <a:lnTo>
                            <a:pt x="15" y="171"/>
                          </a:lnTo>
                          <a:lnTo>
                            <a:pt x="12" y="174"/>
                          </a:lnTo>
                          <a:lnTo>
                            <a:pt x="8" y="186"/>
                          </a:lnTo>
                          <a:lnTo>
                            <a:pt x="5" y="184"/>
                          </a:lnTo>
                          <a:lnTo>
                            <a:pt x="7" y="146"/>
                          </a:lnTo>
                          <a:lnTo>
                            <a:pt x="9" y="143"/>
                          </a:lnTo>
                          <a:lnTo>
                            <a:pt x="5" y="128"/>
                          </a:lnTo>
                          <a:lnTo>
                            <a:pt x="8" y="102"/>
                          </a:lnTo>
                          <a:lnTo>
                            <a:pt x="9" y="101"/>
                          </a:lnTo>
                          <a:lnTo>
                            <a:pt x="8" y="99"/>
                          </a:lnTo>
                          <a:lnTo>
                            <a:pt x="8" y="92"/>
                          </a:lnTo>
                          <a:lnTo>
                            <a:pt x="7" y="90"/>
                          </a:lnTo>
                          <a:lnTo>
                            <a:pt x="8" y="73"/>
                          </a:lnTo>
                          <a:lnTo>
                            <a:pt x="6" y="67"/>
                          </a:lnTo>
                          <a:lnTo>
                            <a:pt x="2" y="63"/>
                          </a:lnTo>
                          <a:lnTo>
                            <a:pt x="2" y="61"/>
                          </a:lnTo>
                          <a:lnTo>
                            <a:pt x="0" y="48"/>
                          </a:lnTo>
                          <a:lnTo>
                            <a:pt x="3" y="32"/>
                          </a:lnTo>
                          <a:lnTo>
                            <a:pt x="3" y="25"/>
                          </a:lnTo>
                          <a:lnTo>
                            <a:pt x="4" y="21"/>
                          </a:lnTo>
                          <a:lnTo>
                            <a:pt x="7" y="20"/>
                          </a:lnTo>
                          <a:lnTo>
                            <a:pt x="8" y="20"/>
                          </a:lnTo>
                          <a:lnTo>
                            <a:pt x="10" y="22"/>
                          </a:lnTo>
                          <a:lnTo>
                            <a:pt x="13" y="22"/>
                          </a:lnTo>
                          <a:lnTo>
                            <a:pt x="13" y="20"/>
                          </a:lnTo>
                          <a:lnTo>
                            <a:pt x="13" y="19"/>
                          </a:lnTo>
                          <a:lnTo>
                            <a:pt x="13" y="17"/>
                          </a:lnTo>
                          <a:lnTo>
                            <a:pt x="15" y="17"/>
                          </a:lnTo>
                          <a:lnTo>
                            <a:pt x="16" y="16"/>
                          </a:lnTo>
                          <a:lnTo>
                            <a:pt x="10" y="2"/>
                          </a:lnTo>
                          <a:lnTo>
                            <a:pt x="11" y="1"/>
                          </a:lnTo>
                          <a:lnTo>
                            <a:pt x="13" y="1"/>
                          </a:lnTo>
                          <a:lnTo>
                            <a:pt x="14"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grpSp>
                  <p:nvGrpSpPr>
                    <p:cNvPr id="344" name="Group 343">
                      <a:extLst>
                        <a:ext uri="{FF2B5EF4-FFF2-40B4-BE49-F238E27FC236}">
                          <a16:creationId xmlns:a16="http://schemas.microsoft.com/office/drawing/2014/main" xmlns="" id="{A0E0CC2C-54DF-794F-9115-3605E8977730}"/>
                        </a:ext>
                      </a:extLst>
                    </p:cNvPr>
                    <p:cNvGrpSpPr/>
                    <p:nvPr/>
                  </p:nvGrpSpPr>
                  <p:grpSpPr>
                    <a:xfrm>
                      <a:off x="4691063" y="1768475"/>
                      <a:ext cx="3849688" cy="1847850"/>
                      <a:chOff x="4691063" y="1768475"/>
                      <a:chExt cx="3849688" cy="1847850"/>
                    </a:xfrm>
                    <a:grpFill/>
                  </p:grpSpPr>
                  <p:sp>
                    <p:nvSpPr>
                      <p:cNvPr id="345" name="Freeform 300">
                        <a:extLst>
                          <a:ext uri="{FF2B5EF4-FFF2-40B4-BE49-F238E27FC236}">
                            <a16:creationId xmlns:a16="http://schemas.microsoft.com/office/drawing/2014/main" xmlns="" id="{8C36551C-6A93-2B4D-AA7B-D727985B1BDE}"/>
                          </a:ext>
                        </a:extLst>
                      </p:cNvPr>
                      <p:cNvSpPr/>
                      <p:nvPr/>
                    </p:nvSpPr>
                    <p:spPr>
                      <a:xfrm>
                        <a:off x="4691063" y="3122613"/>
                        <a:ext cx="74613" cy="55563"/>
                      </a:xfrm>
                      <a:custGeom>
                        <a:avLst/>
                        <a:gdLst>
                          <a:gd name="T0" fmla="*/ 0 w 47"/>
                          <a:gd name="T1" fmla="*/ 31 h 35"/>
                          <a:gd name="T2" fmla="*/ 1 w 47"/>
                          <a:gd name="T3" fmla="*/ 30 h 35"/>
                          <a:gd name="T4" fmla="*/ 3 w 47"/>
                          <a:gd name="T5" fmla="*/ 28 h 35"/>
                          <a:gd name="T6" fmla="*/ 5 w 47"/>
                          <a:gd name="T7" fmla="*/ 23 h 35"/>
                          <a:gd name="T8" fmla="*/ 5 w 47"/>
                          <a:gd name="T9" fmla="*/ 20 h 35"/>
                          <a:gd name="T10" fmla="*/ 7 w 47"/>
                          <a:gd name="T11" fmla="*/ 19 h 35"/>
                          <a:gd name="T12" fmla="*/ 12 w 47"/>
                          <a:gd name="T13" fmla="*/ 18 h 35"/>
                          <a:gd name="T14" fmla="*/ 20 w 47"/>
                          <a:gd name="T15" fmla="*/ 8 h 35"/>
                          <a:gd name="T16" fmla="*/ 22 w 47"/>
                          <a:gd name="T17" fmla="*/ 0 h 35"/>
                          <a:gd name="T18" fmla="*/ 20 w 47"/>
                          <a:gd name="T19" fmla="*/ 7 h 35"/>
                          <a:gd name="T20" fmla="*/ 15 w 47"/>
                          <a:gd name="T21" fmla="*/ 17 h 35"/>
                          <a:gd name="T22" fmla="*/ 16 w 47"/>
                          <a:gd name="T23" fmla="*/ 19 h 35"/>
                          <a:gd name="T24" fmla="*/ 17 w 47"/>
                          <a:gd name="T25" fmla="*/ 19 h 35"/>
                          <a:gd name="T26" fmla="*/ 20 w 47"/>
                          <a:gd name="T27" fmla="*/ 20 h 35"/>
                          <a:gd name="T28" fmla="*/ 23 w 47"/>
                          <a:gd name="T29" fmla="*/ 20 h 35"/>
                          <a:gd name="T30" fmla="*/ 23 w 47"/>
                          <a:gd name="T31" fmla="*/ 13 h 35"/>
                          <a:gd name="T32" fmla="*/ 24 w 47"/>
                          <a:gd name="T33" fmla="*/ 12 h 35"/>
                          <a:gd name="T34" fmla="*/ 24 w 47"/>
                          <a:gd name="T35" fmla="*/ 10 h 35"/>
                          <a:gd name="T36" fmla="*/ 27 w 47"/>
                          <a:gd name="T37" fmla="*/ 10 h 35"/>
                          <a:gd name="T38" fmla="*/ 28 w 47"/>
                          <a:gd name="T39" fmla="*/ 12 h 35"/>
                          <a:gd name="T40" fmla="*/ 30 w 47"/>
                          <a:gd name="T41" fmla="*/ 12 h 35"/>
                          <a:gd name="T42" fmla="*/ 32 w 47"/>
                          <a:gd name="T43" fmla="*/ 13 h 35"/>
                          <a:gd name="T44" fmla="*/ 38 w 47"/>
                          <a:gd name="T45" fmla="*/ 15 h 35"/>
                          <a:gd name="T46" fmla="*/ 42 w 47"/>
                          <a:gd name="T47" fmla="*/ 14 h 35"/>
                          <a:gd name="T48" fmla="*/ 44 w 47"/>
                          <a:gd name="T49" fmla="*/ 15 h 35"/>
                          <a:gd name="T50" fmla="*/ 47 w 47"/>
                          <a:gd name="T51" fmla="*/ 21 h 35"/>
                          <a:gd name="T52" fmla="*/ 45 w 47"/>
                          <a:gd name="T53" fmla="*/ 25 h 35"/>
                          <a:gd name="T54" fmla="*/ 46 w 47"/>
                          <a:gd name="T55" fmla="*/ 32 h 35"/>
                          <a:gd name="T56" fmla="*/ 20 w 47"/>
                          <a:gd name="T57" fmla="*/ 35 h 35"/>
                          <a:gd name="T58" fmla="*/ 0 w 47"/>
                          <a:gd name="T59" fmla="*/ 3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 h="35">
                            <a:moveTo>
                              <a:pt x="0" y="31"/>
                            </a:moveTo>
                            <a:lnTo>
                              <a:pt x="1" y="30"/>
                            </a:lnTo>
                            <a:lnTo>
                              <a:pt x="3" y="28"/>
                            </a:lnTo>
                            <a:lnTo>
                              <a:pt x="5" y="23"/>
                            </a:lnTo>
                            <a:lnTo>
                              <a:pt x="5" y="20"/>
                            </a:lnTo>
                            <a:lnTo>
                              <a:pt x="7" y="19"/>
                            </a:lnTo>
                            <a:lnTo>
                              <a:pt x="12" y="18"/>
                            </a:lnTo>
                            <a:lnTo>
                              <a:pt x="20" y="8"/>
                            </a:lnTo>
                            <a:lnTo>
                              <a:pt x="22" y="0"/>
                            </a:lnTo>
                            <a:lnTo>
                              <a:pt x="20" y="7"/>
                            </a:lnTo>
                            <a:lnTo>
                              <a:pt x="15" y="17"/>
                            </a:lnTo>
                            <a:lnTo>
                              <a:pt x="16" y="19"/>
                            </a:lnTo>
                            <a:lnTo>
                              <a:pt x="17" y="19"/>
                            </a:lnTo>
                            <a:lnTo>
                              <a:pt x="20" y="20"/>
                            </a:lnTo>
                            <a:lnTo>
                              <a:pt x="23" y="20"/>
                            </a:lnTo>
                            <a:lnTo>
                              <a:pt x="23" y="13"/>
                            </a:lnTo>
                            <a:lnTo>
                              <a:pt x="24" y="12"/>
                            </a:lnTo>
                            <a:lnTo>
                              <a:pt x="24" y="10"/>
                            </a:lnTo>
                            <a:lnTo>
                              <a:pt x="27" y="10"/>
                            </a:lnTo>
                            <a:lnTo>
                              <a:pt x="28" y="12"/>
                            </a:lnTo>
                            <a:lnTo>
                              <a:pt x="30" y="12"/>
                            </a:lnTo>
                            <a:lnTo>
                              <a:pt x="32" y="13"/>
                            </a:lnTo>
                            <a:lnTo>
                              <a:pt x="38" y="15"/>
                            </a:lnTo>
                            <a:lnTo>
                              <a:pt x="42" y="14"/>
                            </a:lnTo>
                            <a:lnTo>
                              <a:pt x="44" y="15"/>
                            </a:lnTo>
                            <a:lnTo>
                              <a:pt x="47" y="21"/>
                            </a:lnTo>
                            <a:lnTo>
                              <a:pt x="45" y="25"/>
                            </a:lnTo>
                            <a:lnTo>
                              <a:pt x="46" y="32"/>
                            </a:lnTo>
                            <a:lnTo>
                              <a:pt x="20" y="35"/>
                            </a:lnTo>
                            <a:lnTo>
                              <a:pt x="0" y="31"/>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grpSp>
                    <p:nvGrpSpPr>
                      <p:cNvPr id="346" name="Group 345">
                        <a:extLst>
                          <a:ext uri="{FF2B5EF4-FFF2-40B4-BE49-F238E27FC236}">
                            <a16:creationId xmlns:a16="http://schemas.microsoft.com/office/drawing/2014/main" xmlns="" id="{A17EB5D9-F285-D541-9D6A-D8B94FB5D767}"/>
                          </a:ext>
                        </a:extLst>
                      </p:cNvPr>
                      <p:cNvGrpSpPr/>
                      <p:nvPr/>
                    </p:nvGrpSpPr>
                    <p:grpSpPr>
                      <a:xfrm>
                        <a:off x="4868863" y="1768475"/>
                        <a:ext cx="3671888" cy="1847850"/>
                        <a:chOff x="4868863" y="1768475"/>
                        <a:chExt cx="3671888" cy="1847850"/>
                      </a:xfrm>
                      <a:grpFill/>
                    </p:grpSpPr>
                    <p:sp>
                      <p:nvSpPr>
                        <p:cNvPr id="347" name="Freeform 264">
                          <a:extLst>
                            <a:ext uri="{FF2B5EF4-FFF2-40B4-BE49-F238E27FC236}">
                              <a16:creationId xmlns:a16="http://schemas.microsoft.com/office/drawing/2014/main" xmlns="" id="{BE4AE834-B998-E741-8EB6-9FA46375C053}"/>
                            </a:ext>
                          </a:extLst>
                        </p:cNvPr>
                        <p:cNvSpPr/>
                        <p:nvPr/>
                      </p:nvSpPr>
                      <p:spPr>
                        <a:xfrm>
                          <a:off x="5411788" y="2160588"/>
                          <a:ext cx="136525" cy="209550"/>
                        </a:xfrm>
                        <a:custGeom>
                          <a:avLst/>
                          <a:gdLst>
                            <a:gd name="T0" fmla="*/ 38 w 86"/>
                            <a:gd name="T1" fmla="*/ 6 h 132"/>
                            <a:gd name="T2" fmla="*/ 50 w 86"/>
                            <a:gd name="T3" fmla="*/ 0 h 132"/>
                            <a:gd name="T4" fmla="*/ 59 w 86"/>
                            <a:gd name="T5" fmla="*/ 4 h 132"/>
                            <a:gd name="T6" fmla="*/ 70 w 86"/>
                            <a:gd name="T7" fmla="*/ 12 h 132"/>
                            <a:gd name="T8" fmla="*/ 69 w 86"/>
                            <a:gd name="T9" fmla="*/ 18 h 132"/>
                            <a:gd name="T10" fmla="*/ 59 w 86"/>
                            <a:gd name="T11" fmla="*/ 22 h 132"/>
                            <a:gd name="T12" fmla="*/ 68 w 86"/>
                            <a:gd name="T13" fmla="*/ 24 h 132"/>
                            <a:gd name="T14" fmla="*/ 62 w 86"/>
                            <a:gd name="T15" fmla="*/ 30 h 132"/>
                            <a:gd name="T16" fmla="*/ 61 w 86"/>
                            <a:gd name="T17" fmla="*/ 31 h 132"/>
                            <a:gd name="T18" fmla="*/ 59 w 86"/>
                            <a:gd name="T19" fmla="*/ 41 h 132"/>
                            <a:gd name="T20" fmla="*/ 57 w 86"/>
                            <a:gd name="T21" fmla="*/ 43 h 132"/>
                            <a:gd name="T22" fmla="*/ 55 w 86"/>
                            <a:gd name="T23" fmla="*/ 56 h 132"/>
                            <a:gd name="T24" fmla="*/ 55 w 86"/>
                            <a:gd name="T25" fmla="*/ 69 h 132"/>
                            <a:gd name="T26" fmla="*/ 63 w 86"/>
                            <a:gd name="T27" fmla="*/ 97 h 132"/>
                            <a:gd name="T28" fmla="*/ 75 w 86"/>
                            <a:gd name="T29" fmla="*/ 114 h 132"/>
                            <a:gd name="T30" fmla="*/ 86 w 86"/>
                            <a:gd name="T31" fmla="*/ 122 h 132"/>
                            <a:gd name="T32" fmla="*/ 82 w 86"/>
                            <a:gd name="T33" fmla="*/ 127 h 132"/>
                            <a:gd name="T34" fmla="*/ 81 w 86"/>
                            <a:gd name="T35" fmla="*/ 129 h 132"/>
                            <a:gd name="T36" fmla="*/ 77 w 86"/>
                            <a:gd name="T37" fmla="*/ 130 h 132"/>
                            <a:gd name="T38" fmla="*/ 72 w 86"/>
                            <a:gd name="T39" fmla="*/ 122 h 132"/>
                            <a:gd name="T40" fmla="*/ 66 w 86"/>
                            <a:gd name="T41" fmla="*/ 125 h 132"/>
                            <a:gd name="T42" fmla="*/ 69 w 86"/>
                            <a:gd name="T43" fmla="*/ 126 h 132"/>
                            <a:gd name="T44" fmla="*/ 64 w 86"/>
                            <a:gd name="T45" fmla="*/ 127 h 132"/>
                            <a:gd name="T46" fmla="*/ 62 w 86"/>
                            <a:gd name="T47" fmla="*/ 128 h 132"/>
                            <a:gd name="T48" fmla="*/ 56 w 86"/>
                            <a:gd name="T49" fmla="*/ 123 h 132"/>
                            <a:gd name="T50" fmla="*/ 53 w 86"/>
                            <a:gd name="T51" fmla="*/ 126 h 132"/>
                            <a:gd name="T52" fmla="*/ 46 w 86"/>
                            <a:gd name="T53" fmla="*/ 124 h 132"/>
                            <a:gd name="T54" fmla="*/ 48 w 86"/>
                            <a:gd name="T55" fmla="*/ 121 h 132"/>
                            <a:gd name="T56" fmla="*/ 36 w 86"/>
                            <a:gd name="T57" fmla="*/ 122 h 132"/>
                            <a:gd name="T58" fmla="*/ 32 w 86"/>
                            <a:gd name="T59" fmla="*/ 120 h 132"/>
                            <a:gd name="T60" fmla="*/ 30 w 86"/>
                            <a:gd name="T61" fmla="*/ 110 h 132"/>
                            <a:gd name="T62" fmla="*/ 35 w 86"/>
                            <a:gd name="T63" fmla="*/ 109 h 132"/>
                            <a:gd name="T64" fmla="*/ 39 w 86"/>
                            <a:gd name="T65" fmla="*/ 108 h 132"/>
                            <a:gd name="T66" fmla="*/ 38 w 86"/>
                            <a:gd name="T67" fmla="*/ 104 h 132"/>
                            <a:gd name="T68" fmla="*/ 28 w 86"/>
                            <a:gd name="T69" fmla="*/ 100 h 132"/>
                            <a:gd name="T70" fmla="*/ 30 w 86"/>
                            <a:gd name="T71" fmla="*/ 96 h 132"/>
                            <a:gd name="T72" fmla="*/ 27 w 86"/>
                            <a:gd name="T73" fmla="*/ 99 h 132"/>
                            <a:gd name="T74" fmla="*/ 27 w 86"/>
                            <a:gd name="T75" fmla="*/ 87 h 132"/>
                            <a:gd name="T76" fmla="*/ 21 w 86"/>
                            <a:gd name="T77" fmla="*/ 91 h 132"/>
                            <a:gd name="T78" fmla="*/ 18 w 86"/>
                            <a:gd name="T79" fmla="*/ 84 h 132"/>
                            <a:gd name="T80" fmla="*/ 13 w 86"/>
                            <a:gd name="T81" fmla="*/ 90 h 132"/>
                            <a:gd name="T82" fmla="*/ 10 w 86"/>
                            <a:gd name="T83" fmla="*/ 90 h 132"/>
                            <a:gd name="T84" fmla="*/ 3 w 86"/>
                            <a:gd name="T85" fmla="*/ 88 h 132"/>
                            <a:gd name="T86" fmla="*/ 1 w 86"/>
                            <a:gd name="T87" fmla="*/ 64 h 132"/>
                            <a:gd name="T88" fmla="*/ 8 w 86"/>
                            <a:gd name="T89" fmla="*/ 61 h 132"/>
                            <a:gd name="T90" fmla="*/ 11 w 86"/>
                            <a:gd name="T91" fmla="*/ 65 h 132"/>
                            <a:gd name="T92" fmla="*/ 14 w 86"/>
                            <a:gd name="T93" fmla="*/ 54 h 132"/>
                            <a:gd name="T94" fmla="*/ 15 w 86"/>
                            <a:gd name="T95" fmla="*/ 49 h 132"/>
                            <a:gd name="T96" fmla="*/ 18 w 86"/>
                            <a:gd name="T97" fmla="*/ 45 h 132"/>
                            <a:gd name="T98" fmla="*/ 21 w 86"/>
                            <a:gd name="T99" fmla="*/ 39 h 132"/>
                            <a:gd name="T100" fmla="*/ 19 w 86"/>
                            <a:gd name="T101" fmla="*/ 36 h 132"/>
                            <a:gd name="T102" fmla="*/ 13 w 86"/>
                            <a:gd name="T103" fmla="*/ 29 h 132"/>
                            <a:gd name="T104" fmla="*/ 23 w 86"/>
                            <a:gd name="T105" fmla="*/ 25 h 132"/>
                            <a:gd name="T106" fmla="*/ 22 w 86"/>
                            <a:gd name="T107" fmla="*/ 21 h 132"/>
                            <a:gd name="T108" fmla="*/ 24 w 86"/>
                            <a:gd name="T109" fmla="*/ 17 h 132"/>
                            <a:gd name="T110" fmla="*/ 27 w 86"/>
                            <a:gd name="T111" fmla="*/ 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 h="132">
                              <a:moveTo>
                                <a:pt x="31" y="5"/>
                              </a:moveTo>
                              <a:lnTo>
                                <a:pt x="32" y="4"/>
                              </a:lnTo>
                              <a:lnTo>
                                <a:pt x="38" y="6"/>
                              </a:lnTo>
                              <a:lnTo>
                                <a:pt x="40" y="3"/>
                              </a:lnTo>
                              <a:lnTo>
                                <a:pt x="47" y="0"/>
                              </a:lnTo>
                              <a:lnTo>
                                <a:pt x="50" y="0"/>
                              </a:lnTo>
                              <a:lnTo>
                                <a:pt x="53" y="3"/>
                              </a:lnTo>
                              <a:lnTo>
                                <a:pt x="55" y="4"/>
                              </a:lnTo>
                              <a:lnTo>
                                <a:pt x="59" y="4"/>
                              </a:lnTo>
                              <a:lnTo>
                                <a:pt x="65" y="9"/>
                              </a:lnTo>
                              <a:lnTo>
                                <a:pt x="68" y="9"/>
                              </a:lnTo>
                              <a:lnTo>
                                <a:pt x="70" y="12"/>
                              </a:lnTo>
                              <a:lnTo>
                                <a:pt x="71" y="14"/>
                              </a:lnTo>
                              <a:lnTo>
                                <a:pt x="62" y="17"/>
                              </a:lnTo>
                              <a:lnTo>
                                <a:pt x="69" y="18"/>
                              </a:lnTo>
                              <a:lnTo>
                                <a:pt x="68" y="19"/>
                              </a:lnTo>
                              <a:lnTo>
                                <a:pt x="65" y="19"/>
                              </a:lnTo>
                              <a:lnTo>
                                <a:pt x="59" y="22"/>
                              </a:lnTo>
                              <a:lnTo>
                                <a:pt x="62" y="23"/>
                              </a:lnTo>
                              <a:lnTo>
                                <a:pt x="67" y="21"/>
                              </a:lnTo>
                              <a:lnTo>
                                <a:pt x="68" y="24"/>
                              </a:lnTo>
                              <a:lnTo>
                                <a:pt x="66" y="27"/>
                              </a:lnTo>
                              <a:lnTo>
                                <a:pt x="64" y="29"/>
                              </a:lnTo>
                              <a:lnTo>
                                <a:pt x="62" y="30"/>
                              </a:lnTo>
                              <a:lnTo>
                                <a:pt x="57" y="29"/>
                              </a:lnTo>
                              <a:lnTo>
                                <a:pt x="56" y="31"/>
                              </a:lnTo>
                              <a:lnTo>
                                <a:pt x="61" y="31"/>
                              </a:lnTo>
                              <a:lnTo>
                                <a:pt x="61" y="34"/>
                              </a:lnTo>
                              <a:lnTo>
                                <a:pt x="59" y="37"/>
                              </a:lnTo>
                              <a:lnTo>
                                <a:pt x="59" y="41"/>
                              </a:lnTo>
                              <a:lnTo>
                                <a:pt x="57" y="40"/>
                              </a:lnTo>
                              <a:lnTo>
                                <a:pt x="56" y="42"/>
                              </a:lnTo>
                              <a:lnTo>
                                <a:pt x="57" y="43"/>
                              </a:lnTo>
                              <a:lnTo>
                                <a:pt x="57" y="46"/>
                              </a:lnTo>
                              <a:lnTo>
                                <a:pt x="55" y="46"/>
                              </a:lnTo>
                              <a:lnTo>
                                <a:pt x="55" y="56"/>
                              </a:lnTo>
                              <a:lnTo>
                                <a:pt x="57" y="58"/>
                              </a:lnTo>
                              <a:lnTo>
                                <a:pt x="55" y="66"/>
                              </a:lnTo>
                              <a:lnTo>
                                <a:pt x="55" y="69"/>
                              </a:lnTo>
                              <a:lnTo>
                                <a:pt x="56" y="71"/>
                              </a:lnTo>
                              <a:lnTo>
                                <a:pt x="59" y="88"/>
                              </a:lnTo>
                              <a:lnTo>
                                <a:pt x="63" y="97"/>
                              </a:lnTo>
                              <a:lnTo>
                                <a:pt x="65" y="102"/>
                              </a:lnTo>
                              <a:lnTo>
                                <a:pt x="73" y="113"/>
                              </a:lnTo>
                              <a:lnTo>
                                <a:pt x="75" y="114"/>
                              </a:lnTo>
                              <a:lnTo>
                                <a:pt x="82" y="120"/>
                              </a:lnTo>
                              <a:lnTo>
                                <a:pt x="83" y="120"/>
                              </a:lnTo>
                              <a:lnTo>
                                <a:pt x="86" y="122"/>
                              </a:lnTo>
                              <a:lnTo>
                                <a:pt x="85" y="123"/>
                              </a:lnTo>
                              <a:lnTo>
                                <a:pt x="85" y="125"/>
                              </a:lnTo>
                              <a:lnTo>
                                <a:pt x="82" y="127"/>
                              </a:lnTo>
                              <a:lnTo>
                                <a:pt x="77" y="126"/>
                              </a:lnTo>
                              <a:lnTo>
                                <a:pt x="75" y="127"/>
                              </a:lnTo>
                              <a:lnTo>
                                <a:pt x="81" y="129"/>
                              </a:lnTo>
                              <a:lnTo>
                                <a:pt x="79" y="129"/>
                              </a:lnTo>
                              <a:lnTo>
                                <a:pt x="79" y="132"/>
                              </a:lnTo>
                              <a:lnTo>
                                <a:pt x="77" y="130"/>
                              </a:lnTo>
                              <a:lnTo>
                                <a:pt x="73" y="126"/>
                              </a:lnTo>
                              <a:lnTo>
                                <a:pt x="72" y="125"/>
                              </a:lnTo>
                              <a:lnTo>
                                <a:pt x="72" y="122"/>
                              </a:lnTo>
                              <a:lnTo>
                                <a:pt x="70" y="123"/>
                              </a:lnTo>
                              <a:lnTo>
                                <a:pt x="67" y="123"/>
                              </a:lnTo>
                              <a:lnTo>
                                <a:pt x="66" y="125"/>
                              </a:lnTo>
                              <a:lnTo>
                                <a:pt x="66" y="126"/>
                              </a:lnTo>
                              <a:lnTo>
                                <a:pt x="68" y="127"/>
                              </a:lnTo>
                              <a:lnTo>
                                <a:pt x="69" y="126"/>
                              </a:lnTo>
                              <a:lnTo>
                                <a:pt x="70" y="129"/>
                              </a:lnTo>
                              <a:lnTo>
                                <a:pt x="66" y="129"/>
                              </a:lnTo>
                              <a:lnTo>
                                <a:pt x="64" y="127"/>
                              </a:lnTo>
                              <a:lnTo>
                                <a:pt x="62" y="127"/>
                              </a:lnTo>
                              <a:lnTo>
                                <a:pt x="63" y="129"/>
                              </a:lnTo>
                              <a:lnTo>
                                <a:pt x="62" y="128"/>
                              </a:lnTo>
                              <a:lnTo>
                                <a:pt x="60" y="125"/>
                              </a:lnTo>
                              <a:lnTo>
                                <a:pt x="58" y="125"/>
                              </a:lnTo>
                              <a:lnTo>
                                <a:pt x="56" y="123"/>
                              </a:lnTo>
                              <a:lnTo>
                                <a:pt x="55" y="126"/>
                              </a:lnTo>
                              <a:lnTo>
                                <a:pt x="54" y="125"/>
                              </a:lnTo>
                              <a:lnTo>
                                <a:pt x="53" y="126"/>
                              </a:lnTo>
                              <a:lnTo>
                                <a:pt x="53" y="129"/>
                              </a:lnTo>
                              <a:lnTo>
                                <a:pt x="51" y="129"/>
                              </a:lnTo>
                              <a:lnTo>
                                <a:pt x="46" y="124"/>
                              </a:lnTo>
                              <a:lnTo>
                                <a:pt x="45" y="122"/>
                              </a:lnTo>
                              <a:lnTo>
                                <a:pt x="48" y="122"/>
                              </a:lnTo>
                              <a:lnTo>
                                <a:pt x="48" y="121"/>
                              </a:lnTo>
                              <a:lnTo>
                                <a:pt x="43" y="120"/>
                              </a:lnTo>
                              <a:lnTo>
                                <a:pt x="38" y="122"/>
                              </a:lnTo>
                              <a:lnTo>
                                <a:pt x="36" y="122"/>
                              </a:lnTo>
                              <a:lnTo>
                                <a:pt x="35" y="119"/>
                              </a:lnTo>
                              <a:lnTo>
                                <a:pt x="34" y="120"/>
                              </a:lnTo>
                              <a:lnTo>
                                <a:pt x="32" y="120"/>
                              </a:lnTo>
                              <a:lnTo>
                                <a:pt x="31" y="118"/>
                              </a:lnTo>
                              <a:lnTo>
                                <a:pt x="31" y="112"/>
                              </a:lnTo>
                              <a:lnTo>
                                <a:pt x="30" y="110"/>
                              </a:lnTo>
                              <a:lnTo>
                                <a:pt x="31" y="109"/>
                              </a:lnTo>
                              <a:lnTo>
                                <a:pt x="34" y="111"/>
                              </a:lnTo>
                              <a:lnTo>
                                <a:pt x="35" y="109"/>
                              </a:lnTo>
                              <a:lnTo>
                                <a:pt x="34" y="107"/>
                              </a:lnTo>
                              <a:lnTo>
                                <a:pt x="36" y="108"/>
                              </a:lnTo>
                              <a:lnTo>
                                <a:pt x="39" y="108"/>
                              </a:lnTo>
                              <a:lnTo>
                                <a:pt x="39" y="107"/>
                              </a:lnTo>
                              <a:lnTo>
                                <a:pt x="36" y="106"/>
                              </a:lnTo>
                              <a:lnTo>
                                <a:pt x="38" y="104"/>
                              </a:lnTo>
                              <a:lnTo>
                                <a:pt x="36" y="103"/>
                              </a:lnTo>
                              <a:lnTo>
                                <a:pt x="31" y="103"/>
                              </a:lnTo>
                              <a:lnTo>
                                <a:pt x="28" y="100"/>
                              </a:lnTo>
                              <a:lnTo>
                                <a:pt x="28" y="99"/>
                              </a:lnTo>
                              <a:lnTo>
                                <a:pt x="30" y="99"/>
                              </a:lnTo>
                              <a:lnTo>
                                <a:pt x="30" y="96"/>
                              </a:lnTo>
                              <a:lnTo>
                                <a:pt x="34" y="90"/>
                              </a:lnTo>
                              <a:lnTo>
                                <a:pt x="31" y="92"/>
                              </a:lnTo>
                              <a:lnTo>
                                <a:pt x="27" y="99"/>
                              </a:lnTo>
                              <a:lnTo>
                                <a:pt x="27" y="95"/>
                              </a:lnTo>
                              <a:lnTo>
                                <a:pt x="26" y="92"/>
                              </a:lnTo>
                              <a:lnTo>
                                <a:pt x="27" y="87"/>
                              </a:lnTo>
                              <a:lnTo>
                                <a:pt x="24" y="90"/>
                              </a:lnTo>
                              <a:lnTo>
                                <a:pt x="22" y="89"/>
                              </a:lnTo>
                              <a:lnTo>
                                <a:pt x="21" y="91"/>
                              </a:lnTo>
                              <a:lnTo>
                                <a:pt x="19" y="90"/>
                              </a:lnTo>
                              <a:lnTo>
                                <a:pt x="18" y="92"/>
                              </a:lnTo>
                              <a:lnTo>
                                <a:pt x="18" y="84"/>
                              </a:lnTo>
                              <a:lnTo>
                                <a:pt x="16" y="83"/>
                              </a:lnTo>
                              <a:lnTo>
                                <a:pt x="13" y="87"/>
                              </a:lnTo>
                              <a:lnTo>
                                <a:pt x="13" y="90"/>
                              </a:lnTo>
                              <a:lnTo>
                                <a:pt x="12" y="86"/>
                              </a:lnTo>
                              <a:lnTo>
                                <a:pt x="10" y="87"/>
                              </a:lnTo>
                              <a:lnTo>
                                <a:pt x="10" y="90"/>
                              </a:lnTo>
                              <a:lnTo>
                                <a:pt x="5" y="90"/>
                              </a:lnTo>
                              <a:lnTo>
                                <a:pt x="5" y="88"/>
                              </a:lnTo>
                              <a:lnTo>
                                <a:pt x="3" y="88"/>
                              </a:lnTo>
                              <a:lnTo>
                                <a:pt x="0" y="80"/>
                              </a:lnTo>
                              <a:lnTo>
                                <a:pt x="0" y="66"/>
                              </a:lnTo>
                              <a:lnTo>
                                <a:pt x="1" y="64"/>
                              </a:lnTo>
                              <a:lnTo>
                                <a:pt x="4" y="61"/>
                              </a:lnTo>
                              <a:lnTo>
                                <a:pt x="6" y="63"/>
                              </a:lnTo>
                              <a:lnTo>
                                <a:pt x="8" y="61"/>
                              </a:lnTo>
                              <a:lnTo>
                                <a:pt x="10" y="61"/>
                              </a:lnTo>
                              <a:lnTo>
                                <a:pt x="10" y="63"/>
                              </a:lnTo>
                              <a:lnTo>
                                <a:pt x="11" y="65"/>
                              </a:lnTo>
                              <a:lnTo>
                                <a:pt x="12" y="60"/>
                              </a:lnTo>
                              <a:lnTo>
                                <a:pt x="13" y="59"/>
                              </a:lnTo>
                              <a:lnTo>
                                <a:pt x="14" y="54"/>
                              </a:lnTo>
                              <a:lnTo>
                                <a:pt x="15" y="53"/>
                              </a:lnTo>
                              <a:lnTo>
                                <a:pt x="16" y="52"/>
                              </a:lnTo>
                              <a:lnTo>
                                <a:pt x="15" y="49"/>
                              </a:lnTo>
                              <a:lnTo>
                                <a:pt x="17" y="48"/>
                              </a:lnTo>
                              <a:lnTo>
                                <a:pt x="17" y="45"/>
                              </a:lnTo>
                              <a:lnTo>
                                <a:pt x="18" y="45"/>
                              </a:lnTo>
                              <a:lnTo>
                                <a:pt x="19" y="42"/>
                              </a:lnTo>
                              <a:lnTo>
                                <a:pt x="20" y="40"/>
                              </a:lnTo>
                              <a:lnTo>
                                <a:pt x="21" y="39"/>
                              </a:lnTo>
                              <a:lnTo>
                                <a:pt x="18" y="41"/>
                              </a:lnTo>
                              <a:lnTo>
                                <a:pt x="17" y="39"/>
                              </a:lnTo>
                              <a:lnTo>
                                <a:pt x="19" y="36"/>
                              </a:lnTo>
                              <a:lnTo>
                                <a:pt x="16" y="37"/>
                              </a:lnTo>
                              <a:lnTo>
                                <a:pt x="12" y="33"/>
                              </a:lnTo>
                              <a:lnTo>
                                <a:pt x="13" y="29"/>
                              </a:lnTo>
                              <a:lnTo>
                                <a:pt x="17" y="25"/>
                              </a:lnTo>
                              <a:lnTo>
                                <a:pt x="20" y="24"/>
                              </a:lnTo>
                              <a:lnTo>
                                <a:pt x="23" y="25"/>
                              </a:lnTo>
                              <a:lnTo>
                                <a:pt x="26" y="23"/>
                              </a:lnTo>
                              <a:lnTo>
                                <a:pt x="23" y="23"/>
                              </a:lnTo>
                              <a:lnTo>
                                <a:pt x="22" y="21"/>
                              </a:lnTo>
                              <a:lnTo>
                                <a:pt x="23" y="19"/>
                              </a:lnTo>
                              <a:lnTo>
                                <a:pt x="25" y="19"/>
                              </a:lnTo>
                              <a:lnTo>
                                <a:pt x="24" y="17"/>
                              </a:lnTo>
                              <a:lnTo>
                                <a:pt x="23" y="16"/>
                              </a:lnTo>
                              <a:lnTo>
                                <a:pt x="22" y="14"/>
                              </a:lnTo>
                              <a:lnTo>
                                <a:pt x="27" y="8"/>
                              </a:lnTo>
                              <a:lnTo>
                                <a:pt x="31" y="5"/>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348" name="Freeform 266">
                          <a:extLst>
                            <a:ext uri="{FF2B5EF4-FFF2-40B4-BE49-F238E27FC236}">
                              <a16:creationId xmlns:a16="http://schemas.microsoft.com/office/drawing/2014/main" xmlns="" id="{1067755D-64DF-124E-A77C-2319C5F65249}"/>
                            </a:ext>
                          </a:extLst>
                        </p:cNvPr>
                        <p:cNvSpPr/>
                        <p:nvPr/>
                      </p:nvSpPr>
                      <p:spPr>
                        <a:xfrm>
                          <a:off x="5459413" y="1844675"/>
                          <a:ext cx="346075" cy="327025"/>
                        </a:xfrm>
                        <a:custGeom>
                          <a:avLst/>
                          <a:gdLst>
                            <a:gd name="T0" fmla="*/ 8 w 218"/>
                            <a:gd name="T1" fmla="*/ 173 h 206"/>
                            <a:gd name="T2" fmla="*/ 23 w 218"/>
                            <a:gd name="T3" fmla="*/ 163 h 206"/>
                            <a:gd name="T4" fmla="*/ 22 w 218"/>
                            <a:gd name="T5" fmla="*/ 160 h 206"/>
                            <a:gd name="T6" fmla="*/ 21 w 218"/>
                            <a:gd name="T7" fmla="*/ 150 h 206"/>
                            <a:gd name="T8" fmla="*/ 28 w 218"/>
                            <a:gd name="T9" fmla="*/ 143 h 206"/>
                            <a:gd name="T10" fmla="*/ 33 w 218"/>
                            <a:gd name="T11" fmla="*/ 133 h 206"/>
                            <a:gd name="T12" fmla="*/ 36 w 218"/>
                            <a:gd name="T13" fmla="*/ 129 h 206"/>
                            <a:gd name="T14" fmla="*/ 32 w 218"/>
                            <a:gd name="T15" fmla="*/ 118 h 206"/>
                            <a:gd name="T16" fmla="*/ 26 w 218"/>
                            <a:gd name="T17" fmla="*/ 115 h 206"/>
                            <a:gd name="T18" fmla="*/ 32 w 218"/>
                            <a:gd name="T19" fmla="*/ 106 h 206"/>
                            <a:gd name="T20" fmla="*/ 43 w 218"/>
                            <a:gd name="T21" fmla="*/ 100 h 206"/>
                            <a:gd name="T22" fmla="*/ 58 w 218"/>
                            <a:gd name="T23" fmla="*/ 88 h 206"/>
                            <a:gd name="T24" fmla="*/ 69 w 218"/>
                            <a:gd name="T25" fmla="*/ 79 h 206"/>
                            <a:gd name="T26" fmla="*/ 88 w 218"/>
                            <a:gd name="T27" fmla="*/ 61 h 206"/>
                            <a:gd name="T28" fmla="*/ 98 w 218"/>
                            <a:gd name="T29" fmla="*/ 60 h 206"/>
                            <a:gd name="T30" fmla="*/ 103 w 218"/>
                            <a:gd name="T31" fmla="*/ 48 h 206"/>
                            <a:gd name="T32" fmla="*/ 110 w 218"/>
                            <a:gd name="T33" fmla="*/ 39 h 206"/>
                            <a:gd name="T34" fmla="*/ 126 w 218"/>
                            <a:gd name="T35" fmla="*/ 46 h 206"/>
                            <a:gd name="T36" fmla="*/ 145 w 218"/>
                            <a:gd name="T37" fmla="*/ 42 h 206"/>
                            <a:gd name="T38" fmla="*/ 154 w 218"/>
                            <a:gd name="T39" fmla="*/ 38 h 206"/>
                            <a:gd name="T40" fmla="*/ 171 w 218"/>
                            <a:gd name="T41" fmla="*/ 28 h 206"/>
                            <a:gd name="T42" fmla="*/ 178 w 218"/>
                            <a:gd name="T43" fmla="*/ 10 h 206"/>
                            <a:gd name="T44" fmla="*/ 194 w 218"/>
                            <a:gd name="T45" fmla="*/ 0 h 206"/>
                            <a:gd name="T46" fmla="*/ 216 w 218"/>
                            <a:gd name="T47" fmla="*/ 9 h 206"/>
                            <a:gd name="T48" fmla="*/ 214 w 218"/>
                            <a:gd name="T49" fmla="*/ 29 h 206"/>
                            <a:gd name="T50" fmla="*/ 209 w 218"/>
                            <a:gd name="T51" fmla="*/ 49 h 206"/>
                            <a:gd name="T52" fmla="*/ 184 w 218"/>
                            <a:gd name="T53" fmla="*/ 59 h 206"/>
                            <a:gd name="T54" fmla="*/ 166 w 218"/>
                            <a:gd name="T55" fmla="*/ 65 h 206"/>
                            <a:gd name="T56" fmla="*/ 144 w 218"/>
                            <a:gd name="T57" fmla="*/ 81 h 206"/>
                            <a:gd name="T58" fmla="*/ 139 w 218"/>
                            <a:gd name="T59" fmla="*/ 80 h 206"/>
                            <a:gd name="T60" fmla="*/ 121 w 218"/>
                            <a:gd name="T61" fmla="*/ 94 h 206"/>
                            <a:gd name="T62" fmla="*/ 98 w 218"/>
                            <a:gd name="T63" fmla="*/ 113 h 206"/>
                            <a:gd name="T64" fmla="*/ 100 w 218"/>
                            <a:gd name="T65" fmla="*/ 120 h 206"/>
                            <a:gd name="T66" fmla="*/ 86 w 218"/>
                            <a:gd name="T67" fmla="*/ 131 h 206"/>
                            <a:gd name="T68" fmla="*/ 79 w 218"/>
                            <a:gd name="T69" fmla="*/ 134 h 206"/>
                            <a:gd name="T70" fmla="*/ 79 w 218"/>
                            <a:gd name="T71" fmla="*/ 142 h 206"/>
                            <a:gd name="T72" fmla="*/ 74 w 218"/>
                            <a:gd name="T73" fmla="*/ 148 h 206"/>
                            <a:gd name="T74" fmla="*/ 72 w 218"/>
                            <a:gd name="T75" fmla="*/ 154 h 206"/>
                            <a:gd name="T76" fmla="*/ 68 w 218"/>
                            <a:gd name="T77" fmla="*/ 159 h 206"/>
                            <a:gd name="T78" fmla="*/ 64 w 218"/>
                            <a:gd name="T79" fmla="*/ 165 h 206"/>
                            <a:gd name="T80" fmla="*/ 55 w 218"/>
                            <a:gd name="T81" fmla="*/ 156 h 206"/>
                            <a:gd name="T82" fmla="*/ 57 w 218"/>
                            <a:gd name="T83" fmla="*/ 169 h 206"/>
                            <a:gd name="T84" fmla="*/ 58 w 218"/>
                            <a:gd name="T85" fmla="*/ 181 h 206"/>
                            <a:gd name="T86" fmla="*/ 47 w 218"/>
                            <a:gd name="T87" fmla="*/ 178 h 206"/>
                            <a:gd name="T88" fmla="*/ 52 w 218"/>
                            <a:gd name="T89" fmla="*/ 190 h 206"/>
                            <a:gd name="T90" fmla="*/ 48 w 218"/>
                            <a:gd name="T91" fmla="*/ 193 h 206"/>
                            <a:gd name="T92" fmla="*/ 45 w 218"/>
                            <a:gd name="T93" fmla="*/ 202 h 206"/>
                            <a:gd name="T94" fmla="*/ 30 w 218"/>
                            <a:gd name="T95" fmla="*/ 201 h 206"/>
                            <a:gd name="T96" fmla="*/ 6 w 218"/>
                            <a:gd name="T97" fmla="*/ 201 h 206"/>
                            <a:gd name="T98" fmla="*/ 10 w 218"/>
                            <a:gd name="T99" fmla="*/ 191 h 206"/>
                            <a:gd name="T100" fmla="*/ 18 w 218"/>
                            <a:gd name="T101" fmla="*/ 182 h 206"/>
                            <a:gd name="T102" fmla="*/ 4 w 218"/>
                            <a:gd name="T103" fmla="*/ 185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8" h="206">
                              <a:moveTo>
                                <a:pt x="0" y="179"/>
                              </a:moveTo>
                              <a:lnTo>
                                <a:pt x="0" y="178"/>
                              </a:lnTo>
                              <a:lnTo>
                                <a:pt x="1" y="179"/>
                              </a:lnTo>
                              <a:lnTo>
                                <a:pt x="4" y="178"/>
                              </a:lnTo>
                              <a:lnTo>
                                <a:pt x="8" y="173"/>
                              </a:lnTo>
                              <a:lnTo>
                                <a:pt x="16" y="171"/>
                              </a:lnTo>
                              <a:lnTo>
                                <a:pt x="14" y="169"/>
                              </a:lnTo>
                              <a:lnTo>
                                <a:pt x="16" y="165"/>
                              </a:lnTo>
                              <a:lnTo>
                                <a:pt x="20" y="161"/>
                              </a:lnTo>
                              <a:lnTo>
                                <a:pt x="23" y="163"/>
                              </a:lnTo>
                              <a:lnTo>
                                <a:pt x="26" y="163"/>
                              </a:lnTo>
                              <a:lnTo>
                                <a:pt x="30" y="166"/>
                              </a:lnTo>
                              <a:lnTo>
                                <a:pt x="35" y="167"/>
                              </a:lnTo>
                              <a:lnTo>
                                <a:pt x="32" y="163"/>
                              </a:lnTo>
                              <a:lnTo>
                                <a:pt x="22" y="160"/>
                              </a:lnTo>
                              <a:lnTo>
                                <a:pt x="20" y="156"/>
                              </a:lnTo>
                              <a:lnTo>
                                <a:pt x="22" y="157"/>
                              </a:lnTo>
                              <a:lnTo>
                                <a:pt x="27" y="156"/>
                              </a:lnTo>
                              <a:lnTo>
                                <a:pt x="28" y="154"/>
                              </a:lnTo>
                              <a:lnTo>
                                <a:pt x="21" y="150"/>
                              </a:lnTo>
                              <a:lnTo>
                                <a:pt x="22" y="148"/>
                              </a:lnTo>
                              <a:lnTo>
                                <a:pt x="31" y="147"/>
                              </a:lnTo>
                              <a:lnTo>
                                <a:pt x="33" y="146"/>
                              </a:lnTo>
                              <a:lnTo>
                                <a:pt x="31" y="144"/>
                              </a:lnTo>
                              <a:lnTo>
                                <a:pt x="28" y="143"/>
                              </a:lnTo>
                              <a:lnTo>
                                <a:pt x="25" y="139"/>
                              </a:lnTo>
                              <a:lnTo>
                                <a:pt x="25" y="135"/>
                              </a:lnTo>
                              <a:lnTo>
                                <a:pt x="26" y="135"/>
                              </a:lnTo>
                              <a:lnTo>
                                <a:pt x="27" y="136"/>
                              </a:lnTo>
                              <a:lnTo>
                                <a:pt x="33" y="133"/>
                              </a:lnTo>
                              <a:lnTo>
                                <a:pt x="39" y="135"/>
                              </a:lnTo>
                              <a:lnTo>
                                <a:pt x="42" y="132"/>
                              </a:lnTo>
                              <a:lnTo>
                                <a:pt x="39" y="133"/>
                              </a:lnTo>
                              <a:lnTo>
                                <a:pt x="37" y="132"/>
                              </a:lnTo>
                              <a:lnTo>
                                <a:pt x="36" y="129"/>
                              </a:lnTo>
                              <a:lnTo>
                                <a:pt x="33" y="128"/>
                              </a:lnTo>
                              <a:lnTo>
                                <a:pt x="28" y="129"/>
                              </a:lnTo>
                              <a:lnTo>
                                <a:pt x="27" y="127"/>
                              </a:lnTo>
                              <a:lnTo>
                                <a:pt x="29" y="124"/>
                              </a:lnTo>
                              <a:lnTo>
                                <a:pt x="32" y="118"/>
                              </a:lnTo>
                              <a:lnTo>
                                <a:pt x="30" y="118"/>
                              </a:lnTo>
                              <a:lnTo>
                                <a:pt x="30" y="117"/>
                              </a:lnTo>
                              <a:lnTo>
                                <a:pt x="29" y="115"/>
                              </a:lnTo>
                              <a:lnTo>
                                <a:pt x="27" y="118"/>
                              </a:lnTo>
                              <a:lnTo>
                                <a:pt x="26" y="115"/>
                              </a:lnTo>
                              <a:lnTo>
                                <a:pt x="25" y="113"/>
                              </a:lnTo>
                              <a:lnTo>
                                <a:pt x="27" y="110"/>
                              </a:lnTo>
                              <a:lnTo>
                                <a:pt x="26" y="109"/>
                              </a:lnTo>
                              <a:lnTo>
                                <a:pt x="27" y="106"/>
                              </a:lnTo>
                              <a:lnTo>
                                <a:pt x="32" y="106"/>
                              </a:lnTo>
                              <a:lnTo>
                                <a:pt x="32" y="110"/>
                              </a:lnTo>
                              <a:lnTo>
                                <a:pt x="34" y="112"/>
                              </a:lnTo>
                              <a:lnTo>
                                <a:pt x="40" y="109"/>
                              </a:lnTo>
                              <a:lnTo>
                                <a:pt x="42" y="105"/>
                              </a:lnTo>
                              <a:lnTo>
                                <a:pt x="43" y="100"/>
                              </a:lnTo>
                              <a:lnTo>
                                <a:pt x="48" y="98"/>
                              </a:lnTo>
                              <a:lnTo>
                                <a:pt x="54" y="99"/>
                              </a:lnTo>
                              <a:lnTo>
                                <a:pt x="59" y="94"/>
                              </a:lnTo>
                              <a:lnTo>
                                <a:pt x="59" y="91"/>
                              </a:lnTo>
                              <a:lnTo>
                                <a:pt x="58" y="88"/>
                              </a:lnTo>
                              <a:lnTo>
                                <a:pt x="61" y="86"/>
                              </a:lnTo>
                              <a:lnTo>
                                <a:pt x="60" y="83"/>
                              </a:lnTo>
                              <a:lnTo>
                                <a:pt x="64" y="80"/>
                              </a:lnTo>
                              <a:lnTo>
                                <a:pt x="67" y="81"/>
                              </a:lnTo>
                              <a:lnTo>
                                <a:pt x="69" y="79"/>
                              </a:lnTo>
                              <a:lnTo>
                                <a:pt x="68" y="77"/>
                              </a:lnTo>
                              <a:lnTo>
                                <a:pt x="70" y="72"/>
                              </a:lnTo>
                              <a:lnTo>
                                <a:pt x="72" y="70"/>
                              </a:lnTo>
                              <a:lnTo>
                                <a:pt x="86" y="62"/>
                              </a:lnTo>
                              <a:lnTo>
                                <a:pt x="88" y="61"/>
                              </a:lnTo>
                              <a:lnTo>
                                <a:pt x="90" y="55"/>
                              </a:lnTo>
                              <a:lnTo>
                                <a:pt x="96" y="51"/>
                              </a:lnTo>
                              <a:lnTo>
                                <a:pt x="99" y="52"/>
                              </a:lnTo>
                              <a:lnTo>
                                <a:pt x="96" y="60"/>
                              </a:lnTo>
                              <a:lnTo>
                                <a:pt x="98" y="60"/>
                              </a:lnTo>
                              <a:lnTo>
                                <a:pt x="100" y="57"/>
                              </a:lnTo>
                              <a:lnTo>
                                <a:pt x="104" y="55"/>
                              </a:lnTo>
                              <a:lnTo>
                                <a:pt x="106" y="52"/>
                              </a:lnTo>
                              <a:lnTo>
                                <a:pt x="104" y="51"/>
                              </a:lnTo>
                              <a:lnTo>
                                <a:pt x="103" y="48"/>
                              </a:lnTo>
                              <a:lnTo>
                                <a:pt x="103" y="44"/>
                              </a:lnTo>
                              <a:lnTo>
                                <a:pt x="105" y="44"/>
                              </a:lnTo>
                              <a:lnTo>
                                <a:pt x="105" y="42"/>
                              </a:lnTo>
                              <a:lnTo>
                                <a:pt x="104" y="41"/>
                              </a:lnTo>
                              <a:lnTo>
                                <a:pt x="110" y="39"/>
                              </a:lnTo>
                              <a:lnTo>
                                <a:pt x="110" y="42"/>
                              </a:lnTo>
                              <a:lnTo>
                                <a:pt x="122" y="43"/>
                              </a:lnTo>
                              <a:lnTo>
                                <a:pt x="122" y="48"/>
                              </a:lnTo>
                              <a:lnTo>
                                <a:pt x="125" y="49"/>
                              </a:lnTo>
                              <a:lnTo>
                                <a:pt x="126" y="46"/>
                              </a:lnTo>
                              <a:lnTo>
                                <a:pt x="130" y="48"/>
                              </a:lnTo>
                              <a:lnTo>
                                <a:pt x="141" y="40"/>
                              </a:lnTo>
                              <a:lnTo>
                                <a:pt x="144" y="40"/>
                              </a:lnTo>
                              <a:lnTo>
                                <a:pt x="145" y="42"/>
                              </a:lnTo>
                              <a:lnTo>
                                <a:pt x="145" y="42"/>
                              </a:lnTo>
                              <a:lnTo>
                                <a:pt x="148" y="42"/>
                              </a:lnTo>
                              <a:lnTo>
                                <a:pt x="149" y="40"/>
                              </a:lnTo>
                              <a:lnTo>
                                <a:pt x="151" y="40"/>
                              </a:lnTo>
                              <a:lnTo>
                                <a:pt x="152" y="38"/>
                              </a:lnTo>
                              <a:lnTo>
                                <a:pt x="154" y="38"/>
                              </a:lnTo>
                              <a:lnTo>
                                <a:pt x="159" y="32"/>
                              </a:lnTo>
                              <a:lnTo>
                                <a:pt x="164" y="32"/>
                              </a:lnTo>
                              <a:lnTo>
                                <a:pt x="166" y="27"/>
                              </a:lnTo>
                              <a:lnTo>
                                <a:pt x="169" y="28"/>
                              </a:lnTo>
                              <a:lnTo>
                                <a:pt x="171" y="28"/>
                              </a:lnTo>
                              <a:lnTo>
                                <a:pt x="173" y="25"/>
                              </a:lnTo>
                              <a:lnTo>
                                <a:pt x="172" y="18"/>
                              </a:lnTo>
                              <a:lnTo>
                                <a:pt x="173" y="15"/>
                              </a:lnTo>
                              <a:lnTo>
                                <a:pt x="176" y="13"/>
                              </a:lnTo>
                              <a:lnTo>
                                <a:pt x="178" y="10"/>
                              </a:lnTo>
                              <a:lnTo>
                                <a:pt x="180" y="10"/>
                              </a:lnTo>
                              <a:lnTo>
                                <a:pt x="183" y="7"/>
                              </a:lnTo>
                              <a:lnTo>
                                <a:pt x="184" y="4"/>
                              </a:lnTo>
                              <a:lnTo>
                                <a:pt x="188" y="5"/>
                              </a:lnTo>
                              <a:lnTo>
                                <a:pt x="194" y="0"/>
                              </a:lnTo>
                              <a:lnTo>
                                <a:pt x="202" y="0"/>
                              </a:lnTo>
                              <a:lnTo>
                                <a:pt x="210" y="3"/>
                              </a:lnTo>
                              <a:lnTo>
                                <a:pt x="212" y="5"/>
                              </a:lnTo>
                              <a:lnTo>
                                <a:pt x="213" y="8"/>
                              </a:lnTo>
                              <a:lnTo>
                                <a:pt x="216" y="9"/>
                              </a:lnTo>
                              <a:lnTo>
                                <a:pt x="215" y="12"/>
                              </a:lnTo>
                              <a:lnTo>
                                <a:pt x="218" y="20"/>
                              </a:lnTo>
                              <a:lnTo>
                                <a:pt x="218" y="23"/>
                              </a:lnTo>
                              <a:lnTo>
                                <a:pt x="216" y="24"/>
                              </a:lnTo>
                              <a:lnTo>
                                <a:pt x="214" y="29"/>
                              </a:lnTo>
                              <a:lnTo>
                                <a:pt x="218" y="29"/>
                              </a:lnTo>
                              <a:lnTo>
                                <a:pt x="218" y="31"/>
                              </a:lnTo>
                              <a:lnTo>
                                <a:pt x="214" y="33"/>
                              </a:lnTo>
                              <a:lnTo>
                                <a:pt x="207" y="46"/>
                              </a:lnTo>
                              <a:lnTo>
                                <a:pt x="209" y="49"/>
                              </a:lnTo>
                              <a:lnTo>
                                <a:pt x="204" y="47"/>
                              </a:lnTo>
                              <a:lnTo>
                                <a:pt x="202" y="47"/>
                              </a:lnTo>
                              <a:lnTo>
                                <a:pt x="200" y="48"/>
                              </a:lnTo>
                              <a:lnTo>
                                <a:pt x="190" y="57"/>
                              </a:lnTo>
                              <a:lnTo>
                                <a:pt x="184" y="59"/>
                              </a:lnTo>
                              <a:lnTo>
                                <a:pt x="182" y="59"/>
                              </a:lnTo>
                              <a:lnTo>
                                <a:pt x="176" y="62"/>
                              </a:lnTo>
                              <a:lnTo>
                                <a:pt x="173" y="62"/>
                              </a:lnTo>
                              <a:lnTo>
                                <a:pt x="168" y="63"/>
                              </a:lnTo>
                              <a:lnTo>
                                <a:pt x="166" y="65"/>
                              </a:lnTo>
                              <a:lnTo>
                                <a:pt x="165" y="68"/>
                              </a:lnTo>
                              <a:lnTo>
                                <a:pt x="163" y="70"/>
                              </a:lnTo>
                              <a:lnTo>
                                <a:pt x="161" y="68"/>
                              </a:lnTo>
                              <a:lnTo>
                                <a:pt x="159" y="71"/>
                              </a:lnTo>
                              <a:lnTo>
                                <a:pt x="144" y="81"/>
                              </a:lnTo>
                              <a:lnTo>
                                <a:pt x="143" y="80"/>
                              </a:lnTo>
                              <a:lnTo>
                                <a:pt x="141" y="75"/>
                              </a:lnTo>
                              <a:lnTo>
                                <a:pt x="139" y="76"/>
                              </a:lnTo>
                              <a:lnTo>
                                <a:pt x="140" y="79"/>
                              </a:lnTo>
                              <a:lnTo>
                                <a:pt x="139" y="80"/>
                              </a:lnTo>
                              <a:lnTo>
                                <a:pt x="138" y="82"/>
                              </a:lnTo>
                              <a:lnTo>
                                <a:pt x="131" y="91"/>
                              </a:lnTo>
                              <a:lnTo>
                                <a:pt x="125" y="92"/>
                              </a:lnTo>
                              <a:lnTo>
                                <a:pt x="122" y="97"/>
                              </a:lnTo>
                              <a:lnTo>
                                <a:pt x="121" y="94"/>
                              </a:lnTo>
                              <a:lnTo>
                                <a:pt x="109" y="112"/>
                              </a:lnTo>
                              <a:lnTo>
                                <a:pt x="102" y="113"/>
                              </a:lnTo>
                              <a:lnTo>
                                <a:pt x="101" y="115"/>
                              </a:lnTo>
                              <a:lnTo>
                                <a:pt x="101" y="113"/>
                              </a:lnTo>
                              <a:lnTo>
                                <a:pt x="98" y="113"/>
                              </a:lnTo>
                              <a:lnTo>
                                <a:pt x="97" y="111"/>
                              </a:lnTo>
                              <a:lnTo>
                                <a:pt x="95" y="115"/>
                              </a:lnTo>
                              <a:lnTo>
                                <a:pt x="97" y="117"/>
                              </a:lnTo>
                              <a:lnTo>
                                <a:pt x="99" y="117"/>
                              </a:lnTo>
                              <a:lnTo>
                                <a:pt x="100" y="120"/>
                              </a:lnTo>
                              <a:lnTo>
                                <a:pt x="93" y="127"/>
                              </a:lnTo>
                              <a:lnTo>
                                <a:pt x="94" y="130"/>
                              </a:lnTo>
                              <a:lnTo>
                                <a:pt x="93" y="132"/>
                              </a:lnTo>
                              <a:lnTo>
                                <a:pt x="88" y="133"/>
                              </a:lnTo>
                              <a:lnTo>
                                <a:pt x="86" y="131"/>
                              </a:lnTo>
                              <a:lnTo>
                                <a:pt x="82" y="129"/>
                              </a:lnTo>
                              <a:lnTo>
                                <a:pt x="82" y="131"/>
                              </a:lnTo>
                              <a:lnTo>
                                <a:pt x="86" y="135"/>
                              </a:lnTo>
                              <a:lnTo>
                                <a:pt x="88" y="141"/>
                              </a:lnTo>
                              <a:lnTo>
                                <a:pt x="79" y="134"/>
                              </a:lnTo>
                              <a:lnTo>
                                <a:pt x="76" y="135"/>
                              </a:lnTo>
                              <a:lnTo>
                                <a:pt x="76" y="136"/>
                              </a:lnTo>
                              <a:lnTo>
                                <a:pt x="76" y="137"/>
                              </a:lnTo>
                              <a:lnTo>
                                <a:pt x="77" y="141"/>
                              </a:lnTo>
                              <a:lnTo>
                                <a:pt x="79" y="142"/>
                              </a:lnTo>
                              <a:lnTo>
                                <a:pt x="76" y="140"/>
                              </a:lnTo>
                              <a:lnTo>
                                <a:pt x="75" y="142"/>
                              </a:lnTo>
                              <a:lnTo>
                                <a:pt x="77" y="146"/>
                              </a:lnTo>
                              <a:lnTo>
                                <a:pt x="76" y="147"/>
                              </a:lnTo>
                              <a:lnTo>
                                <a:pt x="74" y="148"/>
                              </a:lnTo>
                              <a:lnTo>
                                <a:pt x="72" y="145"/>
                              </a:lnTo>
                              <a:lnTo>
                                <a:pt x="65" y="139"/>
                              </a:lnTo>
                              <a:lnTo>
                                <a:pt x="64" y="142"/>
                              </a:lnTo>
                              <a:lnTo>
                                <a:pt x="68" y="145"/>
                              </a:lnTo>
                              <a:lnTo>
                                <a:pt x="72" y="154"/>
                              </a:lnTo>
                              <a:lnTo>
                                <a:pt x="72" y="156"/>
                              </a:lnTo>
                              <a:lnTo>
                                <a:pt x="71" y="156"/>
                              </a:lnTo>
                              <a:lnTo>
                                <a:pt x="70" y="161"/>
                              </a:lnTo>
                              <a:lnTo>
                                <a:pt x="68" y="159"/>
                              </a:lnTo>
                              <a:lnTo>
                                <a:pt x="68" y="159"/>
                              </a:lnTo>
                              <a:lnTo>
                                <a:pt x="68" y="162"/>
                              </a:lnTo>
                              <a:lnTo>
                                <a:pt x="68" y="163"/>
                              </a:lnTo>
                              <a:lnTo>
                                <a:pt x="67" y="164"/>
                              </a:lnTo>
                              <a:lnTo>
                                <a:pt x="65" y="162"/>
                              </a:lnTo>
                              <a:lnTo>
                                <a:pt x="64" y="165"/>
                              </a:lnTo>
                              <a:lnTo>
                                <a:pt x="65" y="169"/>
                              </a:lnTo>
                              <a:lnTo>
                                <a:pt x="63" y="169"/>
                              </a:lnTo>
                              <a:lnTo>
                                <a:pt x="62" y="167"/>
                              </a:lnTo>
                              <a:lnTo>
                                <a:pt x="60" y="167"/>
                              </a:lnTo>
                              <a:lnTo>
                                <a:pt x="55" y="156"/>
                              </a:lnTo>
                              <a:lnTo>
                                <a:pt x="54" y="161"/>
                              </a:lnTo>
                              <a:lnTo>
                                <a:pt x="54" y="164"/>
                              </a:lnTo>
                              <a:lnTo>
                                <a:pt x="51" y="166"/>
                              </a:lnTo>
                              <a:lnTo>
                                <a:pt x="55" y="167"/>
                              </a:lnTo>
                              <a:lnTo>
                                <a:pt x="57" y="169"/>
                              </a:lnTo>
                              <a:lnTo>
                                <a:pt x="57" y="172"/>
                              </a:lnTo>
                              <a:lnTo>
                                <a:pt x="60" y="173"/>
                              </a:lnTo>
                              <a:lnTo>
                                <a:pt x="58" y="174"/>
                              </a:lnTo>
                              <a:lnTo>
                                <a:pt x="59" y="176"/>
                              </a:lnTo>
                              <a:lnTo>
                                <a:pt x="58" y="181"/>
                              </a:lnTo>
                              <a:lnTo>
                                <a:pt x="56" y="182"/>
                              </a:lnTo>
                              <a:lnTo>
                                <a:pt x="55" y="178"/>
                              </a:lnTo>
                              <a:lnTo>
                                <a:pt x="47" y="176"/>
                              </a:lnTo>
                              <a:lnTo>
                                <a:pt x="44" y="176"/>
                              </a:lnTo>
                              <a:lnTo>
                                <a:pt x="47" y="178"/>
                              </a:lnTo>
                              <a:lnTo>
                                <a:pt x="50" y="179"/>
                              </a:lnTo>
                              <a:lnTo>
                                <a:pt x="54" y="184"/>
                              </a:lnTo>
                              <a:lnTo>
                                <a:pt x="55" y="187"/>
                              </a:lnTo>
                              <a:lnTo>
                                <a:pt x="54" y="189"/>
                              </a:lnTo>
                              <a:lnTo>
                                <a:pt x="52" y="190"/>
                              </a:lnTo>
                              <a:lnTo>
                                <a:pt x="52" y="191"/>
                              </a:lnTo>
                              <a:lnTo>
                                <a:pt x="49" y="189"/>
                              </a:lnTo>
                              <a:lnTo>
                                <a:pt x="48" y="186"/>
                              </a:lnTo>
                              <a:lnTo>
                                <a:pt x="45" y="185"/>
                              </a:lnTo>
                              <a:lnTo>
                                <a:pt x="48" y="193"/>
                              </a:lnTo>
                              <a:lnTo>
                                <a:pt x="49" y="194"/>
                              </a:lnTo>
                              <a:lnTo>
                                <a:pt x="50" y="197"/>
                              </a:lnTo>
                              <a:lnTo>
                                <a:pt x="48" y="199"/>
                              </a:lnTo>
                              <a:lnTo>
                                <a:pt x="47" y="202"/>
                              </a:lnTo>
                              <a:lnTo>
                                <a:pt x="45" y="202"/>
                              </a:lnTo>
                              <a:lnTo>
                                <a:pt x="43" y="206"/>
                              </a:lnTo>
                              <a:lnTo>
                                <a:pt x="41" y="206"/>
                              </a:lnTo>
                              <a:lnTo>
                                <a:pt x="39" y="204"/>
                              </a:lnTo>
                              <a:lnTo>
                                <a:pt x="35" y="205"/>
                              </a:lnTo>
                              <a:lnTo>
                                <a:pt x="30" y="201"/>
                              </a:lnTo>
                              <a:lnTo>
                                <a:pt x="25" y="201"/>
                              </a:lnTo>
                              <a:lnTo>
                                <a:pt x="21" y="197"/>
                              </a:lnTo>
                              <a:lnTo>
                                <a:pt x="16" y="198"/>
                              </a:lnTo>
                              <a:lnTo>
                                <a:pt x="10" y="201"/>
                              </a:lnTo>
                              <a:lnTo>
                                <a:pt x="6" y="201"/>
                              </a:lnTo>
                              <a:lnTo>
                                <a:pt x="9" y="198"/>
                              </a:lnTo>
                              <a:lnTo>
                                <a:pt x="10" y="196"/>
                              </a:lnTo>
                              <a:lnTo>
                                <a:pt x="9" y="196"/>
                              </a:lnTo>
                              <a:lnTo>
                                <a:pt x="9" y="193"/>
                              </a:lnTo>
                              <a:lnTo>
                                <a:pt x="10" y="191"/>
                              </a:lnTo>
                              <a:lnTo>
                                <a:pt x="15" y="187"/>
                              </a:lnTo>
                              <a:lnTo>
                                <a:pt x="17" y="187"/>
                              </a:lnTo>
                              <a:lnTo>
                                <a:pt x="20" y="185"/>
                              </a:lnTo>
                              <a:lnTo>
                                <a:pt x="20" y="184"/>
                              </a:lnTo>
                              <a:lnTo>
                                <a:pt x="18" y="182"/>
                              </a:lnTo>
                              <a:lnTo>
                                <a:pt x="17" y="184"/>
                              </a:lnTo>
                              <a:lnTo>
                                <a:pt x="14" y="185"/>
                              </a:lnTo>
                              <a:lnTo>
                                <a:pt x="11" y="188"/>
                              </a:lnTo>
                              <a:lnTo>
                                <a:pt x="5" y="187"/>
                              </a:lnTo>
                              <a:lnTo>
                                <a:pt x="4" y="185"/>
                              </a:lnTo>
                              <a:lnTo>
                                <a:pt x="1" y="183"/>
                              </a:lnTo>
                              <a:lnTo>
                                <a:pt x="0" y="179"/>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349" name="Freeform 270">
                          <a:extLst>
                            <a:ext uri="{FF2B5EF4-FFF2-40B4-BE49-F238E27FC236}">
                              <a16:creationId xmlns:a16="http://schemas.microsoft.com/office/drawing/2014/main" xmlns="" id="{3F82563F-EEF2-1D46-B150-C84AE8300B77}"/>
                            </a:ext>
                          </a:extLst>
                        </p:cNvPr>
                        <p:cNvSpPr/>
                        <p:nvPr/>
                      </p:nvSpPr>
                      <p:spPr>
                        <a:xfrm>
                          <a:off x="5568950" y="2373313"/>
                          <a:ext cx="46038" cy="50800"/>
                        </a:xfrm>
                        <a:custGeom>
                          <a:avLst/>
                          <a:gdLst>
                            <a:gd name="T0" fmla="*/ 4 w 29"/>
                            <a:gd name="T1" fmla="*/ 20 h 32"/>
                            <a:gd name="T2" fmla="*/ 3 w 29"/>
                            <a:gd name="T3" fmla="*/ 20 h 32"/>
                            <a:gd name="T4" fmla="*/ 2 w 29"/>
                            <a:gd name="T5" fmla="*/ 15 h 32"/>
                            <a:gd name="T6" fmla="*/ 2 w 29"/>
                            <a:gd name="T7" fmla="*/ 13 h 32"/>
                            <a:gd name="T8" fmla="*/ 1 w 29"/>
                            <a:gd name="T9" fmla="*/ 12 h 32"/>
                            <a:gd name="T10" fmla="*/ 0 w 29"/>
                            <a:gd name="T11" fmla="*/ 10 h 32"/>
                            <a:gd name="T12" fmla="*/ 2 w 29"/>
                            <a:gd name="T13" fmla="*/ 11 h 32"/>
                            <a:gd name="T14" fmla="*/ 5 w 29"/>
                            <a:gd name="T15" fmla="*/ 10 h 32"/>
                            <a:gd name="T16" fmla="*/ 1 w 29"/>
                            <a:gd name="T17" fmla="*/ 7 h 32"/>
                            <a:gd name="T18" fmla="*/ 2 w 29"/>
                            <a:gd name="T19" fmla="*/ 6 h 32"/>
                            <a:gd name="T20" fmla="*/ 5 w 29"/>
                            <a:gd name="T21" fmla="*/ 1 h 32"/>
                            <a:gd name="T22" fmla="*/ 7 w 29"/>
                            <a:gd name="T23" fmla="*/ 0 h 32"/>
                            <a:gd name="T24" fmla="*/ 9 w 29"/>
                            <a:gd name="T25" fmla="*/ 5 h 32"/>
                            <a:gd name="T26" fmla="*/ 12 w 29"/>
                            <a:gd name="T27" fmla="*/ 6 h 32"/>
                            <a:gd name="T28" fmla="*/ 13 w 29"/>
                            <a:gd name="T29" fmla="*/ 10 h 32"/>
                            <a:gd name="T30" fmla="*/ 17 w 29"/>
                            <a:gd name="T31" fmla="*/ 12 h 32"/>
                            <a:gd name="T32" fmla="*/ 28 w 29"/>
                            <a:gd name="T33" fmla="*/ 26 h 32"/>
                            <a:gd name="T34" fmla="*/ 29 w 29"/>
                            <a:gd name="T35" fmla="*/ 29 h 32"/>
                            <a:gd name="T36" fmla="*/ 27 w 29"/>
                            <a:gd name="T37" fmla="*/ 32 h 32"/>
                            <a:gd name="T38" fmla="*/ 25 w 29"/>
                            <a:gd name="T39" fmla="*/ 31 h 32"/>
                            <a:gd name="T40" fmla="*/ 23 w 29"/>
                            <a:gd name="T41" fmla="*/ 31 h 32"/>
                            <a:gd name="T42" fmla="*/ 22 w 29"/>
                            <a:gd name="T43" fmla="*/ 32 h 32"/>
                            <a:gd name="T44" fmla="*/ 19 w 29"/>
                            <a:gd name="T45" fmla="*/ 32 h 32"/>
                            <a:gd name="T46" fmla="*/ 16 w 29"/>
                            <a:gd name="T47" fmla="*/ 29 h 32"/>
                            <a:gd name="T48" fmla="*/ 16 w 29"/>
                            <a:gd name="T49" fmla="*/ 27 h 32"/>
                            <a:gd name="T50" fmla="*/ 14 w 29"/>
                            <a:gd name="T51" fmla="*/ 25 h 32"/>
                            <a:gd name="T52" fmla="*/ 11 w 29"/>
                            <a:gd name="T53" fmla="*/ 25 h 32"/>
                            <a:gd name="T54" fmla="*/ 7 w 29"/>
                            <a:gd name="T55" fmla="*/ 22 h 32"/>
                            <a:gd name="T56" fmla="*/ 10 w 29"/>
                            <a:gd name="T57" fmla="*/ 28 h 32"/>
                            <a:gd name="T58" fmla="*/ 9 w 29"/>
                            <a:gd name="T59" fmla="*/ 30 h 32"/>
                            <a:gd name="T60" fmla="*/ 4 w 29"/>
                            <a:gd name="T61" fmla="*/ 2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 h="32">
                              <a:moveTo>
                                <a:pt x="4" y="20"/>
                              </a:moveTo>
                              <a:lnTo>
                                <a:pt x="3" y="20"/>
                              </a:lnTo>
                              <a:lnTo>
                                <a:pt x="2" y="15"/>
                              </a:lnTo>
                              <a:lnTo>
                                <a:pt x="2" y="13"/>
                              </a:lnTo>
                              <a:lnTo>
                                <a:pt x="1" y="12"/>
                              </a:lnTo>
                              <a:lnTo>
                                <a:pt x="0" y="10"/>
                              </a:lnTo>
                              <a:lnTo>
                                <a:pt x="2" y="11"/>
                              </a:lnTo>
                              <a:lnTo>
                                <a:pt x="5" y="10"/>
                              </a:lnTo>
                              <a:lnTo>
                                <a:pt x="1" y="7"/>
                              </a:lnTo>
                              <a:lnTo>
                                <a:pt x="2" y="6"/>
                              </a:lnTo>
                              <a:lnTo>
                                <a:pt x="5" y="1"/>
                              </a:lnTo>
                              <a:lnTo>
                                <a:pt x="7" y="0"/>
                              </a:lnTo>
                              <a:lnTo>
                                <a:pt x="9" y="5"/>
                              </a:lnTo>
                              <a:lnTo>
                                <a:pt x="12" y="6"/>
                              </a:lnTo>
                              <a:lnTo>
                                <a:pt x="13" y="10"/>
                              </a:lnTo>
                              <a:lnTo>
                                <a:pt x="17" y="12"/>
                              </a:lnTo>
                              <a:lnTo>
                                <a:pt x="28" y="26"/>
                              </a:lnTo>
                              <a:lnTo>
                                <a:pt x="29" y="29"/>
                              </a:lnTo>
                              <a:lnTo>
                                <a:pt x="27" y="32"/>
                              </a:lnTo>
                              <a:lnTo>
                                <a:pt x="25" y="31"/>
                              </a:lnTo>
                              <a:lnTo>
                                <a:pt x="23" y="31"/>
                              </a:lnTo>
                              <a:lnTo>
                                <a:pt x="22" y="32"/>
                              </a:lnTo>
                              <a:lnTo>
                                <a:pt x="19" y="32"/>
                              </a:lnTo>
                              <a:lnTo>
                                <a:pt x="16" y="29"/>
                              </a:lnTo>
                              <a:lnTo>
                                <a:pt x="16" y="27"/>
                              </a:lnTo>
                              <a:lnTo>
                                <a:pt x="14" y="25"/>
                              </a:lnTo>
                              <a:lnTo>
                                <a:pt x="11" y="25"/>
                              </a:lnTo>
                              <a:lnTo>
                                <a:pt x="7" y="22"/>
                              </a:lnTo>
                              <a:lnTo>
                                <a:pt x="10" y="28"/>
                              </a:lnTo>
                              <a:lnTo>
                                <a:pt x="9" y="30"/>
                              </a:lnTo>
                              <a:lnTo>
                                <a:pt x="4" y="2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350" name="Freeform 272">
                          <a:extLst>
                            <a:ext uri="{FF2B5EF4-FFF2-40B4-BE49-F238E27FC236}">
                              <a16:creationId xmlns:a16="http://schemas.microsoft.com/office/drawing/2014/main" xmlns="" id="{E368BA6E-59A2-3046-B495-4889653CE51E}"/>
                            </a:ext>
                          </a:extLst>
                        </p:cNvPr>
                        <p:cNvSpPr>
                          <a:spLocks noEditPoints="1"/>
                        </p:cNvSpPr>
                        <p:nvPr/>
                      </p:nvSpPr>
                      <p:spPr>
                        <a:xfrm>
                          <a:off x="4868863" y="1768475"/>
                          <a:ext cx="3671888" cy="1847850"/>
                        </a:xfrm>
                        <a:custGeom>
                          <a:avLst/>
                          <a:gdLst>
                            <a:gd name="T0" fmla="*/ 2129 w 2313"/>
                            <a:gd name="T1" fmla="*/ 664 h 1164"/>
                            <a:gd name="T2" fmla="*/ 2051 w 2313"/>
                            <a:gd name="T3" fmla="*/ 713 h 1164"/>
                            <a:gd name="T4" fmla="*/ 1941 w 2313"/>
                            <a:gd name="T5" fmla="*/ 740 h 1164"/>
                            <a:gd name="T6" fmla="*/ 1905 w 2313"/>
                            <a:gd name="T7" fmla="*/ 869 h 1164"/>
                            <a:gd name="T8" fmla="*/ 1933 w 2313"/>
                            <a:gd name="T9" fmla="*/ 714 h 1164"/>
                            <a:gd name="T10" fmla="*/ 1871 w 2313"/>
                            <a:gd name="T11" fmla="*/ 685 h 1164"/>
                            <a:gd name="T12" fmla="*/ 1771 w 2313"/>
                            <a:gd name="T13" fmla="*/ 762 h 1164"/>
                            <a:gd name="T14" fmla="*/ 1570 w 2313"/>
                            <a:gd name="T15" fmla="*/ 834 h 1164"/>
                            <a:gd name="T16" fmla="*/ 1594 w 2313"/>
                            <a:gd name="T17" fmla="*/ 892 h 1164"/>
                            <a:gd name="T18" fmla="*/ 1502 w 2313"/>
                            <a:gd name="T19" fmla="*/ 1138 h 1164"/>
                            <a:gd name="T20" fmla="*/ 1464 w 2313"/>
                            <a:gd name="T21" fmla="*/ 1014 h 1164"/>
                            <a:gd name="T22" fmla="*/ 1183 w 2313"/>
                            <a:gd name="T23" fmla="*/ 1005 h 1164"/>
                            <a:gd name="T24" fmla="*/ 843 w 2313"/>
                            <a:gd name="T25" fmla="*/ 998 h 1164"/>
                            <a:gd name="T26" fmla="*/ 696 w 2313"/>
                            <a:gd name="T27" fmla="*/ 895 h 1164"/>
                            <a:gd name="T28" fmla="*/ 633 w 2313"/>
                            <a:gd name="T29" fmla="*/ 890 h 1164"/>
                            <a:gd name="T30" fmla="*/ 520 w 2313"/>
                            <a:gd name="T31" fmla="*/ 890 h 1164"/>
                            <a:gd name="T32" fmla="*/ 467 w 2313"/>
                            <a:gd name="T33" fmla="*/ 945 h 1164"/>
                            <a:gd name="T34" fmla="*/ 380 w 2313"/>
                            <a:gd name="T35" fmla="*/ 963 h 1164"/>
                            <a:gd name="T36" fmla="*/ 278 w 2313"/>
                            <a:gd name="T37" fmla="*/ 1005 h 1164"/>
                            <a:gd name="T38" fmla="*/ 284 w 2313"/>
                            <a:gd name="T39" fmla="*/ 1118 h 1164"/>
                            <a:gd name="T40" fmla="*/ 131 w 2313"/>
                            <a:gd name="T41" fmla="*/ 1087 h 1164"/>
                            <a:gd name="T42" fmla="*/ 181 w 2313"/>
                            <a:gd name="T43" fmla="*/ 996 h 1164"/>
                            <a:gd name="T44" fmla="*/ 62 w 2313"/>
                            <a:gd name="T45" fmla="*/ 938 h 1164"/>
                            <a:gd name="T46" fmla="*/ 20 w 2313"/>
                            <a:gd name="T47" fmla="*/ 845 h 1164"/>
                            <a:gd name="T48" fmla="*/ 37 w 2313"/>
                            <a:gd name="T49" fmla="*/ 739 h 1164"/>
                            <a:gd name="T50" fmla="*/ 23 w 2313"/>
                            <a:gd name="T51" fmla="*/ 437 h 1164"/>
                            <a:gd name="T52" fmla="*/ 83 w 2313"/>
                            <a:gd name="T53" fmla="*/ 429 h 1164"/>
                            <a:gd name="T54" fmla="*/ 93 w 2313"/>
                            <a:gd name="T55" fmla="*/ 528 h 1164"/>
                            <a:gd name="T56" fmla="*/ 149 w 2313"/>
                            <a:gd name="T57" fmla="*/ 604 h 1164"/>
                            <a:gd name="T58" fmla="*/ 242 w 2313"/>
                            <a:gd name="T59" fmla="*/ 527 h 1164"/>
                            <a:gd name="T60" fmla="*/ 333 w 2313"/>
                            <a:gd name="T61" fmla="*/ 466 h 1164"/>
                            <a:gd name="T62" fmla="*/ 421 w 2313"/>
                            <a:gd name="T63" fmla="*/ 459 h 1164"/>
                            <a:gd name="T64" fmla="*/ 579 w 2313"/>
                            <a:gd name="T65" fmla="*/ 471 h 1164"/>
                            <a:gd name="T66" fmla="*/ 636 w 2313"/>
                            <a:gd name="T67" fmla="*/ 323 h 1164"/>
                            <a:gd name="T68" fmla="*/ 625 w 2313"/>
                            <a:gd name="T69" fmla="*/ 518 h 1164"/>
                            <a:gd name="T70" fmla="*/ 707 w 2313"/>
                            <a:gd name="T71" fmla="*/ 461 h 1164"/>
                            <a:gd name="T72" fmla="*/ 646 w 2313"/>
                            <a:gd name="T73" fmla="*/ 333 h 1164"/>
                            <a:gd name="T74" fmla="*/ 710 w 2313"/>
                            <a:gd name="T75" fmla="*/ 322 h 1164"/>
                            <a:gd name="T76" fmla="*/ 782 w 2313"/>
                            <a:gd name="T77" fmla="*/ 313 h 1164"/>
                            <a:gd name="T78" fmla="*/ 822 w 2313"/>
                            <a:gd name="T79" fmla="*/ 228 h 1164"/>
                            <a:gd name="T80" fmla="*/ 853 w 2313"/>
                            <a:gd name="T81" fmla="*/ 163 h 1164"/>
                            <a:gd name="T82" fmla="*/ 934 w 2313"/>
                            <a:gd name="T83" fmla="*/ 105 h 1164"/>
                            <a:gd name="T84" fmla="*/ 1021 w 2313"/>
                            <a:gd name="T85" fmla="*/ 100 h 1164"/>
                            <a:gd name="T86" fmla="*/ 1091 w 2313"/>
                            <a:gd name="T87" fmla="*/ 4 h 1164"/>
                            <a:gd name="T88" fmla="*/ 1137 w 2313"/>
                            <a:gd name="T89" fmla="*/ 76 h 1164"/>
                            <a:gd name="T90" fmla="*/ 1219 w 2313"/>
                            <a:gd name="T91" fmla="*/ 131 h 1164"/>
                            <a:gd name="T92" fmla="*/ 1176 w 2313"/>
                            <a:gd name="T93" fmla="*/ 192 h 1164"/>
                            <a:gd name="T94" fmla="*/ 1149 w 2313"/>
                            <a:gd name="T95" fmla="*/ 251 h 1164"/>
                            <a:gd name="T96" fmla="*/ 1219 w 2313"/>
                            <a:gd name="T97" fmla="*/ 238 h 1164"/>
                            <a:gd name="T98" fmla="*/ 1362 w 2313"/>
                            <a:gd name="T99" fmla="*/ 259 h 1164"/>
                            <a:gd name="T100" fmla="*/ 1447 w 2313"/>
                            <a:gd name="T101" fmla="*/ 268 h 1164"/>
                            <a:gd name="T102" fmla="*/ 1467 w 2313"/>
                            <a:gd name="T103" fmla="*/ 363 h 1164"/>
                            <a:gd name="T104" fmla="*/ 1587 w 2313"/>
                            <a:gd name="T105" fmla="*/ 339 h 1164"/>
                            <a:gd name="T106" fmla="*/ 1734 w 2313"/>
                            <a:gd name="T107" fmla="*/ 319 h 1164"/>
                            <a:gd name="T108" fmla="*/ 1876 w 2313"/>
                            <a:gd name="T109" fmla="*/ 405 h 1164"/>
                            <a:gd name="T110" fmla="*/ 2036 w 2313"/>
                            <a:gd name="T111" fmla="*/ 436 h 1164"/>
                            <a:gd name="T112" fmla="*/ 2202 w 2313"/>
                            <a:gd name="T113" fmla="*/ 471 h 1164"/>
                            <a:gd name="T114" fmla="*/ 2249 w 2313"/>
                            <a:gd name="T115" fmla="*/ 529 h 1164"/>
                            <a:gd name="T116" fmla="*/ 2307 w 2313"/>
                            <a:gd name="T117" fmla="*/ 550 h 1164"/>
                            <a:gd name="T118" fmla="*/ 2263 w 2313"/>
                            <a:gd name="T119" fmla="*/ 601 h 1164"/>
                            <a:gd name="T120" fmla="*/ 2187 w 2313"/>
                            <a:gd name="T121" fmla="*/ 539 h 1164"/>
                            <a:gd name="T122" fmla="*/ 75 w 2313"/>
                            <a:gd name="T123" fmla="*/ 713 h 1164"/>
                            <a:gd name="T124" fmla="*/ 112 w 2313"/>
                            <a:gd name="T125" fmla="*/ 696 h 1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13" h="1164">
                              <a:moveTo>
                                <a:pt x="2163" y="583"/>
                              </a:moveTo>
                              <a:lnTo>
                                <a:pt x="2156" y="591"/>
                              </a:lnTo>
                              <a:lnTo>
                                <a:pt x="2149" y="594"/>
                              </a:lnTo>
                              <a:lnTo>
                                <a:pt x="2147" y="597"/>
                              </a:lnTo>
                              <a:lnTo>
                                <a:pt x="2143" y="599"/>
                              </a:lnTo>
                              <a:lnTo>
                                <a:pt x="2143" y="598"/>
                              </a:lnTo>
                              <a:lnTo>
                                <a:pt x="2144" y="596"/>
                              </a:lnTo>
                              <a:lnTo>
                                <a:pt x="2140" y="597"/>
                              </a:lnTo>
                              <a:lnTo>
                                <a:pt x="2138" y="595"/>
                              </a:lnTo>
                              <a:lnTo>
                                <a:pt x="2139" y="594"/>
                              </a:lnTo>
                              <a:lnTo>
                                <a:pt x="2136" y="596"/>
                              </a:lnTo>
                              <a:lnTo>
                                <a:pt x="2131" y="595"/>
                              </a:lnTo>
                              <a:lnTo>
                                <a:pt x="2129" y="592"/>
                              </a:lnTo>
                              <a:lnTo>
                                <a:pt x="2127" y="595"/>
                              </a:lnTo>
                              <a:lnTo>
                                <a:pt x="2127" y="603"/>
                              </a:lnTo>
                              <a:lnTo>
                                <a:pt x="2129" y="606"/>
                              </a:lnTo>
                              <a:lnTo>
                                <a:pt x="2132" y="607"/>
                              </a:lnTo>
                              <a:lnTo>
                                <a:pt x="2134" y="610"/>
                              </a:lnTo>
                              <a:lnTo>
                                <a:pt x="2137" y="611"/>
                              </a:lnTo>
                              <a:lnTo>
                                <a:pt x="2138" y="610"/>
                              </a:lnTo>
                              <a:lnTo>
                                <a:pt x="2140" y="607"/>
                              </a:lnTo>
                              <a:lnTo>
                                <a:pt x="2143" y="616"/>
                              </a:lnTo>
                              <a:lnTo>
                                <a:pt x="2142" y="615"/>
                              </a:lnTo>
                              <a:lnTo>
                                <a:pt x="2139" y="616"/>
                              </a:lnTo>
                              <a:lnTo>
                                <a:pt x="2140" y="618"/>
                              </a:lnTo>
                              <a:lnTo>
                                <a:pt x="2142" y="621"/>
                              </a:lnTo>
                              <a:lnTo>
                                <a:pt x="2145" y="619"/>
                              </a:lnTo>
                              <a:lnTo>
                                <a:pt x="2147" y="637"/>
                              </a:lnTo>
                              <a:lnTo>
                                <a:pt x="2151" y="644"/>
                              </a:lnTo>
                              <a:lnTo>
                                <a:pt x="2153" y="644"/>
                              </a:lnTo>
                              <a:lnTo>
                                <a:pt x="2155" y="648"/>
                              </a:lnTo>
                              <a:lnTo>
                                <a:pt x="2154" y="649"/>
                              </a:lnTo>
                              <a:lnTo>
                                <a:pt x="2151" y="649"/>
                              </a:lnTo>
                              <a:lnTo>
                                <a:pt x="2149" y="649"/>
                              </a:lnTo>
                              <a:lnTo>
                                <a:pt x="2149" y="649"/>
                              </a:lnTo>
                              <a:lnTo>
                                <a:pt x="2149" y="651"/>
                              </a:lnTo>
                              <a:lnTo>
                                <a:pt x="2150" y="652"/>
                              </a:lnTo>
                              <a:lnTo>
                                <a:pt x="2156" y="655"/>
                              </a:lnTo>
                              <a:lnTo>
                                <a:pt x="2157" y="658"/>
                              </a:lnTo>
                              <a:lnTo>
                                <a:pt x="2156" y="661"/>
                              </a:lnTo>
                              <a:lnTo>
                                <a:pt x="2152" y="667"/>
                              </a:lnTo>
                              <a:lnTo>
                                <a:pt x="2151" y="667"/>
                              </a:lnTo>
                              <a:lnTo>
                                <a:pt x="2149" y="671"/>
                              </a:lnTo>
                              <a:lnTo>
                                <a:pt x="2148" y="671"/>
                              </a:lnTo>
                              <a:lnTo>
                                <a:pt x="2145" y="670"/>
                              </a:lnTo>
                              <a:lnTo>
                                <a:pt x="2138" y="665"/>
                              </a:lnTo>
                              <a:lnTo>
                                <a:pt x="2132" y="664"/>
                              </a:lnTo>
                              <a:lnTo>
                                <a:pt x="2131" y="662"/>
                              </a:lnTo>
                              <a:lnTo>
                                <a:pt x="2130" y="660"/>
                              </a:lnTo>
                              <a:lnTo>
                                <a:pt x="2128" y="660"/>
                              </a:lnTo>
                              <a:lnTo>
                                <a:pt x="2129" y="661"/>
                              </a:lnTo>
                              <a:lnTo>
                                <a:pt x="2129" y="664"/>
                              </a:lnTo>
                              <a:lnTo>
                                <a:pt x="2127" y="663"/>
                              </a:lnTo>
                              <a:lnTo>
                                <a:pt x="2126" y="663"/>
                              </a:lnTo>
                              <a:lnTo>
                                <a:pt x="2126" y="661"/>
                              </a:lnTo>
                              <a:lnTo>
                                <a:pt x="2125" y="661"/>
                              </a:lnTo>
                              <a:lnTo>
                                <a:pt x="2121" y="654"/>
                              </a:lnTo>
                              <a:lnTo>
                                <a:pt x="2120" y="655"/>
                              </a:lnTo>
                              <a:lnTo>
                                <a:pt x="2123" y="661"/>
                              </a:lnTo>
                              <a:lnTo>
                                <a:pt x="2124" y="663"/>
                              </a:lnTo>
                              <a:lnTo>
                                <a:pt x="2124" y="663"/>
                              </a:lnTo>
                              <a:lnTo>
                                <a:pt x="2123" y="664"/>
                              </a:lnTo>
                              <a:lnTo>
                                <a:pt x="2116" y="667"/>
                              </a:lnTo>
                              <a:lnTo>
                                <a:pt x="2104" y="675"/>
                              </a:lnTo>
                              <a:lnTo>
                                <a:pt x="2102" y="675"/>
                              </a:lnTo>
                              <a:lnTo>
                                <a:pt x="2096" y="679"/>
                              </a:lnTo>
                              <a:lnTo>
                                <a:pt x="2095" y="679"/>
                              </a:lnTo>
                              <a:lnTo>
                                <a:pt x="2096" y="676"/>
                              </a:lnTo>
                              <a:lnTo>
                                <a:pt x="2094" y="676"/>
                              </a:lnTo>
                              <a:lnTo>
                                <a:pt x="2094" y="678"/>
                              </a:lnTo>
                              <a:lnTo>
                                <a:pt x="2094" y="680"/>
                              </a:lnTo>
                              <a:lnTo>
                                <a:pt x="2093" y="682"/>
                              </a:lnTo>
                              <a:lnTo>
                                <a:pt x="2089" y="683"/>
                              </a:lnTo>
                              <a:lnTo>
                                <a:pt x="2087" y="685"/>
                              </a:lnTo>
                              <a:lnTo>
                                <a:pt x="2080" y="688"/>
                              </a:lnTo>
                              <a:lnTo>
                                <a:pt x="2076" y="691"/>
                              </a:lnTo>
                              <a:lnTo>
                                <a:pt x="2075" y="691"/>
                              </a:lnTo>
                              <a:lnTo>
                                <a:pt x="2074" y="691"/>
                              </a:lnTo>
                              <a:lnTo>
                                <a:pt x="2073" y="689"/>
                              </a:lnTo>
                              <a:lnTo>
                                <a:pt x="2071" y="689"/>
                              </a:lnTo>
                              <a:lnTo>
                                <a:pt x="2070" y="690"/>
                              </a:lnTo>
                              <a:lnTo>
                                <a:pt x="2070" y="694"/>
                              </a:lnTo>
                              <a:lnTo>
                                <a:pt x="2069" y="695"/>
                              </a:lnTo>
                              <a:lnTo>
                                <a:pt x="2069" y="695"/>
                              </a:lnTo>
                              <a:lnTo>
                                <a:pt x="2068" y="697"/>
                              </a:lnTo>
                              <a:lnTo>
                                <a:pt x="2066" y="698"/>
                              </a:lnTo>
                              <a:lnTo>
                                <a:pt x="2065" y="699"/>
                              </a:lnTo>
                              <a:lnTo>
                                <a:pt x="2064" y="699"/>
                              </a:lnTo>
                              <a:lnTo>
                                <a:pt x="2062" y="698"/>
                              </a:lnTo>
                              <a:lnTo>
                                <a:pt x="2061" y="699"/>
                              </a:lnTo>
                              <a:lnTo>
                                <a:pt x="2062" y="702"/>
                              </a:lnTo>
                              <a:lnTo>
                                <a:pt x="2062" y="703"/>
                              </a:lnTo>
                              <a:lnTo>
                                <a:pt x="2061" y="703"/>
                              </a:lnTo>
                              <a:lnTo>
                                <a:pt x="2058" y="705"/>
                              </a:lnTo>
                              <a:lnTo>
                                <a:pt x="2055" y="705"/>
                              </a:lnTo>
                              <a:lnTo>
                                <a:pt x="2056" y="706"/>
                              </a:lnTo>
                              <a:lnTo>
                                <a:pt x="2056" y="710"/>
                              </a:lnTo>
                              <a:lnTo>
                                <a:pt x="2054" y="711"/>
                              </a:lnTo>
                              <a:lnTo>
                                <a:pt x="2053" y="710"/>
                              </a:lnTo>
                              <a:lnTo>
                                <a:pt x="2051" y="708"/>
                              </a:lnTo>
                              <a:lnTo>
                                <a:pt x="2050" y="710"/>
                              </a:lnTo>
                              <a:lnTo>
                                <a:pt x="2052" y="711"/>
                              </a:lnTo>
                              <a:lnTo>
                                <a:pt x="2052" y="712"/>
                              </a:lnTo>
                              <a:lnTo>
                                <a:pt x="2051" y="713"/>
                              </a:lnTo>
                              <a:lnTo>
                                <a:pt x="2050" y="713"/>
                              </a:lnTo>
                              <a:lnTo>
                                <a:pt x="2049" y="714"/>
                              </a:lnTo>
                              <a:lnTo>
                                <a:pt x="2047" y="715"/>
                              </a:lnTo>
                              <a:lnTo>
                                <a:pt x="2045" y="716"/>
                              </a:lnTo>
                              <a:lnTo>
                                <a:pt x="2045" y="718"/>
                              </a:lnTo>
                              <a:lnTo>
                                <a:pt x="2043" y="718"/>
                              </a:lnTo>
                              <a:lnTo>
                                <a:pt x="2040" y="723"/>
                              </a:lnTo>
                              <a:lnTo>
                                <a:pt x="2038" y="723"/>
                              </a:lnTo>
                              <a:lnTo>
                                <a:pt x="2037" y="722"/>
                              </a:lnTo>
                              <a:lnTo>
                                <a:pt x="2036" y="723"/>
                              </a:lnTo>
                              <a:lnTo>
                                <a:pt x="2035" y="724"/>
                              </a:lnTo>
                              <a:lnTo>
                                <a:pt x="2029" y="727"/>
                              </a:lnTo>
                              <a:lnTo>
                                <a:pt x="2030" y="727"/>
                              </a:lnTo>
                              <a:lnTo>
                                <a:pt x="2030" y="729"/>
                              </a:lnTo>
                              <a:lnTo>
                                <a:pt x="2027" y="736"/>
                              </a:lnTo>
                              <a:lnTo>
                                <a:pt x="2027" y="740"/>
                              </a:lnTo>
                              <a:lnTo>
                                <a:pt x="2026" y="741"/>
                              </a:lnTo>
                              <a:lnTo>
                                <a:pt x="2023" y="740"/>
                              </a:lnTo>
                              <a:lnTo>
                                <a:pt x="2023" y="738"/>
                              </a:lnTo>
                              <a:lnTo>
                                <a:pt x="2017" y="731"/>
                              </a:lnTo>
                              <a:lnTo>
                                <a:pt x="2016" y="728"/>
                              </a:lnTo>
                              <a:lnTo>
                                <a:pt x="2013" y="725"/>
                              </a:lnTo>
                              <a:lnTo>
                                <a:pt x="2006" y="723"/>
                              </a:lnTo>
                              <a:lnTo>
                                <a:pt x="1997" y="722"/>
                              </a:lnTo>
                              <a:lnTo>
                                <a:pt x="1995" y="721"/>
                              </a:lnTo>
                              <a:lnTo>
                                <a:pt x="1993" y="723"/>
                              </a:lnTo>
                              <a:lnTo>
                                <a:pt x="1991" y="724"/>
                              </a:lnTo>
                              <a:lnTo>
                                <a:pt x="1986" y="727"/>
                              </a:lnTo>
                              <a:lnTo>
                                <a:pt x="1983" y="727"/>
                              </a:lnTo>
                              <a:lnTo>
                                <a:pt x="1981" y="729"/>
                              </a:lnTo>
                              <a:lnTo>
                                <a:pt x="1979" y="728"/>
                              </a:lnTo>
                              <a:lnTo>
                                <a:pt x="1978" y="729"/>
                              </a:lnTo>
                              <a:lnTo>
                                <a:pt x="1979" y="731"/>
                              </a:lnTo>
                              <a:lnTo>
                                <a:pt x="1978" y="733"/>
                              </a:lnTo>
                              <a:lnTo>
                                <a:pt x="1968" y="745"/>
                              </a:lnTo>
                              <a:lnTo>
                                <a:pt x="1966" y="744"/>
                              </a:lnTo>
                              <a:lnTo>
                                <a:pt x="1966" y="743"/>
                              </a:lnTo>
                              <a:lnTo>
                                <a:pt x="1967" y="742"/>
                              </a:lnTo>
                              <a:lnTo>
                                <a:pt x="1969" y="734"/>
                              </a:lnTo>
                              <a:lnTo>
                                <a:pt x="1968" y="729"/>
                              </a:lnTo>
                              <a:lnTo>
                                <a:pt x="1969" y="727"/>
                              </a:lnTo>
                              <a:lnTo>
                                <a:pt x="1969" y="726"/>
                              </a:lnTo>
                              <a:lnTo>
                                <a:pt x="1967" y="725"/>
                              </a:lnTo>
                              <a:lnTo>
                                <a:pt x="1963" y="730"/>
                              </a:lnTo>
                              <a:lnTo>
                                <a:pt x="1955" y="734"/>
                              </a:lnTo>
                              <a:lnTo>
                                <a:pt x="1952" y="737"/>
                              </a:lnTo>
                              <a:lnTo>
                                <a:pt x="1952" y="740"/>
                              </a:lnTo>
                              <a:lnTo>
                                <a:pt x="1951" y="745"/>
                              </a:lnTo>
                              <a:lnTo>
                                <a:pt x="1948" y="744"/>
                              </a:lnTo>
                              <a:lnTo>
                                <a:pt x="1947" y="741"/>
                              </a:lnTo>
                              <a:lnTo>
                                <a:pt x="1945" y="738"/>
                              </a:lnTo>
                              <a:lnTo>
                                <a:pt x="1941" y="740"/>
                              </a:lnTo>
                              <a:lnTo>
                                <a:pt x="1939" y="743"/>
                              </a:lnTo>
                              <a:lnTo>
                                <a:pt x="1938" y="741"/>
                              </a:lnTo>
                              <a:lnTo>
                                <a:pt x="1936" y="740"/>
                              </a:lnTo>
                              <a:lnTo>
                                <a:pt x="1933" y="742"/>
                              </a:lnTo>
                              <a:lnTo>
                                <a:pt x="1930" y="743"/>
                              </a:lnTo>
                              <a:lnTo>
                                <a:pt x="1929" y="745"/>
                              </a:lnTo>
                              <a:lnTo>
                                <a:pt x="1928" y="748"/>
                              </a:lnTo>
                              <a:lnTo>
                                <a:pt x="1926" y="751"/>
                              </a:lnTo>
                              <a:lnTo>
                                <a:pt x="1926" y="754"/>
                              </a:lnTo>
                              <a:lnTo>
                                <a:pt x="1927" y="758"/>
                              </a:lnTo>
                              <a:lnTo>
                                <a:pt x="1926" y="759"/>
                              </a:lnTo>
                              <a:lnTo>
                                <a:pt x="1924" y="761"/>
                              </a:lnTo>
                              <a:lnTo>
                                <a:pt x="1924" y="763"/>
                              </a:lnTo>
                              <a:lnTo>
                                <a:pt x="1925" y="765"/>
                              </a:lnTo>
                              <a:lnTo>
                                <a:pt x="1922" y="764"/>
                              </a:lnTo>
                              <a:lnTo>
                                <a:pt x="1921" y="765"/>
                              </a:lnTo>
                              <a:lnTo>
                                <a:pt x="1921" y="768"/>
                              </a:lnTo>
                              <a:lnTo>
                                <a:pt x="1908" y="792"/>
                              </a:lnTo>
                              <a:lnTo>
                                <a:pt x="1908" y="797"/>
                              </a:lnTo>
                              <a:lnTo>
                                <a:pt x="1909" y="799"/>
                              </a:lnTo>
                              <a:lnTo>
                                <a:pt x="1911" y="801"/>
                              </a:lnTo>
                              <a:lnTo>
                                <a:pt x="1913" y="801"/>
                              </a:lnTo>
                              <a:lnTo>
                                <a:pt x="1914" y="800"/>
                              </a:lnTo>
                              <a:lnTo>
                                <a:pt x="1915" y="797"/>
                              </a:lnTo>
                              <a:lnTo>
                                <a:pt x="1918" y="796"/>
                              </a:lnTo>
                              <a:lnTo>
                                <a:pt x="1925" y="800"/>
                              </a:lnTo>
                              <a:lnTo>
                                <a:pt x="1926" y="803"/>
                              </a:lnTo>
                              <a:lnTo>
                                <a:pt x="1923" y="808"/>
                              </a:lnTo>
                              <a:lnTo>
                                <a:pt x="1920" y="811"/>
                              </a:lnTo>
                              <a:lnTo>
                                <a:pt x="1919" y="813"/>
                              </a:lnTo>
                              <a:lnTo>
                                <a:pt x="1919" y="828"/>
                              </a:lnTo>
                              <a:lnTo>
                                <a:pt x="1920" y="829"/>
                              </a:lnTo>
                              <a:lnTo>
                                <a:pt x="1924" y="828"/>
                              </a:lnTo>
                              <a:lnTo>
                                <a:pt x="1925" y="830"/>
                              </a:lnTo>
                              <a:lnTo>
                                <a:pt x="1926" y="840"/>
                              </a:lnTo>
                              <a:lnTo>
                                <a:pt x="1926" y="842"/>
                              </a:lnTo>
                              <a:lnTo>
                                <a:pt x="1923" y="846"/>
                              </a:lnTo>
                              <a:lnTo>
                                <a:pt x="1922" y="847"/>
                              </a:lnTo>
                              <a:lnTo>
                                <a:pt x="1920" y="845"/>
                              </a:lnTo>
                              <a:lnTo>
                                <a:pt x="1917" y="841"/>
                              </a:lnTo>
                              <a:lnTo>
                                <a:pt x="1918" y="838"/>
                              </a:lnTo>
                              <a:lnTo>
                                <a:pt x="1920" y="837"/>
                              </a:lnTo>
                              <a:lnTo>
                                <a:pt x="1922" y="834"/>
                              </a:lnTo>
                              <a:lnTo>
                                <a:pt x="1922" y="833"/>
                              </a:lnTo>
                              <a:lnTo>
                                <a:pt x="1920" y="835"/>
                              </a:lnTo>
                              <a:lnTo>
                                <a:pt x="1912" y="837"/>
                              </a:lnTo>
                              <a:lnTo>
                                <a:pt x="1912" y="838"/>
                              </a:lnTo>
                              <a:lnTo>
                                <a:pt x="1914" y="842"/>
                              </a:lnTo>
                              <a:lnTo>
                                <a:pt x="1909" y="844"/>
                              </a:lnTo>
                              <a:lnTo>
                                <a:pt x="1907" y="848"/>
                              </a:lnTo>
                              <a:lnTo>
                                <a:pt x="1903" y="862"/>
                              </a:lnTo>
                              <a:lnTo>
                                <a:pt x="1905" y="869"/>
                              </a:lnTo>
                              <a:lnTo>
                                <a:pt x="1910" y="876"/>
                              </a:lnTo>
                              <a:lnTo>
                                <a:pt x="1909" y="879"/>
                              </a:lnTo>
                              <a:lnTo>
                                <a:pt x="1906" y="883"/>
                              </a:lnTo>
                              <a:lnTo>
                                <a:pt x="1902" y="884"/>
                              </a:lnTo>
                              <a:lnTo>
                                <a:pt x="1899" y="884"/>
                              </a:lnTo>
                              <a:lnTo>
                                <a:pt x="1898" y="881"/>
                              </a:lnTo>
                              <a:lnTo>
                                <a:pt x="1893" y="882"/>
                              </a:lnTo>
                              <a:lnTo>
                                <a:pt x="1889" y="885"/>
                              </a:lnTo>
                              <a:lnTo>
                                <a:pt x="1879" y="896"/>
                              </a:lnTo>
                              <a:lnTo>
                                <a:pt x="1879" y="912"/>
                              </a:lnTo>
                              <a:lnTo>
                                <a:pt x="1880" y="914"/>
                              </a:lnTo>
                              <a:lnTo>
                                <a:pt x="1880" y="916"/>
                              </a:lnTo>
                              <a:lnTo>
                                <a:pt x="1876" y="914"/>
                              </a:lnTo>
                              <a:lnTo>
                                <a:pt x="1870" y="916"/>
                              </a:lnTo>
                              <a:lnTo>
                                <a:pt x="1863" y="922"/>
                              </a:lnTo>
                              <a:lnTo>
                                <a:pt x="1862" y="921"/>
                              </a:lnTo>
                              <a:lnTo>
                                <a:pt x="1860" y="921"/>
                              </a:lnTo>
                              <a:lnTo>
                                <a:pt x="1859" y="923"/>
                              </a:lnTo>
                              <a:lnTo>
                                <a:pt x="1860" y="924"/>
                              </a:lnTo>
                              <a:lnTo>
                                <a:pt x="1860" y="928"/>
                              </a:lnTo>
                              <a:lnTo>
                                <a:pt x="1858" y="929"/>
                              </a:lnTo>
                              <a:lnTo>
                                <a:pt x="1859" y="934"/>
                              </a:lnTo>
                              <a:lnTo>
                                <a:pt x="1855" y="945"/>
                              </a:lnTo>
                              <a:lnTo>
                                <a:pt x="1835" y="968"/>
                              </a:lnTo>
                              <a:lnTo>
                                <a:pt x="1822" y="896"/>
                              </a:lnTo>
                              <a:lnTo>
                                <a:pt x="1822" y="896"/>
                              </a:lnTo>
                              <a:lnTo>
                                <a:pt x="1818" y="848"/>
                              </a:lnTo>
                              <a:lnTo>
                                <a:pt x="1824" y="825"/>
                              </a:lnTo>
                              <a:lnTo>
                                <a:pt x="1835" y="818"/>
                              </a:lnTo>
                              <a:lnTo>
                                <a:pt x="1838" y="808"/>
                              </a:lnTo>
                              <a:lnTo>
                                <a:pt x="1836" y="799"/>
                              </a:lnTo>
                              <a:lnTo>
                                <a:pt x="1839" y="799"/>
                              </a:lnTo>
                              <a:lnTo>
                                <a:pt x="1844" y="800"/>
                              </a:lnTo>
                              <a:lnTo>
                                <a:pt x="1848" y="795"/>
                              </a:lnTo>
                              <a:lnTo>
                                <a:pt x="1853" y="795"/>
                              </a:lnTo>
                              <a:lnTo>
                                <a:pt x="1858" y="792"/>
                              </a:lnTo>
                              <a:lnTo>
                                <a:pt x="1877" y="770"/>
                              </a:lnTo>
                              <a:lnTo>
                                <a:pt x="1877" y="765"/>
                              </a:lnTo>
                              <a:lnTo>
                                <a:pt x="1882" y="759"/>
                              </a:lnTo>
                              <a:lnTo>
                                <a:pt x="1885" y="757"/>
                              </a:lnTo>
                              <a:lnTo>
                                <a:pt x="1887" y="752"/>
                              </a:lnTo>
                              <a:lnTo>
                                <a:pt x="1893" y="749"/>
                              </a:lnTo>
                              <a:lnTo>
                                <a:pt x="1906" y="734"/>
                              </a:lnTo>
                              <a:lnTo>
                                <a:pt x="1907" y="731"/>
                              </a:lnTo>
                              <a:lnTo>
                                <a:pt x="1907" y="727"/>
                              </a:lnTo>
                              <a:lnTo>
                                <a:pt x="1908" y="726"/>
                              </a:lnTo>
                              <a:lnTo>
                                <a:pt x="1915" y="723"/>
                              </a:lnTo>
                              <a:lnTo>
                                <a:pt x="1918" y="723"/>
                              </a:lnTo>
                              <a:lnTo>
                                <a:pt x="1922" y="719"/>
                              </a:lnTo>
                              <a:lnTo>
                                <a:pt x="1925" y="717"/>
                              </a:lnTo>
                              <a:lnTo>
                                <a:pt x="1927" y="718"/>
                              </a:lnTo>
                              <a:lnTo>
                                <a:pt x="1933" y="714"/>
                              </a:lnTo>
                              <a:lnTo>
                                <a:pt x="1933" y="712"/>
                              </a:lnTo>
                              <a:lnTo>
                                <a:pt x="1931" y="711"/>
                              </a:lnTo>
                              <a:lnTo>
                                <a:pt x="1931" y="706"/>
                              </a:lnTo>
                              <a:lnTo>
                                <a:pt x="1933" y="705"/>
                              </a:lnTo>
                              <a:lnTo>
                                <a:pt x="1935" y="703"/>
                              </a:lnTo>
                              <a:lnTo>
                                <a:pt x="1935" y="699"/>
                              </a:lnTo>
                              <a:lnTo>
                                <a:pt x="1934" y="698"/>
                              </a:lnTo>
                              <a:lnTo>
                                <a:pt x="1934" y="693"/>
                              </a:lnTo>
                              <a:lnTo>
                                <a:pt x="1937" y="690"/>
                              </a:lnTo>
                              <a:lnTo>
                                <a:pt x="1939" y="674"/>
                              </a:lnTo>
                              <a:lnTo>
                                <a:pt x="1946" y="667"/>
                              </a:lnTo>
                              <a:lnTo>
                                <a:pt x="1949" y="668"/>
                              </a:lnTo>
                              <a:lnTo>
                                <a:pt x="1951" y="665"/>
                              </a:lnTo>
                              <a:lnTo>
                                <a:pt x="1947" y="661"/>
                              </a:lnTo>
                              <a:lnTo>
                                <a:pt x="1943" y="660"/>
                              </a:lnTo>
                              <a:lnTo>
                                <a:pt x="1931" y="664"/>
                              </a:lnTo>
                              <a:lnTo>
                                <a:pt x="1928" y="667"/>
                              </a:lnTo>
                              <a:lnTo>
                                <a:pt x="1927" y="670"/>
                              </a:lnTo>
                              <a:lnTo>
                                <a:pt x="1927" y="672"/>
                              </a:lnTo>
                              <a:lnTo>
                                <a:pt x="1924" y="677"/>
                              </a:lnTo>
                              <a:lnTo>
                                <a:pt x="1924" y="679"/>
                              </a:lnTo>
                              <a:lnTo>
                                <a:pt x="1923" y="687"/>
                              </a:lnTo>
                              <a:lnTo>
                                <a:pt x="1924" y="689"/>
                              </a:lnTo>
                              <a:lnTo>
                                <a:pt x="1926" y="690"/>
                              </a:lnTo>
                              <a:lnTo>
                                <a:pt x="1924" y="695"/>
                              </a:lnTo>
                              <a:lnTo>
                                <a:pt x="1922" y="695"/>
                              </a:lnTo>
                              <a:lnTo>
                                <a:pt x="1922" y="693"/>
                              </a:lnTo>
                              <a:lnTo>
                                <a:pt x="1922" y="690"/>
                              </a:lnTo>
                              <a:lnTo>
                                <a:pt x="1920" y="689"/>
                              </a:lnTo>
                              <a:lnTo>
                                <a:pt x="1919" y="691"/>
                              </a:lnTo>
                              <a:lnTo>
                                <a:pt x="1918" y="692"/>
                              </a:lnTo>
                              <a:lnTo>
                                <a:pt x="1914" y="693"/>
                              </a:lnTo>
                              <a:lnTo>
                                <a:pt x="1891" y="719"/>
                              </a:lnTo>
                              <a:lnTo>
                                <a:pt x="1888" y="719"/>
                              </a:lnTo>
                              <a:lnTo>
                                <a:pt x="1885" y="722"/>
                              </a:lnTo>
                              <a:lnTo>
                                <a:pt x="1883" y="723"/>
                              </a:lnTo>
                              <a:lnTo>
                                <a:pt x="1883" y="720"/>
                              </a:lnTo>
                              <a:lnTo>
                                <a:pt x="1886" y="710"/>
                              </a:lnTo>
                              <a:lnTo>
                                <a:pt x="1879" y="712"/>
                              </a:lnTo>
                              <a:lnTo>
                                <a:pt x="1878" y="712"/>
                              </a:lnTo>
                              <a:lnTo>
                                <a:pt x="1879" y="710"/>
                              </a:lnTo>
                              <a:lnTo>
                                <a:pt x="1880" y="708"/>
                              </a:lnTo>
                              <a:lnTo>
                                <a:pt x="1880" y="706"/>
                              </a:lnTo>
                              <a:lnTo>
                                <a:pt x="1879" y="704"/>
                              </a:lnTo>
                              <a:lnTo>
                                <a:pt x="1879" y="701"/>
                              </a:lnTo>
                              <a:lnTo>
                                <a:pt x="1881" y="696"/>
                              </a:lnTo>
                              <a:lnTo>
                                <a:pt x="1884" y="694"/>
                              </a:lnTo>
                              <a:lnTo>
                                <a:pt x="1886" y="682"/>
                              </a:lnTo>
                              <a:lnTo>
                                <a:pt x="1878" y="690"/>
                              </a:lnTo>
                              <a:lnTo>
                                <a:pt x="1874" y="690"/>
                              </a:lnTo>
                              <a:lnTo>
                                <a:pt x="1873" y="687"/>
                              </a:lnTo>
                              <a:lnTo>
                                <a:pt x="1871" y="685"/>
                              </a:lnTo>
                              <a:lnTo>
                                <a:pt x="1868" y="683"/>
                              </a:lnTo>
                              <a:lnTo>
                                <a:pt x="1866" y="683"/>
                              </a:lnTo>
                              <a:lnTo>
                                <a:pt x="1865" y="685"/>
                              </a:lnTo>
                              <a:lnTo>
                                <a:pt x="1864" y="686"/>
                              </a:lnTo>
                              <a:lnTo>
                                <a:pt x="1853" y="688"/>
                              </a:lnTo>
                              <a:lnTo>
                                <a:pt x="1846" y="687"/>
                              </a:lnTo>
                              <a:lnTo>
                                <a:pt x="1844" y="689"/>
                              </a:lnTo>
                              <a:lnTo>
                                <a:pt x="1841" y="690"/>
                              </a:lnTo>
                              <a:lnTo>
                                <a:pt x="1834" y="697"/>
                              </a:lnTo>
                              <a:lnTo>
                                <a:pt x="1832" y="704"/>
                              </a:lnTo>
                              <a:lnTo>
                                <a:pt x="1823" y="715"/>
                              </a:lnTo>
                              <a:lnTo>
                                <a:pt x="1823" y="718"/>
                              </a:lnTo>
                              <a:lnTo>
                                <a:pt x="1814" y="726"/>
                              </a:lnTo>
                              <a:lnTo>
                                <a:pt x="1810" y="728"/>
                              </a:lnTo>
                              <a:lnTo>
                                <a:pt x="1807" y="731"/>
                              </a:lnTo>
                              <a:lnTo>
                                <a:pt x="1801" y="744"/>
                              </a:lnTo>
                              <a:lnTo>
                                <a:pt x="1800" y="744"/>
                              </a:lnTo>
                              <a:lnTo>
                                <a:pt x="1799" y="743"/>
                              </a:lnTo>
                              <a:lnTo>
                                <a:pt x="1798" y="744"/>
                              </a:lnTo>
                              <a:lnTo>
                                <a:pt x="1800" y="750"/>
                              </a:lnTo>
                              <a:lnTo>
                                <a:pt x="1798" y="752"/>
                              </a:lnTo>
                              <a:lnTo>
                                <a:pt x="1798" y="754"/>
                              </a:lnTo>
                              <a:lnTo>
                                <a:pt x="1803" y="753"/>
                              </a:lnTo>
                              <a:lnTo>
                                <a:pt x="1809" y="756"/>
                              </a:lnTo>
                              <a:lnTo>
                                <a:pt x="1811" y="758"/>
                              </a:lnTo>
                              <a:lnTo>
                                <a:pt x="1811" y="760"/>
                              </a:lnTo>
                              <a:lnTo>
                                <a:pt x="1811" y="763"/>
                              </a:lnTo>
                              <a:lnTo>
                                <a:pt x="1809" y="763"/>
                              </a:lnTo>
                              <a:lnTo>
                                <a:pt x="1808" y="764"/>
                              </a:lnTo>
                              <a:lnTo>
                                <a:pt x="1806" y="763"/>
                              </a:lnTo>
                              <a:lnTo>
                                <a:pt x="1802" y="762"/>
                              </a:lnTo>
                              <a:lnTo>
                                <a:pt x="1801" y="765"/>
                              </a:lnTo>
                              <a:lnTo>
                                <a:pt x="1798" y="766"/>
                              </a:lnTo>
                              <a:lnTo>
                                <a:pt x="1796" y="766"/>
                              </a:lnTo>
                              <a:lnTo>
                                <a:pt x="1794" y="763"/>
                              </a:lnTo>
                              <a:lnTo>
                                <a:pt x="1790" y="762"/>
                              </a:lnTo>
                              <a:lnTo>
                                <a:pt x="1787" y="763"/>
                              </a:lnTo>
                              <a:lnTo>
                                <a:pt x="1786" y="765"/>
                              </a:lnTo>
                              <a:lnTo>
                                <a:pt x="1783" y="766"/>
                              </a:lnTo>
                              <a:lnTo>
                                <a:pt x="1781" y="768"/>
                              </a:lnTo>
                              <a:lnTo>
                                <a:pt x="1779" y="770"/>
                              </a:lnTo>
                              <a:lnTo>
                                <a:pt x="1776" y="769"/>
                              </a:lnTo>
                              <a:lnTo>
                                <a:pt x="1774" y="767"/>
                              </a:lnTo>
                              <a:lnTo>
                                <a:pt x="1772" y="768"/>
                              </a:lnTo>
                              <a:lnTo>
                                <a:pt x="1770" y="770"/>
                              </a:lnTo>
                              <a:lnTo>
                                <a:pt x="1767" y="772"/>
                              </a:lnTo>
                              <a:lnTo>
                                <a:pt x="1759" y="772"/>
                              </a:lnTo>
                              <a:lnTo>
                                <a:pt x="1755" y="767"/>
                              </a:lnTo>
                              <a:lnTo>
                                <a:pt x="1755" y="765"/>
                              </a:lnTo>
                              <a:lnTo>
                                <a:pt x="1758" y="764"/>
                              </a:lnTo>
                              <a:lnTo>
                                <a:pt x="1768" y="763"/>
                              </a:lnTo>
                              <a:lnTo>
                                <a:pt x="1771" y="762"/>
                              </a:lnTo>
                              <a:lnTo>
                                <a:pt x="1770" y="760"/>
                              </a:lnTo>
                              <a:lnTo>
                                <a:pt x="1765" y="759"/>
                              </a:lnTo>
                              <a:lnTo>
                                <a:pt x="1764" y="757"/>
                              </a:lnTo>
                              <a:lnTo>
                                <a:pt x="1759" y="752"/>
                              </a:lnTo>
                              <a:lnTo>
                                <a:pt x="1755" y="751"/>
                              </a:lnTo>
                              <a:lnTo>
                                <a:pt x="1753" y="752"/>
                              </a:lnTo>
                              <a:lnTo>
                                <a:pt x="1752" y="755"/>
                              </a:lnTo>
                              <a:lnTo>
                                <a:pt x="1749" y="754"/>
                              </a:lnTo>
                              <a:lnTo>
                                <a:pt x="1749" y="753"/>
                              </a:lnTo>
                              <a:lnTo>
                                <a:pt x="1745" y="751"/>
                              </a:lnTo>
                              <a:lnTo>
                                <a:pt x="1743" y="751"/>
                              </a:lnTo>
                              <a:lnTo>
                                <a:pt x="1731" y="747"/>
                              </a:lnTo>
                              <a:lnTo>
                                <a:pt x="1728" y="747"/>
                              </a:lnTo>
                              <a:lnTo>
                                <a:pt x="1725" y="749"/>
                              </a:lnTo>
                              <a:lnTo>
                                <a:pt x="1725" y="751"/>
                              </a:lnTo>
                              <a:lnTo>
                                <a:pt x="1726" y="753"/>
                              </a:lnTo>
                              <a:lnTo>
                                <a:pt x="1726" y="754"/>
                              </a:lnTo>
                              <a:lnTo>
                                <a:pt x="1723" y="754"/>
                              </a:lnTo>
                              <a:lnTo>
                                <a:pt x="1721" y="756"/>
                              </a:lnTo>
                              <a:lnTo>
                                <a:pt x="1722" y="758"/>
                              </a:lnTo>
                              <a:lnTo>
                                <a:pt x="1723" y="758"/>
                              </a:lnTo>
                              <a:lnTo>
                                <a:pt x="1723" y="760"/>
                              </a:lnTo>
                              <a:lnTo>
                                <a:pt x="1719" y="761"/>
                              </a:lnTo>
                              <a:lnTo>
                                <a:pt x="1718" y="761"/>
                              </a:lnTo>
                              <a:lnTo>
                                <a:pt x="1715" y="757"/>
                              </a:lnTo>
                              <a:lnTo>
                                <a:pt x="1710" y="757"/>
                              </a:lnTo>
                              <a:lnTo>
                                <a:pt x="1708" y="758"/>
                              </a:lnTo>
                              <a:lnTo>
                                <a:pt x="1708" y="760"/>
                              </a:lnTo>
                              <a:lnTo>
                                <a:pt x="1703" y="760"/>
                              </a:lnTo>
                              <a:lnTo>
                                <a:pt x="1688" y="755"/>
                              </a:lnTo>
                              <a:lnTo>
                                <a:pt x="1687" y="756"/>
                              </a:lnTo>
                              <a:lnTo>
                                <a:pt x="1687" y="761"/>
                              </a:lnTo>
                              <a:lnTo>
                                <a:pt x="1686" y="762"/>
                              </a:lnTo>
                              <a:lnTo>
                                <a:pt x="1683" y="763"/>
                              </a:lnTo>
                              <a:lnTo>
                                <a:pt x="1681" y="762"/>
                              </a:lnTo>
                              <a:lnTo>
                                <a:pt x="1680" y="760"/>
                              </a:lnTo>
                              <a:lnTo>
                                <a:pt x="1680" y="757"/>
                              </a:lnTo>
                              <a:lnTo>
                                <a:pt x="1641" y="758"/>
                              </a:lnTo>
                              <a:lnTo>
                                <a:pt x="1605" y="792"/>
                              </a:lnTo>
                              <a:lnTo>
                                <a:pt x="1604" y="796"/>
                              </a:lnTo>
                              <a:lnTo>
                                <a:pt x="1602" y="800"/>
                              </a:lnTo>
                              <a:lnTo>
                                <a:pt x="1596" y="805"/>
                              </a:lnTo>
                              <a:lnTo>
                                <a:pt x="1595" y="804"/>
                              </a:lnTo>
                              <a:lnTo>
                                <a:pt x="1593" y="808"/>
                              </a:lnTo>
                              <a:lnTo>
                                <a:pt x="1588" y="814"/>
                              </a:lnTo>
                              <a:lnTo>
                                <a:pt x="1586" y="813"/>
                              </a:lnTo>
                              <a:lnTo>
                                <a:pt x="1578" y="822"/>
                              </a:lnTo>
                              <a:lnTo>
                                <a:pt x="1576" y="826"/>
                              </a:lnTo>
                              <a:lnTo>
                                <a:pt x="1575" y="826"/>
                              </a:lnTo>
                              <a:lnTo>
                                <a:pt x="1574" y="828"/>
                              </a:lnTo>
                              <a:lnTo>
                                <a:pt x="1570" y="832"/>
                              </a:lnTo>
                              <a:lnTo>
                                <a:pt x="1570" y="834"/>
                              </a:lnTo>
                              <a:lnTo>
                                <a:pt x="1569" y="836"/>
                              </a:lnTo>
                              <a:lnTo>
                                <a:pt x="1567" y="838"/>
                              </a:lnTo>
                              <a:lnTo>
                                <a:pt x="1564" y="843"/>
                              </a:lnTo>
                              <a:lnTo>
                                <a:pt x="1549" y="856"/>
                              </a:lnTo>
                              <a:lnTo>
                                <a:pt x="1548" y="857"/>
                              </a:lnTo>
                              <a:lnTo>
                                <a:pt x="1546" y="858"/>
                              </a:lnTo>
                              <a:lnTo>
                                <a:pt x="1544" y="862"/>
                              </a:lnTo>
                              <a:lnTo>
                                <a:pt x="1539" y="866"/>
                              </a:lnTo>
                              <a:lnTo>
                                <a:pt x="1537" y="867"/>
                              </a:lnTo>
                              <a:lnTo>
                                <a:pt x="1530" y="873"/>
                              </a:lnTo>
                              <a:lnTo>
                                <a:pt x="1529" y="878"/>
                              </a:lnTo>
                              <a:lnTo>
                                <a:pt x="1536" y="882"/>
                              </a:lnTo>
                              <a:lnTo>
                                <a:pt x="1548" y="880"/>
                              </a:lnTo>
                              <a:lnTo>
                                <a:pt x="1551" y="881"/>
                              </a:lnTo>
                              <a:lnTo>
                                <a:pt x="1552" y="883"/>
                              </a:lnTo>
                              <a:lnTo>
                                <a:pt x="1551" y="887"/>
                              </a:lnTo>
                              <a:lnTo>
                                <a:pt x="1552" y="888"/>
                              </a:lnTo>
                              <a:lnTo>
                                <a:pt x="1550" y="901"/>
                              </a:lnTo>
                              <a:lnTo>
                                <a:pt x="1551" y="902"/>
                              </a:lnTo>
                              <a:lnTo>
                                <a:pt x="1552" y="900"/>
                              </a:lnTo>
                              <a:lnTo>
                                <a:pt x="1555" y="900"/>
                              </a:lnTo>
                              <a:lnTo>
                                <a:pt x="1557" y="897"/>
                              </a:lnTo>
                              <a:lnTo>
                                <a:pt x="1558" y="895"/>
                              </a:lnTo>
                              <a:lnTo>
                                <a:pt x="1556" y="893"/>
                              </a:lnTo>
                              <a:lnTo>
                                <a:pt x="1557" y="891"/>
                              </a:lnTo>
                              <a:lnTo>
                                <a:pt x="1559" y="889"/>
                              </a:lnTo>
                              <a:lnTo>
                                <a:pt x="1564" y="889"/>
                              </a:lnTo>
                              <a:lnTo>
                                <a:pt x="1563" y="890"/>
                              </a:lnTo>
                              <a:lnTo>
                                <a:pt x="1561" y="893"/>
                              </a:lnTo>
                              <a:lnTo>
                                <a:pt x="1559" y="893"/>
                              </a:lnTo>
                              <a:lnTo>
                                <a:pt x="1561" y="896"/>
                              </a:lnTo>
                              <a:lnTo>
                                <a:pt x="1563" y="897"/>
                              </a:lnTo>
                              <a:lnTo>
                                <a:pt x="1564" y="899"/>
                              </a:lnTo>
                              <a:lnTo>
                                <a:pt x="1560" y="904"/>
                              </a:lnTo>
                              <a:lnTo>
                                <a:pt x="1558" y="905"/>
                              </a:lnTo>
                              <a:lnTo>
                                <a:pt x="1558" y="906"/>
                              </a:lnTo>
                              <a:lnTo>
                                <a:pt x="1562" y="906"/>
                              </a:lnTo>
                              <a:lnTo>
                                <a:pt x="1571" y="903"/>
                              </a:lnTo>
                              <a:lnTo>
                                <a:pt x="1575" y="897"/>
                              </a:lnTo>
                              <a:lnTo>
                                <a:pt x="1576" y="900"/>
                              </a:lnTo>
                              <a:lnTo>
                                <a:pt x="1574" y="904"/>
                              </a:lnTo>
                              <a:lnTo>
                                <a:pt x="1573" y="907"/>
                              </a:lnTo>
                              <a:lnTo>
                                <a:pt x="1576" y="906"/>
                              </a:lnTo>
                              <a:lnTo>
                                <a:pt x="1579" y="894"/>
                              </a:lnTo>
                              <a:lnTo>
                                <a:pt x="1579" y="894"/>
                              </a:lnTo>
                              <a:lnTo>
                                <a:pt x="1579" y="889"/>
                              </a:lnTo>
                              <a:lnTo>
                                <a:pt x="1584" y="891"/>
                              </a:lnTo>
                              <a:lnTo>
                                <a:pt x="1587" y="891"/>
                              </a:lnTo>
                              <a:lnTo>
                                <a:pt x="1591" y="889"/>
                              </a:lnTo>
                              <a:lnTo>
                                <a:pt x="1594" y="889"/>
                              </a:lnTo>
                              <a:lnTo>
                                <a:pt x="1594" y="891"/>
                              </a:lnTo>
                              <a:lnTo>
                                <a:pt x="1594" y="892"/>
                              </a:lnTo>
                              <a:lnTo>
                                <a:pt x="1597" y="893"/>
                              </a:lnTo>
                              <a:lnTo>
                                <a:pt x="1601" y="897"/>
                              </a:lnTo>
                              <a:lnTo>
                                <a:pt x="1601" y="900"/>
                              </a:lnTo>
                              <a:lnTo>
                                <a:pt x="1602" y="902"/>
                              </a:lnTo>
                              <a:lnTo>
                                <a:pt x="1614" y="912"/>
                              </a:lnTo>
                              <a:lnTo>
                                <a:pt x="1616" y="912"/>
                              </a:lnTo>
                              <a:lnTo>
                                <a:pt x="1617" y="915"/>
                              </a:lnTo>
                              <a:lnTo>
                                <a:pt x="1614" y="918"/>
                              </a:lnTo>
                              <a:lnTo>
                                <a:pt x="1613" y="919"/>
                              </a:lnTo>
                              <a:lnTo>
                                <a:pt x="1609" y="916"/>
                              </a:lnTo>
                              <a:lnTo>
                                <a:pt x="1606" y="916"/>
                              </a:lnTo>
                              <a:lnTo>
                                <a:pt x="1604" y="916"/>
                              </a:lnTo>
                              <a:lnTo>
                                <a:pt x="1601" y="913"/>
                              </a:lnTo>
                              <a:lnTo>
                                <a:pt x="1597" y="913"/>
                              </a:lnTo>
                              <a:lnTo>
                                <a:pt x="1595" y="915"/>
                              </a:lnTo>
                              <a:lnTo>
                                <a:pt x="1598" y="915"/>
                              </a:lnTo>
                              <a:lnTo>
                                <a:pt x="1601" y="916"/>
                              </a:lnTo>
                              <a:lnTo>
                                <a:pt x="1604" y="918"/>
                              </a:lnTo>
                              <a:lnTo>
                                <a:pt x="1607" y="917"/>
                              </a:lnTo>
                              <a:lnTo>
                                <a:pt x="1613" y="922"/>
                              </a:lnTo>
                              <a:lnTo>
                                <a:pt x="1614" y="928"/>
                              </a:lnTo>
                              <a:lnTo>
                                <a:pt x="1613" y="933"/>
                              </a:lnTo>
                              <a:lnTo>
                                <a:pt x="1618" y="939"/>
                              </a:lnTo>
                              <a:lnTo>
                                <a:pt x="1616" y="942"/>
                              </a:lnTo>
                              <a:lnTo>
                                <a:pt x="1616" y="944"/>
                              </a:lnTo>
                              <a:lnTo>
                                <a:pt x="1613" y="949"/>
                              </a:lnTo>
                              <a:lnTo>
                                <a:pt x="1611" y="950"/>
                              </a:lnTo>
                              <a:lnTo>
                                <a:pt x="1608" y="955"/>
                              </a:lnTo>
                              <a:lnTo>
                                <a:pt x="1609" y="957"/>
                              </a:lnTo>
                              <a:lnTo>
                                <a:pt x="1607" y="958"/>
                              </a:lnTo>
                              <a:lnTo>
                                <a:pt x="1607" y="960"/>
                              </a:lnTo>
                              <a:lnTo>
                                <a:pt x="1606" y="960"/>
                              </a:lnTo>
                              <a:lnTo>
                                <a:pt x="1605" y="969"/>
                              </a:lnTo>
                              <a:lnTo>
                                <a:pt x="1603" y="971"/>
                              </a:lnTo>
                              <a:lnTo>
                                <a:pt x="1605" y="984"/>
                              </a:lnTo>
                              <a:lnTo>
                                <a:pt x="1606" y="985"/>
                              </a:lnTo>
                              <a:lnTo>
                                <a:pt x="1606" y="987"/>
                              </a:lnTo>
                              <a:lnTo>
                                <a:pt x="1604" y="990"/>
                              </a:lnTo>
                              <a:lnTo>
                                <a:pt x="1605" y="1001"/>
                              </a:lnTo>
                              <a:lnTo>
                                <a:pt x="1602" y="1009"/>
                              </a:lnTo>
                              <a:lnTo>
                                <a:pt x="1602" y="1011"/>
                              </a:lnTo>
                              <a:lnTo>
                                <a:pt x="1601" y="1021"/>
                              </a:lnTo>
                              <a:lnTo>
                                <a:pt x="1599" y="1023"/>
                              </a:lnTo>
                              <a:lnTo>
                                <a:pt x="1597" y="1024"/>
                              </a:lnTo>
                              <a:lnTo>
                                <a:pt x="1544" y="1102"/>
                              </a:lnTo>
                              <a:lnTo>
                                <a:pt x="1541" y="1104"/>
                              </a:lnTo>
                              <a:lnTo>
                                <a:pt x="1537" y="1109"/>
                              </a:lnTo>
                              <a:lnTo>
                                <a:pt x="1536" y="1111"/>
                              </a:lnTo>
                              <a:lnTo>
                                <a:pt x="1530" y="1120"/>
                              </a:lnTo>
                              <a:lnTo>
                                <a:pt x="1510" y="1136"/>
                              </a:lnTo>
                              <a:lnTo>
                                <a:pt x="1508" y="1136"/>
                              </a:lnTo>
                              <a:lnTo>
                                <a:pt x="1502" y="1138"/>
                              </a:lnTo>
                              <a:lnTo>
                                <a:pt x="1499" y="1137"/>
                              </a:lnTo>
                              <a:lnTo>
                                <a:pt x="1497" y="1136"/>
                              </a:lnTo>
                              <a:lnTo>
                                <a:pt x="1496" y="1137"/>
                              </a:lnTo>
                              <a:lnTo>
                                <a:pt x="1494" y="1135"/>
                              </a:lnTo>
                              <a:lnTo>
                                <a:pt x="1489" y="1134"/>
                              </a:lnTo>
                              <a:lnTo>
                                <a:pt x="1488" y="1133"/>
                              </a:lnTo>
                              <a:lnTo>
                                <a:pt x="1489" y="1127"/>
                              </a:lnTo>
                              <a:lnTo>
                                <a:pt x="1487" y="1128"/>
                              </a:lnTo>
                              <a:lnTo>
                                <a:pt x="1484" y="1130"/>
                              </a:lnTo>
                              <a:lnTo>
                                <a:pt x="1483" y="1129"/>
                              </a:lnTo>
                              <a:lnTo>
                                <a:pt x="1484" y="1126"/>
                              </a:lnTo>
                              <a:lnTo>
                                <a:pt x="1482" y="1126"/>
                              </a:lnTo>
                              <a:lnTo>
                                <a:pt x="1482" y="1123"/>
                              </a:lnTo>
                              <a:lnTo>
                                <a:pt x="1480" y="1130"/>
                              </a:lnTo>
                              <a:lnTo>
                                <a:pt x="1477" y="1133"/>
                              </a:lnTo>
                              <a:lnTo>
                                <a:pt x="1476" y="1135"/>
                              </a:lnTo>
                              <a:lnTo>
                                <a:pt x="1474" y="1137"/>
                              </a:lnTo>
                              <a:lnTo>
                                <a:pt x="1473" y="1139"/>
                              </a:lnTo>
                              <a:lnTo>
                                <a:pt x="1465" y="1139"/>
                              </a:lnTo>
                              <a:lnTo>
                                <a:pt x="1466" y="1140"/>
                              </a:lnTo>
                              <a:lnTo>
                                <a:pt x="1467" y="1142"/>
                              </a:lnTo>
                              <a:lnTo>
                                <a:pt x="1464" y="1144"/>
                              </a:lnTo>
                              <a:lnTo>
                                <a:pt x="1464" y="1141"/>
                              </a:lnTo>
                              <a:lnTo>
                                <a:pt x="1463" y="1135"/>
                              </a:lnTo>
                              <a:lnTo>
                                <a:pt x="1469" y="1131"/>
                              </a:lnTo>
                              <a:lnTo>
                                <a:pt x="1473" y="1124"/>
                              </a:lnTo>
                              <a:lnTo>
                                <a:pt x="1471" y="1102"/>
                              </a:lnTo>
                              <a:lnTo>
                                <a:pt x="1469" y="1099"/>
                              </a:lnTo>
                              <a:lnTo>
                                <a:pt x="1482" y="1088"/>
                              </a:lnTo>
                              <a:lnTo>
                                <a:pt x="1495" y="1091"/>
                              </a:lnTo>
                              <a:lnTo>
                                <a:pt x="1496" y="1092"/>
                              </a:lnTo>
                              <a:lnTo>
                                <a:pt x="1499" y="1090"/>
                              </a:lnTo>
                              <a:lnTo>
                                <a:pt x="1500" y="1084"/>
                              </a:lnTo>
                              <a:lnTo>
                                <a:pt x="1509" y="1070"/>
                              </a:lnTo>
                              <a:lnTo>
                                <a:pt x="1515" y="1045"/>
                              </a:lnTo>
                              <a:lnTo>
                                <a:pt x="1522" y="1039"/>
                              </a:lnTo>
                              <a:lnTo>
                                <a:pt x="1523" y="1034"/>
                              </a:lnTo>
                              <a:lnTo>
                                <a:pt x="1521" y="1030"/>
                              </a:lnTo>
                              <a:lnTo>
                                <a:pt x="1521" y="1025"/>
                              </a:lnTo>
                              <a:lnTo>
                                <a:pt x="1523" y="1021"/>
                              </a:lnTo>
                              <a:lnTo>
                                <a:pt x="1523" y="1021"/>
                              </a:lnTo>
                              <a:lnTo>
                                <a:pt x="1506" y="1028"/>
                              </a:lnTo>
                              <a:lnTo>
                                <a:pt x="1501" y="1028"/>
                              </a:lnTo>
                              <a:lnTo>
                                <a:pt x="1485" y="1037"/>
                              </a:lnTo>
                              <a:lnTo>
                                <a:pt x="1480" y="1038"/>
                              </a:lnTo>
                              <a:lnTo>
                                <a:pt x="1475" y="1037"/>
                              </a:lnTo>
                              <a:lnTo>
                                <a:pt x="1471" y="1037"/>
                              </a:lnTo>
                              <a:lnTo>
                                <a:pt x="1466" y="1029"/>
                              </a:lnTo>
                              <a:lnTo>
                                <a:pt x="1466" y="1021"/>
                              </a:lnTo>
                              <a:lnTo>
                                <a:pt x="1464" y="1018"/>
                              </a:lnTo>
                              <a:lnTo>
                                <a:pt x="1464" y="1014"/>
                              </a:lnTo>
                              <a:lnTo>
                                <a:pt x="1464" y="1014"/>
                              </a:lnTo>
                              <a:lnTo>
                                <a:pt x="1464" y="1013"/>
                              </a:lnTo>
                              <a:lnTo>
                                <a:pt x="1462" y="1011"/>
                              </a:lnTo>
                              <a:lnTo>
                                <a:pt x="1460" y="1011"/>
                              </a:lnTo>
                              <a:lnTo>
                                <a:pt x="1455" y="1009"/>
                              </a:lnTo>
                              <a:lnTo>
                                <a:pt x="1447" y="1001"/>
                              </a:lnTo>
                              <a:lnTo>
                                <a:pt x="1434" y="997"/>
                              </a:lnTo>
                              <a:lnTo>
                                <a:pt x="1428" y="999"/>
                              </a:lnTo>
                              <a:lnTo>
                                <a:pt x="1422" y="998"/>
                              </a:lnTo>
                              <a:lnTo>
                                <a:pt x="1419" y="995"/>
                              </a:lnTo>
                              <a:lnTo>
                                <a:pt x="1418" y="985"/>
                              </a:lnTo>
                              <a:lnTo>
                                <a:pt x="1418" y="985"/>
                              </a:lnTo>
                              <a:lnTo>
                                <a:pt x="1418" y="983"/>
                              </a:lnTo>
                              <a:lnTo>
                                <a:pt x="1403" y="936"/>
                              </a:lnTo>
                              <a:lnTo>
                                <a:pt x="1403" y="937"/>
                              </a:lnTo>
                              <a:lnTo>
                                <a:pt x="1402" y="935"/>
                              </a:lnTo>
                              <a:lnTo>
                                <a:pt x="1398" y="931"/>
                              </a:lnTo>
                              <a:lnTo>
                                <a:pt x="1398" y="929"/>
                              </a:lnTo>
                              <a:lnTo>
                                <a:pt x="1393" y="920"/>
                              </a:lnTo>
                              <a:lnTo>
                                <a:pt x="1385" y="917"/>
                              </a:lnTo>
                              <a:lnTo>
                                <a:pt x="1380" y="918"/>
                              </a:lnTo>
                              <a:lnTo>
                                <a:pt x="1376" y="917"/>
                              </a:lnTo>
                              <a:lnTo>
                                <a:pt x="1364" y="909"/>
                              </a:lnTo>
                              <a:lnTo>
                                <a:pt x="1325" y="915"/>
                              </a:lnTo>
                              <a:lnTo>
                                <a:pt x="1321" y="919"/>
                              </a:lnTo>
                              <a:lnTo>
                                <a:pt x="1319" y="922"/>
                              </a:lnTo>
                              <a:lnTo>
                                <a:pt x="1313" y="928"/>
                              </a:lnTo>
                              <a:lnTo>
                                <a:pt x="1312" y="931"/>
                              </a:lnTo>
                              <a:lnTo>
                                <a:pt x="1313" y="933"/>
                              </a:lnTo>
                              <a:lnTo>
                                <a:pt x="1321" y="931"/>
                              </a:lnTo>
                              <a:lnTo>
                                <a:pt x="1322" y="932"/>
                              </a:lnTo>
                              <a:lnTo>
                                <a:pt x="1322" y="939"/>
                              </a:lnTo>
                              <a:lnTo>
                                <a:pt x="1323" y="942"/>
                              </a:lnTo>
                              <a:lnTo>
                                <a:pt x="1323" y="943"/>
                              </a:lnTo>
                              <a:lnTo>
                                <a:pt x="1316" y="950"/>
                              </a:lnTo>
                              <a:lnTo>
                                <a:pt x="1312" y="953"/>
                              </a:lnTo>
                              <a:lnTo>
                                <a:pt x="1307" y="971"/>
                              </a:lnTo>
                              <a:lnTo>
                                <a:pt x="1302" y="977"/>
                              </a:lnTo>
                              <a:lnTo>
                                <a:pt x="1301" y="980"/>
                              </a:lnTo>
                              <a:lnTo>
                                <a:pt x="1302" y="983"/>
                              </a:lnTo>
                              <a:lnTo>
                                <a:pt x="1302" y="985"/>
                              </a:lnTo>
                              <a:lnTo>
                                <a:pt x="1285" y="996"/>
                              </a:lnTo>
                              <a:lnTo>
                                <a:pt x="1282" y="997"/>
                              </a:lnTo>
                              <a:lnTo>
                                <a:pt x="1261" y="988"/>
                              </a:lnTo>
                              <a:lnTo>
                                <a:pt x="1260" y="987"/>
                              </a:lnTo>
                              <a:lnTo>
                                <a:pt x="1256" y="989"/>
                              </a:lnTo>
                              <a:lnTo>
                                <a:pt x="1252" y="990"/>
                              </a:lnTo>
                              <a:lnTo>
                                <a:pt x="1246" y="989"/>
                              </a:lnTo>
                              <a:lnTo>
                                <a:pt x="1241" y="985"/>
                              </a:lnTo>
                              <a:lnTo>
                                <a:pt x="1235" y="983"/>
                              </a:lnTo>
                              <a:lnTo>
                                <a:pt x="1229" y="985"/>
                              </a:lnTo>
                              <a:lnTo>
                                <a:pt x="1213" y="997"/>
                              </a:lnTo>
                              <a:lnTo>
                                <a:pt x="1183" y="1005"/>
                              </a:lnTo>
                              <a:lnTo>
                                <a:pt x="1178" y="1003"/>
                              </a:lnTo>
                              <a:lnTo>
                                <a:pt x="1152" y="1000"/>
                              </a:lnTo>
                              <a:lnTo>
                                <a:pt x="1145" y="996"/>
                              </a:lnTo>
                              <a:lnTo>
                                <a:pt x="1142" y="991"/>
                              </a:lnTo>
                              <a:lnTo>
                                <a:pt x="1131" y="987"/>
                              </a:lnTo>
                              <a:lnTo>
                                <a:pt x="1124" y="982"/>
                              </a:lnTo>
                              <a:lnTo>
                                <a:pt x="1123" y="982"/>
                              </a:lnTo>
                              <a:lnTo>
                                <a:pt x="1121" y="979"/>
                              </a:lnTo>
                              <a:lnTo>
                                <a:pt x="1101" y="973"/>
                              </a:lnTo>
                              <a:lnTo>
                                <a:pt x="1087" y="980"/>
                              </a:lnTo>
                              <a:lnTo>
                                <a:pt x="1080" y="981"/>
                              </a:lnTo>
                              <a:lnTo>
                                <a:pt x="1071" y="979"/>
                              </a:lnTo>
                              <a:lnTo>
                                <a:pt x="1061" y="971"/>
                              </a:lnTo>
                              <a:lnTo>
                                <a:pt x="1060" y="971"/>
                              </a:lnTo>
                              <a:lnTo>
                                <a:pt x="1059" y="958"/>
                              </a:lnTo>
                              <a:lnTo>
                                <a:pt x="1056" y="953"/>
                              </a:lnTo>
                              <a:lnTo>
                                <a:pt x="1039" y="949"/>
                              </a:lnTo>
                              <a:lnTo>
                                <a:pt x="1037" y="946"/>
                              </a:lnTo>
                              <a:lnTo>
                                <a:pt x="1027" y="943"/>
                              </a:lnTo>
                              <a:lnTo>
                                <a:pt x="1023" y="940"/>
                              </a:lnTo>
                              <a:lnTo>
                                <a:pt x="1018" y="939"/>
                              </a:lnTo>
                              <a:lnTo>
                                <a:pt x="1014" y="939"/>
                              </a:lnTo>
                              <a:lnTo>
                                <a:pt x="999" y="955"/>
                              </a:lnTo>
                              <a:lnTo>
                                <a:pt x="999" y="960"/>
                              </a:lnTo>
                              <a:lnTo>
                                <a:pt x="1000" y="964"/>
                              </a:lnTo>
                              <a:lnTo>
                                <a:pt x="1002" y="968"/>
                              </a:lnTo>
                              <a:lnTo>
                                <a:pt x="1002" y="972"/>
                              </a:lnTo>
                              <a:lnTo>
                                <a:pt x="1000" y="977"/>
                              </a:lnTo>
                              <a:lnTo>
                                <a:pt x="999" y="980"/>
                              </a:lnTo>
                              <a:lnTo>
                                <a:pt x="1000" y="985"/>
                              </a:lnTo>
                              <a:lnTo>
                                <a:pt x="998" y="987"/>
                              </a:lnTo>
                              <a:lnTo>
                                <a:pt x="976" y="987"/>
                              </a:lnTo>
                              <a:lnTo>
                                <a:pt x="973" y="986"/>
                              </a:lnTo>
                              <a:lnTo>
                                <a:pt x="961" y="988"/>
                              </a:lnTo>
                              <a:lnTo>
                                <a:pt x="956" y="987"/>
                              </a:lnTo>
                              <a:lnTo>
                                <a:pt x="947" y="978"/>
                              </a:lnTo>
                              <a:lnTo>
                                <a:pt x="943" y="977"/>
                              </a:lnTo>
                              <a:lnTo>
                                <a:pt x="932" y="978"/>
                              </a:lnTo>
                              <a:lnTo>
                                <a:pt x="929" y="976"/>
                              </a:lnTo>
                              <a:lnTo>
                                <a:pt x="919" y="973"/>
                              </a:lnTo>
                              <a:lnTo>
                                <a:pt x="896" y="980"/>
                              </a:lnTo>
                              <a:lnTo>
                                <a:pt x="873" y="996"/>
                              </a:lnTo>
                              <a:lnTo>
                                <a:pt x="863" y="999"/>
                              </a:lnTo>
                              <a:lnTo>
                                <a:pt x="859" y="1004"/>
                              </a:lnTo>
                              <a:lnTo>
                                <a:pt x="856" y="1009"/>
                              </a:lnTo>
                              <a:lnTo>
                                <a:pt x="855" y="1009"/>
                              </a:lnTo>
                              <a:lnTo>
                                <a:pt x="851" y="1014"/>
                              </a:lnTo>
                              <a:lnTo>
                                <a:pt x="845" y="1012"/>
                              </a:lnTo>
                              <a:lnTo>
                                <a:pt x="847" y="1005"/>
                              </a:lnTo>
                              <a:lnTo>
                                <a:pt x="847" y="1003"/>
                              </a:lnTo>
                              <a:lnTo>
                                <a:pt x="845" y="1002"/>
                              </a:lnTo>
                              <a:lnTo>
                                <a:pt x="843" y="998"/>
                              </a:lnTo>
                              <a:lnTo>
                                <a:pt x="841" y="997"/>
                              </a:lnTo>
                              <a:lnTo>
                                <a:pt x="840" y="995"/>
                              </a:lnTo>
                              <a:lnTo>
                                <a:pt x="840" y="993"/>
                              </a:lnTo>
                              <a:lnTo>
                                <a:pt x="836" y="994"/>
                              </a:lnTo>
                              <a:lnTo>
                                <a:pt x="835" y="996"/>
                              </a:lnTo>
                              <a:lnTo>
                                <a:pt x="834" y="998"/>
                              </a:lnTo>
                              <a:lnTo>
                                <a:pt x="830" y="998"/>
                              </a:lnTo>
                              <a:lnTo>
                                <a:pt x="826" y="996"/>
                              </a:lnTo>
                              <a:lnTo>
                                <a:pt x="822" y="995"/>
                              </a:lnTo>
                              <a:lnTo>
                                <a:pt x="820" y="994"/>
                              </a:lnTo>
                              <a:lnTo>
                                <a:pt x="818" y="991"/>
                              </a:lnTo>
                              <a:lnTo>
                                <a:pt x="817" y="989"/>
                              </a:lnTo>
                              <a:lnTo>
                                <a:pt x="815" y="988"/>
                              </a:lnTo>
                              <a:lnTo>
                                <a:pt x="815" y="986"/>
                              </a:lnTo>
                              <a:lnTo>
                                <a:pt x="814" y="984"/>
                              </a:lnTo>
                              <a:lnTo>
                                <a:pt x="808" y="981"/>
                              </a:lnTo>
                              <a:lnTo>
                                <a:pt x="806" y="981"/>
                              </a:lnTo>
                              <a:lnTo>
                                <a:pt x="805" y="979"/>
                              </a:lnTo>
                              <a:lnTo>
                                <a:pt x="805" y="977"/>
                              </a:lnTo>
                              <a:lnTo>
                                <a:pt x="806" y="975"/>
                              </a:lnTo>
                              <a:lnTo>
                                <a:pt x="805" y="973"/>
                              </a:lnTo>
                              <a:lnTo>
                                <a:pt x="803" y="972"/>
                              </a:lnTo>
                              <a:lnTo>
                                <a:pt x="800" y="969"/>
                              </a:lnTo>
                              <a:lnTo>
                                <a:pt x="798" y="968"/>
                              </a:lnTo>
                              <a:lnTo>
                                <a:pt x="797" y="966"/>
                              </a:lnTo>
                              <a:lnTo>
                                <a:pt x="796" y="965"/>
                              </a:lnTo>
                              <a:lnTo>
                                <a:pt x="792" y="964"/>
                              </a:lnTo>
                              <a:lnTo>
                                <a:pt x="790" y="965"/>
                              </a:lnTo>
                              <a:lnTo>
                                <a:pt x="789" y="967"/>
                              </a:lnTo>
                              <a:lnTo>
                                <a:pt x="787" y="967"/>
                              </a:lnTo>
                              <a:lnTo>
                                <a:pt x="785" y="967"/>
                              </a:lnTo>
                              <a:lnTo>
                                <a:pt x="783" y="968"/>
                              </a:lnTo>
                              <a:lnTo>
                                <a:pt x="783" y="970"/>
                              </a:lnTo>
                              <a:lnTo>
                                <a:pt x="778" y="970"/>
                              </a:lnTo>
                              <a:lnTo>
                                <a:pt x="777" y="971"/>
                              </a:lnTo>
                              <a:lnTo>
                                <a:pt x="772" y="970"/>
                              </a:lnTo>
                              <a:lnTo>
                                <a:pt x="766" y="970"/>
                              </a:lnTo>
                              <a:lnTo>
                                <a:pt x="765" y="967"/>
                              </a:lnTo>
                              <a:lnTo>
                                <a:pt x="763" y="967"/>
                              </a:lnTo>
                              <a:lnTo>
                                <a:pt x="762" y="965"/>
                              </a:lnTo>
                              <a:lnTo>
                                <a:pt x="763" y="963"/>
                              </a:lnTo>
                              <a:lnTo>
                                <a:pt x="760" y="961"/>
                              </a:lnTo>
                              <a:lnTo>
                                <a:pt x="758" y="960"/>
                              </a:lnTo>
                              <a:lnTo>
                                <a:pt x="756" y="959"/>
                              </a:lnTo>
                              <a:lnTo>
                                <a:pt x="754" y="959"/>
                              </a:lnTo>
                              <a:lnTo>
                                <a:pt x="751" y="962"/>
                              </a:lnTo>
                              <a:lnTo>
                                <a:pt x="751" y="965"/>
                              </a:lnTo>
                              <a:lnTo>
                                <a:pt x="751" y="966"/>
                              </a:lnTo>
                              <a:lnTo>
                                <a:pt x="747" y="969"/>
                              </a:lnTo>
                              <a:lnTo>
                                <a:pt x="716" y="913"/>
                              </a:lnTo>
                              <a:lnTo>
                                <a:pt x="697" y="896"/>
                              </a:lnTo>
                              <a:lnTo>
                                <a:pt x="696" y="895"/>
                              </a:lnTo>
                              <a:lnTo>
                                <a:pt x="695" y="893"/>
                              </a:lnTo>
                              <a:lnTo>
                                <a:pt x="696" y="891"/>
                              </a:lnTo>
                              <a:lnTo>
                                <a:pt x="698" y="891"/>
                              </a:lnTo>
                              <a:lnTo>
                                <a:pt x="700" y="890"/>
                              </a:lnTo>
                              <a:lnTo>
                                <a:pt x="701" y="889"/>
                              </a:lnTo>
                              <a:lnTo>
                                <a:pt x="700" y="886"/>
                              </a:lnTo>
                              <a:lnTo>
                                <a:pt x="700" y="884"/>
                              </a:lnTo>
                              <a:lnTo>
                                <a:pt x="696" y="887"/>
                              </a:lnTo>
                              <a:lnTo>
                                <a:pt x="692" y="887"/>
                              </a:lnTo>
                              <a:lnTo>
                                <a:pt x="691" y="889"/>
                              </a:lnTo>
                              <a:lnTo>
                                <a:pt x="685" y="891"/>
                              </a:lnTo>
                              <a:lnTo>
                                <a:pt x="683" y="890"/>
                              </a:lnTo>
                              <a:lnTo>
                                <a:pt x="681" y="891"/>
                              </a:lnTo>
                              <a:lnTo>
                                <a:pt x="679" y="896"/>
                              </a:lnTo>
                              <a:lnTo>
                                <a:pt x="676" y="898"/>
                              </a:lnTo>
                              <a:lnTo>
                                <a:pt x="672" y="899"/>
                              </a:lnTo>
                              <a:lnTo>
                                <a:pt x="670" y="902"/>
                              </a:lnTo>
                              <a:lnTo>
                                <a:pt x="668" y="902"/>
                              </a:lnTo>
                              <a:lnTo>
                                <a:pt x="666" y="904"/>
                              </a:lnTo>
                              <a:lnTo>
                                <a:pt x="667" y="906"/>
                              </a:lnTo>
                              <a:lnTo>
                                <a:pt x="665" y="906"/>
                              </a:lnTo>
                              <a:lnTo>
                                <a:pt x="663" y="904"/>
                              </a:lnTo>
                              <a:lnTo>
                                <a:pt x="661" y="904"/>
                              </a:lnTo>
                              <a:lnTo>
                                <a:pt x="659" y="904"/>
                              </a:lnTo>
                              <a:lnTo>
                                <a:pt x="655" y="905"/>
                              </a:lnTo>
                              <a:lnTo>
                                <a:pt x="654" y="907"/>
                              </a:lnTo>
                              <a:lnTo>
                                <a:pt x="652" y="907"/>
                              </a:lnTo>
                              <a:lnTo>
                                <a:pt x="651" y="905"/>
                              </a:lnTo>
                              <a:lnTo>
                                <a:pt x="651" y="903"/>
                              </a:lnTo>
                              <a:lnTo>
                                <a:pt x="651" y="901"/>
                              </a:lnTo>
                              <a:lnTo>
                                <a:pt x="652" y="899"/>
                              </a:lnTo>
                              <a:lnTo>
                                <a:pt x="654" y="898"/>
                              </a:lnTo>
                              <a:lnTo>
                                <a:pt x="656" y="897"/>
                              </a:lnTo>
                              <a:lnTo>
                                <a:pt x="656" y="895"/>
                              </a:lnTo>
                              <a:lnTo>
                                <a:pt x="656" y="893"/>
                              </a:lnTo>
                              <a:lnTo>
                                <a:pt x="654" y="894"/>
                              </a:lnTo>
                              <a:lnTo>
                                <a:pt x="653" y="896"/>
                              </a:lnTo>
                              <a:lnTo>
                                <a:pt x="651" y="896"/>
                              </a:lnTo>
                              <a:lnTo>
                                <a:pt x="649" y="895"/>
                              </a:lnTo>
                              <a:lnTo>
                                <a:pt x="647" y="893"/>
                              </a:lnTo>
                              <a:lnTo>
                                <a:pt x="645" y="892"/>
                              </a:lnTo>
                              <a:lnTo>
                                <a:pt x="642" y="891"/>
                              </a:lnTo>
                              <a:lnTo>
                                <a:pt x="639" y="892"/>
                              </a:lnTo>
                              <a:lnTo>
                                <a:pt x="641" y="894"/>
                              </a:lnTo>
                              <a:lnTo>
                                <a:pt x="642" y="896"/>
                              </a:lnTo>
                              <a:lnTo>
                                <a:pt x="637" y="896"/>
                              </a:lnTo>
                              <a:lnTo>
                                <a:pt x="638" y="893"/>
                              </a:lnTo>
                              <a:lnTo>
                                <a:pt x="638" y="891"/>
                              </a:lnTo>
                              <a:lnTo>
                                <a:pt x="637" y="890"/>
                              </a:lnTo>
                              <a:lnTo>
                                <a:pt x="636" y="886"/>
                              </a:lnTo>
                              <a:lnTo>
                                <a:pt x="634" y="885"/>
                              </a:lnTo>
                              <a:lnTo>
                                <a:pt x="633" y="890"/>
                              </a:lnTo>
                              <a:lnTo>
                                <a:pt x="631" y="889"/>
                              </a:lnTo>
                              <a:lnTo>
                                <a:pt x="629" y="889"/>
                              </a:lnTo>
                              <a:lnTo>
                                <a:pt x="628" y="891"/>
                              </a:lnTo>
                              <a:lnTo>
                                <a:pt x="626" y="891"/>
                              </a:lnTo>
                              <a:lnTo>
                                <a:pt x="624" y="890"/>
                              </a:lnTo>
                              <a:lnTo>
                                <a:pt x="620" y="891"/>
                              </a:lnTo>
                              <a:lnTo>
                                <a:pt x="620" y="889"/>
                              </a:lnTo>
                              <a:lnTo>
                                <a:pt x="618" y="888"/>
                              </a:lnTo>
                              <a:lnTo>
                                <a:pt x="621" y="884"/>
                              </a:lnTo>
                              <a:lnTo>
                                <a:pt x="621" y="880"/>
                              </a:lnTo>
                              <a:lnTo>
                                <a:pt x="622" y="878"/>
                              </a:lnTo>
                              <a:lnTo>
                                <a:pt x="619" y="875"/>
                              </a:lnTo>
                              <a:lnTo>
                                <a:pt x="618" y="873"/>
                              </a:lnTo>
                              <a:lnTo>
                                <a:pt x="618" y="867"/>
                              </a:lnTo>
                              <a:lnTo>
                                <a:pt x="617" y="865"/>
                              </a:lnTo>
                              <a:lnTo>
                                <a:pt x="615" y="863"/>
                              </a:lnTo>
                              <a:lnTo>
                                <a:pt x="613" y="863"/>
                              </a:lnTo>
                              <a:lnTo>
                                <a:pt x="609" y="863"/>
                              </a:lnTo>
                              <a:lnTo>
                                <a:pt x="606" y="866"/>
                              </a:lnTo>
                              <a:lnTo>
                                <a:pt x="602" y="863"/>
                              </a:lnTo>
                              <a:lnTo>
                                <a:pt x="601" y="862"/>
                              </a:lnTo>
                              <a:lnTo>
                                <a:pt x="599" y="861"/>
                              </a:lnTo>
                              <a:lnTo>
                                <a:pt x="597" y="862"/>
                              </a:lnTo>
                              <a:lnTo>
                                <a:pt x="595" y="861"/>
                              </a:lnTo>
                              <a:lnTo>
                                <a:pt x="593" y="861"/>
                              </a:lnTo>
                              <a:lnTo>
                                <a:pt x="592" y="860"/>
                              </a:lnTo>
                              <a:lnTo>
                                <a:pt x="590" y="860"/>
                              </a:lnTo>
                              <a:lnTo>
                                <a:pt x="588" y="862"/>
                              </a:lnTo>
                              <a:lnTo>
                                <a:pt x="586" y="862"/>
                              </a:lnTo>
                              <a:lnTo>
                                <a:pt x="584" y="863"/>
                              </a:lnTo>
                              <a:lnTo>
                                <a:pt x="583" y="865"/>
                              </a:lnTo>
                              <a:lnTo>
                                <a:pt x="581" y="865"/>
                              </a:lnTo>
                              <a:lnTo>
                                <a:pt x="579" y="865"/>
                              </a:lnTo>
                              <a:lnTo>
                                <a:pt x="579" y="869"/>
                              </a:lnTo>
                              <a:lnTo>
                                <a:pt x="578" y="871"/>
                              </a:lnTo>
                              <a:lnTo>
                                <a:pt x="576" y="871"/>
                              </a:lnTo>
                              <a:lnTo>
                                <a:pt x="574" y="871"/>
                              </a:lnTo>
                              <a:lnTo>
                                <a:pt x="572" y="873"/>
                              </a:lnTo>
                              <a:lnTo>
                                <a:pt x="547" y="878"/>
                              </a:lnTo>
                              <a:lnTo>
                                <a:pt x="547" y="878"/>
                              </a:lnTo>
                              <a:lnTo>
                                <a:pt x="542" y="880"/>
                              </a:lnTo>
                              <a:lnTo>
                                <a:pt x="540" y="878"/>
                              </a:lnTo>
                              <a:lnTo>
                                <a:pt x="538" y="879"/>
                              </a:lnTo>
                              <a:lnTo>
                                <a:pt x="536" y="880"/>
                              </a:lnTo>
                              <a:lnTo>
                                <a:pt x="534" y="886"/>
                              </a:lnTo>
                              <a:lnTo>
                                <a:pt x="532" y="885"/>
                              </a:lnTo>
                              <a:lnTo>
                                <a:pt x="530" y="885"/>
                              </a:lnTo>
                              <a:lnTo>
                                <a:pt x="528" y="886"/>
                              </a:lnTo>
                              <a:lnTo>
                                <a:pt x="526" y="886"/>
                              </a:lnTo>
                              <a:lnTo>
                                <a:pt x="524" y="887"/>
                              </a:lnTo>
                              <a:lnTo>
                                <a:pt x="520" y="888"/>
                              </a:lnTo>
                              <a:lnTo>
                                <a:pt x="520" y="890"/>
                              </a:lnTo>
                              <a:lnTo>
                                <a:pt x="517" y="890"/>
                              </a:lnTo>
                              <a:lnTo>
                                <a:pt x="516" y="889"/>
                              </a:lnTo>
                              <a:lnTo>
                                <a:pt x="514" y="888"/>
                              </a:lnTo>
                              <a:lnTo>
                                <a:pt x="511" y="891"/>
                              </a:lnTo>
                              <a:lnTo>
                                <a:pt x="508" y="891"/>
                              </a:lnTo>
                              <a:lnTo>
                                <a:pt x="507" y="893"/>
                              </a:lnTo>
                              <a:lnTo>
                                <a:pt x="503" y="893"/>
                              </a:lnTo>
                              <a:lnTo>
                                <a:pt x="501" y="893"/>
                              </a:lnTo>
                              <a:lnTo>
                                <a:pt x="498" y="897"/>
                              </a:lnTo>
                              <a:lnTo>
                                <a:pt x="497" y="895"/>
                              </a:lnTo>
                              <a:lnTo>
                                <a:pt x="490" y="894"/>
                              </a:lnTo>
                              <a:lnTo>
                                <a:pt x="489" y="895"/>
                              </a:lnTo>
                              <a:lnTo>
                                <a:pt x="486" y="895"/>
                              </a:lnTo>
                              <a:lnTo>
                                <a:pt x="484" y="896"/>
                              </a:lnTo>
                              <a:lnTo>
                                <a:pt x="483" y="894"/>
                              </a:lnTo>
                              <a:lnTo>
                                <a:pt x="481" y="894"/>
                              </a:lnTo>
                              <a:lnTo>
                                <a:pt x="480" y="896"/>
                              </a:lnTo>
                              <a:lnTo>
                                <a:pt x="476" y="896"/>
                              </a:lnTo>
                              <a:lnTo>
                                <a:pt x="478" y="899"/>
                              </a:lnTo>
                              <a:lnTo>
                                <a:pt x="477" y="900"/>
                              </a:lnTo>
                              <a:lnTo>
                                <a:pt x="477" y="902"/>
                              </a:lnTo>
                              <a:lnTo>
                                <a:pt x="477" y="904"/>
                              </a:lnTo>
                              <a:lnTo>
                                <a:pt x="481" y="904"/>
                              </a:lnTo>
                              <a:lnTo>
                                <a:pt x="483" y="903"/>
                              </a:lnTo>
                              <a:lnTo>
                                <a:pt x="484" y="905"/>
                              </a:lnTo>
                              <a:lnTo>
                                <a:pt x="483" y="906"/>
                              </a:lnTo>
                              <a:lnTo>
                                <a:pt x="481" y="907"/>
                              </a:lnTo>
                              <a:lnTo>
                                <a:pt x="479" y="907"/>
                              </a:lnTo>
                              <a:lnTo>
                                <a:pt x="479" y="909"/>
                              </a:lnTo>
                              <a:lnTo>
                                <a:pt x="480" y="911"/>
                              </a:lnTo>
                              <a:lnTo>
                                <a:pt x="488" y="912"/>
                              </a:lnTo>
                              <a:lnTo>
                                <a:pt x="492" y="914"/>
                              </a:lnTo>
                              <a:lnTo>
                                <a:pt x="493" y="916"/>
                              </a:lnTo>
                              <a:lnTo>
                                <a:pt x="492" y="918"/>
                              </a:lnTo>
                              <a:lnTo>
                                <a:pt x="490" y="919"/>
                              </a:lnTo>
                              <a:lnTo>
                                <a:pt x="486" y="919"/>
                              </a:lnTo>
                              <a:lnTo>
                                <a:pt x="484" y="918"/>
                              </a:lnTo>
                              <a:lnTo>
                                <a:pt x="482" y="919"/>
                              </a:lnTo>
                              <a:lnTo>
                                <a:pt x="480" y="918"/>
                              </a:lnTo>
                              <a:lnTo>
                                <a:pt x="477" y="919"/>
                              </a:lnTo>
                              <a:lnTo>
                                <a:pt x="476" y="920"/>
                              </a:lnTo>
                              <a:lnTo>
                                <a:pt x="475" y="922"/>
                              </a:lnTo>
                              <a:lnTo>
                                <a:pt x="474" y="923"/>
                              </a:lnTo>
                              <a:lnTo>
                                <a:pt x="472" y="924"/>
                              </a:lnTo>
                              <a:lnTo>
                                <a:pt x="477" y="931"/>
                              </a:lnTo>
                              <a:lnTo>
                                <a:pt x="476" y="933"/>
                              </a:lnTo>
                              <a:lnTo>
                                <a:pt x="475" y="935"/>
                              </a:lnTo>
                              <a:lnTo>
                                <a:pt x="468" y="939"/>
                              </a:lnTo>
                              <a:lnTo>
                                <a:pt x="465" y="942"/>
                              </a:lnTo>
                              <a:lnTo>
                                <a:pt x="462" y="942"/>
                              </a:lnTo>
                              <a:lnTo>
                                <a:pt x="462" y="944"/>
                              </a:lnTo>
                              <a:lnTo>
                                <a:pt x="467" y="945"/>
                              </a:lnTo>
                              <a:lnTo>
                                <a:pt x="468" y="947"/>
                              </a:lnTo>
                              <a:lnTo>
                                <a:pt x="467" y="949"/>
                              </a:lnTo>
                              <a:lnTo>
                                <a:pt x="474" y="951"/>
                              </a:lnTo>
                              <a:lnTo>
                                <a:pt x="476" y="954"/>
                              </a:lnTo>
                              <a:lnTo>
                                <a:pt x="484" y="954"/>
                              </a:lnTo>
                              <a:lnTo>
                                <a:pt x="486" y="957"/>
                              </a:lnTo>
                              <a:lnTo>
                                <a:pt x="482" y="969"/>
                              </a:lnTo>
                              <a:lnTo>
                                <a:pt x="478" y="970"/>
                              </a:lnTo>
                              <a:lnTo>
                                <a:pt x="476" y="971"/>
                              </a:lnTo>
                              <a:lnTo>
                                <a:pt x="468" y="972"/>
                              </a:lnTo>
                              <a:lnTo>
                                <a:pt x="465" y="969"/>
                              </a:lnTo>
                              <a:lnTo>
                                <a:pt x="463" y="968"/>
                              </a:lnTo>
                              <a:lnTo>
                                <a:pt x="460" y="974"/>
                              </a:lnTo>
                              <a:lnTo>
                                <a:pt x="458" y="975"/>
                              </a:lnTo>
                              <a:lnTo>
                                <a:pt x="454" y="975"/>
                              </a:lnTo>
                              <a:lnTo>
                                <a:pt x="453" y="972"/>
                              </a:lnTo>
                              <a:lnTo>
                                <a:pt x="453" y="972"/>
                              </a:lnTo>
                              <a:lnTo>
                                <a:pt x="449" y="971"/>
                              </a:lnTo>
                              <a:lnTo>
                                <a:pt x="445" y="972"/>
                              </a:lnTo>
                              <a:lnTo>
                                <a:pt x="442" y="969"/>
                              </a:lnTo>
                              <a:lnTo>
                                <a:pt x="442" y="965"/>
                              </a:lnTo>
                              <a:lnTo>
                                <a:pt x="441" y="963"/>
                              </a:lnTo>
                              <a:lnTo>
                                <a:pt x="437" y="961"/>
                              </a:lnTo>
                              <a:lnTo>
                                <a:pt x="435" y="962"/>
                              </a:lnTo>
                              <a:lnTo>
                                <a:pt x="431" y="962"/>
                              </a:lnTo>
                              <a:lnTo>
                                <a:pt x="430" y="965"/>
                              </a:lnTo>
                              <a:lnTo>
                                <a:pt x="426" y="967"/>
                              </a:lnTo>
                              <a:lnTo>
                                <a:pt x="422" y="962"/>
                              </a:lnTo>
                              <a:lnTo>
                                <a:pt x="420" y="964"/>
                              </a:lnTo>
                              <a:lnTo>
                                <a:pt x="416" y="963"/>
                              </a:lnTo>
                              <a:lnTo>
                                <a:pt x="415" y="965"/>
                              </a:lnTo>
                              <a:lnTo>
                                <a:pt x="413" y="965"/>
                              </a:lnTo>
                              <a:lnTo>
                                <a:pt x="411" y="965"/>
                              </a:lnTo>
                              <a:lnTo>
                                <a:pt x="410" y="966"/>
                              </a:lnTo>
                              <a:lnTo>
                                <a:pt x="408" y="967"/>
                              </a:lnTo>
                              <a:lnTo>
                                <a:pt x="408" y="969"/>
                              </a:lnTo>
                              <a:lnTo>
                                <a:pt x="403" y="973"/>
                              </a:lnTo>
                              <a:lnTo>
                                <a:pt x="401" y="974"/>
                              </a:lnTo>
                              <a:lnTo>
                                <a:pt x="393" y="970"/>
                              </a:lnTo>
                              <a:lnTo>
                                <a:pt x="392" y="969"/>
                              </a:lnTo>
                              <a:lnTo>
                                <a:pt x="391" y="967"/>
                              </a:lnTo>
                              <a:lnTo>
                                <a:pt x="389" y="965"/>
                              </a:lnTo>
                              <a:lnTo>
                                <a:pt x="389" y="963"/>
                              </a:lnTo>
                              <a:lnTo>
                                <a:pt x="386" y="964"/>
                              </a:lnTo>
                              <a:lnTo>
                                <a:pt x="385" y="965"/>
                              </a:lnTo>
                              <a:lnTo>
                                <a:pt x="386" y="967"/>
                              </a:lnTo>
                              <a:lnTo>
                                <a:pt x="386" y="973"/>
                              </a:lnTo>
                              <a:lnTo>
                                <a:pt x="384" y="974"/>
                              </a:lnTo>
                              <a:lnTo>
                                <a:pt x="383" y="972"/>
                              </a:lnTo>
                              <a:lnTo>
                                <a:pt x="383" y="968"/>
                              </a:lnTo>
                              <a:lnTo>
                                <a:pt x="381" y="965"/>
                              </a:lnTo>
                              <a:lnTo>
                                <a:pt x="380" y="963"/>
                              </a:lnTo>
                              <a:lnTo>
                                <a:pt x="378" y="961"/>
                              </a:lnTo>
                              <a:lnTo>
                                <a:pt x="373" y="958"/>
                              </a:lnTo>
                              <a:lnTo>
                                <a:pt x="372" y="954"/>
                              </a:lnTo>
                              <a:lnTo>
                                <a:pt x="368" y="952"/>
                              </a:lnTo>
                              <a:lnTo>
                                <a:pt x="366" y="951"/>
                              </a:lnTo>
                              <a:lnTo>
                                <a:pt x="362" y="952"/>
                              </a:lnTo>
                              <a:lnTo>
                                <a:pt x="360" y="952"/>
                              </a:lnTo>
                              <a:lnTo>
                                <a:pt x="356" y="952"/>
                              </a:lnTo>
                              <a:lnTo>
                                <a:pt x="355" y="951"/>
                              </a:lnTo>
                              <a:lnTo>
                                <a:pt x="353" y="947"/>
                              </a:lnTo>
                              <a:lnTo>
                                <a:pt x="351" y="947"/>
                              </a:lnTo>
                              <a:lnTo>
                                <a:pt x="350" y="948"/>
                              </a:lnTo>
                              <a:lnTo>
                                <a:pt x="347" y="947"/>
                              </a:lnTo>
                              <a:lnTo>
                                <a:pt x="346" y="949"/>
                              </a:lnTo>
                              <a:lnTo>
                                <a:pt x="345" y="951"/>
                              </a:lnTo>
                              <a:lnTo>
                                <a:pt x="344" y="953"/>
                              </a:lnTo>
                              <a:lnTo>
                                <a:pt x="343" y="952"/>
                              </a:lnTo>
                              <a:lnTo>
                                <a:pt x="339" y="952"/>
                              </a:lnTo>
                              <a:lnTo>
                                <a:pt x="337" y="948"/>
                              </a:lnTo>
                              <a:lnTo>
                                <a:pt x="334" y="948"/>
                              </a:lnTo>
                              <a:lnTo>
                                <a:pt x="329" y="950"/>
                              </a:lnTo>
                              <a:lnTo>
                                <a:pt x="328" y="951"/>
                              </a:lnTo>
                              <a:lnTo>
                                <a:pt x="327" y="953"/>
                              </a:lnTo>
                              <a:lnTo>
                                <a:pt x="326" y="954"/>
                              </a:lnTo>
                              <a:lnTo>
                                <a:pt x="324" y="956"/>
                              </a:lnTo>
                              <a:lnTo>
                                <a:pt x="323" y="958"/>
                              </a:lnTo>
                              <a:lnTo>
                                <a:pt x="319" y="959"/>
                              </a:lnTo>
                              <a:lnTo>
                                <a:pt x="318" y="961"/>
                              </a:lnTo>
                              <a:lnTo>
                                <a:pt x="316" y="961"/>
                              </a:lnTo>
                              <a:lnTo>
                                <a:pt x="314" y="961"/>
                              </a:lnTo>
                              <a:lnTo>
                                <a:pt x="312" y="962"/>
                              </a:lnTo>
                              <a:lnTo>
                                <a:pt x="312" y="966"/>
                              </a:lnTo>
                              <a:lnTo>
                                <a:pt x="311" y="968"/>
                              </a:lnTo>
                              <a:lnTo>
                                <a:pt x="301" y="973"/>
                              </a:lnTo>
                              <a:lnTo>
                                <a:pt x="299" y="973"/>
                              </a:lnTo>
                              <a:lnTo>
                                <a:pt x="304" y="986"/>
                              </a:lnTo>
                              <a:lnTo>
                                <a:pt x="297" y="991"/>
                              </a:lnTo>
                              <a:lnTo>
                                <a:pt x="295" y="991"/>
                              </a:lnTo>
                              <a:lnTo>
                                <a:pt x="291" y="981"/>
                              </a:lnTo>
                              <a:lnTo>
                                <a:pt x="287" y="978"/>
                              </a:lnTo>
                              <a:lnTo>
                                <a:pt x="286" y="976"/>
                              </a:lnTo>
                              <a:lnTo>
                                <a:pt x="285" y="975"/>
                              </a:lnTo>
                              <a:lnTo>
                                <a:pt x="283" y="977"/>
                              </a:lnTo>
                              <a:lnTo>
                                <a:pt x="283" y="979"/>
                              </a:lnTo>
                              <a:lnTo>
                                <a:pt x="283" y="981"/>
                              </a:lnTo>
                              <a:lnTo>
                                <a:pt x="282" y="983"/>
                              </a:lnTo>
                              <a:lnTo>
                                <a:pt x="282" y="985"/>
                              </a:lnTo>
                              <a:lnTo>
                                <a:pt x="281" y="987"/>
                              </a:lnTo>
                              <a:lnTo>
                                <a:pt x="277" y="989"/>
                              </a:lnTo>
                              <a:lnTo>
                                <a:pt x="275" y="1001"/>
                              </a:lnTo>
                              <a:lnTo>
                                <a:pt x="278" y="1003"/>
                              </a:lnTo>
                              <a:lnTo>
                                <a:pt x="278" y="1005"/>
                              </a:lnTo>
                              <a:lnTo>
                                <a:pt x="277" y="1007"/>
                              </a:lnTo>
                              <a:lnTo>
                                <a:pt x="274" y="1009"/>
                              </a:lnTo>
                              <a:lnTo>
                                <a:pt x="271" y="1021"/>
                              </a:lnTo>
                              <a:lnTo>
                                <a:pt x="278" y="1023"/>
                              </a:lnTo>
                              <a:lnTo>
                                <a:pt x="278" y="1025"/>
                              </a:lnTo>
                              <a:lnTo>
                                <a:pt x="280" y="1027"/>
                              </a:lnTo>
                              <a:lnTo>
                                <a:pt x="278" y="1029"/>
                              </a:lnTo>
                              <a:lnTo>
                                <a:pt x="280" y="1030"/>
                              </a:lnTo>
                              <a:lnTo>
                                <a:pt x="280" y="1032"/>
                              </a:lnTo>
                              <a:lnTo>
                                <a:pt x="283" y="1036"/>
                              </a:lnTo>
                              <a:lnTo>
                                <a:pt x="283" y="1033"/>
                              </a:lnTo>
                              <a:lnTo>
                                <a:pt x="287" y="1034"/>
                              </a:lnTo>
                              <a:lnTo>
                                <a:pt x="293" y="1034"/>
                              </a:lnTo>
                              <a:lnTo>
                                <a:pt x="295" y="1035"/>
                              </a:lnTo>
                              <a:lnTo>
                                <a:pt x="298" y="1041"/>
                              </a:lnTo>
                              <a:lnTo>
                                <a:pt x="300" y="1041"/>
                              </a:lnTo>
                              <a:lnTo>
                                <a:pt x="302" y="1056"/>
                              </a:lnTo>
                              <a:lnTo>
                                <a:pt x="298" y="1057"/>
                              </a:lnTo>
                              <a:lnTo>
                                <a:pt x="296" y="1055"/>
                              </a:lnTo>
                              <a:lnTo>
                                <a:pt x="294" y="1056"/>
                              </a:lnTo>
                              <a:lnTo>
                                <a:pt x="294" y="1058"/>
                              </a:lnTo>
                              <a:lnTo>
                                <a:pt x="292" y="1060"/>
                              </a:lnTo>
                              <a:lnTo>
                                <a:pt x="293" y="1061"/>
                              </a:lnTo>
                              <a:lnTo>
                                <a:pt x="295" y="1062"/>
                              </a:lnTo>
                              <a:lnTo>
                                <a:pt x="297" y="1062"/>
                              </a:lnTo>
                              <a:lnTo>
                                <a:pt x="299" y="1063"/>
                              </a:lnTo>
                              <a:lnTo>
                                <a:pt x="300" y="1064"/>
                              </a:lnTo>
                              <a:lnTo>
                                <a:pt x="302" y="1065"/>
                              </a:lnTo>
                              <a:lnTo>
                                <a:pt x="300" y="1066"/>
                              </a:lnTo>
                              <a:lnTo>
                                <a:pt x="297" y="1073"/>
                              </a:lnTo>
                              <a:lnTo>
                                <a:pt x="296" y="1073"/>
                              </a:lnTo>
                              <a:lnTo>
                                <a:pt x="294" y="1074"/>
                              </a:lnTo>
                              <a:lnTo>
                                <a:pt x="292" y="1074"/>
                              </a:lnTo>
                              <a:lnTo>
                                <a:pt x="290" y="1067"/>
                              </a:lnTo>
                              <a:lnTo>
                                <a:pt x="290" y="1066"/>
                              </a:lnTo>
                              <a:lnTo>
                                <a:pt x="284" y="1064"/>
                              </a:lnTo>
                              <a:lnTo>
                                <a:pt x="286" y="1068"/>
                              </a:lnTo>
                              <a:lnTo>
                                <a:pt x="285" y="1077"/>
                              </a:lnTo>
                              <a:lnTo>
                                <a:pt x="283" y="1076"/>
                              </a:lnTo>
                              <a:lnTo>
                                <a:pt x="282" y="1085"/>
                              </a:lnTo>
                              <a:lnTo>
                                <a:pt x="279" y="1087"/>
                              </a:lnTo>
                              <a:lnTo>
                                <a:pt x="278" y="1090"/>
                              </a:lnTo>
                              <a:lnTo>
                                <a:pt x="278" y="1091"/>
                              </a:lnTo>
                              <a:lnTo>
                                <a:pt x="277" y="1091"/>
                              </a:lnTo>
                              <a:lnTo>
                                <a:pt x="275" y="1093"/>
                              </a:lnTo>
                              <a:lnTo>
                                <a:pt x="275" y="1096"/>
                              </a:lnTo>
                              <a:lnTo>
                                <a:pt x="273" y="1100"/>
                              </a:lnTo>
                              <a:lnTo>
                                <a:pt x="274" y="1103"/>
                              </a:lnTo>
                              <a:lnTo>
                                <a:pt x="277" y="1103"/>
                              </a:lnTo>
                              <a:lnTo>
                                <a:pt x="282" y="1112"/>
                              </a:lnTo>
                              <a:lnTo>
                                <a:pt x="283" y="1117"/>
                              </a:lnTo>
                              <a:lnTo>
                                <a:pt x="284" y="1118"/>
                              </a:lnTo>
                              <a:lnTo>
                                <a:pt x="286" y="1113"/>
                              </a:lnTo>
                              <a:lnTo>
                                <a:pt x="287" y="1116"/>
                              </a:lnTo>
                              <a:lnTo>
                                <a:pt x="285" y="1123"/>
                              </a:lnTo>
                              <a:lnTo>
                                <a:pt x="285" y="1129"/>
                              </a:lnTo>
                              <a:lnTo>
                                <a:pt x="296" y="1151"/>
                              </a:lnTo>
                              <a:lnTo>
                                <a:pt x="298" y="1152"/>
                              </a:lnTo>
                              <a:lnTo>
                                <a:pt x="296" y="1157"/>
                              </a:lnTo>
                              <a:lnTo>
                                <a:pt x="292" y="1159"/>
                              </a:lnTo>
                              <a:lnTo>
                                <a:pt x="291" y="1163"/>
                              </a:lnTo>
                              <a:lnTo>
                                <a:pt x="290" y="1164"/>
                              </a:lnTo>
                              <a:lnTo>
                                <a:pt x="287" y="1164"/>
                              </a:lnTo>
                              <a:lnTo>
                                <a:pt x="281" y="1164"/>
                              </a:lnTo>
                              <a:lnTo>
                                <a:pt x="279" y="1158"/>
                              </a:lnTo>
                              <a:lnTo>
                                <a:pt x="277" y="1157"/>
                              </a:lnTo>
                              <a:lnTo>
                                <a:pt x="276" y="1156"/>
                              </a:lnTo>
                              <a:lnTo>
                                <a:pt x="273" y="1153"/>
                              </a:lnTo>
                              <a:lnTo>
                                <a:pt x="271" y="1153"/>
                              </a:lnTo>
                              <a:lnTo>
                                <a:pt x="266" y="1149"/>
                              </a:lnTo>
                              <a:lnTo>
                                <a:pt x="262" y="1148"/>
                              </a:lnTo>
                              <a:lnTo>
                                <a:pt x="259" y="1146"/>
                              </a:lnTo>
                              <a:lnTo>
                                <a:pt x="260" y="1141"/>
                              </a:lnTo>
                              <a:lnTo>
                                <a:pt x="259" y="1140"/>
                              </a:lnTo>
                              <a:lnTo>
                                <a:pt x="257" y="1139"/>
                              </a:lnTo>
                              <a:lnTo>
                                <a:pt x="255" y="1139"/>
                              </a:lnTo>
                              <a:lnTo>
                                <a:pt x="253" y="1138"/>
                              </a:lnTo>
                              <a:lnTo>
                                <a:pt x="252" y="1136"/>
                              </a:lnTo>
                              <a:lnTo>
                                <a:pt x="248" y="1136"/>
                              </a:lnTo>
                              <a:lnTo>
                                <a:pt x="246" y="1136"/>
                              </a:lnTo>
                              <a:lnTo>
                                <a:pt x="244" y="1134"/>
                              </a:lnTo>
                              <a:lnTo>
                                <a:pt x="242" y="1135"/>
                              </a:lnTo>
                              <a:lnTo>
                                <a:pt x="234" y="1138"/>
                              </a:lnTo>
                              <a:lnTo>
                                <a:pt x="232" y="1137"/>
                              </a:lnTo>
                              <a:lnTo>
                                <a:pt x="232" y="1135"/>
                              </a:lnTo>
                              <a:lnTo>
                                <a:pt x="219" y="1127"/>
                              </a:lnTo>
                              <a:lnTo>
                                <a:pt x="215" y="1127"/>
                              </a:lnTo>
                              <a:lnTo>
                                <a:pt x="211" y="1125"/>
                              </a:lnTo>
                              <a:lnTo>
                                <a:pt x="202" y="1126"/>
                              </a:lnTo>
                              <a:lnTo>
                                <a:pt x="192" y="1122"/>
                              </a:lnTo>
                              <a:lnTo>
                                <a:pt x="191" y="1121"/>
                              </a:lnTo>
                              <a:lnTo>
                                <a:pt x="187" y="1120"/>
                              </a:lnTo>
                              <a:lnTo>
                                <a:pt x="185" y="1120"/>
                              </a:lnTo>
                              <a:lnTo>
                                <a:pt x="183" y="1119"/>
                              </a:lnTo>
                              <a:lnTo>
                                <a:pt x="177" y="1121"/>
                              </a:lnTo>
                              <a:lnTo>
                                <a:pt x="173" y="1118"/>
                              </a:lnTo>
                              <a:lnTo>
                                <a:pt x="171" y="1117"/>
                              </a:lnTo>
                              <a:lnTo>
                                <a:pt x="168" y="1112"/>
                              </a:lnTo>
                              <a:lnTo>
                                <a:pt x="145" y="1097"/>
                              </a:lnTo>
                              <a:lnTo>
                                <a:pt x="144" y="1098"/>
                              </a:lnTo>
                              <a:lnTo>
                                <a:pt x="141" y="1098"/>
                              </a:lnTo>
                              <a:lnTo>
                                <a:pt x="139" y="1095"/>
                              </a:lnTo>
                              <a:lnTo>
                                <a:pt x="137" y="1091"/>
                              </a:lnTo>
                              <a:lnTo>
                                <a:pt x="131" y="1087"/>
                              </a:lnTo>
                              <a:lnTo>
                                <a:pt x="134" y="1086"/>
                              </a:lnTo>
                              <a:lnTo>
                                <a:pt x="134" y="1085"/>
                              </a:lnTo>
                              <a:lnTo>
                                <a:pt x="134" y="1083"/>
                              </a:lnTo>
                              <a:lnTo>
                                <a:pt x="142" y="1084"/>
                              </a:lnTo>
                              <a:lnTo>
                                <a:pt x="150" y="1071"/>
                              </a:lnTo>
                              <a:lnTo>
                                <a:pt x="151" y="1071"/>
                              </a:lnTo>
                              <a:lnTo>
                                <a:pt x="153" y="1068"/>
                              </a:lnTo>
                              <a:lnTo>
                                <a:pt x="156" y="1069"/>
                              </a:lnTo>
                              <a:lnTo>
                                <a:pt x="157" y="1069"/>
                              </a:lnTo>
                              <a:lnTo>
                                <a:pt x="152" y="1063"/>
                              </a:lnTo>
                              <a:lnTo>
                                <a:pt x="149" y="1062"/>
                              </a:lnTo>
                              <a:lnTo>
                                <a:pt x="146" y="1060"/>
                              </a:lnTo>
                              <a:lnTo>
                                <a:pt x="147" y="1058"/>
                              </a:lnTo>
                              <a:lnTo>
                                <a:pt x="154" y="1056"/>
                              </a:lnTo>
                              <a:lnTo>
                                <a:pt x="156" y="1057"/>
                              </a:lnTo>
                              <a:lnTo>
                                <a:pt x="158" y="1056"/>
                              </a:lnTo>
                              <a:lnTo>
                                <a:pt x="157" y="1055"/>
                              </a:lnTo>
                              <a:lnTo>
                                <a:pt x="156" y="1054"/>
                              </a:lnTo>
                              <a:lnTo>
                                <a:pt x="167" y="1049"/>
                              </a:lnTo>
                              <a:lnTo>
                                <a:pt x="169" y="1049"/>
                              </a:lnTo>
                              <a:lnTo>
                                <a:pt x="170" y="1048"/>
                              </a:lnTo>
                              <a:lnTo>
                                <a:pt x="169" y="1047"/>
                              </a:lnTo>
                              <a:lnTo>
                                <a:pt x="167" y="1047"/>
                              </a:lnTo>
                              <a:lnTo>
                                <a:pt x="167" y="1045"/>
                              </a:lnTo>
                              <a:lnTo>
                                <a:pt x="165" y="1045"/>
                              </a:lnTo>
                              <a:lnTo>
                                <a:pt x="161" y="1045"/>
                              </a:lnTo>
                              <a:lnTo>
                                <a:pt x="159" y="1047"/>
                              </a:lnTo>
                              <a:lnTo>
                                <a:pt x="157" y="1046"/>
                              </a:lnTo>
                              <a:lnTo>
                                <a:pt x="154" y="1048"/>
                              </a:lnTo>
                              <a:lnTo>
                                <a:pt x="153" y="1041"/>
                              </a:lnTo>
                              <a:lnTo>
                                <a:pt x="155" y="1038"/>
                              </a:lnTo>
                              <a:lnTo>
                                <a:pt x="159" y="1036"/>
                              </a:lnTo>
                              <a:lnTo>
                                <a:pt x="163" y="1031"/>
                              </a:lnTo>
                              <a:lnTo>
                                <a:pt x="167" y="1033"/>
                              </a:lnTo>
                              <a:lnTo>
                                <a:pt x="169" y="1033"/>
                              </a:lnTo>
                              <a:lnTo>
                                <a:pt x="173" y="1034"/>
                              </a:lnTo>
                              <a:lnTo>
                                <a:pt x="175" y="1033"/>
                              </a:lnTo>
                              <a:lnTo>
                                <a:pt x="177" y="1023"/>
                              </a:lnTo>
                              <a:lnTo>
                                <a:pt x="175" y="1022"/>
                              </a:lnTo>
                              <a:lnTo>
                                <a:pt x="176" y="1020"/>
                              </a:lnTo>
                              <a:lnTo>
                                <a:pt x="175" y="1018"/>
                              </a:lnTo>
                              <a:lnTo>
                                <a:pt x="174" y="1016"/>
                              </a:lnTo>
                              <a:lnTo>
                                <a:pt x="174" y="1014"/>
                              </a:lnTo>
                              <a:lnTo>
                                <a:pt x="175" y="1012"/>
                              </a:lnTo>
                              <a:lnTo>
                                <a:pt x="179" y="1011"/>
                              </a:lnTo>
                              <a:lnTo>
                                <a:pt x="178" y="1009"/>
                              </a:lnTo>
                              <a:lnTo>
                                <a:pt x="176" y="1009"/>
                              </a:lnTo>
                              <a:lnTo>
                                <a:pt x="175" y="1007"/>
                              </a:lnTo>
                              <a:lnTo>
                                <a:pt x="179" y="1006"/>
                              </a:lnTo>
                              <a:lnTo>
                                <a:pt x="181" y="1002"/>
                              </a:lnTo>
                              <a:lnTo>
                                <a:pt x="179" y="997"/>
                              </a:lnTo>
                              <a:lnTo>
                                <a:pt x="181" y="996"/>
                              </a:lnTo>
                              <a:lnTo>
                                <a:pt x="179" y="994"/>
                              </a:lnTo>
                              <a:lnTo>
                                <a:pt x="175" y="994"/>
                              </a:lnTo>
                              <a:lnTo>
                                <a:pt x="172" y="991"/>
                              </a:lnTo>
                              <a:lnTo>
                                <a:pt x="169" y="991"/>
                              </a:lnTo>
                              <a:lnTo>
                                <a:pt x="166" y="989"/>
                              </a:lnTo>
                              <a:lnTo>
                                <a:pt x="162" y="989"/>
                              </a:lnTo>
                              <a:lnTo>
                                <a:pt x="160" y="987"/>
                              </a:lnTo>
                              <a:lnTo>
                                <a:pt x="158" y="987"/>
                              </a:lnTo>
                              <a:lnTo>
                                <a:pt x="156" y="986"/>
                              </a:lnTo>
                              <a:lnTo>
                                <a:pt x="155" y="985"/>
                              </a:lnTo>
                              <a:lnTo>
                                <a:pt x="153" y="984"/>
                              </a:lnTo>
                              <a:lnTo>
                                <a:pt x="152" y="986"/>
                              </a:lnTo>
                              <a:lnTo>
                                <a:pt x="150" y="987"/>
                              </a:lnTo>
                              <a:lnTo>
                                <a:pt x="143" y="976"/>
                              </a:lnTo>
                              <a:lnTo>
                                <a:pt x="141" y="975"/>
                              </a:lnTo>
                              <a:lnTo>
                                <a:pt x="131" y="979"/>
                              </a:lnTo>
                              <a:lnTo>
                                <a:pt x="129" y="978"/>
                              </a:lnTo>
                              <a:lnTo>
                                <a:pt x="127" y="979"/>
                              </a:lnTo>
                              <a:lnTo>
                                <a:pt x="124" y="976"/>
                              </a:lnTo>
                              <a:lnTo>
                                <a:pt x="122" y="976"/>
                              </a:lnTo>
                              <a:lnTo>
                                <a:pt x="120" y="976"/>
                              </a:lnTo>
                              <a:lnTo>
                                <a:pt x="118" y="977"/>
                              </a:lnTo>
                              <a:lnTo>
                                <a:pt x="114" y="975"/>
                              </a:lnTo>
                              <a:lnTo>
                                <a:pt x="114" y="973"/>
                              </a:lnTo>
                              <a:lnTo>
                                <a:pt x="114" y="970"/>
                              </a:lnTo>
                              <a:lnTo>
                                <a:pt x="112" y="963"/>
                              </a:lnTo>
                              <a:lnTo>
                                <a:pt x="110" y="960"/>
                              </a:lnTo>
                              <a:lnTo>
                                <a:pt x="109" y="959"/>
                              </a:lnTo>
                              <a:lnTo>
                                <a:pt x="107" y="958"/>
                              </a:lnTo>
                              <a:lnTo>
                                <a:pt x="105" y="959"/>
                              </a:lnTo>
                              <a:lnTo>
                                <a:pt x="101" y="958"/>
                              </a:lnTo>
                              <a:lnTo>
                                <a:pt x="97" y="956"/>
                              </a:lnTo>
                              <a:lnTo>
                                <a:pt x="96" y="952"/>
                              </a:lnTo>
                              <a:lnTo>
                                <a:pt x="96" y="950"/>
                              </a:lnTo>
                              <a:lnTo>
                                <a:pt x="95" y="948"/>
                              </a:lnTo>
                              <a:lnTo>
                                <a:pt x="97" y="948"/>
                              </a:lnTo>
                              <a:lnTo>
                                <a:pt x="99" y="947"/>
                              </a:lnTo>
                              <a:lnTo>
                                <a:pt x="99" y="944"/>
                              </a:lnTo>
                              <a:lnTo>
                                <a:pt x="95" y="940"/>
                              </a:lnTo>
                              <a:lnTo>
                                <a:pt x="95" y="938"/>
                              </a:lnTo>
                              <a:lnTo>
                                <a:pt x="94" y="936"/>
                              </a:lnTo>
                              <a:lnTo>
                                <a:pt x="90" y="933"/>
                              </a:lnTo>
                              <a:lnTo>
                                <a:pt x="86" y="934"/>
                              </a:lnTo>
                              <a:lnTo>
                                <a:pt x="82" y="934"/>
                              </a:lnTo>
                              <a:lnTo>
                                <a:pt x="78" y="935"/>
                              </a:lnTo>
                              <a:lnTo>
                                <a:pt x="72" y="934"/>
                              </a:lnTo>
                              <a:lnTo>
                                <a:pt x="70" y="935"/>
                              </a:lnTo>
                              <a:lnTo>
                                <a:pt x="69" y="937"/>
                              </a:lnTo>
                              <a:lnTo>
                                <a:pt x="68" y="939"/>
                              </a:lnTo>
                              <a:lnTo>
                                <a:pt x="66" y="940"/>
                              </a:lnTo>
                              <a:lnTo>
                                <a:pt x="64" y="939"/>
                              </a:lnTo>
                              <a:lnTo>
                                <a:pt x="62" y="938"/>
                              </a:lnTo>
                              <a:lnTo>
                                <a:pt x="62" y="938"/>
                              </a:lnTo>
                              <a:lnTo>
                                <a:pt x="61" y="932"/>
                              </a:lnTo>
                              <a:lnTo>
                                <a:pt x="61" y="930"/>
                              </a:lnTo>
                              <a:lnTo>
                                <a:pt x="61" y="928"/>
                              </a:lnTo>
                              <a:lnTo>
                                <a:pt x="59" y="927"/>
                              </a:lnTo>
                              <a:lnTo>
                                <a:pt x="59" y="925"/>
                              </a:lnTo>
                              <a:lnTo>
                                <a:pt x="58" y="923"/>
                              </a:lnTo>
                              <a:lnTo>
                                <a:pt x="59" y="922"/>
                              </a:lnTo>
                              <a:lnTo>
                                <a:pt x="58" y="920"/>
                              </a:lnTo>
                              <a:lnTo>
                                <a:pt x="55" y="917"/>
                              </a:lnTo>
                              <a:lnTo>
                                <a:pt x="55" y="915"/>
                              </a:lnTo>
                              <a:lnTo>
                                <a:pt x="57" y="914"/>
                              </a:lnTo>
                              <a:lnTo>
                                <a:pt x="57" y="912"/>
                              </a:lnTo>
                              <a:lnTo>
                                <a:pt x="59" y="911"/>
                              </a:lnTo>
                              <a:lnTo>
                                <a:pt x="61" y="911"/>
                              </a:lnTo>
                              <a:lnTo>
                                <a:pt x="64" y="914"/>
                              </a:lnTo>
                              <a:lnTo>
                                <a:pt x="68" y="914"/>
                              </a:lnTo>
                              <a:lnTo>
                                <a:pt x="76" y="908"/>
                              </a:lnTo>
                              <a:lnTo>
                                <a:pt x="76" y="904"/>
                              </a:lnTo>
                              <a:lnTo>
                                <a:pt x="74" y="904"/>
                              </a:lnTo>
                              <a:lnTo>
                                <a:pt x="72" y="902"/>
                              </a:lnTo>
                              <a:lnTo>
                                <a:pt x="73" y="900"/>
                              </a:lnTo>
                              <a:lnTo>
                                <a:pt x="71" y="899"/>
                              </a:lnTo>
                              <a:lnTo>
                                <a:pt x="69" y="898"/>
                              </a:lnTo>
                              <a:lnTo>
                                <a:pt x="63" y="899"/>
                              </a:lnTo>
                              <a:lnTo>
                                <a:pt x="62" y="897"/>
                              </a:lnTo>
                              <a:lnTo>
                                <a:pt x="63" y="895"/>
                              </a:lnTo>
                              <a:lnTo>
                                <a:pt x="62" y="893"/>
                              </a:lnTo>
                              <a:lnTo>
                                <a:pt x="61" y="891"/>
                              </a:lnTo>
                              <a:lnTo>
                                <a:pt x="57" y="889"/>
                              </a:lnTo>
                              <a:lnTo>
                                <a:pt x="52" y="878"/>
                              </a:lnTo>
                              <a:lnTo>
                                <a:pt x="49" y="875"/>
                              </a:lnTo>
                              <a:lnTo>
                                <a:pt x="49" y="873"/>
                              </a:lnTo>
                              <a:lnTo>
                                <a:pt x="49" y="871"/>
                              </a:lnTo>
                              <a:lnTo>
                                <a:pt x="51" y="869"/>
                              </a:lnTo>
                              <a:lnTo>
                                <a:pt x="52" y="866"/>
                              </a:lnTo>
                              <a:lnTo>
                                <a:pt x="51" y="863"/>
                              </a:lnTo>
                              <a:lnTo>
                                <a:pt x="50" y="862"/>
                              </a:lnTo>
                              <a:lnTo>
                                <a:pt x="50" y="860"/>
                              </a:lnTo>
                              <a:lnTo>
                                <a:pt x="50" y="858"/>
                              </a:lnTo>
                              <a:lnTo>
                                <a:pt x="50" y="855"/>
                              </a:lnTo>
                              <a:lnTo>
                                <a:pt x="48" y="854"/>
                              </a:lnTo>
                              <a:lnTo>
                                <a:pt x="44" y="850"/>
                              </a:lnTo>
                              <a:lnTo>
                                <a:pt x="42" y="849"/>
                              </a:lnTo>
                              <a:lnTo>
                                <a:pt x="36" y="849"/>
                              </a:lnTo>
                              <a:lnTo>
                                <a:pt x="35" y="850"/>
                              </a:lnTo>
                              <a:lnTo>
                                <a:pt x="33" y="850"/>
                              </a:lnTo>
                              <a:lnTo>
                                <a:pt x="29" y="852"/>
                              </a:lnTo>
                              <a:lnTo>
                                <a:pt x="29" y="847"/>
                              </a:lnTo>
                              <a:lnTo>
                                <a:pt x="26" y="845"/>
                              </a:lnTo>
                              <a:lnTo>
                                <a:pt x="24" y="844"/>
                              </a:lnTo>
                              <a:lnTo>
                                <a:pt x="20" y="845"/>
                              </a:lnTo>
                              <a:lnTo>
                                <a:pt x="19" y="843"/>
                              </a:lnTo>
                              <a:lnTo>
                                <a:pt x="17" y="842"/>
                              </a:lnTo>
                              <a:lnTo>
                                <a:pt x="13" y="843"/>
                              </a:lnTo>
                              <a:lnTo>
                                <a:pt x="12" y="841"/>
                              </a:lnTo>
                              <a:lnTo>
                                <a:pt x="12" y="835"/>
                              </a:lnTo>
                              <a:lnTo>
                                <a:pt x="7" y="825"/>
                              </a:lnTo>
                              <a:lnTo>
                                <a:pt x="7" y="823"/>
                              </a:lnTo>
                              <a:lnTo>
                                <a:pt x="6" y="822"/>
                              </a:lnTo>
                              <a:lnTo>
                                <a:pt x="4" y="821"/>
                              </a:lnTo>
                              <a:lnTo>
                                <a:pt x="6" y="813"/>
                              </a:lnTo>
                              <a:lnTo>
                                <a:pt x="6" y="811"/>
                              </a:lnTo>
                              <a:lnTo>
                                <a:pt x="5" y="809"/>
                              </a:lnTo>
                              <a:lnTo>
                                <a:pt x="3" y="808"/>
                              </a:lnTo>
                              <a:lnTo>
                                <a:pt x="2" y="806"/>
                              </a:lnTo>
                              <a:lnTo>
                                <a:pt x="0" y="805"/>
                              </a:lnTo>
                              <a:lnTo>
                                <a:pt x="0" y="803"/>
                              </a:lnTo>
                              <a:lnTo>
                                <a:pt x="3" y="797"/>
                              </a:lnTo>
                              <a:lnTo>
                                <a:pt x="3" y="793"/>
                              </a:lnTo>
                              <a:lnTo>
                                <a:pt x="7" y="798"/>
                              </a:lnTo>
                              <a:lnTo>
                                <a:pt x="10" y="798"/>
                              </a:lnTo>
                              <a:lnTo>
                                <a:pt x="10" y="794"/>
                              </a:lnTo>
                              <a:lnTo>
                                <a:pt x="7" y="789"/>
                              </a:lnTo>
                              <a:lnTo>
                                <a:pt x="1" y="789"/>
                              </a:lnTo>
                              <a:lnTo>
                                <a:pt x="0" y="787"/>
                              </a:lnTo>
                              <a:lnTo>
                                <a:pt x="1" y="785"/>
                              </a:lnTo>
                              <a:lnTo>
                                <a:pt x="5" y="782"/>
                              </a:lnTo>
                              <a:lnTo>
                                <a:pt x="5" y="780"/>
                              </a:lnTo>
                              <a:lnTo>
                                <a:pt x="5" y="779"/>
                              </a:lnTo>
                              <a:lnTo>
                                <a:pt x="4" y="776"/>
                              </a:lnTo>
                              <a:lnTo>
                                <a:pt x="5" y="771"/>
                              </a:lnTo>
                              <a:lnTo>
                                <a:pt x="4" y="768"/>
                              </a:lnTo>
                              <a:lnTo>
                                <a:pt x="8" y="760"/>
                              </a:lnTo>
                              <a:lnTo>
                                <a:pt x="11" y="758"/>
                              </a:lnTo>
                              <a:lnTo>
                                <a:pt x="12" y="756"/>
                              </a:lnTo>
                              <a:lnTo>
                                <a:pt x="11" y="753"/>
                              </a:lnTo>
                              <a:lnTo>
                                <a:pt x="10" y="752"/>
                              </a:lnTo>
                              <a:lnTo>
                                <a:pt x="8" y="751"/>
                              </a:lnTo>
                              <a:lnTo>
                                <a:pt x="7" y="747"/>
                              </a:lnTo>
                              <a:lnTo>
                                <a:pt x="8" y="745"/>
                              </a:lnTo>
                              <a:lnTo>
                                <a:pt x="10" y="746"/>
                              </a:lnTo>
                              <a:lnTo>
                                <a:pt x="12" y="747"/>
                              </a:lnTo>
                              <a:lnTo>
                                <a:pt x="13" y="747"/>
                              </a:lnTo>
                              <a:lnTo>
                                <a:pt x="14" y="744"/>
                              </a:lnTo>
                              <a:lnTo>
                                <a:pt x="16" y="743"/>
                              </a:lnTo>
                              <a:lnTo>
                                <a:pt x="18" y="745"/>
                              </a:lnTo>
                              <a:lnTo>
                                <a:pt x="21" y="743"/>
                              </a:lnTo>
                              <a:lnTo>
                                <a:pt x="22" y="741"/>
                              </a:lnTo>
                              <a:lnTo>
                                <a:pt x="23" y="739"/>
                              </a:lnTo>
                              <a:lnTo>
                                <a:pt x="37" y="741"/>
                              </a:lnTo>
                              <a:lnTo>
                                <a:pt x="39" y="740"/>
                              </a:lnTo>
                              <a:lnTo>
                                <a:pt x="39" y="739"/>
                              </a:lnTo>
                              <a:lnTo>
                                <a:pt x="37" y="739"/>
                              </a:lnTo>
                              <a:lnTo>
                                <a:pt x="35" y="738"/>
                              </a:lnTo>
                              <a:lnTo>
                                <a:pt x="36" y="735"/>
                              </a:lnTo>
                              <a:lnTo>
                                <a:pt x="33" y="734"/>
                              </a:lnTo>
                              <a:lnTo>
                                <a:pt x="30" y="733"/>
                              </a:lnTo>
                              <a:lnTo>
                                <a:pt x="23" y="734"/>
                              </a:lnTo>
                              <a:lnTo>
                                <a:pt x="16" y="729"/>
                              </a:lnTo>
                              <a:lnTo>
                                <a:pt x="15" y="729"/>
                              </a:lnTo>
                              <a:lnTo>
                                <a:pt x="14" y="727"/>
                              </a:lnTo>
                              <a:lnTo>
                                <a:pt x="14" y="723"/>
                              </a:lnTo>
                              <a:lnTo>
                                <a:pt x="15" y="723"/>
                              </a:lnTo>
                              <a:lnTo>
                                <a:pt x="16" y="725"/>
                              </a:lnTo>
                              <a:lnTo>
                                <a:pt x="16" y="721"/>
                              </a:lnTo>
                              <a:lnTo>
                                <a:pt x="17" y="719"/>
                              </a:lnTo>
                              <a:lnTo>
                                <a:pt x="16" y="718"/>
                              </a:lnTo>
                              <a:lnTo>
                                <a:pt x="12" y="720"/>
                              </a:lnTo>
                              <a:lnTo>
                                <a:pt x="9" y="723"/>
                              </a:lnTo>
                              <a:lnTo>
                                <a:pt x="3" y="722"/>
                              </a:lnTo>
                              <a:lnTo>
                                <a:pt x="56" y="659"/>
                              </a:lnTo>
                              <a:lnTo>
                                <a:pt x="56" y="649"/>
                              </a:lnTo>
                              <a:lnTo>
                                <a:pt x="55" y="650"/>
                              </a:lnTo>
                              <a:lnTo>
                                <a:pt x="52" y="645"/>
                              </a:lnTo>
                              <a:lnTo>
                                <a:pt x="51" y="641"/>
                              </a:lnTo>
                              <a:lnTo>
                                <a:pt x="43" y="635"/>
                              </a:lnTo>
                              <a:lnTo>
                                <a:pt x="41" y="632"/>
                              </a:lnTo>
                              <a:lnTo>
                                <a:pt x="39" y="627"/>
                              </a:lnTo>
                              <a:lnTo>
                                <a:pt x="45" y="614"/>
                              </a:lnTo>
                              <a:lnTo>
                                <a:pt x="45" y="610"/>
                              </a:lnTo>
                              <a:lnTo>
                                <a:pt x="41" y="606"/>
                              </a:lnTo>
                              <a:lnTo>
                                <a:pt x="39" y="602"/>
                              </a:lnTo>
                              <a:lnTo>
                                <a:pt x="39" y="596"/>
                              </a:lnTo>
                              <a:lnTo>
                                <a:pt x="37" y="592"/>
                              </a:lnTo>
                              <a:lnTo>
                                <a:pt x="33" y="591"/>
                              </a:lnTo>
                              <a:lnTo>
                                <a:pt x="33" y="585"/>
                              </a:lnTo>
                              <a:lnTo>
                                <a:pt x="34" y="582"/>
                              </a:lnTo>
                              <a:lnTo>
                                <a:pt x="34" y="578"/>
                              </a:lnTo>
                              <a:lnTo>
                                <a:pt x="33" y="575"/>
                              </a:lnTo>
                              <a:lnTo>
                                <a:pt x="35" y="565"/>
                              </a:lnTo>
                              <a:lnTo>
                                <a:pt x="38" y="562"/>
                              </a:lnTo>
                              <a:lnTo>
                                <a:pt x="26" y="524"/>
                              </a:lnTo>
                              <a:lnTo>
                                <a:pt x="25" y="518"/>
                              </a:lnTo>
                              <a:lnTo>
                                <a:pt x="36" y="494"/>
                              </a:lnTo>
                              <a:lnTo>
                                <a:pt x="36" y="488"/>
                              </a:lnTo>
                              <a:lnTo>
                                <a:pt x="28" y="475"/>
                              </a:lnTo>
                              <a:lnTo>
                                <a:pt x="24" y="473"/>
                              </a:lnTo>
                              <a:lnTo>
                                <a:pt x="20" y="472"/>
                              </a:lnTo>
                              <a:lnTo>
                                <a:pt x="18" y="471"/>
                              </a:lnTo>
                              <a:lnTo>
                                <a:pt x="16" y="468"/>
                              </a:lnTo>
                              <a:lnTo>
                                <a:pt x="15" y="457"/>
                              </a:lnTo>
                              <a:lnTo>
                                <a:pt x="18" y="447"/>
                              </a:lnTo>
                              <a:lnTo>
                                <a:pt x="18" y="446"/>
                              </a:lnTo>
                              <a:lnTo>
                                <a:pt x="15" y="444"/>
                              </a:lnTo>
                              <a:lnTo>
                                <a:pt x="23" y="437"/>
                              </a:lnTo>
                              <a:lnTo>
                                <a:pt x="24" y="437"/>
                              </a:lnTo>
                              <a:lnTo>
                                <a:pt x="26" y="435"/>
                              </a:lnTo>
                              <a:lnTo>
                                <a:pt x="27" y="434"/>
                              </a:lnTo>
                              <a:lnTo>
                                <a:pt x="27" y="431"/>
                              </a:lnTo>
                              <a:lnTo>
                                <a:pt x="27" y="430"/>
                              </a:lnTo>
                              <a:lnTo>
                                <a:pt x="36" y="425"/>
                              </a:lnTo>
                              <a:lnTo>
                                <a:pt x="37" y="423"/>
                              </a:lnTo>
                              <a:lnTo>
                                <a:pt x="39" y="415"/>
                              </a:lnTo>
                              <a:lnTo>
                                <a:pt x="45" y="419"/>
                              </a:lnTo>
                              <a:lnTo>
                                <a:pt x="48" y="418"/>
                              </a:lnTo>
                              <a:lnTo>
                                <a:pt x="50" y="413"/>
                              </a:lnTo>
                              <a:lnTo>
                                <a:pt x="50" y="411"/>
                              </a:lnTo>
                              <a:lnTo>
                                <a:pt x="49" y="410"/>
                              </a:lnTo>
                              <a:lnTo>
                                <a:pt x="50" y="409"/>
                              </a:lnTo>
                              <a:lnTo>
                                <a:pt x="54" y="411"/>
                              </a:lnTo>
                              <a:lnTo>
                                <a:pt x="57" y="414"/>
                              </a:lnTo>
                              <a:lnTo>
                                <a:pt x="60" y="414"/>
                              </a:lnTo>
                              <a:lnTo>
                                <a:pt x="61" y="413"/>
                              </a:lnTo>
                              <a:lnTo>
                                <a:pt x="60" y="410"/>
                              </a:lnTo>
                              <a:lnTo>
                                <a:pt x="61" y="408"/>
                              </a:lnTo>
                              <a:lnTo>
                                <a:pt x="62" y="409"/>
                              </a:lnTo>
                              <a:lnTo>
                                <a:pt x="64" y="409"/>
                              </a:lnTo>
                              <a:lnTo>
                                <a:pt x="64" y="405"/>
                              </a:lnTo>
                              <a:lnTo>
                                <a:pt x="63" y="403"/>
                              </a:lnTo>
                              <a:lnTo>
                                <a:pt x="71" y="406"/>
                              </a:lnTo>
                              <a:lnTo>
                                <a:pt x="71" y="408"/>
                              </a:lnTo>
                              <a:lnTo>
                                <a:pt x="73" y="410"/>
                              </a:lnTo>
                              <a:lnTo>
                                <a:pt x="75" y="409"/>
                              </a:lnTo>
                              <a:lnTo>
                                <a:pt x="80" y="411"/>
                              </a:lnTo>
                              <a:lnTo>
                                <a:pt x="80" y="413"/>
                              </a:lnTo>
                              <a:lnTo>
                                <a:pt x="77" y="418"/>
                              </a:lnTo>
                              <a:lnTo>
                                <a:pt x="75" y="417"/>
                              </a:lnTo>
                              <a:lnTo>
                                <a:pt x="72" y="417"/>
                              </a:lnTo>
                              <a:lnTo>
                                <a:pt x="70" y="415"/>
                              </a:lnTo>
                              <a:lnTo>
                                <a:pt x="69" y="415"/>
                              </a:lnTo>
                              <a:lnTo>
                                <a:pt x="67" y="414"/>
                              </a:lnTo>
                              <a:lnTo>
                                <a:pt x="67" y="411"/>
                              </a:lnTo>
                              <a:lnTo>
                                <a:pt x="65" y="418"/>
                              </a:lnTo>
                              <a:lnTo>
                                <a:pt x="69" y="418"/>
                              </a:lnTo>
                              <a:lnTo>
                                <a:pt x="70" y="420"/>
                              </a:lnTo>
                              <a:lnTo>
                                <a:pt x="70" y="421"/>
                              </a:lnTo>
                              <a:lnTo>
                                <a:pt x="69" y="423"/>
                              </a:lnTo>
                              <a:lnTo>
                                <a:pt x="73" y="422"/>
                              </a:lnTo>
                              <a:lnTo>
                                <a:pt x="75" y="422"/>
                              </a:lnTo>
                              <a:lnTo>
                                <a:pt x="76" y="422"/>
                              </a:lnTo>
                              <a:lnTo>
                                <a:pt x="76" y="425"/>
                              </a:lnTo>
                              <a:lnTo>
                                <a:pt x="78" y="423"/>
                              </a:lnTo>
                              <a:lnTo>
                                <a:pt x="77" y="428"/>
                              </a:lnTo>
                              <a:lnTo>
                                <a:pt x="82" y="424"/>
                              </a:lnTo>
                              <a:lnTo>
                                <a:pt x="83" y="425"/>
                              </a:lnTo>
                              <a:lnTo>
                                <a:pt x="82" y="428"/>
                              </a:lnTo>
                              <a:lnTo>
                                <a:pt x="83" y="429"/>
                              </a:lnTo>
                              <a:lnTo>
                                <a:pt x="84" y="432"/>
                              </a:lnTo>
                              <a:lnTo>
                                <a:pt x="86" y="430"/>
                              </a:lnTo>
                              <a:lnTo>
                                <a:pt x="91" y="429"/>
                              </a:lnTo>
                              <a:lnTo>
                                <a:pt x="92" y="428"/>
                              </a:lnTo>
                              <a:lnTo>
                                <a:pt x="109" y="434"/>
                              </a:lnTo>
                              <a:lnTo>
                                <a:pt x="110" y="434"/>
                              </a:lnTo>
                              <a:lnTo>
                                <a:pt x="111" y="433"/>
                              </a:lnTo>
                              <a:lnTo>
                                <a:pt x="110" y="431"/>
                              </a:lnTo>
                              <a:lnTo>
                                <a:pt x="119" y="433"/>
                              </a:lnTo>
                              <a:lnTo>
                                <a:pt x="154" y="463"/>
                              </a:lnTo>
                              <a:lnTo>
                                <a:pt x="155" y="465"/>
                              </a:lnTo>
                              <a:lnTo>
                                <a:pt x="157" y="468"/>
                              </a:lnTo>
                              <a:lnTo>
                                <a:pt x="162" y="470"/>
                              </a:lnTo>
                              <a:lnTo>
                                <a:pt x="160" y="465"/>
                              </a:lnTo>
                              <a:lnTo>
                                <a:pt x="164" y="469"/>
                              </a:lnTo>
                              <a:lnTo>
                                <a:pt x="165" y="472"/>
                              </a:lnTo>
                              <a:lnTo>
                                <a:pt x="166" y="474"/>
                              </a:lnTo>
                              <a:lnTo>
                                <a:pt x="166" y="472"/>
                              </a:lnTo>
                              <a:lnTo>
                                <a:pt x="174" y="478"/>
                              </a:lnTo>
                              <a:lnTo>
                                <a:pt x="176" y="478"/>
                              </a:lnTo>
                              <a:lnTo>
                                <a:pt x="175" y="474"/>
                              </a:lnTo>
                              <a:lnTo>
                                <a:pt x="178" y="477"/>
                              </a:lnTo>
                              <a:lnTo>
                                <a:pt x="179" y="479"/>
                              </a:lnTo>
                              <a:lnTo>
                                <a:pt x="184" y="484"/>
                              </a:lnTo>
                              <a:lnTo>
                                <a:pt x="184" y="486"/>
                              </a:lnTo>
                              <a:lnTo>
                                <a:pt x="186" y="488"/>
                              </a:lnTo>
                              <a:lnTo>
                                <a:pt x="187" y="487"/>
                              </a:lnTo>
                              <a:lnTo>
                                <a:pt x="190" y="489"/>
                              </a:lnTo>
                              <a:lnTo>
                                <a:pt x="193" y="493"/>
                              </a:lnTo>
                              <a:lnTo>
                                <a:pt x="195" y="508"/>
                              </a:lnTo>
                              <a:lnTo>
                                <a:pt x="195" y="509"/>
                              </a:lnTo>
                              <a:lnTo>
                                <a:pt x="198" y="511"/>
                              </a:lnTo>
                              <a:lnTo>
                                <a:pt x="195" y="523"/>
                              </a:lnTo>
                              <a:lnTo>
                                <a:pt x="179" y="542"/>
                              </a:lnTo>
                              <a:lnTo>
                                <a:pt x="168" y="547"/>
                              </a:lnTo>
                              <a:lnTo>
                                <a:pt x="165" y="547"/>
                              </a:lnTo>
                              <a:lnTo>
                                <a:pt x="161" y="549"/>
                              </a:lnTo>
                              <a:lnTo>
                                <a:pt x="144" y="547"/>
                              </a:lnTo>
                              <a:lnTo>
                                <a:pt x="142" y="544"/>
                              </a:lnTo>
                              <a:lnTo>
                                <a:pt x="135" y="542"/>
                              </a:lnTo>
                              <a:lnTo>
                                <a:pt x="128" y="541"/>
                              </a:lnTo>
                              <a:lnTo>
                                <a:pt x="116" y="537"/>
                              </a:lnTo>
                              <a:lnTo>
                                <a:pt x="114" y="535"/>
                              </a:lnTo>
                              <a:lnTo>
                                <a:pt x="110" y="535"/>
                              </a:lnTo>
                              <a:lnTo>
                                <a:pt x="109" y="532"/>
                              </a:lnTo>
                              <a:lnTo>
                                <a:pt x="104" y="531"/>
                              </a:lnTo>
                              <a:lnTo>
                                <a:pt x="100" y="532"/>
                              </a:lnTo>
                              <a:lnTo>
                                <a:pt x="98" y="526"/>
                              </a:lnTo>
                              <a:lnTo>
                                <a:pt x="97" y="525"/>
                              </a:lnTo>
                              <a:lnTo>
                                <a:pt x="96" y="527"/>
                              </a:lnTo>
                              <a:lnTo>
                                <a:pt x="95" y="526"/>
                              </a:lnTo>
                              <a:lnTo>
                                <a:pt x="93" y="528"/>
                              </a:lnTo>
                              <a:lnTo>
                                <a:pt x="91" y="526"/>
                              </a:lnTo>
                              <a:lnTo>
                                <a:pt x="89" y="522"/>
                              </a:lnTo>
                              <a:lnTo>
                                <a:pt x="88" y="525"/>
                              </a:lnTo>
                              <a:lnTo>
                                <a:pt x="87" y="525"/>
                              </a:lnTo>
                              <a:lnTo>
                                <a:pt x="80" y="520"/>
                              </a:lnTo>
                              <a:lnTo>
                                <a:pt x="77" y="517"/>
                              </a:lnTo>
                              <a:lnTo>
                                <a:pt x="76" y="514"/>
                              </a:lnTo>
                              <a:lnTo>
                                <a:pt x="72" y="511"/>
                              </a:lnTo>
                              <a:lnTo>
                                <a:pt x="66" y="512"/>
                              </a:lnTo>
                              <a:lnTo>
                                <a:pt x="64" y="514"/>
                              </a:lnTo>
                              <a:lnTo>
                                <a:pt x="68" y="515"/>
                              </a:lnTo>
                              <a:lnTo>
                                <a:pt x="70" y="518"/>
                              </a:lnTo>
                              <a:lnTo>
                                <a:pt x="72" y="522"/>
                              </a:lnTo>
                              <a:lnTo>
                                <a:pt x="75" y="526"/>
                              </a:lnTo>
                              <a:lnTo>
                                <a:pt x="74" y="527"/>
                              </a:lnTo>
                              <a:lnTo>
                                <a:pt x="82" y="535"/>
                              </a:lnTo>
                              <a:lnTo>
                                <a:pt x="87" y="536"/>
                              </a:lnTo>
                              <a:lnTo>
                                <a:pt x="87" y="537"/>
                              </a:lnTo>
                              <a:lnTo>
                                <a:pt x="87" y="541"/>
                              </a:lnTo>
                              <a:lnTo>
                                <a:pt x="91" y="543"/>
                              </a:lnTo>
                              <a:lnTo>
                                <a:pt x="94" y="543"/>
                              </a:lnTo>
                              <a:lnTo>
                                <a:pt x="95" y="547"/>
                              </a:lnTo>
                              <a:lnTo>
                                <a:pt x="99" y="547"/>
                              </a:lnTo>
                              <a:lnTo>
                                <a:pt x="100" y="548"/>
                              </a:lnTo>
                              <a:lnTo>
                                <a:pt x="102" y="554"/>
                              </a:lnTo>
                              <a:lnTo>
                                <a:pt x="104" y="556"/>
                              </a:lnTo>
                              <a:lnTo>
                                <a:pt x="105" y="559"/>
                              </a:lnTo>
                              <a:lnTo>
                                <a:pt x="103" y="571"/>
                              </a:lnTo>
                              <a:lnTo>
                                <a:pt x="99" y="572"/>
                              </a:lnTo>
                              <a:lnTo>
                                <a:pt x="98" y="574"/>
                              </a:lnTo>
                              <a:lnTo>
                                <a:pt x="103" y="583"/>
                              </a:lnTo>
                              <a:lnTo>
                                <a:pt x="103" y="587"/>
                              </a:lnTo>
                              <a:lnTo>
                                <a:pt x="106" y="590"/>
                              </a:lnTo>
                              <a:lnTo>
                                <a:pt x="106" y="599"/>
                              </a:lnTo>
                              <a:lnTo>
                                <a:pt x="103" y="602"/>
                              </a:lnTo>
                              <a:lnTo>
                                <a:pt x="103" y="604"/>
                              </a:lnTo>
                              <a:lnTo>
                                <a:pt x="106" y="602"/>
                              </a:lnTo>
                              <a:lnTo>
                                <a:pt x="108" y="605"/>
                              </a:lnTo>
                              <a:lnTo>
                                <a:pt x="112" y="609"/>
                              </a:lnTo>
                              <a:lnTo>
                                <a:pt x="115" y="609"/>
                              </a:lnTo>
                              <a:lnTo>
                                <a:pt x="116" y="607"/>
                              </a:lnTo>
                              <a:lnTo>
                                <a:pt x="119" y="608"/>
                              </a:lnTo>
                              <a:lnTo>
                                <a:pt x="121" y="611"/>
                              </a:lnTo>
                              <a:lnTo>
                                <a:pt x="123" y="613"/>
                              </a:lnTo>
                              <a:lnTo>
                                <a:pt x="125" y="618"/>
                              </a:lnTo>
                              <a:lnTo>
                                <a:pt x="144" y="626"/>
                              </a:lnTo>
                              <a:lnTo>
                                <a:pt x="144" y="625"/>
                              </a:lnTo>
                              <a:lnTo>
                                <a:pt x="145" y="623"/>
                              </a:lnTo>
                              <a:lnTo>
                                <a:pt x="149" y="620"/>
                              </a:lnTo>
                              <a:lnTo>
                                <a:pt x="153" y="622"/>
                              </a:lnTo>
                              <a:lnTo>
                                <a:pt x="152" y="620"/>
                              </a:lnTo>
                              <a:lnTo>
                                <a:pt x="149" y="604"/>
                              </a:lnTo>
                              <a:lnTo>
                                <a:pt x="141" y="607"/>
                              </a:lnTo>
                              <a:lnTo>
                                <a:pt x="136" y="603"/>
                              </a:lnTo>
                              <a:lnTo>
                                <a:pt x="134" y="597"/>
                              </a:lnTo>
                              <a:lnTo>
                                <a:pt x="131" y="596"/>
                              </a:lnTo>
                              <a:lnTo>
                                <a:pt x="129" y="589"/>
                              </a:lnTo>
                              <a:lnTo>
                                <a:pt x="132" y="588"/>
                              </a:lnTo>
                              <a:lnTo>
                                <a:pt x="134" y="585"/>
                              </a:lnTo>
                              <a:lnTo>
                                <a:pt x="135" y="580"/>
                              </a:lnTo>
                              <a:lnTo>
                                <a:pt x="137" y="580"/>
                              </a:lnTo>
                              <a:lnTo>
                                <a:pt x="146" y="586"/>
                              </a:lnTo>
                              <a:lnTo>
                                <a:pt x="147" y="589"/>
                              </a:lnTo>
                              <a:lnTo>
                                <a:pt x="155" y="591"/>
                              </a:lnTo>
                              <a:lnTo>
                                <a:pt x="151" y="594"/>
                              </a:lnTo>
                              <a:lnTo>
                                <a:pt x="152" y="599"/>
                              </a:lnTo>
                              <a:lnTo>
                                <a:pt x="154" y="596"/>
                              </a:lnTo>
                              <a:lnTo>
                                <a:pt x="158" y="592"/>
                              </a:lnTo>
                              <a:lnTo>
                                <a:pt x="160" y="594"/>
                              </a:lnTo>
                              <a:lnTo>
                                <a:pt x="164" y="594"/>
                              </a:lnTo>
                              <a:lnTo>
                                <a:pt x="169" y="598"/>
                              </a:lnTo>
                              <a:lnTo>
                                <a:pt x="177" y="601"/>
                              </a:lnTo>
                              <a:lnTo>
                                <a:pt x="178" y="600"/>
                              </a:lnTo>
                              <a:lnTo>
                                <a:pt x="177" y="598"/>
                              </a:lnTo>
                              <a:lnTo>
                                <a:pt x="185" y="601"/>
                              </a:lnTo>
                              <a:lnTo>
                                <a:pt x="186" y="601"/>
                              </a:lnTo>
                              <a:lnTo>
                                <a:pt x="191" y="604"/>
                              </a:lnTo>
                              <a:lnTo>
                                <a:pt x="191" y="602"/>
                              </a:lnTo>
                              <a:lnTo>
                                <a:pt x="177" y="575"/>
                              </a:lnTo>
                              <a:lnTo>
                                <a:pt x="176" y="565"/>
                              </a:lnTo>
                              <a:lnTo>
                                <a:pt x="179" y="563"/>
                              </a:lnTo>
                              <a:lnTo>
                                <a:pt x="185" y="558"/>
                              </a:lnTo>
                              <a:lnTo>
                                <a:pt x="187" y="554"/>
                              </a:lnTo>
                              <a:lnTo>
                                <a:pt x="190" y="552"/>
                              </a:lnTo>
                              <a:lnTo>
                                <a:pt x="192" y="552"/>
                              </a:lnTo>
                              <a:lnTo>
                                <a:pt x="199" y="549"/>
                              </a:lnTo>
                              <a:lnTo>
                                <a:pt x="208" y="538"/>
                              </a:lnTo>
                              <a:lnTo>
                                <a:pt x="209" y="535"/>
                              </a:lnTo>
                              <a:lnTo>
                                <a:pt x="211" y="533"/>
                              </a:lnTo>
                              <a:lnTo>
                                <a:pt x="216" y="538"/>
                              </a:lnTo>
                              <a:lnTo>
                                <a:pt x="223" y="538"/>
                              </a:lnTo>
                              <a:lnTo>
                                <a:pt x="229" y="542"/>
                              </a:lnTo>
                              <a:lnTo>
                                <a:pt x="229" y="545"/>
                              </a:lnTo>
                              <a:lnTo>
                                <a:pt x="227" y="550"/>
                              </a:lnTo>
                              <a:lnTo>
                                <a:pt x="230" y="547"/>
                              </a:lnTo>
                              <a:lnTo>
                                <a:pt x="232" y="546"/>
                              </a:lnTo>
                              <a:lnTo>
                                <a:pt x="234" y="549"/>
                              </a:lnTo>
                              <a:lnTo>
                                <a:pt x="235" y="552"/>
                              </a:lnTo>
                              <a:lnTo>
                                <a:pt x="238" y="556"/>
                              </a:lnTo>
                              <a:lnTo>
                                <a:pt x="238" y="546"/>
                              </a:lnTo>
                              <a:lnTo>
                                <a:pt x="237" y="542"/>
                              </a:lnTo>
                              <a:lnTo>
                                <a:pt x="238" y="535"/>
                              </a:lnTo>
                              <a:lnTo>
                                <a:pt x="241" y="531"/>
                              </a:lnTo>
                              <a:lnTo>
                                <a:pt x="242" y="527"/>
                              </a:lnTo>
                              <a:lnTo>
                                <a:pt x="241" y="524"/>
                              </a:lnTo>
                              <a:lnTo>
                                <a:pt x="243" y="520"/>
                              </a:lnTo>
                              <a:lnTo>
                                <a:pt x="243" y="517"/>
                              </a:lnTo>
                              <a:lnTo>
                                <a:pt x="240" y="512"/>
                              </a:lnTo>
                              <a:lnTo>
                                <a:pt x="238" y="510"/>
                              </a:lnTo>
                              <a:lnTo>
                                <a:pt x="235" y="510"/>
                              </a:lnTo>
                              <a:lnTo>
                                <a:pt x="233" y="509"/>
                              </a:lnTo>
                              <a:lnTo>
                                <a:pt x="233" y="505"/>
                              </a:lnTo>
                              <a:lnTo>
                                <a:pt x="237" y="488"/>
                              </a:lnTo>
                              <a:lnTo>
                                <a:pt x="236" y="484"/>
                              </a:lnTo>
                              <a:lnTo>
                                <a:pt x="238" y="479"/>
                              </a:lnTo>
                              <a:lnTo>
                                <a:pt x="237" y="466"/>
                              </a:lnTo>
                              <a:lnTo>
                                <a:pt x="225" y="456"/>
                              </a:lnTo>
                              <a:lnTo>
                                <a:pt x="224" y="453"/>
                              </a:lnTo>
                              <a:lnTo>
                                <a:pt x="238" y="459"/>
                              </a:lnTo>
                              <a:lnTo>
                                <a:pt x="241" y="458"/>
                              </a:lnTo>
                              <a:lnTo>
                                <a:pt x="253" y="459"/>
                              </a:lnTo>
                              <a:lnTo>
                                <a:pt x="260" y="461"/>
                              </a:lnTo>
                              <a:lnTo>
                                <a:pt x="262" y="463"/>
                              </a:lnTo>
                              <a:lnTo>
                                <a:pt x="263" y="467"/>
                              </a:lnTo>
                              <a:lnTo>
                                <a:pt x="264" y="468"/>
                              </a:lnTo>
                              <a:lnTo>
                                <a:pt x="267" y="473"/>
                              </a:lnTo>
                              <a:lnTo>
                                <a:pt x="269" y="472"/>
                              </a:lnTo>
                              <a:lnTo>
                                <a:pt x="271" y="481"/>
                              </a:lnTo>
                              <a:lnTo>
                                <a:pt x="273" y="486"/>
                              </a:lnTo>
                              <a:lnTo>
                                <a:pt x="255" y="490"/>
                              </a:lnTo>
                              <a:lnTo>
                                <a:pt x="254" y="494"/>
                              </a:lnTo>
                              <a:lnTo>
                                <a:pt x="252" y="496"/>
                              </a:lnTo>
                              <a:lnTo>
                                <a:pt x="249" y="496"/>
                              </a:lnTo>
                              <a:lnTo>
                                <a:pt x="249" y="500"/>
                              </a:lnTo>
                              <a:lnTo>
                                <a:pt x="250" y="504"/>
                              </a:lnTo>
                              <a:lnTo>
                                <a:pt x="259" y="513"/>
                              </a:lnTo>
                              <a:lnTo>
                                <a:pt x="263" y="521"/>
                              </a:lnTo>
                              <a:lnTo>
                                <a:pt x="265" y="523"/>
                              </a:lnTo>
                              <a:lnTo>
                                <a:pt x="267" y="523"/>
                              </a:lnTo>
                              <a:lnTo>
                                <a:pt x="271" y="521"/>
                              </a:lnTo>
                              <a:lnTo>
                                <a:pt x="273" y="528"/>
                              </a:lnTo>
                              <a:lnTo>
                                <a:pt x="274" y="523"/>
                              </a:lnTo>
                              <a:lnTo>
                                <a:pt x="279" y="521"/>
                              </a:lnTo>
                              <a:lnTo>
                                <a:pt x="282" y="521"/>
                              </a:lnTo>
                              <a:lnTo>
                                <a:pt x="286" y="519"/>
                              </a:lnTo>
                              <a:lnTo>
                                <a:pt x="288" y="516"/>
                              </a:lnTo>
                              <a:lnTo>
                                <a:pt x="287" y="509"/>
                              </a:lnTo>
                              <a:lnTo>
                                <a:pt x="292" y="494"/>
                              </a:lnTo>
                              <a:lnTo>
                                <a:pt x="293" y="495"/>
                              </a:lnTo>
                              <a:lnTo>
                                <a:pt x="296" y="493"/>
                              </a:lnTo>
                              <a:lnTo>
                                <a:pt x="301" y="492"/>
                              </a:lnTo>
                              <a:lnTo>
                                <a:pt x="304" y="490"/>
                              </a:lnTo>
                              <a:lnTo>
                                <a:pt x="303" y="490"/>
                              </a:lnTo>
                              <a:lnTo>
                                <a:pt x="303" y="486"/>
                              </a:lnTo>
                              <a:lnTo>
                                <a:pt x="305" y="486"/>
                              </a:lnTo>
                              <a:lnTo>
                                <a:pt x="333" y="466"/>
                              </a:lnTo>
                              <a:lnTo>
                                <a:pt x="334" y="467"/>
                              </a:lnTo>
                              <a:lnTo>
                                <a:pt x="344" y="462"/>
                              </a:lnTo>
                              <a:lnTo>
                                <a:pt x="343" y="461"/>
                              </a:lnTo>
                              <a:lnTo>
                                <a:pt x="350" y="459"/>
                              </a:lnTo>
                              <a:lnTo>
                                <a:pt x="353" y="466"/>
                              </a:lnTo>
                              <a:lnTo>
                                <a:pt x="355" y="465"/>
                              </a:lnTo>
                              <a:lnTo>
                                <a:pt x="357" y="463"/>
                              </a:lnTo>
                              <a:lnTo>
                                <a:pt x="357" y="459"/>
                              </a:lnTo>
                              <a:lnTo>
                                <a:pt x="357" y="456"/>
                              </a:lnTo>
                              <a:lnTo>
                                <a:pt x="354" y="457"/>
                              </a:lnTo>
                              <a:lnTo>
                                <a:pt x="360" y="450"/>
                              </a:lnTo>
                              <a:lnTo>
                                <a:pt x="362" y="450"/>
                              </a:lnTo>
                              <a:lnTo>
                                <a:pt x="360" y="452"/>
                              </a:lnTo>
                              <a:lnTo>
                                <a:pt x="361" y="455"/>
                              </a:lnTo>
                              <a:lnTo>
                                <a:pt x="363" y="456"/>
                              </a:lnTo>
                              <a:lnTo>
                                <a:pt x="367" y="455"/>
                              </a:lnTo>
                              <a:lnTo>
                                <a:pt x="366" y="449"/>
                              </a:lnTo>
                              <a:lnTo>
                                <a:pt x="366" y="448"/>
                              </a:lnTo>
                              <a:lnTo>
                                <a:pt x="368" y="447"/>
                              </a:lnTo>
                              <a:lnTo>
                                <a:pt x="368" y="445"/>
                              </a:lnTo>
                              <a:lnTo>
                                <a:pt x="374" y="442"/>
                              </a:lnTo>
                              <a:lnTo>
                                <a:pt x="378" y="442"/>
                              </a:lnTo>
                              <a:lnTo>
                                <a:pt x="380" y="442"/>
                              </a:lnTo>
                              <a:lnTo>
                                <a:pt x="385" y="440"/>
                              </a:lnTo>
                              <a:lnTo>
                                <a:pt x="385" y="441"/>
                              </a:lnTo>
                              <a:lnTo>
                                <a:pt x="382" y="443"/>
                              </a:lnTo>
                              <a:lnTo>
                                <a:pt x="376" y="443"/>
                              </a:lnTo>
                              <a:lnTo>
                                <a:pt x="374" y="444"/>
                              </a:lnTo>
                              <a:lnTo>
                                <a:pt x="373" y="447"/>
                              </a:lnTo>
                              <a:lnTo>
                                <a:pt x="374" y="447"/>
                              </a:lnTo>
                              <a:lnTo>
                                <a:pt x="374" y="445"/>
                              </a:lnTo>
                              <a:lnTo>
                                <a:pt x="376" y="446"/>
                              </a:lnTo>
                              <a:lnTo>
                                <a:pt x="377" y="449"/>
                              </a:lnTo>
                              <a:lnTo>
                                <a:pt x="377" y="452"/>
                              </a:lnTo>
                              <a:lnTo>
                                <a:pt x="375" y="456"/>
                              </a:lnTo>
                              <a:lnTo>
                                <a:pt x="375" y="458"/>
                              </a:lnTo>
                              <a:lnTo>
                                <a:pt x="377" y="460"/>
                              </a:lnTo>
                              <a:lnTo>
                                <a:pt x="377" y="467"/>
                              </a:lnTo>
                              <a:lnTo>
                                <a:pt x="380" y="471"/>
                              </a:lnTo>
                              <a:lnTo>
                                <a:pt x="383" y="468"/>
                              </a:lnTo>
                              <a:lnTo>
                                <a:pt x="385" y="471"/>
                              </a:lnTo>
                              <a:lnTo>
                                <a:pt x="387" y="473"/>
                              </a:lnTo>
                              <a:lnTo>
                                <a:pt x="389" y="473"/>
                              </a:lnTo>
                              <a:lnTo>
                                <a:pt x="390" y="465"/>
                              </a:lnTo>
                              <a:lnTo>
                                <a:pt x="391" y="463"/>
                              </a:lnTo>
                              <a:lnTo>
                                <a:pt x="397" y="458"/>
                              </a:lnTo>
                              <a:lnTo>
                                <a:pt x="400" y="458"/>
                              </a:lnTo>
                              <a:lnTo>
                                <a:pt x="406" y="454"/>
                              </a:lnTo>
                              <a:lnTo>
                                <a:pt x="411" y="457"/>
                              </a:lnTo>
                              <a:lnTo>
                                <a:pt x="415" y="455"/>
                              </a:lnTo>
                              <a:lnTo>
                                <a:pt x="420" y="456"/>
                              </a:lnTo>
                              <a:lnTo>
                                <a:pt x="421" y="459"/>
                              </a:lnTo>
                              <a:lnTo>
                                <a:pt x="424" y="458"/>
                              </a:lnTo>
                              <a:lnTo>
                                <a:pt x="430" y="450"/>
                              </a:lnTo>
                              <a:lnTo>
                                <a:pt x="433" y="449"/>
                              </a:lnTo>
                              <a:lnTo>
                                <a:pt x="436" y="444"/>
                              </a:lnTo>
                              <a:lnTo>
                                <a:pt x="446" y="440"/>
                              </a:lnTo>
                              <a:lnTo>
                                <a:pt x="449" y="440"/>
                              </a:lnTo>
                              <a:lnTo>
                                <a:pt x="448" y="443"/>
                              </a:lnTo>
                              <a:lnTo>
                                <a:pt x="454" y="451"/>
                              </a:lnTo>
                              <a:lnTo>
                                <a:pt x="452" y="452"/>
                              </a:lnTo>
                              <a:lnTo>
                                <a:pt x="450" y="455"/>
                              </a:lnTo>
                              <a:lnTo>
                                <a:pt x="449" y="457"/>
                              </a:lnTo>
                              <a:lnTo>
                                <a:pt x="449" y="462"/>
                              </a:lnTo>
                              <a:lnTo>
                                <a:pt x="452" y="465"/>
                              </a:lnTo>
                              <a:lnTo>
                                <a:pt x="455" y="466"/>
                              </a:lnTo>
                              <a:lnTo>
                                <a:pt x="459" y="465"/>
                              </a:lnTo>
                              <a:lnTo>
                                <a:pt x="461" y="461"/>
                              </a:lnTo>
                              <a:lnTo>
                                <a:pt x="461" y="458"/>
                              </a:lnTo>
                              <a:lnTo>
                                <a:pt x="460" y="456"/>
                              </a:lnTo>
                              <a:lnTo>
                                <a:pt x="460" y="452"/>
                              </a:lnTo>
                              <a:lnTo>
                                <a:pt x="468" y="451"/>
                              </a:lnTo>
                              <a:lnTo>
                                <a:pt x="473" y="446"/>
                              </a:lnTo>
                              <a:lnTo>
                                <a:pt x="475" y="435"/>
                              </a:lnTo>
                              <a:lnTo>
                                <a:pt x="474" y="435"/>
                              </a:lnTo>
                              <a:lnTo>
                                <a:pt x="474" y="437"/>
                              </a:lnTo>
                              <a:lnTo>
                                <a:pt x="467" y="418"/>
                              </a:lnTo>
                              <a:lnTo>
                                <a:pt x="467" y="416"/>
                              </a:lnTo>
                              <a:lnTo>
                                <a:pt x="471" y="412"/>
                              </a:lnTo>
                              <a:lnTo>
                                <a:pt x="473" y="410"/>
                              </a:lnTo>
                              <a:lnTo>
                                <a:pt x="473" y="407"/>
                              </a:lnTo>
                              <a:lnTo>
                                <a:pt x="475" y="406"/>
                              </a:lnTo>
                              <a:lnTo>
                                <a:pt x="478" y="406"/>
                              </a:lnTo>
                              <a:lnTo>
                                <a:pt x="482" y="408"/>
                              </a:lnTo>
                              <a:lnTo>
                                <a:pt x="484" y="410"/>
                              </a:lnTo>
                              <a:lnTo>
                                <a:pt x="501" y="411"/>
                              </a:lnTo>
                              <a:lnTo>
                                <a:pt x="506" y="414"/>
                              </a:lnTo>
                              <a:lnTo>
                                <a:pt x="508" y="414"/>
                              </a:lnTo>
                              <a:lnTo>
                                <a:pt x="520" y="419"/>
                              </a:lnTo>
                              <a:lnTo>
                                <a:pt x="529" y="427"/>
                              </a:lnTo>
                              <a:lnTo>
                                <a:pt x="532" y="428"/>
                              </a:lnTo>
                              <a:lnTo>
                                <a:pt x="538" y="433"/>
                              </a:lnTo>
                              <a:lnTo>
                                <a:pt x="542" y="434"/>
                              </a:lnTo>
                              <a:lnTo>
                                <a:pt x="544" y="435"/>
                              </a:lnTo>
                              <a:lnTo>
                                <a:pt x="542" y="435"/>
                              </a:lnTo>
                              <a:lnTo>
                                <a:pt x="541" y="437"/>
                              </a:lnTo>
                              <a:lnTo>
                                <a:pt x="548" y="440"/>
                              </a:lnTo>
                              <a:lnTo>
                                <a:pt x="555" y="444"/>
                              </a:lnTo>
                              <a:lnTo>
                                <a:pt x="559" y="446"/>
                              </a:lnTo>
                              <a:lnTo>
                                <a:pt x="571" y="459"/>
                              </a:lnTo>
                              <a:lnTo>
                                <a:pt x="576" y="462"/>
                              </a:lnTo>
                              <a:lnTo>
                                <a:pt x="578" y="465"/>
                              </a:lnTo>
                              <a:lnTo>
                                <a:pt x="578" y="469"/>
                              </a:lnTo>
                              <a:lnTo>
                                <a:pt x="579" y="471"/>
                              </a:lnTo>
                              <a:lnTo>
                                <a:pt x="583" y="468"/>
                              </a:lnTo>
                              <a:lnTo>
                                <a:pt x="588" y="450"/>
                              </a:lnTo>
                              <a:lnTo>
                                <a:pt x="591" y="446"/>
                              </a:lnTo>
                              <a:lnTo>
                                <a:pt x="590" y="444"/>
                              </a:lnTo>
                              <a:lnTo>
                                <a:pt x="590" y="443"/>
                              </a:lnTo>
                              <a:lnTo>
                                <a:pt x="586" y="444"/>
                              </a:lnTo>
                              <a:lnTo>
                                <a:pt x="582" y="441"/>
                              </a:lnTo>
                              <a:lnTo>
                                <a:pt x="576" y="425"/>
                              </a:lnTo>
                              <a:lnTo>
                                <a:pt x="577" y="420"/>
                              </a:lnTo>
                              <a:lnTo>
                                <a:pt x="575" y="420"/>
                              </a:lnTo>
                              <a:lnTo>
                                <a:pt x="574" y="421"/>
                              </a:lnTo>
                              <a:lnTo>
                                <a:pt x="565" y="414"/>
                              </a:lnTo>
                              <a:lnTo>
                                <a:pt x="561" y="415"/>
                              </a:lnTo>
                              <a:lnTo>
                                <a:pt x="561" y="419"/>
                              </a:lnTo>
                              <a:lnTo>
                                <a:pt x="559" y="415"/>
                              </a:lnTo>
                              <a:lnTo>
                                <a:pt x="560" y="398"/>
                              </a:lnTo>
                              <a:lnTo>
                                <a:pt x="561" y="400"/>
                              </a:lnTo>
                              <a:lnTo>
                                <a:pt x="564" y="400"/>
                              </a:lnTo>
                              <a:lnTo>
                                <a:pt x="566" y="396"/>
                              </a:lnTo>
                              <a:lnTo>
                                <a:pt x="564" y="393"/>
                              </a:lnTo>
                              <a:lnTo>
                                <a:pt x="563" y="387"/>
                              </a:lnTo>
                              <a:lnTo>
                                <a:pt x="566" y="384"/>
                              </a:lnTo>
                              <a:lnTo>
                                <a:pt x="566" y="373"/>
                              </a:lnTo>
                              <a:lnTo>
                                <a:pt x="567" y="370"/>
                              </a:lnTo>
                              <a:lnTo>
                                <a:pt x="565" y="366"/>
                              </a:lnTo>
                              <a:lnTo>
                                <a:pt x="562" y="365"/>
                              </a:lnTo>
                              <a:lnTo>
                                <a:pt x="559" y="367"/>
                              </a:lnTo>
                              <a:lnTo>
                                <a:pt x="556" y="369"/>
                              </a:lnTo>
                              <a:lnTo>
                                <a:pt x="554" y="366"/>
                              </a:lnTo>
                              <a:lnTo>
                                <a:pt x="556" y="361"/>
                              </a:lnTo>
                              <a:lnTo>
                                <a:pt x="560" y="358"/>
                              </a:lnTo>
                              <a:lnTo>
                                <a:pt x="562" y="355"/>
                              </a:lnTo>
                              <a:lnTo>
                                <a:pt x="562" y="351"/>
                              </a:lnTo>
                              <a:lnTo>
                                <a:pt x="561" y="351"/>
                              </a:lnTo>
                              <a:lnTo>
                                <a:pt x="558" y="355"/>
                              </a:lnTo>
                              <a:lnTo>
                                <a:pt x="557" y="355"/>
                              </a:lnTo>
                              <a:lnTo>
                                <a:pt x="558" y="345"/>
                              </a:lnTo>
                              <a:lnTo>
                                <a:pt x="566" y="342"/>
                              </a:lnTo>
                              <a:lnTo>
                                <a:pt x="581" y="322"/>
                              </a:lnTo>
                              <a:lnTo>
                                <a:pt x="593" y="271"/>
                              </a:lnTo>
                              <a:lnTo>
                                <a:pt x="594" y="269"/>
                              </a:lnTo>
                              <a:lnTo>
                                <a:pt x="601" y="268"/>
                              </a:lnTo>
                              <a:lnTo>
                                <a:pt x="600" y="270"/>
                              </a:lnTo>
                              <a:lnTo>
                                <a:pt x="603" y="271"/>
                              </a:lnTo>
                              <a:lnTo>
                                <a:pt x="626" y="270"/>
                              </a:lnTo>
                              <a:lnTo>
                                <a:pt x="630" y="273"/>
                              </a:lnTo>
                              <a:lnTo>
                                <a:pt x="641" y="279"/>
                              </a:lnTo>
                              <a:lnTo>
                                <a:pt x="640" y="280"/>
                              </a:lnTo>
                              <a:lnTo>
                                <a:pt x="641" y="282"/>
                              </a:lnTo>
                              <a:lnTo>
                                <a:pt x="641" y="303"/>
                              </a:lnTo>
                              <a:lnTo>
                                <a:pt x="636" y="319"/>
                              </a:lnTo>
                              <a:lnTo>
                                <a:pt x="636" y="323"/>
                              </a:lnTo>
                              <a:lnTo>
                                <a:pt x="634" y="325"/>
                              </a:lnTo>
                              <a:lnTo>
                                <a:pt x="633" y="328"/>
                              </a:lnTo>
                              <a:lnTo>
                                <a:pt x="629" y="331"/>
                              </a:lnTo>
                              <a:lnTo>
                                <a:pt x="629" y="332"/>
                              </a:lnTo>
                              <a:lnTo>
                                <a:pt x="628" y="335"/>
                              </a:lnTo>
                              <a:lnTo>
                                <a:pt x="632" y="341"/>
                              </a:lnTo>
                              <a:lnTo>
                                <a:pt x="640" y="349"/>
                              </a:lnTo>
                              <a:lnTo>
                                <a:pt x="639" y="355"/>
                              </a:lnTo>
                              <a:lnTo>
                                <a:pt x="643" y="363"/>
                              </a:lnTo>
                              <a:lnTo>
                                <a:pt x="643" y="369"/>
                              </a:lnTo>
                              <a:lnTo>
                                <a:pt x="642" y="372"/>
                              </a:lnTo>
                              <a:lnTo>
                                <a:pt x="642" y="383"/>
                              </a:lnTo>
                              <a:lnTo>
                                <a:pt x="639" y="386"/>
                              </a:lnTo>
                              <a:lnTo>
                                <a:pt x="638" y="389"/>
                              </a:lnTo>
                              <a:lnTo>
                                <a:pt x="638" y="392"/>
                              </a:lnTo>
                              <a:lnTo>
                                <a:pt x="640" y="394"/>
                              </a:lnTo>
                              <a:lnTo>
                                <a:pt x="640" y="395"/>
                              </a:lnTo>
                              <a:lnTo>
                                <a:pt x="639" y="399"/>
                              </a:lnTo>
                              <a:lnTo>
                                <a:pt x="640" y="402"/>
                              </a:lnTo>
                              <a:lnTo>
                                <a:pt x="640" y="403"/>
                              </a:lnTo>
                              <a:lnTo>
                                <a:pt x="640" y="404"/>
                              </a:lnTo>
                              <a:lnTo>
                                <a:pt x="642" y="406"/>
                              </a:lnTo>
                              <a:lnTo>
                                <a:pt x="642" y="411"/>
                              </a:lnTo>
                              <a:lnTo>
                                <a:pt x="640" y="415"/>
                              </a:lnTo>
                              <a:lnTo>
                                <a:pt x="641" y="421"/>
                              </a:lnTo>
                              <a:lnTo>
                                <a:pt x="639" y="425"/>
                              </a:lnTo>
                              <a:lnTo>
                                <a:pt x="640" y="428"/>
                              </a:lnTo>
                              <a:lnTo>
                                <a:pt x="638" y="440"/>
                              </a:lnTo>
                              <a:lnTo>
                                <a:pt x="652" y="455"/>
                              </a:lnTo>
                              <a:lnTo>
                                <a:pt x="652" y="463"/>
                              </a:lnTo>
                              <a:lnTo>
                                <a:pt x="648" y="469"/>
                              </a:lnTo>
                              <a:lnTo>
                                <a:pt x="647" y="473"/>
                              </a:lnTo>
                              <a:lnTo>
                                <a:pt x="648" y="485"/>
                              </a:lnTo>
                              <a:lnTo>
                                <a:pt x="646" y="488"/>
                              </a:lnTo>
                              <a:lnTo>
                                <a:pt x="647" y="490"/>
                              </a:lnTo>
                              <a:lnTo>
                                <a:pt x="645" y="493"/>
                              </a:lnTo>
                              <a:lnTo>
                                <a:pt x="641" y="495"/>
                              </a:lnTo>
                              <a:lnTo>
                                <a:pt x="639" y="503"/>
                              </a:lnTo>
                              <a:lnTo>
                                <a:pt x="637" y="505"/>
                              </a:lnTo>
                              <a:lnTo>
                                <a:pt x="635" y="505"/>
                              </a:lnTo>
                              <a:lnTo>
                                <a:pt x="634" y="510"/>
                              </a:lnTo>
                              <a:lnTo>
                                <a:pt x="634" y="511"/>
                              </a:lnTo>
                              <a:lnTo>
                                <a:pt x="628" y="512"/>
                              </a:lnTo>
                              <a:lnTo>
                                <a:pt x="623" y="509"/>
                              </a:lnTo>
                              <a:lnTo>
                                <a:pt x="623" y="512"/>
                              </a:lnTo>
                              <a:lnTo>
                                <a:pt x="625" y="514"/>
                              </a:lnTo>
                              <a:lnTo>
                                <a:pt x="627" y="513"/>
                              </a:lnTo>
                              <a:lnTo>
                                <a:pt x="631" y="513"/>
                              </a:lnTo>
                              <a:lnTo>
                                <a:pt x="632" y="515"/>
                              </a:lnTo>
                              <a:lnTo>
                                <a:pt x="631" y="517"/>
                              </a:lnTo>
                              <a:lnTo>
                                <a:pt x="627" y="518"/>
                              </a:lnTo>
                              <a:lnTo>
                                <a:pt x="625" y="518"/>
                              </a:lnTo>
                              <a:lnTo>
                                <a:pt x="623" y="518"/>
                              </a:lnTo>
                              <a:lnTo>
                                <a:pt x="623" y="520"/>
                              </a:lnTo>
                              <a:lnTo>
                                <a:pt x="619" y="522"/>
                              </a:lnTo>
                              <a:lnTo>
                                <a:pt x="617" y="520"/>
                              </a:lnTo>
                              <a:lnTo>
                                <a:pt x="614" y="524"/>
                              </a:lnTo>
                              <a:lnTo>
                                <a:pt x="612" y="524"/>
                              </a:lnTo>
                              <a:lnTo>
                                <a:pt x="611" y="527"/>
                              </a:lnTo>
                              <a:lnTo>
                                <a:pt x="607" y="527"/>
                              </a:lnTo>
                              <a:lnTo>
                                <a:pt x="606" y="525"/>
                              </a:lnTo>
                              <a:lnTo>
                                <a:pt x="603" y="522"/>
                              </a:lnTo>
                              <a:lnTo>
                                <a:pt x="600" y="524"/>
                              </a:lnTo>
                              <a:lnTo>
                                <a:pt x="600" y="525"/>
                              </a:lnTo>
                              <a:lnTo>
                                <a:pt x="600" y="527"/>
                              </a:lnTo>
                              <a:lnTo>
                                <a:pt x="604" y="527"/>
                              </a:lnTo>
                              <a:lnTo>
                                <a:pt x="605" y="534"/>
                              </a:lnTo>
                              <a:lnTo>
                                <a:pt x="604" y="535"/>
                              </a:lnTo>
                              <a:lnTo>
                                <a:pt x="604" y="537"/>
                              </a:lnTo>
                              <a:lnTo>
                                <a:pt x="605" y="539"/>
                              </a:lnTo>
                              <a:lnTo>
                                <a:pt x="611" y="540"/>
                              </a:lnTo>
                              <a:lnTo>
                                <a:pt x="617" y="538"/>
                              </a:lnTo>
                              <a:lnTo>
                                <a:pt x="623" y="539"/>
                              </a:lnTo>
                              <a:lnTo>
                                <a:pt x="632" y="543"/>
                              </a:lnTo>
                              <a:lnTo>
                                <a:pt x="636" y="542"/>
                              </a:lnTo>
                              <a:lnTo>
                                <a:pt x="638" y="537"/>
                              </a:lnTo>
                              <a:lnTo>
                                <a:pt x="636" y="533"/>
                              </a:lnTo>
                              <a:lnTo>
                                <a:pt x="637" y="531"/>
                              </a:lnTo>
                              <a:lnTo>
                                <a:pt x="644" y="528"/>
                              </a:lnTo>
                              <a:lnTo>
                                <a:pt x="647" y="525"/>
                              </a:lnTo>
                              <a:lnTo>
                                <a:pt x="653" y="520"/>
                              </a:lnTo>
                              <a:lnTo>
                                <a:pt x="657" y="514"/>
                              </a:lnTo>
                              <a:lnTo>
                                <a:pt x="659" y="503"/>
                              </a:lnTo>
                              <a:lnTo>
                                <a:pt x="670" y="491"/>
                              </a:lnTo>
                              <a:lnTo>
                                <a:pt x="671" y="484"/>
                              </a:lnTo>
                              <a:lnTo>
                                <a:pt x="670" y="476"/>
                              </a:lnTo>
                              <a:lnTo>
                                <a:pt x="668" y="474"/>
                              </a:lnTo>
                              <a:lnTo>
                                <a:pt x="669" y="472"/>
                              </a:lnTo>
                              <a:lnTo>
                                <a:pt x="667" y="470"/>
                              </a:lnTo>
                              <a:lnTo>
                                <a:pt x="666" y="467"/>
                              </a:lnTo>
                              <a:lnTo>
                                <a:pt x="665" y="466"/>
                              </a:lnTo>
                              <a:lnTo>
                                <a:pt x="664" y="464"/>
                              </a:lnTo>
                              <a:lnTo>
                                <a:pt x="666" y="458"/>
                              </a:lnTo>
                              <a:lnTo>
                                <a:pt x="666" y="452"/>
                              </a:lnTo>
                              <a:lnTo>
                                <a:pt x="678" y="446"/>
                              </a:lnTo>
                              <a:lnTo>
                                <a:pt x="697" y="442"/>
                              </a:lnTo>
                              <a:lnTo>
                                <a:pt x="699" y="446"/>
                              </a:lnTo>
                              <a:lnTo>
                                <a:pt x="698" y="449"/>
                              </a:lnTo>
                              <a:lnTo>
                                <a:pt x="699" y="452"/>
                              </a:lnTo>
                              <a:lnTo>
                                <a:pt x="702" y="453"/>
                              </a:lnTo>
                              <a:lnTo>
                                <a:pt x="703" y="455"/>
                              </a:lnTo>
                              <a:lnTo>
                                <a:pt x="705" y="457"/>
                              </a:lnTo>
                              <a:lnTo>
                                <a:pt x="707" y="459"/>
                              </a:lnTo>
                              <a:lnTo>
                                <a:pt x="707" y="461"/>
                              </a:lnTo>
                              <a:lnTo>
                                <a:pt x="707" y="463"/>
                              </a:lnTo>
                              <a:lnTo>
                                <a:pt x="707" y="465"/>
                              </a:lnTo>
                              <a:lnTo>
                                <a:pt x="707" y="465"/>
                              </a:lnTo>
                              <a:lnTo>
                                <a:pt x="706" y="469"/>
                              </a:lnTo>
                              <a:lnTo>
                                <a:pt x="706" y="471"/>
                              </a:lnTo>
                              <a:lnTo>
                                <a:pt x="708" y="471"/>
                              </a:lnTo>
                              <a:lnTo>
                                <a:pt x="709" y="472"/>
                              </a:lnTo>
                              <a:lnTo>
                                <a:pt x="707" y="476"/>
                              </a:lnTo>
                              <a:lnTo>
                                <a:pt x="706" y="485"/>
                              </a:lnTo>
                              <a:lnTo>
                                <a:pt x="705" y="487"/>
                              </a:lnTo>
                              <a:lnTo>
                                <a:pt x="706" y="489"/>
                              </a:lnTo>
                              <a:lnTo>
                                <a:pt x="711" y="492"/>
                              </a:lnTo>
                              <a:lnTo>
                                <a:pt x="713" y="496"/>
                              </a:lnTo>
                              <a:lnTo>
                                <a:pt x="719" y="496"/>
                              </a:lnTo>
                              <a:lnTo>
                                <a:pt x="722" y="497"/>
                              </a:lnTo>
                              <a:lnTo>
                                <a:pt x="729" y="496"/>
                              </a:lnTo>
                              <a:lnTo>
                                <a:pt x="730" y="495"/>
                              </a:lnTo>
                              <a:lnTo>
                                <a:pt x="724" y="492"/>
                              </a:lnTo>
                              <a:lnTo>
                                <a:pt x="720" y="492"/>
                              </a:lnTo>
                              <a:lnTo>
                                <a:pt x="715" y="489"/>
                              </a:lnTo>
                              <a:lnTo>
                                <a:pt x="712" y="490"/>
                              </a:lnTo>
                              <a:lnTo>
                                <a:pt x="711" y="488"/>
                              </a:lnTo>
                              <a:lnTo>
                                <a:pt x="710" y="477"/>
                              </a:lnTo>
                              <a:lnTo>
                                <a:pt x="711" y="473"/>
                              </a:lnTo>
                              <a:lnTo>
                                <a:pt x="714" y="471"/>
                              </a:lnTo>
                              <a:lnTo>
                                <a:pt x="718" y="471"/>
                              </a:lnTo>
                              <a:lnTo>
                                <a:pt x="719" y="469"/>
                              </a:lnTo>
                              <a:lnTo>
                                <a:pt x="719" y="466"/>
                              </a:lnTo>
                              <a:lnTo>
                                <a:pt x="718" y="465"/>
                              </a:lnTo>
                              <a:lnTo>
                                <a:pt x="713" y="455"/>
                              </a:lnTo>
                              <a:lnTo>
                                <a:pt x="713" y="448"/>
                              </a:lnTo>
                              <a:lnTo>
                                <a:pt x="712" y="446"/>
                              </a:lnTo>
                              <a:lnTo>
                                <a:pt x="689" y="432"/>
                              </a:lnTo>
                              <a:lnTo>
                                <a:pt x="683" y="432"/>
                              </a:lnTo>
                              <a:lnTo>
                                <a:pt x="677" y="435"/>
                              </a:lnTo>
                              <a:lnTo>
                                <a:pt x="677" y="437"/>
                              </a:lnTo>
                              <a:lnTo>
                                <a:pt x="669" y="435"/>
                              </a:lnTo>
                              <a:lnTo>
                                <a:pt x="666" y="435"/>
                              </a:lnTo>
                              <a:lnTo>
                                <a:pt x="662" y="437"/>
                              </a:lnTo>
                              <a:lnTo>
                                <a:pt x="659" y="436"/>
                              </a:lnTo>
                              <a:lnTo>
                                <a:pt x="657" y="432"/>
                              </a:lnTo>
                              <a:lnTo>
                                <a:pt x="659" y="422"/>
                              </a:lnTo>
                              <a:lnTo>
                                <a:pt x="654" y="410"/>
                              </a:lnTo>
                              <a:lnTo>
                                <a:pt x="655" y="402"/>
                              </a:lnTo>
                              <a:lnTo>
                                <a:pt x="657" y="399"/>
                              </a:lnTo>
                              <a:lnTo>
                                <a:pt x="658" y="391"/>
                              </a:lnTo>
                              <a:lnTo>
                                <a:pt x="661" y="387"/>
                              </a:lnTo>
                              <a:lnTo>
                                <a:pt x="665" y="372"/>
                              </a:lnTo>
                              <a:lnTo>
                                <a:pt x="659" y="360"/>
                              </a:lnTo>
                              <a:lnTo>
                                <a:pt x="658" y="352"/>
                              </a:lnTo>
                              <a:lnTo>
                                <a:pt x="646" y="335"/>
                              </a:lnTo>
                              <a:lnTo>
                                <a:pt x="646" y="333"/>
                              </a:lnTo>
                              <a:lnTo>
                                <a:pt x="650" y="329"/>
                              </a:lnTo>
                              <a:lnTo>
                                <a:pt x="651" y="326"/>
                              </a:lnTo>
                              <a:lnTo>
                                <a:pt x="651" y="320"/>
                              </a:lnTo>
                              <a:lnTo>
                                <a:pt x="672" y="304"/>
                              </a:lnTo>
                              <a:lnTo>
                                <a:pt x="674" y="300"/>
                              </a:lnTo>
                              <a:lnTo>
                                <a:pt x="671" y="274"/>
                              </a:lnTo>
                              <a:lnTo>
                                <a:pt x="675" y="273"/>
                              </a:lnTo>
                              <a:lnTo>
                                <a:pt x="676" y="275"/>
                              </a:lnTo>
                              <a:lnTo>
                                <a:pt x="680" y="279"/>
                              </a:lnTo>
                              <a:lnTo>
                                <a:pt x="680" y="282"/>
                              </a:lnTo>
                              <a:lnTo>
                                <a:pt x="681" y="284"/>
                              </a:lnTo>
                              <a:lnTo>
                                <a:pt x="683" y="288"/>
                              </a:lnTo>
                              <a:lnTo>
                                <a:pt x="681" y="289"/>
                              </a:lnTo>
                              <a:lnTo>
                                <a:pt x="683" y="301"/>
                              </a:lnTo>
                              <a:lnTo>
                                <a:pt x="679" y="310"/>
                              </a:lnTo>
                              <a:lnTo>
                                <a:pt x="677" y="313"/>
                              </a:lnTo>
                              <a:lnTo>
                                <a:pt x="679" y="316"/>
                              </a:lnTo>
                              <a:lnTo>
                                <a:pt x="678" y="322"/>
                              </a:lnTo>
                              <a:lnTo>
                                <a:pt x="678" y="325"/>
                              </a:lnTo>
                              <a:lnTo>
                                <a:pt x="681" y="330"/>
                              </a:lnTo>
                              <a:lnTo>
                                <a:pt x="681" y="337"/>
                              </a:lnTo>
                              <a:lnTo>
                                <a:pt x="678" y="338"/>
                              </a:lnTo>
                              <a:lnTo>
                                <a:pt x="677" y="339"/>
                              </a:lnTo>
                              <a:lnTo>
                                <a:pt x="682" y="344"/>
                              </a:lnTo>
                              <a:lnTo>
                                <a:pt x="711" y="351"/>
                              </a:lnTo>
                              <a:lnTo>
                                <a:pt x="714" y="353"/>
                              </a:lnTo>
                              <a:lnTo>
                                <a:pt x="714" y="356"/>
                              </a:lnTo>
                              <a:lnTo>
                                <a:pt x="716" y="358"/>
                              </a:lnTo>
                              <a:lnTo>
                                <a:pt x="719" y="359"/>
                              </a:lnTo>
                              <a:lnTo>
                                <a:pt x="723" y="360"/>
                              </a:lnTo>
                              <a:lnTo>
                                <a:pt x="723" y="357"/>
                              </a:lnTo>
                              <a:lnTo>
                                <a:pt x="720" y="353"/>
                              </a:lnTo>
                              <a:lnTo>
                                <a:pt x="719" y="346"/>
                              </a:lnTo>
                              <a:lnTo>
                                <a:pt x="716" y="347"/>
                              </a:lnTo>
                              <a:lnTo>
                                <a:pt x="715" y="344"/>
                              </a:lnTo>
                              <a:lnTo>
                                <a:pt x="716" y="341"/>
                              </a:lnTo>
                              <a:lnTo>
                                <a:pt x="713" y="343"/>
                              </a:lnTo>
                              <a:lnTo>
                                <a:pt x="711" y="345"/>
                              </a:lnTo>
                              <a:lnTo>
                                <a:pt x="709" y="343"/>
                              </a:lnTo>
                              <a:lnTo>
                                <a:pt x="707" y="343"/>
                              </a:lnTo>
                              <a:lnTo>
                                <a:pt x="705" y="340"/>
                              </a:lnTo>
                              <a:lnTo>
                                <a:pt x="701" y="338"/>
                              </a:lnTo>
                              <a:lnTo>
                                <a:pt x="695" y="333"/>
                              </a:lnTo>
                              <a:lnTo>
                                <a:pt x="693" y="333"/>
                              </a:lnTo>
                              <a:lnTo>
                                <a:pt x="690" y="320"/>
                              </a:lnTo>
                              <a:lnTo>
                                <a:pt x="689" y="318"/>
                              </a:lnTo>
                              <a:lnTo>
                                <a:pt x="691" y="315"/>
                              </a:lnTo>
                              <a:lnTo>
                                <a:pt x="694" y="314"/>
                              </a:lnTo>
                              <a:lnTo>
                                <a:pt x="700" y="323"/>
                              </a:lnTo>
                              <a:lnTo>
                                <a:pt x="700" y="327"/>
                              </a:lnTo>
                              <a:lnTo>
                                <a:pt x="706" y="325"/>
                              </a:lnTo>
                              <a:lnTo>
                                <a:pt x="710" y="322"/>
                              </a:lnTo>
                              <a:lnTo>
                                <a:pt x="715" y="320"/>
                              </a:lnTo>
                              <a:lnTo>
                                <a:pt x="717" y="317"/>
                              </a:lnTo>
                              <a:lnTo>
                                <a:pt x="719" y="313"/>
                              </a:lnTo>
                              <a:lnTo>
                                <a:pt x="715" y="310"/>
                              </a:lnTo>
                              <a:lnTo>
                                <a:pt x="708" y="310"/>
                              </a:lnTo>
                              <a:lnTo>
                                <a:pt x="709" y="305"/>
                              </a:lnTo>
                              <a:lnTo>
                                <a:pt x="715" y="303"/>
                              </a:lnTo>
                              <a:lnTo>
                                <a:pt x="719" y="297"/>
                              </a:lnTo>
                              <a:lnTo>
                                <a:pt x="736" y="297"/>
                              </a:lnTo>
                              <a:lnTo>
                                <a:pt x="743" y="300"/>
                              </a:lnTo>
                              <a:lnTo>
                                <a:pt x="745" y="303"/>
                              </a:lnTo>
                              <a:lnTo>
                                <a:pt x="757" y="311"/>
                              </a:lnTo>
                              <a:lnTo>
                                <a:pt x="757" y="313"/>
                              </a:lnTo>
                              <a:lnTo>
                                <a:pt x="764" y="323"/>
                              </a:lnTo>
                              <a:lnTo>
                                <a:pt x="764" y="322"/>
                              </a:lnTo>
                              <a:lnTo>
                                <a:pt x="767" y="325"/>
                              </a:lnTo>
                              <a:lnTo>
                                <a:pt x="771" y="327"/>
                              </a:lnTo>
                              <a:lnTo>
                                <a:pt x="786" y="324"/>
                              </a:lnTo>
                              <a:lnTo>
                                <a:pt x="792" y="328"/>
                              </a:lnTo>
                              <a:lnTo>
                                <a:pt x="792" y="332"/>
                              </a:lnTo>
                              <a:lnTo>
                                <a:pt x="790" y="333"/>
                              </a:lnTo>
                              <a:lnTo>
                                <a:pt x="788" y="341"/>
                              </a:lnTo>
                              <a:lnTo>
                                <a:pt x="780" y="346"/>
                              </a:lnTo>
                              <a:lnTo>
                                <a:pt x="778" y="349"/>
                              </a:lnTo>
                              <a:lnTo>
                                <a:pt x="778" y="367"/>
                              </a:lnTo>
                              <a:lnTo>
                                <a:pt x="779" y="369"/>
                              </a:lnTo>
                              <a:lnTo>
                                <a:pt x="777" y="377"/>
                              </a:lnTo>
                              <a:lnTo>
                                <a:pt x="778" y="392"/>
                              </a:lnTo>
                              <a:lnTo>
                                <a:pt x="781" y="395"/>
                              </a:lnTo>
                              <a:lnTo>
                                <a:pt x="785" y="395"/>
                              </a:lnTo>
                              <a:lnTo>
                                <a:pt x="792" y="397"/>
                              </a:lnTo>
                              <a:lnTo>
                                <a:pt x="792" y="395"/>
                              </a:lnTo>
                              <a:lnTo>
                                <a:pt x="790" y="390"/>
                              </a:lnTo>
                              <a:lnTo>
                                <a:pt x="791" y="388"/>
                              </a:lnTo>
                              <a:lnTo>
                                <a:pt x="792" y="389"/>
                              </a:lnTo>
                              <a:lnTo>
                                <a:pt x="795" y="388"/>
                              </a:lnTo>
                              <a:lnTo>
                                <a:pt x="798" y="384"/>
                              </a:lnTo>
                              <a:lnTo>
                                <a:pt x="799" y="381"/>
                              </a:lnTo>
                              <a:lnTo>
                                <a:pt x="796" y="360"/>
                              </a:lnTo>
                              <a:lnTo>
                                <a:pt x="792" y="354"/>
                              </a:lnTo>
                              <a:lnTo>
                                <a:pt x="793" y="351"/>
                              </a:lnTo>
                              <a:lnTo>
                                <a:pt x="792" y="347"/>
                              </a:lnTo>
                              <a:lnTo>
                                <a:pt x="794" y="343"/>
                              </a:lnTo>
                              <a:lnTo>
                                <a:pt x="794" y="339"/>
                              </a:lnTo>
                              <a:lnTo>
                                <a:pt x="797" y="336"/>
                              </a:lnTo>
                              <a:lnTo>
                                <a:pt x="798" y="329"/>
                              </a:lnTo>
                              <a:lnTo>
                                <a:pt x="795" y="320"/>
                              </a:lnTo>
                              <a:lnTo>
                                <a:pt x="794" y="322"/>
                              </a:lnTo>
                              <a:lnTo>
                                <a:pt x="792" y="320"/>
                              </a:lnTo>
                              <a:lnTo>
                                <a:pt x="786" y="318"/>
                              </a:lnTo>
                              <a:lnTo>
                                <a:pt x="784" y="317"/>
                              </a:lnTo>
                              <a:lnTo>
                                <a:pt x="782" y="313"/>
                              </a:lnTo>
                              <a:lnTo>
                                <a:pt x="781" y="311"/>
                              </a:lnTo>
                              <a:lnTo>
                                <a:pt x="778" y="310"/>
                              </a:lnTo>
                              <a:lnTo>
                                <a:pt x="778" y="309"/>
                              </a:lnTo>
                              <a:lnTo>
                                <a:pt x="780" y="306"/>
                              </a:lnTo>
                              <a:lnTo>
                                <a:pt x="778" y="302"/>
                              </a:lnTo>
                              <a:lnTo>
                                <a:pt x="776" y="302"/>
                              </a:lnTo>
                              <a:lnTo>
                                <a:pt x="773" y="299"/>
                              </a:lnTo>
                              <a:lnTo>
                                <a:pt x="763" y="297"/>
                              </a:lnTo>
                              <a:lnTo>
                                <a:pt x="759" y="293"/>
                              </a:lnTo>
                              <a:lnTo>
                                <a:pt x="758" y="290"/>
                              </a:lnTo>
                              <a:lnTo>
                                <a:pt x="758" y="285"/>
                              </a:lnTo>
                              <a:lnTo>
                                <a:pt x="757" y="283"/>
                              </a:lnTo>
                              <a:lnTo>
                                <a:pt x="756" y="279"/>
                              </a:lnTo>
                              <a:lnTo>
                                <a:pt x="758" y="275"/>
                              </a:lnTo>
                              <a:lnTo>
                                <a:pt x="759" y="273"/>
                              </a:lnTo>
                              <a:lnTo>
                                <a:pt x="759" y="272"/>
                              </a:lnTo>
                              <a:lnTo>
                                <a:pt x="760" y="270"/>
                              </a:lnTo>
                              <a:lnTo>
                                <a:pt x="759" y="269"/>
                              </a:lnTo>
                              <a:lnTo>
                                <a:pt x="757" y="263"/>
                              </a:lnTo>
                              <a:lnTo>
                                <a:pt x="756" y="263"/>
                              </a:lnTo>
                              <a:lnTo>
                                <a:pt x="754" y="262"/>
                              </a:lnTo>
                              <a:lnTo>
                                <a:pt x="755" y="261"/>
                              </a:lnTo>
                              <a:lnTo>
                                <a:pt x="750" y="257"/>
                              </a:lnTo>
                              <a:lnTo>
                                <a:pt x="753" y="255"/>
                              </a:lnTo>
                              <a:lnTo>
                                <a:pt x="754" y="252"/>
                              </a:lnTo>
                              <a:lnTo>
                                <a:pt x="751" y="252"/>
                              </a:lnTo>
                              <a:lnTo>
                                <a:pt x="750" y="250"/>
                              </a:lnTo>
                              <a:lnTo>
                                <a:pt x="751" y="248"/>
                              </a:lnTo>
                              <a:lnTo>
                                <a:pt x="753" y="249"/>
                              </a:lnTo>
                              <a:lnTo>
                                <a:pt x="753" y="247"/>
                              </a:lnTo>
                              <a:lnTo>
                                <a:pt x="756" y="245"/>
                              </a:lnTo>
                              <a:lnTo>
                                <a:pt x="757" y="243"/>
                              </a:lnTo>
                              <a:lnTo>
                                <a:pt x="756" y="242"/>
                              </a:lnTo>
                              <a:lnTo>
                                <a:pt x="755" y="243"/>
                              </a:lnTo>
                              <a:lnTo>
                                <a:pt x="754" y="244"/>
                              </a:lnTo>
                              <a:lnTo>
                                <a:pt x="753" y="242"/>
                              </a:lnTo>
                              <a:lnTo>
                                <a:pt x="753" y="239"/>
                              </a:lnTo>
                              <a:lnTo>
                                <a:pt x="757" y="238"/>
                              </a:lnTo>
                              <a:lnTo>
                                <a:pt x="758" y="237"/>
                              </a:lnTo>
                              <a:lnTo>
                                <a:pt x="760" y="236"/>
                              </a:lnTo>
                              <a:lnTo>
                                <a:pt x="763" y="238"/>
                              </a:lnTo>
                              <a:lnTo>
                                <a:pt x="764" y="237"/>
                              </a:lnTo>
                              <a:lnTo>
                                <a:pt x="764" y="236"/>
                              </a:lnTo>
                              <a:lnTo>
                                <a:pt x="773" y="233"/>
                              </a:lnTo>
                              <a:lnTo>
                                <a:pt x="778" y="233"/>
                              </a:lnTo>
                              <a:lnTo>
                                <a:pt x="783" y="232"/>
                              </a:lnTo>
                              <a:lnTo>
                                <a:pt x="785" y="234"/>
                              </a:lnTo>
                              <a:lnTo>
                                <a:pt x="813" y="228"/>
                              </a:lnTo>
                              <a:lnTo>
                                <a:pt x="814" y="228"/>
                              </a:lnTo>
                              <a:lnTo>
                                <a:pt x="814" y="230"/>
                              </a:lnTo>
                              <a:lnTo>
                                <a:pt x="819" y="231"/>
                              </a:lnTo>
                              <a:lnTo>
                                <a:pt x="822" y="228"/>
                              </a:lnTo>
                              <a:lnTo>
                                <a:pt x="823" y="226"/>
                              </a:lnTo>
                              <a:lnTo>
                                <a:pt x="825" y="225"/>
                              </a:lnTo>
                              <a:lnTo>
                                <a:pt x="828" y="225"/>
                              </a:lnTo>
                              <a:lnTo>
                                <a:pt x="831" y="223"/>
                              </a:lnTo>
                              <a:lnTo>
                                <a:pt x="837" y="222"/>
                              </a:lnTo>
                              <a:lnTo>
                                <a:pt x="840" y="221"/>
                              </a:lnTo>
                              <a:lnTo>
                                <a:pt x="840" y="219"/>
                              </a:lnTo>
                              <a:lnTo>
                                <a:pt x="839" y="219"/>
                              </a:lnTo>
                              <a:lnTo>
                                <a:pt x="838" y="217"/>
                              </a:lnTo>
                              <a:lnTo>
                                <a:pt x="839" y="217"/>
                              </a:lnTo>
                              <a:lnTo>
                                <a:pt x="839" y="215"/>
                              </a:lnTo>
                              <a:lnTo>
                                <a:pt x="839" y="214"/>
                              </a:lnTo>
                              <a:lnTo>
                                <a:pt x="842" y="215"/>
                              </a:lnTo>
                              <a:lnTo>
                                <a:pt x="843" y="213"/>
                              </a:lnTo>
                              <a:lnTo>
                                <a:pt x="842" y="212"/>
                              </a:lnTo>
                              <a:lnTo>
                                <a:pt x="840" y="203"/>
                              </a:lnTo>
                              <a:lnTo>
                                <a:pt x="830" y="201"/>
                              </a:lnTo>
                              <a:lnTo>
                                <a:pt x="828" y="199"/>
                              </a:lnTo>
                              <a:lnTo>
                                <a:pt x="828" y="196"/>
                              </a:lnTo>
                              <a:lnTo>
                                <a:pt x="829" y="195"/>
                              </a:lnTo>
                              <a:lnTo>
                                <a:pt x="831" y="195"/>
                              </a:lnTo>
                              <a:lnTo>
                                <a:pt x="831" y="194"/>
                              </a:lnTo>
                              <a:lnTo>
                                <a:pt x="834" y="192"/>
                              </a:lnTo>
                              <a:lnTo>
                                <a:pt x="835" y="191"/>
                              </a:lnTo>
                              <a:lnTo>
                                <a:pt x="838" y="192"/>
                              </a:lnTo>
                              <a:lnTo>
                                <a:pt x="839" y="191"/>
                              </a:lnTo>
                              <a:lnTo>
                                <a:pt x="838" y="190"/>
                              </a:lnTo>
                              <a:lnTo>
                                <a:pt x="838" y="188"/>
                              </a:lnTo>
                              <a:lnTo>
                                <a:pt x="839" y="187"/>
                              </a:lnTo>
                              <a:lnTo>
                                <a:pt x="835" y="185"/>
                              </a:lnTo>
                              <a:lnTo>
                                <a:pt x="834" y="183"/>
                              </a:lnTo>
                              <a:lnTo>
                                <a:pt x="826" y="183"/>
                              </a:lnTo>
                              <a:lnTo>
                                <a:pt x="826" y="181"/>
                              </a:lnTo>
                              <a:lnTo>
                                <a:pt x="827" y="180"/>
                              </a:lnTo>
                              <a:lnTo>
                                <a:pt x="826" y="178"/>
                              </a:lnTo>
                              <a:lnTo>
                                <a:pt x="830" y="176"/>
                              </a:lnTo>
                              <a:lnTo>
                                <a:pt x="829" y="172"/>
                              </a:lnTo>
                              <a:lnTo>
                                <a:pt x="829" y="172"/>
                              </a:lnTo>
                              <a:lnTo>
                                <a:pt x="833" y="174"/>
                              </a:lnTo>
                              <a:lnTo>
                                <a:pt x="834" y="177"/>
                              </a:lnTo>
                              <a:lnTo>
                                <a:pt x="837" y="178"/>
                              </a:lnTo>
                              <a:lnTo>
                                <a:pt x="840" y="183"/>
                              </a:lnTo>
                              <a:lnTo>
                                <a:pt x="842" y="181"/>
                              </a:lnTo>
                              <a:lnTo>
                                <a:pt x="840" y="179"/>
                              </a:lnTo>
                              <a:lnTo>
                                <a:pt x="841" y="176"/>
                              </a:lnTo>
                              <a:lnTo>
                                <a:pt x="842" y="176"/>
                              </a:lnTo>
                              <a:lnTo>
                                <a:pt x="847" y="166"/>
                              </a:lnTo>
                              <a:lnTo>
                                <a:pt x="846" y="165"/>
                              </a:lnTo>
                              <a:lnTo>
                                <a:pt x="848" y="163"/>
                              </a:lnTo>
                              <a:lnTo>
                                <a:pt x="849" y="165"/>
                              </a:lnTo>
                              <a:lnTo>
                                <a:pt x="850" y="166"/>
                              </a:lnTo>
                              <a:lnTo>
                                <a:pt x="853" y="163"/>
                              </a:lnTo>
                              <a:lnTo>
                                <a:pt x="854" y="162"/>
                              </a:lnTo>
                              <a:lnTo>
                                <a:pt x="848" y="161"/>
                              </a:lnTo>
                              <a:lnTo>
                                <a:pt x="842" y="158"/>
                              </a:lnTo>
                              <a:lnTo>
                                <a:pt x="846" y="155"/>
                              </a:lnTo>
                              <a:lnTo>
                                <a:pt x="854" y="156"/>
                              </a:lnTo>
                              <a:lnTo>
                                <a:pt x="855" y="158"/>
                              </a:lnTo>
                              <a:lnTo>
                                <a:pt x="859" y="157"/>
                              </a:lnTo>
                              <a:lnTo>
                                <a:pt x="859" y="156"/>
                              </a:lnTo>
                              <a:lnTo>
                                <a:pt x="859" y="154"/>
                              </a:lnTo>
                              <a:lnTo>
                                <a:pt x="859" y="153"/>
                              </a:lnTo>
                              <a:lnTo>
                                <a:pt x="862" y="151"/>
                              </a:lnTo>
                              <a:lnTo>
                                <a:pt x="865" y="146"/>
                              </a:lnTo>
                              <a:lnTo>
                                <a:pt x="868" y="145"/>
                              </a:lnTo>
                              <a:lnTo>
                                <a:pt x="868" y="143"/>
                              </a:lnTo>
                              <a:lnTo>
                                <a:pt x="873" y="142"/>
                              </a:lnTo>
                              <a:lnTo>
                                <a:pt x="872" y="140"/>
                              </a:lnTo>
                              <a:lnTo>
                                <a:pt x="870" y="140"/>
                              </a:lnTo>
                              <a:lnTo>
                                <a:pt x="871" y="139"/>
                              </a:lnTo>
                              <a:lnTo>
                                <a:pt x="874" y="138"/>
                              </a:lnTo>
                              <a:lnTo>
                                <a:pt x="876" y="136"/>
                              </a:lnTo>
                              <a:lnTo>
                                <a:pt x="880" y="140"/>
                              </a:lnTo>
                              <a:lnTo>
                                <a:pt x="883" y="136"/>
                              </a:lnTo>
                              <a:lnTo>
                                <a:pt x="888" y="135"/>
                              </a:lnTo>
                              <a:lnTo>
                                <a:pt x="885" y="133"/>
                              </a:lnTo>
                              <a:lnTo>
                                <a:pt x="889" y="129"/>
                              </a:lnTo>
                              <a:lnTo>
                                <a:pt x="894" y="130"/>
                              </a:lnTo>
                              <a:lnTo>
                                <a:pt x="899" y="126"/>
                              </a:lnTo>
                              <a:lnTo>
                                <a:pt x="902" y="128"/>
                              </a:lnTo>
                              <a:lnTo>
                                <a:pt x="906" y="126"/>
                              </a:lnTo>
                              <a:lnTo>
                                <a:pt x="909" y="126"/>
                              </a:lnTo>
                              <a:lnTo>
                                <a:pt x="909" y="127"/>
                              </a:lnTo>
                              <a:lnTo>
                                <a:pt x="909" y="124"/>
                              </a:lnTo>
                              <a:lnTo>
                                <a:pt x="909" y="122"/>
                              </a:lnTo>
                              <a:lnTo>
                                <a:pt x="910" y="122"/>
                              </a:lnTo>
                              <a:lnTo>
                                <a:pt x="935" y="115"/>
                              </a:lnTo>
                              <a:lnTo>
                                <a:pt x="937" y="112"/>
                              </a:lnTo>
                              <a:lnTo>
                                <a:pt x="936" y="110"/>
                              </a:lnTo>
                              <a:lnTo>
                                <a:pt x="936" y="109"/>
                              </a:lnTo>
                              <a:lnTo>
                                <a:pt x="934" y="110"/>
                              </a:lnTo>
                              <a:lnTo>
                                <a:pt x="934" y="111"/>
                              </a:lnTo>
                              <a:lnTo>
                                <a:pt x="934" y="112"/>
                              </a:lnTo>
                              <a:lnTo>
                                <a:pt x="933" y="110"/>
                              </a:lnTo>
                              <a:lnTo>
                                <a:pt x="932" y="107"/>
                              </a:lnTo>
                              <a:lnTo>
                                <a:pt x="928" y="110"/>
                              </a:lnTo>
                              <a:lnTo>
                                <a:pt x="927" y="109"/>
                              </a:lnTo>
                              <a:lnTo>
                                <a:pt x="927" y="104"/>
                              </a:lnTo>
                              <a:lnTo>
                                <a:pt x="928" y="103"/>
                              </a:lnTo>
                              <a:lnTo>
                                <a:pt x="929" y="106"/>
                              </a:lnTo>
                              <a:lnTo>
                                <a:pt x="932" y="103"/>
                              </a:lnTo>
                              <a:lnTo>
                                <a:pt x="934" y="102"/>
                              </a:lnTo>
                              <a:lnTo>
                                <a:pt x="933" y="104"/>
                              </a:lnTo>
                              <a:lnTo>
                                <a:pt x="934" y="105"/>
                              </a:lnTo>
                              <a:lnTo>
                                <a:pt x="940" y="104"/>
                              </a:lnTo>
                              <a:lnTo>
                                <a:pt x="940" y="103"/>
                              </a:lnTo>
                              <a:lnTo>
                                <a:pt x="938" y="102"/>
                              </a:lnTo>
                              <a:lnTo>
                                <a:pt x="939" y="100"/>
                              </a:lnTo>
                              <a:lnTo>
                                <a:pt x="946" y="100"/>
                              </a:lnTo>
                              <a:lnTo>
                                <a:pt x="948" y="103"/>
                              </a:lnTo>
                              <a:lnTo>
                                <a:pt x="951" y="100"/>
                              </a:lnTo>
                              <a:lnTo>
                                <a:pt x="952" y="99"/>
                              </a:lnTo>
                              <a:lnTo>
                                <a:pt x="960" y="101"/>
                              </a:lnTo>
                              <a:lnTo>
                                <a:pt x="960" y="99"/>
                              </a:lnTo>
                              <a:lnTo>
                                <a:pt x="961" y="98"/>
                              </a:lnTo>
                              <a:lnTo>
                                <a:pt x="969" y="98"/>
                              </a:lnTo>
                              <a:lnTo>
                                <a:pt x="973" y="101"/>
                              </a:lnTo>
                              <a:lnTo>
                                <a:pt x="971" y="107"/>
                              </a:lnTo>
                              <a:lnTo>
                                <a:pt x="967" y="112"/>
                              </a:lnTo>
                              <a:lnTo>
                                <a:pt x="967" y="114"/>
                              </a:lnTo>
                              <a:lnTo>
                                <a:pt x="970" y="113"/>
                              </a:lnTo>
                              <a:lnTo>
                                <a:pt x="972" y="109"/>
                              </a:lnTo>
                              <a:lnTo>
                                <a:pt x="976" y="108"/>
                              </a:lnTo>
                              <a:lnTo>
                                <a:pt x="977" y="106"/>
                              </a:lnTo>
                              <a:lnTo>
                                <a:pt x="978" y="108"/>
                              </a:lnTo>
                              <a:lnTo>
                                <a:pt x="981" y="108"/>
                              </a:lnTo>
                              <a:lnTo>
                                <a:pt x="980" y="110"/>
                              </a:lnTo>
                              <a:lnTo>
                                <a:pt x="978" y="113"/>
                              </a:lnTo>
                              <a:lnTo>
                                <a:pt x="979" y="114"/>
                              </a:lnTo>
                              <a:lnTo>
                                <a:pt x="982" y="111"/>
                              </a:lnTo>
                              <a:lnTo>
                                <a:pt x="984" y="111"/>
                              </a:lnTo>
                              <a:lnTo>
                                <a:pt x="987" y="107"/>
                              </a:lnTo>
                              <a:lnTo>
                                <a:pt x="988" y="106"/>
                              </a:lnTo>
                              <a:lnTo>
                                <a:pt x="989" y="107"/>
                              </a:lnTo>
                              <a:lnTo>
                                <a:pt x="989" y="110"/>
                              </a:lnTo>
                              <a:lnTo>
                                <a:pt x="993" y="107"/>
                              </a:lnTo>
                              <a:lnTo>
                                <a:pt x="996" y="108"/>
                              </a:lnTo>
                              <a:lnTo>
                                <a:pt x="997" y="107"/>
                              </a:lnTo>
                              <a:lnTo>
                                <a:pt x="997" y="105"/>
                              </a:lnTo>
                              <a:lnTo>
                                <a:pt x="996" y="104"/>
                              </a:lnTo>
                              <a:lnTo>
                                <a:pt x="994" y="104"/>
                              </a:lnTo>
                              <a:lnTo>
                                <a:pt x="995" y="101"/>
                              </a:lnTo>
                              <a:lnTo>
                                <a:pt x="999" y="101"/>
                              </a:lnTo>
                              <a:lnTo>
                                <a:pt x="999" y="102"/>
                              </a:lnTo>
                              <a:lnTo>
                                <a:pt x="1001" y="102"/>
                              </a:lnTo>
                              <a:lnTo>
                                <a:pt x="1001" y="100"/>
                              </a:lnTo>
                              <a:lnTo>
                                <a:pt x="1000" y="98"/>
                              </a:lnTo>
                              <a:lnTo>
                                <a:pt x="1009" y="91"/>
                              </a:lnTo>
                              <a:lnTo>
                                <a:pt x="1011" y="91"/>
                              </a:lnTo>
                              <a:lnTo>
                                <a:pt x="1011" y="94"/>
                              </a:lnTo>
                              <a:lnTo>
                                <a:pt x="1015" y="93"/>
                              </a:lnTo>
                              <a:lnTo>
                                <a:pt x="1016" y="94"/>
                              </a:lnTo>
                              <a:lnTo>
                                <a:pt x="1015" y="97"/>
                              </a:lnTo>
                              <a:lnTo>
                                <a:pt x="1015" y="98"/>
                              </a:lnTo>
                              <a:lnTo>
                                <a:pt x="1020" y="99"/>
                              </a:lnTo>
                              <a:lnTo>
                                <a:pt x="1021" y="100"/>
                              </a:lnTo>
                              <a:lnTo>
                                <a:pt x="1021" y="103"/>
                              </a:lnTo>
                              <a:lnTo>
                                <a:pt x="1024" y="105"/>
                              </a:lnTo>
                              <a:lnTo>
                                <a:pt x="1025" y="102"/>
                              </a:lnTo>
                              <a:lnTo>
                                <a:pt x="1025" y="97"/>
                              </a:lnTo>
                              <a:lnTo>
                                <a:pt x="1026" y="94"/>
                              </a:lnTo>
                              <a:lnTo>
                                <a:pt x="1026" y="92"/>
                              </a:lnTo>
                              <a:lnTo>
                                <a:pt x="1024" y="90"/>
                              </a:lnTo>
                              <a:lnTo>
                                <a:pt x="1020" y="90"/>
                              </a:lnTo>
                              <a:lnTo>
                                <a:pt x="1020" y="88"/>
                              </a:lnTo>
                              <a:lnTo>
                                <a:pt x="1017" y="86"/>
                              </a:lnTo>
                              <a:lnTo>
                                <a:pt x="1015" y="86"/>
                              </a:lnTo>
                              <a:lnTo>
                                <a:pt x="1014" y="83"/>
                              </a:lnTo>
                              <a:lnTo>
                                <a:pt x="1013" y="81"/>
                              </a:lnTo>
                              <a:lnTo>
                                <a:pt x="1013" y="80"/>
                              </a:lnTo>
                              <a:lnTo>
                                <a:pt x="1012" y="78"/>
                              </a:lnTo>
                              <a:lnTo>
                                <a:pt x="1025" y="80"/>
                              </a:lnTo>
                              <a:lnTo>
                                <a:pt x="1028" y="78"/>
                              </a:lnTo>
                              <a:lnTo>
                                <a:pt x="1033" y="79"/>
                              </a:lnTo>
                              <a:lnTo>
                                <a:pt x="1045" y="74"/>
                              </a:lnTo>
                              <a:lnTo>
                                <a:pt x="1045" y="73"/>
                              </a:lnTo>
                              <a:lnTo>
                                <a:pt x="1044" y="72"/>
                              </a:lnTo>
                              <a:lnTo>
                                <a:pt x="1044" y="66"/>
                              </a:lnTo>
                              <a:lnTo>
                                <a:pt x="1045" y="68"/>
                              </a:lnTo>
                              <a:lnTo>
                                <a:pt x="1048" y="69"/>
                              </a:lnTo>
                              <a:lnTo>
                                <a:pt x="1048" y="68"/>
                              </a:lnTo>
                              <a:lnTo>
                                <a:pt x="1046" y="66"/>
                              </a:lnTo>
                              <a:lnTo>
                                <a:pt x="1046" y="63"/>
                              </a:lnTo>
                              <a:lnTo>
                                <a:pt x="1042" y="61"/>
                              </a:lnTo>
                              <a:lnTo>
                                <a:pt x="1041" y="60"/>
                              </a:lnTo>
                              <a:lnTo>
                                <a:pt x="1041" y="57"/>
                              </a:lnTo>
                              <a:lnTo>
                                <a:pt x="1041" y="56"/>
                              </a:lnTo>
                              <a:lnTo>
                                <a:pt x="1043" y="52"/>
                              </a:lnTo>
                              <a:lnTo>
                                <a:pt x="1043" y="49"/>
                              </a:lnTo>
                              <a:lnTo>
                                <a:pt x="1045" y="49"/>
                              </a:lnTo>
                              <a:lnTo>
                                <a:pt x="1046" y="47"/>
                              </a:lnTo>
                              <a:lnTo>
                                <a:pt x="1046" y="46"/>
                              </a:lnTo>
                              <a:lnTo>
                                <a:pt x="1046" y="43"/>
                              </a:lnTo>
                              <a:lnTo>
                                <a:pt x="1053" y="32"/>
                              </a:lnTo>
                              <a:lnTo>
                                <a:pt x="1053" y="31"/>
                              </a:lnTo>
                              <a:lnTo>
                                <a:pt x="1059" y="26"/>
                              </a:lnTo>
                              <a:lnTo>
                                <a:pt x="1060" y="23"/>
                              </a:lnTo>
                              <a:lnTo>
                                <a:pt x="1071" y="9"/>
                              </a:lnTo>
                              <a:lnTo>
                                <a:pt x="1071" y="5"/>
                              </a:lnTo>
                              <a:lnTo>
                                <a:pt x="1078" y="6"/>
                              </a:lnTo>
                              <a:lnTo>
                                <a:pt x="1079" y="6"/>
                              </a:lnTo>
                              <a:lnTo>
                                <a:pt x="1081" y="3"/>
                              </a:lnTo>
                              <a:lnTo>
                                <a:pt x="1085" y="0"/>
                              </a:lnTo>
                              <a:lnTo>
                                <a:pt x="1087" y="0"/>
                              </a:lnTo>
                              <a:lnTo>
                                <a:pt x="1090" y="1"/>
                              </a:lnTo>
                              <a:lnTo>
                                <a:pt x="1090" y="3"/>
                              </a:lnTo>
                              <a:lnTo>
                                <a:pt x="1090" y="3"/>
                              </a:lnTo>
                              <a:lnTo>
                                <a:pt x="1091" y="4"/>
                              </a:lnTo>
                              <a:lnTo>
                                <a:pt x="1093" y="1"/>
                              </a:lnTo>
                              <a:lnTo>
                                <a:pt x="1098" y="8"/>
                              </a:lnTo>
                              <a:lnTo>
                                <a:pt x="1102" y="11"/>
                              </a:lnTo>
                              <a:lnTo>
                                <a:pt x="1106" y="12"/>
                              </a:lnTo>
                              <a:lnTo>
                                <a:pt x="1108" y="10"/>
                              </a:lnTo>
                              <a:lnTo>
                                <a:pt x="1110" y="11"/>
                              </a:lnTo>
                              <a:lnTo>
                                <a:pt x="1113" y="21"/>
                              </a:lnTo>
                              <a:lnTo>
                                <a:pt x="1115" y="24"/>
                              </a:lnTo>
                              <a:lnTo>
                                <a:pt x="1113" y="23"/>
                              </a:lnTo>
                              <a:lnTo>
                                <a:pt x="1109" y="23"/>
                              </a:lnTo>
                              <a:lnTo>
                                <a:pt x="1109" y="25"/>
                              </a:lnTo>
                              <a:lnTo>
                                <a:pt x="1106" y="30"/>
                              </a:lnTo>
                              <a:lnTo>
                                <a:pt x="1104" y="30"/>
                              </a:lnTo>
                              <a:lnTo>
                                <a:pt x="1101" y="32"/>
                              </a:lnTo>
                              <a:lnTo>
                                <a:pt x="1094" y="42"/>
                              </a:lnTo>
                              <a:lnTo>
                                <a:pt x="1093" y="43"/>
                              </a:lnTo>
                              <a:lnTo>
                                <a:pt x="1090" y="48"/>
                              </a:lnTo>
                              <a:lnTo>
                                <a:pt x="1104" y="41"/>
                              </a:lnTo>
                              <a:lnTo>
                                <a:pt x="1109" y="41"/>
                              </a:lnTo>
                              <a:lnTo>
                                <a:pt x="1110" y="37"/>
                              </a:lnTo>
                              <a:lnTo>
                                <a:pt x="1111" y="40"/>
                              </a:lnTo>
                              <a:lnTo>
                                <a:pt x="1110" y="44"/>
                              </a:lnTo>
                              <a:lnTo>
                                <a:pt x="1114" y="42"/>
                              </a:lnTo>
                              <a:lnTo>
                                <a:pt x="1116" y="44"/>
                              </a:lnTo>
                              <a:lnTo>
                                <a:pt x="1118" y="42"/>
                              </a:lnTo>
                              <a:lnTo>
                                <a:pt x="1120" y="42"/>
                              </a:lnTo>
                              <a:lnTo>
                                <a:pt x="1122" y="43"/>
                              </a:lnTo>
                              <a:lnTo>
                                <a:pt x="1124" y="46"/>
                              </a:lnTo>
                              <a:lnTo>
                                <a:pt x="1125" y="45"/>
                              </a:lnTo>
                              <a:lnTo>
                                <a:pt x="1132" y="47"/>
                              </a:lnTo>
                              <a:lnTo>
                                <a:pt x="1131" y="48"/>
                              </a:lnTo>
                              <a:lnTo>
                                <a:pt x="1131" y="50"/>
                              </a:lnTo>
                              <a:lnTo>
                                <a:pt x="1133" y="51"/>
                              </a:lnTo>
                              <a:lnTo>
                                <a:pt x="1133" y="52"/>
                              </a:lnTo>
                              <a:lnTo>
                                <a:pt x="1131" y="52"/>
                              </a:lnTo>
                              <a:lnTo>
                                <a:pt x="1131" y="53"/>
                              </a:lnTo>
                              <a:lnTo>
                                <a:pt x="1131" y="55"/>
                              </a:lnTo>
                              <a:lnTo>
                                <a:pt x="1132" y="56"/>
                              </a:lnTo>
                              <a:lnTo>
                                <a:pt x="1130" y="61"/>
                              </a:lnTo>
                              <a:lnTo>
                                <a:pt x="1126" y="62"/>
                              </a:lnTo>
                              <a:lnTo>
                                <a:pt x="1121" y="75"/>
                              </a:lnTo>
                              <a:lnTo>
                                <a:pt x="1120" y="74"/>
                              </a:lnTo>
                              <a:lnTo>
                                <a:pt x="1115" y="77"/>
                              </a:lnTo>
                              <a:lnTo>
                                <a:pt x="1116" y="77"/>
                              </a:lnTo>
                              <a:lnTo>
                                <a:pt x="1116" y="79"/>
                              </a:lnTo>
                              <a:lnTo>
                                <a:pt x="1121" y="79"/>
                              </a:lnTo>
                              <a:lnTo>
                                <a:pt x="1125" y="80"/>
                              </a:lnTo>
                              <a:lnTo>
                                <a:pt x="1127" y="79"/>
                              </a:lnTo>
                              <a:lnTo>
                                <a:pt x="1133" y="79"/>
                              </a:lnTo>
                              <a:lnTo>
                                <a:pt x="1134" y="76"/>
                              </a:lnTo>
                              <a:lnTo>
                                <a:pt x="1135" y="77"/>
                              </a:lnTo>
                              <a:lnTo>
                                <a:pt x="1137" y="76"/>
                              </a:lnTo>
                              <a:lnTo>
                                <a:pt x="1139" y="73"/>
                              </a:lnTo>
                              <a:lnTo>
                                <a:pt x="1139" y="70"/>
                              </a:lnTo>
                              <a:lnTo>
                                <a:pt x="1141" y="70"/>
                              </a:lnTo>
                              <a:lnTo>
                                <a:pt x="1143" y="67"/>
                              </a:lnTo>
                              <a:lnTo>
                                <a:pt x="1140" y="68"/>
                              </a:lnTo>
                              <a:lnTo>
                                <a:pt x="1141" y="63"/>
                              </a:lnTo>
                              <a:lnTo>
                                <a:pt x="1144" y="63"/>
                              </a:lnTo>
                              <a:lnTo>
                                <a:pt x="1144" y="61"/>
                              </a:lnTo>
                              <a:lnTo>
                                <a:pt x="1146" y="61"/>
                              </a:lnTo>
                              <a:lnTo>
                                <a:pt x="1146" y="62"/>
                              </a:lnTo>
                              <a:lnTo>
                                <a:pt x="1145" y="64"/>
                              </a:lnTo>
                              <a:lnTo>
                                <a:pt x="1145" y="65"/>
                              </a:lnTo>
                              <a:lnTo>
                                <a:pt x="1147" y="63"/>
                              </a:lnTo>
                              <a:lnTo>
                                <a:pt x="1149" y="65"/>
                              </a:lnTo>
                              <a:lnTo>
                                <a:pt x="1156" y="63"/>
                              </a:lnTo>
                              <a:lnTo>
                                <a:pt x="1158" y="64"/>
                              </a:lnTo>
                              <a:lnTo>
                                <a:pt x="1161" y="61"/>
                              </a:lnTo>
                              <a:lnTo>
                                <a:pt x="1166" y="66"/>
                              </a:lnTo>
                              <a:lnTo>
                                <a:pt x="1169" y="65"/>
                              </a:lnTo>
                              <a:lnTo>
                                <a:pt x="1170" y="66"/>
                              </a:lnTo>
                              <a:lnTo>
                                <a:pt x="1175" y="62"/>
                              </a:lnTo>
                              <a:lnTo>
                                <a:pt x="1182" y="64"/>
                              </a:lnTo>
                              <a:lnTo>
                                <a:pt x="1186" y="63"/>
                              </a:lnTo>
                              <a:lnTo>
                                <a:pt x="1186" y="66"/>
                              </a:lnTo>
                              <a:lnTo>
                                <a:pt x="1187" y="67"/>
                              </a:lnTo>
                              <a:lnTo>
                                <a:pt x="1189" y="66"/>
                              </a:lnTo>
                              <a:lnTo>
                                <a:pt x="1191" y="66"/>
                              </a:lnTo>
                              <a:lnTo>
                                <a:pt x="1192" y="68"/>
                              </a:lnTo>
                              <a:lnTo>
                                <a:pt x="1191" y="70"/>
                              </a:lnTo>
                              <a:lnTo>
                                <a:pt x="1196" y="73"/>
                              </a:lnTo>
                              <a:lnTo>
                                <a:pt x="1200" y="79"/>
                              </a:lnTo>
                              <a:lnTo>
                                <a:pt x="1200" y="82"/>
                              </a:lnTo>
                              <a:lnTo>
                                <a:pt x="1202" y="81"/>
                              </a:lnTo>
                              <a:lnTo>
                                <a:pt x="1209" y="88"/>
                              </a:lnTo>
                              <a:lnTo>
                                <a:pt x="1208" y="92"/>
                              </a:lnTo>
                              <a:lnTo>
                                <a:pt x="1206" y="93"/>
                              </a:lnTo>
                              <a:lnTo>
                                <a:pt x="1209" y="96"/>
                              </a:lnTo>
                              <a:lnTo>
                                <a:pt x="1210" y="102"/>
                              </a:lnTo>
                              <a:lnTo>
                                <a:pt x="1212" y="101"/>
                              </a:lnTo>
                              <a:lnTo>
                                <a:pt x="1212" y="100"/>
                              </a:lnTo>
                              <a:lnTo>
                                <a:pt x="1214" y="97"/>
                              </a:lnTo>
                              <a:lnTo>
                                <a:pt x="1213" y="94"/>
                              </a:lnTo>
                              <a:lnTo>
                                <a:pt x="1215" y="93"/>
                              </a:lnTo>
                              <a:lnTo>
                                <a:pt x="1220" y="100"/>
                              </a:lnTo>
                              <a:lnTo>
                                <a:pt x="1219" y="103"/>
                              </a:lnTo>
                              <a:lnTo>
                                <a:pt x="1221" y="110"/>
                              </a:lnTo>
                              <a:lnTo>
                                <a:pt x="1223" y="111"/>
                              </a:lnTo>
                              <a:lnTo>
                                <a:pt x="1224" y="110"/>
                              </a:lnTo>
                              <a:lnTo>
                                <a:pt x="1225" y="114"/>
                              </a:lnTo>
                              <a:lnTo>
                                <a:pt x="1225" y="117"/>
                              </a:lnTo>
                              <a:lnTo>
                                <a:pt x="1221" y="130"/>
                              </a:lnTo>
                              <a:lnTo>
                                <a:pt x="1219" y="131"/>
                              </a:lnTo>
                              <a:lnTo>
                                <a:pt x="1221" y="126"/>
                              </a:lnTo>
                              <a:lnTo>
                                <a:pt x="1212" y="121"/>
                              </a:lnTo>
                              <a:lnTo>
                                <a:pt x="1208" y="116"/>
                              </a:lnTo>
                              <a:lnTo>
                                <a:pt x="1206" y="115"/>
                              </a:lnTo>
                              <a:lnTo>
                                <a:pt x="1205" y="117"/>
                              </a:lnTo>
                              <a:lnTo>
                                <a:pt x="1207" y="120"/>
                              </a:lnTo>
                              <a:lnTo>
                                <a:pt x="1210" y="122"/>
                              </a:lnTo>
                              <a:lnTo>
                                <a:pt x="1209" y="124"/>
                              </a:lnTo>
                              <a:lnTo>
                                <a:pt x="1211" y="127"/>
                              </a:lnTo>
                              <a:lnTo>
                                <a:pt x="1211" y="128"/>
                              </a:lnTo>
                              <a:lnTo>
                                <a:pt x="1212" y="131"/>
                              </a:lnTo>
                              <a:lnTo>
                                <a:pt x="1213" y="129"/>
                              </a:lnTo>
                              <a:lnTo>
                                <a:pt x="1214" y="127"/>
                              </a:lnTo>
                              <a:lnTo>
                                <a:pt x="1216" y="127"/>
                              </a:lnTo>
                              <a:lnTo>
                                <a:pt x="1217" y="130"/>
                              </a:lnTo>
                              <a:lnTo>
                                <a:pt x="1220" y="134"/>
                              </a:lnTo>
                              <a:lnTo>
                                <a:pt x="1223" y="134"/>
                              </a:lnTo>
                              <a:lnTo>
                                <a:pt x="1224" y="139"/>
                              </a:lnTo>
                              <a:lnTo>
                                <a:pt x="1222" y="138"/>
                              </a:lnTo>
                              <a:lnTo>
                                <a:pt x="1223" y="141"/>
                              </a:lnTo>
                              <a:lnTo>
                                <a:pt x="1223" y="141"/>
                              </a:lnTo>
                              <a:lnTo>
                                <a:pt x="1223" y="146"/>
                              </a:lnTo>
                              <a:lnTo>
                                <a:pt x="1222" y="148"/>
                              </a:lnTo>
                              <a:lnTo>
                                <a:pt x="1221" y="150"/>
                              </a:lnTo>
                              <a:lnTo>
                                <a:pt x="1218" y="154"/>
                              </a:lnTo>
                              <a:lnTo>
                                <a:pt x="1217" y="158"/>
                              </a:lnTo>
                              <a:lnTo>
                                <a:pt x="1215" y="161"/>
                              </a:lnTo>
                              <a:lnTo>
                                <a:pt x="1213" y="161"/>
                              </a:lnTo>
                              <a:lnTo>
                                <a:pt x="1210" y="163"/>
                              </a:lnTo>
                              <a:lnTo>
                                <a:pt x="1212" y="164"/>
                              </a:lnTo>
                              <a:lnTo>
                                <a:pt x="1210" y="166"/>
                              </a:lnTo>
                              <a:lnTo>
                                <a:pt x="1209" y="166"/>
                              </a:lnTo>
                              <a:lnTo>
                                <a:pt x="1207" y="169"/>
                              </a:lnTo>
                              <a:lnTo>
                                <a:pt x="1207" y="166"/>
                              </a:lnTo>
                              <a:lnTo>
                                <a:pt x="1202" y="169"/>
                              </a:lnTo>
                              <a:lnTo>
                                <a:pt x="1201" y="171"/>
                              </a:lnTo>
                              <a:lnTo>
                                <a:pt x="1205" y="172"/>
                              </a:lnTo>
                              <a:lnTo>
                                <a:pt x="1197" y="175"/>
                              </a:lnTo>
                              <a:lnTo>
                                <a:pt x="1198" y="177"/>
                              </a:lnTo>
                              <a:lnTo>
                                <a:pt x="1197" y="179"/>
                              </a:lnTo>
                              <a:lnTo>
                                <a:pt x="1197" y="181"/>
                              </a:lnTo>
                              <a:lnTo>
                                <a:pt x="1192" y="179"/>
                              </a:lnTo>
                              <a:lnTo>
                                <a:pt x="1188" y="183"/>
                              </a:lnTo>
                              <a:lnTo>
                                <a:pt x="1186" y="183"/>
                              </a:lnTo>
                              <a:lnTo>
                                <a:pt x="1186" y="186"/>
                              </a:lnTo>
                              <a:lnTo>
                                <a:pt x="1183" y="187"/>
                              </a:lnTo>
                              <a:lnTo>
                                <a:pt x="1182" y="186"/>
                              </a:lnTo>
                              <a:lnTo>
                                <a:pt x="1180" y="187"/>
                              </a:lnTo>
                              <a:lnTo>
                                <a:pt x="1181" y="187"/>
                              </a:lnTo>
                              <a:lnTo>
                                <a:pt x="1179" y="189"/>
                              </a:lnTo>
                              <a:lnTo>
                                <a:pt x="1177" y="190"/>
                              </a:lnTo>
                              <a:lnTo>
                                <a:pt x="1176" y="192"/>
                              </a:lnTo>
                              <a:lnTo>
                                <a:pt x="1176" y="193"/>
                              </a:lnTo>
                              <a:lnTo>
                                <a:pt x="1171" y="198"/>
                              </a:lnTo>
                              <a:lnTo>
                                <a:pt x="1169" y="203"/>
                              </a:lnTo>
                              <a:lnTo>
                                <a:pt x="1164" y="210"/>
                              </a:lnTo>
                              <a:lnTo>
                                <a:pt x="1160" y="212"/>
                              </a:lnTo>
                              <a:lnTo>
                                <a:pt x="1153" y="219"/>
                              </a:lnTo>
                              <a:lnTo>
                                <a:pt x="1152" y="223"/>
                              </a:lnTo>
                              <a:lnTo>
                                <a:pt x="1145" y="236"/>
                              </a:lnTo>
                              <a:lnTo>
                                <a:pt x="1143" y="234"/>
                              </a:lnTo>
                              <a:lnTo>
                                <a:pt x="1130" y="235"/>
                              </a:lnTo>
                              <a:lnTo>
                                <a:pt x="1129" y="240"/>
                              </a:lnTo>
                              <a:lnTo>
                                <a:pt x="1126" y="246"/>
                              </a:lnTo>
                              <a:lnTo>
                                <a:pt x="1125" y="249"/>
                              </a:lnTo>
                              <a:lnTo>
                                <a:pt x="1119" y="251"/>
                              </a:lnTo>
                              <a:lnTo>
                                <a:pt x="1117" y="251"/>
                              </a:lnTo>
                              <a:lnTo>
                                <a:pt x="1114" y="259"/>
                              </a:lnTo>
                              <a:lnTo>
                                <a:pt x="1113" y="260"/>
                              </a:lnTo>
                              <a:lnTo>
                                <a:pt x="1108" y="270"/>
                              </a:lnTo>
                              <a:lnTo>
                                <a:pt x="1103" y="276"/>
                              </a:lnTo>
                              <a:lnTo>
                                <a:pt x="1100" y="275"/>
                              </a:lnTo>
                              <a:lnTo>
                                <a:pt x="1097" y="277"/>
                              </a:lnTo>
                              <a:lnTo>
                                <a:pt x="1096" y="279"/>
                              </a:lnTo>
                              <a:lnTo>
                                <a:pt x="1093" y="280"/>
                              </a:lnTo>
                              <a:lnTo>
                                <a:pt x="1088" y="285"/>
                              </a:lnTo>
                              <a:lnTo>
                                <a:pt x="1088" y="287"/>
                              </a:lnTo>
                              <a:lnTo>
                                <a:pt x="1090" y="287"/>
                              </a:lnTo>
                              <a:lnTo>
                                <a:pt x="1091" y="285"/>
                              </a:lnTo>
                              <a:lnTo>
                                <a:pt x="1094" y="285"/>
                              </a:lnTo>
                              <a:lnTo>
                                <a:pt x="1095" y="285"/>
                              </a:lnTo>
                              <a:lnTo>
                                <a:pt x="1094" y="286"/>
                              </a:lnTo>
                              <a:lnTo>
                                <a:pt x="1104" y="277"/>
                              </a:lnTo>
                              <a:lnTo>
                                <a:pt x="1107" y="277"/>
                              </a:lnTo>
                              <a:lnTo>
                                <a:pt x="1109" y="275"/>
                              </a:lnTo>
                              <a:lnTo>
                                <a:pt x="1111" y="272"/>
                              </a:lnTo>
                              <a:lnTo>
                                <a:pt x="1113" y="271"/>
                              </a:lnTo>
                              <a:lnTo>
                                <a:pt x="1114" y="268"/>
                              </a:lnTo>
                              <a:lnTo>
                                <a:pt x="1117" y="270"/>
                              </a:lnTo>
                              <a:lnTo>
                                <a:pt x="1125" y="273"/>
                              </a:lnTo>
                              <a:lnTo>
                                <a:pt x="1127" y="272"/>
                              </a:lnTo>
                              <a:lnTo>
                                <a:pt x="1118" y="268"/>
                              </a:lnTo>
                              <a:lnTo>
                                <a:pt x="1117" y="263"/>
                              </a:lnTo>
                              <a:lnTo>
                                <a:pt x="1116" y="259"/>
                              </a:lnTo>
                              <a:lnTo>
                                <a:pt x="1119" y="257"/>
                              </a:lnTo>
                              <a:lnTo>
                                <a:pt x="1126" y="259"/>
                              </a:lnTo>
                              <a:lnTo>
                                <a:pt x="1128" y="257"/>
                              </a:lnTo>
                              <a:lnTo>
                                <a:pt x="1136" y="258"/>
                              </a:lnTo>
                              <a:lnTo>
                                <a:pt x="1137" y="258"/>
                              </a:lnTo>
                              <a:lnTo>
                                <a:pt x="1142" y="254"/>
                              </a:lnTo>
                              <a:lnTo>
                                <a:pt x="1147" y="255"/>
                              </a:lnTo>
                              <a:lnTo>
                                <a:pt x="1146" y="253"/>
                              </a:lnTo>
                              <a:lnTo>
                                <a:pt x="1146" y="251"/>
                              </a:lnTo>
                              <a:lnTo>
                                <a:pt x="1149" y="251"/>
                              </a:lnTo>
                              <a:lnTo>
                                <a:pt x="1159" y="248"/>
                              </a:lnTo>
                              <a:lnTo>
                                <a:pt x="1160" y="246"/>
                              </a:lnTo>
                              <a:lnTo>
                                <a:pt x="1159" y="244"/>
                              </a:lnTo>
                              <a:lnTo>
                                <a:pt x="1161" y="246"/>
                              </a:lnTo>
                              <a:lnTo>
                                <a:pt x="1161" y="245"/>
                              </a:lnTo>
                              <a:lnTo>
                                <a:pt x="1158" y="239"/>
                              </a:lnTo>
                              <a:lnTo>
                                <a:pt x="1163" y="245"/>
                              </a:lnTo>
                              <a:lnTo>
                                <a:pt x="1166" y="245"/>
                              </a:lnTo>
                              <a:lnTo>
                                <a:pt x="1172" y="239"/>
                              </a:lnTo>
                              <a:lnTo>
                                <a:pt x="1173" y="240"/>
                              </a:lnTo>
                              <a:lnTo>
                                <a:pt x="1175" y="237"/>
                              </a:lnTo>
                              <a:lnTo>
                                <a:pt x="1183" y="233"/>
                              </a:lnTo>
                              <a:lnTo>
                                <a:pt x="1181" y="228"/>
                              </a:lnTo>
                              <a:lnTo>
                                <a:pt x="1179" y="227"/>
                              </a:lnTo>
                              <a:lnTo>
                                <a:pt x="1178" y="229"/>
                              </a:lnTo>
                              <a:lnTo>
                                <a:pt x="1175" y="230"/>
                              </a:lnTo>
                              <a:lnTo>
                                <a:pt x="1173" y="233"/>
                              </a:lnTo>
                              <a:lnTo>
                                <a:pt x="1168" y="233"/>
                              </a:lnTo>
                              <a:lnTo>
                                <a:pt x="1167" y="232"/>
                              </a:lnTo>
                              <a:lnTo>
                                <a:pt x="1166" y="234"/>
                              </a:lnTo>
                              <a:lnTo>
                                <a:pt x="1168" y="234"/>
                              </a:lnTo>
                              <a:lnTo>
                                <a:pt x="1166" y="235"/>
                              </a:lnTo>
                              <a:lnTo>
                                <a:pt x="1163" y="228"/>
                              </a:lnTo>
                              <a:lnTo>
                                <a:pt x="1163" y="226"/>
                              </a:lnTo>
                              <a:lnTo>
                                <a:pt x="1167" y="220"/>
                              </a:lnTo>
                              <a:lnTo>
                                <a:pt x="1168" y="217"/>
                              </a:lnTo>
                              <a:lnTo>
                                <a:pt x="1175" y="215"/>
                              </a:lnTo>
                              <a:lnTo>
                                <a:pt x="1178" y="217"/>
                              </a:lnTo>
                              <a:lnTo>
                                <a:pt x="1181" y="218"/>
                              </a:lnTo>
                              <a:lnTo>
                                <a:pt x="1182" y="221"/>
                              </a:lnTo>
                              <a:lnTo>
                                <a:pt x="1183" y="220"/>
                              </a:lnTo>
                              <a:lnTo>
                                <a:pt x="1184" y="218"/>
                              </a:lnTo>
                              <a:lnTo>
                                <a:pt x="1186" y="215"/>
                              </a:lnTo>
                              <a:lnTo>
                                <a:pt x="1192" y="214"/>
                              </a:lnTo>
                              <a:lnTo>
                                <a:pt x="1192" y="215"/>
                              </a:lnTo>
                              <a:lnTo>
                                <a:pt x="1190" y="219"/>
                              </a:lnTo>
                              <a:lnTo>
                                <a:pt x="1189" y="216"/>
                              </a:lnTo>
                              <a:lnTo>
                                <a:pt x="1187" y="219"/>
                              </a:lnTo>
                              <a:lnTo>
                                <a:pt x="1189" y="226"/>
                              </a:lnTo>
                              <a:lnTo>
                                <a:pt x="1194" y="230"/>
                              </a:lnTo>
                              <a:lnTo>
                                <a:pt x="1195" y="232"/>
                              </a:lnTo>
                              <a:lnTo>
                                <a:pt x="1197" y="231"/>
                              </a:lnTo>
                              <a:lnTo>
                                <a:pt x="1205" y="232"/>
                              </a:lnTo>
                              <a:lnTo>
                                <a:pt x="1209" y="230"/>
                              </a:lnTo>
                              <a:lnTo>
                                <a:pt x="1211" y="227"/>
                              </a:lnTo>
                              <a:lnTo>
                                <a:pt x="1212" y="222"/>
                              </a:lnTo>
                              <a:lnTo>
                                <a:pt x="1210" y="215"/>
                              </a:lnTo>
                              <a:lnTo>
                                <a:pt x="1215" y="225"/>
                              </a:lnTo>
                              <a:lnTo>
                                <a:pt x="1216" y="230"/>
                              </a:lnTo>
                              <a:lnTo>
                                <a:pt x="1217" y="231"/>
                              </a:lnTo>
                              <a:lnTo>
                                <a:pt x="1219" y="234"/>
                              </a:lnTo>
                              <a:lnTo>
                                <a:pt x="1219" y="238"/>
                              </a:lnTo>
                              <a:lnTo>
                                <a:pt x="1216" y="244"/>
                              </a:lnTo>
                              <a:lnTo>
                                <a:pt x="1217" y="247"/>
                              </a:lnTo>
                              <a:lnTo>
                                <a:pt x="1217" y="249"/>
                              </a:lnTo>
                              <a:lnTo>
                                <a:pt x="1221" y="250"/>
                              </a:lnTo>
                              <a:lnTo>
                                <a:pt x="1220" y="253"/>
                              </a:lnTo>
                              <a:lnTo>
                                <a:pt x="1216" y="252"/>
                              </a:lnTo>
                              <a:lnTo>
                                <a:pt x="1215" y="254"/>
                              </a:lnTo>
                              <a:lnTo>
                                <a:pt x="1219" y="255"/>
                              </a:lnTo>
                              <a:lnTo>
                                <a:pt x="1226" y="250"/>
                              </a:lnTo>
                              <a:lnTo>
                                <a:pt x="1225" y="247"/>
                              </a:lnTo>
                              <a:lnTo>
                                <a:pt x="1221" y="241"/>
                              </a:lnTo>
                              <a:lnTo>
                                <a:pt x="1230" y="237"/>
                              </a:lnTo>
                              <a:lnTo>
                                <a:pt x="1236" y="238"/>
                              </a:lnTo>
                              <a:lnTo>
                                <a:pt x="1246" y="234"/>
                              </a:lnTo>
                              <a:lnTo>
                                <a:pt x="1246" y="232"/>
                              </a:lnTo>
                              <a:lnTo>
                                <a:pt x="1251" y="231"/>
                              </a:lnTo>
                              <a:lnTo>
                                <a:pt x="1261" y="234"/>
                              </a:lnTo>
                              <a:lnTo>
                                <a:pt x="1264" y="234"/>
                              </a:lnTo>
                              <a:lnTo>
                                <a:pt x="1268" y="236"/>
                              </a:lnTo>
                              <a:lnTo>
                                <a:pt x="1271" y="235"/>
                              </a:lnTo>
                              <a:lnTo>
                                <a:pt x="1274" y="238"/>
                              </a:lnTo>
                              <a:lnTo>
                                <a:pt x="1280" y="239"/>
                              </a:lnTo>
                              <a:lnTo>
                                <a:pt x="1285" y="238"/>
                              </a:lnTo>
                              <a:lnTo>
                                <a:pt x="1288" y="239"/>
                              </a:lnTo>
                              <a:lnTo>
                                <a:pt x="1295" y="239"/>
                              </a:lnTo>
                              <a:lnTo>
                                <a:pt x="1297" y="240"/>
                              </a:lnTo>
                              <a:lnTo>
                                <a:pt x="1297" y="242"/>
                              </a:lnTo>
                              <a:lnTo>
                                <a:pt x="1296" y="242"/>
                              </a:lnTo>
                              <a:lnTo>
                                <a:pt x="1295" y="244"/>
                              </a:lnTo>
                              <a:lnTo>
                                <a:pt x="1293" y="244"/>
                              </a:lnTo>
                              <a:lnTo>
                                <a:pt x="1291" y="245"/>
                              </a:lnTo>
                              <a:lnTo>
                                <a:pt x="1290" y="247"/>
                              </a:lnTo>
                              <a:lnTo>
                                <a:pt x="1291" y="250"/>
                              </a:lnTo>
                              <a:lnTo>
                                <a:pt x="1291" y="251"/>
                              </a:lnTo>
                              <a:lnTo>
                                <a:pt x="1291" y="255"/>
                              </a:lnTo>
                              <a:lnTo>
                                <a:pt x="1292" y="257"/>
                              </a:lnTo>
                              <a:lnTo>
                                <a:pt x="1312" y="267"/>
                              </a:lnTo>
                              <a:lnTo>
                                <a:pt x="1313" y="266"/>
                              </a:lnTo>
                              <a:lnTo>
                                <a:pt x="1313" y="264"/>
                              </a:lnTo>
                              <a:lnTo>
                                <a:pt x="1322" y="266"/>
                              </a:lnTo>
                              <a:lnTo>
                                <a:pt x="1328" y="269"/>
                              </a:lnTo>
                              <a:lnTo>
                                <a:pt x="1329" y="268"/>
                              </a:lnTo>
                              <a:lnTo>
                                <a:pt x="1337" y="267"/>
                              </a:lnTo>
                              <a:lnTo>
                                <a:pt x="1340" y="268"/>
                              </a:lnTo>
                              <a:lnTo>
                                <a:pt x="1344" y="267"/>
                              </a:lnTo>
                              <a:lnTo>
                                <a:pt x="1345" y="268"/>
                              </a:lnTo>
                              <a:lnTo>
                                <a:pt x="1346" y="266"/>
                              </a:lnTo>
                              <a:lnTo>
                                <a:pt x="1348" y="268"/>
                              </a:lnTo>
                              <a:lnTo>
                                <a:pt x="1352" y="264"/>
                              </a:lnTo>
                              <a:lnTo>
                                <a:pt x="1359" y="263"/>
                              </a:lnTo>
                              <a:lnTo>
                                <a:pt x="1361" y="261"/>
                              </a:lnTo>
                              <a:lnTo>
                                <a:pt x="1362" y="259"/>
                              </a:lnTo>
                              <a:lnTo>
                                <a:pt x="1358" y="247"/>
                              </a:lnTo>
                              <a:lnTo>
                                <a:pt x="1358" y="246"/>
                              </a:lnTo>
                              <a:lnTo>
                                <a:pt x="1359" y="244"/>
                              </a:lnTo>
                              <a:lnTo>
                                <a:pt x="1357" y="243"/>
                              </a:lnTo>
                              <a:lnTo>
                                <a:pt x="1360" y="226"/>
                              </a:lnTo>
                              <a:lnTo>
                                <a:pt x="1363" y="230"/>
                              </a:lnTo>
                              <a:lnTo>
                                <a:pt x="1367" y="231"/>
                              </a:lnTo>
                              <a:lnTo>
                                <a:pt x="1368" y="230"/>
                              </a:lnTo>
                              <a:lnTo>
                                <a:pt x="1367" y="227"/>
                              </a:lnTo>
                              <a:lnTo>
                                <a:pt x="1368" y="224"/>
                              </a:lnTo>
                              <a:lnTo>
                                <a:pt x="1369" y="224"/>
                              </a:lnTo>
                              <a:lnTo>
                                <a:pt x="1372" y="226"/>
                              </a:lnTo>
                              <a:lnTo>
                                <a:pt x="1377" y="227"/>
                              </a:lnTo>
                              <a:lnTo>
                                <a:pt x="1380" y="228"/>
                              </a:lnTo>
                              <a:lnTo>
                                <a:pt x="1381" y="228"/>
                              </a:lnTo>
                              <a:lnTo>
                                <a:pt x="1384" y="232"/>
                              </a:lnTo>
                              <a:lnTo>
                                <a:pt x="1385" y="230"/>
                              </a:lnTo>
                              <a:lnTo>
                                <a:pt x="1386" y="231"/>
                              </a:lnTo>
                              <a:lnTo>
                                <a:pt x="1387" y="235"/>
                              </a:lnTo>
                              <a:lnTo>
                                <a:pt x="1389" y="237"/>
                              </a:lnTo>
                              <a:lnTo>
                                <a:pt x="1390" y="235"/>
                              </a:lnTo>
                              <a:lnTo>
                                <a:pt x="1392" y="237"/>
                              </a:lnTo>
                              <a:lnTo>
                                <a:pt x="1393" y="236"/>
                              </a:lnTo>
                              <a:lnTo>
                                <a:pt x="1395" y="238"/>
                              </a:lnTo>
                              <a:lnTo>
                                <a:pt x="1397" y="238"/>
                              </a:lnTo>
                              <a:lnTo>
                                <a:pt x="1399" y="239"/>
                              </a:lnTo>
                              <a:lnTo>
                                <a:pt x="1401" y="237"/>
                              </a:lnTo>
                              <a:lnTo>
                                <a:pt x="1406" y="243"/>
                              </a:lnTo>
                              <a:lnTo>
                                <a:pt x="1406" y="244"/>
                              </a:lnTo>
                              <a:lnTo>
                                <a:pt x="1407" y="245"/>
                              </a:lnTo>
                              <a:lnTo>
                                <a:pt x="1409" y="242"/>
                              </a:lnTo>
                              <a:lnTo>
                                <a:pt x="1411" y="242"/>
                              </a:lnTo>
                              <a:lnTo>
                                <a:pt x="1411" y="240"/>
                              </a:lnTo>
                              <a:lnTo>
                                <a:pt x="1413" y="239"/>
                              </a:lnTo>
                              <a:lnTo>
                                <a:pt x="1417" y="241"/>
                              </a:lnTo>
                              <a:lnTo>
                                <a:pt x="1421" y="241"/>
                              </a:lnTo>
                              <a:lnTo>
                                <a:pt x="1424" y="241"/>
                              </a:lnTo>
                              <a:lnTo>
                                <a:pt x="1428" y="243"/>
                              </a:lnTo>
                              <a:lnTo>
                                <a:pt x="1430" y="245"/>
                              </a:lnTo>
                              <a:lnTo>
                                <a:pt x="1429" y="246"/>
                              </a:lnTo>
                              <a:lnTo>
                                <a:pt x="1430" y="247"/>
                              </a:lnTo>
                              <a:lnTo>
                                <a:pt x="1433" y="247"/>
                              </a:lnTo>
                              <a:lnTo>
                                <a:pt x="1434" y="249"/>
                              </a:lnTo>
                              <a:lnTo>
                                <a:pt x="1433" y="251"/>
                              </a:lnTo>
                              <a:lnTo>
                                <a:pt x="1439" y="254"/>
                              </a:lnTo>
                              <a:lnTo>
                                <a:pt x="1439" y="256"/>
                              </a:lnTo>
                              <a:lnTo>
                                <a:pt x="1442" y="258"/>
                              </a:lnTo>
                              <a:lnTo>
                                <a:pt x="1443" y="261"/>
                              </a:lnTo>
                              <a:lnTo>
                                <a:pt x="1447" y="264"/>
                              </a:lnTo>
                              <a:lnTo>
                                <a:pt x="1447" y="265"/>
                              </a:lnTo>
                              <a:lnTo>
                                <a:pt x="1448" y="266"/>
                              </a:lnTo>
                              <a:lnTo>
                                <a:pt x="1447" y="268"/>
                              </a:lnTo>
                              <a:lnTo>
                                <a:pt x="1447" y="270"/>
                              </a:lnTo>
                              <a:lnTo>
                                <a:pt x="1447" y="271"/>
                              </a:lnTo>
                              <a:lnTo>
                                <a:pt x="1445" y="271"/>
                              </a:lnTo>
                              <a:lnTo>
                                <a:pt x="1445" y="273"/>
                              </a:lnTo>
                              <a:lnTo>
                                <a:pt x="1445" y="275"/>
                              </a:lnTo>
                              <a:lnTo>
                                <a:pt x="1445" y="277"/>
                              </a:lnTo>
                              <a:lnTo>
                                <a:pt x="1446" y="277"/>
                              </a:lnTo>
                              <a:lnTo>
                                <a:pt x="1446" y="278"/>
                              </a:lnTo>
                              <a:lnTo>
                                <a:pt x="1446" y="281"/>
                              </a:lnTo>
                              <a:lnTo>
                                <a:pt x="1444" y="283"/>
                              </a:lnTo>
                              <a:lnTo>
                                <a:pt x="1444" y="285"/>
                              </a:lnTo>
                              <a:lnTo>
                                <a:pt x="1446" y="287"/>
                              </a:lnTo>
                              <a:lnTo>
                                <a:pt x="1444" y="289"/>
                              </a:lnTo>
                              <a:lnTo>
                                <a:pt x="1444" y="291"/>
                              </a:lnTo>
                              <a:lnTo>
                                <a:pt x="1449" y="295"/>
                              </a:lnTo>
                              <a:lnTo>
                                <a:pt x="1447" y="300"/>
                              </a:lnTo>
                              <a:lnTo>
                                <a:pt x="1447" y="302"/>
                              </a:lnTo>
                              <a:lnTo>
                                <a:pt x="1448" y="303"/>
                              </a:lnTo>
                              <a:lnTo>
                                <a:pt x="1446" y="304"/>
                              </a:lnTo>
                              <a:lnTo>
                                <a:pt x="1446" y="305"/>
                              </a:lnTo>
                              <a:lnTo>
                                <a:pt x="1448" y="305"/>
                              </a:lnTo>
                              <a:lnTo>
                                <a:pt x="1446" y="307"/>
                              </a:lnTo>
                              <a:lnTo>
                                <a:pt x="1444" y="308"/>
                              </a:lnTo>
                              <a:lnTo>
                                <a:pt x="1443" y="310"/>
                              </a:lnTo>
                              <a:lnTo>
                                <a:pt x="1444" y="311"/>
                              </a:lnTo>
                              <a:lnTo>
                                <a:pt x="1443" y="311"/>
                              </a:lnTo>
                              <a:lnTo>
                                <a:pt x="1441" y="310"/>
                              </a:lnTo>
                              <a:lnTo>
                                <a:pt x="1436" y="317"/>
                              </a:lnTo>
                              <a:lnTo>
                                <a:pt x="1437" y="323"/>
                              </a:lnTo>
                              <a:lnTo>
                                <a:pt x="1438" y="324"/>
                              </a:lnTo>
                              <a:lnTo>
                                <a:pt x="1439" y="326"/>
                              </a:lnTo>
                              <a:lnTo>
                                <a:pt x="1438" y="328"/>
                              </a:lnTo>
                              <a:lnTo>
                                <a:pt x="1440" y="331"/>
                              </a:lnTo>
                              <a:lnTo>
                                <a:pt x="1442" y="329"/>
                              </a:lnTo>
                              <a:lnTo>
                                <a:pt x="1442" y="328"/>
                              </a:lnTo>
                              <a:lnTo>
                                <a:pt x="1444" y="333"/>
                              </a:lnTo>
                              <a:lnTo>
                                <a:pt x="1444" y="336"/>
                              </a:lnTo>
                              <a:lnTo>
                                <a:pt x="1445" y="337"/>
                              </a:lnTo>
                              <a:lnTo>
                                <a:pt x="1448" y="346"/>
                              </a:lnTo>
                              <a:lnTo>
                                <a:pt x="1448" y="345"/>
                              </a:lnTo>
                              <a:lnTo>
                                <a:pt x="1450" y="346"/>
                              </a:lnTo>
                              <a:lnTo>
                                <a:pt x="1452" y="352"/>
                              </a:lnTo>
                              <a:lnTo>
                                <a:pt x="1453" y="354"/>
                              </a:lnTo>
                              <a:lnTo>
                                <a:pt x="1454" y="355"/>
                              </a:lnTo>
                              <a:lnTo>
                                <a:pt x="1455" y="354"/>
                              </a:lnTo>
                              <a:lnTo>
                                <a:pt x="1458" y="356"/>
                              </a:lnTo>
                              <a:lnTo>
                                <a:pt x="1458" y="358"/>
                              </a:lnTo>
                              <a:lnTo>
                                <a:pt x="1459" y="360"/>
                              </a:lnTo>
                              <a:lnTo>
                                <a:pt x="1461" y="362"/>
                              </a:lnTo>
                              <a:lnTo>
                                <a:pt x="1463" y="361"/>
                              </a:lnTo>
                              <a:lnTo>
                                <a:pt x="1465" y="363"/>
                              </a:lnTo>
                              <a:lnTo>
                                <a:pt x="1467" y="363"/>
                              </a:lnTo>
                              <a:lnTo>
                                <a:pt x="1467" y="360"/>
                              </a:lnTo>
                              <a:lnTo>
                                <a:pt x="1468" y="361"/>
                              </a:lnTo>
                              <a:lnTo>
                                <a:pt x="1470" y="369"/>
                              </a:lnTo>
                              <a:lnTo>
                                <a:pt x="1473" y="370"/>
                              </a:lnTo>
                              <a:lnTo>
                                <a:pt x="1475" y="366"/>
                              </a:lnTo>
                              <a:lnTo>
                                <a:pt x="1477" y="363"/>
                              </a:lnTo>
                              <a:lnTo>
                                <a:pt x="1478" y="358"/>
                              </a:lnTo>
                              <a:lnTo>
                                <a:pt x="1479" y="357"/>
                              </a:lnTo>
                              <a:lnTo>
                                <a:pt x="1482" y="351"/>
                              </a:lnTo>
                              <a:lnTo>
                                <a:pt x="1483" y="350"/>
                              </a:lnTo>
                              <a:lnTo>
                                <a:pt x="1484" y="333"/>
                              </a:lnTo>
                              <a:lnTo>
                                <a:pt x="1492" y="315"/>
                              </a:lnTo>
                              <a:lnTo>
                                <a:pt x="1493" y="314"/>
                              </a:lnTo>
                              <a:lnTo>
                                <a:pt x="1494" y="315"/>
                              </a:lnTo>
                              <a:lnTo>
                                <a:pt x="1496" y="324"/>
                              </a:lnTo>
                              <a:lnTo>
                                <a:pt x="1498" y="326"/>
                              </a:lnTo>
                              <a:lnTo>
                                <a:pt x="1501" y="332"/>
                              </a:lnTo>
                              <a:lnTo>
                                <a:pt x="1503" y="334"/>
                              </a:lnTo>
                              <a:lnTo>
                                <a:pt x="1507" y="339"/>
                              </a:lnTo>
                              <a:lnTo>
                                <a:pt x="1509" y="339"/>
                              </a:lnTo>
                              <a:lnTo>
                                <a:pt x="1512" y="338"/>
                              </a:lnTo>
                              <a:lnTo>
                                <a:pt x="1519" y="339"/>
                              </a:lnTo>
                              <a:lnTo>
                                <a:pt x="1520" y="338"/>
                              </a:lnTo>
                              <a:lnTo>
                                <a:pt x="1523" y="342"/>
                              </a:lnTo>
                              <a:lnTo>
                                <a:pt x="1523" y="340"/>
                              </a:lnTo>
                              <a:lnTo>
                                <a:pt x="1522" y="337"/>
                              </a:lnTo>
                              <a:lnTo>
                                <a:pt x="1523" y="334"/>
                              </a:lnTo>
                              <a:lnTo>
                                <a:pt x="1526" y="330"/>
                              </a:lnTo>
                              <a:lnTo>
                                <a:pt x="1534" y="328"/>
                              </a:lnTo>
                              <a:lnTo>
                                <a:pt x="1537" y="331"/>
                              </a:lnTo>
                              <a:lnTo>
                                <a:pt x="1539" y="331"/>
                              </a:lnTo>
                              <a:lnTo>
                                <a:pt x="1540" y="333"/>
                              </a:lnTo>
                              <a:lnTo>
                                <a:pt x="1545" y="334"/>
                              </a:lnTo>
                              <a:lnTo>
                                <a:pt x="1548" y="334"/>
                              </a:lnTo>
                              <a:lnTo>
                                <a:pt x="1555" y="339"/>
                              </a:lnTo>
                              <a:lnTo>
                                <a:pt x="1557" y="340"/>
                              </a:lnTo>
                              <a:lnTo>
                                <a:pt x="1560" y="341"/>
                              </a:lnTo>
                              <a:lnTo>
                                <a:pt x="1561" y="344"/>
                              </a:lnTo>
                              <a:lnTo>
                                <a:pt x="1563" y="344"/>
                              </a:lnTo>
                              <a:lnTo>
                                <a:pt x="1563" y="347"/>
                              </a:lnTo>
                              <a:lnTo>
                                <a:pt x="1564" y="348"/>
                              </a:lnTo>
                              <a:lnTo>
                                <a:pt x="1566" y="349"/>
                              </a:lnTo>
                              <a:lnTo>
                                <a:pt x="1568" y="351"/>
                              </a:lnTo>
                              <a:lnTo>
                                <a:pt x="1569" y="349"/>
                              </a:lnTo>
                              <a:lnTo>
                                <a:pt x="1572" y="349"/>
                              </a:lnTo>
                              <a:lnTo>
                                <a:pt x="1573" y="346"/>
                              </a:lnTo>
                              <a:lnTo>
                                <a:pt x="1575" y="344"/>
                              </a:lnTo>
                              <a:lnTo>
                                <a:pt x="1576" y="342"/>
                              </a:lnTo>
                              <a:lnTo>
                                <a:pt x="1581" y="338"/>
                              </a:lnTo>
                              <a:lnTo>
                                <a:pt x="1582" y="339"/>
                              </a:lnTo>
                              <a:lnTo>
                                <a:pt x="1583" y="338"/>
                              </a:lnTo>
                              <a:lnTo>
                                <a:pt x="1587" y="339"/>
                              </a:lnTo>
                              <a:lnTo>
                                <a:pt x="1588" y="334"/>
                              </a:lnTo>
                              <a:lnTo>
                                <a:pt x="1594" y="338"/>
                              </a:lnTo>
                              <a:lnTo>
                                <a:pt x="1596" y="338"/>
                              </a:lnTo>
                              <a:lnTo>
                                <a:pt x="1597" y="335"/>
                              </a:lnTo>
                              <a:lnTo>
                                <a:pt x="1597" y="332"/>
                              </a:lnTo>
                              <a:lnTo>
                                <a:pt x="1596" y="331"/>
                              </a:lnTo>
                              <a:lnTo>
                                <a:pt x="1594" y="328"/>
                              </a:lnTo>
                              <a:lnTo>
                                <a:pt x="1593" y="324"/>
                              </a:lnTo>
                              <a:lnTo>
                                <a:pt x="1592" y="319"/>
                              </a:lnTo>
                              <a:lnTo>
                                <a:pt x="1595" y="319"/>
                              </a:lnTo>
                              <a:lnTo>
                                <a:pt x="1594" y="317"/>
                              </a:lnTo>
                              <a:lnTo>
                                <a:pt x="1593" y="313"/>
                              </a:lnTo>
                              <a:lnTo>
                                <a:pt x="1593" y="311"/>
                              </a:lnTo>
                              <a:lnTo>
                                <a:pt x="1595" y="308"/>
                              </a:lnTo>
                              <a:lnTo>
                                <a:pt x="1599" y="304"/>
                              </a:lnTo>
                              <a:lnTo>
                                <a:pt x="1602" y="304"/>
                              </a:lnTo>
                              <a:lnTo>
                                <a:pt x="1606" y="298"/>
                              </a:lnTo>
                              <a:lnTo>
                                <a:pt x="1607" y="291"/>
                              </a:lnTo>
                              <a:lnTo>
                                <a:pt x="1611" y="286"/>
                              </a:lnTo>
                              <a:lnTo>
                                <a:pt x="1613" y="285"/>
                              </a:lnTo>
                              <a:lnTo>
                                <a:pt x="1611" y="282"/>
                              </a:lnTo>
                              <a:lnTo>
                                <a:pt x="1611" y="280"/>
                              </a:lnTo>
                              <a:lnTo>
                                <a:pt x="1608" y="278"/>
                              </a:lnTo>
                              <a:lnTo>
                                <a:pt x="1608" y="276"/>
                              </a:lnTo>
                              <a:lnTo>
                                <a:pt x="1610" y="273"/>
                              </a:lnTo>
                              <a:lnTo>
                                <a:pt x="1615" y="274"/>
                              </a:lnTo>
                              <a:lnTo>
                                <a:pt x="1617" y="275"/>
                              </a:lnTo>
                              <a:lnTo>
                                <a:pt x="1618" y="277"/>
                              </a:lnTo>
                              <a:lnTo>
                                <a:pt x="1621" y="279"/>
                              </a:lnTo>
                              <a:lnTo>
                                <a:pt x="1647" y="280"/>
                              </a:lnTo>
                              <a:lnTo>
                                <a:pt x="1650" y="281"/>
                              </a:lnTo>
                              <a:lnTo>
                                <a:pt x="1661" y="282"/>
                              </a:lnTo>
                              <a:lnTo>
                                <a:pt x="1667" y="286"/>
                              </a:lnTo>
                              <a:lnTo>
                                <a:pt x="1677" y="287"/>
                              </a:lnTo>
                              <a:lnTo>
                                <a:pt x="1679" y="286"/>
                              </a:lnTo>
                              <a:lnTo>
                                <a:pt x="1685" y="292"/>
                              </a:lnTo>
                              <a:lnTo>
                                <a:pt x="1689" y="292"/>
                              </a:lnTo>
                              <a:lnTo>
                                <a:pt x="1692" y="295"/>
                              </a:lnTo>
                              <a:lnTo>
                                <a:pt x="1698" y="296"/>
                              </a:lnTo>
                              <a:lnTo>
                                <a:pt x="1701" y="295"/>
                              </a:lnTo>
                              <a:lnTo>
                                <a:pt x="1710" y="296"/>
                              </a:lnTo>
                              <a:lnTo>
                                <a:pt x="1711" y="297"/>
                              </a:lnTo>
                              <a:lnTo>
                                <a:pt x="1712" y="296"/>
                              </a:lnTo>
                              <a:lnTo>
                                <a:pt x="1717" y="295"/>
                              </a:lnTo>
                              <a:lnTo>
                                <a:pt x="1722" y="298"/>
                              </a:lnTo>
                              <a:lnTo>
                                <a:pt x="1724" y="300"/>
                              </a:lnTo>
                              <a:lnTo>
                                <a:pt x="1727" y="300"/>
                              </a:lnTo>
                              <a:lnTo>
                                <a:pt x="1735" y="305"/>
                              </a:lnTo>
                              <a:lnTo>
                                <a:pt x="1739" y="314"/>
                              </a:lnTo>
                              <a:lnTo>
                                <a:pt x="1739" y="319"/>
                              </a:lnTo>
                              <a:lnTo>
                                <a:pt x="1735" y="321"/>
                              </a:lnTo>
                              <a:lnTo>
                                <a:pt x="1734" y="319"/>
                              </a:lnTo>
                              <a:lnTo>
                                <a:pt x="1731" y="317"/>
                              </a:lnTo>
                              <a:lnTo>
                                <a:pt x="1729" y="318"/>
                              </a:lnTo>
                              <a:lnTo>
                                <a:pt x="1724" y="325"/>
                              </a:lnTo>
                              <a:lnTo>
                                <a:pt x="1724" y="327"/>
                              </a:lnTo>
                              <a:lnTo>
                                <a:pt x="1726" y="326"/>
                              </a:lnTo>
                              <a:lnTo>
                                <a:pt x="1729" y="327"/>
                              </a:lnTo>
                              <a:lnTo>
                                <a:pt x="1731" y="328"/>
                              </a:lnTo>
                              <a:lnTo>
                                <a:pt x="1733" y="328"/>
                              </a:lnTo>
                              <a:lnTo>
                                <a:pt x="1735" y="326"/>
                              </a:lnTo>
                              <a:lnTo>
                                <a:pt x="1740" y="329"/>
                              </a:lnTo>
                              <a:lnTo>
                                <a:pt x="1742" y="330"/>
                              </a:lnTo>
                              <a:lnTo>
                                <a:pt x="1743" y="333"/>
                              </a:lnTo>
                              <a:lnTo>
                                <a:pt x="1748" y="335"/>
                              </a:lnTo>
                              <a:lnTo>
                                <a:pt x="1748" y="338"/>
                              </a:lnTo>
                              <a:lnTo>
                                <a:pt x="1748" y="340"/>
                              </a:lnTo>
                              <a:lnTo>
                                <a:pt x="1751" y="340"/>
                              </a:lnTo>
                              <a:lnTo>
                                <a:pt x="1761" y="338"/>
                              </a:lnTo>
                              <a:lnTo>
                                <a:pt x="1762" y="340"/>
                              </a:lnTo>
                              <a:lnTo>
                                <a:pt x="1763" y="342"/>
                              </a:lnTo>
                              <a:lnTo>
                                <a:pt x="1772" y="350"/>
                              </a:lnTo>
                              <a:lnTo>
                                <a:pt x="1771" y="354"/>
                              </a:lnTo>
                              <a:lnTo>
                                <a:pt x="1770" y="356"/>
                              </a:lnTo>
                              <a:lnTo>
                                <a:pt x="1764" y="358"/>
                              </a:lnTo>
                              <a:lnTo>
                                <a:pt x="1765" y="359"/>
                              </a:lnTo>
                              <a:lnTo>
                                <a:pt x="1768" y="360"/>
                              </a:lnTo>
                              <a:lnTo>
                                <a:pt x="1775" y="366"/>
                              </a:lnTo>
                              <a:lnTo>
                                <a:pt x="1777" y="364"/>
                              </a:lnTo>
                              <a:lnTo>
                                <a:pt x="1780" y="364"/>
                              </a:lnTo>
                              <a:lnTo>
                                <a:pt x="1786" y="361"/>
                              </a:lnTo>
                              <a:lnTo>
                                <a:pt x="1788" y="362"/>
                              </a:lnTo>
                              <a:lnTo>
                                <a:pt x="1790" y="361"/>
                              </a:lnTo>
                              <a:lnTo>
                                <a:pt x="1795" y="361"/>
                              </a:lnTo>
                              <a:lnTo>
                                <a:pt x="1798" y="362"/>
                              </a:lnTo>
                              <a:lnTo>
                                <a:pt x="1801" y="361"/>
                              </a:lnTo>
                              <a:lnTo>
                                <a:pt x="1804" y="358"/>
                              </a:lnTo>
                              <a:lnTo>
                                <a:pt x="1806" y="358"/>
                              </a:lnTo>
                              <a:lnTo>
                                <a:pt x="1812" y="360"/>
                              </a:lnTo>
                              <a:lnTo>
                                <a:pt x="1815" y="360"/>
                              </a:lnTo>
                              <a:lnTo>
                                <a:pt x="1817" y="358"/>
                              </a:lnTo>
                              <a:lnTo>
                                <a:pt x="1823" y="358"/>
                              </a:lnTo>
                              <a:lnTo>
                                <a:pt x="1824" y="357"/>
                              </a:lnTo>
                              <a:lnTo>
                                <a:pt x="1847" y="356"/>
                              </a:lnTo>
                              <a:lnTo>
                                <a:pt x="1850" y="358"/>
                              </a:lnTo>
                              <a:lnTo>
                                <a:pt x="1861" y="358"/>
                              </a:lnTo>
                              <a:lnTo>
                                <a:pt x="1864" y="360"/>
                              </a:lnTo>
                              <a:lnTo>
                                <a:pt x="1866" y="362"/>
                              </a:lnTo>
                              <a:lnTo>
                                <a:pt x="1868" y="364"/>
                              </a:lnTo>
                              <a:lnTo>
                                <a:pt x="1877" y="376"/>
                              </a:lnTo>
                              <a:lnTo>
                                <a:pt x="1877" y="377"/>
                              </a:lnTo>
                              <a:lnTo>
                                <a:pt x="1880" y="382"/>
                              </a:lnTo>
                              <a:lnTo>
                                <a:pt x="1881" y="390"/>
                              </a:lnTo>
                              <a:lnTo>
                                <a:pt x="1876" y="405"/>
                              </a:lnTo>
                              <a:lnTo>
                                <a:pt x="1876" y="408"/>
                              </a:lnTo>
                              <a:lnTo>
                                <a:pt x="1880" y="409"/>
                              </a:lnTo>
                              <a:lnTo>
                                <a:pt x="1881" y="411"/>
                              </a:lnTo>
                              <a:lnTo>
                                <a:pt x="1887" y="411"/>
                              </a:lnTo>
                              <a:lnTo>
                                <a:pt x="1890" y="413"/>
                              </a:lnTo>
                              <a:lnTo>
                                <a:pt x="1894" y="418"/>
                              </a:lnTo>
                              <a:lnTo>
                                <a:pt x="1895" y="418"/>
                              </a:lnTo>
                              <a:lnTo>
                                <a:pt x="1898" y="418"/>
                              </a:lnTo>
                              <a:lnTo>
                                <a:pt x="1899" y="420"/>
                              </a:lnTo>
                              <a:lnTo>
                                <a:pt x="1898" y="425"/>
                              </a:lnTo>
                              <a:lnTo>
                                <a:pt x="1900" y="425"/>
                              </a:lnTo>
                              <a:lnTo>
                                <a:pt x="1903" y="422"/>
                              </a:lnTo>
                              <a:lnTo>
                                <a:pt x="1904" y="419"/>
                              </a:lnTo>
                              <a:lnTo>
                                <a:pt x="1909" y="419"/>
                              </a:lnTo>
                              <a:lnTo>
                                <a:pt x="1909" y="415"/>
                              </a:lnTo>
                              <a:lnTo>
                                <a:pt x="1911" y="415"/>
                              </a:lnTo>
                              <a:lnTo>
                                <a:pt x="1912" y="413"/>
                              </a:lnTo>
                              <a:lnTo>
                                <a:pt x="1914" y="412"/>
                              </a:lnTo>
                              <a:lnTo>
                                <a:pt x="1916" y="412"/>
                              </a:lnTo>
                              <a:lnTo>
                                <a:pt x="1919" y="413"/>
                              </a:lnTo>
                              <a:lnTo>
                                <a:pt x="1924" y="411"/>
                              </a:lnTo>
                              <a:lnTo>
                                <a:pt x="1932" y="412"/>
                              </a:lnTo>
                              <a:lnTo>
                                <a:pt x="1937" y="409"/>
                              </a:lnTo>
                              <a:lnTo>
                                <a:pt x="1941" y="415"/>
                              </a:lnTo>
                              <a:lnTo>
                                <a:pt x="1945" y="418"/>
                              </a:lnTo>
                              <a:lnTo>
                                <a:pt x="1951" y="417"/>
                              </a:lnTo>
                              <a:lnTo>
                                <a:pt x="1952" y="418"/>
                              </a:lnTo>
                              <a:lnTo>
                                <a:pt x="1952" y="417"/>
                              </a:lnTo>
                              <a:lnTo>
                                <a:pt x="1955" y="416"/>
                              </a:lnTo>
                              <a:lnTo>
                                <a:pt x="1963" y="417"/>
                              </a:lnTo>
                              <a:lnTo>
                                <a:pt x="1969" y="420"/>
                              </a:lnTo>
                              <a:lnTo>
                                <a:pt x="1975" y="420"/>
                              </a:lnTo>
                              <a:lnTo>
                                <a:pt x="1977" y="421"/>
                              </a:lnTo>
                              <a:lnTo>
                                <a:pt x="1979" y="420"/>
                              </a:lnTo>
                              <a:lnTo>
                                <a:pt x="1988" y="410"/>
                              </a:lnTo>
                              <a:lnTo>
                                <a:pt x="1990" y="409"/>
                              </a:lnTo>
                              <a:lnTo>
                                <a:pt x="1993" y="411"/>
                              </a:lnTo>
                              <a:lnTo>
                                <a:pt x="1994" y="412"/>
                              </a:lnTo>
                              <a:lnTo>
                                <a:pt x="1992" y="413"/>
                              </a:lnTo>
                              <a:lnTo>
                                <a:pt x="1991" y="415"/>
                              </a:lnTo>
                              <a:lnTo>
                                <a:pt x="1996" y="417"/>
                              </a:lnTo>
                              <a:lnTo>
                                <a:pt x="1997" y="432"/>
                              </a:lnTo>
                              <a:lnTo>
                                <a:pt x="1999" y="433"/>
                              </a:lnTo>
                              <a:lnTo>
                                <a:pt x="2005" y="434"/>
                              </a:lnTo>
                              <a:lnTo>
                                <a:pt x="2008" y="435"/>
                              </a:lnTo>
                              <a:lnTo>
                                <a:pt x="2008" y="437"/>
                              </a:lnTo>
                              <a:lnTo>
                                <a:pt x="2012" y="439"/>
                              </a:lnTo>
                              <a:lnTo>
                                <a:pt x="2015" y="448"/>
                              </a:lnTo>
                              <a:lnTo>
                                <a:pt x="2017" y="449"/>
                              </a:lnTo>
                              <a:lnTo>
                                <a:pt x="2023" y="449"/>
                              </a:lnTo>
                              <a:lnTo>
                                <a:pt x="2028" y="446"/>
                              </a:lnTo>
                              <a:lnTo>
                                <a:pt x="2036" y="436"/>
                              </a:lnTo>
                              <a:lnTo>
                                <a:pt x="2035" y="431"/>
                              </a:lnTo>
                              <a:lnTo>
                                <a:pt x="2035" y="428"/>
                              </a:lnTo>
                              <a:lnTo>
                                <a:pt x="2033" y="426"/>
                              </a:lnTo>
                              <a:lnTo>
                                <a:pt x="2030" y="417"/>
                              </a:lnTo>
                              <a:lnTo>
                                <a:pt x="2023" y="415"/>
                              </a:lnTo>
                              <a:lnTo>
                                <a:pt x="2024" y="412"/>
                              </a:lnTo>
                              <a:lnTo>
                                <a:pt x="2029" y="411"/>
                              </a:lnTo>
                              <a:lnTo>
                                <a:pt x="2029" y="405"/>
                              </a:lnTo>
                              <a:lnTo>
                                <a:pt x="2028" y="402"/>
                              </a:lnTo>
                              <a:lnTo>
                                <a:pt x="2028" y="399"/>
                              </a:lnTo>
                              <a:lnTo>
                                <a:pt x="2031" y="397"/>
                              </a:lnTo>
                              <a:lnTo>
                                <a:pt x="2055" y="402"/>
                              </a:lnTo>
                              <a:lnTo>
                                <a:pt x="2057" y="401"/>
                              </a:lnTo>
                              <a:lnTo>
                                <a:pt x="2064" y="405"/>
                              </a:lnTo>
                              <a:lnTo>
                                <a:pt x="2068" y="406"/>
                              </a:lnTo>
                              <a:lnTo>
                                <a:pt x="2071" y="404"/>
                              </a:lnTo>
                              <a:lnTo>
                                <a:pt x="2077" y="405"/>
                              </a:lnTo>
                              <a:lnTo>
                                <a:pt x="2080" y="404"/>
                              </a:lnTo>
                              <a:lnTo>
                                <a:pt x="2084" y="405"/>
                              </a:lnTo>
                              <a:lnTo>
                                <a:pt x="2087" y="407"/>
                              </a:lnTo>
                              <a:lnTo>
                                <a:pt x="2090" y="406"/>
                              </a:lnTo>
                              <a:lnTo>
                                <a:pt x="2092" y="405"/>
                              </a:lnTo>
                              <a:lnTo>
                                <a:pt x="2108" y="405"/>
                              </a:lnTo>
                              <a:lnTo>
                                <a:pt x="2116" y="413"/>
                              </a:lnTo>
                              <a:lnTo>
                                <a:pt x="2119" y="413"/>
                              </a:lnTo>
                              <a:lnTo>
                                <a:pt x="2125" y="416"/>
                              </a:lnTo>
                              <a:lnTo>
                                <a:pt x="2126" y="415"/>
                              </a:lnTo>
                              <a:lnTo>
                                <a:pt x="2130" y="419"/>
                              </a:lnTo>
                              <a:lnTo>
                                <a:pt x="2140" y="424"/>
                              </a:lnTo>
                              <a:lnTo>
                                <a:pt x="2141" y="423"/>
                              </a:lnTo>
                              <a:lnTo>
                                <a:pt x="2143" y="426"/>
                              </a:lnTo>
                              <a:lnTo>
                                <a:pt x="2146" y="427"/>
                              </a:lnTo>
                              <a:lnTo>
                                <a:pt x="2163" y="443"/>
                              </a:lnTo>
                              <a:lnTo>
                                <a:pt x="2166" y="444"/>
                              </a:lnTo>
                              <a:lnTo>
                                <a:pt x="2169" y="445"/>
                              </a:lnTo>
                              <a:lnTo>
                                <a:pt x="2172" y="445"/>
                              </a:lnTo>
                              <a:lnTo>
                                <a:pt x="2174" y="447"/>
                              </a:lnTo>
                              <a:lnTo>
                                <a:pt x="2180" y="450"/>
                              </a:lnTo>
                              <a:lnTo>
                                <a:pt x="2182" y="450"/>
                              </a:lnTo>
                              <a:lnTo>
                                <a:pt x="2184" y="458"/>
                              </a:lnTo>
                              <a:lnTo>
                                <a:pt x="2187" y="461"/>
                              </a:lnTo>
                              <a:lnTo>
                                <a:pt x="2188" y="461"/>
                              </a:lnTo>
                              <a:lnTo>
                                <a:pt x="2192" y="463"/>
                              </a:lnTo>
                              <a:lnTo>
                                <a:pt x="2189" y="459"/>
                              </a:lnTo>
                              <a:lnTo>
                                <a:pt x="2192" y="462"/>
                              </a:lnTo>
                              <a:lnTo>
                                <a:pt x="2194" y="464"/>
                              </a:lnTo>
                              <a:lnTo>
                                <a:pt x="2194" y="466"/>
                              </a:lnTo>
                              <a:lnTo>
                                <a:pt x="2193" y="468"/>
                              </a:lnTo>
                              <a:lnTo>
                                <a:pt x="2194" y="470"/>
                              </a:lnTo>
                              <a:lnTo>
                                <a:pt x="2199" y="467"/>
                              </a:lnTo>
                              <a:lnTo>
                                <a:pt x="2202" y="470"/>
                              </a:lnTo>
                              <a:lnTo>
                                <a:pt x="2202" y="471"/>
                              </a:lnTo>
                              <a:lnTo>
                                <a:pt x="2204" y="470"/>
                              </a:lnTo>
                              <a:lnTo>
                                <a:pt x="2206" y="473"/>
                              </a:lnTo>
                              <a:lnTo>
                                <a:pt x="2205" y="474"/>
                              </a:lnTo>
                              <a:lnTo>
                                <a:pt x="2210" y="474"/>
                              </a:lnTo>
                              <a:lnTo>
                                <a:pt x="2210" y="477"/>
                              </a:lnTo>
                              <a:lnTo>
                                <a:pt x="2211" y="478"/>
                              </a:lnTo>
                              <a:lnTo>
                                <a:pt x="2210" y="479"/>
                              </a:lnTo>
                              <a:lnTo>
                                <a:pt x="2208" y="481"/>
                              </a:lnTo>
                              <a:lnTo>
                                <a:pt x="2211" y="482"/>
                              </a:lnTo>
                              <a:lnTo>
                                <a:pt x="2213" y="483"/>
                              </a:lnTo>
                              <a:lnTo>
                                <a:pt x="2216" y="483"/>
                              </a:lnTo>
                              <a:lnTo>
                                <a:pt x="2221" y="484"/>
                              </a:lnTo>
                              <a:lnTo>
                                <a:pt x="2221" y="486"/>
                              </a:lnTo>
                              <a:lnTo>
                                <a:pt x="2220" y="488"/>
                              </a:lnTo>
                              <a:lnTo>
                                <a:pt x="2218" y="489"/>
                              </a:lnTo>
                              <a:lnTo>
                                <a:pt x="2217" y="490"/>
                              </a:lnTo>
                              <a:lnTo>
                                <a:pt x="2219" y="492"/>
                              </a:lnTo>
                              <a:lnTo>
                                <a:pt x="2222" y="493"/>
                              </a:lnTo>
                              <a:lnTo>
                                <a:pt x="2232" y="499"/>
                              </a:lnTo>
                              <a:lnTo>
                                <a:pt x="2231" y="497"/>
                              </a:lnTo>
                              <a:lnTo>
                                <a:pt x="2230" y="495"/>
                              </a:lnTo>
                              <a:lnTo>
                                <a:pt x="2229" y="495"/>
                              </a:lnTo>
                              <a:lnTo>
                                <a:pt x="2225" y="490"/>
                              </a:lnTo>
                              <a:lnTo>
                                <a:pt x="2224" y="488"/>
                              </a:lnTo>
                              <a:lnTo>
                                <a:pt x="2225" y="487"/>
                              </a:lnTo>
                              <a:lnTo>
                                <a:pt x="2232" y="490"/>
                              </a:lnTo>
                              <a:lnTo>
                                <a:pt x="2232" y="493"/>
                              </a:lnTo>
                              <a:lnTo>
                                <a:pt x="2233" y="496"/>
                              </a:lnTo>
                              <a:lnTo>
                                <a:pt x="2240" y="501"/>
                              </a:lnTo>
                              <a:lnTo>
                                <a:pt x="2240" y="503"/>
                              </a:lnTo>
                              <a:lnTo>
                                <a:pt x="2240" y="504"/>
                              </a:lnTo>
                              <a:lnTo>
                                <a:pt x="2240" y="502"/>
                              </a:lnTo>
                              <a:lnTo>
                                <a:pt x="2238" y="499"/>
                              </a:lnTo>
                              <a:lnTo>
                                <a:pt x="2237" y="502"/>
                              </a:lnTo>
                              <a:lnTo>
                                <a:pt x="2242" y="521"/>
                              </a:lnTo>
                              <a:lnTo>
                                <a:pt x="2241" y="524"/>
                              </a:lnTo>
                              <a:lnTo>
                                <a:pt x="2243" y="526"/>
                              </a:lnTo>
                              <a:lnTo>
                                <a:pt x="2246" y="528"/>
                              </a:lnTo>
                              <a:lnTo>
                                <a:pt x="2246" y="529"/>
                              </a:lnTo>
                              <a:lnTo>
                                <a:pt x="2246" y="532"/>
                              </a:lnTo>
                              <a:lnTo>
                                <a:pt x="2249" y="532"/>
                              </a:lnTo>
                              <a:lnTo>
                                <a:pt x="2252" y="533"/>
                              </a:lnTo>
                              <a:lnTo>
                                <a:pt x="2252" y="537"/>
                              </a:lnTo>
                              <a:lnTo>
                                <a:pt x="2251" y="538"/>
                              </a:lnTo>
                              <a:lnTo>
                                <a:pt x="2251" y="540"/>
                              </a:lnTo>
                              <a:lnTo>
                                <a:pt x="2253" y="538"/>
                              </a:lnTo>
                              <a:lnTo>
                                <a:pt x="2254" y="538"/>
                              </a:lnTo>
                              <a:lnTo>
                                <a:pt x="2255" y="533"/>
                              </a:lnTo>
                              <a:lnTo>
                                <a:pt x="2253" y="529"/>
                              </a:lnTo>
                              <a:lnTo>
                                <a:pt x="2252" y="528"/>
                              </a:lnTo>
                              <a:lnTo>
                                <a:pt x="2251" y="530"/>
                              </a:lnTo>
                              <a:lnTo>
                                <a:pt x="2249" y="529"/>
                              </a:lnTo>
                              <a:lnTo>
                                <a:pt x="2251" y="516"/>
                              </a:lnTo>
                              <a:lnTo>
                                <a:pt x="2247" y="515"/>
                              </a:lnTo>
                              <a:lnTo>
                                <a:pt x="2249" y="514"/>
                              </a:lnTo>
                              <a:lnTo>
                                <a:pt x="2249" y="513"/>
                              </a:lnTo>
                              <a:lnTo>
                                <a:pt x="2246" y="514"/>
                              </a:lnTo>
                              <a:lnTo>
                                <a:pt x="2245" y="516"/>
                              </a:lnTo>
                              <a:lnTo>
                                <a:pt x="2244" y="514"/>
                              </a:lnTo>
                              <a:lnTo>
                                <a:pt x="2247" y="512"/>
                              </a:lnTo>
                              <a:lnTo>
                                <a:pt x="2249" y="512"/>
                              </a:lnTo>
                              <a:lnTo>
                                <a:pt x="2253" y="513"/>
                              </a:lnTo>
                              <a:lnTo>
                                <a:pt x="2253" y="515"/>
                              </a:lnTo>
                              <a:lnTo>
                                <a:pt x="2254" y="515"/>
                              </a:lnTo>
                              <a:lnTo>
                                <a:pt x="2255" y="512"/>
                              </a:lnTo>
                              <a:lnTo>
                                <a:pt x="2255" y="511"/>
                              </a:lnTo>
                              <a:lnTo>
                                <a:pt x="2257" y="511"/>
                              </a:lnTo>
                              <a:lnTo>
                                <a:pt x="2258" y="513"/>
                              </a:lnTo>
                              <a:lnTo>
                                <a:pt x="2259" y="513"/>
                              </a:lnTo>
                              <a:lnTo>
                                <a:pt x="2262" y="514"/>
                              </a:lnTo>
                              <a:lnTo>
                                <a:pt x="2260" y="515"/>
                              </a:lnTo>
                              <a:lnTo>
                                <a:pt x="2259" y="518"/>
                              </a:lnTo>
                              <a:lnTo>
                                <a:pt x="2261" y="519"/>
                              </a:lnTo>
                              <a:lnTo>
                                <a:pt x="2262" y="522"/>
                              </a:lnTo>
                              <a:lnTo>
                                <a:pt x="2263" y="522"/>
                              </a:lnTo>
                              <a:lnTo>
                                <a:pt x="2264" y="520"/>
                              </a:lnTo>
                              <a:lnTo>
                                <a:pt x="2263" y="516"/>
                              </a:lnTo>
                              <a:lnTo>
                                <a:pt x="2270" y="520"/>
                              </a:lnTo>
                              <a:lnTo>
                                <a:pt x="2273" y="519"/>
                              </a:lnTo>
                              <a:lnTo>
                                <a:pt x="2274" y="518"/>
                              </a:lnTo>
                              <a:lnTo>
                                <a:pt x="2269" y="516"/>
                              </a:lnTo>
                              <a:lnTo>
                                <a:pt x="2271" y="515"/>
                              </a:lnTo>
                              <a:lnTo>
                                <a:pt x="2284" y="518"/>
                              </a:lnTo>
                              <a:lnTo>
                                <a:pt x="2284" y="520"/>
                              </a:lnTo>
                              <a:lnTo>
                                <a:pt x="2285" y="522"/>
                              </a:lnTo>
                              <a:lnTo>
                                <a:pt x="2288" y="524"/>
                              </a:lnTo>
                              <a:lnTo>
                                <a:pt x="2288" y="526"/>
                              </a:lnTo>
                              <a:lnTo>
                                <a:pt x="2289" y="529"/>
                              </a:lnTo>
                              <a:lnTo>
                                <a:pt x="2294" y="532"/>
                              </a:lnTo>
                              <a:lnTo>
                                <a:pt x="2295" y="535"/>
                              </a:lnTo>
                              <a:lnTo>
                                <a:pt x="2301" y="540"/>
                              </a:lnTo>
                              <a:lnTo>
                                <a:pt x="2301" y="541"/>
                              </a:lnTo>
                              <a:lnTo>
                                <a:pt x="2299" y="542"/>
                              </a:lnTo>
                              <a:lnTo>
                                <a:pt x="2301" y="544"/>
                              </a:lnTo>
                              <a:lnTo>
                                <a:pt x="2304" y="541"/>
                              </a:lnTo>
                              <a:lnTo>
                                <a:pt x="2306" y="543"/>
                              </a:lnTo>
                              <a:lnTo>
                                <a:pt x="2305" y="545"/>
                              </a:lnTo>
                              <a:lnTo>
                                <a:pt x="2307" y="545"/>
                              </a:lnTo>
                              <a:lnTo>
                                <a:pt x="2309" y="547"/>
                              </a:lnTo>
                              <a:lnTo>
                                <a:pt x="2310" y="547"/>
                              </a:lnTo>
                              <a:lnTo>
                                <a:pt x="2313" y="547"/>
                              </a:lnTo>
                              <a:lnTo>
                                <a:pt x="2312" y="550"/>
                              </a:lnTo>
                              <a:lnTo>
                                <a:pt x="2309" y="550"/>
                              </a:lnTo>
                              <a:lnTo>
                                <a:pt x="2307" y="550"/>
                              </a:lnTo>
                              <a:lnTo>
                                <a:pt x="2304" y="552"/>
                              </a:lnTo>
                              <a:lnTo>
                                <a:pt x="2301" y="554"/>
                              </a:lnTo>
                              <a:lnTo>
                                <a:pt x="2300" y="560"/>
                              </a:lnTo>
                              <a:lnTo>
                                <a:pt x="2301" y="562"/>
                              </a:lnTo>
                              <a:lnTo>
                                <a:pt x="2300" y="565"/>
                              </a:lnTo>
                              <a:lnTo>
                                <a:pt x="2296" y="564"/>
                              </a:lnTo>
                              <a:lnTo>
                                <a:pt x="2295" y="562"/>
                              </a:lnTo>
                              <a:lnTo>
                                <a:pt x="2292" y="560"/>
                              </a:lnTo>
                              <a:lnTo>
                                <a:pt x="2289" y="557"/>
                              </a:lnTo>
                              <a:lnTo>
                                <a:pt x="2288" y="559"/>
                              </a:lnTo>
                              <a:lnTo>
                                <a:pt x="2289" y="563"/>
                              </a:lnTo>
                              <a:lnTo>
                                <a:pt x="2293" y="565"/>
                              </a:lnTo>
                              <a:lnTo>
                                <a:pt x="2294" y="567"/>
                              </a:lnTo>
                              <a:lnTo>
                                <a:pt x="2293" y="569"/>
                              </a:lnTo>
                              <a:lnTo>
                                <a:pt x="2285" y="567"/>
                              </a:lnTo>
                              <a:lnTo>
                                <a:pt x="2282" y="568"/>
                              </a:lnTo>
                              <a:lnTo>
                                <a:pt x="2278" y="571"/>
                              </a:lnTo>
                              <a:lnTo>
                                <a:pt x="2277" y="574"/>
                              </a:lnTo>
                              <a:lnTo>
                                <a:pt x="2278" y="577"/>
                              </a:lnTo>
                              <a:lnTo>
                                <a:pt x="2271" y="577"/>
                              </a:lnTo>
                              <a:lnTo>
                                <a:pt x="2274" y="579"/>
                              </a:lnTo>
                              <a:lnTo>
                                <a:pt x="2276" y="578"/>
                              </a:lnTo>
                              <a:lnTo>
                                <a:pt x="2279" y="583"/>
                              </a:lnTo>
                              <a:lnTo>
                                <a:pt x="2273" y="588"/>
                              </a:lnTo>
                              <a:lnTo>
                                <a:pt x="2271" y="587"/>
                              </a:lnTo>
                              <a:lnTo>
                                <a:pt x="2271" y="589"/>
                              </a:lnTo>
                              <a:lnTo>
                                <a:pt x="2270" y="590"/>
                              </a:lnTo>
                              <a:lnTo>
                                <a:pt x="2267" y="590"/>
                              </a:lnTo>
                              <a:lnTo>
                                <a:pt x="2265" y="592"/>
                              </a:lnTo>
                              <a:lnTo>
                                <a:pt x="2268" y="591"/>
                              </a:lnTo>
                              <a:lnTo>
                                <a:pt x="2270" y="593"/>
                              </a:lnTo>
                              <a:lnTo>
                                <a:pt x="2269" y="595"/>
                              </a:lnTo>
                              <a:lnTo>
                                <a:pt x="2266" y="595"/>
                              </a:lnTo>
                              <a:lnTo>
                                <a:pt x="2266" y="596"/>
                              </a:lnTo>
                              <a:lnTo>
                                <a:pt x="2268" y="597"/>
                              </a:lnTo>
                              <a:lnTo>
                                <a:pt x="2268" y="598"/>
                              </a:lnTo>
                              <a:lnTo>
                                <a:pt x="2271" y="597"/>
                              </a:lnTo>
                              <a:lnTo>
                                <a:pt x="2273" y="599"/>
                              </a:lnTo>
                              <a:lnTo>
                                <a:pt x="2273" y="599"/>
                              </a:lnTo>
                              <a:lnTo>
                                <a:pt x="2275" y="604"/>
                              </a:lnTo>
                              <a:lnTo>
                                <a:pt x="2272" y="605"/>
                              </a:lnTo>
                              <a:lnTo>
                                <a:pt x="2270" y="603"/>
                              </a:lnTo>
                              <a:lnTo>
                                <a:pt x="2268" y="602"/>
                              </a:lnTo>
                              <a:lnTo>
                                <a:pt x="2265" y="602"/>
                              </a:lnTo>
                              <a:lnTo>
                                <a:pt x="2265" y="603"/>
                              </a:lnTo>
                              <a:lnTo>
                                <a:pt x="2268" y="604"/>
                              </a:lnTo>
                              <a:lnTo>
                                <a:pt x="2268" y="608"/>
                              </a:lnTo>
                              <a:lnTo>
                                <a:pt x="2266" y="610"/>
                              </a:lnTo>
                              <a:lnTo>
                                <a:pt x="2264" y="611"/>
                              </a:lnTo>
                              <a:lnTo>
                                <a:pt x="2262" y="610"/>
                              </a:lnTo>
                              <a:lnTo>
                                <a:pt x="2261" y="608"/>
                              </a:lnTo>
                              <a:lnTo>
                                <a:pt x="2263" y="601"/>
                              </a:lnTo>
                              <a:lnTo>
                                <a:pt x="2261" y="599"/>
                              </a:lnTo>
                              <a:lnTo>
                                <a:pt x="2261" y="603"/>
                              </a:lnTo>
                              <a:lnTo>
                                <a:pt x="2260" y="606"/>
                              </a:lnTo>
                              <a:lnTo>
                                <a:pt x="2258" y="607"/>
                              </a:lnTo>
                              <a:lnTo>
                                <a:pt x="2255" y="606"/>
                              </a:lnTo>
                              <a:lnTo>
                                <a:pt x="2256" y="602"/>
                              </a:lnTo>
                              <a:lnTo>
                                <a:pt x="2254" y="605"/>
                              </a:lnTo>
                              <a:lnTo>
                                <a:pt x="2251" y="605"/>
                              </a:lnTo>
                              <a:lnTo>
                                <a:pt x="2251" y="602"/>
                              </a:lnTo>
                              <a:lnTo>
                                <a:pt x="2248" y="599"/>
                              </a:lnTo>
                              <a:lnTo>
                                <a:pt x="2249" y="598"/>
                              </a:lnTo>
                              <a:lnTo>
                                <a:pt x="2248" y="597"/>
                              </a:lnTo>
                              <a:lnTo>
                                <a:pt x="2245" y="597"/>
                              </a:lnTo>
                              <a:lnTo>
                                <a:pt x="2241" y="594"/>
                              </a:lnTo>
                              <a:lnTo>
                                <a:pt x="2243" y="591"/>
                              </a:lnTo>
                              <a:lnTo>
                                <a:pt x="2243" y="587"/>
                              </a:lnTo>
                              <a:lnTo>
                                <a:pt x="2243" y="586"/>
                              </a:lnTo>
                              <a:lnTo>
                                <a:pt x="2242" y="588"/>
                              </a:lnTo>
                              <a:lnTo>
                                <a:pt x="2242" y="592"/>
                              </a:lnTo>
                              <a:lnTo>
                                <a:pt x="2239" y="591"/>
                              </a:lnTo>
                              <a:lnTo>
                                <a:pt x="2239" y="590"/>
                              </a:lnTo>
                              <a:lnTo>
                                <a:pt x="2237" y="592"/>
                              </a:lnTo>
                              <a:lnTo>
                                <a:pt x="2239" y="594"/>
                              </a:lnTo>
                              <a:lnTo>
                                <a:pt x="2238" y="594"/>
                              </a:lnTo>
                              <a:lnTo>
                                <a:pt x="2235" y="593"/>
                              </a:lnTo>
                              <a:lnTo>
                                <a:pt x="2232" y="593"/>
                              </a:lnTo>
                              <a:lnTo>
                                <a:pt x="2232" y="591"/>
                              </a:lnTo>
                              <a:lnTo>
                                <a:pt x="2231" y="589"/>
                              </a:lnTo>
                              <a:lnTo>
                                <a:pt x="2225" y="584"/>
                              </a:lnTo>
                              <a:lnTo>
                                <a:pt x="2226" y="577"/>
                              </a:lnTo>
                              <a:lnTo>
                                <a:pt x="2224" y="575"/>
                              </a:lnTo>
                              <a:lnTo>
                                <a:pt x="2225" y="570"/>
                              </a:lnTo>
                              <a:lnTo>
                                <a:pt x="2222" y="569"/>
                              </a:lnTo>
                              <a:lnTo>
                                <a:pt x="2219" y="569"/>
                              </a:lnTo>
                              <a:lnTo>
                                <a:pt x="2216" y="565"/>
                              </a:lnTo>
                              <a:lnTo>
                                <a:pt x="2214" y="566"/>
                              </a:lnTo>
                              <a:lnTo>
                                <a:pt x="2208" y="565"/>
                              </a:lnTo>
                              <a:lnTo>
                                <a:pt x="2205" y="565"/>
                              </a:lnTo>
                              <a:lnTo>
                                <a:pt x="2204" y="567"/>
                              </a:lnTo>
                              <a:lnTo>
                                <a:pt x="2199" y="569"/>
                              </a:lnTo>
                              <a:lnTo>
                                <a:pt x="2194" y="567"/>
                              </a:lnTo>
                              <a:lnTo>
                                <a:pt x="2191" y="567"/>
                              </a:lnTo>
                              <a:lnTo>
                                <a:pt x="2188" y="566"/>
                              </a:lnTo>
                              <a:lnTo>
                                <a:pt x="2188" y="562"/>
                              </a:lnTo>
                              <a:lnTo>
                                <a:pt x="2187" y="558"/>
                              </a:lnTo>
                              <a:lnTo>
                                <a:pt x="2185" y="558"/>
                              </a:lnTo>
                              <a:lnTo>
                                <a:pt x="2181" y="549"/>
                              </a:lnTo>
                              <a:lnTo>
                                <a:pt x="2183" y="550"/>
                              </a:lnTo>
                              <a:lnTo>
                                <a:pt x="2185" y="550"/>
                              </a:lnTo>
                              <a:lnTo>
                                <a:pt x="2187" y="548"/>
                              </a:lnTo>
                              <a:lnTo>
                                <a:pt x="2188" y="539"/>
                              </a:lnTo>
                              <a:lnTo>
                                <a:pt x="2187" y="539"/>
                              </a:lnTo>
                              <a:lnTo>
                                <a:pt x="2186" y="539"/>
                              </a:lnTo>
                              <a:lnTo>
                                <a:pt x="2184" y="545"/>
                              </a:lnTo>
                              <a:lnTo>
                                <a:pt x="2182" y="545"/>
                              </a:lnTo>
                              <a:lnTo>
                                <a:pt x="2179" y="542"/>
                              </a:lnTo>
                              <a:lnTo>
                                <a:pt x="2178" y="539"/>
                              </a:lnTo>
                              <a:lnTo>
                                <a:pt x="2178" y="542"/>
                              </a:lnTo>
                              <a:lnTo>
                                <a:pt x="2176" y="540"/>
                              </a:lnTo>
                              <a:lnTo>
                                <a:pt x="2176" y="546"/>
                              </a:lnTo>
                              <a:lnTo>
                                <a:pt x="2173" y="548"/>
                              </a:lnTo>
                              <a:lnTo>
                                <a:pt x="2171" y="546"/>
                              </a:lnTo>
                              <a:lnTo>
                                <a:pt x="2170" y="547"/>
                              </a:lnTo>
                              <a:lnTo>
                                <a:pt x="2168" y="547"/>
                              </a:lnTo>
                              <a:lnTo>
                                <a:pt x="2169" y="556"/>
                              </a:lnTo>
                              <a:lnTo>
                                <a:pt x="2176" y="563"/>
                              </a:lnTo>
                              <a:lnTo>
                                <a:pt x="2177" y="567"/>
                              </a:lnTo>
                              <a:lnTo>
                                <a:pt x="2174" y="570"/>
                              </a:lnTo>
                              <a:lnTo>
                                <a:pt x="2174" y="574"/>
                              </a:lnTo>
                              <a:lnTo>
                                <a:pt x="2166" y="583"/>
                              </a:lnTo>
                              <a:lnTo>
                                <a:pt x="2163" y="583"/>
                              </a:lnTo>
                              <a:close/>
                              <a:moveTo>
                                <a:pt x="51" y="690"/>
                              </a:moveTo>
                              <a:lnTo>
                                <a:pt x="47" y="690"/>
                              </a:lnTo>
                              <a:lnTo>
                                <a:pt x="45" y="692"/>
                              </a:lnTo>
                              <a:lnTo>
                                <a:pt x="43" y="694"/>
                              </a:lnTo>
                              <a:lnTo>
                                <a:pt x="42" y="695"/>
                              </a:lnTo>
                              <a:lnTo>
                                <a:pt x="40" y="697"/>
                              </a:lnTo>
                              <a:lnTo>
                                <a:pt x="40" y="698"/>
                              </a:lnTo>
                              <a:lnTo>
                                <a:pt x="38" y="700"/>
                              </a:lnTo>
                              <a:lnTo>
                                <a:pt x="39" y="709"/>
                              </a:lnTo>
                              <a:lnTo>
                                <a:pt x="40" y="707"/>
                              </a:lnTo>
                              <a:lnTo>
                                <a:pt x="42" y="709"/>
                              </a:lnTo>
                              <a:lnTo>
                                <a:pt x="42" y="711"/>
                              </a:lnTo>
                              <a:lnTo>
                                <a:pt x="45" y="715"/>
                              </a:lnTo>
                              <a:lnTo>
                                <a:pt x="44" y="718"/>
                              </a:lnTo>
                              <a:lnTo>
                                <a:pt x="49" y="723"/>
                              </a:lnTo>
                              <a:lnTo>
                                <a:pt x="52" y="741"/>
                              </a:lnTo>
                              <a:lnTo>
                                <a:pt x="54" y="742"/>
                              </a:lnTo>
                              <a:lnTo>
                                <a:pt x="57" y="741"/>
                              </a:lnTo>
                              <a:lnTo>
                                <a:pt x="58" y="740"/>
                              </a:lnTo>
                              <a:lnTo>
                                <a:pt x="58" y="737"/>
                              </a:lnTo>
                              <a:lnTo>
                                <a:pt x="60" y="734"/>
                              </a:lnTo>
                              <a:lnTo>
                                <a:pt x="63" y="733"/>
                              </a:lnTo>
                              <a:lnTo>
                                <a:pt x="66" y="732"/>
                              </a:lnTo>
                              <a:lnTo>
                                <a:pt x="68" y="733"/>
                              </a:lnTo>
                              <a:lnTo>
                                <a:pt x="69" y="734"/>
                              </a:lnTo>
                              <a:lnTo>
                                <a:pt x="72" y="734"/>
                              </a:lnTo>
                              <a:lnTo>
                                <a:pt x="75" y="728"/>
                              </a:lnTo>
                              <a:lnTo>
                                <a:pt x="75" y="724"/>
                              </a:lnTo>
                              <a:lnTo>
                                <a:pt x="77" y="723"/>
                              </a:lnTo>
                              <a:lnTo>
                                <a:pt x="78" y="719"/>
                              </a:lnTo>
                              <a:lnTo>
                                <a:pt x="77" y="717"/>
                              </a:lnTo>
                              <a:lnTo>
                                <a:pt x="77" y="714"/>
                              </a:lnTo>
                              <a:lnTo>
                                <a:pt x="75" y="713"/>
                              </a:lnTo>
                              <a:lnTo>
                                <a:pt x="73" y="706"/>
                              </a:lnTo>
                              <a:lnTo>
                                <a:pt x="69" y="702"/>
                              </a:lnTo>
                              <a:lnTo>
                                <a:pt x="64" y="700"/>
                              </a:lnTo>
                              <a:lnTo>
                                <a:pt x="57" y="692"/>
                              </a:lnTo>
                              <a:lnTo>
                                <a:pt x="54" y="690"/>
                              </a:lnTo>
                              <a:lnTo>
                                <a:pt x="51" y="690"/>
                              </a:lnTo>
                              <a:lnTo>
                                <a:pt x="51" y="690"/>
                              </a:lnTo>
                              <a:close/>
                              <a:moveTo>
                                <a:pt x="126" y="708"/>
                              </a:moveTo>
                              <a:lnTo>
                                <a:pt x="129" y="706"/>
                              </a:lnTo>
                              <a:lnTo>
                                <a:pt x="128" y="703"/>
                              </a:lnTo>
                              <a:lnTo>
                                <a:pt x="129" y="702"/>
                              </a:lnTo>
                              <a:lnTo>
                                <a:pt x="128" y="697"/>
                              </a:lnTo>
                              <a:lnTo>
                                <a:pt x="126" y="696"/>
                              </a:lnTo>
                              <a:lnTo>
                                <a:pt x="123" y="691"/>
                              </a:lnTo>
                              <a:lnTo>
                                <a:pt x="123" y="689"/>
                              </a:lnTo>
                              <a:lnTo>
                                <a:pt x="120" y="685"/>
                              </a:lnTo>
                              <a:lnTo>
                                <a:pt x="121" y="683"/>
                              </a:lnTo>
                              <a:lnTo>
                                <a:pt x="120" y="681"/>
                              </a:lnTo>
                              <a:lnTo>
                                <a:pt x="118" y="680"/>
                              </a:lnTo>
                              <a:lnTo>
                                <a:pt x="118" y="677"/>
                              </a:lnTo>
                              <a:lnTo>
                                <a:pt x="120" y="668"/>
                              </a:lnTo>
                              <a:lnTo>
                                <a:pt x="120" y="665"/>
                              </a:lnTo>
                              <a:lnTo>
                                <a:pt x="114" y="661"/>
                              </a:lnTo>
                              <a:lnTo>
                                <a:pt x="108" y="658"/>
                              </a:lnTo>
                              <a:lnTo>
                                <a:pt x="106" y="654"/>
                              </a:lnTo>
                              <a:lnTo>
                                <a:pt x="101" y="652"/>
                              </a:lnTo>
                              <a:lnTo>
                                <a:pt x="101" y="654"/>
                              </a:lnTo>
                              <a:lnTo>
                                <a:pt x="107" y="663"/>
                              </a:lnTo>
                              <a:lnTo>
                                <a:pt x="108" y="661"/>
                              </a:lnTo>
                              <a:lnTo>
                                <a:pt x="113" y="664"/>
                              </a:lnTo>
                              <a:lnTo>
                                <a:pt x="117" y="673"/>
                              </a:lnTo>
                              <a:lnTo>
                                <a:pt x="114" y="675"/>
                              </a:lnTo>
                              <a:lnTo>
                                <a:pt x="109" y="673"/>
                              </a:lnTo>
                              <a:lnTo>
                                <a:pt x="109" y="674"/>
                              </a:lnTo>
                              <a:lnTo>
                                <a:pt x="111" y="677"/>
                              </a:lnTo>
                              <a:lnTo>
                                <a:pt x="111" y="679"/>
                              </a:lnTo>
                              <a:lnTo>
                                <a:pt x="107" y="675"/>
                              </a:lnTo>
                              <a:lnTo>
                                <a:pt x="105" y="667"/>
                              </a:lnTo>
                              <a:lnTo>
                                <a:pt x="101" y="663"/>
                              </a:lnTo>
                              <a:lnTo>
                                <a:pt x="100" y="666"/>
                              </a:lnTo>
                              <a:lnTo>
                                <a:pt x="103" y="674"/>
                              </a:lnTo>
                              <a:lnTo>
                                <a:pt x="105" y="678"/>
                              </a:lnTo>
                              <a:lnTo>
                                <a:pt x="105" y="680"/>
                              </a:lnTo>
                              <a:lnTo>
                                <a:pt x="99" y="675"/>
                              </a:lnTo>
                              <a:lnTo>
                                <a:pt x="98" y="676"/>
                              </a:lnTo>
                              <a:lnTo>
                                <a:pt x="102" y="680"/>
                              </a:lnTo>
                              <a:lnTo>
                                <a:pt x="104" y="684"/>
                              </a:lnTo>
                              <a:lnTo>
                                <a:pt x="102" y="687"/>
                              </a:lnTo>
                              <a:lnTo>
                                <a:pt x="99" y="684"/>
                              </a:lnTo>
                              <a:lnTo>
                                <a:pt x="99" y="686"/>
                              </a:lnTo>
                              <a:lnTo>
                                <a:pt x="104" y="691"/>
                              </a:lnTo>
                              <a:lnTo>
                                <a:pt x="112" y="696"/>
                              </a:lnTo>
                              <a:lnTo>
                                <a:pt x="117" y="703"/>
                              </a:lnTo>
                              <a:lnTo>
                                <a:pt x="118" y="708"/>
                              </a:lnTo>
                              <a:lnTo>
                                <a:pt x="116" y="711"/>
                              </a:lnTo>
                              <a:lnTo>
                                <a:pt x="116" y="712"/>
                              </a:lnTo>
                              <a:lnTo>
                                <a:pt x="119" y="712"/>
                              </a:lnTo>
                              <a:lnTo>
                                <a:pt x="120" y="715"/>
                              </a:lnTo>
                              <a:lnTo>
                                <a:pt x="124" y="708"/>
                              </a:lnTo>
                              <a:lnTo>
                                <a:pt x="126" y="708"/>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351" name="Freeform 296">
                          <a:extLst>
                            <a:ext uri="{FF2B5EF4-FFF2-40B4-BE49-F238E27FC236}">
                              <a16:creationId xmlns:a16="http://schemas.microsoft.com/office/drawing/2014/main" xmlns="" id="{BC8020E9-022D-AF4A-831C-946866DD66B7}"/>
                            </a:ext>
                          </a:extLst>
                        </p:cNvPr>
                        <p:cNvSpPr/>
                        <p:nvPr/>
                      </p:nvSpPr>
                      <p:spPr>
                        <a:xfrm>
                          <a:off x="6761163" y="2065338"/>
                          <a:ext cx="41275" cy="36513"/>
                        </a:xfrm>
                        <a:custGeom>
                          <a:avLst/>
                          <a:gdLst>
                            <a:gd name="T0" fmla="*/ 22 w 26"/>
                            <a:gd name="T1" fmla="*/ 1 h 23"/>
                            <a:gd name="T2" fmla="*/ 24 w 26"/>
                            <a:gd name="T3" fmla="*/ 4 h 23"/>
                            <a:gd name="T4" fmla="*/ 26 w 26"/>
                            <a:gd name="T5" fmla="*/ 4 h 23"/>
                            <a:gd name="T6" fmla="*/ 26 w 26"/>
                            <a:gd name="T7" fmla="*/ 6 h 23"/>
                            <a:gd name="T8" fmla="*/ 24 w 26"/>
                            <a:gd name="T9" fmla="*/ 17 h 23"/>
                            <a:gd name="T10" fmla="*/ 18 w 26"/>
                            <a:gd name="T11" fmla="*/ 23 h 23"/>
                            <a:gd name="T12" fmla="*/ 13 w 26"/>
                            <a:gd name="T13" fmla="*/ 21 h 23"/>
                            <a:gd name="T14" fmla="*/ 10 w 26"/>
                            <a:gd name="T15" fmla="*/ 21 h 23"/>
                            <a:gd name="T16" fmla="*/ 7 w 26"/>
                            <a:gd name="T17" fmla="*/ 17 h 23"/>
                            <a:gd name="T18" fmla="*/ 2 w 26"/>
                            <a:gd name="T19" fmla="*/ 15 h 23"/>
                            <a:gd name="T20" fmla="*/ 0 w 26"/>
                            <a:gd name="T21" fmla="*/ 12 h 23"/>
                            <a:gd name="T22" fmla="*/ 0 w 26"/>
                            <a:gd name="T23" fmla="*/ 11 h 23"/>
                            <a:gd name="T24" fmla="*/ 1 w 26"/>
                            <a:gd name="T25" fmla="*/ 9 h 23"/>
                            <a:gd name="T26" fmla="*/ 3 w 26"/>
                            <a:gd name="T27" fmla="*/ 10 h 23"/>
                            <a:gd name="T28" fmla="*/ 5 w 26"/>
                            <a:gd name="T29" fmla="*/ 11 h 23"/>
                            <a:gd name="T30" fmla="*/ 6 w 26"/>
                            <a:gd name="T31" fmla="*/ 9 h 23"/>
                            <a:gd name="T32" fmla="*/ 7 w 26"/>
                            <a:gd name="T33" fmla="*/ 7 h 23"/>
                            <a:gd name="T34" fmla="*/ 6 w 26"/>
                            <a:gd name="T35" fmla="*/ 2 h 23"/>
                            <a:gd name="T36" fmla="*/ 7 w 26"/>
                            <a:gd name="T37" fmla="*/ 0 h 23"/>
                            <a:gd name="T38" fmla="*/ 19 w 26"/>
                            <a:gd name="T39" fmla="*/ 2 h 23"/>
                            <a:gd name="T40" fmla="*/ 22 w 26"/>
                            <a:gd name="T41"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23">
                              <a:moveTo>
                                <a:pt x="22" y="1"/>
                              </a:moveTo>
                              <a:lnTo>
                                <a:pt x="24" y="4"/>
                              </a:lnTo>
                              <a:lnTo>
                                <a:pt x="26" y="4"/>
                              </a:lnTo>
                              <a:lnTo>
                                <a:pt x="26" y="6"/>
                              </a:lnTo>
                              <a:lnTo>
                                <a:pt x="24" y="17"/>
                              </a:lnTo>
                              <a:lnTo>
                                <a:pt x="18" y="23"/>
                              </a:lnTo>
                              <a:lnTo>
                                <a:pt x="13" y="21"/>
                              </a:lnTo>
                              <a:lnTo>
                                <a:pt x="10" y="21"/>
                              </a:lnTo>
                              <a:lnTo>
                                <a:pt x="7" y="17"/>
                              </a:lnTo>
                              <a:lnTo>
                                <a:pt x="2" y="15"/>
                              </a:lnTo>
                              <a:lnTo>
                                <a:pt x="0" y="12"/>
                              </a:lnTo>
                              <a:lnTo>
                                <a:pt x="0" y="11"/>
                              </a:lnTo>
                              <a:lnTo>
                                <a:pt x="1" y="9"/>
                              </a:lnTo>
                              <a:lnTo>
                                <a:pt x="3" y="10"/>
                              </a:lnTo>
                              <a:lnTo>
                                <a:pt x="5" y="11"/>
                              </a:lnTo>
                              <a:lnTo>
                                <a:pt x="6" y="9"/>
                              </a:lnTo>
                              <a:lnTo>
                                <a:pt x="7" y="7"/>
                              </a:lnTo>
                              <a:lnTo>
                                <a:pt x="6" y="2"/>
                              </a:lnTo>
                              <a:lnTo>
                                <a:pt x="7" y="0"/>
                              </a:lnTo>
                              <a:lnTo>
                                <a:pt x="19" y="2"/>
                              </a:lnTo>
                              <a:lnTo>
                                <a:pt x="22" y="1"/>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352" name="Freeform 297">
                          <a:extLst>
                            <a:ext uri="{FF2B5EF4-FFF2-40B4-BE49-F238E27FC236}">
                              <a16:creationId xmlns:a16="http://schemas.microsoft.com/office/drawing/2014/main" xmlns="" id="{C82C6B17-A49E-DE41-B921-EED7656A3022}"/>
                            </a:ext>
                          </a:extLst>
                        </p:cNvPr>
                        <p:cNvSpPr/>
                        <p:nvPr/>
                      </p:nvSpPr>
                      <p:spPr>
                        <a:xfrm>
                          <a:off x="6761163" y="2065338"/>
                          <a:ext cx="41275" cy="36513"/>
                        </a:xfrm>
                        <a:custGeom>
                          <a:avLst/>
                          <a:gdLst>
                            <a:gd name="T0" fmla="*/ 22 w 26"/>
                            <a:gd name="T1" fmla="*/ 1 h 23"/>
                            <a:gd name="T2" fmla="*/ 24 w 26"/>
                            <a:gd name="T3" fmla="*/ 4 h 23"/>
                            <a:gd name="T4" fmla="*/ 26 w 26"/>
                            <a:gd name="T5" fmla="*/ 4 h 23"/>
                            <a:gd name="T6" fmla="*/ 26 w 26"/>
                            <a:gd name="T7" fmla="*/ 6 h 23"/>
                            <a:gd name="T8" fmla="*/ 24 w 26"/>
                            <a:gd name="T9" fmla="*/ 17 h 23"/>
                            <a:gd name="T10" fmla="*/ 18 w 26"/>
                            <a:gd name="T11" fmla="*/ 23 h 23"/>
                            <a:gd name="T12" fmla="*/ 13 w 26"/>
                            <a:gd name="T13" fmla="*/ 21 h 23"/>
                            <a:gd name="T14" fmla="*/ 10 w 26"/>
                            <a:gd name="T15" fmla="*/ 21 h 23"/>
                            <a:gd name="T16" fmla="*/ 7 w 26"/>
                            <a:gd name="T17" fmla="*/ 17 h 23"/>
                            <a:gd name="T18" fmla="*/ 2 w 26"/>
                            <a:gd name="T19" fmla="*/ 15 h 23"/>
                            <a:gd name="T20" fmla="*/ 0 w 26"/>
                            <a:gd name="T21" fmla="*/ 12 h 23"/>
                            <a:gd name="T22" fmla="*/ 0 w 26"/>
                            <a:gd name="T23" fmla="*/ 11 h 23"/>
                            <a:gd name="T24" fmla="*/ 1 w 26"/>
                            <a:gd name="T25" fmla="*/ 9 h 23"/>
                            <a:gd name="T26" fmla="*/ 3 w 26"/>
                            <a:gd name="T27" fmla="*/ 10 h 23"/>
                            <a:gd name="T28" fmla="*/ 5 w 26"/>
                            <a:gd name="T29" fmla="*/ 11 h 23"/>
                            <a:gd name="T30" fmla="*/ 6 w 26"/>
                            <a:gd name="T31" fmla="*/ 9 h 23"/>
                            <a:gd name="T32" fmla="*/ 7 w 26"/>
                            <a:gd name="T33" fmla="*/ 7 h 23"/>
                            <a:gd name="T34" fmla="*/ 6 w 26"/>
                            <a:gd name="T35" fmla="*/ 2 h 23"/>
                            <a:gd name="T36" fmla="*/ 7 w 26"/>
                            <a:gd name="T37" fmla="*/ 0 h 23"/>
                            <a:gd name="T38" fmla="*/ 19 w 26"/>
                            <a:gd name="T39" fmla="*/ 2 h 23"/>
                            <a:gd name="T40" fmla="*/ 22 w 26"/>
                            <a:gd name="T41"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23">
                              <a:moveTo>
                                <a:pt x="22" y="1"/>
                              </a:moveTo>
                              <a:lnTo>
                                <a:pt x="24" y="4"/>
                              </a:lnTo>
                              <a:lnTo>
                                <a:pt x="26" y="4"/>
                              </a:lnTo>
                              <a:lnTo>
                                <a:pt x="26" y="6"/>
                              </a:lnTo>
                              <a:lnTo>
                                <a:pt x="24" y="17"/>
                              </a:lnTo>
                              <a:lnTo>
                                <a:pt x="18" y="23"/>
                              </a:lnTo>
                              <a:lnTo>
                                <a:pt x="13" y="21"/>
                              </a:lnTo>
                              <a:lnTo>
                                <a:pt x="10" y="21"/>
                              </a:lnTo>
                              <a:lnTo>
                                <a:pt x="7" y="17"/>
                              </a:lnTo>
                              <a:lnTo>
                                <a:pt x="2" y="15"/>
                              </a:lnTo>
                              <a:lnTo>
                                <a:pt x="0" y="12"/>
                              </a:lnTo>
                              <a:lnTo>
                                <a:pt x="0" y="11"/>
                              </a:lnTo>
                              <a:lnTo>
                                <a:pt x="1" y="9"/>
                              </a:lnTo>
                              <a:lnTo>
                                <a:pt x="3" y="10"/>
                              </a:lnTo>
                              <a:lnTo>
                                <a:pt x="5" y="11"/>
                              </a:lnTo>
                              <a:lnTo>
                                <a:pt x="6" y="9"/>
                              </a:lnTo>
                              <a:lnTo>
                                <a:pt x="7" y="7"/>
                              </a:lnTo>
                              <a:lnTo>
                                <a:pt x="6" y="2"/>
                              </a:lnTo>
                              <a:lnTo>
                                <a:pt x="7" y="0"/>
                              </a:lnTo>
                              <a:lnTo>
                                <a:pt x="19" y="2"/>
                              </a:lnTo>
                              <a:lnTo>
                                <a:pt x="22" y="1"/>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353" name="Freeform 298">
                          <a:extLst>
                            <a:ext uri="{FF2B5EF4-FFF2-40B4-BE49-F238E27FC236}">
                              <a16:creationId xmlns:a16="http://schemas.microsoft.com/office/drawing/2014/main" xmlns="" id="{F77C7674-7027-B441-88E0-9E993FA4546B}"/>
                            </a:ext>
                          </a:extLst>
                        </p:cNvPr>
                        <p:cNvSpPr/>
                        <p:nvPr/>
                      </p:nvSpPr>
                      <p:spPr>
                        <a:xfrm>
                          <a:off x="8029575" y="2400300"/>
                          <a:ext cx="34925" cy="31750"/>
                        </a:xfrm>
                        <a:custGeom>
                          <a:avLst/>
                          <a:gdLst>
                            <a:gd name="T0" fmla="*/ 4 w 22"/>
                            <a:gd name="T1" fmla="*/ 2 h 20"/>
                            <a:gd name="T2" fmla="*/ 6 w 22"/>
                            <a:gd name="T3" fmla="*/ 0 h 20"/>
                            <a:gd name="T4" fmla="*/ 9 w 22"/>
                            <a:gd name="T5" fmla="*/ 0 h 20"/>
                            <a:gd name="T6" fmla="*/ 21 w 22"/>
                            <a:gd name="T7" fmla="*/ 8 h 20"/>
                            <a:gd name="T8" fmla="*/ 22 w 22"/>
                            <a:gd name="T9" fmla="*/ 11 h 20"/>
                            <a:gd name="T10" fmla="*/ 22 w 22"/>
                            <a:gd name="T11" fmla="*/ 13 h 20"/>
                            <a:gd name="T12" fmla="*/ 20 w 22"/>
                            <a:gd name="T13" fmla="*/ 13 h 20"/>
                            <a:gd name="T14" fmla="*/ 20 w 22"/>
                            <a:gd name="T15" fmla="*/ 20 h 20"/>
                            <a:gd name="T16" fmla="*/ 17 w 22"/>
                            <a:gd name="T17" fmla="*/ 20 h 20"/>
                            <a:gd name="T18" fmla="*/ 10 w 22"/>
                            <a:gd name="T19" fmla="*/ 18 h 20"/>
                            <a:gd name="T20" fmla="*/ 8 w 22"/>
                            <a:gd name="T21" fmla="*/ 15 h 20"/>
                            <a:gd name="T22" fmla="*/ 6 w 22"/>
                            <a:gd name="T23" fmla="*/ 13 h 20"/>
                            <a:gd name="T24" fmla="*/ 4 w 22"/>
                            <a:gd name="T25" fmla="*/ 11 h 20"/>
                            <a:gd name="T26" fmla="*/ 1 w 22"/>
                            <a:gd name="T27" fmla="*/ 9 h 20"/>
                            <a:gd name="T28" fmla="*/ 0 w 22"/>
                            <a:gd name="T29" fmla="*/ 6 h 20"/>
                            <a:gd name="T30" fmla="*/ 1 w 22"/>
                            <a:gd name="T31" fmla="*/ 3 h 20"/>
                            <a:gd name="T32" fmla="*/ 4 w 22"/>
                            <a:gd name="T3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0">
                              <a:moveTo>
                                <a:pt x="4" y="2"/>
                              </a:moveTo>
                              <a:lnTo>
                                <a:pt x="6" y="0"/>
                              </a:lnTo>
                              <a:lnTo>
                                <a:pt x="9" y="0"/>
                              </a:lnTo>
                              <a:lnTo>
                                <a:pt x="21" y="8"/>
                              </a:lnTo>
                              <a:lnTo>
                                <a:pt x="22" y="11"/>
                              </a:lnTo>
                              <a:lnTo>
                                <a:pt x="22" y="13"/>
                              </a:lnTo>
                              <a:lnTo>
                                <a:pt x="20" y="13"/>
                              </a:lnTo>
                              <a:lnTo>
                                <a:pt x="20" y="20"/>
                              </a:lnTo>
                              <a:lnTo>
                                <a:pt x="17" y="20"/>
                              </a:lnTo>
                              <a:lnTo>
                                <a:pt x="10" y="18"/>
                              </a:lnTo>
                              <a:lnTo>
                                <a:pt x="8" y="15"/>
                              </a:lnTo>
                              <a:lnTo>
                                <a:pt x="6" y="13"/>
                              </a:lnTo>
                              <a:lnTo>
                                <a:pt x="4" y="11"/>
                              </a:lnTo>
                              <a:lnTo>
                                <a:pt x="1" y="9"/>
                              </a:lnTo>
                              <a:lnTo>
                                <a:pt x="0" y="6"/>
                              </a:lnTo>
                              <a:lnTo>
                                <a:pt x="1" y="3"/>
                              </a:lnTo>
                              <a:lnTo>
                                <a:pt x="4" y="2"/>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354" name="Freeform 299">
                          <a:extLst>
                            <a:ext uri="{FF2B5EF4-FFF2-40B4-BE49-F238E27FC236}">
                              <a16:creationId xmlns:a16="http://schemas.microsoft.com/office/drawing/2014/main" xmlns="" id="{8C107269-10F7-1844-A8BA-A184FB9CEF64}"/>
                            </a:ext>
                          </a:extLst>
                        </p:cNvPr>
                        <p:cNvSpPr/>
                        <p:nvPr/>
                      </p:nvSpPr>
                      <p:spPr>
                        <a:xfrm>
                          <a:off x="8029575" y="2400300"/>
                          <a:ext cx="34925" cy="31750"/>
                        </a:xfrm>
                        <a:custGeom>
                          <a:avLst/>
                          <a:gdLst>
                            <a:gd name="T0" fmla="*/ 4 w 22"/>
                            <a:gd name="T1" fmla="*/ 2 h 20"/>
                            <a:gd name="T2" fmla="*/ 6 w 22"/>
                            <a:gd name="T3" fmla="*/ 0 h 20"/>
                            <a:gd name="T4" fmla="*/ 9 w 22"/>
                            <a:gd name="T5" fmla="*/ 0 h 20"/>
                            <a:gd name="T6" fmla="*/ 21 w 22"/>
                            <a:gd name="T7" fmla="*/ 8 h 20"/>
                            <a:gd name="T8" fmla="*/ 22 w 22"/>
                            <a:gd name="T9" fmla="*/ 11 h 20"/>
                            <a:gd name="T10" fmla="*/ 22 w 22"/>
                            <a:gd name="T11" fmla="*/ 13 h 20"/>
                            <a:gd name="T12" fmla="*/ 20 w 22"/>
                            <a:gd name="T13" fmla="*/ 13 h 20"/>
                            <a:gd name="T14" fmla="*/ 20 w 22"/>
                            <a:gd name="T15" fmla="*/ 20 h 20"/>
                            <a:gd name="T16" fmla="*/ 17 w 22"/>
                            <a:gd name="T17" fmla="*/ 20 h 20"/>
                            <a:gd name="T18" fmla="*/ 10 w 22"/>
                            <a:gd name="T19" fmla="*/ 18 h 20"/>
                            <a:gd name="T20" fmla="*/ 8 w 22"/>
                            <a:gd name="T21" fmla="*/ 15 h 20"/>
                            <a:gd name="T22" fmla="*/ 6 w 22"/>
                            <a:gd name="T23" fmla="*/ 13 h 20"/>
                            <a:gd name="T24" fmla="*/ 4 w 22"/>
                            <a:gd name="T25" fmla="*/ 11 h 20"/>
                            <a:gd name="T26" fmla="*/ 1 w 22"/>
                            <a:gd name="T27" fmla="*/ 9 h 20"/>
                            <a:gd name="T28" fmla="*/ 0 w 22"/>
                            <a:gd name="T29" fmla="*/ 6 h 20"/>
                            <a:gd name="T30" fmla="*/ 1 w 22"/>
                            <a:gd name="T31" fmla="*/ 3 h 20"/>
                            <a:gd name="T32" fmla="*/ 4 w 22"/>
                            <a:gd name="T3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0">
                              <a:moveTo>
                                <a:pt x="4" y="2"/>
                              </a:moveTo>
                              <a:lnTo>
                                <a:pt x="6" y="0"/>
                              </a:lnTo>
                              <a:lnTo>
                                <a:pt x="9" y="0"/>
                              </a:lnTo>
                              <a:lnTo>
                                <a:pt x="21" y="8"/>
                              </a:lnTo>
                              <a:lnTo>
                                <a:pt x="22" y="11"/>
                              </a:lnTo>
                              <a:lnTo>
                                <a:pt x="22" y="13"/>
                              </a:lnTo>
                              <a:lnTo>
                                <a:pt x="20" y="13"/>
                              </a:lnTo>
                              <a:lnTo>
                                <a:pt x="20" y="20"/>
                              </a:lnTo>
                              <a:lnTo>
                                <a:pt x="17" y="20"/>
                              </a:lnTo>
                              <a:lnTo>
                                <a:pt x="10" y="18"/>
                              </a:lnTo>
                              <a:lnTo>
                                <a:pt x="8" y="15"/>
                              </a:lnTo>
                              <a:lnTo>
                                <a:pt x="6" y="13"/>
                              </a:lnTo>
                              <a:lnTo>
                                <a:pt x="4" y="11"/>
                              </a:lnTo>
                              <a:lnTo>
                                <a:pt x="1" y="9"/>
                              </a:lnTo>
                              <a:lnTo>
                                <a:pt x="0" y="6"/>
                              </a:lnTo>
                              <a:lnTo>
                                <a:pt x="1" y="3"/>
                              </a:lnTo>
                              <a:lnTo>
                                <a:pt x="4" y="2"/>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355" name="Freeform 312">
                          <a:extLst>
                            <a:ext uri="{FF2B5EF4-FFF2-40B4-BE49-F238E27FC236}">
                              <a16:creationId xmlns:a16="http://schemas.microsoft.com/office/drawing/2014/main" xmlns="" id="{3F57F9FB-A79D-5143-953B-10151D31833D}"/>
                            </a:ext>
                          </a:extLst>
                        </p:cNvPr>
                        <p:cNvSpPr/>
                        <p:nvPr/>
                      </p:nvSpPr>
                      <p:spPr>
                        <a:xfrm>
                          <a:off x="6761163" y="2065338"/>
                          <a:ext cx="41275" cy="36513"/>
                        </a:xfrm>
                        <a:custGeom>
                          <a:avLst/>
                          <a:gdLst>
                            <a:gd name="T0" fmla="*/ 22 w 26"/>
                            <a:gd name="T1" fmla="*/ 1 h 23"/>
                            <a:gd name="T2" fmla="*/ 24 w 26"/>
                            <a:gd name="T3" fmla="*/ 4 h 23"/>
                            <a:gd name="T4" fmla="*/ 26 w 26"/>
                            <a:gd name="T5" fmla="*/ 4 h 23"/>
                            <a:gd name="T6" fmla="*/ 26 w 26"/>
                            <a:gd name="T7" fmla="*/ 6 h 23"/>
                            <a:gd name="T8" fmla="*/ 24 w 26"/>
                            <a:gd name="T9" fmla="*/ 17 h 23"/>
                            <a:gd name="T10" fmla="*/ 18 w 26"/>
                            <a:gd name="T11" fmla="*/ 23 h 23"/>
                            <a:gd name="T12" fmla="*/ 13 w 26"/>
                            <a:gd name="T13" fmla="*/ 21 h 23"/>
                            <a:gd name="T14" fmla="*/ 10 w 26"/>
                            <a:gd name="T15" fmla="*/ 21 h 23"/>
                            <a:gd name="T16" fmla="*/ 7 w 26"/>
                            <a:gd name="T17" fmla="*/ 17 h 23"/>
                            <a:gd name="T18" fmla="*/ 2 w 26"/>
                            <a:gd name="T19" fmla="*/ 15 h 23"/>
                            <a:gd name="T20" fmla="*/ 0 w 26"/>
                            <a:gd name="T21" fmla="*/ 12 h 23"/>
                            <a:gd name="T22" fmla="*/ 0 w 26"/>
                            <a:gd name="T23" fmla="*/ 11 h 23"/>
                            <a:gd name="T24" fmla="*/ 1 w 26"/>
                            <a:gd name="T25" fmla="*/ 9 h 23"/>
                            <a:gd name="T26" fmla="*/ 3 w 26"/>
                            <a:gd name="T27" fmla="*/ 10 h 23"/>
                            <a:gd name="T28" fmla="*/ 5 w 26"/>
                            <a:gd name="T29" fmla="*/ 11 h 23"/>
                            <a:gd name="T30" fmla="*/ 6 w 26"/>
                            <a:gd name="T31" fmla="*/ 9 h 23"/>
                            <a:gd name="T32" fmla="*/ 7 w 26"/>
                            <a:gd name="T33" fmla="*/ 7 h 23"/>
                            <a:gd name="T34" fmla="*/ 6 w 26"/>
                            <a:gd name="T35" fmla="*/ 2 h 23"/>
                            <a:gd name="T36" fmla="*/ 7 w 26"/>
                            <a:gd name="T37" fmla="*/ 0 h 23"/>
                            <a:gd name="T38" fmla="*/ 19 w 26"/>
                            <a:gd name="T39" fmla="*/ 2 h 23"/>
                            <a:gd name="T40" fmla="*/ 22 w 26"/>
                            <a:gd name="T41"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23">
                              <a:moveTo>
                                <a:pt x="22" y="1"/>
                              </a:moveTo>
                              <a:lnTo>
                                <a:pt x="24" y="4"/>
                              </a:lnTo>
                              <a:lnTo>
                                <a:pt x="26" y="4"/>
                              </a:lnTo>
                              <a:lnTo>
                                <a:pt x="26" y="6"/>
                              </a:lnTo>
                              <a:lnTo>
                                <a:pt x="24" y="17"/>
                              </a:lnTo>
                              <a:lnTo>
                                <a:pt x="18" y="23"/>
                              </a:lnTo>
                              <a:lnTo>
                                <a:pt x="13" y="21"/>
                              </a:lnTo>
                              <a:lnTo>
                                <a:pt x="10" y="21"/>
                              </a:lnTo>
                              <a:lnTo>
                                <a:pt x="7" y="17"/>
                              </a:lnTo>
                              <a:lnTo>
                                <a:pt x="2" y="15"/>
                              </a:lnTo>
                              <a:lnTo>
                                <a:pt x="0" y="12"/>
                              </a:lnTo>
                              <a:lnTo>
                                <a:pt x="0" y="11"/>
                              </a:lnTo>
                              <a:lnTo>
                                <a:pt x="1" y="9"/>
                              </a:lnTo>
                              <a:lnTo>
                                <a:pt x="3" y="10"/>
                              </a:lnTo>
                              <a:lnTo>
                                <a:pt x="5" y="11"/>
                              </a:lnTo>
                              <a:lnTo>
                                <a:pt x="6" y="9"/>
                              </a:lnTo>
                              <a:lnTo>
                                <a:pt x="7" y="7"/>
                              </a:lnTo>
                              <a:lnTo>
                                <a:pt x="6" y="2"/>
                              </a:lnTo>
                              <a:lnTo>
                                <a:pt x="7" y="0"/>
                              </a:lnTo>
                              <a:lnTo>
                                <a:pt x="19" y="2"/>
                              </a:lnTo>
                              <a:lnTo>
                                <a:pt x="22" y="1"/>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356" name="Freeform 314">
                          <a:extLst>
                            <a:ext uri="{FF2B5EF4-FFF2-40B4-BE49-F238E27FC236}">
                              <a16:creationId xmlns:a16="http://schemas.microsoft.com/office/drawing/2014/main" xmlns="" id="{98575DE0-F33D-184D-902B-24C8CDD7A1CB}"/>
                            </a:ext>
                          </a:extLst>
                        </p:cNvPr>
                        <p:cNvSpPr/>
                        <p:nvPr/>
                      </p:nvSpPr>
                      <p:spPr>
                        <a:xfrm>
                          <a:off x="8029575" y="2400300"/>
                          <a:ext cx="34925" cy="31750"/>
                        </a:xfrm>
                        <a:custGeom>
                          <a:avLst/>
                          <a:gdLst>
                            <a:gd name="T0" fmla="*/ 4 w 22"/>
                            <a:gd name="T1" fmla="*/ 2 h 20"/>
                            <a:gd name="T2" fmla="*/ 6 w 22"/>
                            <a:gd name="T3" fmla="*/ 0 h 20"/>
                            <a:gd name="T4" fmla="*/ 9 w 22"/>
                            <a:gd name="T5" fmla="*/ 0 h 20"/>
                            <a:gd name="T6" fmla="*/ 21 w 22"/>
                            <a:gd name="T7" fmla="*/ 8 h 20"/>
                            <a:gd name="T8" fmla="*/ 22 w 22"/>
                            <a:gd name="T9" fmla="*/ 11 h 20"/>
                            <a:gd name="T10" fmla="*/ 22 w 22"/>
                            <a:gd name="T11" fmla="*/ 13 h 20"/>
                            <a:gd name="T12" fmla="*/ 20 w 22"/>
                            <a:gd name="T13" fmla="*/ 13 h 20"/>
                            <a:gd name="T14" fmla="*/ 20 w 22"/>
                            <a:gd name="T15" fmla="*/ 20 h 20"/>
                            <a:gd name="T16" fmla="*/ 17 w 22"/>
                            <a:gd name="T17" fmla="*/ 20 h 20"/>
                            <a:gd name="T18" fmla="*/ 10 w 22"/>
                            <a:gd name="T19" fmla="*/ 18 h 20"/>
                            <a:gd name="T20" fmla="*/ 8 w 22"/>
                            <a:gd name="T21" fmla="*/ 15 h 20"/>
                            <a:gd name="T22" fmla="*/ 6 w 22"/>
                            <a:gd name="T23" fmla="*/ 13 h 20"/>
                            <a:gd name="T24" fmla="*/ 4 w 22"/>
                            <a:gd name="T25" fmla="*/ 11 h 20"/>
                            <a:gd name="T26" fmla="*/ 1 w 22"/>
                            <a:gd name="T27" fmla="*/ 9 h 20"/>
                            <a:gd name="T28" fmla="*/ 0 w 22"/>
                            <a:gd name="T29" fmla="*/ 6 h 20"/>
                            <a:gd name="T30" fmla="*/ 1 w 22"/>
                            <a:gd name="T31" fmla="*/ 3 h 20"/>
                            <a:gd name="T32" fmla="*/ 4 w 22"/>
                            <a:gd name="T3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0">
                              <a:moveTo>
                                <a:pt x="4" y="2"/>
                              </a:moveTo>
                              <a:lnTo>
                                <a:pt x="6" y="0"/>
                              </a:lnTo>
                              <a:lnTo>
                                <a:pt x="9" y="0"/>
                              </a:lnTo>
                              <a:lnTo>
                                <a:pt x="21" y="8"/>
                              </a:lnTo>
                              <a:lnTo>
                                <a:pt x="22" y="11"/>
                              </a:lnTo>
                              <a:lnTo>
                                <a:pt x="22" y="13"/>
                              </a:lnTo>
                              <a:lnTo>
                                <a:pt x="20" y="13"/>
                              </a:lnTo>
                              <a:lnTo>
                                <a:pt x="20" y="20"/>
                              </a:lnTo>
                              <a:lnTo>
                                <a:pt x="17" y="20"/>
                              </a:lnTo>
                              <a:lnTo>
                                <a:pt x="10" y="18"/>
                              </a:lnTo>
                              <a:lnTo>
                                <a:pt x="8" y="15"/>
                              </a:lnTo>
                              <a:lnTo>
                                <a:pt x="6" y="13"/>
                              </a:lnTo>
                              <a:lnTo>
                                <a:pt x="4" y="11"/>
                              </a:lnTo>
                              <a:lnTo>
                                <a:pt x="1" y="9"/>
                              </a:lnTo>
                              <a:lnTo>
                                <a:pt x="0" y="6"/>
                              </a:lnTo>
                              <a:lnTo>
                                <a:pt x="1" y="3"/>
                              </a:lnTo>
                              <a:lnTo>
                                <a:pt x="4" y="2"/>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357" name="Freeform 316">
                          <a:extLst>
                            <a:ext uri="{FF2B5EF4-FFF2-40B4-BE49-F238E27FC236}">
                              <a16:creationId xmlns:a16="http://schemas.microsoft.com/office/drawing/2014/main" xmlns="" id="{32625D30-A256-C34C-AF62-9FFEFB94BA70}"/>
                            </a:ext>
                          </a:extLst>
                        </p:cNvPr>
                        <p:cNvSpPr/>
                        <p:nvPr/>
                      </p:nvSpPr>
                      <p:spPr>
                        <a:xfrm>
                          <a:off x="5834063" y="2595563"/>
                          <a:ext cx="28575" cy="20638"/>
                        </a:xfrm>
                        <a:custGeom>
                          <a:avLst/>
                          <a:gdLst>
                            <a:gd name="T0" fmla="*/ 0 w 18"/>
                            <a:gd name="T1" fmla="*/ 8 h 13"/>
                            <a:gd name="T2" fmla="*/ 5 w 18"/>
                            <a:gd name="T3" fmla="*/ 7 h 13"/>
                            <a:gd name="T4" fmla="*/ 11 w 18"/>
                            <a:gd name="T5" fmla="*/ 2 h 13"/>
                            <a:gd name="T6" fmla="*/ 16 w 18"/>
                            <a:gd name="T7" fmla="*/ 0 h 13"/>
                            <a:gd name="T8" fmla="*/ 17 w 18"/>
                            <a:gd name="T9" fmla="*/ 1 h 13"/>
                            <a:gd name="T10" fmla="*/ 18 w 18"/>
                            <a:gd name="T11" fmla="*/ 7 h 13"/>
                            <a:gd name="T12" fmla="*/ 15 w 18"/>
                            <a:gd name="T13" fmla="*/ 7 h 13"/>
                            <a:gd name="T14" fmla="*/ 7 w 18"/>
                            <a:gd name="T15" fmla="*/ 13 h 13"/>
                            <a:gd name="T16" fmla="*/ 4 w 18"/>
                            <a:gd name="T17" fmla="*/ 13 h 13"/>
                            <a:gd name="T18" fmla="*/ 2 w 18"/>
                            <a:gd name="T19" fmla="*/ 11 h 13"/>
                            <a:gd name="T20" fmla="*/ 0 w 18"/>
                            <a:gd name="T21"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3">
                              <a:moveTo>
                                <a:pt x="0" y="8"/>
                              </a:moveTo>
                              <a:lnTo>
                                <a:pt x="5" y="7"/>
                              </a:lnTo>
                              <a:lnTo>
                                <a:pt x="11" y="2"/>
                              </a:lnTo>
                              <a:lnTo>
                                <a:pt x="16" y="0"/>
                              </a:lnTo>
                              <a:lnTo>
                                <a:pt x="17" y="1"/>
                              </a:lnTo>
                              <a:lnTo>
                                <a:pt x="18" y="7"/>
                              </a:lnTo>
                              <a:lnTo>
                                <a:pt x="15" y="7"/>
                              </a:lnTo>
                              <a:lnTo>
                                <a:pt x="7" y="13"/>
                              </a:lnTo>
                              <a:lnTo>
                                <a:pt x="4" y="13"/>
                              </a:lnTo>
                              <a:lnTo>
                                <a:pt x="2" y="11"/>
                              </a:lnTo>
                              <a:lnTo>
                                <a:pt x="0" y="8"/>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358" name="Freeform 317">
                          <a:extLst>
                            <a:ext uri="{FF2B5EF4-FFF2-40B4-BE49-F238E27FC236}">
                              <a16:creationId xmlns:a16="http://schemas.microsoft.com/office/drawing/2014/main" xmlns="" id="{34FE2E20-D4E7-5345-BA39-112F5858E01E}"/>
                            </a:ext>
                          </a:extLst>
                        </p:cNvPr>
                        <p:cNvSpPr/>
                        <p:nvPr/>
                      </p:nvSpPr>
                      <p:spPr>
                        <a:xfrm>
                          <a:off x="5834063" y="2595563"/>
                          <a:ext cx="28575" cy="20638"/>
                        </a:xfrm>
                        <a:custGeom>
                          <a:avLst/>
                          <a:gdLst>
                            <a:gd name="T0" fmla="*/ 0 w 18"/>
                            <a:gd name="T1" fmla="*/ 8 h 13"/>
                            <a:gd name="T2" fmla="*/ 5 w 18"/>
                            <a:gd name="T3" fmla="*/ 7 h 13"/>
                            <a:gd name="T4" fmla="*/ 11 w 18"/>
                            <a:gd name="T5" fmla="*/ 2 h 13"/>
                            <a:gd name="T6" fmla="*/ 16 w 18"/>
                            <a:gd name="T7" fmla="*/ 0 h 13"/>
                            <a:gd name="T8" fmla="*/ 17 w 18"/>
                            <a:gd name="T9" fmla="*/ 1 h 13"/>
                            <a:gd name="T10" fmla="*/ 18 w 18"/>
                            <a:gd name="T11" fmla="*/ 7 h 13"/>
                            <a:gd name="T12" fmla="*/ 15 w 18"/>
                            <a:gd name="T13" fmla="*/ 7 h 13"/>
                            <a:gd name="T14" fmla="*/ 7 w 18"/>
                            <a:gd name="T15" fmla="*/ 13 h 13"/>
                            <a:gd name="T16" fmla="*/ 4 w 18"/>
                            <a:gd name="T17" fmla="*/ 13 h 13"/>
                            <a:gd name="T18" fmla="*/ 2 w 18"/>
                            <a:gd name="T19" fmla="*/ 11 h 13"/>
                            <a:gd name="T20" fmla="*/ 0 w 18"/>
                            <a:gd name="T21"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3">
                              <a:moveTo>
                                <a:pt x="0" y="8"/>
                              </a:moveTo>
                              <a:lnTo>
                                <a:pt x="5" y="7"/>
                              </a:lnTo>
                              <a:lnTo>
                                <a:pt x="11" y="2"/>
                              </a:lnTo>
                              <a:lnTo>
                                <a:pt x="16" y="0"/>
                              </a:lnTo>
                              <a:lnTo>
                                <a:pt x="17" y="1"/>
                              </a:lnTo>
                              <a:lnTo>
                                <a:pt x="18" y="7"/>
                              </a:lnTo>
                              <a:lnTo>
                                <a:pt x="15" y="7"/>
                              </a:lnTo>
                              <a:lnTo>
                                <a:pt x="7" y="13"/>
                              </a:lnTo>
                              <a:lnTo>
                                <a:pt x="4" y="13"/>
                              </a:lnTo>
                              <a:lnTo>
                                <a:pt x="2" y="11"/>
                              </a:lnTo>
                              <a:lnTo>
                                <a:pt x="0" y="8"/>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grpSp>
                </p:grpSp>
              </p:grpSp>
              <p:sp>
                <p:nvSpPr>
                  <p:cNvPr id="28" name="Freeform 324">
                    <a:extLst>
                      <a:ext uri="{FF2B5EF4-FFF2-40B4-BE49-F238E27FC236}">
                        <a16:creationId xmlns:a16="http://schemas.microsoft.com/office/drawing/2014/main" xmlns="" id="{830C2DE0-E498-5748-B934-BD7FC13F89FE}"/>
                      </a:ext>
                    </a:extLst>
                  </p:cNvPr>
                  <p:cNvSpPr/>
                  <p:nvPr/>
                </p:nvSpPr>
                <p:spPr>
                  <a:xfrm>
                    <a:off x="4705350" y="3394075"/>
                    <a:ext cx="214313" cy="149225"/>
                  </a:xfrm>
                  <a:custGeom>
                    <a:avLst/>
                    <a:gdLst>
                      <a:gd name="T0" fmla="*/ 116 w 135"/>
                      <a:gd name="T1" fmla="*/ 93 h 94"/>
                      <a:gd name="T2" fmla="*/ 103 w 135"/>
                      <a:gd name="T3" fmla="*/ 87 h 94"/>
                      <a:gd name="T4" fmla="*/ 96 w 135"/>
                      <a:gd name="T5" fmla="*/ 85 h 94"/>
                      <a:gd name="T6" fmla="*/ 40 w 135"/>
                      <a:gd name="T7" fmla="*/ 91 h 94"/>
                      <a:gd name="T8" fmla="*/ 39 w 135"/>
                      <a:gd name="T9" fmla="*/ 85 h 94"/>
                      <a:gd name="T10" fmla="*/ 32 w 135"/>
                      <a:gd name="T11" fmla="*/ 79 h 94"/>
                      <a:gd name="T12" fmla="*/ 32 w 135"/>
                      <a:gd name="T13" fmla="*/ 74 h 94"/>
                      <a:gd name="T14" fmla="*/ 22 w 135"/>
                      <a:gd name="T15" fmla="*/ 74 h 94"/>
                      <a:gd name="T16" fmla="*/ 17 w 135"/>
                      <a:gd name="T17" fmla="*/ 64 h 94"/>
                      <a:gd name="T18" fmla="*/ 12 w 135"/>
                      <a:gd name="T19" fmla="*/ 62 h 94"/>
                      <a:gd name="T20" fmla="*/ 7 w 135"/>
                      <a:gd name="T21" fmla="*/ 51 h 94"/>
                      <a:gd name="T22" fmla="*/ 0 w 135"/>
                      <a:gd name="T23" fmla="*/ 45 h 94"/>
                      <a:gd name="T24" fmla="*/ 13 w 135"/>
                      <a:gd name="T25" fmla="*/ 40 h 94"/>
                      <a:gd name="T26" fmla="*/ 23 w 135"/>
                      <a:gd name="T27" fmla="*/ 22 h 94"/>
                      <a:gd name="T28" fmla="*/ 25 w 135"/>
                      <a:gd name="T29" fmla="*/ 17 h 94"/>
                      <a:gd name="T30" fmla="*/ 28 w 135"/>
                      <a:gd name="T31" fmla="*/ 12 h 94"/>
                      <a:gd name="T32" fmla="*/ 34 w 135"/>
                      <a:gd name="T33" fmla="*/ 11 h 94"/>
                      <a:gd name="T34" fmla="*/ 39 w 135"/>
                      <a:gd name="T35" fmla="*/ 6 h 94"/>
                      <a:gd name="T36" fmla="*/ 67 w 135"/>
                      <a:gd name="T37" fmla="*/ 10 h 94"/>
                      <a:gd name="T38" fmla="*/ 76 w 135"/>
                      <a:gd name="T39" fmla="*/ 6 h 94"/>
                      <a:gd name="T40" fmla="*/ 89 w 135"/>
                      <a:gd name="T41" fmla="*/ 0 h 94"/>
                      <a:gd name="T42" fmla="*/ 101 w 135"/>
                      <a:gd name="T43" fmla="*/ 10 h 94"/>
                      <a:gd name="T44" fmla="*/ 112 w 135"/>
                      <a:gd name="T45" fmla="*/ 31 h 94"/>
                      <a:gd name="T46" fmla="*/ 112 w 135"/>
                      <a:gd name="T47" fmla="*/ 47 h 94"/>
                      <a:gd name="T48" fmla="*/ 116 w 135"/>
                      <a:gd name="T49" fmla="*/ 58 h 94"/>
                      <a:gd name="T50" fmla="*/ 122 w 135"/>
                      <a:gd name="T51" fmla="*/ 62 h 94"/>
                      <a:gd name="T52" fmla="*/ 131 w 135"/>
                      <a:gd name="T53" fmla="*/ 59 h 94"/>
                      <a:gd name="T54" fmla="*/ 134 w 135"/>
                      <a:gd name="T55" fmla="*/ 60 h 94"/>
                      <a:gd name="T56" fmla="*/ 134 w 135"/>
                      <a:gd name="T57" fmla="*/ 69 h 94"/>
                      <a:gd name="T58" fmla="*/ 130 w 135"/>
                      <a:gd name="T59" fmla="*/ 72 h 94"/>
                      <a:gd name="T60" fmla="*/ 122 w 135"/>
                      <a:gd name="T61" fmla="*/ 77 h 94"/>
                      <a:gd name="T62" fmla="*/ 126 w 135"/>
                      <a:gd name="T63" fmla="*/ 72 h 94"/>
                      <a:gd name="T64" fmla="*/ 124 w 135"/>
                      <a:gd name="T65" fmla="*/ 6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5" h="94">
                        <a:moveTo>
                          <a:pt x="120" y="92"/>
                        </a:moveTo>
                        <a:lnTo>
                          <a:pt x="116" y="93"/>
                        </a:lnTo>
                        <a:lnTo>
                          <a:pt x="110" y="89"/>
                        </a:lnTo>
                        <a:lnTo>
                          <a:pt x="103" y="87"/>
                        </a:lnTo>
                        <a:lnTo>
                          <a:pt x="101" y="85"/>
                        </a:lnTo>
                        <a:lnTo>
                          <a:pt x="96" y="85"/>
                        </a:lnTo>
                        <a:lnTo>
                          <a:pt x="75" y="94"/>
                        </a:lnTo>
                        <a:lnTo>
                          <a:pt x="40" y="91"/>
                        </a:lnTo>
                        <a:lnTo>
                          <a:pt x="38" y="89"/>
                        </a:lnTo>
                        <a:lnTo>
                          <a:pt x="39" y="85"/>
                        </a:lnTo>
                        <a:lnTo>
                          <a:pt x="34" y="84"/>
                        </a:lnTo>
                        <a:lnTo>
                          <a:pt x="32" y="79"/>
                        </a:lnTo>
                        <a:lnTo>
                          <a:pt x="34" y="77"/>
                        </a:lnTo>
                        <a:lnTo>
                          <a:pt x="32" y="74"/>
                        </a:lnTo>
                        <a:lnTo>
                          <a:pt x="29" y="76"/>
                        </a:lnTo>
                        <a:lnTo>
                          <a:pt x="22" y="74"/>
                        </a:lnTo>
                        <a:lnTo>
                          <a:pt x="18" y="70"/>
                        </a:lnTo>
                        <a:lnTo>
                          <a:pt x="17" y="64"/>
                        </a:lnTo>
                        <a:lnTo>
                          <a:pt x="15" y="62"/>
                        </a:lnTo>
                        <a:lnTo>
                          <a:pt x="12" y="62"/>
                        </a:lnTo>
                        <a:lnTo>
                          <a:pt x="10" y="59"/>
                        </a:lnTo>
                        <a:lnTo>
                          <a:pt x="7" y="51"/>
                        </a:lnTo>
                        <a:lnTo>
                          <a:pt x="5" y="47"/>
                        </a:lnTo>
                        <a:lnTo>
                          <a:pt x="0" y="45"/>
                        </a:lnTo>
                        <a:lnTo>
                          <a:pt x="0" y="45"/>
                        </a:lnTo>
                        <a:lnTo>
                          <a:pt x="13" y="40"/>
                        </a:lnTo>
                        <a:lnTo>
                          <a:pt x="20" y="26"/>
                        </a:lnTo>
                        <a:lnTo>
                          <a:pt x="23" y="22"/>
                        </a:lnTo>
                        <a:lnTo>
                          <a:pt x="24" y="19"/>
                        </a:lnTo>
                        <a:lnTo>
                          <a:pt x="25" y="17"/>
                        </a:lnTo>
                        <a:lnTo>
                          <a:pt x="25" y="15"/>
                        </a:lnTo>
                        <a:lnTo>
                          <a:pt x="28" y="12"/>
                        </a:lnTo>
                        <a:lnTo>
                          <a:pt x="32" y="11"/>
                        </a:lnTo>
                        <a:lnTo>
                          <a:pt x="34" y="11"/>
                        </a:lnTo>
                        <a:lnTo>
                          <a:pt x="37" y="7"/>
                        </a:lnTo>
                        <a:lnTo>
                          <a:pt x="39" y="6"/>
                        </a:lnTo>
                        <a:lnTo>
                          <a:pt x="62" y="6"/>
                        </a:lnTo>
                        <a:lnTo>
                          <a:pt x="67" y="10"/>
                        </a:lnTo>
                        <a:lnTo>
                          <a:pt x="71" y="7"/>
                        </a:lnTo>
                        <a:lnTo>
                          <a:pt x="76" y="6"/>
                        </a:lnTo>
                        <a:lnTo>
                          <a:pt x="80" y="6"/>
                        </a:lnTo>
                        <a:lnTo>
                          <a:pt x="89" y="0"/>
                        </a:lnTo>
                        <a:lnTo>
                          <a:pt x="93" y="1"/>
                        </a:lnTo>
                        <a:lnTo>
                          <a:pt x="101" y="10"/>
                        </a:lnTo>
                        <a:lnTo>
                          <a:pt x="102" y="14"/>
                        </a:lnTo>
                        <a:lnTo>
                          <a:pt x="112" y="31"/>
                        </a:lnTo>
                        <a:lnTo>
                          <a:pt x="113" y="43"/>
                        </a:lnTo>
                        <a:lnTo>
                          <a:pt x="112" y="47"/>
                        </a:lnTo>
                        <a:lnTo>
                          <a:pt x="114" y="59"/>
                        </a:lnTo>
                        <a:lnTo>
                          <a:pt x="116" y="58"/>
                        </a:lnTo>
                        <a:lnTo>
                          <a:pt x="119" y="62"/>
                        </a:lnTo>
                        <a:lnTo>
                          <a:pt x="122" y="62"/>
                        </a:lnTo>
                        <a:lnTo>
                          <a:pt x="124" y="60"/>
                        </a:lnTo>
                        <a:lnTo>
                          <a:pt x="131" y="59"/>
                        </a:lnTo>
                        <a:lnTo>
                          <a:pt x="133" y="59"/>
                        </a:lnTo>
                        <a:lnTo>
                          <a:pt x="134" y="60"/>
                        </a:lnTo>
                        <a:lnTo>
                          <a:pt x="135" y="62"/>
                        </a:lnTo>
                        <a:lnTo>
                          <a:pt x="134" y="69"/>
                        </a:lnTo>
                        <a:lnTo>
                          <a:pt x="132" y="72"/>
                        </a:lnTo>
                        <a:lnTo>
                          <a:pt x="130" y="72"/>
                        </a:lnTo>
                        <a:lnTo>
                          <a:pt x="123" y="79"/>
                        </a:lnTo>
                        <a:lnTo>
                          <a:pt x="122" y="77"/>
                        </a:lnTo>
                        <a:lnTo>
                          <a:pt x="124" y="75"/>
                        </a:lnTo>
                        <a:lnTo>
                          <a:pt x="126" y="72"/>
                        </a:lnTo>
                        <a:lnTo>
                          <a:pt x="126" y="68"/>
                        </a:lnTo>
                        <a:lnTo>
                          <a:pt x="124" y="68"/>
                        </a:lnTo>
                        <a:lnTo>
                          <a:pt x="120" y="92"/>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29" name="Freeform 328">
                    <a:extLst>
                      <a:ext uri="{FF2B5EF4-FFF2-40B4-BE49-F238E27FC236}">
                        <a16:creationId xmlns:a16="http://schemas.microsoft.com/office/drawing/2014/main" xmlns="" id="{5E58B02F-C880-844A-BD0A-0BD43BE0F0AD}"/>
                      </a:ext>
                    </a:extLst>
                  </p:cNvPr>
                  <p:cNvSpPr/>
                  <p:nvPr/>
                </p:nvSpPr>
                <p:spPr>
                  <a:xfrm>
                    <a:off x="5392738" y="4025900"/>
                    <a:ext cx="19050" cy="41275"/>
                  </a:xfrm>
                  <a:custGeom>
                    <a:avLst/>
                    <a:gdLst>
                      <a:gd name="T0" fmla="*/ 4 w 12"/>
                      <a:gd name="T1" fmla="*/ 26 h 26"/>
                      <a:gd name="T2" fmla="*/ 10 w 12"/>
                      <a:gd name="T3" fmla="*/ 23 h 26"/>
                      <a:gd name="T4" fmla="*/ 10 w 12"/>
                      <a:gd name="T5" fmla="*/ 23 h 26"/>
                      <a:gd name="T6" fmla="*/ 10 w 12"/>
                      <a:gd name="T7" fmla="*/ 21 h 26"/>
                      <a:gd name="T8" fmla="*/ 12 w 12"/>
                      <a:gd name="T9" fmla="*/ 19 h 26"/>
                      <a:gd name="T10" fmla="*/ 12 w 12"/>
                      <a:gd name="T11" fmla="*/ 18 h 26"/>
                      <a:gd name="T12" fmla="*/ 12 w 12"/>
                      <a:gd name="T13" fmla="*/ 14 h 26"/>
                      <a:gd name="T14" fmla="*/ 11 w 12"/>
                      <a:gd name="T15" fmla="*/ 13 h 26"/>
                      <a:gd name="T16" fmla="*/ 11 w 12"/>
                      <a:gd name="T17" fmla="*/ 9 h 26"/>
                      <a:gd name="T18" fmla="*/ 11 w 12"/>
                      <a:gd name="T19" fmla="*/ 8 h 26"/>
                      <a:gd name="T20" fmla="*/ 11 w 12"/>
                      <a:gd name="T21" fmla="*/ 8 h 26"/>
                      <a:gd name="T22" fmla="*/ 12 w 12"/>
                      <a:gd name="T23" fmla="*/ 6 h 26"/>
                      <a:gd name="T24" fmla="*/ 12 w 12"/>
                      <a:gd name="T25" fmla="*/ 5 h 26"/>
                      <a:gd name="T26" fmla="*/ 12 w 12"/>
                      <a:gd name="T27" fmla="*/ 4 h 26"/>
                      <a:gd name="T28" fmla="*/ 12 w 12"/>
                      <a:gd name="T29" fmla="*/ 4 h 26"/>
                      <a:gd name="T30" fmla="*/ 10 w 12"/>
                      <a:gd name="T31" fmla="*/ 4 h 26"/>
                      <a:gd name="T32" fmla="*/ 9 w 12"/>
                      <a:gd name="T33" fmla="*/ 2 h 26"/>
                      <a:gd name="T34" fmla="*/ 8 w 12"/>
                      <a:gd name="T35" fmla="*/ 1 h 26"/>
                      <a:gd name="T36" fmla="*/ 6 w 12"/>
                      <a:gd name="T37" fmla="*/ 0 h 26"/>
                      <a:gd name="T38" fmla="*/ 5 w 12"/>
                      <a:gd name="T39" fmla="*/ 1 h 26"/>
                      <a:gd name="T40" fmla="*/ 2 w 12"/>
                      <a:gd name="T41" fmla="*/ 9 h 26"/>
                      <a:gd name="T42" fmla="*/ 0 w 12"/>
                      <a:gd name="T43" fmla="*/ 11 h 26"/>
                      <a:gd name="T44" fmla="*/ 1 w 12"/>
                      <a:gd name="T45" fmla="*/ 13 h 26"/>
                      <a:gd name="T46" fmla="*/ 0 w 12"/>
                      <a:gd name="T47" fmla="*/ 14 h 26"/>
                      <a:gd name="T48" fmla="*/ 1 w 12"/>
                      <a:gd name="T49" fmla="*/ 15 h 26"/>
                      <a:gd name="T50" fmla="*/ 0 w 12"/>
                      <a:gd name="T51" fmla="*/ 16 h 26"/>
                      <a:gd name="T52" fmla="*/ 1 w 12"/>
                      <a:gd name="T53" fmla="*/ 19 h 26"/>
                      <a:gd name="T54" fmla="*/ 1 w 12"/>
                      <a:gd name="T55" fmla="*/ 20 h 26"/>
                      <a:gd name="T56" fmla="*/ 1 w 12"/>
                      <a:gd name="T57" fmla="*/ 21 h 26"/>
                      <a:gd name="T58" fmla="*/ 1 w 12"/>
                      <a:gd name="T59" fmla="*/ 22 h 26"/>
                      <a:gd name="T60" fmla="*/ 1 w 12"/>
                      <a:gd name="T61" fmla="*/ 22 h 26"/>
                      <a:gd name="T62" fmla="*/ 3 w 12"/>
                      <a:gd name="T63" fmla="*/ 25 h 26"/>
                      <a:gd name="T64" fmla="*/ 4 w 12"/>
                      <a:gd name="T6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 h="26">
                        <a:moveTo>
                          <a:pt x="4" y="26"/>
                        </a:moveTo>
                        <a:lnTo>
                          <a:pt x="10" y="23"/>
                        </a:lnTo>
                        <a:lnTo>
                          <a:pt x="10" y="23"/>
                        </a:lnTo>
                        <a:lnTo>
                          <a:pt x="10" y="21"/>
                        </a:lnTo>
                        <a:lnTo>
                          <a:pt x="12" y="19"/>
                        </a:lnTo>
                        <a:lnTo>
                          <a:pt x="12" y="18"/>
                        </a:lnTo>
                        <a:lnTo>
                          <a:pt x="12" y="14"/>
                        </a:lnTo>
                        <a:lnTo>
                          <a:pt x="11" y="13"/>
                        </a:lnTo>
                        <a:lnTo>
                          <a:pt x="11" y="9"/>
                        </a:lnTo>
                        <a:lnTo>
                          <a:pt x="11" y="8"/>
                        </a:lnTo>
                        <a:lnTo>
                          <a:pt x="11" y="8"/>
                        </a:lnTo>
                        <a:lnTo>
                          <a:pt x="12" y="6"/>
                        </a:lnTo>
                        <a:lnTo>
                          <a:pt x="12" y="5"/>
                        </a:lnTo>
                        <a:lnTo>
                          <a:pt x="12" y="4"/>
                        </a:lnTo>
                        <a:lnTo>
                          <a:pt x="12" y="4"/>
                        </a:lnTo>
                        <a:lnTo>
                          <a:pt x="10" y="4"/>
                        </a:lnTo>
                        <a:lnTo>
                          <a:pt x="9" y="2"/>
                        </a:lnTo>
                        <a:lnTo>
                          <a:pt x="8" y="1"/>
                        </a:lnTo>
                        <a:lnTo>
                          <a:pt x="6" y="0"/>
                        </a:lnTo>
                        <a:lnTo>
                          <a:pt x="5" y="1"/>
                        </a:lnTo>
                        <a:lnTo>
                          <a:pt x="2" y="9"/>
                        </a:lnTo>
                        <a:lnTo>
                          <a:pt x="0" y="11"/>
                        </a:lnTo>
                        <a:lnTo>
                          <a:pt x="1" y="13"/>
                        </a:lnTo>
                        <a:lnTo>
                          <a:pt x="0" y="14"/>
                        </a:lnTo>
                        <a:lnTo>
                          <a:pt x="1" y="15"/>
                        </a:lnTo>
                        <a:lnTo>
                          <a:pt x="0" y="16"/>
                        </a:lnTo>
                        <a:lnTo>
                          <a:pt x="1" y="19"/>
                        </a:lnTo>
                        <a:lnTo>
                          <a:pt x="1" y="20"/>
                        </a:lnTo>
                        <a:lnTo>
                          <a:pt x="1" y="21"/>
                        </a:lnTo>
                        <a:lnTo>
                          <a:pt x="1" y="22"/>
                        </a:lnTo>
                        <a:lnTo>
                          <a:pt x="1" y="22"/>
                        </a:lnTo>
                        <a:lnTo>
                          <a:pt x="3" y="25"/>
                        </a:lnTo>
                        <a:lnTo>
                          <a:pt x="4" y="26"/>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30" name="Freeform 334">
                    <a:extLst>
                      <a:ext uri="{FF2B5EF4-FFF2-40B4-BE49-F238E27FC236}">
                        <a16:creationId xmlns:a16="http://schemas.microsoft.com/office/drawing/2014/main" xmlns="" id="{0B81E8DD-2FD5-B144-A2C4-048B1496279F}"/>
                      </a:ext>
                    </a:extLst>
                  </p:cNvPr>
                  <p:cNvSpPr/>
                  <p:nvPr/>
                </p:nvSpPr>
                <p:spPr>
                  <a:xfrm>
                    <a:off x="4568825" y="3155950"/>
                    <a:ext cx="222250" cy="209550"/>
                  </a:xfrm>
                  <a:custGeom>
                    <a:avLst/>
                    <a:gdLst>
                      <a:gd name="T0" fmla="*/ 137 w 140"/>
                      <a:gd name="T1" fmla="*/ 90 h 132"/>
                      <a:gd name="T2" fmla="*/ 139 w 140"/>
                      <a:gd name="T3" fmla="*/ 95 h 132"/>
                      <a:gd name="T4" fmla="*/ 139 w 140"/>
                      <a:gd name="T5" fmla="*/ 103 h 132"/>
                      <a:gd name="T6" fmla="*/ 121 w 140"/>
                      <a:gd name="T7" fmla="*/ 125 h 132"/>
                      <a:gd name="T8" fmla="*/ 121 w 140"/>
                      <a:gd name="T9" fmla="*/ 132 h 132"/>
                      <a:gd name="T10" fmla="*/ 115 w 140"/>
                      <a:gd name="T11" fmla="*/ 131 h 132"/>
                      <a:gd name="T12" fmla="*/ 100 w 140"/>
                      <a:gd name="T13" fmla="*/ 125 h 132"/>
                      <a:gd name="T14" fmla="*/ 93 w 140"/>
                      <a:gd name="T15" fmla="*/ 126 h 132"/>
                      <a:gd name="T16" fmla="*/ 86 w 140"/>
                      <a:gd name="T17" fmla="*/ 129 h 132"/>
                      <a:gd name="T18" fmla="*/ 81 w 140"/>
                      <a:gd name="T19" fmla="*/ 129 h 132"/>
                      <a:gd name="T20" fmla="*/ 69 w 140"/>
                      <a:gd name="T21" fmla="*/ 125 h 132"/>
                      <a:gd name="T22" fmla="*/ 57 w 140"/>
                      <a:gd name="T23" fmla="*/ 113 h 132"/>
                      <a:gd name="T24" fmla="*/ 53 w 140"/>
                      <a:gd name="T25" fmla="*/ 113 h 132"/>
                      <a:gd name="T26" fmla="*/ 50 w 140"/>
                      <a:gd name="T27" fmla="*/ 107 h 132"/>
                      <a:gd name="T28" fmla="*/ 39 w 140"/>
                      <a:gd name="T29" fmla="*/ 105 h 132"/>
                      <a:gd name="T30" fmla="*/ 37 w 140"/>
                      <a:gd name="T31" fmla="*/ 109 h 132"/>
                      <a:gd name="T32" fmla="*/ 30 w 140"/>
                      <a:gd name="T33" fmla="*/ 104 h 132"/>
                      <a:gd name="T34" fmla="*/ 31 w 140"/>
                      <a:gd name="T35" fmla="*/ 100 h 132"/>
                      <a:gd name="T36" fmla="*/ 28 w 140"/>
                      <a:gd name="T37" fmla="*/ 99 h 132"/>
                      <a:gd name="T38" fmla="*/ 18 w 140"/>
                      <a:gd name="T39" fmla="*/ 95 h 132"/>
                      <a:gd name="T40" fmla="*/ 14 w 140"/>
                      <a:gd name="T41" fmla="*/ 91 h 132"/>
                      <a:gd name="T42" fmla="*/ 8 w 140"/>
                      <a:gd name="T43" fmla="*/ 94 h 132"/>
                      <a:gd name="T44" fmla="*/ 10 w 140"/>
                      <a:gd name="T45" fmla="*/ 81 h 132"/>
                      <a:gd name="T46" fmla="*/ 3 w 140"/>
                      <a:gd name="T47" fmla="*/ 52 h 132"/>
                      <a:gd name="T48" fmla="*/ 0 w 140"/>
                      <a:gd name="T49" fmla="*/ 47 h 132"/>
                      <a:gd name="T50" fmla="*/ 3 w 140"/>
                      <a:gd name="T51" fmla="*/ 33 h 132"/>
                      <a:gd name="T52" fmla="*/ 4 w 140"/>
                      <a:gd name="T53" fmla="*/ 29 h 132"/>
                      <a:gd name="T54" fmla="*/ 5 w 140"/>
                      <a:gd name="T55" fmla="*/ 25 h 132"/>
                      <a:gd name="T56" fmla="*/ 3 w 140"/>
                      <a:gd name="T57" fmla="*/ 23 h 132"/>
                      <a:gd name="T58" fmla="*/ 6 w 140"/>
                      <a:gd name="T59" fmla="*/ 23 h 132"/>
                      <a:gd name="T60" fmla="*/ 26 w 140"/>
                      <a:gd name="T61" fmla="*/ 14 h 132"/>
                      <a:gd name="T62" fmla="*/ 44 w 140"/>
                      <a:gd name="T63" fmla="*/ 3 h 132"/>
                      <a:gd name="T64" fmla="*/ 64 w 140"/>
                      <a:gd name="T65" fmla="*/ 2 h 132"/>
                      <a:gd name="T66" fmla="*/ 65 w 140"/>
                      <a:gd name="T67" fmla="*/ 6 h 132"/>
                      <a:gd name="T68" fmla="*/ 64 w 140"/>
                      <a:gd name="T69" fmla="*/ 13 h 132"/>
                      <a:gd name="T70" fmla="*/ 66 w 140"/>
                      <a:gd name="T71" fmla="*/ 13 h 132"/>
                      <a:gd name="T72" fmla="*/ 68 w 140"/>
                      <a:gd name="T73" fmla="*/ 13 h 132"/>
                      <a:gd name="T74" fmla="*/ 77 w 140"/>
                      <a:gd name="T75" fmla="*/ 10 h 132"/>
                      <a:gd name="T76" fmla="*/ 123 w 140"/>
                      <a:gd name="T77" fmla="*/ 11 h 132"/>
                      <a:gd name="T78" fmla="*/ 138 w 140"/>
                      <a:gd name="T79" fmla="*/ 51 h 132"/>
                      <a:gd name="T80" fmla="*/ 131 w 140"/>
                      <a:gd name="T81" fmla="*/ 57 h 132"/>
                      <a:gd name="T82" fmla="*/ 129 w 140"/>
                      <a:gd name="T83" fmla="*/ 64 h 132"/>
                      <a:gd name="T84" fmla="*/ 132 w 140"/>
                      <a:gd name="T85" fmla="*/ 7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0" h="132">
                        <a:moveTo>
                          <a:pt x="132" y="77"/>
                        </a:moveTo>
                        <a:lnTo>
                          <a:pt x="137" y="90"/>
                        </a:lnTo>
                        <a:lnTo>
                          <a:pt x="139" y="93"/>
                        </a:lnTo>
                        <a:lnTo>
                          <a:pt x="139" y="95"/>
                        </a:lnTo>
                        <a:lnTo>
                          <a:pt x="140" y="99"/>
                        </a:lnTo>
                        <a:lnTo>
                          <a:pt x="139" y="103"/>
                        </a:lnTo>
                        <a:lnTo>
                          <a:pt x="130" y="110"/>
                        </a:lnTo>
                        <a:lnTo>
                          <a:pt x="121" y="125"/>
                        </a:lnTo>
                        <a:lnTo>
                          <a:pt x="120" y="129"/>
                        </a:lnTo>
                        <a:lnTo>
                          <a:pt x="121" y="132"/>
                        </a:lnTo>
                        <a:lnTo>
                          <a:pt x="118" y="132"/>
                        </a:lnTo>
                        <a:lnTo>
                          <a:pt x="115" y="131"/>
                        </a:lnTo>
                        <a:lnTo>
                          <a:pt x="107" y="125"/>
                        </a:lnTo>
                        <a:lnTo>
                          <a:pt x="100" y="125"/>
                        </a:lnTo>
                        <a:lnTo>
                          <a:pt x="96" y="128"/>
                        </a:lnTo>
                        <a:lnTo>
                          <a:pt x="93" y="126"/>
                        </a:lnTo>
                        <a:lnTo>
                          <a:pt x="88" y="126"/>
                        </a:lnTo>
                        <a:lnTo>
                          <a:pt x="86" y="129"/>
                        </a:lnTo>
                        <a:lnTo>
                          <a:pt x="83" y="130"/>
                        </a:lnTo>
                        <a:lnTo>
                          <a:pt x="81" y="129"/>
                        </a:lnTo>
                        <a:lnTo>
                          <a:pt x="75" y="123"/>
                        </a:lnTo>
                        <a:lnTo>
                          <a:pt x="69" y="125"/>
                        </a:lnTo>
                        <a:lnTo>
                          <a:pt x="62" y="121"/>
                        </a:lnTo>
                        <a:lnTo>
                          <a:pt x="57" y="113"/>
                        </a:lnTo>
                        <a:lnTo>
                          <a:pt x="54" y="112"/>
                        </a:lnTo>
                        <a:lnTo>
                          <a:pt x="53" y="113"/>
                        </a:lnTo>
                        <a:lnTo>
                          <a:pt x="51" y="111"/>
                        </a:lnTo>
                        <a:lnTo>
                          <a:pt x="50" y="107"/>
                        </a:lnTo>
                        <a:lnTo>
                          <a:pt x="39" y="104"/>
                        </a:lnTo>
                        <a:lnTo>
                          <a:pt x="39" y="105"/>
                        </a:lnTo>
                        <a:lnTo>
                          <a:pt x="40" y="107"/>
                        </a:lnTo>
                        <a:lnTo>
                          <a:pt x="37" y="109"/>
                        </a:lnTo>
                        <a:lnTo>
                          <a:pt x="35" y="108"/>
                        </a:lnTo>
                        <a:lnTo>
                          <a:pt x="30" y="104"/>
                        </a:lnTo>
                        <a:lnTo>
                          <a:pt x="31" y="101"/>
                        </a:lnTo>
                        <a:lnTo>
                          <a:pt x="31" y="100"/>
                        </a:lnTo>
                        <a:lnTo>
                          <a:pt x="31" y="100"/>
                        </a:lnTo>
                        <a:lnTo>
                          <a:pt x="28" y="99"/>
                        </a:lnTo>
                        <a:lnTo>
                          <a:pt x="25" y="96"/>
                        </a:lnTo>
                        <a:lnTo>
                          <a:pt x="18" y="95"/>
                        </a:lnTo>
                        <a:lnTo>
                          <a:pt x="16" y="93"/>
                        </a:lnTo>
                        <a:lnTo>
                          <a:pt x="14" y="91"/>
                        </a:lnTo>
                        <a:lnTo>
                          <a:pt x="10" y="95"/>
                        </a:lnTo>
                        <a:lnTo>
                          <a:pt x="8" y="94"/>
                        </a:lnTo>
                        <a:lnTo>
                          <a:pt x="10" y="82"/>
                        </a:lnTo>
                        <a:lnTo>
                          <a:pt x="10" y="81"/>
                        </a:lnTo>
                        <a:lnTo>
                          <a:pt x="6" y="76"/>
                        </a:lnTo>
                        <a:lnTo>
                          <a:pt x="3" y="52"/>
                        </a:lnTo>
                        <a:lnTo>
                          <a:pt x="0" y="49"/>
                        </a:lnTo>
                        <a:lnTo>
                          <a:pt x="0" y="47"/>
                        </a:lnTo>
                        <a:lnTo>
                          <a:pt x="2" y="41"/>
                        </a:lnTo>
                        <a:lnTo>
                          <a:pt x="3" y="33"/>
                        </a:lnTo>
                        <a:lnTo>
                          <a:pt x="0" y="27"/>
                        </a:lnTo>
                        <a:lnTo>
                          <a:pt x="4" y="29"/>
                        </a:lnTo>
                        <a:lnTo>
                          <a:pt x="5" y="27"/>
                        </a:lnTo>
                        <a:lnTo>
                          <a:pt x="5" y="25"/>
                        </a:lnTo>
                        <a:lnTo>
                          <a:pt x="1" y="24"/>
                        </a:lnTo>
                        <a:lnTo>
                          <a:pt x="3" y="23"/>
                        </a:lnTo>
                        <a:lnTo>
                          <a:pt x="6" y="22"/>
                        </a:lnTo>
                        <a:lnTo>
                          <a:pt x="6" y="23"/>
                        </a:lnTo>
                        <a:lnTo>
                          <a:pt x="9" y="19"/>
                        </a:lnTo>
                        <a:lnTo>
                          <a:pt x="26" y="14"/>
                        </a:lnTo>
                        <a:lnTo>
                          <a:pt x="34" y="7"/>
                        </a:lnTo>
                        <a:lnTo>
                          <a:pt x="44" y="3"/>
                        </a:lnTo>
                        <a:lnTo>
                          <a:pt x="58" y="0"/>
                        </a:lnTo>
                        <a:lnTo>
                          <a:pt x="64" y="2"/>
                        </a:lnTo>
                        <a:lnTo>
                          <a:pt x="65" y="4"/>
                        </a:lnTo>
                        <a:lnTo>
                          <a:pt x="65" y="6"/>
                        </a:lnTo>
                        <a:lnTo>
                          <a:pt x="61" y="3"/>
                        </a:lnTo>
                        <a:lnTo>
                          <a:pt x="64" y="13"/>
                        </a:lnTo>
                        <a:lnTo>
                          <a:pt x="66" y="14"/>
                        </a:lnTo>
                        <a:lnTo>
                          <a:pt x="66" y="13"/>
                        </a:lnTo>
                        <a:lnTo>
                          <a:pt x="67" y="12"/>
                        </a:lnTo>
                        <a:lnTo>
                          <a:pt x="68" y="13"/>
                        </a:lnTo>
                        <a:lnTo>
                          <a:pt x="74" y="11"/>
                        </a:lnTo>
                        <a:lnTo>
                          <a:pt x="77" y="10"/>
                        </a:lnTo>
                        <a:lnTo>
                          <a:pt x="97" y="14"/>
                        </a:lnTo>
                        <a:lnTo>
                          <a:pt x="123" y="11"/>
                        </a:lnTo>
                        <a:lnTo>
                          <a:pt x="131" y="17"/>
                        </a:lnTo>
                        <a:lnTo>
                          <a:pt x="138" y="51"/>
                        </a:lnTo>
                        <a:lnTo>
                          <a:pt x="134" y="55"/>
                        </a:lnTo>
                        <a:lnTo>
                          <a:pt x="131" y="57"/>
                        </a:lnTo>
                        <a:lnTo>
                          <a:pt x="128" y="61"/>
                        </a:lnTo>
                        <a:lnTo>
                          <a:pt x="129" y="64"/>
                        </a:lnTo>
                        <a:lnTo>
                          <a:pt x="133" y="67"/>
                        </a:lnTo>
                        <a:lnTo>
                          <a:pt x="132" y="77"/>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31" name="Freeform 396">
                    <a:extLst>
                      <a:ext uri="{FF2B5EF4-FFF2-40B4-BE49-F238E27FC236}">
                        <a16:creationId xmlns:a16="http://schemas.microsoft.com/office/drawing/2014/main" xmlns="" id="{C1F3725A-C710-0C4E-BA89-0BE613DDCA0C}"/>
                      </a:ext>
                    </a:extLst>
                  </p:cNvPr>
                  <p:cNvSpPr/>
                  <p:nvPr/>
                </p:nvSpPr>
                <p:spPr>
                  <a:xfrm>
                    <a:off x="5421313" y="4057650"/>
                    <a:ext cx="174625" cy="198438"/>
                  </a:xfrm>
                  <a:custGeom>
                    <a:avLst/>
                    <a:gdLst>
                      <a:gd name="T0" fmla="*/ 53 w 110"/>
                      <a:gd name="T1" fmla="*/ 1 h 125"/>
                      <a:gd name="T2" fmla="*/ 53 w 110"/>
                      <a:gd name="T3" fmla="*/ 10 h 125"/>
                      <a:gd name="T4" fmla="*/ 55 w 110"/>
                      <a:gd name="T5" fmla="*/ 10 h 125"/>
                      <a:gd name="T6" fmla="*/ 51 w 110"/>
                      <a:gd name="T7" fmla="*/ 14 h 125"/>
                      <a:gd name="T8" fmla="*/ 53 w 110"/>
                      <a:gd name="T9" fmla="*/ 45 h 125"/>
                      <a:gd name="T10" fmla="*/ 0 w 110"/>
                      <a:gd name="T11" fmla="*/ 90 h 125"/>
                      <a:gd name="T12" fmla="*/ 30 w 110"/>
                      <a:gd name="T13" fmla="*/ 120 h 125"/>
                      <a:gd name="T14" fmla="*/ 40 w 110"/>
                      <a:gd name="T15" fmla="*/ 120 h 125"/>
                      <a:gd name="T16" fmla="*/ 44 w 110"/>
                      <a:gd name="T17" fmla="*/ 118 h 125"/>
                      <a:gd name="T18" fmla="*/ 47 w 110"/>
                      <a:gd name="T19" fmla="*/ 112 h 125"/>
                      <a:gd name="T20" fmla="*/ 58 w 110"/>
                      <a:gd name="T21" fmla="*/ 106 h 125"/>
                      <a:gd name="T22" fmla="*/ 63 w 110"/>
                      <a:gd name="T23" fmla="*/ 105 h 125"/>
                      <a:gd name="T24" fmla="*/ 66 w 110"/>
                      <a:gd name="T25" fmla="*/ 96 h 125"/>
                      <a:gd name="T26" fmla="*/ 70 w 110"/>
                      <a:gd name="T27" fmla="*/ 92 h 125"/>
                      <a:gd name="T28" fmla="*/ 73 w 110"/>
                      <a:gd name="T29" fmla="*/ 90 h 125"/>
                      <a:gd name="T30" fmla="*/ 80 w 110"/>
                      <a:gd name="T31" fmla="*/ 90 h 125"/>
                      <a:gd name="T32" fmla="*/ 82 w 110"/>
                      <a:gd name="T33" fmla="*/ 88 h 125"/>
                      <a:gd name="T34" fmla="*/ 81 w 110"/>
                      <a:gd name="T35" fmla="*/ 84 h 125"/>
                      <a:gd name="T36" fmla="*/ 81 w 110"/>
                      <a:gd name="T37" fmla="*/ 76 h 125"/>
                      <a:gd name="T38" fmla="*/ 86 w 110"/>
                      <a:gd name="T39" fmla="*/ 67 h 125"/>
                      <a:gd name="T40" fmla="*/ 88 w 110"/>
                      <a:gd name="T41" fmla="*/ 67 h 125"/>
                      <a:gd name="T42" fmla="*/ 90 w 110"/>
                      <a:gd name="T43" fmla="*/ 68 h 125"/>
                      <a:gd name="T44" fmla="*/ 92 w 110"/>
                      <a:gd name="T45" fmla="*/ 68 h 125"/>
                      <a:gd name="T46" fmla="*/ 103 w 110"/>
                      <a:gd name="T47" fmla="*/ 54 h 125"/>
                      <a:gd name="T48" fmla="*/ 110 w 110"/>
                      <a:gd name="T49" fmla="*/ 38 h 125"/>
                      <a:gd name="T50" fmla="*/ 108 w 110"/>
                      <a:gd name="T51" fmla="*/ 36 h 125"/>
                      <a:gd name="T52" fmla="*/ 105 w 110"/>
                      <a:gd name="T53" fmla="*/ 34 h 125"/>
                      <a:gd name="T54" fmla="*/ 101 w 110"/>
                      <a:gd name="T55" fmla="*/ 29 h 125"/>
                      <a:gd name="T56" fmla="*/ 98 w 110"/>
                      <a:gd name="T57" fmla="*/ 26 h 125"/>
                      <a:gd name="T58" fmla="*/ 92 w 110"/>
                      <a:gd name="T59" fmla="*/ 19 h 125"/>
                      <a:gd name="T60" fmla="*/ 86 w 110"/>
                      <a:gd name="T61" fmla="*/ 17 h 125"/>
                      <a:gd name="T62" fmla="*/ 74 w 110"/>
                      <a:gd name="T63" fmla="*/ 14 h 125"/>
                      <a:gd name="T64" fmla="*/ 69 w 110"/>
                      <a:gd name="T65" fmla="*/ 11 h 125"/>
                      <a:gd name="T66" fmla="*/ 65 w 110"/>
                      <a:gd name="T67" fmla="*/ 6 h 125"/>
                      <a:gd name="T68" fmla="*/ 61 w 110"/>
                      <a:gd name="T69"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5">
                        <a:moveTo>
                          <a:pt x="61" y="0"/>
                        </a:moveTo>
                        <a:lnTo>
                          <a:pt x="53" y="1"/>
                        </a:lnTo>
                        <a:lnTo>
                          <a:pt x="55" y="9"/>
                        </a:lnTo>
                        <a:lnTo>
                          <a:pt x="53" y="10"/>
                        </a:lnTo>
                        <a:lnTo>
                          <a:pt x="55" y="11"/>
                        </a:lnTo>
                        <a:lnTo>
                          <a:pt x="55" y="10"/>
                        </a:lnTo>
                        <a:lnTo>
                          <a:pt x="55" y="14"/>
                        </a:lnTo>
                        <a:lnTo>
                          <a:pt x="51" y="14"/>
                        </a:lnTo>
                        <a:lnTo>
                          <a:pt x="45" y="34"/>
                        </a:lnTo>
                        <a:lnTo>
                          <a:pt x="53" y="45"/>
                        </a:lnTo>
                        <a:lnTo>
                          <a:pt x="43" y="75"/>
                        </a:lnTo>
                        <a:lnTo>
                          <a:pt x="0" y="90"/>
                        </a:lnTo>
                        <a:lnTo>
                          <a:pt x="15" y="125"/>
                        </a:lnTo>
                        <a:lnTo>
                          <a:pt x="30" y="120"/>
                        </a:lnTo>
                        <a:lnTo>
                          <a:pt x="39" y="120"/>
                        </a:lnTo>
                        <a:lnTo>
                          <a:pt x="40" y="120"/>
                        </a:lnTo>
                        <a:lnTo>
                          <a:pt x="42" y="120"/>
                        </a:lnTo>
                        <a:lnTo>
                          <a:pt x="44" y="118"/>
                        </a:lnTo>
                        <a:lnTo>
                          <a:pt x="47" y="115"/>
                        </a:lnTo>
                        <a:lnTo>
                          <a:pt x="47" y="112"/>
                        </a:lnTo>
                        <a:lnTo>
                          <a:pt x="50" y="107"/>
                        </a:lnTo>
                        <a:lnTo>
                          <a:pt x="58" y="106"/>
                        </a:lnTo>
                        <a:lnTo>
                          <a:pt x="60" y="106"/>
                        </a:lnTo>
                        <a:lnTo>
                          <a:pt x="63" y="105"/>
                        </a:lnTo>
                        <a:lnTo>
                          <a:pt x="65" y="102"/>
                        </a:lnTo>
                        <a:lnTo>
                          <a:pt x="66" y="96"/>
                        </a:lnTo>
                        <a:lnTo>
                          <a:pt x="68" y="94"/>
                        </a:lnTo>
                        <a:lnTo>
                          <a:pt x="70" y="92"/>
                        </a:lnTo>
                        <a:lnTo>
                          <a:pt x="72" y="91"/>
                        </a:lnTo>
                        <a:lnTo>
                          <a:pt x="73" y="90"/>
                        </a:lnTo>
                        <a:lnTo>
                          <a:pt x="75" y="91"/>
                        </a:lnTo>
                        <a:lnTo>
                          <a:pt x="80" y="90"/>
                        </a:lnTo>
                        <a:lnTo>
                          <a:pt x="82" y="89"/>
                        </a:lnTo>
                        <a:lnTo>
                          <a:pt x="82" y="88"/>
                        </a:lnTo>
                        <a:lnTo>
                          <a:pt x="82" y="85"/>
                        </a:lnTo>
                        <a:lnTo>
                          <a:pt x="81" y="84"/>
                        </a:lnTo>
                        <a:lnTo>
                          <a:pt x="81" y="79"/>
                        </a:lnTo>
                        <a:lnTo>
                          <a:pt x="81" y="76"/>
                        </a:lnTo>
                        <a:lnTo>
                          <a:pt x="81" y="74"/>
                        </a:lnTo>
                        <a:lnTo>
                          <a:pt x="86" y="67"/>
                        </a:lnTo>
                        <a:lnTo>
                          <a:pt x="88" y="66"/>
                        </a:lnTo>
                        <a:lnTo>
                          <a:pt x="88" y="67"/>
                        </a:lnTo>
                        <a:lnTo>
                          <a:pt x="89" y="68"/>
                        </a:lnTo>
                        <a:lnTo>
                          <a:pt x="90" y="68"/>
                        </a:lnTo>
                        <a:lnTo>
                          <a:pt x="91" y="69"/>
                        </a:lnTo>
                        <a:lnTo>
                          <a:pt x="92" y="68"/>
                        </a:lnTo>
                        <a:lnTo>
                          <a:pt x="99" y="56"/>
                        </a:lnTo>
                        <a:lnTo>
                          <a:pt x="103" y="54"/>
                        </a:lnTo>
                        <a:lnTo>
                          <a:pt x="109" y="44"/>
                        </a:lnTo>
                        <a:lnTo>
                          <a:pt x="110" y="38"/>
                        </a:lnTo>
                        <a:lnTo>
                          <a:pt x="109" y="37"/>
                        </a:lnTo>
                        <a:lnTo>
                          <a:pt x="108" y="36"/>
                        </a:lnTo>
                        <a:lnTo>
                          <a:pt x="108" y="35"/>
                        </a:lnTo>
                        <a:lnTo>
                          <a:pt x="105" y="34"/>
                        </a:lnTo>
                        <a:lnTo>
                          <a:pt x="102" y="32"/>
                        </a:lnTo>
                        <a:lnTo>
                          <a:pt x="101" y="29"/>
                        </a:lnTo>
                        <a:lnTo>
                          <a:pt x="99" y="27"/>
                        </a:lnTo>
                        <a:lnTo>
                          <a:pt x="98" y="26"/>
                        </a:lnTo>
                        <a:lnTo>
                          <a:pt x="95" y="21"/>
                        </a:lnTo>
                        <a:lnTo>
                          <a:pt x="92" y="19"/>
                        </a:lnTo>
                        <a:lnTo>
                          <a:pt x="90" y="19"/>
                        </a:lnTo>
                        <a:lnTo>
                          <a:pt x="86" y="17"/>
                        </a:lnTo>
                        <a:lnTo>
                          <a:pt x="81" y="17"/>
                        </a:lnTo>
                        <a:lnTo>
                          <a:pt x="74" y="14"/>
                        </a:lnTo>
                        <a:lnTo>
                          <a:pt x="71" y="12"/>
                        </a:lnTo>
                        <a:lnTo>
                          <a:pt x="69" y="11"/>
                        </a:lnTo>
                        <a:lnTo>
                          <a:pt x="65" y="6"/>
                        </a:lnTo>
                        <a:lnTo>
                          <a:pt x="65" y="6"/>
                        </a:lnTo>
                        <a:lnTo>
                          <a:pt x="62" y="3"/>
                        </a:lnTo>
                        <a:lnTo>
                          <a:pt x="61" y="0"/>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32" name="Freeform 439">
                    <a:extLst>
                      <a:ext uri="{FF2B5EF4-FFF2-40B4-BE49-F238E27FC236}">
                        <a16:creationId xmlns:a16="http://schemas.microsoft.com/office/drawing/2014/main" xmlns="" id="{2C538DB8-D72A-9C48-BEA3-9BAD3F7E2C0F}"/>
                      </a:ext>
                    </a:extLst>
                  </p:cNvPr>
                  <p:cNvSpPr/>
                  <p:nvPr/>
                </p:nvSpPr>
                <p:spPr>
                  <a:xfrm>
                    <a:off x="4330700" y="3211513"/>
                    <a:ext cx="79375" cy="98425"/>
                  </a:xfrm>
                  <a:custGeom>
                    <a:avLst/>
                    <a:gdLst>
                      <a:gd name="T0" fmla="*/ 32 w 50"/>
                      <a:gd name="T1" fmla="*/ 62 h 62"/>
                      <a:gd name="T2" fmla="*/ 30 w 50"/>
                      <a:gd name="T3" fmla="*/ 52 h 62"/>
                      <a:gd name="T4" fmla="*/ 25 w 50"/>
                      <a:gd name="T5" fmla="*/ 50 h 62"/>
                      <a:gd name="T6" fmla="*/ 22 w 50"/>
                      <a:gd name="T7" fmla="*/ 47 h 62"/>
                      <a:gd name="T8" fmla="*/ 20 w 50"/>
                      <a:gd name="T9" fmla="*/ 46 h 62"/>
                      <a:gd name="T10" fmla="*/ 4 w 50"/>
                      <a:gd name="T11" fmla="*/ 51 h 62"/>
                      <a:gd name="T12" fmla="*/ 0 w 50"/>
                      <a:gd name="T13" fmla="*/ 48 h 62"/>
                      <a:gd name="T14" fmla="*/ 2 w 50"/>
                      <a:gd name="T15" fmla="*/ 48 h 62"/>
                      <a:gd name="T16" fmla="*/ 7 w 50"/>
                      <a:gd name="T17" fmla="*/ 48 h 62"/>
                      <a:gd name="T18" fmla="*/ 11 w 50"/>
                      <a:gd name="T19" fmla="*/ 47 h 62"/>
                      <a:gd name="T20" fmla="*/ 6 w 50"/>
                      <a:gd name="T21" fmla="*/ 47 h 62"/>
                      <a:gd name="T22" fmla="*/ 6 w 50"/>
                      <a:gd name="T23" fmla="*/ 45 h 62"/>
                      <a:gd name="T24" fmla="*/ 14 w 50"/>
                      <a:gd name="T25" fmla="*/ 42 h 62"/>
                      <a:gd name="T26" fmla="*/ 20 w 50"/>
                      <a:gd name="T27" fmla="*/ 40 h 62"/>
                      <a:gd name="T28" fmla="*/ 15 w 50"/>
                      <a:gd name="T29" fmla="*/ 40 h 62"/>
                      <a:gd name="T30" fmla="*/ 11 w 50"/>
                      <a:gd name="T31" fmla="*/ 39 h 62"/>
                      <a:gd name="T32" fmla="*/ 10 w 50"/>
                      <a:gd name="T33" fmla="*/ 36 h 62"/>
                      <a:gd name="T34" fmla="*/ 15 w 50"/>
                      <a:gd name="T35" fmla="*/ 28 h 62"/>
                      <a:gd name="T36" fmla="*/ 21 w 50"/>
                      <a:gd name="T37" fmla="*/ 13 h 62"/>
                      <a:gd name="T38" fmla="*/ 24 w 50"/>
                      <a:gd name="T39" fmla="*/ 16 h 62"/>
                      <a:gd name="T40" fmla="*/ 24 w 50"/>
                      <a:gd name="T41" fmla="*/ 17 h 62"/>
                      <a:gd name="T42" fmla="*/ 21 w 50"/>
                      <a:gd name="T43" fmla="*/ 19 h 62"/>
                      <a:gd name="T44" fmla="*/ 21 w 50"/>
                      <a:gd name="T45" fmla="*/ 23 h 62"/>
                      <a:gd name="T46" fmla="*/ 23 w 50"/>
                      <a:gd name="T47" fmla="*/ 26 h 62"/>
                      <a:gd name="T48" fmla="*/ 27 w 50"/>
                      <a:gd name="T49" fmla="*/ 27 h 62"/>
                      <a:gd name="T50" fmla="*/ 27 w 50"/>
                      <a:gd name="T51" fmla="*/ 24 h 62"/>
                      <a:gd name="T52" fmla="*/ 26 w 50"/>
                      <a:gd name="T53" fmla="*/ 21 h 62"/>
                      <a:gd name="T54" fmla="*/ 28 w 50"/>
                      <a:gd name="T55" fmla="*/ 20 h 62"/>
                      <a:gd name="T56" fmla="*/ 29 w 50"/>
                      <a:gd name="T57" fmla="*/ 13 h 62"/>
                      <a:gd name="T58" fmla="*/ 27 w 50"/>
                      <a:gd name="T59" fmla="*/ 12 h 62"/>
                      <a:gd name="T60" fmla="*/ 27 w 50"/>
                      <a:gd name="T61" fmla="*/ 7 h 62"/>
                      <a:gd name="T62" fmla="*/ 33 w 50"/>
                      <a:gd name="T63" fmla="*/ 2 h 62"/>
                      <a:gd name="T64" fmla="*/ 39 w 50"/>
                      <a:gd name="T65" fmla="*/ 2 h 62"/>
                      <a:gd name="T66" fmla="*/ 45 w 50"/>
                      <a:gd name="T67" fmla="*/ 0 h 62"/>
                      <a:gd name="T68" fmla="*/ 50 w 50"/>
                      <a:gd name="T69" fmla="*/ 4 h 62"/>
                      <a:gd name="T70" fmla="*/ 44 w 50"/>
                      <a:gd name="T71" fmla="*/ 19 h 62"/>
                      <a:gd name="T72" fmla="*/ 49 w 50"/>
                      <a:gd name="T73" fmla="*/ 23 h 62"/>
                      <a:gd name="T74" fmla="*/ 47 w 50"/>
                      <a:gd name="T75" fmla="*/ 29 h 62"/>
                      <a:gd name="T76" fmla="*/ 44 w 50"/>
                      <a:gd name="T77" fmla="*/ 34 h 62"/>
                      <a:gd name="T78" fmla="*/ 41 w 50"/>
                      <a:gd name="T79" fmla="*/ 37 h 62"/>
                      <a:gd name="T80" fmla="*/ 35 w 50"/>
                      <a:gd name="T81" fmla="*/ 35 h 62"/>
                      <a:gd name="T82" fmla="*/ 34 w 50"/>
                      <a:gd name="T83" fmla="*/ 54 h 62"/>
                      <a:gd name="T84" fmla="*/ 35 w 50"/>
                      <a:gd name="T85" fmla="*/ 6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0" h="62">
                        <a:moveTo>
                          <a:pt x="35" y="62"/>
                        </a:moveTo>
                        <a:lnTo>
                          <a:pt x="32" y="62"/>
                        </a:lnTo>
                        <a:lnTo>
                          <a:pt x="30" y="60"/>
                        </a:lnTo>
                        <a:lnTo>
                          <a:pt x="30" y="52"/>
                        </a:lnTo>
                        <a:lnTo>
                          <a:pt x="27" y="51"/>
                        </a:lnTo>
                        <a:lnTo>
                          <a:pt x="25" y="50"/>
                        </a:lnTo>
                        <a:lnTo>
                          <a:pt x="23" y="49"/>
                        </a:lnTo>
                        <a:lnTo>
                          <a:pt x="22" y="47"/>
                        </a:lnTo>
                        <a:lnTo>
                          <a:pt x="22" y="47"/>
                        </a:lnTo>
                        <a:lnTo>
                          <a:pt x="20" y="46"/>
                        </a:lnTo>
                        <a:lnTo>
                          <a:pt x="13" y="47"/>
                        </a:lnTo>
                        <a:lnTo>
                          <a:pt x="4" y="51"/>
                        </a:lnTo>
                        <a:lnTo>
                          <a:pt x="0" y="49"/>
                        </a:lnTo>
                        <a:lnTo>
                          <a:pt x="0" y="48"/>
                        </a:lnTo>
                        <a:lnTo>
                          <a:pt x="0" y="48"/>
                        </a:lnTo>
                        <a:lnTo>
                          <a:pt x="2" y="48"/>
                        </a:lnTo>
                        <a:lnTo>
                          <a:pt x="5" y="49"/>
                        </a:lnTo>
                        <a:lnTo>
                          <a:pt x="7" y="48"/>
                        </a:lnTo>
                        <a:lnTo>
                          <a:pt x="10" y="48"/>
                        </a:lnTo>
                        <a:lnTo>
                          <a:pt x="11" y="47"/>
                        </a:lnTo>
                        <a:lnTo>
                          <a:pt x="8" y="47"/>
                        </a:lnTo>
                        <a:lnTo>
                          <a:pt x="6" y="47"/>
                        </a:lnTo>
                        <a:lnTo>
                          <a:pt x="5" y="47"/>
                        </a:lnTo>
                        <a:lnTo>
                          <a:pt x="6" y="45"/>
                        </a:lnTo>
                        <a:lnTo>
                          <a:pt x="11" y="43"/>
                        </a:lnTo>
                        <a:lnTo>
                          <a:pt x="14" y="42"/>
                        </a:lnTo>
                        <a:lnTo>
                          <a:pt x="18" y="41"/>
                        </a:lnTo>
                        <a:lnTo>
                          <a:pt x="20" y="40"/>
                        </a:lnTo>
                        <a:lnTo>
                          <a:pt x="19" y="39"/>
                        </a:lnTo>
                        <a:lnTo>
                          <a:pt x="15" y="40"/>
                        </a:lnTo>
                        <a:lnTo>
                          <a:pt x="13" y="40"/>
                        </a:lnTo>
                        <a:lnTo>
                          <a:pt x="11" y="39"/>
                        </a:lnTo>
                        <a:lnTo>
                          <a:pt x="10" y="38"/>
                        </a:lnTo>
                        <a:lnTo>
                          <a:pt x="10" y="36"/>
                        </a:lnTo>
                        <a:lnTo>
                          <a:pt x="10" y="34"/>
                        </a:lnTo>
                        <a:lnTo>
                          <a:pt x="15" y="28"/>
                        </a:lnTo>
                        <a:lnTo>
                          <a:pt x="19" y="13"/>
                        </a:lnTo>
                        <a:lnTo>
                          <a:pt x="21" y="13"/>
                        </a:lnTo>
                        <a:lnTo>
                          <a:pt x="22" y="14"/>
                        </a:lnTo>
                        <a:lnTo>
                          <a:pt x="24" y="16"/>
                        </a:lnTo>
                        <a:lnTo>
                          <a:pt x="24" y="17"/>
                        </a:lnTo>
                        <a:lnTo>
                          <a:pt x="24" y="17"/>
                        </a:lnTo>
                        <a:lnTo>
                          <a:pt x="22" y="18"/>
                        </a:lnTo>
                        <a:lnTo>
                          <a:pt x="21" y="19"/>
                        </a:lnTo>
                        <a:lnTo>
                          <a:pt x="21" y="20"/>
                        </a:lnTo>
                        <a:lnTo>
                          <a:pt x="21" y="23"/>
                        </a:lnTo>
                        <a:lnTo>
                          <a:pt x="21" y="24"/>
                        </a:lnTo>
                        <a:lnTo>
                          <a:pt x="23" y="26"/>
                        </a:lnTo>
                        <a:lnTo>
                          <a:pt x="25" y="27"/>
                        </a:lnTo>
                        <a:lnTo>
                          <a:pt x="27" y="27"/>
                        </a:lnTo>
                        <a:lnTo>
                          <a:pt x="27" y="26"/>
                        </a:lnTo>
                        <a:lnTo>
                          <a:pt x="27" y="24"/>
                        </a:lnTo>
                        <a:lnTo>
                          <a:pt x="26" y="22"/>
                        </a:lnTo>
                        <a:lnTo>
                          <a:pt x="26" y="21"/>
                        </a:lnTo>
                        <a:lnTo>
                          <a:pt x="27" y="21"/>
                        </a:lnTo>
                        <a:lnTo>
                          <a:pt x="28" y="20"/>
                        </a:lnTo>
                        <a:lnTo>
                          <a:pt x="29" y="14"/>
                        </a:lnTo>
                        <a:lnTo>
                          <a:pt x="29" y="13"/>
                        </a:lnTo>
                        <a:lnTo>
                          <a:pt x="27" y="13"/>
                        </a:lnTo>
                        <a:lnTo>
                          <a:pt x="27" y="12"/>
                        </a:lnTo>
                        <a:lnTo>
                          <a:pt x="26" y="8"/>
                        </a:lnTo>
                        <a:lnTo>
                          <a:pt x="27" y="7"/>
                        </a:lnTo>
                        <a:lnTo>
                          <a:pt x="28" y="5"/>
                        </a:lnTo>
                        <a:lnTo>
                          <a:pt x="33" y="2"/>
                        </a:lnTo>
                        <a:lnTo>
                          <a:pt x="35" y="1"/>
                        </a:lnTo>
                        <a:lnTo>
                          <a:pt x="39" y="2"/>
                        </a:lnTo>
                        <a:lnTo>
                          <a:pt x="42" y="0"/>
                        </a:lnTo>
                        <a:lnTo>
                          <a:pt x="45" y="0"/>
                        </a:lnTo>
                        <a:lnTo>
                          <a:pt x="47" y="1"/>
                        </a:lnTo>
                        <a:lnTo>
                          <a:pt x="50" y="4"/>
                        </a:lnTo>
                        <a:lnTo>
                          <a:pt x="48" y="16"/>
                        </a:lnTo>
                        <a:lnTo>
                          <a:pt x="44" y="19"/>
                        </a:lnTo>
                        <a:lnTo>
                          <a:pt x="44" y="21"/>
                        </a:lnTo>
                        <a:lnTo>
                          <a:pt x="49" y="23"/>
                        </a:lnTo>
                        <a:lnTo>
                          <a:pt x="49" y="26"/>
                        </a:lnTo>
                        <a:lnTo>
                          <a:pt x="47" y="29"/>
                        </a:lnTo>
                        <a:lnTo>
                          <a:pt x="44" y="31"/>
                        </a:lnTo>
                        <a:lnTo>
                          <a:pt x="44" y="34"/>
                        </a:lnTo>
                        <a:lnTo>
                          <a:pt x="43" y="36"/>
                        </a:lnTo>
                        <a:lnTo>
                          <a:pt x="41" y="37"/>
                        </a:lnTo>
                        <a:lnTo>
                          <a:pt x="37" y="35"/>
                        </a:lnTo>
                        <a:lnTo>
                          <a:pt x="35" y="35"/>
                        </a:lnTo>
                        <a:lnTo>
                          <a:pt x="35" y="52"/>
                        </a:lnTo>
                        <a:lnTo>
                          <a:pt x="34" y="54"/>
                        </a:lnTo>
                        <a:lnTo>
                          <a:pt x="34" y="56"/>
                        </a:lnTo>
                        <a:lnTo>
                          <a:pt x="35" y="60"/>
                        </a:lnTo>
                        <a:lnTo>
                          <a:pt x="35" y="62"/>
                        </a:lnTo>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33" name="Freeform 462">
                    <a:extLst>
                      <a:ext uri="{FF2B5EF4-FFF2-40B4-BE49-F238E27FC236}">
                        <a16:creationId xmlns:a16="http://schemas.microsoft.com/office/drawing/2014/main" xmlns="" id="{0D121258-764C-BF4D-A276-751EDD83036A}"/>
                      </a:ext>
                    </a:extLst>
                  </p:cNvPr>
                  <p:cNvSpPr/>
                  <p:nvPr/>
                </p:nvSpPr>
                <p:spPr>
                  <a:xfrm>
                    <a:off x="1614488" y="3859213"/>
                    <a:ext cx="681037" cy="444500"/>
                  </a:xfrm>
                  <a:custGeom>
                    <a:avLst/>
                    <a:gdLst>
                      <a:gd name="T0" fmla="*/ 48 w 429"/>
                      <a:gd name="T1" fmla="*/ 20 h 280"/>
                      <a:gd name="T2" fmla="*/ 61 w 429"/>
                      <a:gd name="T3" fmla="*/ 37 h 280"/>
                      <a:gd name="T4" fmla="*/ 66 w 429"/>
                      <a:gd name="T5" fmla="*/ 48 h 280"/>
                      <a:gd name="T6" fmla="*/ 75 w 429"/>
                      <a:gd name="T7" fmla="*/ 66 h 280"/>
                      <a:gd name="T8" fmla="*/ 94 w 429"/>
                      <a:gd name="T9" fmla="*/ 82 h 280"/>
                      <a:gd name="T10" fmla="*/ 106 w 429"/>
                      <a:gd name="T11" fmla="*/ 98 h 280"/>
                      <a:gd name="T12" fmla="*/ 112 w 429"/>
                      <a:gd name="T13" fmla="*/ 107 h 280"/>
                      <a:gd name="T14" fmla="*/ 117 w 429"/>
                      <a:gd name="T15" fmla="*/ 117 h 280"/>
                      <a:gd name="T16" fmla="*/ 132 w 429"/>
                      <a:gd name="T17" fmla="*/ 131 h 280"/>
                      <a:gd name="T18" fmla="*/ 163 w 429"/>
                      <a:gd name="T19" fmla="*/ 162 h 280"/>
                      <a:gd name="T20" fmla="*/ 169 w 429"/>
                      <a:gd name="T21" fmla="*/ 177 h 280"/>
                      <a:gd name="T22" fmla="*/ 170 w 429"/>
                      <a:gd name="T23" fmla="*/ 191 h 280"/>
                      <a:gd name="T24" fmla="*/ 181 w 429"/>
                      <a:gd name="T25" fmla="*/ 214 h 280"/>
                      <a:gd name="T26" fmla="*/ 193 w 429"/>
                      <a:gd name="T27" fmla="*/ 222 h 280"/>
                      <a:gd name="T28" fmla="*/ 202 w 429"/>
                      <a:gd name="T29" fmla="*/ 227 h 280"/>
                      <a:gd name="T30" fmla="*/ 229 w 429"/>
                      <a:gd name="T31" fmla="*/ 240 h 280"/>
                      <a:gd name="T32" fmla="*/ 273 w 429"/>
                      <a:gd name="T33" fmla="*/ 258 h 280"/>
                      <a:gd name="T34" fmla="*/ 301 w 429"/>
                      <a:gd name="T35" fmla="*/ 263 h 280"/>
                      <a:gd name="T36" fmla="*/ 353 w 429"/>
                      <a:gd name="T37" fmla="*/ 280 h 280"/>
                      <a:gd name="T38" fmla="*/ 357 w 429"/>
                      <a:gd name="T39" fmla="*/ 267 h 280"/>
                      <a:gd name="T40" fmla="*/ 374 w 429"/>
                      <a:gd name="T41" fmla="*/ 250 h 280"/>
                      <a:gd name="T42" fmla="*/ 404 w 429"/>
                      <a:gd name="T43" fmla="*/ 223 h 280"/>
                      <a:gd name="T44" fmla="*/ 413 w 429"/>
                      <a:gd name="T45" fmla="*/ 222 h 280"/>
                      <a:gd name="T46" fmla="*/ 417 w 429"/>
                      <a:gd name="T47" fmla="*/ 209 h 280"/>
                      <a:gd name="T48" fmla="*/ 428 w 429"/>
                      <a:gd name="T49" fmla="*/ 187 h 280"/>
                      <a:gd name="T50" fmla="*/ 411 w 429"/>
                      <a:gd name="T51" fmla="*/ 174 h 280"/>
                      <a:gd name="T52" fmla="*/ 372 w 429"/>
                      <a:gd name="T53" fmla="*/ 210 h 280"/>
                      <a:gd name="T54" fmla="*/ 357 w 429"/>
                      <a:gd name="T55" fmla="*/ 221 h 280"/>
                      <a:gd name="T56" fmla="*/ 324 w 429"/>
                      <a:gd name="T57" fmla="*/ 227 h 280"/>
                      <a:gd name="T58" fmla="*/ 303 w 429"/>
                      <a:gd name="T59" fmla="*/ 217 h 280"/>
                      <a:gd name="T60" fmla="*/ 281 w 429"/>
                      <a:gd name="T61" fmla="*/ 181 h 280"/>
                      <a:gd name="T62" fmla="*/ 276 w 429"/>
                      <a:gd name="T63" fmla="*/ 142 h 280"/>
                      <a:gd name="T64" fmla="*/ 277 w 429"/>
                      <a:gd name="T65" fmla="*/ 119 h 280"/>
                      <a:gd name="T66" fmla="*/ 284 w 429"/>
                      <a:gd name="T67" fmla="*/ 113 h 280"/>
                      <a:gd name="T68" fmla="*/ 274 w 429"/>
                      <a:gd name="T69" fmla="*/ 107 h 280"/>
                      <a:gd name="T70" fmla="*/ 243 w 429"/>
                      <a:gd name="T71" fmla="*/ 79 h 280"/>
                      <a:gd name="T72" fmla="*/ 204 w 429"/>
                      <a:gd name="T73" fmla="*/ 47 h 280"/>
                      <a:gd name="T74" fmla="*/ 154 w 429"/>
                      <a:gd name="T75" fmla="*/ 19 h 280"/>
                      <a:gd name="T76" fmla="*/ 32 w 429"/>
                      <a:gd name="T77" fmla="*/ 0 h 280"/>
                      <a:gd name="T78" fmla="*/ 6 w 429"/>
                      <a:gd name="T79" fmla="*/ 13 h 280"/>
                      <a:gd name="T80" fmla="*/ 14 w 429"/>
                      <a:gd name="T81" fmla="*/ 30 h 280"/>
                      <a:gd name="T82" fmla="*/ 21 w 429"/>
                      <a:gd name="T83" fmla="*/ 48 h 280"/>
                      <a:gd name="T84" fmla="*/ 34 w 429"/>
                      <a:gd name="T85" fmla="*/ 59 h 280"/>
                      <a:gd name="T86" fmla="*/ 45 w 429"/>
                      <a:gd name="T87" fmla="*/ 74 h 280"/>
                      <a:gd name="T88" fmla="*/ 43 w 429"/>
                      <a:gd name="T89" fmla="*/ 80 h 280"/>
                      <a:gd name="T90" fmla="*/ 36 w 429"/>
                      <a:gd name="T91" fmla="*/ 84 h 280"/>
                      <a:gd name="T92" fmla="*/ 45 w 429"/>
                      <a:gd name="T93" fmla="*/ 92 h 280"/>
                      <a:gd name="T94" fmla="*/ 58 w 429"/>
                      <a:gd name="T95" fmla="*/ 97 h 280"/>
                      <a:gd name="T96" fmla="*/ 71 w 429"/>
                      <a:gd name="T97" fmla="*/ 128 h 280"/>
                      <a:gd name="T98" fmla="*/ 77 w 429"/>
                      <a:gd name="T99" fmla="*/ 131 h 280"/>
                      <a:gd name="T100" fmla="*/ 102 w 429"/>
                      <a:gd name="T101" fmla="*/ 157 h 280"/>
                      <a:gd name="T102" fmla="*/ 105 w 429"/>
                      <a:gd name="T103" fmla="*/ 141 h 280"/>
                      <a:gd name="T104" fmla="*/ 92 w 429"/>
                      <a:gd name="T105" fmla="*/ 126 h 280"/>
                      <a:gd name="T106" fmla="*/ 82 w 429"/>
                      <a:gd name="T107" fmla="*/ 104 h 280"/>
                      <a:gd name="T108" fmla="*/ 78 w 429"/>
                      <a:gd name="T109" fmla="*/ 100 h 280"/>
                      <a:gd name="T110" fmla="*/ 71 w 429"/>
                      <a:gd name="T111" fmla="*/ 88 h 280"/>
                      <a:gd name="T112" fmla="*/ 60 w 429"/>
                      <a:gd name="T113" fmla="*/ 70 h 280"/>
                      <a:gd name="T114" fmla="*/ 51 w 429"/>
                      <a:gd name="T115" fmla="*/ 56 h 280"/>
                      <a:gd name="T116" fmla="*/ 34 w 429"/>
                      <a:gd name="T117" fmla="*/ 28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9" h="280">
                        <a:moveTo>
                          <a:pt x="33" y="14"/>
                        </a:moveTo>
                        <a:lnTo>
                          <a:pt x="36" y="16"/>
                        </a:lnTo>
                        <a:lnTo>
                          <a:pt x="39" y="17"/>
                        </a:lnTo>
                        <a:lnTo>
                          <a:pt x="40" y="17"/>
                        </a:lnTo>
                        <a:lnTo>
                          <a:pt x="40" y="18"/>
                        </a:lnTo>
                        <a:lnTo>
                          <a:pt x="44" y="20"/>
                        </a:lnTo>
                        <a:lnTo>
                          <a:pt x="48" y="20"/>
                        </a:lnTo>
                        <a:lnTo>
                          <a:pt x="50" y="21"/>
                        </a:lnTo>
                        <a:lnTo>
                          <a:pt x="50" y="23"/>
                        </a:lnTo>
                        <a:lnTo>
                          <a:pt x="56" y="24"/>
                        </a:lnTo>
                        <a:lnTo>
                          <a:pt x="57" y="25"/>
                        </a:lnTo>
                        <a:lnTo>
                          <a:pt x="58" y="27"/>
                        </a:lnTo>
                        <a:lnTo>
                          <a:pt x="59" y="34"/>
                        </a:lnTo>
                        <a:lnTo>
                          <a:pt x="61" y="37"/>
                        </a:lnTo>
                        <a:lnTo>
                          <a:pt x="61" y="39"/>
                        </a:lnTo>
                        <a:lnTo>
                          <a:pt x="62" y="40"/>
                        </a:lnTo>
                        <a:lnTo>
                          <a:pt x="63" y="41"/>
                        </a:lnTo>
                        <a:lnTo>
                          <a:pt x="63" y="46"/>
                        </a:lnTo>
                        <a:lnTo>
                          <a:pt x="64" y="47"/>
                        </a:lnTo>
                        <a:lnTo>
                          <a:pt x="65" y="47"/>
                        </a:lnTo>
                        <a:lnTo>
                          <a:pt x="66" y="48"/>
                        </a:lnTo>
                        <a:lnTo>
                          <a:pt x="67" y="54"/>
                        </a:lnTo>
                        <a:lnTo>
                          <a:pt x="68" y="55"/>
                        </a:lnTo>
                        <a:lnTo>
                          <a:pt x="70" y="56"/>
                        </a:lnTo>
                        <a:lnTo>
                          <a:pt x="71" y="58"/>
                        </a:lnTo>
                        <a:lnTo>
                          <a:pt x="72" y="62"/>
                        </a:lnTo>
                        <a:lnTo>
                          <a:pt x="74" y="63"/>
                        </a:lnTo>
                        <a:lnTo>
                          <a:pt x="75" y="66"/>
                        </a:lnTo>
                        <a:lnTo>
                          <a:pt x="78" y="69"/>
                        </a:lnTo>
                        <a:lnTo>
                          <a:pt x="81" y="70"/>
                        </a:lnTo>
                        <a:lnTo>
                          <a:pt x="84" y="75"/>
                        </a:lnTo>
                        <a:lnTo>
                          <a:pt x="87" y="77"/>
                        </a:lnTo>
                        <a:lnTo>
                          <a:pt x="93" y="78"/>
                        </a:lnTo>
                        <a:lnTo>
                          <a:pt x="94" y="79"/>
                        </a:lnTo>
                        <a:lnTo>
                          <a:pt x="94" y="82"/>
                        </a:lnTo>
                        <a:lnTo>
                          <a:pt x="93" y="84"/>
                        </a:lnTo>
                        <a:lnTo>
                          <a:pt x="94" y="86"/>
                        </a:lnTo>
                        <a:lnTo>
                          <a:pt x="97" y="90"/>
                        </a:lnTo>
                        <a:lnTo>
                          <a:pt x="101" y="92"/>
                        </a:lnTo>
                        <a:lnTo>
                          <a:pt x="104" y="96"/>
                        </a:lnTo>
                        <a:lnTo>
                          <a:pt x="105" y="97"/>
                        </a:lnTo>
                        <a:lnTo>
                          <a:pt x="106" y="98"/>
                        </a:lnTo>
                        <a:lnTo>
                          <a:pt x="109" y="98"/>
                        </a:lnTo>
                        <a:lnTo>
                          <a:pt x="111" y="99"/>
                        </a:lnTo>
                        <a:lnTo>
                          <a:pt x="112" y="102"/>
                        </a:lnTo>
                        <a:lnTo>
                          <a:pt x="114" y="103"/>
                        </a:lnTo>
                        <a:lnTo>
                          <a:pt x="114" y="104"/>
                        </a:lnTo>
                        <a:lnTo>
                          <a:pt x="112" y="106"/>
                        </a:lnTo>
                        <a:lnTo>
                          <a:pt x="112" y="107"/>
                        </a:lnTo>
                        <a:lnTo>
                          <a:pt x="111" y="112"/>
                        </a:lnTo>
                        <a:lnTo>
                          <a:pt x="111" y="113"/>
                        </a:lnTo>
                        <a:lnTo>
                          <a:pt x="112" y="115"/>
                        </a:lnTo>
                        <a:lnTo>
                          <a:pt x="115" y="115"/>
                        </a:lnTo>
                        <a:lnTo>
                          <a:pt x="117" y="113"/>
                        </a:lnTo>
                        <a:lnTo>
                          <a:pt x="118" y="114"/>
                        </a:lnTo>
                        <a:lnTo>
                          <a:pt x="117" y="117"/>
                        </a:lnTo>
                        <a:lnTo>
                          <a:pt x="118" y="118"/>
                        </a:lnTo>
                        <a:lnTo>
                          <a:pt x="124" y="121"/>
                        </a:lnTo>
                        <a:lnTo>
                          <a:pt x="125" y="121"/>
                        </a:lnTo>
                        <a:lnTo>
                          <a:pt x="126" y="120"/>
                        </a:lnTo>
                        <a:lnTo>
                          <a:pt x="131" y="125"/>
                        </a:lnTo>
                        <a:lnTo>
                          <a:pt x="132" y="130"/>
                        </a:lnTo>
                        <a:lnTo>
                          <a:pt x="132" y="131"/>
                        </a:lnTo>
                        <a:lnTo>
                          <a:pt x="147" y="143"/>
                        </a:lnTo>
                        <a:lnTo>
                          <a:pt x="147" y="144"/>
                        </a:lnTo>
                        <a:lnTo>
                          <a:pt x="147" y="146"/>
                        </a:lnTo>
                        <a:lnTo>
                          <a:pt x="148" y="147"/>
                        </a:lnTo>
                        <a:lnTo>
                          <a:pt x="150" y="147"/>
                        </a:lnTo>
                        <a:lnTo>
                          <a:pt x="152" y="152"/>
                        </a:lnTo>
                        <a:lnTo>
                          <a:pt x="163" y="162"/>
                        </a:lnTo>
                        <a:lnTo>
                          <a:pt x="164" y="164"/>
                        </a:lnTo>
                        <a:lnTo>
                          <a:pt x="164" y="164"/>
                        </a:lnTo>
                        <a:lnTo>
                          <a:pt x="164" y="165"/>
                        </a:lnTo>
                        <a:lnTo>
                          <a:pt x="166" y="172"/>
                        </a:lnTo>
                        <a:lnTo>
                          <a:pt x="167" y="174"/>
                        </a:lnTo>
                        <a:lnTo>
                          <a:pt x="167" y="176"/>
                        </a:lnTo>
                        <a:lnTo>
                          <a:pt x="169" y="177"/>
                        </a:lnTo>
                        <a:lnTo>
                          <a:pt x="171" y="181"/>
                        </a:lnTo>
                        <a:lnTo>
                          <a:pt x="171" y="184"/>
                        </a:lnTo>
                        <a:lnTo>
                          <a:pt x="170" y="185"/>
                        </a:lnTo>
                        <a:lnTo>
                          <a:pt x="167" y="188"/>
                        </a:lnTo>
                        <a:lnTo>
                          <a:pt x="167" y="188"/>
                        </a:lnTo>
                        <a:lnTo>
                          <a:pt x="167" y="189"/>
                        </a:lnTo>
                        <a:lnTo>
                          <a:pt x="170" y="191"/>
                        </a:lnTo>
                        <a:lnTo>
                          <a:pt x="170" y="192"/>
                        </a:lnTo>
                        <a:lnTo>
                          <a:pt x="165" y="194"/>
                        </a:lnTo>
                        <a:lnTo>
                          <a:pt x="164" y="195"/>
                        </a:lnTo>
                        <a:lnTo>
                          <a:pt x="165" y="196"/>
                        </a:lnTo>
                        <a:lnTo>
                          <a:pt x="168" y="204"/>
                        </a:lnTo>
                        <a:lnTo>
                          <a:pt x="178" y="213"/>
                        </a:lnTo>
                        <a:lnTo>
                          <a:pt x="181" y="214"/>
                        </a:lnTo>
                        <a:lnTo>
                          <a:pt x="183" y="214"/>
                        </a:lnTo>
                        <a:lnTo>
                          <a:pt x="187" y="217"/>
                        </a:lnTo>
                        <a:lnTo>
                          <a:pt x="189" y="218"/>
                        </a:lnTo>
                        <a:lnTo>
                          <a:pt x="191" y="220"/>
                        </a:lnTo>
                        <a:lnTo>
                          <a:pt x="192" y="221"/>
                        </a:lnTo>
                        <a:lnTo>
                          <a:pt x="192" y="222"/>
                        </a:lnTo>
                        <a:lnTo>
                          <a:pt x="193" y="222"/>
                        </a:lnTo>
                        <a:lnTo>
                          <a:pt x="194" y="223"/>
                        </a:lnTo>
                        <a:lnTo>
                          <a:pt x="194" y="224"/>
                        </a:lnTo>
                        <a:lnTo>
                          <a:pt x="194" y="225"/>
                        </a:lnTo>
                        <a:lnTo>
                          <a:pt x="196" y="226"/>
                        </a:lnTo>
                        <a:lnTo>
                          <a:pt x="199" y="226"/>
                        </a:lnTo>
                        <a:lnTo>
                          <a:pt x="201" y="227"/>
                        </a:lnTo>
                        <a:lnTo>
                          <a:pt x="202" y="227"/>
                        </a:lnTo>
                        <a:lnTo>
                          <a:pt x="203" y="228"/>
                        </a:lnTo>
                        <a:lnTo>
                          <a:pt x="215" y="231"/>
                        </a:lnTo>
                        <a:lnTo>
                          <a:pt x="216" y="231"/>
                        </a:lnTo>
                        <a:lnTo>
                          <a:pt x="220" y="233"/>
                        </a:lnTo>
                        <a:lnTo>
                          <a:pt x="221" y="235"/>
                        </a:lnTo>
                        <a:lnTo>
                          <a:pt x="222" y="236"/>
                        </a:lnTo>
                        <a:lnTo>
                          <a:pt x="229" y="240"/>
                        </a:lnTo>
                        <a:lnTo>
                          <a:pt x="229" y="241"/>
                        </a:lnTo>
                        <a:lnTo>
                          <a:pt x="231" y="242"/>
                        </a:lnTo>
                        <a:lnTo>
                          <a:pt x="232" y="242"/>
                        </a:lnTo>
                        <a:lnTo>
                          <a:pt x="259" y="252"/>
                        </a:lnTo>
                        <a:lnTo>
                          <a:pt x="262" y="252"/>
                        </a:lnTo>
                        <a:lnTo>
                          <a:pt x="270" y="258"/>
                        </a:lnTo>
                        <a:lnTo>
                          <a:pt x="273" y="258"/>
                        </a:lnTo>
                        <a:lnTo>
                          <a:pt x="274" y="259"/>
                        </a:lnTo>
                        <a:lnTo>
                          <a:pt x="290" y="263"/>
                        </a:lnTo>
                        <a:lnTo>
                          <a:pt x="291" y="263"/>
                        </a:lnTo>
                        <a:lnTo>
                          <a:pt x="293" y="265"/>
                        </a:lnTo>
                        <a:lnTo>
                          <a:pt x="298" y="265"/>
                        </a:lnTo>
                        <a:lnTo>
                          <a:pt x="300" y="264"/>
                        </a:lnTo>
                        <a:lnTo>
                          <a:pt x="301" y="263"/>
                        </a:lnTo>
                        <a:lnTo>
                          <a:pt x="306" y="261"/>
                        </a:lnTo>
                        <a:lnTo>
                          <a:pt x="311" y="257"/>
                        </a:lnTo>
                        <a:lnTo>
                          <a:pt x="314" y="256"/>
                        </a:lnTo>
                        <a:lnTo>
                          <a:pt x="319" y="256"/>
                        </a:lnTo>
                        <a:lnTo>
                          <a:pt x="334" y="263"/>
                        </a:lnTo>
                        <a:lnTo>
                          <a:pt x="353" y="280"/>
                        </a:lnTo>
                        <a:lnTo>
                          <a:pt x="353" y="280"/>
                        </a:lnTo>
                        <a:lnTo>
                          <a:pt x="353" y="275"/>
                        </a:lnTo>
                        <a:lnTo>
                          <a:pt x="354" y="275"/>
                        </a:lnTo>
                        <a:lnTo>
                          <a:pt x="355" y="274"/>
                        </a:lnTo>
                        <a:lnTo>
                          <a:pt x="354" y="272"/>
                        </a:lnTo>
                        <a:lnTo>
                          <a:pt x="354" y="272"/>
                        </a:lnTo>
                        <a:lnTo>
                          <a:pt x="357" y="268"/>
                        </a:lnTo>
                        <a:lnTo>
                          <a:pt x="357" y="267"/>
                        </a:lnTo>
                        <a:lnTo>
                          <a:pt x="363" y="257"/>
                        </a:lnTo>
                        <a:lnTo>
                          <a:pt x="376" y="257"/>
                        </a:lnTo>
                        <a:lnTo>
                          <a:pt x="377" y="257"/>
                        </a:lnTo>
                        <a:lnTo>
                          <a:pt x="377" y="257"/>
                        </a:lnTo>
                        <a:lnTo>
                          <a:pt x="377" y="253"/>
                        </a:lnTo>
                        <a:lnTo>
                          <a:pt x="376" y="252"/>
                        </a:lnTo>
                        <a:lnTo>
                          <a:pt x="374" y="250"/>
                        </a:lnTo>
                        <a:lnTo>
                          <a:pt x="373" y="247"/>
                        </a:lnTo>
                        <a:lnTo>
                          <a:pt x="362" y="238"/>
                        </a:lnTo>
                        <a:lnTo>
                          <a:pt x="363" y="239"/>
                        </a:lnTo>
                        <a:lnTo>
                          <a:pt x="371" y="239"/>
                        </a:lnTo>
                        <a:lnTo>
                          <a:pt x="371" y="231"/>
                        </a:lnTo>
                        <a:lnTo>
                          <a:pt x="401" y="231"/>
                        </a:lnTo>
                        <a:lnTo>
                          <a:pt x="404" y="223"/>
                        </a:lnTo>
                        <a:lnTo>
                          <a:pt x="405" y="223"/>
                        </a:lnTo>
                        <a:lnTo>
                          <a:pt x="407" y="223"/>
                        </a:lnTo>
                        <a:lnTo>
                          <a:pt x="407" y="221"/>
                        </a:lnTo>
                        <a:lnTo>
                          <a:pt x="410" y="217"/>
                        </a:lnTo>
                        <a:lnTo>
                          <a:pt x="412" y="218"/>
                        </a:lnTo>
                        <a:lnTo>
                          <a:pt x="411" y="221"/>
                        </a:lnTo>
                        <a:lnTo>
                          <a:pt x="413" y="222"/>
                        </a:lnTo>
                        <a:lnTo>
                          <a:pt x="413" y="223"/>
                        </a:lnTo>
                        <a:lnTo>
                          <a:pt x="413" y="227"/>
                        </a:lnTo>
                        <a:lnTo>
                          <a:pt x="413" y="229"/>
                        </a:lnTo>
                        <a:lnTo>
                          <a:pt x="414" y="228"/>
                        </a:lnTo>
                        <a:lnTo>
                          <a:pt x="419" y="210"/>
                        </a:lnTo>
                        <a:lnTo>
                          <a:pt x="418" y="209"/>
                        </a:lnTo>
                        <a:lnTo>
                          <a:pt x="417" y="209"/>
                        </a:lnTo>
                        <a:lnTo>
                          <a:pt x="419" y="207"/>
                        </a:lnTo>
                        <a:lnTo>
                          <a:pt x="419" y="205"/>
                        </a:lnTo>
                        <a:lnTo>
                          <a:pt x="417" y="204"/>
                        </a:lnTo>
                        <a:lnTo>
                          <a:pt x="420" y="200"/>
                        </a:lnTo>
                        <a:lnTo>
                          <a:pt x="420" y="197"/>
                        </a:lnTo>
                        <a:lnTo>
                          <a:pt x="422" y="192"/>
                        </a:lnTo>
                        <a:lnTo>
                          <a:pt x="428" y="187"/>
                        </a:lnTo>
                        <a:lnTo>
                          <a:pt x="429" y="182"/>
                        </a:lnTo>
                        <a:lnTo>
                          <a:pt x="428" y="179"/>
                        </a:lnTo>
                        <a:lnTo>
                          <a:pt x="427" y="177"/>
                        </a:lnTo>
                        <a:lnTo>
                          <a:pt x="419" y="176"/>
                        </a:lnTo>
                        <a:lnTo>
                          <a:pt x="415" y="179"/>
                        </a:lnTo>
                        <a:lnTo>
                          <a:pt x="415" y="175"/>
                        </a:lnTo>
                        <a:lnTo>
                          <a:pt x="411" y="174"/>
                        </a:lnTo>
                        <a:lnTo>
                          <a:pt x="403" y="176"/>
                        </a:lnTo>
                        <a:lnTo>
                          <a:pt x="400" y="178"/>
                        </a:lnTo>
                        <a:lnTo>
                          <a:pt x="382" y="181"/>
                        </a:lnTo>
                        <a:lnTo>
                          <a:pt x="379" y="183"/>
                        </a:lnTo>
                        <a:lnTo>
                          <a:pt x="375" y="201"/>
                        </a:lnTo>
                        <a:lnTo>
                          <a:pt x="374" y="204"/>
                        </a:lnTo>
                        <a:lnTo>
                          <a:pt x="372" y="210"/>
                        </a:lnTo>
                        <a:lnTo>
                          <a:pt x="369" y="213"/>
                        </a:lnTo>
                        <a:lnTo>
                          <a:pt x="365" y="214"/>
                        </a:lnTo>
                        <a:lnTo>
                          <a:pt x="366" y="219"/>
                        </a:lnTo>
                        <a:lnTo>
                          <a:pt x="361" y="222"/>
                        </a:lnTo>
                        <a:lnTo>
                          <a:pt x="359" y="222"/>
                        </a:lnTo>
                        <a:lnTo>
                          <a:pt x="357" y="222"/>
                        </a:lnTo>
                        <a:lnTo>
                          <a:pt x="357" y="221"/>
                        </a:lnTo>
                        <a:lnTo>
                          <a:pt x="356" y="219"/>
                        </a:lnTo>
                        <a:lnTo>
                          <a:pt x="354" y="218"/>
                        </a:lnTo>
                        <a:lnTo>
                          <a:pt x="350" y="218"/>
                        </a:lnTo>
                        <a:lnTo>
                          <a:pt x="340" y="222"/>
                        </a:lnTo>
                        <a:lnTo>
                          <a:pt x="337" y="222"/>
                        </a:lnTo>
                        <a:lnTo>
                          <a:pt x="330" y="223"/>
                        </a:lnTo>
                        <a:lnTo>
                          <a:pt x="324" y="227"/>
                        </a:lnTo>
                        <a:lnTo>
                          <a:pt x="321" y="227"/>
                        </a:lnTo>
                        <a:lnTo>
                          <a:pt x="317" y="224"/>
                        </a:lnTo>
                        <a:lnTo>
                          <a:pt x="314" y="220"/>
                        </a:lnTo>
                        <a:lnTo>
                          <a:pt x="313" y="220"/>
                        </a:lnTo>
                        <a:lnTo>
                          <a:pt x="313" y="220"/>
                        </a:lnTo>
                        <a:lnTo>
                          <a:pt x="309" y="220"/>
                        </a:lnTo>
                        <a:lnTo>
                          <a:pt x="303" y="217"/>
                        </a:lnTo>
                        <a:lnTo>
                          <a:pt x="298" y="212"/>
                        </a:lnTo>
                        <a:lnTo>
                          <a:pt x="298" y="212"/>
                        </a:lnTo>
                        <a:lnTo>
                          <a:pt x="297" y="211"/>
                        </a:lnTo>
                        <a:lnTo>
                          <a:pt x="291" y="198"/>
                        </a:lnTo>
                        <a:lnTo>
                          <a:pt x="287" y="193"/>
                        </a:lnTo>
                        <a:lnTo>
                          <a:pt x="281" y="182"/>
                        </a:lnTo>
                        <a:lnTo>
                          <a:pt x="281" y="181"/>
                        </a:lnTo>
                        <a:lnTo>
                          <a:pt x="282" y="180"/>
                        </a:lnTo>
                        <a:lnTo>
                          <a:pt x="282" y="178"/>
                        </a:lnTo>
                        <a:lnTo>
                          <a:pt x="282" y="177"/>
                        </a:lnTo>
                        <a:lnTo>
                          <a:pt x="278" y="172"/>
                        </a:lnTo>
                        <a:lnTo>
                          <a:pt x="275" y="167"/>
                        </a:lnTo>
                        <a:lnTo>
                          <a:pt x="276" y="145"/>
                        </a:lnTo>
                        <a:lnTo>
                          <a:pt x="276" y="142"/>
                        </a:lnTo>
                        <a:lnTo>
                          <a:pt x="275" y="141"/>
                        </a:lnTo>
                        <a:lnTo>
                          <a:pt x="274" y="131"/>
                        </a:lnTo>
                        <a:lnTo>
                          <a:pt x="274" y="130"/>
                        </a:lnTo>
                        <a:lnTo>
                          <a:pt x="274" y="128"/>
                        </a:lnTo>
                        <a:lnTo>
                          <a:pt x="275" y="125"/>
                        </a:lnTo>
                        <a:lnTo>
                          <a:pt x="277" y="124"/>
                        </a:lnTo>
                        <a:lnTo>
                          <a:pt x="277" y="119"/>
                        </a:lnTo>
                        <a:lnTo>
                          <a:pt x="278" y="118"/>
                        </a:lnTo>
                        <a:lnTo>
                          <a:pt x="281" y="118"/>
                        </a:lnTo>
                        <a:lnTo>
                          <a:pt x="282" y="118"/>
                        </a:lnTo>
                        <a:lnTo>
                          <a:pt x="285" y="115"/>
                        </a:lnTo>
                        <a:lnTo>
                          <a:pt x="285" y="112"/>
                        </a:lnTo>
                        <a:lnTo>
                          <a:pt x="284" y="112"/>
                        </a:lnTo>
                        <a:lnTo>
                          <a:pt x="284" y="113"/>
                        </a:lnTo>
                        <a:lnTo>
                          <a:pt x="283" y="114"/>
                        </a:lnTo>
                        <a:lnTo>
                          <a:pt x="282" y="115"/>
                        </a:lnTo>
                        <a:lnTo>
                          <a:pt x="282" y="115"/>
                        </a:lnTo>
                        <a:lnTo>
                          <a:pt x="282" y="113"/>
                        </a:lnTo>
                        <a:lnTo>
                          <a:pt x="284" y="110"/>
                        </a:lnTo>
                        <a:lnTo>
                          <a:pt x="279" y="110"/>
                        </a:lnTo>
                        <a:lnTo>
                          <a:pt x="274" y="107"/>
                        </a:lnTo>
                        <a:lnTo>
                          <a:pt x="268" y="107"/>
                        </a:lnTo>
                        <a:lnTo>
                          <a:pt x="264" y="104"/>
                        </a:lnTo>
                        <a:lnTo>
                          <a:pt x="260" y="104"/>
                        </a:lnTo>
                        <a:lnTo>
                          <a:pt x="256" y="101"/>
                        </a:lnTo>
                        <a:lnTo>
                          <a:pt x="251" y="95"/>
                        </a:lnTo>
                        <a:lnTo>
                          <a:pt x="248" y="82"/>
                        </a:lnTo>
                        <a:lnTo>
                          <a:pt x="243" y="79"/>
                        </a:lnTo>
                        <a:lnTo>
                          <a:pt x="241" y="74"/>
                        </a:lnTo>
                        <a:lnTo>
                          <a:pt x="237" y="70"/>
                        </a:lnTo>
                        <a:lnTo>
                          <a:pt x="232" y="58"/>
                        </a:lnTo>
                        <a:lnTo>
                          <a:pt x="221" y="47"/>
                        </a:lnTo>
                        <a:lnTo>
                          <a:pt x="209" y="47"/>
                        </a:lnTo>
                        <a:lnTo>
                          <a:pt x="206" y="47"/>
                        </a:lnTo>
                        <a:lnTo>
                          <a:pt x="204" y="47"/>
                        </a:lnTo>
                        <a:lnTo>
                          <a:pt x="197" y="61"/>
                        </a:lnTo>
                        <a:lnTo>
                          <a:pt x="191" y="59"/>
                        </a:lnTo>
                        <a:lnTo>
                          <a:pt x="176" y="46"/>
                        </a:lnTo>
                        <a:lnTo>
                          <a:pt x="172" y="33"/>
                        </a:lnTo>
                        <a:lnTo>
                          <a:pt x="160" y="24"/>
                        </a:lnTo>
                        <a:lnTo>
                          <a:pt x="157" y="21"/>
                        </a:lnTo>
                        <a:lnTo>
                          <a:pt x="154" y="19"/>
                        </a:lnTo>
                        <a:lnTo>
                          <a:pt x="152" y="16"/>
                        </a:lnTo>
                        <a:lnTo>
                          <a:pt x="148" y="14"/>
                        </a:lnTo>
                        <a:lnTo>
                          <a:pt x="125" y="14"/>
                        </a:lnTo>
                        <a:lnTo>
                          <a:pt x="125" y="22"/>
                        </a:lnTo>
                        <a:lnTo>
                          <a:pt x="87" y="22"/>
                        </a:lnTo>
                        <a:lnTo>
                          <a:pt x="33" y="2"/>
                        </a:lnTo>
                        <a:lnTo>
                          <a:pt x="32" y="0"/>
                        </a:lnTo>
                        <a:lnTo>
                          <a:pt x="0" y="3"/>
                        </a:lnTo>
                        <a:lnTo>
                          <a:pt x="2" y="4"/>
                        </a:lnTo>
                        <a:lnTo>
                          <a:pt x="2" y="7"/>
                        </a:lnTo>
                        <a:lnTo>
                          <a:pt x="4" y="8"/>
                        </a:lnTo>
                        <a:lnTo>
                          <a:pt x="4" y="10"/>
                        </a:lnTo>
                        <a:lnTo>
                          <a:pt x="6" y="12"/>
                        </a:lnTo>
                        <a:lnTo>
                          <a:pt x="6" y="13"/>
                        </a:lnTo>
                        <a:lnTo>
                          <a:pt x="7" y="13"/>
                        </a:lnTo>
                        <a:lnTo>
                          <a:pt x="8" y="15"/>
                        </a:lnTo>
                        <a:lnTo>
                          <a:pt x="8" y="19"/>
                        </a:lnTo>
                        <a:lnTo>
                          <a:pt x="13" y="27"/>
                        </a:lnTo>
                        <a:lnTo>
                          <a:pt x="13" y="28"/>
                        </a:lnTo>
                        <a:lnTo>
                          <a:pt x="14" y="29"/>
                        </a:lnTo>
                        <a:lnTo>
                          <a:pt x="14" y="30"/>
                        </a:lnTo>
                        <a:lnTo>
                          <a:pt x="15" y="31"/>
                        </a:lnTo>
                        <a:lnTo>
                          <a:pt x="17" y="35"/>
                        </a:lnTo>
                        <a:lnTo>
                          <a:pt x="17" y="38"/>
                        </a:lnTo>
                        <a:lnTo>
                          <a:pt x="17" y="38"/>
                        </a:lnTo>
                        <a:lnTo>
                          <a:pt x="18" y="38"/>
                        </a:lnTo>
                        <a:lnTo>
                          <a:pt x="19" y="38"/>
                        </a:lnTo>
                        <a:lnTo>
                          <a:pt x="21" y="48"/>
                        </a:lnTo>
                        <a:lnTo>
                          <a:pt x="23" y="49"/>
                        </a:lnTo>
                        <a:lnTo>
                          <a:pt x="25" y="50"/>
                        </a:lnTo>
                        <a:lnTo>
                          <a:pt x="26" y="51"/>
                        </a:lnTo>
                        <a:lnTo>
                          <a:pt x="27" y="51"/>
                        </a:lnTo>
                        <a:lnTo>
                          <a:pt x="29" y="54"/>
                        </a:lnTo>
                        <a:lnTo>
                          <a:pt x="32" y="54"/>
                        </a:lnTo>
                        <a:lnTo>
                          <a:pt x="34" y="59"/>
                        </a:lnTo>
                        <a:lnTo>
                          <a:pt x="36" y="59"/>
                        </a:lnTo>
                        <a:lnTo>
                          <a:pt x="38" y="62"/>
                        </a:lnTo>
                        <a:lnTo>
                          <a:pt x="39" y="63"/>
                        </a:lnTo>
                        <a:lnTo>
                          <a:pt x="44" y="69"/>
                        </a:lnTo>
                        <a:lnTo>
                          <a:pt x="45" y="71"/>
                        </a:lnTo>
                        <a:lnTo>
                          <a:pt x="45" y="73"/>
                        </a:lnTo>
                        <a:lnTo>
                          <a:pt x="45" y="74"/>
                        </a:lnTo>
                        <a:lnTo>
                          <a:pt x="45" y="75"/>
                        </a:lnTo>
                        <a:lnTo>
                          <a:pt x="45" y="76"/>
                        </a:lnTo>
                        <a:lnTo>
                          <a:pt x="44" y="77"/>
                        </a:lnTo>
                        <a:lnTo>
                          <a:pt x="43" y="77"/>
                        </a:lnTo>
                        <a:lnTo>
                          <a:pt x="43" y="79"/>
                        </a:lnTo>
                        <a:lnTo>
                          <a:pt x="43" y="79"/>
                        </a:lnTo>
                        <a:lnTo>
                          <a:pt x="43" y="80"/>
                        </a:lnTo>
                        <a:lnTo>
                          <a:pt x="42" y="79"/>
                        </a:lnTo>
                        <a:lnTo>
                          <a:pt x="37" y="80"/>
                        </a:lnTo>
                        <a:lnTo>
                          <a:pt x="32" y="80"/>
                        </a:lnTo>
                        <a:lnTo>
                          <a:pt x="32" y="82"/>
                        </a:lnTo>
                        <a:lnTo>
                          <a:pt x="32" y="82"/>
                        </a:lnTo>
                        <a:lnTo>
                          <a:pt x="33" y="81"/>
                        </a:lnTo>
                        <a:lnTo>
                          <a:pt x="36" y="84"/>
                        </a:lnTo>
                        <a:lnTo>
                          <a:pt x="38" y="85"/>
                        </a:lnTo>
                        <a:lnTo>
                          <a:pt x="39" y="86"/>
                        </a:lnTo>
                        <a:lnTo>
                          <a:pt x="40" y="89"/>
                        </a:lnTo>
                        <a:lnTo>
                          <a:pt x="41" y="90"/>
                        </a:lnTo>
                        <a:lnTo>
                          <a:pt x="43" y="90"/>
                        </a:lnTo>
                        <a:lnTo>
                          <a:pt x="44" y="90"/>
                        </a:lnTo>
                        <a:lnTo>
                          <a:pt x="45" y="92"/>
                        </a:lnTo>
                        <a:lnTo>
                          <a:pt x="49" y="94"/>
                        </a:lnTo>
                        <a:lnTo>
                          <a:pt x="50" y="95"/>
                        </a:lnTo>
                        <a:lnTo>
                          <a:pt x="52" y="96"/>
                        </a:lnTo>
                        <a:lnTo>
                          <a:pt x="55" y="97"/>
                        </a:lnTo>
                        <a:lnTo>
                          <a:pt x="58" y="94"/>
                        </a:lnTo>
                        <a:lnTo>
                          <a:pt x="58" y="95"/>
                        </a:lnTo>
                        <a:lnTo>
                          <a:pt x="58" y="97"/>
                        </a:lnTo>
                        <a:lnTo>
                          <a:pt x="62" y="102"/>
                        </a:lnTo>
                        <a:lnTo>
                          <a:pt x="67" y="105"/>
                        </a:lnTo>
                        <a:lnTo>
                          <a:pt x="68" y="105"/>
                        </a:lnTo>
                        <a:lnTo>
                          <a:pt x="72" y="113"/>
                        </a:lnTo>
                        <a:lnTo>
                          <a:pt x="73" y="120"/>
                        </a:lnTo>
                        <a:lnTo>
                          <a:pt x="71" y="127"/>
                        </a:lnTo>
                        <a:lnTo>
                          <a:pt x="71" y="128"/>
                        </a:lnTo>
                        <a:lnTo>
                          <a:pt x="71" y="127"/>
                        </a:lnTo>
                        <a:lnTo>
                          <a:pt x="72" y="127"/>
                        </a:lnTo>
                        <a:lnTo>
                          <a:pt x="73" y="128"/>
                        </a:lnTo>
                        <a:lnTo>
                          <a:pt x="74" y="128"/>
                        </a:lnTo>
                        <a:lnTo>
                          <a:pt x="76" y="128"/>
                        </a:lnTo>
                        <a:lnTo>
                          <a:pt x="76" y="130"/>
                        </a:lnTo>
                        <a:lnTo>
                          <a:pt x="77" y="131"/>
                        </a:lnTo>
                        <a:lnTo>
                          <a:pt x="79" y="132"/>
                        </a:lnTo>
                        <a:lnTo>
                          <a:pt x="79" y="133"/>
                        </a:lnTo>
                        <a:lnTo>
                          <a:pt x="94" y="144"/>
                        </a:lnTo>
                        <a:lnTo>
                          <a:pt x="96" y="145"/>
                        </a:lnTo>
                        <a:lnTo>
                          <a:pt x="98" y="149"/>
                        </a:lnTo>
                        <a:lnTo>
                          <a:pt x="101" y="155"/>
                        </a:lnTo>
                        <a:lnTo>
                          <a:pt x="102" y="157"/>
                        </a:lnTo>
                        <a:lnTo>
                          <a:pt x="103" y="157"/>
                        </a:lnTo>
                        <a:lnTo>
                          <a:pt x="105" y="155"/>
                        </a:lnTo>
                        <a:lnTo>
                          <a:pt x="107" y="154"/>
                        </a:lnTo>
                        <a:lnTo>
                          <a:pt x="110" y="151"/>
                        </a:lnTo>
                        <a:lnTo>
                          <a:pt x="110" y="149"/>
                        </a:lnTo>
                        <a:lnTo>
                          <a:pt x="109" y="147"/>
                        </a:lnTo>
                        <a:lnTo>
                          <a:pt x="105" y="141"/>
                        </a:lnTo>
                        <a:lnTo>
                          <a:pt x="105" y="140"/>
                        </a:lnTo>
                        <a:lnTo>
                          <a:pt x="99" y="135"/>
                        </a:lnTo>
                        <a:lnTo>
                          <a:pt x="97" y="137"/>
                        </a:lnTo>
                        <a:lnTo>
                          <a:pt x="95" y="136"/>
                        </a:lnTo>
                        <a:lnTo>
                          <a:pt x="94" y="135"/>
                        </a:lnTo>
                        <a:lnTo>
                          <a:pt x="92" y="131"/>
                        </a:lnTo>
                        <a:lnTo>
                          <a:pt x="92" y="126"/>
                        </a:lnTo>
                        <a:lnTo>
                          <a:pt x="89" y="121"/>
                        </a:lnTo>
                        <a:lnTo>
                          <a:pt x="89" y="121"/>
                        </a:lnTo>
                        <a:lnTo>
                          <a:pt x="89" y="117"/>
                        </a:lnTo>
                        <a:lnTo>
                          <a:pt x="86" y="115"/>
                        </a:lnTo>
                        <a:lnTo>
                          <a:pt x="84" y="112"/>
                        </a:lnTo>
                        <a:lnTo>
                          <a:pt x="83" y="104"/>
                        </a:lnTo>
                        <a:lnTo>
                          <a:pt x="82" y="104"/>
                        </a:lnTo>
                        <a:lnTo>
                          <a:pt x="82" y="102"/>
                        </a:lnTo>
                        <a:lnTo>
                          <a:pt x="80" y="98"/>
                        </a:lnTo>
                        <a:lnTo>
                          <a:pt x="78" y="96"/>
                        </a:lnTo>
                        <a:lnTo>
                          <a:pt x="77" y="96"/>
                        </a:lnTo>
                        <a:lnTo>
                          <a:pt x="77" y="99"/>
                        </a:lnTo>
                        <a:lnTo>
                          <a:pt x="78" y="100"/>
                        </a:lnTo>
                        <a:lnTo>
                          <a:pt x="78" y="100"/>
                        </a:lnTo>
                        <a:lnTo>
                          <a:pt x="76" y="98"/>
                        </a:lnTo>
                        <a:lnTo>
                          <a:pt x="76" y="97"/>
                        </a:lnTo>
                        <a:lnTo>
                          <a:pt x="74" y="93"/>
                        </a:lnTo>
                        <a:lnTo>
                          <a:pt x="74" y="92"/>
                        </a:lnTo>
                        <a:lnTo>
                          <a:pt x="73" y="91"/>
                        </a:lnTo>
                        <a:lnTo>
                          <a:pt x="71" y="90"/>
                        </a:lnTo>
                        <a:lnTo>
                          <a:pt x="71" y="88"/>
                        </a:lnTo>
                        <a:lnTo>
                          <a:pt x="69" y="85"/>
                        </a:lnTo>
                        <a:lnTo>
                          <a:pt x="64" y="80"/>
                        </a:lnTo>
                        <a:lnTo>
                          <a:pt x="62" y="71"/>
                        </a:lnTo>
                        <a:lnTo>
                          <a:pt x="62" y="71"/>
                        </a:lnTo>
                        <a:lnTo>
                          <a:pt x="62" y="70"/>
                        </a:lnTo>
                        <a:lnTo>
                          <a:pt x="61" y="70"/>
                        </a:lnTo>
                        <a:lnTo>
                          <a:pt x="60" y="70"/>
                        </a:lnTo>
                        <a:lnTo>
                          <a:pt x="57" y="63"/>
                        </a:lnTo>
                        <a:lnTo>
                          <a:pt x="57" y="64"/>
                        </a:lnTo>
                        <a:lnTo>
                          <a:pt x="56" y="64"/>
                        </a:lnTo>
                        <a:lnTo>
                          <a:pt x="55" y="62"/>
                        </a:lnTo>
                        <a:lnTo>
                          <a:pt x="53" y="63"/>
                        </a:lnTo>
                        <a:lnTo>
                          <a:pt x="51" y="59"/>
                        </a:lnTo>
                        <a:lnTo>
                          <a:pt x="51" y="56"/>
                        </a:lnTo>
                        <a:lnTo>
                          <a:pt x="44" y="51"/>
                        </a:lnTo>
                        <a:lnTo>
                          <a:pt x="44" y="49"/>
                        </a:lnTo>
                        <a:lnTo>
                          <a:pt x="43" y="49"/>
                        </a:lnTo>
                        <a:lnTo>
                          <a:pt x="41" y="49"/>
                        </a:lnTo>
                        <a:lnTo>
                          <a:pt x="37" y="42"/>
                        </a:lnTo>
                        <a:lnTo>
                          <a:pt x="36" y="30"/>
                        </a:lnTo>
                        <a:lnTo>
                          <a:pt x="34" y="28"/>
                        </a:lnTo>
                        <a:lnTo>
                          <a:pt x="33" y="18"/>
                        </a:lnTo>
                        <a:lnTo>
                          <a:pt x="34" y="17"/>
                        </a:lnTo>
                        <a:lnTo>
                          <a:pt x="33" y="14"/>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34" name="Freeform 486">
                    <a:extLst>
                      <a:ext uri="{FF2B5EF4-FFF2-40B4-BE49-F238E27FC236}">
                        <a16:creationId xmlns:a16="http://schemas.microsoft.com/office/drawing/2014/main" xmlns="" id="{3428BCA3-CAC8-DC49-A934-E86E6F2761CE}"/>
                      </a:ext>
                    </a:extLst>
                  </p:cNvPr>
                  <p:cNvSpPr/>
                  <p:nvPr/>
                </p:nvSpPr>
                <p:spPr>
                  <a:xfrm>
                    <a:off x="4378325" y="3330575"/>
                    <a:ext cx="14287" cy="20638"/>
                  </a:xfrm>
                  <a:custGeom>
                    <a:avLst/>
                    <a:gdLst>
                      <a:gd name="T0" fmla="*/ 5 w 9"/>
                      <a:gd name="T1" fmla="*/ 13 h 13"/>
                      <a:gd name="T2" fmla="*/ 8 w 9"/>
                      <a:gd name="T3" fmla="*/ 13 h 13"/>
                      <a:gd name="T4" fmla="*/ 9 w 9"/>
                      <a:gd name="T5" fmla="*/ 12 h 13"/>
                      <a:gd name="T6" fmla="*/ 9 w 9"/>
                      <a:gd name="T7" fmla="*/ 8 h 13"/>
                      <a:gd name="T8" fmla="*/ 7 w 9"/>
                      <a:gd name="T9" fmla="*/ 5 h 13"/>
                      <a:gd name="T10" fmla="*/ 7 w 9"/>
                      <a:gd name="T11" fmla="*/ 3 h 13"/>
                      <a:gd name="T12" fmla="*/ 7 w 9"/>
                      <a:gd name="T13" fmla="*/ 1 h 13"/>
                      <a:gd name="T14" fmla="*/ 5 w 9"/>
                      <a:gd name="T15" fmla="*/ 0 h 13"/>
                      <a:gd name="T16" fmla="*/ 4 w 9"/>
                      <a:gd name="T17" fmla="*/ 0 h 13"/>
                      <a:gd name="T18" fmla="*/ 1 w 9"/>
                      <a:gd name="T19" fmla="*/ 2 h 13"/>
                      <a:gd name="T20" fmla="*/ 0 w 9"/>
                      <a:gd name="T21" fmla="*/ 5 h 13"/>
                      <a:gd name="T22" fmla="*/ 1 w 9"/>
                      <a:gd name="T23" fmla="*/ 8 h 13"/>
                      <a:gd name="T24" fmla="*/ 1 w 9"/>
                      <a:gd name="T25" fmla="*/ 12 h 13"/>
                      <a:gd name="T26" fmla="*/ 5 w 9"/>
                      <a:gd name="T2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3">
                        <a:moveTo>
                          <a:pt x="5" y="13"/>
                        </a:moveTo>
                        <a:lnTo>
                          <a:pt x="8" y="13"/>
                        </a:lnTo>
                        <a:lnTo>
                          <a:pt x="9" y="12"/>
                        </a:lnTo>
                        <a:lnTo>
                          <a:pt x="9" y="8"/>
                        </a:lnTo>
                        <a:lnTo>
                          <a:pt x="7" y="5"/>
                        </a:lnTo>
                        <a:lnTo>
                          <a:pt x="7" y="3"/>
                        </a:lnTo>
                        <a:lnTo>
                          <a:pt x="7" y="1"/>
                        </a:lnTo>
                        <a:lnTo>
                          <a:pt x="5" y="0"/>
                        </a:lnTo>
                        <a:lnTo>
                          <a:pt x="4" y="0"/>
                        </a:lnTo>
                        <a:lnTo>
                          <a:pt x="1" y="2"/>
                        </a:lnTo>
                        <a:lnTo>
                          <a:pt x="0" y="5"/>
                        </a:lnTo>
                        <a:lnTo>
                          <a:pt x="1" y="8"/>
                        </a:lnTo>
                        <a:lnTo>
                          <a:pt x="1" y="12"/>
                        </a:lnTo>
                        <a:lnTo>
                          <a:pt x="5" y="13"/>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35" name="Freeform 487">
                    <a:extLst>
                      <a:ext uri="{FF2B5EF4-FFF2-40B4-BE49-F238E27FC236}">
                        <a16:creationId xmlns:a16="http://schemas.microsoft.com/office/drawing/2014/main" xmlns="" id="{D0EA6C88-524D-FD45-A13A-A1784C59180A}"/>
                      </a:ext>
                    </a:extLst>
                  </p:cNvPr>
                  <p:cNvSpPr/>
                  <p:nvPr/>
                </p:nvSpPr>
                <p:spPr>
                  <a:xfrm>
                    <a:off x="4378325" y="3330575"/>
                    <a:ext cx="14287" cy="20638"/>
                  </a:xfrm>
                  <a:custGeom>
                    <a:avLst/>
                    <a:gdLst>
                      <a:gd name="T0" fmla="*/ 5 w 9"/>
                      <a:gd name="T1" fmla="*/ 13 h 13"/>
                      <a:gd name="T2" fmla="*/ 8 w 9"/>
                      <a:gd name="T3" fmla="*/ 13 h 13"/>
                      <a:gd name="T4" fmla="*/ 9 w 9"/>
                      <a:gd name="T5" fmla="*/ 12 h 13"/>
                      <a:gd name="T6" fmla="*/ 9 w 9"/>
                      <a:gd name="T7" fmla="*/ 8 h 13"/>
                      <a:gd name="T8" fmla="*/ 7 w 9"/>
                      <a:gd name="T9" fmla="*/ 5 h 13"/>
                      <a:gd name="T10" fmla="*/ 7 w 9"/>
                      <a:gd name="T11" fmla="*/ 3 h 13"/>
                      <a:gd name="T12" fmla="*/ 7 w 9"/>
                      <a:gd name="T13" fmla="*/ 1 h 13"/>
                      <a:gd name="T14" fmla="*/ 5 w 9"/>
                      <a:gd name="T15" fmla="*/ 0 h 13"/>
                      <a:gd name="T16" fmla="*/ 4 w 9"/>
                      <a:gd name="T17" fmla="*/ 0 h 13"/>
                      <a:gd name="T18" fmla="*/ 1 w 9"/>
                      <a:gd name="T19" fmla="*/ 2 h 13"/>
                      <a:gd name="T20" fmla="*/ 0 w 9"/>
                      <a:gd name="T21" fmla="*/ 5 h 13"/>
                      <a:gd name="T22" fmla="*/ 1 w 9"/>
                      <a:gd name="T23" fmla="*/ 8 h 13"/>
                      <a:gd name="T24" fmla="*/ 1 w 9"/>
                      <a:gd name="T25" fmla="*/ 12 h 13"/>
                      <a:gd name="T26" fmla="*/ 5 w 9"/>
                      <a:gd name="T2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3">
                        <a:moveTo>
                          <a:pt x="5" y="13"/>
                        </a:moveTo>
                        <a:lnTo>
                          <a:pt x="8" y="13"/>
                        </a:lnTo>
                        <a:lnTo>
                          <a:pt x="9" y="12"/>
                        </a:lnTo>
                        <a:lnTo>
                          <a:pt x="9" y="8"/>
                        </a:lnTo>
                        <a:lnTo>
                          <a:pt x="7" y="5"/>
                        </a:lnTo>
                        <a:lnTo>
                          <a:pt x="7" y="3"/>
                        </a:lnTo>
                        <a:lnTo>
                          <a:pt x="7" y="1"/>
                        </a:lnTo>
                        <a:lnTo>
                          <a:pt x="5" y="0"/>
                        </a:lnTo>
                        <a:lnTo>
                          <a:pt x="4" y="0"/>
                        </a:lnTo>
                        <a:lnTo>
                          <a:pt x="1" y="2"/>
                        </a:lnTo>
                        <a:lnTo>
                          <a:pt x="0" y="5"/>
                        </a:lnTo>
                        <a:lnTo>
                          <a:pt x="1" y="8"/>
                        </a:lnTo>
                        <a:lnTo>
                          <a:pt x="1" y="12"/>
                        </a:lnTo>
                        <a:lnTo>
                          <a:pt x="5" y="13"/>
                        </a:lnTo>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36" name="Freeform 510">
                    <a:extLst>
                      <a:ext uri="{FF2B5EF4-FFF2-40B4-BE49-F238E27FC236}">
                        <a16:creationId xmlns:a16="http://schemas.microsoft.com/office/drawing/2014/main" xmlns="" id="{9A75D207-B86E-6449-B55E-A66E4DBBE4AF}"/>
                      </a:ext>
                    </a:extLst>
                  </p:cNvPr>
                  <p:cNvSpPr/>
                  <p:nvPr/>
                </p:nvSpPr>
                <p:spPr>
                  <a:xfrm>
                    <a:off x="7091363" y="3697288"/>
                    <a:ext cx="77787" cy="117475"/>
                  </a:xfrm>
                  <a:custGeom>
                    <a:avLst/>
                    <a:gdLst>
                      <a:gd name="T0" fmla="*/ 47 w 49"/>
                      <a:gd name="T1" fmla="*/ 24 h 74"/>
                      <a:gd name="T2" fmla="*/ 49 w 49"/>
                      <a:gd name="T3" fmla="*/ 45 h 74"/>
                      <a:gd name="T4" fmla="*/ 42 w 49"/>
                      <a:gd name="T5" fmla="*/ 59 h 74"/>
                      <a:gd name="T6" fmla="*/ 35 w 49"/>
                      <a:gd name="T7" fmla="*/ 60 h 74"/>
                      <a:gd name="T8" fmla="*/ 30 w 49"/>
                      <a:gd name="T9" fmla="*/ 64 h 74"/>
                      <a:gd name="T10" fmla="*/ 26 w 49"/>
                      <a:gd name="T11" fmla="*/ 62 h 74"/>
                      <a:gd name="T12" fmla="*/ 23 w 49"/>
                      <a:gd name="T13" fmla="*/ 65 h 74"/>
                      <a:gd name="T14" fmla="*/ 21 w 49"/>
                      <a:gd name="T15" fmla="*/ 68 h 74"/>
                      <a:gd name="T16" fmla="*/ 19 w 49"/>
                      <a:gd name="T17" fmla="*/ 65 h 74"/>
                      <a:gd name="T18" fmla="*/ 17 w 49"/>
                      <a:gd name="T19" fmla="*/ 71 h 74"/>
                      <a:gd name="T20" fmla="*/ 15 w 49"/>
                      <a:gd name="T21" fmla="*/ 70 h 74"/>
                      <a:gd name="T22" fmla="*/ 17 w 49"/>
                      <a:gd name="T23" fmla="*/ 67 h 74"/>
                      <a:gd name="T24" fmla="*/ 11 w 49"/>
                      <a:gd name="T25" fmla="*/ 72 h 74"/>
                      <a:gd name="T26" fmla="*/ 9 w 49"/>
                      <a:gd name="T27" fmla="*/ 70 h 74"/>
                      <a:gd name="T28" fmla="*/ 5 w 49"/>
                      <a:gd name="T29" fmla="*/ 71 h 74"/>
                      <a:gd name="T30" fmla="*/ 2 w 49"/>
                      <a:gd name="T31" fmla="*/ 74 h 74"/>
                      <a:gd name="T32" fmla="*/ 3 w 49"/>
                      <a:gd name="T33" fmla="*/ 68 h 74"/>
                      <a:gd name="T34" fmla="*/ 5 w 49"/>
                      <a:gd name="T35" fmla="*/ 68 h 74"/>
                      <a:gd name="T36" fmla="*/ 5 w 49"/>
                      <a:gd name="T37" fmla="*/ 65 h 74"/>
                      <a:gd name="T38" fmla="*/ 3 w 49"/>
                      <a:gd name="T39" fmla="*/ 64 h 74"/>
                      <a:gd name="T40" fmla="*/ 4 w 49"/>
                      <a:gd name="T41" fmla="*/ 58 h 74"/>
                      <a:gd name="T42" fmla="*/ 6 w 49"/>
                      <a:gd name="T43" fmla="*/ 52 h 74"/>
                      <a:gd name="T44" fmla="*/ 9 w 49"/>
                      <a:gd name="T45" fmla="*/ 48 h 74"/>
                      <a:gd name="T46" fmla="*/ 8 w 49"/>
                      <a:gd name="T47" fmla="*/ 45 h 74"/>
                      <a:gd name="T48" fmla="*/ 5 w 49"/>
                      <a:gd name="T49" fmla="*/ 34 h 74"/>
                      <a:gd name="T50" fmla="*/ 4 w 49"/>
                      <a:gd name="T51" fmla="*/ 36 h 74"/>
                      <a:gd name="T52" fmla="*/ 1 w 49"/>
                      <a:gd name="T53" fmla="*/ 34 h 74"/>
                      <a:gd name="T54" fmla="*/ 0 w 49"/>
                      <a:gd name="T55" fmla="*/ 32 h 74"/>
                      <a:gd name="T56" fmla="*/ 8 w 49"/>
                      <a:gd name="T57" fmla="*/ 29 h 74"/>
                      <a:gd name="T58" fmla="*/ 11 w 49"/>
                      <a:gd name="T59" fmla="*/ 31 h 74"/>
                      <a:gd name="T60" fmla="*/ 10 w 49"/>
                      <a:gd name="T61" fmla="*/ 26 h 74"/>
                      <a:gd name="T62" fmla="*/ 9 w 49"/>
                      <a:gd name="T63" fmla="*/ 23 h 74"/>
                      <a:gd name="T64" fmla="*/ 8 w 49"/>
                      <a:gd name="T65" fmla="*/ 21 h 74"/>
                      <a:gd name="T66" fmla="*/ 7 w 49"/>
                      <a:gd name="T67" fmla="*/ 20 h 74"/>
                      <a:gd name="T68" fmla="*/ 7 w 49"/>
                      <a:gd name="T69" fmla="*/ 19 h 74"/>
                      <a:gd name="T70" fmla="*/ 5 w 49"/>
                      <a:gd name="T71" fmla="*/ 15 h 74"/>
                      <a:gd name="T72" fmla="*/ 6 w 49"/>
                      <a:gd name="T73" fmla="*/ 15 h 74"/>
                      <a:gd name="T74" fmla="*/ 24 w 49"/>
                      <a:gd name="T75" fmla="*/ 6 h 74"/>
                      <a:gd name="T76" fmla="*/ 32 w 49"/>
                      <a:gd name="T7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 h="74">
                        <a:moveTo>
                          <a:pt x="32" y="0"/>
                        </a:moveTo>
                        <a:lnTo>
                          <a:pt x="47" y="24"/>
                        </a:lnTo>
                        <a:lnTo>
                          <a:pt x="48" y="44"/>
                        </a:lnTo>
                        <a:lnTo>
                          <a:pt x="49" y="45"/>
                        </a:lnTo>
                        <a:lnTo>
                          <a:pt x="45" y="56"/>
                        </a:lnTo>
                        <a:lnTo>
                          <a:pt x="42" y="59"/>
                        </a:lnTo>
                        <a:lnTo>
                          <a:pt x="37" y="60"/>
                        </a:lnTo>
                        <a:lnTo>
                          <a:pt x="35" y="60"/>
                        </a:lnTo>
                        <a:lnTo>
                          <a:pt x="31" y="65"/>
                        </a:lnTo>
                        <a:lnTo>
                          <a:pt x="30" y="64"/>
                        </a:lnTo>
                        <a:lnTo>
                          <a:pt x="29" y="64"/>
                        </a:lnTo>
                        <a:lnTo>
                          <a:pt x="26" y="62"/>
                        </a:lnTo>
                        <a:lnTo>
                          <a:pt x="22" y="64"/>
                        </a:lnTo>
                        <a:lnTo>
                          <a:pt x="23" y="65"/>
                        </a:lnTo>
                        <a:lnTo>
                          <a:pt x="22" y="67"/>
                        </a:lnTo>
                        <a:lnTo>
                          <a:pt x="21" y="68"/>
                        </a:lnTo>
                        <a:lnTo>
                          <a:pt x="20" y="66"/>
                        </a:lnTo>
                        <a:lnTo>
                          <a:pt x="19" y="65"/>
                        </a:lnTo>
                        <a:lnTo>
                          <a:pt x="18" y="70"/>
                        </a:lnTo>
                        <a:lnTo>
                          <a:pt x="17" y="71"/>
                        </a:lnTo>
                        <a:lnTo>
                          <a:pt x="16" y="71"/>
                        </a:lnTo>
                        <a:lnTo>
                          <a:pt x="15" y="70"/>
                        </a:lnTo>
                        <a:lnTo>
                          <a:pt x="17" y="68"/>
                        </a:lnTo>
                        <a:lnTo>
                          <a:pt x="17" y="67"/>
                        </a:lnTo>
                        <a:lnTo>
                          <a:pt x="13" y="69"/>
                        </a:lnTo>
                        <a:lnTo>
                          <a:pt x="11" y="72"/>
                        </a:lnTo>
                        <a:lnTo>
                          <a:pt x="10" y="72"/>
                        </a:lnTo>
                        <a:lnTo>
                          <a:pt x="9" y="70"/>
                        </a:lnTo>
                        <a:lnTo>
                          <a:pt x="6" y="73"/>
                        </a:lnTo>
                        <a:lnTo>
                          <a:pt x="5" y="71"/>
                        </a:lnTo>
                        <a:lnTo>
                          <a:pt x="3" y="72"/>
                        </a:lnTo>
                        <a:lnTo>
                          <a:pt x="2" y="74"/>
                        </a:lnTo>
                        <a:lnTo>
                          <a:pt x="1" y="73"/>
                        </a:lnTo>
                        <a:lnTo>
                          <a:pt x="3" y="68"/>
                        </a:lnTo>
                        <a:lnTo>
                          <a:pt x="6" y="69"/>
                        </a:lnTo>
                        <a:lnTo>
                          <a:pt x="5" y="68"/>
                        </a:lnTo>
                        <a:lnTo>
                          <a:pt x="6" y="66"/>
                        </a:lnTo>
                        <a:lnTo>
                          <a:pt x="5" y="65"/>
                        </a:lnTo>
                        <a:lnTo>
                          <a:pt x="3" y="66"/>
                        </a:lnTo>
                        <a:lnTo>
                          <a:pt x="3" y="64"/>
                        </a:lnTo>
                        <a:lnTo>
                          <a:pt x="4" y="61"/>
                        </a:lnTo>
                        <a:lnTo>
                          <a:pt x="4" y="58"/>
                        </a:lnTo>
                        <a:lnTo>
                          <a:pt x="7" y="53"/>
                        </a:lnTo>
                        <a:lnTo>
                          <a:pt x="6" y="52"/>
                        </a:lnTo>
                        <a:lnTo>
                          <a:pt x="8" y="50"/>
                        </a:lnTo>
                        <a:lnTo>
                          <a:pt x="9" y="48"/>
                        </a:lnTo>
                        <a:lnTo>
                          <a:pt x="8" y="47"/>
                        </a:lnTo>
                        <a:lnTo>
                          <a:pt x="8" y="45"/>
                        </a:lnTo>
                        <a:lnTo>
                          <a:pt x="6" y="43"/>
                        </a:lnTo>
                        <a:lnTo>
                          <a:pt x="5" y="34"/>
                        </a:lnTo>
                        <a:lnTo>
                          <a:pt x="3" y="33"/>
                        </a:lnTo>
                        <a:lnTo>
                          <a:pt x="4" y="36"/>
                        </a:lnTo>
                        <a:lnTo>
                          <a:pt x="3" y="37"/>
                        </a:lnTo>
                        <a:lnTo>
                          <a:pt x="1" y="34"/>
                        </a:lnTo>
                        <a:lnTo>
                          <a:pt x="0" y="34"/>
                        </a:lnTo>
                        <a:lnTo>
                          <a:pt x="0" y="32"/>
                        </a:lnTo>
                        <a:lnTo>
                          <a:pt x="2" y="30"/>
                        </a:lnTo>
                        <a:lnTo>
                          <a:pt x="8" y="29"/>
                        </a:lnTo>
                        <a:lnTo>
                          <a:pt x="10" y="30"/>
                        </a:lnTo>
                        <a:lnTo>
                          <a:pt x="11" y="31"/>
                        </a:lnTo>
                        <a:lnTo>
                          <a:pt x="10" y="28"/>
                        </a:lnTo>
                        <a:lnTo>
                          <a:pt x="10" y="26"/>
                        </a:lnTo>
                        <a:lnTo>
                          <a:pt x="9" y="25"/>
                        </a:lnTo>
                        <a:lnTo>
                          <a:pt x="9" y="23"/>
                        </a:lnTo>
                        <a:lnTo>
                          <a:pt x="10" y="23"/>
                        </a:lnTo>
                        <a:lnTo>
                          <a:pt x="8" y="21"/>
                        </a:lnTo>
                        <a:lnTo>
                          <a:pt x="8" y="22"/>
                        </a:lnTo>
                        <a:lnTo>
                          <a:pt x="7" y="20"/>
                        </a:lnTo>
                        <a:lnTo>
                          <a:pt x="6" y="19"/>
                        </a:lnTo>
                        <a:lnTo>
                          <a:pt x="7" y="19"/>
                        </a:lnTo>
                        <a:lnTo>
                          <a:pt x="6" y="17"/>
                        </a:lnTo>
                        <a:lnTo>
                          <a:pt x="5" y="15"/>
                        </a:lnTo>
                        <a:lnTo>
                          <a:pt x="5" y="14"/>
                        </a:lnTo>
                        <a:lnTo>
                          <a:pt x="6" y="15"/>
                        </a:lnTo>
                        <a:lnTo>
                          <a:pt x="15" y="6"/>
                        </a:lnTo>
                        <a:lnTo>
                          <a:pt x="24" y="6"/>
                        </a:lnTo>
                        <a:lnTo>
                          <a:pt x="28" y="4"/>
                        </a:lnTo>
                        <a:lnTo>
                          <a:pt x="32" y="0"/>
                        </a:lnTo>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grpSp>
                <p:nvGrpSpPr>
                  <p:cNvPr id="37" name="Group 36">
                    <a:extLst>
                      <a:ext uri="{FF2B5EF4-FFF2-40B4-BE49-F238E27FC236}">
                        <a16:creationId xmlns:a16="http://schemas.microsoft.com/office/drawing/2014/main" xmlns="" id="{61B2D117-C306-C84B-9CC9-E7D698EC3800}"/>
                      </a:ext>
                    </a:extLst>
                  </p:cNvPr>
                  <p:cNvGrpSpPr/>
                  <p:nvPr/>
                </p:nvGrpSpPr>
                <p:grpSpPr>
                  <a:xfrm>
                    <a:off x="7170738" y="3432175"/>
                    <a:ext cx="509587" cy="469900"/>
                    <a:chOff x="7170738" y="3432175"/>
                    <a:chExt cx="509587" cy="469900"/>
                  </a:xfrm>
                  <a:grpFill/>
                </p:grpSpPr>
                <p:sp>
                  <p:nvSpPr>
                    <p:cNvPr id="331" name="Freeform 519">
                      <a:extLst>
                        <a:ext uri="{FF2B5EF4-FFF2-40B4-BE49-F238E27FC236}">
                          <a16:creationId xmlns:a16="http://schemas.microsoft.com/office/drawing/2014/main" xmlns="" id="{D1EB9D00-1812-0741-82E8-415CDE4C8051}"/>
                        </a:ext>
                      </a:extLst>
                    </p:cNvPr>
                    <p:cNvSpPr/>
                    <p:nvPr/>
                  </p:nvSpPr>
                  <p:spPr>
                    <a:xfrm>
                      <a:off x="7400925" y="3487738"/>
                      <a:ext cx="134937" cy="125413"/>
                    </a:xfrm>
                    <a:custGeom>
                      <a:avLst/>
                      <a:gdLst>
                        <a:gd name="T0" fmla="*/ 77 w 85"/>
                        <a:gd name="T1" fmla="*/ 24 h 79"/>
                        <a:gd name="T2" fmla="*/ 75 w 85"/>
                        <a:gd name="T3" fmla="*/ 33 h 79"/>
                        <a:gd name="T4" fmla="*/ 78 w 85"/>
                        <a:gd name="T5" fmla="*/ 38 h 79"/>
                        <a:gd name="T6" fmla="*/ 81 w 85"/>
                        <a:gd name="T7" fmla="*/ 42 h 79"/>
                        <a:gd name="T8" fmla="*/ 84 w 85"/>
                        <a:gd name="T9" fmla="*/ 44 h 79"/>
                        <a:gd name="T10" fmla="*/ 73 w 85"/>
                        <a:gd name="T11" fmla="*/ 49 h 79"/>
                        <a:gd name="T12" fmla="*/ 70 w 85"/>
                        <a:gd name="T13" fmla="*/ 50 h 79"/>
                        <a:gd name="T14" fmla="*/ 61 w 85"/>
                        <a:gd name="T15" fmla="*/ 50 h 79"/>
                        <a:gd name="T16" fmla="*/ 51 w 85"/>
                        <a:gd name="T17" fmla="*/ 62 h 79"/>
                        <a:gd name="T18" fmla="*/ 49 w 85"/>
                        <a:gd name="T19" fmla="*/ 69 h 79"/>
                        <a:gd name="T20" fmla="*/ 25 w 85"/>
                        <a:gd name="T21" fmla="*/ 57 h 79"/>
                        <a:gd name="T22" fmla="*/ 19 w 85"/>
                        <a:gd name="T23" fmla="*/ 61 h 79"/>
                        <a:gd name="T24" fmla="*/ 13 w 85"/>
                        <a:gd name="T25" fmla="*/ 58 h 79"/>
                        <a:gd name="T26" fmla="*/ 7 w 85"/>
                        <a:gd name="T27" fmla="*/ 62 h 79"/>
                        <a:gd name="T28" fmla="*/ 14 w 85"/>
                        <a:gd name="T29" fmla="*/ 68 h 79"/>
                        <a:gd name="T30" fmla="*/ 18 w 85"/>
                        <a:gd name="T31" fmla="*/ 73 h 79"/>
                        <a:gd name="T32" fmla="*/ 10 w 85"/>
                        <a:gd name="T33" fmla="*/ 75 h 79"/>
                        <a:gd name="T34" fmla="*/ 5 w 85"/>
                        <a:gd name="T35" fmla="*/ 79 h 79"/>
                        <a:gd name="T36" fmla="*/ 3 w 85"/>
                        <a:gd name="T37" fmla="*/ 76 h 79"/>
                        <a:gd name="T38" fmla="*/ 0 w 85"/>
                        <a:gd name="T39" fmla="*/ 64 h 79"/>
                        <a:gd name="T40" fmla="*/ 3 w 85"/>
                        <a:gd name="T41" fmla="*/ 55 h 79"/>
                        <a:gd name="T42" fmla="*/ 9 w 85"/>
                        <a:gd name="T43" fmla="*/ 50 h 79"/>
                        <a:gd name="T44" fmla="*/ 8 w 85"/>
                        <a:gd name="T45" fmla="*/ 45 h 79"/>
                        <a:gd name="T46" fmla="*/ 15 w 85"/>
                        <a:gd name="T47" fmla="*/ 45 h 79"/>
                        <a:gd name="T48" fmla="*/ 23 w 85"/>
                        <a:gd name="T49" fmla="*/ 41 h 79"/>
                        <a:gd name="T50" fmla="*/ 24 w 85"/>
                        <a:gd name="T51" fmla="*/ 33 h 79"/>
                        <a:gd name="T52" fmla="*/ 25 w 85"/>
                        <a:gd name="T53" fmla="*/ 6 h 79"/>
                        <a:gd name="T54" fmla="*/ 28 w 85"/>
                        <a:gd name="T55" fmla="*/ 1 h 79"/>
                        <a:gd name="T56" fmla="*/ 31 w 85"/>
                        <a:gd name="T57" fmla="*/ 2 h 79"/>
                        <a:gd name="T58" fmla="*/ 46 w 85"/>
                        <a:gd name="T59" fmla="*/ 19 h 79"/>
                        <a:gd name="T60" fmla="*/ 63 w 85"/>
                        <a:gd name="T61" fmla="*/ 28 h 79"/>
                        <a:gd name="T62" fmla="*/ 67 w 85"/>
                        <a:gd name="T63" fmla="*/ 31 h 79"/>
                        <a:gd name="T64" fmla="*/ 74 w 85"/>
                        <a:gd name="T65" fmla="*/ 2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79">
                          <a:moveTo>
                            <a:pt x="74" y="28"/>
                          </a:moveTo>
                          <a:lnTo>
                            <a:pt x="77" y="24"/>
                          </a:lnTo>
                          <a:lnTo>
                            <a:pt x="79" y="25"/>
                          </a:lnTo>
                          <a:lnTo>
                            <a:pt x="75" y="33"/>
                          </a:lnTo>
                          <a:lnTo>
                            <a:pt x="76" y="37"/>
                          </a:lnTo>
                          <a:lnTo>
                            <a:pt x="78" y="38"/>
                          </a:lnTo>
                          <a:lnTo>
                            <a:pt x="78" y="42"/>
                          </a:lnTo>
                          <a:lnTo>
                            <a:pt x="81" y="42"/>
                          </a:lnTo>
                          <a:lnTo>
                            <a:pt x="85" y="41"/>
                          </a:lnTo>
                          <a:lnTo>
                            <a:pt x="84" y="44"/>
                          </a:lnTo>
                          <a:lnTo>
                            <a:pt x="76" y="49"/>
                          </a:lnTo>
                          <a:lnTo>
                            <a:pt x="73" y="49"/>
                          </a:lnTo>
                          <a:lnTo>
                            <a:pt x="72" y="48"/>
                          </a:lnTo>
                          <a:lnTo>
                            <a:pt x="70" y="50"/>
                          </a:lnTo>
                          <a:lnTo>
                            <a:pt x="65" y="50"/>
                          </a:lnTo>
                          <a:lnTo>
                            <a:pt x="61" y="50"/>
                          </a:lnTo>
                          <a:lnTo>
                            <a:pt x="58" y="53"/>
                          </a:lnTo>
                          <a:lnTo>
                            <a:pt x="51" y="62"/>
                          </a:lnTo>
                          <a:lnTo>
                            <a:pt x="50" y="67"/>
                          </a:lnTo>
                          <a:lnTo>
                            <a:pt x="49" y="69"/>
                          </a:lnTo>
                          <a:lnTo>
                            <a:pt x="29" y="57"/>
                          </a:lnTo>
                          <a:lnTo>
                            <a:pt x="25" y="57"/>
                          </a:lnTo>
                          <a:lnTo>
                            <a:pt x="22" y="59"/>
                          </a:lnTo>
                          <a:lnTo>
                            <a:pt x="19" y="61"/>
                          </a:lnTo>
                          <a:lnTo>
                            <a:pt x="16" y="60"/>
                          </a:lnTo>
                          <a:lnTo>
                            <a:pt x="13" y="58"/>
                          </a:lnTo>
                          <a:lnTo>
                            <a:pt x="9" y="58"/>
                          </a:lnTo>
                          <a:lnTo>
                            <a:pt x="7" y="62"/>
                          </a:lnTo>
                          <a:lnTo>
                            <a:pt x="8" y="65"/>
                          </a:lnTo>
                          <a:lnTo>
                            <a:pt x="14" y="68"/>
                          </a:lnTo>
                          <a:lnTo>
                            <a:pt x="19" y="71"/>
                          </a:lnTo>
                          <a:lnTo>
                            <a:pt x="18" y="73"/>
                          </a:lnTo>
                          <a:lnTo>
                            <a:pt x="13" y="73"/>
                          </a:lnTo>
                          <a:lnTo>
                            <a:pt x="10" y="75"/>
                          </a:lnTo>
                          <a:lnTo>
                            <a:pt x="9" y="77"/>
                          </a:lnTo>
                          <a:lnTo>
                            <a:pt x="5" y="79"/>
                          </a:lnTo>
                          <a:lnTo>
                            <a:pt x="3" y="79"/>
                          </a:lnTo>
                          <a:lnTo>
                            <a:pt x="3" y="76"/>
                          </a:lnTo>
                          <a:lnTo>
                            <a:pt x="5" y="68"/>
                          </a:lnTo>
                          <a:lnTo>
                            <a:pt x="0" y="64"/>
                          </a:lnTo>
                          <a:lnTo>
                            <a:pt x="0" y="58"/>
                          </a:lnTo>
                          <a:lnTo>
                            <a:pt x="3" y="55"/>
                          </a:lnTo>
                          <a:lnTo>
                            <a:pt x="6" y="53"/>
                          </a:lnTo>
                          <a:lnTo>
                            <a:pt x="9" y="50"/>
                          </a:lnTo>
                          <a:lnTo>
                            <a:pt x="9" y="47"/>
                          </a:lnTo>
                          <a:lnTo>
                            <a:pt x="8" y="45"/>
                          </a:lnTo>
                          <a:lnTo>
                            <a:pt x="9" y="43"/>
                          </a:lnTo>
                          <a:lnTo>
                            <a:pt x="15" y="45"/>
                          </a:lnTo>
                          <a:lnTo>
                            <a:pt x="21" y="45"/>
                          </a:lnTo>
                          <a:lnTo>
                            <a:pt x="23" y="41"/>
                          </a:lnTo>
                          <a:lnTo>
                            <a:pt x="22" y="35"/>
                          </a:lnTo>
                          <a:lnTo>
                            <a:pt x="24" y="33"/>
                          </a:lnTo>
                          <a:lnTo>
                            <a:pt x="28" y="15"/>
                          </a:lnTo>
                          <a:lnTo>
                            <a:pt x="25" y="6"/>
                          </a:lnTo>
                          <a:lnTo>
                            <a:pt x="25" y="3"/>
                          </a:lnTo>
                          <a:lnTo>
                            <a:pt x="28" y="1"/>
                          </a:lnTo>
                          <a:lnTo>
                            <a:pt x="30" y="0"/>
                          </a:lnTo>
                          <a:lnTo>
                            <a:pt x="31" y="2"/>
                          </a:lnTo>
                          <a:lnTo>
                            <a:pt x="32" y="3"/>
                          </a:lnTo>
                          <a:lnTo>
                            <a:pt x="46" y="19"/>
                          </a:lnTo>
                          <a:lnTo>
                            <a:pt x="57" y="26"/>
                          </a:lnTo>
                          <a:lnTo>
                            <a:pt x="63" y="28"/>
                          </a:lnTo>
                          <a:lnTo>
                            <a:pt x="64" y="30"/>
                          </a:lnTo>
                          <a:lnTo>
                            <a:pt x="67" y="31"/>
                          </a:lnTo>
                          <a:lnTo>
                            <a:pt x="70" y="30"/>
                          </a:lnTo>
                          <a:lnTo>
                            <a:pt x="74" y="28"/>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332" name="Freeform 520">
                      <a:extLst>
                        <a:ext uri="{FF2B5EF4-FFF2-40B4-BE49-F238E27FC236}">
                          <a16:creationId xmlns:a16="http://schemas.microsoft.com/office/drawing/2014/main" xmlns="" id="{4453159E-1A65-8342-8956-0E1D8337828B}"/>
                        </a:ext>
                      </a:extLst>
                    </p:cNvPr>
                    <p:cNvSpPr/>
                    <p:nvPr/>
                  </p:nvSpPr>
                  <p:spPr>
                    <a:xfrm>
                      <a:off x="7200900" y="3611563"/>
                      <a:ext cx="250825" cy="227013"/>
                    </a:xfrm>
                    <a:custGeom>
                      <a:avLst/>
                      <a:gdLst>
                        <a:gd name="T0" fmla="*/ 149 w 158"/>
                        <a:gd name="T1" fmla="*/ 3 h 143"/>
                        <a:gd name="T2" fmla="*/ 153 w 158"/>
                        <a:gd name="T3" fmla="*/ 21 h 143"/>
                        <a:gd name="T4" fmla="*/ 157 w 158"/>
                        <a:gd name="T5" fmla="*/ 41 h 143"/>
                        <a:gd name="T6" fmla="*/ 153 w 158"/>
                        <a:gd name="T7" fmla="*/ 46 h 143"/>
                        <a:gd name="T8" fmla="*/ 147 w 158"/>
                        <a:gd name="T9" fmla="*/ 57 h 143"/>
                        <a:gd name="T10" fmla="*/ 144 w 158"/>
                        <a:gd name="T11" fmla="*/ 82 h 143"/>
                        <a:gd name="T12" fmla="*/ 138 w 158"/>
                        <a:gd name="T13" fmla="*/ 100 h 143"/>
                        <a:gd name="T14" fmla="*/ 138 w 158"/>
                        <a:gd name="T15" fmla="*/ 106 h 143"/>
                        <a:gd name="T16" fmla="*/ 127 w 158"/>
                        <a:gd name="T17" fmla="*/ 116 h 143"/>
                        <a:gd name="T18" fmla="*/ 130 w 158"/>
                        <a:gd name="T19" fmla="*/ 106 h 143"/>
                        <a:gd name="T20" fmla="*/ 124 w 158"/>
                        <a:gd name="T21" fmla="*/ 114 h 143"/>
                        <a:gd name="T22" fmla="*/ 117 w 158"/>
                        <a:gd name="T23" fmla="*/ 114 h 143"/>
                        <a:gd name="T24" fmla="*/ 113 w 158"/>
                        <a:gd name="T25" fmla="*/ 123 h 143"/>
                        <a:gd name="T26" fmla="*/ 110 w 158"/>
                        <a:gd name="T27" fmla="*/ 115 h 143"/>
                        <a:gd name="T28" fmla="*/ 88 w 158"/>
                        <a:gd name="T29" fmla="*/ 124 h 143"/>
                        <a:gd name="T30" fmla="*/ 87 w 158"/>
                        <a:gd name="T31" fmla="*/ 120 h 143"/>
                        <a:gd name="T32" fmla="*/ 84 w 158"/>
                        <a:gd name="T33" fmla="*/ 119 h 143"/>
                        <a:gd name="T34" fmla="*/ 80 w 158"/>
                        <a:gd name="T35" fmla="*/ 123 h 143"/>
                        <a:gd name="T36" fmla="*/ 83 w 158"/>
                        <a:gd name="T37" fmla="*/ 129 h 143"/>
                        <a:gd name="T38" fmla="*/ 77 w 158"/>
                        <a:gd name="T39" fmla="*/ 131 h 143"/>
                        <a:gd name="T40" fmla="*/ 65 w 158"/>
                        <a:gd name="T41" fmla="*/ 141 h 143"/>
                        <a:gd name="T42" fmla="*/ 60 w 158"/>
                        <a:gd name="T43" fmla="*/ 134 h 143"/>
                        <a:gd name="T44" fmla="*/ 64 w 158"/>
                        <a:gd name="T45" fmla="*/ 123 h 143"/>
                        <a:gd name="T46" fmla="*/ 52 w 158"/>
                        <a:gd name="T47" fmla="*/ 121 h 143"/>
                        <a:gd name="T48" fmla="*/ 40 w 158"/>
                        <a:gd name="T49" fmla="*/ 125 h 143"/>
                        <a:gd name="T50" fmla="*/ 20 w 158"/>
                        <a:gd name="T51" fmla="*/ 129 h 143"/>
                        <a:gd name="T52" fmla="*/ 10 w 158"/>
                        <a:gd name="T53" fmla="*/ 133 h 143"/>
                        <a:gd name="T54" fmla="*/ 4 w 158"/>
                        <a:gd name="T55" fmla="*/ 135 h 143"/>
                        <a:gd name="T56" fmla="*/ 6 w 158"/>
                        <a:gd name="T57" fmla="*/ 126 h 143"/>
                        <a:gd name="T58" fmla="*/ 22 w 158"/>
                        <a:gd name="T59" fmla="*/ 113 h 143"/>
                        <a:gd name="T60" fmla="*/ 35 w 158"/>
                        <a:gd name="T61" fmla="*/ 108 h 143"/>
                        <a:gd name="T62" fmla="*/ 67 w 158"/>
                        <a:gd name="T63" fmla="*/ 108 h 143"/>
                        <a:gd name="T64" fmla="*/ 73 w 158"/>
                        <a:gd name="T65" fmla="*/ 96 h 143"/>
                        <a:gd name="T66" fmla="*/ 83 w 158"/>
                        <a:gd name="T67" fmla="*/ 76 h 143"/>
                        <a:gd name="T68" fmla="*/ 90 w 158"/>
                        <a:gd name="T69" fmla="*/ 76 h 143"/>
                        <a:gd name="T70" fmla="*/ 85 w 158"/>
                        <a:gd name="T71" fmla="*/ 80 h 143"/>
                        <a:gd name="T72" fmla="*/ 91 w 158"/>
                        <a:gd name="T73" fmla="*/ 86 h 143"/>
                        <a:gd name="T74" fmla="*/ 109 w 158"/>
                        <a:gd name="T75" fmla="*/ 73 h 143"/>
                        <a:gd name="T76" fmla="*/ 118 w 158"/>
                        <a:gd name="T77" fmla="*/ 64 h 143"/>
                        <a:gd name="T78" fmla="*/ 128 w 158"/>
                        <a:gd name="T79" fmla="*/ 30 h 143"/>
                        <a:gd name="T80" fmla="*/ 128 w 158"/>
                        <a:gd name="T81" fmla="*/ 16 h 143"/>
                        <a:gd name="T82" fmla="*/ 132 w 158"/>
                        <a:gd name="T83" fmla="*/ 8 h 143"/>
                        <a:gd name="T84" fmla="*/ 137 w 158"/>
                        <a:gd name="T85" fmla="*/ 7 h 143"/>
                        <a:gd name="T86" fmla="*/ 141 w 158"/>
                        <a:gd name="T87" fmla="*/ 10 h 143"/>
                        <a:gd name="T88" fmla="*/ 146 w 158"/>
                        <a:gd name="T89" fmla="*/ 7 h 143"/>
                        <a:gd name="T90" fmla="*/ 141 w 158"/>
                        <a:gd name="T91" fmla="*/ 7 h 143"/>
                        <a:gd name="T92" fmla="*/ 142 w 158"/>
                        <a:gd name="T9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8" h="143">
                          <a:moveTo>
                            <a:pt x="145" y="2"/>
                          </a:moveTo>
                          <a:lnTo>
                            <a:pt x="148" y="1"/>
                          </a:lnTo>
                          <a:lnTo>
                            <a:pt x="149" y="3"/>
                          </a:lnTo>
                          <a:lnTo>
                            <a:pt x="149" y="14"/>
                          </a:lnTo>
                          <a:lnTo>
                            <a:pt x="150" y="18"/>
                          </a:lnTo>
                          <a:lnTo>
                            <a:pt x="153" y="21"/>
                          </a:lnTo>
                          <a:lnTo>
                            <a:pt x="158" y="37"/>
                          </a:lnTo>
                          <a:lnTo>
                            <a:pt x="158" y="39"/>
                          </a:lnTo>
                          <a:lnTo>
                            <a:pt x="157" y="41"/>
                          </a:lnTo>
                          <a:lnTo>
                            <a:pt x="156" y="44"/>
                          </a:lnTo>
                          <a:lnTo>
                            <a:pt x="155" y="46"/>
                          </a:lnTo>
                          <a:lnTo>
                            <a:pt x="153" y="46"/>
                          </a:lnTo>
                          <a:lnTo>
                            <a:pt x="150" y="54"/>
                          </a:lnTo>
                          <a:lnTo>
                            <a:pt x="150" y="58"/>
                          </a:lnTo>
                          <a:lnTo>
                            <a:pt x="147" y="57"/>
                          </a:lnTo>
                          <a:lnTo>
                            <a:pt x="144" y="60"/>
                          </a:lnTo>
                          <a:lnTo>
                            <a:pt x="142" y="65"/>
                          </a:lnTo>
                          <a:lnTo>
                            <a:pt x="144" y="82"/>
                          </a:lnTo>
                          <a:lnTo>
                            <a:pt x="141" y="84"/>
                          </a:lnTo>
                          <a:lnTo>
                            <a:pt x="139" y="89"/>
                          </a:lnTo>
                          <a:lnTo>
                            <a:pt x="138" y="100"/>
                          </a:lnTo>
                          <a:lnTo>
                            <a:pt x="140" y="102"/>
                          </a:lnTo>
                          <a:lnTo>
                            <a:pt x="140" y="104"/>
                          </a:lnTo>
                          <a:lnTo>
                            <a:pt x="138" y="106"/>
                          </a:lnTo>
                          <a:lnTo>
                            <a:pt x="134" y="114"/>
                          </a:lnTo>
                          <a:lnTo>
                            <a:pt x="127" y="119"/>
                          </a:lnTo>
                          <a:lnTo>
                            <a:pt x="127" y="116"/>
                          </a:lnTo>
                          <a:lnTo>
                            <a:pt x="128" y="110"/>
                          </a:lnTo>
                          <a:lnTo>
                            <a:pt x="130" y="108"/>
                          </a:lnTo>
                          <a:lnTo>
                            <a:pt x="130" y="106"/>
                          </a:lnTo>
                          <a:lnTo>
                            <a:pt x="127" y="106"/>
                          </a:lnTo>
                          <a:lnTo>
                            <a:pt x="125" y="111"/>
                          </a:lnTo>
                          <a:lnTo>
                            <a:pt x="124" y="114"/>
                          </a:lnTo>
                          <a:lnTo>
                            <a:pt x="123" y="112"/>
                          </a:lnTo>
                          <a:lnTo>
                            <a:pt x="119" y="112"/>
                          </a:lnTo>
                          <a:lnTo>
                            <a:pt x="117" y="114"/>
                          </a:lnTo>
                          <a:lnTo>
                            <a:pt x="116" y="121"/>
                          </a:lnTo>
                          <a:lnTo>
                            <a:pt x="114" y="123"/>
                          </a:lnTo>
                          <a:lnTo>
                            <a:pt x="113" y="123"/>
                          </a:lnTo>
                          <a:lnTo>
                            <a:pt x="112" y="118"/>
                          </a:lnTo>
                          <a:lnTo>
                            <a:pt x="113" y="116"/>
                          </a:lnTo>
                          <a:lnTo>
                            <a:pt x="110" y="115"/>
                          </a:lnTo>
                          <a:lnTo>
                            <a:pt x="103" y="124"/>
                          </a:lnTo>
                          <a:lnTo>
                            <a:pt x="92" y="123"/>
                          </a:lnTo>
                          <a:lnTo>
                            <a:pt x="88" y="124"/>
                          </a:lnTo>
                          <a:lnTo>
                            <a:pt x="89" y="123"/>
                          </a:lnTo>
                          <a:lnTo>
                            <a:pt x="90" y="121"/>
                          </a:lnTo>
                          <a:lnTo>
                            <a:pt x="87" y="120"/>
                          </a:lnTo>
                          <a:lnTo>
                            <a:pt x="86" y="120"/>
                          </a:lnTo>
                          <a:lnTo>
                            <a:pt x="86" y="121"/>
                          </a:lnTo>
                          <a:lnTo>
                            <a:pt x="84" y="119"/>
                          </a:lnTo>
                          <a:lnTo>
                            <a:pt x="84" y="116"/>
                          </a:lnTo>
                          <a:lnTo>
                            <a:pt x="83" y="117"/>
                          </a:lnTo>
                          <a:lnTo>
                            <a:pt x="80" y="123"/>
                          </a:lnTo>
                          <a:lnTo>
                            <a:pt x="84" y="126"/>
                          </a:lnTo>
                          <a:lnTo>
                            <a:pt x="84" y="130"/>
                          </a:lnTo>
                          <a:lnTo>
                            <a:pt x="83" y="129"/>
                          </a:lnTo>
                          <a:lnTo>
                            <a:pt x="81" y="130"/>
                          </a:lnTo>
                          <a:lnTo>
                            <a:pt x="79" y="130"/>
                          </a:lnTo>
                          <a:lnTo>
                            <a:pt x="77" y="131"/>
                          </a:lnTo>
                          <a:lnTo>
                            <a:pt x="72" y="141"/>
                          </a:lnTo>
                          <a:lnTo>
                            <a:pt x="69" y="143"/>
                          </a:lnTo>
                          <a:lnTo>
                            <a:pt x="65" y="141"/>
                          </a:lnTo>
                          <a:lnTo>
                            <a:pt x="63" y="139"/>
                          </a:lnTo>
                          <a:lnTo>
                            <a:pt x="61" y="137"/>
                          </a:lnTo>
                          <a:lnTo>
                            <a:pt x="60" y="134"/>
                          </a:lnTo>
                          <a:lnTo>
                            <a:pt x="60" y="129"/>
                          </a:lnTo>
                          <a:lnTo>
                            <a:pt x="64" y="124"/>
                          </a:lnTo>
                          <a:lnTo>
                            <a:pt x="64" y="123"/>
                          </a:lnTo>
                          <a:lnTo>
                            <a:pt x="63" y="122"/>
                          </a:lnTo>
                          <a:lnTo>
                            <a:pt x="59" y="123"/>
                          </a:lnTo>
                          <a:lnTo>
                            <a:pt x="52" y="121"/>
                          </a:lnTo>
                          <a:lnTo>
                            <a:pt x="49" y="121"/>
                          </a:lnTo>
                          <a:lnTo>
                            <a:pt x="42" y="126"/>
                          </a:lnTo>
                          <a:lnTo>
                            <a:pt x="40" y="125"/>
                          </a:lnTo>
                          <a:lnTo>
                            <a:pt x="23" y="130"/>
                          </a:lnTo>
                          <a:lnTo>
                            <a:pt x="22" y="128"/>
                          </a:lnTo>
                          <a:lnTo>
                            <a:pt x="20" y="129"/>
                          </a:lnTo>
                          <a:lnTo>
                            <a:pt x="17" y="135"/>
                          </a:lnTo>
                          <a:lnTo>
                            <a:pt x="16" y="135"/>
                          </a:lnTo>
                          <a:lnTo>
                            <a:pt x="10" y="133"/>
                          </a:lnTo>
                          <a:lnTo>
                            <a:pt x="8" y="134"/>
                          </a:lnTo>
                          <a:lnTo>
                            <a:pt x="6" y="134"/>
                          </a:lnTo>
                          <a:lnTo>
                            <a:pt x="4" y="135"/>
                          </a:lnTo>
                          <a:lnTo>
                            <a:pt x="0" y="133"/>
                          </a:lnTo>
                          <a:lnTo>
                            <a:pt x="0" y="128"/>
                          </a:lnTo>
                          <a:lnTo>
                            <a:pt x="6" y="126"/>
                          </a:lnTo>
                          <a:lnTo>
                            <a:pt x="16" y="119"/>
                          </a:lnTo>
                          <a:lnTo>
                            <a:pt x="18" y="116"/>
                          </a:lnTo>
                          <a:lnTo>
                            <a:pt x="22" y="113"/>
                          </a:lnTo>
                          <a:lnTo>
                            <a:pt x="24" y="110"/>
                          </a:lnTo>
                          <a:lnTo>
                            <a:pt x="30" y="107"/>
                          </a:lnTo>
                          <a:lnTo>
                            <a:pt x="35" y="108"/>
                          </a:lnTo>
                          <a:lnTo>
                            <a:pt x="61" y="104"/>
                          </a:lnTo>
                          <a:lnTo>
                            <a:pt x="61" y="107"/>
                          </a:lnTo>
                          <a:lnTo>
                            <a:pt x="67" y="108"/>
                          </a:lnTo>
                          <a:lnTo>
                            <a:pt x="68" y="108"/>
                          </a:lnTo>
                          <a:lnTo>
                            <a:pt x="73" y="104"/>
                          </a:lnTo>
                          <a:lnTo>
                            <a:pt x="73" y="96"/>
                          </a:lnTo>
                          <a:lnTo>
                            <a:pt x="80" y="88"/>
                          </a:lnTo>
                          <a:lnTo>
                            <a:pt x="83" y="83"/>
                          </a:lnTo>
                          <a:lnTo>
                            <a:pt x="83" y="76"/>
                          </a:lnTo>
                          <a:lnTo>
                            <a:pt x="88" y="73"/>
                          </a:lnTo>
                          <a:lnTo>
                            <a:pt x="90" y="73"/>
                          </a:lnTo>
                          <a:lnTo>
                            <a:pt x="90" y="76"/>
                          </a:lnTo>
                          <a:lnTo>
                            <a:pt x="88" y="77"/>
                          </a:lnTo>
                          <a:lnTo>
                            <a:pt x="86" y="79"/>
                          </a:lnTo>
                          <a:lnTo>
                            <a:pt x="85" y="80"/>
                          </a:lnTo>
                          <a:lnTo>
                            <a:pt x="86" y="83"/>
                          </a:lnTo>
                          <a:lnTo>
                            <a:pt x="86" y="86"/>
                          </a:lnTo>
                          <a:lnTo>
                            <a:pt x="91" y="86"/>
                          </a:lnTo>
                          <a:lnTo>
                            <a:pt x="93" y="83"/>
                          </a:lnTo>
                          <a:lnTo>
                            <a:pt x="101" y="80"/>
                          </a:lnTo>
                          <a:lnTo>
                            <a:pt x="109" y="73"/>
                          </a:lnTo>
                          <a:lnTo>
                            <a:pt x="114" y="66"/>
                          </a:lnTo>
                          <a:lnTo>
                            <a:pt x="117" y="64"/>
                          </a:lnTo>
                          <a:lnTo>
                            <a:pt x="118" y="64"/>
                          </a:lnTo>
                          <a:lnTo>
                            <a:pt x="121" y="61"/>
                          </a:lnTo>
                          <a:lnTo>
                            <a:pt x="130" y="32"/>
                          </a:lnTo>
                          <a:lnTo>
                            <a:pt x="128" y="30"/>
                          </a:lnTo>
                          <a:lnTo>
                            <a:pt x="125" y="29"/>
                          </a:lnTo>
                          <a:lnTo>
                            <a:pt x="129" y="24"/>
                          </a:lnTo>
                          <a:lnTo>
                            <a:pt x="128" y="16"/>
                          </a:lnTo>
                          <a:lnTo>
                            <a:pt x="130" y="14"/>
                          </a:lnTo>
                          <a:lnTo>
                            <a:pt x="132" y="12"/>
                          </a:lnTo>
                          <a:lnTo>
                            <a:pt x="132" y="8"/>
                          </a:lnTo>
                          <a:lnTo>
                            <a:pt x="133" y="6"/>
                          </a:lnTo>
                          <a:lnTo>
                            <a:pt x="135" y="5"/>
                          </a:lnTo>
                          <a:lnTo>
                            <a:pt x="137" y="7"/>
                          </a:lnTo>
                          <a:lnTo>
                            <a:pt x="138" y="11"/>
                          </a:lnTo>
                          <a:lnTo>
                            <a:pt x="139" y="12"/>
                          </a:lnTo>
                          <a:lnTo>
                            <a:pt x="141" y="10"/>
                          </a:lnTo>
                          <a:lnTo>
                            <a:pt x="143" y="11"/>
                          </a:lnTo>
                          <a:lnTo>
                            <a:pt x="144" y="10"/>
                          </a:lnTo>
                          <a:lnTo>
                            <a:pt x="146" y="7"/>
                          </a:lnTo>
                          <a:lnTo>
                            <a:pt x="146" y="4"/>
                          </a:lnTo>
                          <a:lnTo>
                            <a:pt x="144" y="6"/>
                          </a:lnTo>
                          <a:lnTo>
                            <a:pt x="141" y="7"/>
                          </a:lnTo>
                          <a:lnTo>
                            <a:pt x="140" y="4"/>
                          </a:lnTo>
                          <a:lnTo>
                            <a:pt x="141" y="1"/>
                          </a:lnTo>
                          <a:lnTo>
                            <a:pt x="142" y="0"/>
                          </a:lnTo>
                          <a:lnTo>
                            <a:pt x="145" y="2"/>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333" name="Freeform 522">
                      <a:extLst>
                        <a:ext uri="{FF2B5EF4-FFF2-40B4-BE49-F238E27FC236}">
                          <a16:creationId xmlns:a16="http://schemas.microsoft.com/office/drawing/2014/main" xmlns="" id="{F6A3F7BB-7AFD-F144-B28F-3D7ACF5660E0}"/>
                        </a:ext>
                      </a:extLst>
                    </p:cNvPr>
                    <p:cNvSpPr/>
                    <p:nvPr/>
                  </p:nvSpPr>
                  <p:spPr>
                    <a:xfrm>
                      <a:off x="7227888" y="3814763"/>
                      <a:ext cx="57150" cy="42863"/>
                    </a:xfrm>
                    <a:custGeom>
                      <a:avLst/>
                      <a:gdLst>
                        <a:gd name="T0" fmla="*/ 29 w 36"/>
                        <a:gd name="T1" fmla="*/ 18 h 27"/>
                        <a:gd name="T2" fmla="*/ 22 w 36"/>
                        <a:gd name="T3" fmla="*/ 15 h 27"/>
                        <a:gd name="T4" fmla="*/ 19 w 36"/>
                        <a:gd name="T5" fmla="*/ 15 h 27"/>
                        <a:gd name="T6" fmla="*/ 17 w 36"/>
                        <a:gd name="T7" fmla="*/ 17 h 27"/>
                        <a:gd name="T8" fmla="*/ 13 w 36"/>
                        <a:gd name="T9" fmla="*/ 24 h 27"/>
                        <a:gd name="T10" fmla="*/ 12 w 36"/>
                        <a:gd name="T11" fmla="*/ 27 h 27"/>
                        <a:gd name="T12" fmla="*/ 10 w 36"/>
                        <a:gd name="T13" fmla="*/ 27 h 27"/>
                        <a:gd name="T14" fmla="*/ 7 w 36"/>
                        <a:gd name="T15" fmla="*/ 24 h 27"/>
                        <a:gd name="T16" fmla="*/ 5 w 36"/>
                        <a:gd name="T17" fmla="*/ 21 h 27"/>
                        <a:gd name="T18" fmla="*/ 5 w 36"/>
                        <a:gd name="T19" fmla="*/ 19 h 27"/>
                        <a:gd name="T20" fmla="*/ 4 w 36"/>
                        <a:gd name="T21" fmla="*/ 18 h 27"/>
                        <a:gd name="T22" fmla="*/ 2 w 36"/>
                        <a:gd name="T23" fmla="*/ 16 h 27"/>
                        <a:gd name="T24" fmla="*/ 0 w 36"/>
                        <a:gd name="T25" fmla="*/ 16 h 27"/>
                        <a:gd name="T26" fmla="*/ 10 w 36"/>
                        <a:gd name="T27" fmla="*/ 6 h 27"/>
                        <a:gd name="T28" fmla="*/ 14 w 36"/>
                        <a:gd name="T29" fmla="*/ 7 h 27"/>
                        <a:gd name="T30" fmla="*/ 17 w 36"/>
                        <a:gd name="T31" fmla="*/ 6 h 27"/>
                        <a:gd name="T32" fmla="*/ 20 w 36"/>
                        <a:gd name="T33" fmla="*/ 5 h 27"/>
                        <a:gd name="T34" fmla="*/ 21 w 36"/>
                        <a:gd name="T35" fmla="*/ 3 h 27"/>
                        <a:gd name="T36" fmla="*/ 24 w 36"/>
                        <a:gd name="T37" fmla="*/ 0 h 27"/>
                        <a:gd name="T38" fmla="*/ 26 w 36"/>
                        <a:gd name="T39" fmla="*/ 0 h 27"/>
                        <a:gd name="T40" fmla="*/ 29 w 36"/>
                        <a:gd name="T41" fmla="*/ 0 h 27"/>
                        <a:gd name="T42" fmla="*/ 32 w 36"/>
                        <a:gd name="T43" fmla="*/ 2 h 27"/>
                        <a:gd name="T44" fmla="*/ 34 w 36"/>
                        <a:gd name="T45" fmla="*/ 2 h 27"/>
                        <a:gd name="T46" fmla="*/ 36 w 36"/>
                        <a:gd name="T47" fmla="*/ 9 h 27"/>
                        <a:gd name="T48" fmla="*/ 36 w 36"/>
                        <a:gd name="T49" fmla="*/ 9 h 27"/>
                        <a:gd name="T50" fmla="*/ 35 w 36"/>
                        <a:gd name="T51" fmla="*/ 11 h 27"/>
                        <a:gd name="T52" fmla="*/ 33 w 36"/>
                        <a:gd name="T53" fmla="*/ 12 h 27"/>
                        <a:gd name="T54" fmla="*/ 29 w 36"/>
                        <a:gd name="T55"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 h="27">
                          <a:moveTo>
                            <a:pt x="29" y="18"/>
                          </a:moveTo>
                          <a:lnTo>
                            <a:pt x="22" y="15"/>
                          </a:lnTo>
                          <a:lnTo>
                            <a:pt x="19" y="15"/>
                          </a:lnTo>
                          <a:lnTo>
                            <a:pt x="17" y="17"/>
                          </a:lnTo>
                          <a:lnTo>
                            <a:pt x="13" y="24"/>
                          </a:lnTo>
                          <a:lnTo>
                            <a:pt x="12" y="27"/>
                          </a:lnTo>
                          <a:lnTo>
                            <a:pt x="10" y="27"/>
                          </a:lnTo>
                          <a:lnTo>
                            <a:pt x="7" y="24"/>
                          </a:lnTo>
                          <a:lnTo>
                            <a:pt x="5" y="21"/>
                          </a:lnTo>
                          <a:lnTo>
                            <a:pt x="5" y="19"/>
                          </a:lnTo>
                          <a:lnTo>
                            <a:pt x="4" y="18"/>
                          </a:lnTo>
                          <a:lnTo>
                            <a:pt x="2" y="16"/>
                          </a:lnTo>
                          <a:lnTo>
                            <a:pt x="0" y="16"/>
                          </a:lnTo>
                          <a:lnTo>
                            <a:pt x="10" y="6"/>
                          </a:lnTo>
                          <a:lnTo>
                            <a:pt x="14" y="7"/>
                          </a:lnTo>
                          <a:lnTo>
                            <a:pt x="17" y="6"/>
                          </a:lnTo>
                          <a:lnTo>
                            <a:pt x="20" y="5"/>
                          </a:lnTo>
                          <a:lnTo>
                            <a:pt x="21" y="3"/>
                          </a:lnTo>
                          <a:lnTo>
                            <a:pt x="24" y="0"/>
                          </a:lnTo>
                          <a:lnTo>
                            <a:pt x="26" y="0"/>
                          </a:lnTo>
                          <a:lnTo>
                            <a:pt x="29" y="0"/>
                          </a:lnTo>
                          <a:lnTo>
                            <a:pt x="32" y="2"/>
                          </a:lnTo>
                          <a:lnTo>
                            <a:pt x="34" y="2"/>
                          </a:lnTo>
                          <a:lnTo>
                            <a:pt x="36" y="9"/>
                          </a:lnTo>
                          <a:lnTo>
                            <a:pt x="36" y="9"/>
                          </a:lnTo>
                          <a:lnTo>
                            <a:pt x="35" y="11"/>
                          </a:lnTo>
                          <a:lnTo>
                            <a:pt x="33" y="12"/>
                          </a:lnTo>
                          <a:lnTo>
                            <a:pt x="29" y="18"/>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334" name="Freeform 524">
                      <a:extLst>
                        <a:ext uri="{FF2B5EF4-FFF2-40B4-BE49-F238E27FC236}">
                          <a16:creationId xmlns:a16="http://schemas.microsoft.com/office/drawing/2014/main" xmlns="" id="{725E9F7A-4A98-0B43-AF9A-B61339A54A7D}"/>
                        </a:ext>
                      </a:extLst>
                    </p:cNvPr>
                    <p:cNvSpPr/>
                    <p:nvPr/>
                  </p:nvSpPr>
                  <p:spPr>
                    <a:xfrm>
                      <a:off x="7170738" y="3825875"/>
                      <a:ext cx="53975" cy="76200"/>
                    </a:xfrm>
                    <a:custGeom>
                      <a:avLst/>
                      <a:gdLst>
                        <a:gd name="T0" fmla="*/ 17 w 34"/>
                        <a:gd name="T1" fmla="*/ 0 h 48"/>
                        <a:gd name="T2" fmla="*/ 18 w 34"/>
                        <a:gd name="T3" fmla="*/ 0 h 48"/>
                        <a:gd name="T4" fmla="*/ 16 w 34"/>
                        <a:gd name="T5" fmla="*/ 0 h 48"/>
                        <a:gd name="T6" fmla="*/ 14 w 34"/>
                        <a:gd name="T7" fmla="*/ 1 h 48"/>
                        <a:gd name="T8" fmla="*/ 12 w 34"/>
                        <a:gd name="T9" fmla="*/ 3 h 48"/>
                        <a:gd name="T10" fmla="*/ 11 w 34"/>
                        <a:gd name="T11" fmla="*/ 6 h 48"/>
                        <a:gd name="T12" fmla="*/ 9 w 34"/>
                        <a:gd name="T13" fmla="*/ 6 h 48"/>
                        <a:gd name="T14" fmla="*/ 7 w 34"/>
                        <a:gd name="T15" fmla="*/ 7 h 48"/>
                        <a:gd name="T16" fmla="*/ 5 w 34"/>
                        <a:gd name="T17" fmla="*/ 8 h 48"/>
                        <a:gd name="T18" fmla="*/ 4 w 34"/>
                        <a:gd name="T19" fmla="*/ 7 h 48"/>
                        <a:gd name="T20" fmla="*/ 3 w 34"/>
                        <a:gd name="T21" fmla="*/ 8 h 48"/>
                        <a:gd name="T22" fmla="*/ 0 w 34"/>
                        <a:gd name="T23" fmla="*/ 12 h 48"/>
                        <a:gd name="T24" fmla="*/ 4 w 34"/>
                        <a:gd name="T25" fmla="*/ 16 h 48"/>
                        <a:gd name="T26" fmla="*/ 4 w 34"/>
                        <a:gd name="T27" fmla="*/ 18 h 48"/>
                        <a:gd name="T28" fmla="*/ 3 w 34"/>
                        <a:gd name="T29" fmla="*/ 16 h 48"/>
                        <a:gd name="T30" fmla="*/ 1 w 34"/>
                        <a:gd name="T31" fmla="*/ 16 h 48"/>
                        <a:gd name="T32" fmla="*/ 2 w 34"/>
                        <a:gd name="T33" fmla="*/ 23 h 48"/>
                        <a:gd name="T34" fmla="*/ 3 w 34"/>
                        <a:gd name="T35" fmla="*/ 21 h 48"/>
                        <a:gd name="T36" fmla="*/ 7 w 34"/>
                        <a:gd name="T37" fmla="*/ 20 h 48"/>
                        <a:gd name="T38" fmla="*/ 9 w 34"/>
                        <a:gd name="T39" fmla="*/ 22 h 48"/>
                        <a:gd name="T40" fmla="*/ 10 w 34"/>
                        <a:gd name="T41" fmla="*/ 19 h 48"/>
                        <a:gd name="T42" fmla="*/ 9 w 34"/>
                        <a:gd name="T43" fmla="*/ 18 h 48"/>
                        <a:gd name="T44" fmla="*/ 8 w 34"/>
                        <a:gd name="T45" fmla="*/ 17 h 48"/>
                        <a:gd name="T46" fmla="*/ 8 w 34"/>
                        <a:gd name="T47" fmla="*/ 14 h 48"/>
                        <a:gd name="T48" fmla="*/ 9 w 34"/>
                        <a:gd name="T49" fmla="*/ 13 h 48"/>
                        <a:gd name="T50" fmla="*/ 13 w 34"/>
                        <a:gd name="T51" fmla="*/ 19 h 48"/>
                        <a:gd name="T52" fmla="*/ 13 w 34"/>
                        <a:gd name="T53" fmla="*/ 22 h 48"/>
                        <a:gd name="T54" fmla="*/ 14 w 34"/>
                        <a:gd name="T55" fmla="*/ 22 h 48"/>
                        <a:gd name="T56" fmla="*/ 13 w 34"/>
                        <a:gd name="T57" fmla="*/ 26 h 48"/>
                        <a:gd name="T58" fmla="*/ 12 w 34"/>
                        <a:gd name="T59" fmla="*/ 29 h 48"/>
                        <a:gd name="T60" fmla="*/ 10 w 34"/>
                        <a:gd name="T61" fmla="*/ 30 h 48"/>
                        <a:gd name="T62" fmla="*/ 9 w 34"/>
                        <a:gd name="T63" fmla="*/ 33 h 48"/>
                        <a:gd name="T64" fmla="*/ 10 w 34"/>
                        <a:gd name="T65" fmla="*/ 41 h 48"/>
                        <a:gd name="T66" fmla="*/ 9 w 34"/>
                        <a:gd name="T67" fmla="*/ 43 h 48"/>
                        <a:gd name="T68" fmla="*/ 10 w 34"/>
                        <a:gd name="T69" fmla="*/ 45 h 48"/>
                        <a:gd name="T70" fmla="*/ 14 w 34"/>
                        <a:gd name="T71" fmla="*/ 46 h 48"/>
                        <a:gd name="T72" fmla="*/ 15 w 34"/>
                        <a:gd name="T73" fmla="*/ 43 h 48"/>
                        <a:gd name="T74" fmla="*/ 14 w 34"/>
                        <a:gd name="T75" fmla="*/ 40 h 48"/>
                        <a:gd name="T76" fmla="*/ 14 w 34"/>
                        <a:gd name="T77" fmla="*/ 38 h 48"/>
                        <a:gd name="T78" fmla="*/ 17 w 34"/>
                        <a:gd name="T79" fmla="*/ 38 h 48"/>
                        <a:gd name="T80" fmla="*/ 15 w 34"/>
                        <a:gd name="T81" fmla="*/ 39 h 48"/>
                        <a:gd name="T82" fmla="*/ 15 w 34"/>
                        <a:gd name="T83" fmla="*/ 41 h 48"/>
                        <a:gd name="T84" fmla="*/ 16 w 34"/>
                        <a:gd name="T85" fmla="*/ 48 h 48"/>
                        <a:gd name="T86" fmla="*/ 18 w 34"/>
                        <a:gd name="T87" fmla="*/ 48 h 48"/>
                        <a:gd name="T88" fmla="*/ 20 w 34"/>
                        <a:gd name="T89" fmla="*/ 46 h 48"/>
                        <a:gd name="T90" fmla="*/ 20 w 34"/>
                        <a:gd name="T91" fmla="*/ 44 h 48"/>
                        <a:gd name="T92" fmla="*/ 22 w 34"/>
                        <a:gd name="T93" fmla="*/ 41 h 48"/>
                        <a:gd name="T94" fmla="*/ 24 w 34"/>
                        <a:gd name="T95" fmla="*/ 42 h 48"/>
                        <a:gd name="T96" fmla="*/ 34 w 34"/>
                        <a:gd name="T97" fmla="*/ 18 h 48"/>
                        <a:gd name="T98" fmla="*/ 33 w 34"/>
                        <a:gd name="T99" fmla="*/ 15 h 48"/>
                        <a:gd name="T100" fmla="*/ 32 w 34"/>
                        <a:gd name="T101" fmla="*/ 12 h 48"/>
                        <a:gd name="T102" fmla="*/ 28 w 34"/>
                        <a:gd name="T103" fmla="*/ 12 h 48"/>
                        <a:gd name="T104" fmla="*/ 28 w 34"/>
                        <a:gd name="T105" fmla="*/ 10 h 48"/>
                        <a:gd name="T106" fmla="*/ 29 w 34"/>
                        <a:gd name="T107" fmla="*/ 7 h 48"/>
                        <a:gd name="T108" fmla="*/ 28 w 34"/>
                        <a:gd name="T109" fmla="*/ 5 h 48"/>
                        <a:gd name="T110" fmla="*/ 26 w 34"/>
                        <a:gd name="T111" fmla="*/ 5 h 48"/>
                        <a:gd name="T112" fmla="*/ 22 w 34"/>
                        <a:gd name="T113" fmla="*/ 6 h 48"/>
                        <a:gd name="T114" fmla="*/ 19 w 34"/>
                        <a:gd name="T115" fmla="*/ 2 h 48"/>
                        <a:gd name="T116" fmla="*/ 19 w 34"/>
                        <a:gd name="T117" fmla="*/ 1 h 48"/>
                        <a:gd name="T118" fmla="*/ 17 w 34"/>
                        <a:gd name="T11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 h="48">
                          <a:moveTo>
                            <a:pt x="17" y="0"/>
                          </a:moveTo>
                          <a:lnTo>
                            <a:pt x="18" y="0"/>
                          </a:lnTo>
                          <a:lnTo>
                            <a:pt x="16" y="0"/>
                          </a:lnTo>
                          <a:lnTo>
                            <a:pt x="14" y="1"/>
                          </a:lnTo>
                          <a:lnTo>
                            <a:pt x="12" y="3"/>
                          </a:lnTo>
                          <a:lnTo>
                            <a:pt x="11" y="6"/>
                          </a:lnTo>
                          <a:lnTo>
                            <a:pt x="9" y="6"/>
                          </a:lnTo>
                          <a:lnTo>
                            <a:pt x="7" y="7"/>
                          </a:lnTo>
                          <a:lnTo>
                            <a:pt x="5" y="8"/>
                          </a:lnTo>
                          <a:lnTo>
                            <a:pt x="4" y="7"/>
                          </a:lnTo>
                          <a:lnTo>
                            <a:pt x="3" y="8"/>
                          </a:lnTo>
                          <a:lnTo>
                            <a:pt x="0" y="12"/>
                          </a:lnTo>
                          <a:lnTo>
                            <a:pt x="4" y="16"/>
                          </a:lnTo>
                          <a:lnTo>
                            <a:pt x="4" y="18"/>
                          </a:lnTo>
                          <a:lnTo>
                            <a:pt x="3" y="16"/>
                          </a:lnTo>
                          <a:lnTo>
                            <a:pt x="1" y="16"/>
                          </a:lnTo>
                          <a:lnTo>
                            <a:pt x="2" y="23"/>
                          </a:lnTo>
                          <a:lnTo>
                            <a:pt x="3" y="21"/>
                          </a:lnTo>
                          <a:lnTo>
                            <a:pt x="7" y="20"/>
                          </a:lnTo>
                          <a:lnTo>
                            <a:pt x="9" y="22"/>
                          </a:lnTo>
                          <a:lnTo>
                            <a:pt x="10" y="19"/>
                          </a:lnTo>
                          <a:lnTo>
                            <a:pt x="9" y="18"/>
                          </a:lnTo>
                          <a:lnTo>
                            <a:pt x="8" y="17"/>
                          </a:lnTo>
                          <a:lnTo>
                            <a:pt x="8" y="14"/>
                          </a:lnTo>
                          <a:lnTo>
                            <a:pt x="9" y="13"/>
                          </a:lnTo>
                          <a:lnTo>
                            <a:pt x="13" y="19"/>
                          </a:lnTo>
                          <a:lnTo>
                            <a:pt x="13" y="22"/>
                          </a:lnTo>
                          <a:lnTo>
                            <a:pt x="14" y="22"/>
                          </a:lnTo>
                          <a:lnTo>
                            <a:pt x="13" y="26"/>
                          </a:lnTo>
                          <a:lnTo>
                            <a:pt x="12" y="29"/>
                          </a:lnTo>
                          <a:lnTo>
                            <a:pt x="10" y="30"/>
                          </a:lnTo>
                          <a:lnTo>
                            <a:pt x="9" y="33"/>
                          </a:lnTo>
                          <a:lnTo>
                            <a:pt x="10" y="41"/>
                          </a:lnTo>
                          <a:lnTo>
                            <a:pt x="9" y="43"/>
                          </a:lnTo>
                          <a:lnTo>
                            <a:pt x="10" y="45"/>
                          </a:lnTo>
                          <a:lnTo>
                            <a:pt x="14" y="46"/>
                          </a:lnTo>
                          <a:lnTo>
                            <a:pt x="15" y="43"/>
                          </a:lnTo>
                          <a:lnTo>
                            <a:pt x="14" y="40"/>
                          </a:lnTo>
                          <a:lnTo>
                            <a:pt x="14" y="38"/>
                          </a:lnTo>
                          <a:lnTo>
                            <a:pt x="17" y="38"/>
                          </a:lnTo>
                          <a:lnTo>
                            <a:pt x="15" y="39"/>
                          </a:lnTo>
                          <a:lnTo>
                            <a:pt x="15" y="41"/>
                          </a:lnTo>
                          <a:lnTo>
                            <a:pt x="16" y="48"/>
                          </a:lnTo>
                          <a:lnTo>
                            <a:pt x="18" y="48"/>
                          </a:lnTo>
                          <a:lnTo>
                            <a:pt x="20" y="46"/>
                          </a:lnTo>
                          <a:lnTo>
                            <a:pt x="20" y="44"/>
                          </a:lnTo>
                          <a:lnTo>
                            <a:pt x="22" y="41"/>
                          </a:lnTo>
                          <a:lnTo>
                            <a:pt x="24" y="42"/>
                          </a:lnTo>
                          <a:lnTo>
                            <a:pt x="34" y="18"/>
                          </a:lnTo>
                          <a:lnTo>
                            <a:pt x="33" y="15"/>
                          </a:lnTo>
                          <a:lnTo>
                            <a:pt x="32" y="12"/>
                          </a:lnTo>
                          <a:lnTo>
                            <a:pt x="28" y="12"/>
                          </a:lnTo>
                          <a:lnTo>
                            <a:pt x="28" y="10"/>
                          </a:lnTo>
                          <a:lnTo>
                            <a:pt x="29" y="7"/>
                          </a:lnTo>
                          <a:lnTo>
                            <a:pt x="28" y="5"/>
                          </a:lnTo>
                          <a:lnTo>
                            <a:pt x="26" y="5"/>
                          </a:lnTo>
                          <a:lnTo>
                            <a:pt x="22" y="6"/>
                          </a:lnTo>
                          <a:lnTo>
                            <a:pt x="19" y="2"/>
                          </a:lnTo>
                          <a:lnTo>
                            <a:pt x="19" y="1"/>
                          </a:lnTo>
                          <a:lnTo>
                            <a:pt x="17"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335" name="Freeform 528">
                      <a:extLst>
                        <a:ext uri="{FF2B5EF4-FFF2-40B4-BE49-F238E27FC236}">
                          <a16:creationId xmlns:a16="http://schemas.microsoft.com/office/drawing/2014/main" xmlns="" id="{E560B27C-B5C6-C442-B006-4EB5AA64307A}"/>
                        </a:ext>
                      </a:extLst>
                    </p:cNvPr>
                    <p:cNvSpPr/>
                    <p:nvPr/>
                  </p:nvSpPr>
                  <p:spPr>
                    <a:xfrm>
                      <a:off x="7669213" y="3432175"/>
                      <a:ext cx="11112" cy="12700"/>
                    </a:xfrm>
                    <a:custGeom>
                      <a:avLst/>
                      <a:gdLst>
                        <a:gd name="T0" fmla="*/ 7 w 7"/>
                        <a:gd name="T1" fmla="*/ 0 h 8"/>
                        <a:gd name="T2" fmla="*/ 7 w 7"/>
                        <a:gd name="T3" fmla="*/ 3 h 8"/>
                        <a:gd name="T4" fmla="*/ 1 w 7"/>
                        <a:gd name="T5" fmla="*/ 8 h 8"/>
                        <a:gd name="T6" fmla="*/ 0 w 7"/>
                        <a:gd name="T7" fmla="*/ 7 h 8"/>
                        <a:gd name="T8" fmla="*/ 2 w 7"/>
                        <a:gd name="T9" fmla="*/ 5 h 8"/>
                        <a:gd name="T10" fmla="*/ 4 w 7"/>
                        <a:gd name="T11" fmla="*/ 4 h 8"/>
                        <a:gd name="T12" fmla="*/ 6 w 7"/>
                        <a:gd name="T13" fmla="*/ 0 h 8"/>
                        <a:gd name="T14" fmla="*/ 7 w 7"/>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8">
                          <a:moveTo>
                            <a:pt x="7" y="0"/>
                          </a:moveTo>
                          <a:lnTo>
                            <a:pt x="7" y="3"/>
                          </a:lnTo>
                          <a:lnTo>
                            <a:pt x="1" y="8"/>
                          </a:lnTo>
                          <a:lnTo>
                            <a:pt x="0" y="7"/>
                          </a:lnTo>
                          <a:lnTo>
                            <a:pt x="2" y="5"/>
                          </a:lnTo>
                          <a:lnTo>
                            <a:pt x="4" y="4"/>
                          </a:lnTo>
                          <a:lnTo>
                            <a:pt x="6" y="0"/>
                          </a:lnTo>
                          <a:lnTo>
                            <a:pt x="7"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336" name="Freeform 529">
                      <a:extLst>
                        <a:ext uri="{FF2B5EF4-FFF2-40B4-BE49-F238E27FC236}">
                          <a16:creationId xmlns:a16="http://schemas.microsoft.com/office/drawing/2014/main" xmlns="" id="{31208FC7-0A33-BB4A-8713-936D3226B82B}"/>
                        </a:ext>
                      </a:extLst>
                    </p:cNvPr>
                    <p:cNvSpPr/>
                    <p:nvPr/>
                  </p:nvSpPr>
                  <p:spPr>
                    <a:xfrm>
                      <a:off x="7669213" y="3432175"/>
                      <a:ext cx="11112" cy="12700"/>
                    </a:xfrm>
                    <a:custGeom>
                      <a:avLst/>
                      <a:gdLst>
                        <a:gd name="T0" fmla="*/ 7 w 7"/>
                        <a:gd name="T1" fmla="*/ 0 h 8"/>
                        <a:gd name="T2" fmla="*/ 7 w 7"/>
                        <a:gd name="T3" fmla="*/ 3 h 8"/>
                        <a:gd name="T4" fmla="*/ 1 w 7"/>
                        <a:gd name="T5" fmla="*/ 8 h 8"/>
                        <a:gd name="T6" fmla="*/ 0 w 7"/>
                        <a:gd name="T7" fmla="*/ 7 h 8"/>
                        <a:gd name="T8" fmla="*/ 2 w 7"/>
                        <a:gd name="T9" fmla="*/ 5 h 8"/>
                        <a:gd name="T10" fmla="*/ 4 w 7"/>
                        <a:gd name="T11" fmla="*/ 4 h 8"/>
                        <a:gd name="T12" fmla="*/ 6 w 7"/>
                        <a:gd name="T13" fmla="*/ 0 h 8"/>
                        <a:gd name="T14" fmla="*/ 7 w 7"/>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8">
                          <a:moveTo>
                            <a:pt x="7" y="0"/>
                          </a:moveTo>
                          <a:lnTo>
                            <a:pt x="7" y="3"/>
                          </a:lnTo>
                          <a:lnTo>
                            <a:pt x="1" y="8"/>
                          </a:lnTo>
                          <a:lnTo>
                            <a:pt x="0" y="7"/>
                          </a:lnTo>
                          <a:lnTo>
                            <a:pt x="2" y="5"/>
                          </a:lnTo>
                          <a:lnTo>
                            <a:pt x="4" y="4"/>
                          </a:lnTo>
                          <a:lnTo>
                            <a:pt x="6" y="0"/>
                          </a:lnTo>
                          <a:lnTo>
                            <a:pt x="7" y="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337" name="Freeform 530">
                      <a:extLst>
                        <a:ext uri="{FF2B5EF4-FFF2-40B4-BE49-F238E27FC236}">
                          <a16:creationId xmlns:a16="http://schemas.microsoft.com/office/drawing/2014/main" xmlns="" id="{D59A452F-1CE2-0246-A5A3-55A7A9387566}"/>
                        </a:ext>
                      </a:extLst>
                    </p:cNvPr>
                    <p:cNvSpPr/>
                    <p:nvPr/>
                  </p:nvSpPr>
                  <p:spPr>
                    <a:xfrm>
                      <a:off x="7620000" y="3462338"/>
                      <a:ext cx="20637" cy="20638"/>
                    </a:xfrm>
                    <a:custGeom>
                      <a:avLst/>
                      <a:gdLst>
                        <a:gd name="T0" fmla="*/ 13 w 13"/>
                        <a:gd name="T1" fmla="*/ 2 h 13"/>
                        <a:gd name="T2" fmla="*/ 13 w 13"/>
                        <a:gd name="T3" fmla="*/ 3 h 13"/>
                        <a:gd name="T4" fmla="*/ 2 w 13"/>
                        <a:gd name="T5" fmla="*/ 13 h 13"/>
                        <a:gd name="T6" fmla="*/ 0 w 13"/>
                        <a:gd name="T7" fmla="*/ 13 h 13"/>
                        <a:gd name="T8" fmla="*/ 1 w 13"/>
                        <a:gd name="T9" fmla="*/ 10 h 13"/>
                        <a:gd name="T10" fmla="*/ 12 w 13"/>
                        <a:gd name="T11" fmla="*/ 0 h 13"/>
                        <a:gd name="T12" fmla="*/ 13 w 13"/>
                        <a:gd name="T13" fmla="*/ 0 h 13"/>
                        <a:gd name="T14" fmla="*/ 13 w 13"/>
                        <a:gd name="T15" fmla="*/ 2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3">
                          <a:moveTo>
                            <a:pt x="13" y="2"/>
                          </a:moveTo>
                          <a:lnTo>
                            <a:pt x="13" y="3"/>
                          </a:lnTo>
                          <a:lnTo>
                            <a:pt x="2" y="13"/>
                          </a:lnTo>
                          <a:lnTo>
                            <a:pt x="0" y="13"/>
                          </a:lnTo>
                          <a:lnTo>
                            <a:pt x="1" y="10"/>
                          </a:lnTo>
                          <a:lnTo>
                            <a:pt x="12" y="0"/>
                          </a:lnTo>
                          <a:lnTo>
                            <a:pt x="13" y="0"/>
                          </a:lnTo>
                          <a:lnTo>
                            <a:pt x="13" y="2"/>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338" name="Freeform 531">
                      <a:extLst>
                        <a:ext uri="{FF2B5EF4-FFF2-40B4-BE49-F238E27FC236}">
                          <a16:creationId xmlns:a16="http://schemas.microsoft.com/office/drawing/2014/main" xmlns="" id="{7E23A21F-D100-5A4C-9EB1-0ADBD577B601}"/>
                        </a:ext>
                      </a:extLst>
                    </p:cNvPr>
                    <p:cNvSpPr/>
                    <p:nvPr/>
                  </p:nvSpPr>
                  <p:spPr>
                    <a:xfrm>
                      <a:off x="7620000" y="3462338"/>
                      <a:ext cx="20637" cy="20638"/>
                    </a:xfrm>
                    <a:custGeom>
                      <a:avLst/>
                      <a:gdLst>
                        <a:gd name="T0" fmla="*/ 13 w 13"/>
                        <a:gd name="T1" fmla="*/ 2 h 13"/>
                        <a:gd name="T2" fmla="*/ 13 w 13"/>
                        <a:gd name="T3" fmla="*/ 3 h 13"/>
                        <a:gd name="T4" fmla="*/ 2 w 13"/>
                        <a:gd name="T5" fmla="*/ 13 h 13"/>
                        <a:gd name="T6" fmla="*/ 0 w 13"/>
                        <a:gd name="T7" fmla="*/ 13 h 13"/>
                        <a:gd name="T8" fmla="*/ 1 w 13"/>
                        <a:gd name="T9" fmla="*/ 10 h 13"/>
                        <a:gd name="T10" fmla="*/ 12 w 13"/>
                        <a:gd name="T11" fmla="*/ 0 h 13"/>
                        <a:gd name="T12" fmla="*/ 13 w 13"/>
                        <a:gd name="T13" fmla="*/ 0 h 13"/>
                        <a:gd name="T14" fmla="*/ 13 w 13"/>
                        <a:gd name="T15" fmla="*/ 2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3">
                          <a:moveTo>
                            <a:pt x="13" y="2"/>
                          </a:moveTo>
                          <a:lnTo>
                            <a:pt x="13" y="3"/>
                          </a:lnTo>
                          <a:lnTo>
                            <a:pt x="2" y="13"/>
                          </a:lnTo>
                          <a:lnTo>
                            <a:pt x="0" y="13"/>
                          </a:lnTo>
                          <a:lnTo>
                            <a:pt x="1" y="10"/>
                          </a:lnTo>
                          <a:lnTo>
                            <a:pt x="12" y="0"/>
                          </a:lnTo>
                          <a:lnTo>
                            <a:pt x="13" y="0"/>
                          </a:lnTo>
                          <a:lnTo>
                            <a:pt x="13" y="2"/>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339" name="Freeform 532">
                      <a:extLst>
                        <a:ext uri="{FF2B5EF4-FFF2-40B4-BE49-F238E27FC236}">
                          <a16:creationId xmlns:a16="http://schemas.microsoft.com/office/drawing/2014/main" xmlns="" id="{B14FFAB4-2266-EB4A-A02F-A84721274AE4}"/>
                        </a:ext>
                      </a:extLst>
                    </p:cNvPr>
                    <p:cNvSpPr/>
                    <p:nvPr/>
                  </p:nvSpPr>
                  <p:spPr>
                    <a:xfrm>
                      <a:off x="7562850" y="3486150"/>
                      <a:ext cx="42862" cy="33338"/>
                    </a:xfrm>
                    <a:custGeom>
                      <a:avLst/>
                      <a:gdLst>
                        <a:gd name="T0" fmla="*/ 26 w 27"/>
                        <a:gd name="T1" fmla="*/ 2 h 21"/>
                        <a:gd name="T2" fmla="*/ 27 w 27"/>
                        <a:gd name="T3" fmla="*/ 1 h 21"/>
                        <a:gd name="T4" fmla="*/ 26 w 27"/>
                        <a:gd name="T5" fmla="*/ 3 h 21"/>
                        <a:gd name="T6" fmla="*/ 13 w 27"/>
                        <a:gd name="T7" fmla="*/ 11 h 21"/>
                        <a:gd name="T8" fmla="*/ 12 w 27"/>
                        <a:gd name="T9" fmla="*/ 11 h 21"/>
                        <a:gd name="T10" fmla="*/ 10 w 27"/>
                        <a:gd name="T11" fmla="*/ 12 h 21"/>
                        <a:gd name="T12" fmla="*/ 8 w 27"/>
                        <a:gd name="T13" fmla="*/ 15 h 21"/>
                        <a:gd name="T14" fmla="*/ 2 w 27"/>
                        <a:gd name="T15" fmla="*/ 21 h 21"/>
                        <a:gd name="T16" fmla="*/ 0 w 27"/>
                        <a:gd name="T17" fmla="*/ 21 h 21"/>
                        <a:gd name="T18" fmla="*/ 3 w 27"/>
                        <a:gd name="T19" fmla="*/ 15 h 21"/>
                        <a:gd name="T20" fmla="*/ 4 w 27"/>
                        <a:gd name="T21" fmla="*/ 14 h 21"/>
                        <a:gd name="T22" fmla="*/ 9 w 27"/>
                        <a:gd name="T23" fmla="*/ 8 h 21"/>
                        <a:gd name="T24" fmla="*/ 11 w 27"/>
                        <a:gd name="T25" fmla="*/ 7 h 21"/>
                        <a:gd name="T26" fmla="*/ 12 w 27"/>
                        <a:gd name="T27" fmla="*/ 4 h 21"/>
                        <a:gd name="T28" fmla="*/ 14 w 27"/>
                        <a:gd name="T29" fmla="*/ 3 h 21"/>
                        <a:gd name="T30" fmla="*/ 15 w 27"/>
                        <a:gd name="T31" fmla="*/ 4 h 21"/>
                        <a:gd name="T32" fmla="*/ 16 w 27"/>
                        <a:gd name="T33" fmla="*/ 5 h 21"/>
                        <a:gd name="T34" fmla="*/ 18 w 27"/>
                        <a:gd name="T35" fmla="*/ 5 h 21"/>
                        <a:gd name="T36" fmla="*/ 23 w 27"/>
                        <a:gd name="T37" fmla="*/ 0 h 21"/>
                        <a:gd name="T38" fmla="*/ 25 w 27"/>
                        <a:gd name="T39" fmla="*/ 0 h 21"/>
                        <a:gd name="T40" fmla="*/ 26 w 27"/>
                        <a:gd name="T41" fmla="*/ 1 h 21"/>
                        <a:gd name="T42" fmla="*/ 26 w 27"/>
                        <a:gd name="T43"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 h="21">
                          <a:moveTo>
                            <a:pt x="26" y="2"/>
                          </a:moveTo>
                          <a:lnTo>
                            <a:pt x="27" y="1"/>
                          </a:lnTo>
                          <a:lnTo>
                            <a:pt x="26" y="3"/>
                          </a:lnTo>
                          <a:lnTo>
                            <a:pt x="13" y="11"/>
                          </a:lnTo>
                          <a:lnTo>
                            <a:pt x="12" y="11"/>
                          </a:lnTo>
                          <a:lnTo>
                            <a:pt x="10" y="12"/>
                          </a:lnTo>
                          <a:lnTo>
                            <a:pt x="8" y="15"/>
                          </a:lnTo>
                          <a:lnTo>
                            <a:pt x="2" y="21"/>
                          </a:lnTo>
                          <a:lnTo>
                            <a:pt x="0" y="21"/>
                          </a:lnTo>
                          <a:lnTo>
                            <a:pt x="3" y="15"/>
                          </a:lnTo>
                          <a:lnTo>
                            <a:pt x="4" y="14"/>
                          </a:lnTo>
                          <a:lnTo>
                            <a:pt x="9" y="8"/>
                          </a:lnTo>
                          <a:lnTo>
                            <a:pt x="11" y="7"/>
                          </a:lnTo>
                          <a:lnTo>
                            <a:pt x="12" y="4"/>
                          </a:lnTo>
                          <a:lnTo>
                            <a:pt x="14" y="3"/>
                          </a:lnTo>
                          <a:lnTo>
                            <a:pt x="15" y="4"/>
                          </a:lnTo>
                          <a:lnTo>
                            <a:pt x="16" y="5"/>
                          </a:lnTo>
                          <a:lnTo>
                            <a:pt x="18" y="5"/>
                          </a:lnTo>
                          <a:lnTo>
                            <a:pt x="23" y="0"/>
                          </a:lnTo>
                          <a:lnTo>
                            <a:pt x="25" y="0"/>
                          </a:lnTo>
                          <a:lnTo>
                            <a:pt x="26" y="1"/>
                          </a:lnTo>
                          <a:lnTo>
                            <a:pt x="26" y="2"/>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340" name="Freeform 533">
                      <a:extLst>
                        <a:ext uri="{FF2B5EF4-FFF2-40B4-BE49-F238E27FC236}">
                          <a16:creationId xmlns:a16="http://schemas.microsoft.com/office/drawing/2014/main" xmlns="" id="{E2F86CFE-4CDD-9A4F-B620-93731DFDAFE3}"/>
                        </a:ext>
                      </a:extLst>
                    </p:cNvPr>
                    <p:cNvSpPr/>
                    <p:nvPr/>
                  </p:nvSpPr>
                  <p:spPr>
                    <a:xfrm>
                      <a:off x="7562850" y="3486150"/>
                      <a:ext cx="42862" cy="33338"/>
                    </a:xfrm>
                    <a:custGeom>
                      <a:avLst/>
                      <a:gdLst>
                        <a:gd name="T0" fmla="*/ 26 w 27"/>
                        <a:gd name="T1" fmla="*/ 2 h 21"/>
                        <a:gd name="T2" fmla="*/ 27 w 27"/>
                        <a:gd name="T3" fmla="*/ 1 h 21"/>
                        <a:gd name="T4" fmla="*/ 26 w 27"/>
                        <a:gd name="T5" fmla="*/ 3 h 21"/>
                        <a:gd name="T6" fmla="*/ 13 w 27"/>
                        <a:gd name="T7" fmla="*/ 11 h 21"/>
                        <a:gd name="T8" fmla="*/ 12 w 27"/>
                        <a:gd name="T9" fmla="*/ 11 h 21"/>
                        <a:gd name="T10" fmla="*/ 10 w 27"/>
                        <a:gd name="T11" fmla="*/ 12 h 21"/>
                        <a:gd name="T12" fmla="*/ 8 w 27"/>
                        <a:gd name="T13" fmla="*/ 15 h 21"/>
                        <a:gd name="T14" fmla="*/ 2 w 27"/>
                        <a:gd name="T15" fmla="*/ 21 h 21"/>
                        <a:gd name="T16" fmla="*/ 0 w 27"/>
                        <a:gd name="T17" fmla="*/ 21 h 21"/>
                        <a:gd name="T18" fmla="*/ 3 w 27"/>
                        <a:gd name="T19" fmla="*/ 15 h 21"/>
                        <a:gd name="T20" fmla="*/ 4 w 27"/>
                        <a:gd name="T21" fmla="*/ 14 h 21"/>
                        <a:gd name="T22" fmla="*/ 9 w 27"/>
                        <a:gd name="T23" fmla="*/ 8 h 21"/>
                        <a:gd name="T24" fmla="*/ 11 w 27"/>
                        <a:gd name="T25" fmla="*/ 7 h 21"/>
                        <a:gd name="T26" fmla="*/ 12 w 27"/>
                        <a:gd name="T27" fmla="*/ 4 h 21"/>
                        <a:gd name="T28" fmla="*/ 14 w 27"/>
                        <a:gd name="T29" fmla="*/ 3 h 21"/>
                        <a:gd name="T30" fmla="*/ 15 w 27"/>
                        <a:gd name="T31" fmla="*/ 4 h 21"/>
                        <a:gd name="T32" fmla="*/ 16 w 27"/>
                        <a:gd name="T33" fmla="*/ 5 h 21"/>
                        <a:gd name="T34" fmla="*/ 18 w 27"/>
                        <a:gd name="T35" fmla="*/ 5 h 21"/>
                        <a:gd name="T36" fmla="*/ 23 w 27"/>
                        <a:gd name="T37" fmla="*/ 0 h 21"/>
                        <a:gd name="T38" fmla="*/ 25 w 27"/>
                        <a:gd name="T39" fmla="*/ 0 h 21"/>
                        <a:gd name="T40" fmla="*/ 26 w 27"/>
                        <a:gd name="T41" fmla="*/ 1 h 21"/>
                        <a:gd name="T42" fmla="*/ 26 w 27"/>
                        <a:gd name="T43"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 h="21">
                          <a:moveTo>
                            <a:pt x="26" y="2"/>
                          </a:moveTo>
                          <a:lnTo>
                            <a:pt x="27" y="1"/>
                          </a:lnTo>
                          <a:lnTo>
                            <a:pt x="26" y="3"/>
                          </a:lnTo>
                          <a:lnTo>
                            <a:pt x="13" y="11"/>
                          </a:lnTo>
                          <a:lnTo>
                            <a:pt x="12" y="11"/>
                          </a:lnTo>
                          <a:lnTo>
                            <a:pt x="10" y="12"/>
                          </a:lnTo>
                          <a:lnTo>
                            <a:pt x="8" y="15"/>
                          </a:lnTo>
                          <a:lnTo>
                            <a:pt x="2" y="21"/>
                          </a:lnTo>
                          <a:lnTo>
                            <a:pt x="0" y="21"/>
                          </a:lnTo>
                          <a:lnTo>
                            <a:pt x="3" y="15"/>
                          </a:lnTo>
                          <a:lnTo>
                            <a:pt x="4" y="14"/>
                          </a:lnTo>
                          <a:lnTo>
                            <a:pt x="9" y="8"/>
                          </a:lnTo>
                          <a:lnTo>
                            <a:pt x="11" y="7"/>
                          </a:lnTo>
                          <a:lnTo>
                            <a:pt x="12" y="4"/>
                          </a:lnTo>
                          <a:lnTo>
                            <a:pt x="14" y="3"/>
                          </a:lnTo>
                          <a:lnTo>
                            <a:pt x="15" y="4"/>
                          </a:lnTo>
                          <a:lnTo>
                            <a:pt x="16" y="5"/>
                          </a:lnTo>
                          <a:lnTo>
                            <a:pt x="18" y="5"/>
                          </a:lnTo>
                          <a:lnTo>
                            <a:pt x="23" y="0"/>
                          </a:lnTo>
                          <a:lnTo>
                            <a:pt x="25" y="0"/>
                          </a:lnTo>
                          <a:lnTo>
                            <a:pt x="26" y="1"/>
                          </a:lnTo>
                          <a:lnTo>
                            <a:pt x="26" y="2"/>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341" name="Freeform 534">
                      <a:extLst>
                        <a:ext uri="{FF2B5EF4-FFF2-40B4-BE49-F238E27FC236}">
                          <a16:creationId xmlns:a16="http://schemas.microsoft.com/office/drawing/2014/main" xmlns="" id="{D1852EF3-9A76-F245-AD5F-A46493B1CD35}"/>
                        </a:ext>
                      </a:extLst>
                    </p:cNvPr>
                    <p:cNvSpPr/>
                    <p:nvPr/>
                  </p:nvSpPr>
                  <p:spPr>
                    <a:xfrm>
                      <a:off x="7527925" y="3517900"/>
                      <a:ext cx="19050" cy="25400"/>
                    </a:xfrm>
                    <a:custGeom>
                      <a:avLst/>
                      <a:gdLst>
                        <a:gd name="T0" fmla="*/ 10 w 12"/>
                        <a:gd name="T1" fmla="*/ 1 h 16"/>
                        <a:gd name="T2" fmla="*/ 10 w 12"/>
                        <a:gd name="T3" fmla="*/ 0 h 16"/>
                        <a:gd name="T4" fmla="*/ 12 w 12"/>
                        <a:gd name="T5" fmla="*/ 2 h 16"/>
                        <a:gd name="T6" fmla="*/ 12 w 12"/>
                        <a:gd name="T7" fmla="*/ 4 h 16"/>
                        <a:gd name="T8" fmla="*/ 1 w 12"/>
                        <a:gd name="T9" fmla="*/ 16 h 16"/>
                        <a:gd name="T10" fmla="*/ 0 w 12"/>
                        <a:gd name="T11" fmla="*/ 14 h 16"/>
                        <a:gd name="T12" fmla="*/ 8 w 12"/>
                        <a:gd name="T13" fmla="*/ 5 h 16"/>
                        <a:gd name="T14" fmla="*/ 9 w 12"/>
                        <a:gd name="T15" fmla="*/ 1 h 16"/>
                        <a:gd name="T16" fmla="*/ 10 w 12"/>
                        <a:gd name="T1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6">
                          <a:moveTo>
                            <a:pt x="10" y="1"/>
                          </a:moveTo>
                          <a:lnTo>
                            <a:pt x="10" y="0"/>
                          </a:lnTo>
                          <a:lnTo>
                            <a:pt x="12" y="2"/>
                          </a:lnTo>
                          <a:lnTo>
                            <a:pt x="12" y="4"/>
                          </a:lnTo>
                          <a:lnTo>
                            <a:pt x="1" y="16"/>
                          </a:lnTo>
                          <a:lnTo>
                            <a:pt x="0" y="14"/>
                          </a:lnTo>
                          <a:lnTo>
                            <a:pt x="8" y="5"/>
                          </a:lnTo>
                          <a:lnTo>
                            <a:pt x="9" y="1"/>
                          </a:lnTo>
                          <a:lnTo>
                            <a:pt x="10" y="1"/>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342" name="Freeform 535">
                      <a:extLst>
                        <a:ext uri="{FF2B5EF4-FFF2-40B4-BE49-F238E27FC236}">
                          <a16:creationId xmlns:a16="http://schemas.microsoft.com/office/drawing/2014/main" xmlns="" id="{EA364792-0DAA-0641-BAD7-240C774E093B}"/>
                        </a:ext>
                      </a:extLst>
                    </p:cNvPr>
                    <p:cNvSpPr/>
                    <p:nvPr/>
                  </p:nvSpPr>
                  <p:spPr>
                    <a:xfrm>
                      <a:off x="7527925" y="3517900"/>
                      <a:ext cx="19050" cy="25400"/>
                    </a:xfrm>
                    <a:custGeom>
                      <a:avLst/>
                      <a:gdLst>
                        <a:gd name="T0" fmla="*/ 10 w 12"/>
                        <a:gd name="T1" fmla="*/ 1 h 16"/>
                        <a:gd name="T2" fmla="*/ 10 w 12"/>
                        <a:gd name="T3" fmla="*/ 0 h 16"/>
                        <a:gd name="T4" fmla="*/ 12 w 12"/>
                        <a:gd name="T5" fmla="*/ 2 h 16"/>
                        <a:gd name="T6" fmla="*/ 12 w 12"/>
                        <a:gd name="T7" fmla="*/ 4 h 16"/>
                        <a:gd name="T8" fmla="*/ 1 w 12"/>
                        <a:gd name="T9" fmla="*/ 16 h 16"/>
                        <a:gd name="T10" fmla="*/ 0 w 12"/>
                        <a:gd name="T11" fmla="*/ 14 h 16"/>
                        <a:gd name="T12" fmla="*/ 8 w 12"/>
                        <a:gd name="T13" fmla="*/ 5 h 16"/>
                        <a:gd name="T14" fmla="*/ 9 w 12"/>
                        <a:gd name="T15" fmla="*/ 1 h 16"/>
                        <a:gd name="T16" fmla="*/ 10 w 12"/>
                        <a:gd name="T1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6">
                          <a:moveTo>
                            <a:pt x="10" y="1"/>
                          </a:moveTo>
                          <a:lnTo>
                            <a:pt x="10" y="0"/>
                          </a:lnTo>
                          <a:lnTo>
                            <a:pt x="12" y="2"/>
                          </a:lnTo>
                          <a:lnTo>
                            <a:pt x="12" y="4"/>
                          </a:lnTo>
                          <a:lnTo>
                            <a:pt x="1" y="16"/>
                          </a:lnTo>
                          <a:lnTo>
                            <a:pt x="0" y="14"/>
                          </a:lnTo>
                          <a:lnTo>
                            <a:pt x="8" y="5"/>
                          </a:lnTo>
                          <a:lnTo>
                            <a:pt x="9" y="1"/>
                          </a:lnTo>
                          <a:lnTo>
                            <a:pt x="10" y="1"/>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grpSp>
              <p:grpSp>
                <p:nvGrpSpPr>
                  <p:cNvPr id="38" name="Group 37">
                    <a:extLst>
                      <a:ext uri="{FF2B5EF4-FFF2-40B4-BE49-F238E27FC236}">
                        <a16:creationId xmlns:a16="http://schemas.microsoft.com/office/drawing/2014/main" xmlns="" id="{9D340E22-8B2D-9346-B79B-772842374739}"/>
                      </a:ext>
                    </a:extLst>
                  </p:cNvPr>
                  <p:cNvGrpSpPr/>
                  <p:nvPr/>
                </p:nvGrpSpPr>
                <p:grpSpPr>
                  <a:xfrm>
                    <a:off x="4402138" y="3433763"/>
                    <a:ext cx="265112" cy="314325"/>
                    <a:chOff x="4402138" y="3433763"/>
                    <a:chExt cx="265112" cy="314325"/>
                  </a:xfrm>
                  <a:grpFill/>
                </p:grpSpPr>
                <p:sp>
                  <p:nvSpPr>
                    <p:cNvPr id="328" name="Freeform 538">
                      <a:extLst>
                        <a:ext uri="{FF2B5EF4-FFF2-40B4-BE49-F238E27FC236}">
                          <a16:creationId xmlns:a16="http://schemas.microsoft.com/office/drawing/2014/main" xmlns="" id="{35021745-38DE-B442-A6E6-33399DB35B1C}"/>
                        </a:ext>
                      </a:extLst>
                    </p:cNvPr>
                    <p:cNvSpPr/>
                    <p:nvPr/>
                  </p:nvSpPr>
                  <p:spPr>
                    <a:xfrm>
                      <a:off x="4435475" y="3616325"/>
                      <a:ext cx="33337" cy="69850"/>
                    </a:xfrm>
                    <a:custGeom>
                      <a:avLst/>
                      <a:gdLst>
                        <a:gd name="T0" fmla="*/ 13 w 21"/>
                        <a:gd name="T1" fmla="*/ 0 h 44"/>
                        <a:gd name="T2" fmla="*/ 16 w 21"/>
                        <a:gd name="T3" fmla="*/ 1 h 44"/>
                        <a:gd name="T4" fmla="*/ 17 w 21"/>
                        <a:gd name="T5" fmla="*/ 1 h 44"/>
                        <a:gd name="T6" fmla="*/ 18 w 21"/>
                        <a:gd name="T7" fmla="*/ 3 h 44"/>
                        <a:gd name="T8" fmla="*/ 21 w 21"/>
                        <a:gd name="T9" fmla="*/ 11 h 44"/>
                        <a:gd name="T10" fmla="*/ 21 w 21"/>
                        <a:gd name="T11" fmla="*/ 35 h 44"/>
                        <a:gd name="T12" fmla="*/ 20 w 21"/>
                        <a:gd name="T13" fmla="*/ 37 h 44"/>
                        <a:gd name="T14" fmla="*/ 20 w 21"/>
                        <a:gd name="T15" fmla="*/ 38 h 44"/>
                        <a:gd name="T16" fmla="*/ 18 w 21"/>
                        <a:gd name="T17" fmla="*/ 39 h 44"/>
                        <a:gd name="T18" fmla="*/ 15 w 21"/>
                        <a:gd name="T19" fmla="*/ 38 h 44"/>
                        <a:gd name="T20" fmla="*/ 14 w 21"/>
                        <a:gd name="T21" fmla="*/ 40 h 44"/>
                        <a:gd name="T22" fmla="*/ 12 w 21"/>
                        <a:gd name="T23" fmla="*/ 42 h 44"/>
                        <a:gd name="T24" fmla="*/ 11 w 21"/>
                        <a:gd name="T25" fmla="*/ 44 h 44"/>
                        <a:gd name="T26" fmla="*/ 8 w 21"/>
                        <a:gd name="T27" fmla="*/ 44 h 44"/>
                        <a:gd name="T28" fmla="*/ 4 w 21"/>
                        <a:gd name="T29" fmla="*/ 39 h 44"/>
                        <a:gd name="T30" fmla="*/ 4 w 21"/>
                        <a:gd name="T31" fmla="*/ 37 h 44"/>
                        <a:gd name="T32" fmla="*/ 4 w 21"/>
                        <a:gd name="T33" fmla="*/ 35 h 44"/>
                        <a:gd name="T34" fmla="*/ 3 w 21"/>
                        <a:gd name="T35" fmla="*/ 33 h 44"/>
                        <a:gd name="T36" fmla="*/ 4 w 21"/>
                        <a:gd name="T37" fmla="*/ 28 h 44"/>
                        <a:gd name="T38" fmla="*/ 5 w 21"/>
                        <a:gd name="T39" fmla="*/ 27 h 44"/>
                        <a:gd name="T40" fmla="*/ 5 w 21"/>
                        <a:gd name="T41" fmla="*/ 26 h 44"/>
                        <a:gd name="T42" fmla="*/ 4 w 21"/>
                        <a:gd name="T43" fmla="*/ 25 h 44"/>
                        <a:gd name="T44" fmla="*/ 4 w 21"/>
                        <a:gd name="T45" fmla="*/ 18 h 44"/>
                        <a:gd name="T46" fmla="*/ 3 w 21"/>
                        <a:gd name="T47" fmla="*/ 13 h 44"/>
                        <a:gd name="T48" fmla="*/ 2 w 21"/>
                        <a:gd name="T49" fmla="*/ 13 h 44"/>
                        <a:gd name="T50" fmla="*/ 1 w 21"/>
                        <a:gd name="T51" fmla="*/ 13 h 44"/>
                        <a:gd name="T52" fmla="*/ 0 w 21"/>
                        <a:gd name="T53" fmla="*/ 12 h 44"/>
                        <a:gd name="T54" fmla="*/ 0 w 21"/>
                        <a:gd name="T55" fmla="*/ 6 h 44"/>
                        <a:gd name="T56" fmla="*/ 0 w 21"/>
                        <a:gd name="T57" fmla="*/ 6 h 44"/>
                        <a:gd name="T58" fmla="*/ 3 w 21"/>
                        <a:gd name="T59" fmla="*/ 8 h 44"/>
                        <a:gd name="T60" fmla="*/ 5 w 21"/>
                        <a:gd name="T61" fmla="*/ 8 h 44"/>
                        <a:gd name="T62" fmla="*/ 10 w 21"/>
                        <a:gd name="T63" fmla="*/ 3 h 44"/>
                        <a:gd name="T64" fmla="*/ 12 w 21"/>
                        <a:gd name="T65" fmla="*/ 2 h 44"/>
                        <a:gd name="T66" fmla="*/ 13 w 21"/>
                        <a:gd name="T6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 h="44">
                          <a:moveTo>
                            <a:pt x="13" y="0"/>
                          </a:moveTo>
                          <a:lnTo>
                            <a:pt x="16" y="1"/>
                          </a:lnTo>
                          <a:lnTo>
                            <a:pt x="17" y="1"/>
                          </a:lnTo>
                          <a:lnTo>
                            <a:pt x="18" y="3"/>
                          </a:lnTo>
                          <a:lnTo>
                            <a:pt x="21" y="11"/>
                          </a:lnTo>
                          <a:lnTo>
                            <a:pt x="21" y="35"/>
                          </a:lnTo>
                          <a:lnTo>
                            <a:pt x="20" y="37"/>
                          </a:lnTo>
                          <a:lnTo>
                            <a:pt x="20" y="38"/>
                          </a:lnTo>
                          <a:lnTo>
                            <a:pt x="18" y="39"/>
                          </a:lnTo>
                          <a:lnTo>
                            <a:pt x="15" y="38"/>
                          </a:lnTo>
                          <a:lnTo>
                            <a:pt x="14" y="40"/>
                          </a:lnTo>
                          <a:lnTo>
                            <a:pt x="12" y="42"/>
                          </a:lnTo>
                          <a:lnTo>
                            <a:pt x="11" y="44"/>
                          </a:lnTo>
                          <a:lnTo>
                            <a:pt x="8" y="44"/>
                          </a:lnTo>
                          <a:lnTo>
                            <a:pt x="4" y="39"/>
                          </a:lnTo>
                          <a:lnTo>
                            <a:pt x="4" y="37"/>
                          </a:lnTo>
                          <a:lnTo>
                            <a:pt x="4" y="35"/>
                          </a:lnTo>
                          <a:lnTo>
                            <a:pt x="3" y="33"/>
                          </a:lnTo>
                          <a:lnTo>
                            <a:pt x="4" y="28"/>
                          </a:lnTo>
                          <a:lnTo>
                            <a:pt x="5" y="27"/>
                          </a:lnTo>
                          <a:lnTo>
                            <a:pt x="5" y="26"/>
                          </a:lnTo>
                          <a:lnTo>
                            <a:pt x="4" y="25"/>
                          </a:lnTo>
                          <a:lnTo>
                            <a:pt x="4" y="18"/>
                          </a:lnTo>
                          <a:lnTo>
                            <a:pt x="3" y="13"/>
                          </a:lnTo>
                          <a:lnTo>
                            <a:pt x="2" y="13"/>
                          </a:lnTo>
                          <a:lnTo>
                            <a:pt x="1" y="13"/>
                          </a:lnTo>
                          <a:lnTo>
                            <a:pt x="0" y="12"/>
                          </a:lnTo>
                          <a:lnTo>
                            <a:pt x="0" y="6"/>
                          </a:lnTo>
                          <a:lnTo>
                            <a:pt x="0" y="6"/>
                          </a:lnTo>
                          <a:lnTo>
                            <a:pt x="3" y="8"/>
                          </a:lnTo>
                          <a:lnTo>
                            <a:pt x="5" y="8"/>
                          </a:lnTo>
                          <a:lnTo>
                            <a:pt x="10" y="3"/>
                          </a:lnTo>
                          <a:lnTo>
                            <a:pt x="12" y="2"/>
                          </a:lnTo>
                          <a:lnTo>
                            <a:pt x="13"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329" name="Freeform 540">
                      <a:extLst>
                        <a:ext uri="{FF2B5EF4-FFF2-40B4-BE49-F238E27FC236}">
                          <a16:creationId xmlns:a16="http://schemas.microsoft.com/office/drawing/2014/main" xmlns="" id="{2CADFF24-EF4B-2A42-A46E-27B77ADE5CA0}"/>
                        </a:ext>
                      </a:extLst>
                    </p:cNvPr>
                    <p:cNvSpPr/>
                    <p:nvPr/>
                  </p:nvSpPr>
                  <p:spPr>
                    <a:xfrm>
                      <a:off x="4532313" y="3703638"/>
                      <a:ext cx="69850" cy="44450"/>
                    </a:xfrm>
                    <a:custGeom>
                      <a:avLst/>
                      <a:gdLst>
                        <a:gd name="T0" fmla="*/ 44 w 44"/>
                        <a:gd name="T1" fmla="*/ 0 h 28"/>
                        <a:gd name="T2" fmla="*/ 43 w 44"/>
                        <a:gd name="T3" fmla="*/ 0 h 28"/>
                        <a:gd name="T4" fmla="*/ 43 w 44"/>
                        <a:gd name="T5" fmla="*/ 0 h 28"/>
                        <a:gd name="T6" fmla="*/ 43 w 44"/>
                        <a:gd name="T7" fmla="*/ 3 h 28"/>
                        <a:gd name="T8" fmla="*/ 37 w 44"/>
                        <a:gd name="T9" fmla="*/ 15 h 28"/>
                        <a:gd name="T10" fmla="*/ 37 w 44"/>
                        <a:gd name="T11" fmla="*/ 17 h 28"/>
                        <a:gd name="T12" fmla="*/ 38 w 44"/>
                        <a:gd name="T13" fmla="*/ 18 h 28"/>
                        <a:gd name="T14" fmla="*/ 39 w 44"/>
                        <a:gd name="T15" fmla="*/ 22 h 28"/>
                        <a:gd name="T16" fmla="*/ 37 w 44"/>
                        <a:gd name="T17" fmla="*/ 28 h 28"/>
                        <a:gd name="T18" fmla="*/ 31 w 44"/>
                        <a:gd name="T19" fmla="*/ 28 h 28"/>
                        <a:gd name="T20" fmla="*/ 25 w 44"/>
                        <a:gd name="T21" fmla="*/ 22 h 28"/>
                        <a:gd name="T22" fmla="*/ 17 w 44"/>
                        <a:gd name="T23" fmla="*/ 20 h 28"/>
                        <a:gd name="T24" fmla="*/ 10 w 44"/>
                        <a:gd name="T25" fmla="*/ 14 h 28"/>
                        <a:gd name="T26" fmla="*/ 2 w 44"/>
                        <a:gd name="T27" fmla="*/ 12 h 28"/>
                        <a:gd name="T28" fmla="*/ 1 w 44"/>
                        <a:gd name="T29" fmla="*/ 10 h 28"/>
                        <a:gd name="T30" fmla="*/ 0 w 44"/>
                        <a:gd name="T31" fmla="*/ 7 h 28"/>
                        <a:gd name="T32" fmla="*/ 0 w 44"/>
                        <a:gd name="T33" fmla="*/ 5 h 28"/>
                        <a:gd name="T34" fmla="*/ 1 w 44"/>
                        <a:gd name="T35" fmla="*/ 3 h 28"/>
                        <a:gd name="T36" fmla="*/ 2 w 44"/>
                        <a:gd name="T37" fmla="*/ 2 h 28"/>
                        <a:gd name="T38" fmla="*/ 5 w 44"/>
                        <a:gd name="T39" fmla="*/ 4 h 28"/>
                        <a:gd name="T40" fmla="*/ 7 w 44"/>
                        <a:gd name="T41" fmla="*/ 4 h 28"/>
                        <a:gd name="T42" fmla="*/ 11 w 44"/>
                        <a:gd name="T43" fmla="*/ 1 h 28"/>
                        <a:gd name="T44" fmla="*/ 16 w 44"/>
                        <a:gd name="T45" fmla="*/ 4 h 28"/>
                        <a:gd name="T46" fmla="*/ 17 w 44"/>
                        <a:gd name="T47" fmla="*/ 6 h 28"/>
                        <a:gd name="T48" fmla="*/ 31 w 44"/>
                        <a:gd name="T49" fmla="*/ 3 h 28"/>
                        <a:gd name="T50" fmla="*/ 33 w 44"/>
                        <a:gd name="T51" fmla="*/ 2 h 28"/>
                        <a:gd name="T52" fmla="*/ 38 w 44"/>
                        <a:gd name="T53" fmla="*/ 2 h 28"/>
                        <a:gd name="T54" fmla="*/ 39 w 44"/>
                        <a:gd name="T55" fmla="*/ 1 h 28"/>
                        <a:gd name="T56" fmla="*/ 42 w 44"/>
                        <a:gd name="T57" fmla="*/ 0 h 28"/>
                        <a:gd name="T58" fmla="*/ 44 w 44"/>
                        <a:gd name="T5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4" h="28">
                          <a:moveTo>
                            <a:pt x="44" y="0"/>
                          </a:moveTo>
                          <a:lnTo>
                            <a:pt x="43" y="0"/>
                          </a:lnTo>
                          <a:lnTo>
                            <a:pt x="43" y="0"/>
                          </a:lnTo>
                          <a:lnTo>
                            <a:pt x="43" y="3"/>
                          </a:lnTo>
                          <a:lnTo>
                            <a:pt x="37" y="15"/>
                          </a:lnTo>
                          <a:lnTo>
                            <a:pt x="37" y="17"/>
                          </a:lnTo>
                          <a:lnTo>
                            <a:pt x="38" y="18"/>
                          </a:lnTo>
                          <a:lnTo>
                            <a:pt x="39" y="22"/>
                          </a:lnTo>
                          <a:lnTo>
                            <a:pt x="37" y="28"/>
                          </a:lnTo>
                          <a:lnTo>
                            <a:pt x="31" y="28"/>
                          </a:lnTo>
                          <a:lnTo>
                            <a:pt x="25" y="22"/>
                          </a:lnTo>
                          <a:lnTo>
                            <a:pt x="17" y="20"/>
                          </a:lnTo>
                          <a:lnTo>
                            <a:pt x="10" y="14"/>
                          </a:lnTo>
                          <a:lnTo>
                            <a:pt x="2" y="12"/>
                          </a:lnTo>
                          <a:lnTo>
                            <a:pt x="1" y="10"/>
                          </a:lnTo>
                          <a:lnTo>
                            <a:pt x="0" y="7"/>
                          </a:lnTo>
                          <a:lnTo>
                            <a:pt x="0" y="5"/>
                          </a:lnTo>
                          <a:lnTo>
                            <a:pt x="1" y="3"/>
                          </a:lnTo>
                          <a:lnTo>
                            <a:pt x="2" y="2"/>
                          </a:lnTo>
                          <a:lnTo>
                            <a:pt x="5" y="4"/>
                          </a:lnTo>
                          <a:lnTo>
                            <a:pt x="7" y="4"/>
                          </a:lnTo>
                          <a:lnTo>
                            <a:pt x="11" y="1"/>
                          </a:lnTo>
                          <a:lnTo>
                            <a:pt x="16" y="4"/>
                          </a:lnTo>
                          <a:lnTo>
                            <a:pt x="17" y="6"/>
                          </a:lnTo>
                          <a:lnTo>
                            <a:pt x="31" y="3"/>
                          </a:lnTo>
                          <a:lnTo>
                            <a:pt x="33" y="2"/>
                          </a:lnTo>
                          <a:lnTo>
                            <a:pt x="38" y="2"/>
                          </a:lnTo>
                          <a:lnTo>
                            <a:pt x="39" y="1"/>
                          </a:lnTo>
                          <a:lnTo>
                            <a:pt x="42" y="0"/>
                          </a:lnTo>
                          <a:lnTo>
                            <a:pt x="44"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330" name="Freeform 542">
                      <a:extLst>
                        <a:ext uri="{FF2B5EF4-FFF2-40B4-BE49-F238E27FC236}">
                          <a16:creationId xmlns:a16="http://schemas.microsoft.com/office/drawing/2014/main" xmlns="" id="{694961E6-8B84-0544-AF9B-B93477773898}"/>
                        </a:ext>
                      </a:extLst>
                    </p:cNvPr>
                    <p:cNvSpPr/>
                    <p:nvPr/>
                  </p:nvSpPr>
                  <p:spPr>
                    <a:xfrm>
                      <a:off x="4402138" y="3433763"/>
                      <a:ext cx="265112" cy="280988"/>
                    </a:xfrm>
                    <a:custGeom>
                      <a:avLst/>
                      <a:gdLst>
                        <a:gd name="T0" fmla="*/ 52 w 167"/>
                        <a:gd name="T1" fmla="*/ 10 h 177"/>
                        <a:gd name="T2" fmla="*/ 47 w 167"/>
                        <a:gd name="T3" fmla="*/ 12 h 177"/>
                        <a:gd name="T4" fmla="*/ 48 w 167"/>
                        <a:gd name="T5" fmla="*/ 17 h 177"/>
                        <a:gd name="T6" fmla="*/ 36 w 167"/>
                        <a:gd name="T7" fmla="*/ 13 h 177"/>
                        <a:gd name="T8" fmla="*/ 32 w 167"/>
                        <a:gd name="T9" fmla="*/ 23 h 177"/>
                        <a:gd name="T10" fmla="*/ 28 w 167"/>
                        <a:gd name="T11" fmla="*/ 21 h 177"/>
                        <a:gd name="T12" fmla="*/ 21 w 167"/>
                        <a:gd name="T13" fmla="*/ 16 h 177"/>
                        <a:gd name="T14" fmla="*/ 16 w 167"/>
                        <a:gd name="T15" fmla="*/ 24 h 177"/>
                        <a:gd name="T16" fmla="*/ 5 w 167"/>
                        <a:gd name="T17" fmla="*/ 37 h 177"/>
                        <a:gd name="T18" fmla="*/ 0 w 167"/>
                        <a:gd name="T19" fmla="*/ 43 h 177"/>
                        <a:gd name="T20" fmla="*/ 3 w 167"/>
                        <a:gd name="T21" fmla="*/ 46 h 177"/>
                        <a:gd name="T22" fmla="*/ 3 w 167"/>
                        <a:gd name="T23" fmla="*/ 56 h 177"/>
                        <a:gd name="T24" fmla="*/ 12 w 167"/>
                        <a:gd name="T25" fmla="*/ 61 h 177"/>
                        <a:gd name="T26" fmla="*/ 12 w 167"/>
                        <a:gd name="T27" fmla="*/ 66 h 177"/>
                        <a:gd name="T28" fmla="*/ 21 w 167"/>
                        <a:gd name="T29" fmla="*/ 62 h 177"/>
                        <a:gd name="T30" fmla="*/ 25 w 167"/>
                        <a:gd name="T31" fmla="*/ 57 h 177"/>
                        <a:gd name="T32" fmla="*/ 49 w 167"/>
                        <a:gd name="T33" fmla="*/ 63 h 177"/>
                        <a:gd name="T34" fmla="*/ 62 w 167"/>
                        <a:gd name="T35" fmla="*/ 90 h 177"/>
                        <a:gd name="T36" fmla="*/ 67 w 167"/>
                        <a:gd name="T37" fmla="*/ 93 h 177"/>
                        <a:gd name="T38" fmla="*/ 75 w 167"/>
                        <a:gd name="T39" fmla="*/ 100 h 177"/>
                        <a:gd name="T40" fmla="*/ 100 w 167"/>
                        <a:gd name="T41" fmla="*/ 116 h 177"/>
                        <a:gd name="T42" fmla="*/ 109 w 167"/>
                        <a:gd name="T43" fmla="*/ 124 h 177"/>
                        <a:gd name="T44" fmla="*/ 114 w 167"/>
                        <a:gd name="T45" fmla="*/ 126 h 177"/>
                        <a:gd name="T46" fmla="*/ 117 w 167"/>
                        <a:gd name="T47" fmla="*/ 131 h 177"/>
                        <a:gd name="T48" fmla="*/ 121 w 167"/>
                        <a:gd name="T49" fmla="*/ 136 h 177"/>
                        <a:gd name="T50" fmla="*/ 126 w 167"/>
                        <a:gd name="T51" fmla="*/ 137 h 177"/>
                        <a:gd name="T52" fmla="*/ 130 w 167"/>
                        <a:gd name="T53" fmla="*/ 166 h 177"/>
                        <a:gd name="T54" fmla="*/ 128 w 167"/>
                        <a:gd name="T55" fmla="*/ 176 h 177"/>
                        <a:gd name="T56" fmla="*/ 133 w 167"/>
                        <a:gd name="T57" fmla="*/ 176 h 177"/>
                        <a:gd name="T58" fmla="*/ 139 w 167"/>
                        <a:gd name="T59" fmla="*/ 168 h 177"/>
                        <a:gd name="T60" fmla="*/ 141 w 167"/>
                        <a:gd name="T61" fmla="*/ 160 h 177"/>
                        <a:gd name="T62" fmla="*/ 147 w 167"/>
                        <a:gd name="T63" fmla="*/ 157 h 177"/>
                        <a:gd name="T64" fmla="*/ 143 w 167"/>
                        <a:gd name="T65" fmla="*/ 146 h 177"/>
                        <a:gd name="T66" fmla="*/ 140 w 167"/>
                        <a:gd name="T67" fmla="*/ 136 h 177"/>
                        <a:gd name="T68" fmla="*/ 153 w 167"/>
                        <a:gd name="T69" fmla="*/ 132 h 177"/>
                        <a:gd name="T70" fmla="*/ 165 w 167"/>
                        <a:gd name="T71" fmla="*/ 141 h 177"/>
                        <a:gd name="T72" fmla="*/ 159 w 167"/>
                        <a:gd name="T73" fmla="*/ 125 h 177"/>
                        <a:gd name="T74" fmla="*/ 132 w 167"/>
                        <a:gd name="T75" fmla="*/ 112 h 177"/>
                        <a:gd name="T76" fmla="*/ 130 w 167"/>
                        <a:gd name="T77" fmla="*/ 109 h 177"/>
                        <a:gd name="T78" fmla="*/ 134 w 167"/>
                        <a:gd name="T79" fmla="*/ 104 h 177"/>
                        <a:gd name="T80" fmla="*/ 128 w 167"/>
                        <a:gd name="T81" fmla="*/ 103 h 177"/>
                        <a:gd name="T82" fmla="*/ 121 w 167"/>
                        <a:gd name="T83" fmla="*/ 103 h 177"/>
                        <a:gd name="T84" fmla="*/ 113 w 167"/>
                        <a:gd name="T85" fmla="*/ 99 h 177"/>
                        <a:gd name="T86" fmla="*/ 105 w 167"/>
                        <a:gd name="T87" fmla="*/ 90 h 177"/>
                        <a:gd name="T88" fmla="*/ 94 w 167"/>
                        <a:gd name="T89" fmla="*/ 69 h 177"/>
                        <a:gd name="T90" fmla="*/ 79 w 167"/>
                        <a:gd name="T91" fmla="*/ 55 h 177"/>
                        <a:gd name="T92" fmla="*/ 81 w 167"/>
                        <a:gd name="T93" fmla="*/ 43 h 177"/>
                        <a:gd name="T94" fmla="*/ 78 w 167"/>
                        <a:gd name="T95" fmla="*/ 37 h 177"/>
                        <a:gd name="T96" fmla="*/ 82 w 167"/>
                        <a:gd name="T97" fmla="*/ 33 h 177"/>
                        <a:gd name="T98" fmla="*/ 95 w 167"/>
                        <a:gd name="T99" fmla="*/ 29 h 177"/>
                        <a:gd name="T100" fmla="*/ 99 w 167"/>
                        <a:gd name="T101" fmla="*/ 30 h 177"/>
                        <a:gd name="T102" fmla="*/ 99 w 167"/>
                        <a:gd name="T103" fmla="*/ 32 h 177"/>
                        <a:gd name="T104" fmla="*/ 102 w 167"/>
                        <a:gd name="T105" fmla="*/ 30 h 177"/>
                        <a:gd name="T106" fmla="*/ 100 w 167"/>
                        <a:gd name="T107" fmla="*/ 27 h 177"/>
                        <a:gd name="T108" fmla="*/ 97 w 167"/>
                        <a:gd name="T109" fmla="*/ 24 h 177"/>
                        <a:gd name="T110" fmla="*/ 96 w 167"/>
                        <a:gd name="T111" fmla="*/ 19 h 177"/>
                        <a:gd name="T112" fmla="*/ 96 w 167"/>
                        <a:gd name="T113" fmla="*/ 15 h 177"/>
                        <a:gd name="T114" fmla="*/ 82 w 167"/>
                        <a:gd name="T115" fmla="*/ 9 h 177"/>
                        <a:gd name="T116" fmla="*/ 77 w 167"/>
                        <a:gd name="T117" fmla="*/ 2 h 177"/>
                        <a:gd name="T118" fmla="*/ 74 w 167"/>
                        <a:gd name="T119" fmla="*/ 1 h 177"/>
                        <a:gd name="T120" fmla="*/ 52 w 167"/>
                        <a:gd name="T121" fmla="*/ 5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7" h="177">
                          <a:moveTo>
                            <a:pt x="52" y="5"/>
                          </a:moveTo>
                          <a:lnTo>
                            <a:pt x="51" y="8"/>
                          </a:lnTo>
                          <a:lnTo>
                            <a:pt x="52" y="10"/>
                          </a:lnTo>
                          <a:lnTo>
                            <a:pt x="51" y="10"/>
                          </a:lnTo>
                          <a:lnTo>
                            <a:pt x="47" y="11"/>
                          </a:lnTo>
                          <a:lnTo>
                            <a:pt x="47" y="12"/>
                          </a:lnTo>
                          <a:lnTo>
                            <a:pt x="47" y="14"/>
                          </a:lnTo>
                          <a:lnTo>
                            <a:pt x="48" y="16"/>
                          </a:lnTo>
                          <a:lnTo>
                            <a:pt x="48" y="17"/>
                          </a:lnTo>
                          <a:lnTo>
                            <a:pt x="39" y="15"/>
                          </a:lnTo>
                          <a:lnTo>
                            <a:pt x="38" y="14"/>
                          </a:lnTo>
                          <a:lnTo>
                            <a:pt x="36" y="13"/>
                          </a:lnTo>
                          <a:lnTo>
                            <a:pt x="35" y="16"/>
                          </a:lnTo>
                          <a:lnTo>
                            <a:pt x="33" y="21"/>
                          </a:lnTo>
                          <a:lnTo>
                            <a:pt x="32" y="23"/>
                          </a:lnTo>
                          <a:lnTo>
                            <a:pt x="31" y="25"/>
                          </a:lnTo>
                          <a:lnTo>
                            <a:pt x="30" y="23"/>
                          </a:lnTo>
                          <a:lnTo>
                            <a:pt x="28" y="21"/>
                          </a:lnTo>
                          <a:lnTo>
                            <a:pt x="25" y="19"/>
                          </a:lnTo>
                          <a:lnTo>
                            <a:pt x="24" y="14"/>
                          </a:lnTo>
                          <a:lnTo>
                            <a:pt x="21" y="16"/>
                          </a:lnTo>
                          <a:lnTo>
                            <a:pt x="19" y="18"/>
                          </a:lnTo>
                          <a:lnTo>
                            <a:pt x="19" y="20"/>
                          </a:lnTo>
                          <a:lnTo>
                            <a:pt x="16" y="24"/>
                          </a:lnTo>
                          <a:lnTo>
                            <a:pt x="1" y="26"/>
                          </a:lnTo>
                          <a:lnTo>
                            <a:pt x="1" y="27"/>
                          </a:lnTo>
                          <a:lnTo>
                            <a:pt x="5" y="37"/>
                          </a:lnTo>
                          <a:lnTo>
                            <a:pt x="2" y="39"/>
                          </a:lnTo>
                          <a:lnTo>
                            <a:pt x="0" y="41"/>
                          </a:lnTo>
                          <a:lnTo>
                            <a:pt x="0" y="43"/>
                          </a:lnTo>
                          <a:lnTo>
                            <a:pt x="0" y="44"/>
                          </a:lnTo>
                          <a:lnTo>
                            <a:pt x="1" y="45"/>
                          </a:lnTo>
                          <a:lnTo>
                            <a:pt x="3" y="46"/>
                          </a:lnTo>
                          <a:lnTo>
                            <a:pt x="3" y="48"/>
                          </a:lnTo>
                          <a:lnTo>
                            <a:pt x="3" y="51"/>
                          </a:lnTo>
                          <a:lnTo>
                            <a:pt x="3" y="56"/>
                          </a:lnTo>
                          <a:lnTo>
                            <a:pt x="5" y="59"/>
                          </a:lnTo>
                          <a:lnTo>
                            <a:pt x="11" y="59"/>
                          </a:lnTo>
                          <a:lnTo>
                            <a:pt x="12" y="61"/>
                          </a:lnTo>
                          <a:lnTo>
                            <a:pt x="12" y="64"/>
                          </a:lnTo>
                          <a:lnTo>
                            <a:pt x="12" y="65"/>
                          </a:lnTo>
                          <a:lnTo>
                            <a:pt x="12" y="66"/>
                          </a:lnTo>
                          <a:lnTo>
                            <a:pt x="16" y="66"/>
                          </a:lnTo>
                          <a:lnTo>
                            <a:pt x="20" y="64"/>
                          </a:lnTo>
                          <a:lnTo>
                            <a:pt x="21" y="62"/>
                          </a:lnTo>
                          <a:lnTo>
                            <a:pt x="23" y="59"/>
                          </a:lnTo>
                          <a:lnTo>
                            <a:pt x="24" y="58"/>
                          </a:lnTo>
                          <a:lnTo>
                            <a:pt x="25" y="57"/>
                          </a:lnTo>
                          <a:lnTo>
                            <a:pt x="29" y="55"/>
                          </a:lnTo>
                          <a:lnTo>
                            <a:pt x="34" y="55"/>
                          </a:lnTo>
                          <a:lnTo>
                            <a:pt x="49" y="63"/>
                          </a:lnTo>
                          <a:lnTo>
                            <a:pt x="54" y="80"/>
                          </a:lnTo>
                          <a:lnTo>
                            <a:pt x="54" y="81"/>
                          </a:lnTo>
                          <a:lnTo>
                            <a:pt x="62" y="90"/>
                          </a:lnTo>
                          <a:lnTo>
                            <a:pt x="63" y="94"/>
                          </a:lnTo>
                          <a:lnTo>
                            <a:pt x="65" y="93"/>
                          </a:lnTo>
                          <a:lnTo>
                            <a:pt x="67" y="93"/>
                          </a:lnTo>
                          <a:lnTo>
                            <a:pt x="69" y="95"/>
                          </a:lnTo>
                          <a:lnTo>
                            <a:pt x="73" y="100"/>
                          </a:lnTo>
                          <a:lnTo>
                            <a:pt x="75" y="100"/>
                          </a:lnTo>
                          <a:lnTo>
                            <a:pt x="90" y="115"/>
                          </a:lnTo>
                          <a:lnTo>
                            <a:pt x="91" y="115"/>
                          </a:lnTo>
                          <a:lnTo>
                            <a:pt x="100" y="116"/>
                          </a:lnTo>
                          <a:lnTo>
                            <a:pt x="104" y="120"/>
                          </a:lnTo>
                          <a:lnTo>
                            <a:pt x="105" y="123"/>
                          </a:lnTo>
                          <a:lnTo>
                            <a:pt x="109" y="124"/>
                          </a:lnTo>
                          <a:lnTo>
                            <a:pt x="109" y="125"/>
                          </a:lnTo>
                          <a:lnTo>
                            <a:pt x="109" y="127"/>
                          </a:lnTo>
                          <a:lnTo>
                            <a:pt x="114" y="126"/>
                          </a:lnTo>
                          <a:lnTo>
                            <a:pt x="115" y="127"/>
                          </a:lnTo>
                          <a:lnTo>
                            <a:pt x="116" y="128"/>
                          </a:lnTo>
                          <a:lnTo>
                            <a:pt x="117" y="131"/>
                          </a:lnTo>
                          <a:lnTo>
                            <a:pt x="116" y="133"/>
                          </a:lnTo>
                          <a:lnTo>
                            <a:pt x="118" y="135"/>
                          </a:lnTo>
                          <a:lnTo>
                            <a:pt x="121" y="136"/>
                          </a:lnTo>
                          <a:lnTo>
                            <a:pt x="123" y="139"/>
                          </a:lnTo>
                          <a:lnTo>
                            <a:pt x="125" y="137"/>
                          </a:lnTo>
                          <a:lnTo>
                            <a:pt x="126" y="137"/>
                          </a:lnTo>
                          <a:lnTo>
                            <a:pt x="135" y="160"/>
                          </a:lnTo>
                          <a:lnTo>
                            <a:pt x="129" y="163"/>
                          </a:lnTo>
                          <a:lnTo>
                            <a:pt x="130" y="166"/>
                          </a:lnTo>
                          <a:lnTo>
                            <a:pt x="127" y="171"/>
                          </a:lnTo>
                          <a:lnTo>
                            <a:pt x="128" y="176"/>
                          </a:lnTo>
                          <a:lnTo>
                            <a:pt x="128" y="176"/>
                          </a:lnTo>
                          <a:lnTo>
                            <a:pt x="128" y="177"/>
                          </a:lnTo>
                          <a:lnTo>
                            <a:pt x="132" y="176"/>
                          </a:lnTo>
                          <a:lnTo>
                            <a:pt x="133" y="176"/>
                          </a:lnTo>
                          <a:lnTo>
                            <a:pt x="136" y="170"/>
                          </a:lnTo>
                          <a:lnTo>
                            <a:pt x="137" y="169"/>
                          </a:lnTo>
                          <a:lnTo>
                            <a:pt x="139" y="168"/>
                          </a:lnTo>
                          <a:lnTo>
                            <a:pt x="140" y="167"/>
                          </a:lnTo>
                          <a:lnTo>
                            <a:pt x="140" y="161"/>
                          </a:lnTo>
                          <a:lnTo>
                            <a:pt x="141" y="160"/>
                          </a:lnTo>
                          <a:lnTo>
                            <a:pt x="145" y="158"/>
                          </a:lnTo>
                          <a:lnTo>
                            <a:pt x="147" y="158"/>
                          </a:lnTo>
                          <a:lnTo>
                            <a:pt x="147" y="157"/>
                          </a:lnTo>
                          <a:lnTo>
                            <a:pt x="147" y="149"/>
                          </a:lnTo>
                          <a:lnTo>
                            <a:pt x="146" y="148"/>
                          </a:lnTo>
                          <a:lnTo>
                            <a:pt x="143" y="146"/>
                          </a:lnTo>
                          <a:lnTo>
                            <a:pt x="142" y="145"/>
                          </a:lnTo>
                          <a:lnTo>
                            <a:pt x="139" y="143"/>
                          </a:lnTo>
                          <a:lnTo>
                            <a:pt x="140" y="136"/>
                          </a:lnTo>
                          <a:lnTo>
                            <a:pt x="146" y="129"/>
                          </a:lnTo>
                          <a:lnTo>
                            <a:pt x="148" y="129"/>
                          </a:lnTo>
                          <a:lnTo>
                            <a:pt x="153" y="132"/>
                          </a:lnTo>
                          <a:lnTo>
                            <a:pt x="159" y="135"/>
                          </a:lnTo>
                          <a:lnTo>
                            <a:pt x="162" y="140"/>
                          </a:lnTo>
                          <a:lnTo>
                            <a:pt x="165" y="141"/>
                          </a:lnTo>
                          <a:lnTo>
                            <a:pt x="165" y="141"/>
                          </a:lnTo>
                          <a:lnTo>
                            <a:pt x="167" y="137"/>
                          </a:lnTo>
                          <a:lnTo>
                            <a:pt x="159" y="125"/>
                          </a:lnTo>
                          <a:lnTo>
                            <a:pt x="150" y="122"/>
                          </a:lnTo>
                          <a:lnTo>
                            <a:pt x="148" y="119"/>
                          </a:lnTo>
                          <a:lnTo>
                            <a:pt x="132" y="112"/>
                          </a:lnTo>
                          <a:lnTo>
                            <a:pt x="131" y="112"/>
                          </a:lnTo>
                          <a:lnTo>
                            <a:pt x="130" y="111"/>
                          </a:lnTo>
                          <a:lnTo>
                            <a:pt x="130" y="109"/>
                          </a:lnTo>
                          <a:lnTo>
                            <a:pt x="131" y="107"/>
                          </a:lnTo>
                          <a:lnTo>
                            <a:pt x="133" y="106"/>
                          </a:lnTo>
                          <a:lnTo>
                            <a:pt x="134" y="104"/>
                          </a:lnTo>
                          <a:lnTo>
                            <a:pt x="132" y="102"/>
                          </a:lnTo>
                          <a:lnTo>
                            <a:pt x="129" y="102"/>
                          </a:lnTo>
                          <a:lnTo>
                            <a:pt x="128" y="103"/>
                          </a:lnTo>
                          <a:lnTo>
                            <a:pt x="130" y="102"/>
                          </a:lnTo>
                          <a:lnTo>
                            <a:pt x="128" y="103"/>
                          </a:lnTo>
                          <a:lnTo>
                            <a:pt x="121" y="103"/>
                          </a:lnTo>
                          <a:lnTo>
                            <a:pt x="120" y="105"/>
                          </a:lnTo>
                          <a:lnTo>
                            <a:pt x="114" y="99"/>
                          </a:lnTo>
                          <a:lnTo>
                            <a:pt x="113" y="99"/>
                          </a:lnTo>
                          <a:lnTo>
                            <a:pt x="113" y="97"/>
                          </a:lnTo>
                          <a:lnTo>
                            <a:pt x="111" y="97"/>
                          </a:lnTo>
                          <a:lnTo>
                            <a:pt x="105" y="90"/>
                          </a:lnTo>
                          <a:lnTo>
                            <a:pt x="97" y="70"/>
                          </a:lnTo>
                          <a:lnTo>
                            <a:pt x="96" y="69"/>
                          </a:lnTo>
                          <a:lnTo>
                            <a:pt x="94" y="69"/>
                          </a:lnTo>
                          <a:lnTo>
                            <a:pt x="93" y="69"/>
                          </a:lnTo>
                          <a:lnTo>
                            <a:pt x="83" y="62"/>
                          </a:lnTo>
                          <a:lnTo>
                            <a:pt x="79" y="55"/>
                          </a:lnTo>
                          <a:lnTo>
                            <a:pt x="79" y="46"/>
                          </a:lnTo>
                          <a:lnTo>
                            <a:pt x="81" y="45"/>
                          </a:lnTo>
                          <a:lnTo>
                            <a:pt x="81" y="43"/>
                          </a:lnTo>
                          <a:lnTo>
                            <a:pt x="81" y="41"/>
                          </a:lnTo>
                          <a:lnTo>
                            <a:pt x="79" y="41"/>
                          </a:lnTo>
                          <a:lnTo>
                            <a:pt x="78" y="37"/>
                          </a:lnTo>
                          <a:lnTo>
                            <a:pt x="78" y="35"/>
                          </a:lnTo>
                          <a:lnTo>
                            <a:pt x="81" y="33"/>
                          </a:lnTo>
                          <a:lnTo>
                            <a:pt x="82" y="33"/>
                          </a:lnTo>
                          <a:lnTo>
                            <a:pt x="83" y="33"/>
                          </a:lnTo>
                          <a:lnTo>
                            <a:pt x="92" y="28"/>
                          </a:lnTo>
                          <a:lnTo>
                            <a:pt x="95" y="29"/>
                          </a:lnTo>
                          <a:lnTo>
                            <a:pt x="97" y="28"/>
                          </a:lnTo>
                          <a:lnTo>
                            <a:pt x="99" y="28"/>
                          </a:lnTo>
                          <a:lnTo>
                            <a:pt x="99" y="30"/>
                          </a:lnTo>
                          <a:lnTo>
                            <a:pt x="98" y="31"/>
                          </a:lnTo>
                          <a:lnTo>
                            <a:pt x="98" y="32"/>
                          </a:lnTo>
                          <a:lnTo>
                            <a:pt x="99" y="32"/>
                          </a:lnTo>
                          <a:lnTo>
                            <a:pt x="101" y="32"/>
                          </a:lnTo>
                          <a:lnTo>
                            <a:pt x="102" y="31"/>
                          </a:lnTo>
                          <a:lnTo>
                            <a:pt x="102" y="30"/>
                          </a:lnTo>
                          <a:lnTo>
                            <a:pt x="101" y="29"/>
                          </a:lnTo>
                          <a:lnTo>
                            <a:pt x="100" y="29"/>
                          </a:lnTo>
                          <a:lnTo>
                            <a:pt x="100" y="27"/>
                          </a:lnTo>
                          <a:lnTo>
                            <a:pt x="98" y="26"/>
                          </a:lnTo>
                          <a:lnTo>
                            <a:pt x="97" y="26"/>
                          </a:lnTo>
                          <a:lnTo>
                            <a:pt x="97" y="24"/>
                          </a:lnTo>
                          <a:lnTo>
                            <a:pt x="96" y="22"/>
                          </a:lnTo>
                          <a:lnTo>
                            <a:pt x="97" y="18"/>
                          </a:lnTo>
                          <a:lnTo>
                            <a:pt x="96" y="19"/>
                          </a:lnTo>
                          <a:lnTo>
                            <a:pt x="95" y="18"/>
                          </a:lnTo>
                          <a:lnTo>
                            <a:pt x="95" y="17"/>
                          </a:lnTo>
                          <a:lnTo>
                            <a:pt x="96" y="15"/>
                          </a:lnTo>
                          <a:lnTo>
                            <a:pt x="98" y="13"/>
                          </a:lnTo>
                          <a:lnTo>
                            <a:pt x="85" y="10"/>
                          </a:lnTo>
                          <a:lnTo>
                            <a:pt x="82" y="9"/>
                          </a:lnTo>
                          <a:lnTo>
                            <a:pt x="81" y="8"/>
                          </a:lnTo>
                          <a:lnTo>
                            <a:pt x="78" y="6"/>
                          </a:lnTo>
                          <a:lnTo>
                            <a:pt x="77" y="2"/>
                          </a:lnTo>
                          <a:lnTo>
                            <a:pt x="77" y="1"/>
                          </a:lnTo>
                          <a:lnTo>
                            <a:pt x="76" y="0"/>
                          </a:lnTo>
                          <a:lnTo>
                            <a:pt x="74" y="1"/>
                          </a:lnTo>
                          <a:lnTo>
                            <a:pt x="73" y="2"/>
                          </a:lnTo>
                          <a:lnTo>
                            <a:pt x="55" y="6"/>
                          </a:lnTo>
                          <a:lnTo>
                            <a:pt x="52" y="5"/>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grpSp>
              <p:grpSp>
                <p:nvGrpSpPr>
                  <p:cNvPr id="39" name="Group 38">
                    <a:extLst>
                      <a:ext uri="{FF2B5EF4-FFF2-40B4-BE49-F238E27FC236}">
                        <a16:creationId xmlns:a16="http://schemas.microsoft.com/office/drawing/2014/main" xmlns="" id="{B72976C5-F43D-AB40-A888-525E0CA4724E}"/>
                      </a:ext>
                    </a:extLst>
                  </p:cNvPr>
                  <p:cNvGrpSpPr/>
                  <p:nvPr/>
                </p:nvGrpSpPr>
                <p:grpSpPr>
                  <a:xfrm>
                    <a:off x="4071938" y="3001963"/>
                    <a:ext cx="219074" cy="334963"/>
                    <a:chOff x="4071938" y="3001963"/>
                    <a:chExt cx="219074" cy="334963"/>
                  </a:xfrm>
                  <a:grpFill/>
                </p:grpSpPr>
                <p:sp>
                  <p:nvSpPr>
                    <p:cNvPr id="310" name="Freeform 145">
                      <a:extLst>
                        <a:ext uri="{FF2B5EF4-FFF2-40B4-BE49-F238E27FC236}">
                          <a16:creationId xmlns:a16="http://schemas.microsoft.com/office/drawing/2014/main" xmlns="" id="{1F292AE5-7643-2C4C-963B-A9E41C697409}"/>
                        </a:ext>
                      </a:extLst>
                    </p:cNvPr>
                    <p:cNvSpPr/>
                    <p:nvPr/>
                  </p:nvSpPr>
                  <p:spPr>
                    <a:xfrm>
                      <a:off x="4094163" y="3009900"/>
                      <a:ext cx="19050" cy="30163"/>
                    </a:xfrm>
                    <a:custGeom>
                      <a:avLst/>
                      <a:gdLst>
                        <a:gd name="T0" fmla="*/ 12 w 12"/>
                        <a:gd name="T1" fmla="*/ 0 h 19"/>
                        <a:gd name="T2" fmla="*/ 10 w 12"/>
                        <a:gd name="T3" fmla="*/ 0 h 19"/>
                        <a:gd name="T4" fmla="*/ 4 w 12"/>
                        <a:gd name="T5" fmla="*/ 5 h 19"/>
                        <a:gd name="T6" fmla="*/ 4 w 12"/>
                        <a:gd name="T7" fmla="*/ 6 h 19"/>
                        <a:gd name="T8" fmla="*/ 4 w 12"/>
                        <a:gd name="T9" fmla="*/ 7 h 19"/>
                        <a:gd name="T10" fmla="*/ 3 w 12"/>
                        <a:gd name="T11" fmla="*/ 8 h 19"/>
                        <a:gd name="T12" fmla="*/ 1 w 12"/>
                        <a:gd name="T13" fmla="*/ 7 h 19"/>
                        <a:gd name="T14" fmla="*/ 0 w 12"/>
                        <a:gd name="T15" fmla="*/ 9 h 19"/>
                        <a:gd name="T16" fmla="*/ 0 w 12"/>
                        <a:gd name="T17" fmla="*/ 13 h 19"/>
                        <a:gd name="T18" fmla="*/ 1 w 12"/>
                        <a:gd name="T19" fmla="*/ 15 h 19"/>
                        <a:gd name="T20" fmla="*/ 0 w 12"/>
                        <a:gd name="T21" fmla="*/ 17 h 19"/>
                        <a:gd name="T22" fmla="*/ 0 w 12"/>
                        <a:gd name="T23" fmla="*/ 17 h 19"/>
                        <a:gd name="T24" fmla="*/ 1 w 12"/>
                        <a:gd name="T25" fmla="*/ 19 h 19"/>
                        <a:gd name="T26" fmla="*/ 3 w 12"/>
                        <a:gd name="T27" fmla="*/ 17 h 19"/>
                        <a:gd name="T28" fmla="*/ 4 w 12"/>
                        <a:gd name="T29" fmla="*/ 16 h 19"/>
                        <a:gd name="T30" fmla="*/ 5 w 12"/>
                        <a:gd name="T31" fmla="*/ 15 h 19"/>
                        <a:gd name="T32" fmla="*/ 5 w 12"/>
                        <a:gd name="T33" fmla="*/ 14 h 19"/>
                        <a:gd name="T34" fmla="*/ 7 w 12"/>
                        <a:gd name="T35" fmla="*/ 14 h 19"/>
                        <a:gd name="T36" fmla="*/ 9 w 12"/>
                        <a:gd name="T37" fmla="*/ 13 h 19"/>
                        <a:gd name="T38" fmla="*/ 9 w 12"/>
                        <a:gd name="T39" fmla="*/ 11 h 19"/>
                        <a:gd name="T40" fmla="*/ 9 w 12"/>
                        <a:gd name="T41" fmla="*/ 10 h 19"/>
                        <a:gd name="T42" fmla="*/ 9 w 12"/>
                        <a:gd name="T43" fmla="*/ 9 h 19"/>
                        <a:gd name="T44" fmla="*/ 10 w 12"/>
                        <a:gd name="T45" fmla="*/ 7 h 19"/>
                        <a:gd name="T46" fmla="*/ 11 w 12"/>
                        <a:gd name="T47" fmla="*/ 7 h 19"/>
                        <a:gd name="T48" fmla="*/ 12 w 12"/>
                        <a:gd name="T49" fmla="*/ 6 h 19"/>
                        <a:gd name="T50" fmla="*/ 12 w 12"/>
                        <a:gd name="T51" fmla="*/ 6 h 19"/>
                        <a:gd name="T52" fmla="*/ 11 w 12"/>
                        <a:gd name="T53" fmla="*/ 5 h 19"/>
                        <a:gd name="T54" fmla="*/ 12 w 12"/>
                        <a:gd name="T5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 h="19">
                          <a:moveTo>
                            <a:pt x="12" y="0"/>
                          </a:moveTo>
                          <a:lnTo>
                            <a:pt x="10" y="0"/>
                          </a:lnTo>
                          <a:lnTo>
                            <a:pt x="4" y="5"/>
                          </a:lnTo>
                          <a:lnTo>
                            <a:pt x="4" y="6"/>
                          </a:lnTo>
                          <a:lnTo>
                            <a:pt x="4" y="7"/>
                          </a:lnTo>
                          <a:lnTo>
                            <a:pt x="3" y="8"/>
                          </a:lnTo>
                          <a:lnTo>
                            <a:pt x="1" y="7"/>
                          </a:lnTo>
                          <a:lnTo>
                            <a:pt x="0" y="9"/>
                          </a:lnTo>
                          <a:lnTo>
                            <a:pt x="0" y="13"/>
                          </a:lnTo>
                          <a:lnTo>
                            <a:pt x="1" y="15"/>
                          </a:lnTo>
                          <a:lnTo>
                            <a:pt x="0" y="17"/>
                          </a:lnTo>
                          <a:lnTo>
                            <a:pt x="0" y="17"/>
                          </a:lnTo>
                          <a:lnTo>
                            <a:pt x="1" y="19"/>
                          </a:lnTo>
                          <a:lnTo>
                            <a:pt x="3" y="17"/>
                          </a:lnTo>
                          <a:lnTo>
                            <a:pt x="4" y="16"/>
                          </a:lnTo>
                          <a:lnTo>
                            <a:pt x="5" y="15"/>
                          </a:lnTo>
                          <a:lnTo>
                            <a:pt x="5" y="14"/>
                          </a:lnTo>
                          <a:lnTo>
                            <a:pt x="7" y="14"/>
                          </a:lnTo>
                          <a:lnTo>
                            <a:pt x="9" y="13"/>
                          </a:lnTo>
                          <a:lnTo>
                            <a:pt x="9" y="11"/>
                          </a:lnTo>
                          <a:lnTo>
                            <a:pt x="9" y="10"/>
                          </a:lnTo>
                          <a:lnTo>
                            <a:pt x="9" y="9"/>
                          </a:lnTo>
                          <a:lnTo>
                            <a:pt x="10" y="7"/>
                          </a:lnTo>
                          <a:lnTo>
                            <a:pt x="11" y="7"/>
                          </a:lnTo>
                          <a:lnTo>
                            <a:pt x="12" y="6"/>
                          </a:lnTo>
                          <a:lnTo>
                            <a:pt x="12" y="6"/>
                          </a:lnTo>
                          <a:lnTo>
                            <a:pt x="11" y="5"/>
                          </a:lnTo>
                          <a:lnTo>
                            <a:pt x="12"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311" name="Freeform 147">
                      <a:extLst>
                        <a:ext uri="{FF2B5EF4-FFF2-40B4-BE49-F238E27FC236}">
                          <a16:creationId xmlns:a16="http://schemas.microsoft.com/office/drawing/2014/main" xmlns="" id="{ABB64FF7-37DC-7548-B3DF-ABEEF8081EC2}"/>
                        </a:ext>
                      </a:extLst>
                    </p:cNvPr>
                    <p:cNvSpPr/>
                    <p:nvPr/>
                  </p:nvSpPr>
                  <p:spPr>
                    <a:xfrm>
                      <a:off x="4084638" y="3044825"/>
                      <a:ext cx="9525" cy="4763"/>
                    </a:xfrm>
                    <a:custGeom>
                      <a:avLst/>
                      <a:gdLst>
                        <a:gd name="T0" fmla="*/ 5 w 6"/>
                        <a:gd name="T1" fmla="*/ 1 h 3"/>
                        <a:gd name="T2" fmla="*/ 6 w 6"/>
                        <a:gd name="T3" fmla="*/ 0 h 3"/>
                        <a:gd name="T4" fmla="*/ 4 w 6"/>
                        <a:gd name="T5" fmla="*/ 0 h 3"/>
                        <a:gd name="T6" fmla="*/ 0 w 6"/>
                        <a:gd name="T7" fmla="*/ 0 h 3"/>
                        <a:gd name="T8" fmla="*/ 0 w 6"/>
                        <a:gd name="T9" fmla="*/ 1 h 3"/>
                        <a:gd name="T10" fmla="*/ 2 w 6"/>
                        <a:gd name="T11" fmla="*/ 3 h 3"/>
                        <a:gd name="T12" fmla="*/ 5 w 6"/>
                        <a:gd name="T13" fmla="*/ 3 h 3"/>
                        <a:gd name="T14" fmla="*/ 5 w 6"/>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3">
                          <a:moveTo>
                            <a:pt x="5" y="1"/>
                          </a:moveTo>
                          <a:lnTo>
                            <a:pt x="6" y="0"/>
                          </a:lnTo>
                          <a:lnTo>
                            <a:pt x="4" y="0"/>
                          </a:lnTo>
                          <a:lnTo>
                            <a:pt x="0" y="0"/>
                          </a:lnTo>
                          <a:lnTo>
                            <a:pt x="0" y="1"/>
                          </a:lnTo>
                          <a:lnTo>
                            <a:pt x="2" y="3"/>
                          </a:lnTo>
                          <a:lnTo>
                            <a:pt x="5" y="3"/>
                          </a:lnTo>
                          <a:lnTo>
                            <a:pt x="5" y="1"/>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312" name="Freeform 153">
                      <a:extLst>
                        <a:ext uri="{FF2B5EF4-FFF2-40B4-BE49-F238E27FC236}">
                          <a16:creationId xmlns:a16="http://schemas.microsoft.com/office/drawing/2014/main" xmlns="" id="{9922D823-3B28-7A4E-9284-EEBBE1EA3131}"/>
                        </a:ext>
                      </a:extLst>
                    </p:cNvPr>
                    <p:cNvSpPr/>
                    <p:nvPr/>
                  </p:nvSpPr>
                  <p:spPr>
                    <a:xfrm>
                      <a:off x="4221163" y="3309938"/>
                      <a:ext cx="7937" cy="6350"/>
                    </a:xfrm>
                    <a:custGeom>
                      <a:avLst/>
                      <a:gdLst>
                        <a:gd name="T0" fmla="*/ 3 w 5"/>
                        <a:gd name="T1" fmla="*/ 1 h 4"/>
                        <a:gd name="T2" fmla="*/ 3 w 5"/>
                        <a:gd name="T3" fmla="*/ 0 h 4"/>
                        <a:gd name="T4" fmla="*/ 1 w 5"/>
                        <a:gd name="T5" fmla="*/ 1 h 4"/>
                        <a:gd name="T6" fmla="*/ 0 w 5"/>
                        <a:gd name="T7" fmla="*/ 2 h 4"/>
                        <a:gd name="T8" fmla="*/ 0 w 5"/>
                        <a:gd name="T9" fmla="*/ 3 h 4"/>
                        <a:gd name="T10" fmla="*/ 0 w 5"/>
                        <a:gd name="T11" fmla="*/ 3 h 4"/>
                        <a:gd name="T12" fmla="*/ 2 w 5"/>
                        <a:gd name="T13" fmla="*/ 4 h 4"/>
                        <a:gd name="T14" fmla="*/ 4 w 5"/>
                        <a:gd name="T15" fmla="*/ 3 h 4"/>
                        <a:gd name="T16" fmla="*/ 5 w 5"/>
                        <a:gd name="T17" fmla="*/ 2 h 4"/>
                        <a:gd name="T18" fmla="*/ 5 w 5"/>
                        <a:gd name="T19" fmla="*/ 2 h 4"/>
                        <a:gd name="T20" fmla="*/ 3 w 5"/>
                        <a:gd name="T21"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4">
                          <a:moveTo>
                            <a:pt x="3" y="1"/>
                          </a:moveTo>
                          <a:lnTo>
                            <a:pt x="3" y="0"/>
                          </a:lnTo>
                          <a:lnTo>
                            <a:pt x="1" y="1"/>
                          </a:lnTo>
                          <a:lnTo>
                            <a:pt x="0" y="2"/>
                          </a:lnTo>
                          <a:lnTo>
                            <a:pt x="0" y="3"/>
                          </a:lnTo>
                          <a:lnTo>
                            <a:pt x="0" y="3"/>
                          </a:lnTo>
                          <a:lnTo>
                            <a:pt x="2" y="4"/>
                          </a:lnTo>
                          <a:lnTo>
                            <a:pt x="4" y="3"/>
                          </a:lnTo>
                          <a:lnTo>
                            <a:pt x="5" y="2"/>
                          </a:lnTo>
                          <a:lnTo>
                            <a:pt x="5" y="2"/>
                          </a:lnTo>
                          <a:lnTo>
                            <a:pt x="3" y="1"/>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313" name="Freeform 154">
                      <a:extLst>
                        <a:ext uri="{FF2B5EF4-FFF2-40B4-BE49-F238E27FC236}">
                          <a16:creationId xmlns:a16="http://schemas.microsoft.com/office/drawing/2014/main" xmlns="" id="{5B04A11F-B715-714D-9311-A8202BE87632}"/>
                        </a:ext>
                      </a:extLst>
                    </p:cNvPr>
                    <p:cNvSpPr/>
                    <p:nvPr/>
                  </p:nvSpPr>
                  <p:spPr>
                    <a:xfrm>
                      <a:off x="4221163" y="3309938"/>
                      <a:ext cx="7937" cy="6350"/>
                    </a:xfrm>
                    <a:custGeom>
                      <a:avLst/>
                      <a:gdLst>
                        <a:gd name="T0" fmla="*/ 3 w 5"/>
                        <a:gd name="T1" fmla="*/ 1 h 4"/>
                        <a:gd name="T2" fmla="*/ 3 w 5"/>
                        <a:gd name="T3" fmla="*/ 0 h 4"/>
                        <a:gd name="T4" fmla="*/ 1 w 5"/>
                        <a:gd name="T5" fmla="*/ 1 h 4"/>
                        <a:gd name="T6" fmla="*/ 0 w 5"/>
                        <a:gd name="T7" fmla="*/ 2 h 4"/>
                        <a:gd name="T8" fmla="*/ 0 w 5"/>
                        <a:gd name="T9" fmla="*/ 3 h 4"/>
                        <a:gd name="T10" fmla="*/ 0 w 5"/>
                        <a:gd name="T11" fmla="*/ 3 h 4"/>
                        <a:gd name="T12" fmla="*/ 2 w 5"/>
                        <a:gd name="T13" fmla="*/ 4 h 4"/>
                        <a:gd name="T14" fmla="*/ 4 w 5"/>
                        <a:gd name="T15" fmla="*/ 3 h 4"/>
                        <a:gd name="T16" fmla="*/ 5 w 5"/>
                        <a:gd name="T17" fmla="*/ 2 h 4"/>
                        <a:gd name="T18" fmla="*/ 5 w 5"/>
                        <a:gd name="T19" fmla="*/ 2 h 4"/>
                        <a:gd name="T20" fmla="*/ 3 w 5"/>
                        <a:gd name="T21"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4">
                          <a:moveTo>
                            <a:pt x="3" y="1"/>
                          </a:moveTo>
                          <a:lnTo>
                            <a:pt x="3" y="0"/>
                          </a:lnTo>
                          <a:lnTo>
                            <a:pt x="1" y="1"/>
                          </a:lnTo>
                          <a:lnTo>
                            <a:pt x="0" y="2"/>
                          </a:lnTo>
                          <a:lnTo>
                            <a:pt x="0" y="3"/>
                          </a:lnTo>
                          <a:lnTo>
                            <a:pt x="0" y="3"/>
                          </a:lnTo>
                          <a:lnTo>
                            <a:pt x="2" y="4"/>
                          </a:lnTo>
                          <a:lnTo>
                            <a:pt x="4" y="3"/>
                          </a:lnTo>
                          <a:lnTo>
                            <a:pt x="5" y="2"/>
                          </a:lnTo>
                          <a:lnTo>
                            <a:pt x="5" y="2"/>
                          </a:lnTo>
                          <a:lnTo>
                            <a:pt x="3" y="1"/>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314" name="Freeform 155">
                      <a:extLst>
                        <a:ext uri="{FF2B5EF4-FFF2-40B4-BE49-F238E27FC236}">
                          <a16:creationId xmlns:a16="http://schemas.microsoft.com/office/drawing/2014/main" xmlns="" id="{64D4CFB4-F02D-6B41-A615-17B75A778BBC}"/>
                        </a:ext>
                      </a:extLst>
                    </p:cNvPr>
                    <p:cNvSpPr/>
                    <p:nvPr/>
                  </p:nvSpPr>
                  <p:spPr>
                    <a:xfrm>
                      <a:off x="4154488" y="3213100"/>
                      <a:ext cx="6350" cy="6350"/>
                    </a:xfrm>
                    <a:custGeom>
                      <a:avLst/>
                      <a:gdLst>
                        <a:gd name="T0" fmla="*/ 3 w 4"/>
                        <a:gd name="T1" fmla="*/ 4 h 4"/>
                        <a:gd name="T2" fmla="*/ 4 w 4"/>
                        <a:gd name="T3" fmla="*/ 3 h 4"/>
                        <a:gd name="T4" fmla="*/ 1 w 4"/>
                        <a:gd name="T5" fmla="*/ 0 h 4"/>
                        <a:gd name="T6" fmla="*/ 0 w 4"/>
                        <a:gd name="T7" fmla="*/ 0 h 4"/>
                        <a:gd name="T8" fmla="*/ 3 w 4"/>
                        <a:gd name="T9" fmla="*/ 4 h 4"/>
                      </a:gdLst>
                      <a:ahLst/>
                      <a:cxnLst>
                        <a:cxn ang="0">
                          <a:pos x="T0" y="T1"/>
                        </a:cxn>
                        <a:cxn ang="0">
                          <a:pos x="T2" y="T3"/>
                        </a:cxn>
                        <a:cxn ang="0">
                          <a:pos x="T4" y="T5"/>
                        </a:cxn>
                        <a:cxn ang="0">
                          <a:pos x="T6" y="T7"/>
                        </a:cxn>
                        <a:cxn ang="0">
                          <a:pos x="T8" y="T9"/>
                        </a:cxn>
                      </a:cxnLst>
                      <a:rect l="0" t="0" r="r" b="b"/>
                      <a:pathLst>
                        <a:path w="4" h="4">
                          <a:moveTo>
                            <a:pt x="3" y="4"/>
                          </a:moveTo>
                          <a:lnTo>
                            <a:pt x="4" y="3"/>
                          </a:lnTo>
                          <a:lnTo>
                            <a:pt x="1" y="0"/>
                          </a:lnTo>
                          <a:lnTo>
                            <a:pt x="0" y="0"/>
                          </a:lnTo>
                          <a:lnTo>
                            <a:pt x="3" y="4"/>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315" name="Freeform 157">
                      <a:extLst>
                        <a:ext uri="{FF2B5EF4-FFF2-40B4-BE49-F238E27FC236}">
                          <a16:creationId xmlns:a16="http://schemas.microsoft.com/office/drawing/2014/main" xmlns="" id="{0F166305-7E80-C442-9678-7CCEBEE91845}"/>
                        </a:ext>
                      </a:extLst>
                    </p:cNvPr>
                    <p:cNvSpPr/>
                    <p:nvPr/>
                  </p:nvSpPr>
                  <p:spPr>
                    <a:xfrm>
                      <a:off x="4132263" y="3124200"/>
                      <a:ext cx="6350" cy="11113"/>
                    </a:xfrm>
                    <a:custGeom>
                      <a:avLst/>
                      <a:gdLst>
                        <a:gd name="T0" fmla="*/ 0 w 4"/>
                        <a:gd name="T1" fmla="*/ 1 h 7"/>
                        <a:gd name="T2" fmla="*/ 0 w 4"/>
                        <a:gd name="T3" fmla="*/ 0 h 7"/>
                        <a:gd name="T4" fmla="*/ 0 w 4"/>
                        <a:gd name="T5" fmla="*/ 5 h 7"/>
                        <a:gd name="T6" fmla="*/ 2 w 4"/>
                        <a:gd name="T7" fmla="*/ 7 h 7"/>
                        <a:gd name="T8" fmla="*/ 3 w 4"/>
                        <a:gd name="T9" fmla="*/ 7 h 7"/>
                        <a:gd name="T10" fmla="*/ 4 w 4"/>
                        <a:gd name="T11" fmla="*/ 3 h 7"/>
                        <a:gd name="T12" fmla="*/ 3 w 4"/>
                        <a:gd name="T13" fmla="*/ 0 h 7"/>
                        <a:gd name="T14" fmla="*/ 0 w 4"/>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7">
                          <a:moveTo>
                            <a:pt x="0" y="1"/>
                          </a:moveTo>
                          <a:lnTo>
                            <a:pt x="0" y="0"/>
                          </a:lnTo>
                          <a:lnTo>
                            <a:pt x="0" y="5"/>
                          </a:lnTo>
                          <a:lnTo>
                            <a:pt x="2" y="7"/>
                          </a:lnTo>
                          <a:lnTo>
                            <a:pt x="3" y="7"/>
                          </a:lnTo>
                          <a:lnTo>
                            <a:pt x="4" y="3"/>
                          </a:lnTo>
                          <a:lnTo>
                            <a:pt x="3" y="0"/>
                          </a:lnTo>
                          <a:lnTo>
                            <a:pt x="0" y="1"/>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316" name="Freeform 158">
                      <a:extLst>
                        <a:ext uri="{FF2B5EF4-FFF2-40B4-BE49-F238E27FC236}">
                          <a16:creationId xmlns:a16="http://schemas.microsoft.com/office/drawing/2014/main" xmlns="" id="{B5CEA7F2-319E-3645-ABD0-DE3F5BA78A2A}"/>
                        </a:ext>
                      </a:extLst>
                    </p:cNvPr>
                    <p:cNvSpPr/>
                    <p:nvPr/>
                  </p:nvSpPr>
                  <p:spPr>
                    <a:xfrm>
                      <a:off x="4132263" y="3124200"/>
                      <a:ext cx="6350" cy="11113"/>
                    </a:xfrm>
                    <a:custGeom>
                      <a:avLst/>
                      <a:gdLst>
                        <a:gd name="T0" fmla="*/ 0 w 4"/>
                        <a:gd name="T1" fmla="*/ 1 h 7"/>
                        <a:gd name="T2" fmla="*/ 0 w 4"/>
                        <a:gd name="T3" fmla="*/ 0 h 7"/>
                        <a:gd name="T4" fmla="*/ 0 w 4"/>
                        <a:gd name="T5" fmla="*/ 5 h 7"/>
                        <a:gd name="T6" fmla="*/ 2 w 4"/>
                        <a:gd name="T7" fmla="*/ 7 h 7"/>
                        <a:gd name="T8" fmla="*/ 3 w 4"/>
                        <a:gd name="T9" fmla="*/ 7 h 7"/>
                        <a:gd name="T10" fmla="*/ 4 w 4"/>
                        <a:gd name="T11" fmla="*/ 3 h 7"/>
                        <a:gd name="T12" fmla="*/ 3 w 4"/>
                        <a:gd name="T13" fmla="*/ 0 h 7"/>
                        <a:gd name="T14" fmla="*/ 0 w 4"/>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7">
                          <a:moveTo>
                            <a:pt x="0" y="1"/>
                          </a:moveTo>
                          <a:lnTo>
                            <a:pt x="0" y="0"/>
                          </a:lnTo>
                          <a:lnTo>
                            <a:pt x="0" y="5"/>
                          </a:lnTo>
                          <a:lnTo>
                            <a:pt x="2" y="7"/>
                          </a:lnTo>
                          <a:lnTo>
                            <a:pt x="3" y="7"/>
                          </a:lnTo>
                          <a:lnTo>
                            <a:pt x="4" y="3"/>
                          </a:lnTo>
                          <a:lnTo>
                            <a:pt x="3" y="0"/>
                          </a:lnTo>
                          <a:lnTo>
                            <a:pt x="0" y="1"/>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317" name="Freeform 159">
                      <a:extLst>
                        <a:ext uri="{FF2B5EF4-FFF2-40B4-BE49-F238E27FC236}">
                          <a16:creationId xmlns:a16="http://schemas.microsoft.com/office/drawing/2014/main" xmlns="" id="{6DC4F7D3-C37C-6A40-8033-8CDA98FFC508}"/>
                        </a:ext>
                      </a:extLst>
                    </p:cNvPr>
                    <p:cNvSpPr/>
                    <p:nvPr/>
                  </p:nvSpPr>
                  <p:spPr>
                    <a:xfrm>
                      <a:off x="4106863" y="3116263"/>
                      <a:ext cx="9525" cy="11113"/>
                    </a:xfrm>
                    <a:custGeom>
                      <a:avLst/>
                      <a:gdLst>
                        <a:gd name="T0" fmla="*/ 5 w 6"/>
                        <a:gd name="T1" fmla="*/ 1 h 7"/>
                        <a:gd name="T2" fmla="*/ 4 w 6"/>
                        <a:gd name="T3" fmla="*/ 0 h 7"/>
                        <a:gd name="T4" fmla="*/ 3 w 6"/>
                        <a:gd name="T5" fmla="*/ 1 h 7"/>
                        <a:gd name="T6" fmla="*/ 1 w 6"/>
                        <a:gd name="T7" fmla="*/ 2 h 7"/>
                        <a:gd name="T8" fmla="*/ 0 w 6"/>
                        <a:gd name="T9" fmla="*/ 5 h 7"/>
                        <a:gd name="T10" fmla="*/ 0 w 6"/>
                        <a:gd name="T11" fmla="*/ 5 h 7"/>
                        <a:gd name="T12" fmla="*/ 2 w 6"/>
                        <a:gd name="T13" fmla="*/ 3 h 7"/>
                        <a:gd name="T14" fmla="*/ 3 w 6"/>
                        <a:gd name="T15" fmla="*/ 7 h 7"/>
                        <a:gd name="T16" fmla="*/ 6 w 6"/>
                        <a:gd name="T17" fmla="*/ 6 h 7"/>
                        <a:gd name="T18" fmla="*/ 6 w 6"/>
                        <a:gd name="T19" fmla="*/ 4 h 7"/>
                        <a:gd name="T20" fmla="*/ 5 w 6"/>
                        <a:gd name="T2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7">
                          <a:moveTo>
                            <a:pt x="5" y="1"/>
                          </a:moveTo>
                          <a:lnTo>
                            <a:pt x="4" y="0"/>
                          </a:lnTo>
                          <a:lnTo>
                            <a:pt x="3" y="1"/>
                          </a:lnTo>
                          <a:lnTo>
                            <a:pt x="1" y="2"/>
                          </a:lnTo>
                          <a:lnTo>
                            <a:pt x="0" y="5"/>
                          </a:lnTo>
                          <a:lnTo>
                            <a:pt x="0" y="5"/>
                          </a:lnTo>
                          <a:lnTo>
                            <a:pt x="2" y="3"/>
                          </a:lnTo>
                          <a:lnTo>
                            <a:pt x="3" y="7"/>
                          </a:lnTo>
                          <a:lnTo>
                            <a:pt x="6" y="6"/>
                          </a:lnTo>
                          <a:lnTo>
                            <a:pt x="6" y="4"/>
                          </a:lnTo>
                          <a:lnTo>
                            <a:pt x="5" y="1"/>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318" name="Freeform 160">
                      <a:extLst>
                        <a:ext uri="{FF2B5EF4-FFF2-40B4-BE49-F238E27FC236}">
                          <a16:creationId xmlns:a16="http://schemas.microsoft.com/office/drawing/2014/main" xmlns="" id="{2E8E954B-4B68-0948-AC28-A44D5495BD57}"/>
                        </a:ext>
                      </a:extLst>
                    </p:cNvPr>
                    <p:cNvSpPr/>
                    <p:nvPr/>
                  </p:nvSpPr>
                  <p:spPr>
                    <a:xfrm>
                      <a:off x="4106863" y="3116263"/>
                      <a:ext cx="9525" cy="11113"/>
                    </a:xfrm>
                    <a:custGeom>
                      <a:avLst/>
                      <a:gdLst>
                        <a:gd name="T0" fmla="*/ 5 w 6"/>
                        <a:gd name="T1" fmla="*/ 1 h 7"/>
                        <a:gd name="T2" fmla="*/ 4 w 6"/>
                        <a:gd name="T3" fmla="*/ 0 h 7"/>
                        <a:gd name="T4" fmla="*/ 3 w 6"/>
                        <a:gd name="T5" fmla="*/ 1 h 7"/>
                        <a:gd name="T6" fmla="*/ 1 w 6"/>
                        <a:gd name="T7" fmla="*/ 2 h 7"/>
                        <a:gd name="T8" fmla="*/ 0 w 6"/>
                        <a:gd name="T9" fmla="*/ 5 h 7"/>
                        <a:gd name="T10" fmla="*/ 0 w 6"/>
                        <a:gd name="T11" fmla="*/ 5 h 7"/>
                        <a:gd name="T12" fmla="*/ 2 w 6"/>
                        <a:gd name="T13" fmla="*/ 3 h 7"/>
                        <a:gd name="T14" fmla="*/ 3 w 6"/>
                        <a:gd name="T15" fmla="*/ 7 h 7"/>
                        <a:gd name="T16" fmla="*/ 6 w 6"/>
                        <a:gd name="T17" fmla="*/ 6 h 7"/>
                        <a:gd name="T18" fmla="*/ 6 w 6"/>
                        <a:gd name="T19" fmla="*/ 4 h 7"/>
                        <a:gd name="T20" fmla="*/ 5 w 6"/>
                        <a:gd name="T2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7">
                          <a:moveTo>
                            <a:pt x="5" y="1"/>
                          </a:moveTo>
                          <a:lnTo>
                            <a:pt x="4" y="0"/>
                          </a:lnTo>
                          <a:lnTo>
                            <a:pt x="3" y="1"/>
                          </a:lnTo>
                          <a:lnTo>
                            <a:pt x="1" y="2"/>
                          </a:lnTo>
                          <a:lnTo>
                            <a:pt x="0" y="5"/>
                          </a:lnTo>
                          <a:lnTo>
                            <a:pt x="0" y="5"/>
                          </a:lnTo>
                          <a:lnTo>
                            <a:pt x="2" y="3"/>
                          </a:lnTo>
                          <a:lnTo>
                            <a:pt x="3" y="7"/>
                          </a:lnTo>
                          <a:lnTo>
                            <a:pt x="6" y="6"/>
                          </a:lnTo>
                          <a:lnTo>
                            <a:pt x="6" y="4"/>
                          </a:lnTo>
                          <a:lnTo>
                            <a:pt x="5" y="1"/>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319" name="Freeform 161">
                      <a:extLst>
                        <a:ext uri="{FF2B5EF4-FFF2-40B4-BE49-F238E27FC236}">
                          <a16:creationId xmlns:a16="http://schemas.microsoft.com/office/drawing/2014/main" xmlns="" id="{FE065088-12A4-E54B-9CA4-D06A40914C0F}"/>
                        </a:ext>
                      </a:extLst>
                    </p:cNvPr>
                    <p:cNvSpPr/>
                    <p:nvPr/>
                  </p:nvSpPr>
                  <p:spPr>
                    <a:xfrm>
                      <a:off x="4116388" y="3108325"/>
                      <a:ext cx="7937" cy="12700"/>
                    </a:xfrm>
                    <a:custGeom>
                      <a:avLst/>
                      <a:gdLst>
                        <a:gd name="T0" fmla="*/ 5 w 5"/>
                        <a:gd name="T1" fmla="*/ 0 h 8"/>
                        <a:gd name="T2" fmla="*/ 3 w 5"/>
                        <a:gd name="T3" fmla="*/ 2 h 8"/>
                        <a:gd name="T4" fmla="*/ 2 w 5"/>
                        <a:gd name="T5" fmla="*/ 3 h 8"/>
                        <a:gd name="T6" fmla="*/ 2 w 5"/>
                        <a:gd name="T7" fmla="*/ 5 h 8"/>
                        <a:gd name="T8" fmla="*/ 1 w 5"/>
                        <a:gd name="T9" fmla="*/ 6 h 8"/>
                        <a:gd name="T10" fmla="*/ 0 w 5"/>
                        <a:gd name="T11" fmla="*/ 8 h 8"/>
                        <a:gd name="T12" fmla="*/ 2 w 5"/>
                        <a:gd name="T13" fmla="*/ 7 h 8"/>
                        <a:gd name="T14" fmla="*/ 5 w 5"/>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8">
                          <a:moveTo>
                            <a:pt x="5" y="0"/>
                          </a:moveTo>
                          <a:lnTo>
                            <a:pt x="3" y="2"/>
                          </a:lnTo>
                          <a:lnTo>
                            <a:pt x="2" y="3"/>
                          </a:lnTo>
                          <a:lnTo>
                            <a:pt x="2" y="5"/>
                          </a:lnTo>
                          <a:lnTo>
                            <a:pt x="1" y="6"/>
                          </a:lnTo>
                          <a:lnTo>
                            <a:pt x="0" y="8"/>
                          </a:lnTo>
                          <a:lnTo>
                            <a:pt x="2" y="7"/>
                          </a:lnTo>
                          <a:lnTo>
                            <a:pt x="5"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320" name="Freeform 162">
                      <a:extLst>
                        <a:ext uri="{FF2B5EF4-FFF2-40B4-BE49-F238E27FC236}">
                          <a16:creationId xmlns:a16="http://schemas.microsoft.com/office/drawing/2014/main" xmlns="" id="{2B55A1FF-FD81-E348-BB52-EA36C72BEB07}"/>
                        </a:ext>
                      </a:extLst>
                    </p:cNvPr>
                    <p:cNvSpPr/>
                    <p:nvPr/>
                  </p:nvSpPr>
                  <p:spPr>
                    <a:xfrm>
                      <a:off x="4116388" y="3108325"/>
                      <a:ext cx="7937" cy="12700"/>
                    </a:xfrm>
                    <a:custGeom>
                      <a:avLst/>
                      <a:gdLst>
                        <a:gd name="T0" fmla="*/ 5 w 5"/>
                        <a:gd name="T1" fmla="*/ 0 h 8"/>
                        <a:gd name="T2" fmla="*/ 3 w 5"/>
                        <a:gd name="T3" fmla="*/ 2 h 8"/>
                        <a:gd name="T4" fmla="*/ 2 w 5"/>
                        <a:gd name="T5" fmla="*/ 3 h 8"/>
                        <a:gd name="T6" fmla="*/ 2 w 5"/>
                        <a:gd name="T7" fmla="*/ 5 h 8"/>
                        <a:gd name="T8" fmla="*/ 1 w 5"/>
                        <a:gd name="T9" fmla="*/ 6 h 8"/>
                        <a:gd name="T10" fmla="*/ 0 w 5"/>
                        <a:gd name="T11" fmla="*/ 8 h 8"/>
                        <a:gd name="T12" fmla="*/ 2 w 5"/>
                        <a:gd name="T13" fmla="*/ 7 h 8"/>
                        <a:gd name="T14" fmla="*/ 5 w 5"/>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8">
                          <a:moveTo>
                            <a:pt x="5" y="0"/>
                          </a:moveTo>
                          <a:lnTo>
                            <a:pt x="3" y="2"/>
                          </a:lnTo>
                          <a:lnTo>
                            <a:pt x="2" y="3"/>
                          </a:lnTo>
                          <a:lnTo>
                            <a:pt x="2" y="5"/>
                          </a:lnTo>
                          <a:lnTo>
                            <a:pt x="1" y="6"/>
                          </a:lnTo>
                          <a:lnTo>
                            <a:pt x="0" y="8"/>
                          </a:lnTo>
                          <a:lnTo>
                            <a:pt x="2" y="7"/>
                          </a:lnTo>
                          <a:lnTo>
                            <a:pt x="5" y="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321" name="Freeform 163">
                      <a:extLst>
                        <a:ext uri="{FF2B5EF4-FFF2-40B4-BE49-F238E27FC236}">
                          <a16:creationId xmlns:a16="http://schemas.microsoft.com/office/drawing/2014/main" xmlns="" id="{050119E6-9622-8C48-ACBB-D2C8E76BB747}"/>
                        </a:ext>
                      </a:extLst>
                    </p:cNvPr>
                    <p:cNvSpPr/>
                    <p:nvPr/>
                  </p:nvSpPr>
                  <p:spPr>
                    <a:xfrm>
                      <a:off x="4110038" y="3087688"/>
                      <a:ext cx="14287" cy="14288"/>
                    </a:xfrm>
                    <a:custGeom>
                      <a:avLst/>
                      <a:gdLst>
                        <a:gd name="T0" fmla="*/ 0 w 9"/>
                        <a:gd name="T1" fmla="*/ 8 h 9"/>
                        <a:gd name="T2" fmla="*/ 0 w 9"/>
                        <a:gd name="T3" fmla="*/ 7 h 9"/>
                        <a:gd name="T4" fmla="*/ 0 w 9"/>
                        <a:gd name="T5" fmla="*/ 8 h 9"/>
                        <a:gd name="T6" fmla="*/ 1 w 9"/>
                        <a:gd name="T7" fmla="*/ 9 h 9"/>
                        <a:gd name="T8" fmla="*/ 4 w 9"/>
                        <a:gd name="T9" fmla="*/ 9 h 9"/>
                        <a:gd name="T10" fmla="*/ 6 w 9"/>
                        <a:gd name="T11" fmla="*/ 7 h 9"/>
                        <a:gd name="T12" fmla="*/ 9 w 9"/>
                        <a:gd name="T13" fmla="*/ 7 h 9"/>
                        <a:gd name="T14" fmla="*/ 8 w 9"/>
                        <a:gd name="T15" fmla="*/ 5 h 9"/>
                        <a:gd name="T16" fmla="*/ 4 w 9"/>
                        <a:gd name="T17" fmla="*/ 1 h 9"/>
                        <a:gd name="T18" fmla="*/ 4 w 9"/>
                        <a:gd name="T19" fmla="*/ 0 h 9"/>
                        <a:gd name="T20" fmla="*/ 2 w 9"/>
                        <a:gd name="T21" fmla="*/ 0 h 9"/>
                        <a:gd name="T22" fmla="*/ 1 w 9"/>
                        <a:gd name="T23" fmla="*/ 1 h 9"/>
                        <a:gd name="T24" fmla="*/ 1 w 9"/>
                        <a:gd name="T25" fmla="*/ 3 h 9"/>
                        <a:gd name="T26" fmla="*/ 3 w 9"/>
                        <a:gd name="T27" fmla="*/ 4 h 9"/>
                        <a:gd name="T28" fmla="*/ 3 w 9"/>
                        <a:gd name="T29" fmla="*/ 6 h 9"/>
                        <a:gd name="T30" fmla="*/ 4 w 9"/>
                        <a:gd name="T31" fmla="*/ 6 h 9"/>
                        <a:gd name="T32" fmla="*/ 3 w 9"/>
                        <a:gd name="T33" fmla="*/ 7 h 9"/>
                        <a:gd name="T34" fmla="*/ 2 w 9"/>
                        <a:gd name="T35" fmla="*/ 8 h 9"/>
                        <a:gd name="T36" fmla="*/ 0 w 9"/>
                        <a:gd name="T3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9">
                          <a:moveTo>
                            <a:pt x="0" y="8"/>
                          </a:moveTo>
                          <a:lnTo>
                            <a:pt x="0" y="7"/>
                          </a:lnTo>
                          <a:lnTo>
                            <a:pt x="0" y="8"/>
                          </a:lnTo>
                          <a:lnTo>
                            <a:pt x="1" y="9"/>
                          </a:lnTo>
                          <a:lnTo>
                            <a:pt x="4" y="9"/>
                          </a:lnTo>
                          <a:lnTo>
                            <a:pt x="6" y="7"/>
                          </a:lnTo>
                          <a:lnTo>
                            <a:pt x="9" y="7"/>
                          </a:lnTo>
                          <a:lnTo>
                            <a:pt x="8" y="5"/>
                          </a:lnTo>
                          <a:lnTo>
                            <a:pt x="4" y="1"/>
                          </a:lnTo>
                          <a:lnTo>
                            <a:pt x="4" y="0"/>
                          </a:lnTo>
                          <a:lnTo>
                            <a:pt x="2" y="0"/>
                          </a:lnTo>
                          <a:lnTo>
                            <a:pt x="1" y="1"/>
                          </a:lnTo>
                          <a:lnTo>
                            <a:pt x="1" y="3"/>
                          </a:lnTo>
                          <a:lnTo>
                            <a:pt x="3" y="4"/>
                          </a:lnTo>
                          <a:lnTo>
                            <a:pt x="3" y="6"/>
                          </a:lnTo>
                          <a:lnTo>
                            <a:pt x="4" y="6"/>
                          </a:lnTo>
                          <a:lnTo>
                            <a:pt x="3" y="7"/>
                          </a:lnTo>
                          <a:lnTo>
                            <a:pt x="2" y="8"/>
                          </a:lnTo>
                          <a:lnTo>
                            <a:pt x="0" y="8"/>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322" name="Freeform 164">
                      <a:extLst>
                        <a:ext uri="{FF2B5EF4-FFF2-40B4-BE49-F238E27FC236}">
                          <a16:creationId xmlns:a16="http://schemas.microsoft.com/office/drawing/2014/main" xmlns="" id="{969FE333-6A18-4641-B7CB-00989071431B}"/>
                        </a:ext>
                      </a:extLst>
                    </p:cNvPr>
                    <p:cNvSpPr/>
                    <p:nvPr/>
                  </p:nvSpPr>
                  <p:spPr>
                    <a:xfrm>
                      <a:off x="4110038" y="3087688"/>
                      <a:ext cx="14287" cy="14288"/>
                    </a:xfrm>
                    <a:custGeom>
                      <a:avLst/>
                      <a:gdLst>
                        <a:gd name="T0" fmla="*/ 0 w 9"/>
                        <a:gd name="T1" fmla="*/ 8 h 9"/>
                        <a:gd name="T2" fmla="*/ 0 w 9"/>
                        <a:gd name="T3" fmla="*/ 7 h 9"/>
                        <a:gd name="T4" fmla="*/ 0 w 9"/>
                        <a:gd name="T5" fmla="*/ 8 h 9"/>
                        <a:gd name="T6" fmla="*/ 1 w 9"/>
                        <a:gd name="T7" fmla="*/ 9 h 9"/>
                        <a:gd name="T8" fmla="*/ 4 w 9"/>
                        <a:gd name="T9" fmla="*/ 9 h 9"/>
                        <a:gd name="T10" fmla="*/ 6 w 9"/>
                        <a:gd name="T11" fmla="*/ 7 h 9"/>
                        <a:gd name="T12" fmla="*/ 9 w 9"/>
                        <a:gd name="T13" fmla="*/ 7 h 9"/>
                        <a:gd name="T14" fmla="*/ 8 w 9"/>
                        <a:gd name="T15" fmla="*/ 5 h 9"/>
                        <a:gd name="T16" fmla="*/ 4 w 9"/>
                        <a:gd name="T17" fmla="*/ 1 h 9"/>
                        <a:gd name="T18" fmla="*/ 4 w 9"/>
                        <a:gd name="T19" fmla="*/ 0 h 9"/>
                        <a:gd name="T20" fmla="*/ 2 w 9"/>
                        <a:gd name="T21" fmla="*/ 0 h 9"/>
                        <a:gd name="T22" fmla="*/ 1 w 9"/>
                        <a:gd name="T23" fmla="*/ 1 h 9"/>
                        <a:gd name="T24" fmla="*/ 1 w 9"/>
                        <a:gd name="T25" fmla="*/ 3 h 9"/>
                        <a:gd name="T26" fmla="*/ 3 w 9"/>
                        <a:gd name="T27" fmla="*/ 4 h 9"/>
                        <a:gd name="T28" fmla="*/ 3 w 9"/>
                        <a:gd name="T29" fmla="*/ 6 h 9"/>
                        <a:gd name="T30" fmla="*/ 4 w 9"/>
                        <a:gd name="T31" fmla="*/ 6 h 9"/>
                        <a:gd name="T32" fmla="*/ 3 w 9"/>
                        <a:gd name="T33" fmla="*/ 7 h 9"/>
                        <a:gd name="T34" fmla="*/ 2 w 9"/>
                        <a:gd name="T35" fmla="*/ 8 h 9"/>
                        <a:gd name="T36" fmla="*/ 0 w 9"/>
                        <a:gd name="T3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9">
                          <a:moveTo>
                            <a:pt x="0" y="8"/>
                          </a:moveTo>
                          <a:lnTo>
                            <a:pt x="0" y="7"/>
                          </a:lnTo>
                          <a:lnTo>
                            <a:pt x="0" y="8"/>
                          </a:lnTo>
                          <a:lnTo>
                            <a:pt x="1" y="9"/>
                          </a:lnTo>
                          <a:lnTo>
                            <a:pt x="4" y="9"/>
                          </a:lnTo>
                          <a:lnTo>
                            <a:pt x="6" y="7"/>
                          </a:lnTo>
                          <a:lnTo>
                            <a:pt x="9" y="7"/>
                          </a:lnTo>
                          <a:lnTo>
                            <a:pt x="8" y="5"/>
                          </a:lnTo>
                          <a:lnTo>
                            <a:pt x="4" y="1"/>
                          </a:lnTo>
                          <a:lnTo>
                            <a:pt x="4" y="0"/>
                          </a:lnTo>
                          <a:lnTo>
                            <a:pt x="2" y="0"/>
                          </a:lnTo>
                          <a:lnTo>
                            <a:pt x="1" y="1"/>
                          </a:lnTo>
                          <a:lnTo>
                            <a:pt x="1" y="3"/>
                          </a:lnTo>
                          <a:lnTo>
                            <a:pt x="3" y="4"/>
                          </a:lnTo>
                          <a:lnTo>
                            <a:pt x="3" y="6"/>
                          </a:lnTo>
                          <a:lnTo>
                            <a:pt x="4" y="6"/>
                          </a:lnTo>
                          <a:lnTo>
                            <a:pt x="3" y="7"/>
                          </a:lnTo>
                          <a:lnTo>
                            <a:pt x="2" y="8"/>
                          </a:lnTo>
                          <a:lnTo>
                            <a:pt x="0" y="8"/>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323" name="Freeform 165">
                      <a:extLst>
                        <a:ext uri="{FF2B5EF4-FFF2-40B4-BE49-F238E27FC236}">
                          <a16:creationId xmlns:a16="http://schemas.microsoft.com/office/drawing/2014/main" xmlns="" id="{EEC9E625-5ECF-B943-AA4B-958697B2B305}"/>
                        </a:ext>
                      </a:extLst>
                    </p:cNvPr>
                    <p:cNvSpPr/>
                    <p:nvPr/>
                  </p:nvSpPr>
                  <p:spPr>
                    <a:xfrm>
                      <a:off x="4102100" y="3043238"/>
                      <a:ext cx="22225" cy="25400"/>
                    </a:xfrm>
                    <a:custGeom>
                      <a:avLst/>
                      <a:gdLst>
                        <a:gd name="T0" fmla="*/ 5 w 14"/>
                        <a:gd name="T1" fmla="*/ 0 h 16"/>
                        <a:gd name="T2" fmla="*/ 5 w 14"/>
                        <a:gd name="T3" fmla="*/ 0 h 16"/>
                        <a:gd name="T4" fmla="*/ 4 w 14"/>
                        <a:gd name="T5" fmla="*/ 5 h 16"/>
                        <a:gd name="T6" fmla="*/ 2 w 14"/>
                        <a:gd name="T7" fmla="*/ 3 h 16"/>
                        <a:gd name="T8" fmla="*/ 0 w 14"/>
                        <a:gd name="T9" fmla="*/ 5 h 16"/>
                        <a:gd name="T10" fmla="*/ 0 w 14"/>
                        <a:gd name="T11" fmla="*/ 8 h 16"/>
                        <a:gd name="T12" fmla="*/ 1 w 14"/>
                        <a:gd name="T13" fmla="*/ 8 h 16"/>
                        <a:gd name="T14" fmla="*/ 3 w 14"/>
                        <a:gd name="T15" fmla="*/ 8 h 16"/>
                        <a:gd name="T16" fmla="*/ 4 w 14"/>
                        <a:gd name="T17" fmla="*/ 11 h 16"/>
                        <a:gd name="T18" fmla="*/ 5 w 14"/>
                        <a:gd name="T19" fmla="*/ 13 h 16"/>
                        <a:gd name="T20" fmla="*/ 5 w 14"/>
                        <a:gd name="T21" fmla="*/ 14 h 16"/>
                        <a:gd name="T22" fmla="*/ 10 w 14"/>
                        <a:gd name="T23" fmla="*/ 14 h 16"/>
                        <a:gd name="T24" fmla="*/ 10 w 14"/>
                        <a:gd name="T25" fmla="*/ 16 h 16"/>
                        <a:gd name="T26" fmla="*/ 12 w 14"/>
                        <a:gd name="T27" fmla="*/ 16 h 16"/>
                        <a:gd name="T28" fmla="*/ 14 w 14"/>
                        <a:gd name="T29" fmla="*/ 12 h 16"/>
                        <a:gd name="T30" fmla="*/ 10 w 14"/>
                        <a:gd name="T31" fmla="*/ 11 h 16"/>
                        <a:gd name="T32" fmla="*/ 9 w 14"/>
                        <a:gd name="T33" fmla="*/ 10 h 16"/>
                        <a:gd name="T34" fmla="*/ 9 w 14"/>
                        <a:gd name="T35" fmla="*/ 8 h 16"/>
                        <a:gd name="T36" fmla="*/ 7 w 14"/>
                        <a:gd name="T37" fmla="*/ 5 h 16"/>
                        <a:gd name="T38" fmla="*/ 7 w 14"/>
                        <a:gd name="T39" fmla="*/ 2 h 16"/>
                        <a:gd name="T40" fmla="*/ 5 w 14"/>
                        <a:gd name="T4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 h="16">
                          <a:moveTo>
                            <a:pt x="5" y="0"/>
                          </a:moveTo>
                          <a:lnTo>
                            <a:pt x="5" y="0"/>
                          </a:lnTo>
                          <a:lnTo>
                            <a:pt x="4" y="5"/>
                          </a:lnTo>
                          <a:lnTo>
                            <a:pt x="2" y="3"/>
                          </a:lnTo>
                          <a:lnTo>
                            <a:pt x="0" y="5"/>
                          </a:lnTo>
                          <a:lnTo>
                            <a:pt x="0" y="8"/>
                          </a:lnTo>
                          <a:lnTo>
                            <a:pt x="1" y="8"/>
                          </a:lnTo>
                          <a:lnTo>
                            <a:pt x="3" y="8"/>
                          </a:lnTo>
                          <a:lnTo>
                            <a:pt x="4" y="11"/>
                          </a:lnTo>
                          <a:lnTo>
                            <a:pt x="5" y="13"/>
                          </a:lnTo>
                          <a:lnTo>
                            <a:pt x="5" y="14"/>
                          </a:lnTo>
                          <a:lnTo>
                            <a:pt x="10" y="14"/>
                          </a:lnTo>
                          <a:lnTo>
                            <a:pt x="10" y="16"/>
                          </a:lnTo>
                          <a:lnTo>
                            <a:pt x="12" y="16"/>
                          </a:lnTo>
                          <a:lnTo>
                            <a:pt x="14" y="12"/>
                          </a:lnTo>
                          <a:lnTo>
                            <a:pt x="10" y="11"/>
                          </a:lnTo>
                          <a:lnTo>
                            <a:pt x="9" y="10"/>
                          </a:lnTo>
                          <a:lnTo>
                            <a:pt x="9" y="8"/>
                          </a:lnTo>
                          <a:lnTo>
                            <a:pt x="7" y="5"/>
                          </a:lnTo>
                          <a:lnTo>
                            <a:pt x="7" y="2"/>
                          </a:lnTo>
                          <a:lnTo>
                            <a:pt x="5"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324" name="Freeform 166">
                      <a:extLst>
                        <a:ext uri="{FF2B5EF4-FFF2-40B4-BE49-F238E27FC236}">
                          <a16:creationId xmlns:a16="http://schemas.microsoft.com/office/drawing/2014/main" xmlns="" id="{396AED43-BD59-114D-AEF4-AD8141BD0E9B}"/>
                        </a:ext>
                      </a:extLst>
                    </p:cNvPr>
                    <p:cNvSpPr/>
                    <p:nvPr/>
                  </p:nvSpPr>
                  <p:spPr>
                    <a:xfrm>
                      <a:off x="4102100" y="3043238"/>
                      <a:ext cx="22225" cy="25400"/>
                    </a:xfrm>
                    <a:custGeom>
                      <a:avLst/>
                      <a:gdLst>
                        <a:gd name="T0" fmla="*/ 5 w 14"/>
                        <a:gd name="T1" fmla="*/ 0 h 16"/>
                        <a:gd name="T2" fmla="*/ 5 w 14"/>
                        <a:gd name="T3" fmla="*/ 0 h 16"/>
                        <a:gd name="T4" fmla="*/ 4 w 14"/>
                        <a:gd name="T5" fmla="*/ 5 h 16"/>
                        <a:gd name="T6" fmla="*/ 2 w 14"/>
                        <a:gd name="T7" fmla="*/ 3 h 16"/>
                        <a:gd name="T8" fmla="*/ 0 w 14"/>
                        <a:gd name="T9" fmla="*/ 5 h 16"/>
                        <a:gd name="T10" fmla="*/ 0 w 14"/>
                        <a:gd name="T11" fmla="*/ 8 h 16"/>
                        <a:gd name="T12" fmla="*/ 1 w 14"/>
                        <a:gd name="T13" fmla="*/ 8 h 16"/>
                        <a:gd name="T14" fmla="*/ 3 w 14"/>
                        <a:gd name="T15" fmla="*/ 8 h 16"/>
                        <a:gd name="T16" fmla="*/ 4 w 14"/>
                        <a:gd name="T17" fmla="*/ 11 h 16"/>
                        <a:gd name="T18" fmla="*/ 5 w 14"/>
                        <a:gd name="T19" fmla="*/ 13 h 16"/>
                        <a:gd name="T20" fmla="*/ 5 w 14"/>
                        <a:gd name="T21" fmla="*/ 14 h 16"/>
                        <a:gd name="T22" fmla="*/ 10 w 14"/>
                        <a:gd name="T23" fmla="*/ 14 h 16"/>
                        <a:gd name="T24" fmla="*/ 10 w 14"/>
                        <a:gd name="T25" fmla="*/ 16 h 16"/>
                        <a:gd name="T26" fmla="*/ 12 w 14"/>
                        <a:gd name="T27" fmla="*/ 16 h 16"/>
                        <a:gd name="T28" fmla="*/ 14 w 14"/>
                        <a:gd name="T29" fmla="*/ 12 h 16"/>
                        <a:gd name="T30" fmla="*/ 10 w 14"/>
                        <a:gd name="T31" fmla="*/ 11 h 16"/>
                        <a:gd name="T32" fmla="*/ 9 w 14"/>
                        <a:gd name="T33" fmla="*/ 10 h 16"/>
                        <a:gd name="T34" fmla="*/ 9 w 14"/>
                        <a:gd name="T35" fmla="*/ 8 h 16"/>
                        <a:gd name="T36" fmla="*/ 7 w 14"/>
                        <a:gd name="T37" fmla="*/ 5 h 16"/>
                        <a:gd name="T38" fmla="*/ 7 w 14"/>
                        <a:gd name="T39" fmla="*/ 2 h 16"/>
                        <a:gd name="T40" fmla="*/ 5 w 14"/>
                        <a:gd name="T4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 h="16">
                          <a:moveTo>
                            <a:pt x="5" y="0"/>
                          </a:moveTo>
                          <a:lnTo>
                            <a:pt x="5" y="0"/>
                          </a:lnTo>
                          <a:lnTo>
                            <a:pt x="4" y="5"/>
                          </a:lnTo>
                          <a:lnTo>
                            <a:pt x="2" y="3"/>
                          </a:lnTo>
                          <a:lnTo>
                            <a:pt x="0" y="5"/>
                          </a:lnTo>
                          <a:lnTo>
                            <a:pt x="0" y="8"/>
                          </a:lnTo>
                          <a:lnTo>
                            <a:pt x="1" y="8"/>
                          </a:lnTo>
                          <a:lnTo>
                            <a:pt x="3" y="8"/>
                          </a:lnTo>
                          <a:lnTo>
                            <a:pt x="4" y="11"/>
                          </a:lnTo>
                          <a:lnTo>
                            <a:pt x="5" y="13"/>
                          </a:lnTo>
                          <a:lnTo>
                            <a:pt x="5" y="14"/>
                          </a:lnTo>
                          <a:lnTo>
                            <a:pt x="10" y="14"/>
                          </a:lnTo>
                          <a:lnTo>
                            <a:pt x="10" y="16"/>
                          </a:lnTo>
                          <a:lnTo>
                            <a:pt x="12" y="16"/>
                          </a:lnTo>
                          <a:lnTo>
                            <a:pt x="14" y="12"/>
                          </a:lnTo>
                          <a:lnTo>
                            <a:pt x="10" y="11"/>
                          </a:lnTo>
                          <a:lnTo>
                            <a:pt x="9" y="10"/>
                          </a:lnTo>
                          <a:lnTo>
                            <a:pt x="9" y="8"/>
                          </a:lnTo>
                          <a:lnTo>
                            <a:pt x="7" y="5"/>
                          </a:lnTo>
                          <a:lnTo>
                            <a:pt x="7" y="2"/>
                          </a:lnTo>
                          <a:lnTo>
                            <a:pt x="5" y="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325" name="Freeform 167">
                      <a:extLst>
                        <a:ext uri="{FF2B5EF4-FFF2-40B4-BE49-F238E27FC236}">
                          <a16:creationId xmlns:a16="http://schemas.microsoft.com/office/drawing/2014/main" xmlns="" id="{03DBF7BE-9BBD-684E-B2E5-361470BA9E1E}"/>
                        </a:ext>
                      </a:extLst>
                    </p:cNvPr>
                    <p:cNvSpPr/>
                    <p:nvPr/>
                  </p:nvSpPr>
                  <p:spPr>
                    <a:xfrm>
                      <a:off x="4071938" y="3138488"/>
                      <a:ext cx="57150" cy="52388"/>
                    </a:xfrm>
                    <a:custGeom>
                      <a:avLst/>
                      <a:gdLst>
                        <a:gd name="T0" fmla="*/ 7 w 36"/>
                        <a:gd name="T1" fmla="*/ 10 h 33"/>
                        <a:gd name="T2" fmla="*/ 7 w 36"/>
                        <a:gd name="T3" fmla="*/ 13 h 33"/>
                        <a:gd name="T4" fmla="*/ 5 w 36"/>
                        <a:gd name="T5" fmla="*/ 15 h 33"/>
                        <a:gd name="T6" fmla="*/ 3 w 36"/>
                        <a:gd name="T7" fmla="*/ 15 h 33"/>
                        <a:gd name="T8" fmla="*/ 3 w 36"/>
                        <a:gd name="T9" fmla="*/ 19 h 33"/>
                        <a:gd name="T10" fmla="*/ 0 w 36"/>
                        <a:gd name="T11" fmla="*/ 21 h 33"/>
                        <a:gd name="T12" fmla="*/ 4 w 36"/>
                        <a:gd name="T13" fmla="*/ 24 h 33"/>
                        <a:gd name="T14" fmla="*/ 6 w 36"/>
                        <a:gd name="T15" fmla="*/ 28 h 33"/>
                        <a:gd name="T16" fmla="*/ 9 w 36"/>
                        <a:gd name="T17" fmla="*/ 30 h 33"/>
                        <a:gd name="T18" fmla="*/ 12 w 36"/>
                        <a:gd name="T19" fmla="*/ 27 h 33"/>
                        <a:gd name="T20" fmla="*/ 13 w 36"/>
                        <a:gd name="T21" fmla="*/ 24 h 33"/>
                        <a:gd name="T22" fmla="*/ 21 w 36"/>
                        <a:gd name="T23" fmla="*/ 22 h 33"/>
                        <a:gd name="T24" fmla="*/ 25 w 36"/>
                        <a:gd name="T25" fmla="*/ 26 h 33"/>
                        <a:gd name="T26" fmla="*/ 25 w 36"/>
                        <a:gd name="T27" fmla="*/ 31 h 33"/>
                        <a:gd name="T28" fmla="*/ 26 w 36"/>
                        <a:gd name="T29" fmla="*/ 33 h 33"/>
                        <a:gd name="T30" fmla="*/ 27 w 36"/>
                        <a:gd name="T31" fmla="*/ 33 h 33"/>
                        <a:gd name="T32" fmla="*/ 30 w 36"/>
                        <a:gd name="T33" fmla="*/ 31 h 33"/>
                        <a:gd name="T34" fmla="*/ 31 w 36"/>
                        <a:gd name="T35" fmla="*/ 28 h 33"/>
                        <a:gd name="T36" fmla="*/ 34 w 36"/>
                        <a:gd name="T37" fmla="*/ 27 h 33"/>
                        <a:gd name="T38" fmla="*/ 35 w 36"/>
                        <a:gd name="T39" fmla="*/ 26 h 33"/>
                        <a:gd name="T40" fmla="*/ 33 w 36"/>
                        <a:gd name="T41" fmla="*/ 20 h 33"/>
                        <a:gd name="T42" fmla="*/ 35 w 36"/>
                        <a:gd name="T43" fmla="*/ 24 h 33"/>
                        <a:gd name="T44" fmla="*/ 36 w 36"/>
                        <a:gd name="T45" fmla="*/ 21 h 33"/>
                        <a:gd name="T46" fmla="*/ 35 w 36"/>
                        <a:gd name="T47" fmla="*/ 18 h 33"/>
                        <a:gd name="T48" fmla="*/ 33 w 36"/>
                        <a:gd name="T49" fmla="*/ 17 h 33"/>
                        <a:gd name="T50" fmla="*/ 30 w 36"/>
                        <a:gd name="T51" fmla="*/ 18 h 33"/>
                        <a:gd name="T52" fmla="*/ 31 w 36"/>
                        <a:gd name="T53" fmla="*/ 15 h 33"/>
                        <a:gd name="T54" fmla="*/ 31 w 36"/>
                        <a:gd name="T55" fmla="*/ 10 h 33"/>
                        <a:gd name="T56" fmla="*/ 27 w 36"/>
                        <a:gd name="T57" fmla="*/ 4 h 33"/>
                        <a:gd name="T58" fmla="*/ 23 w 36"/>
                        <a:gd name="T59" fmla="*/ 3 h 33"/>
                        <a:gd name="T60" fmla="*/ 16 w 36"/>
                        <a:gd name="T61" fmla="*/ 5 h 33"/>
                        <a:gd name="T62" fmla="*/ 15 w 36"/>
                        <a:gd name="T63" fmla="*/ 6 h 33"/>
                        <a:gd name="T64" fmla="*/ 13 w 36"/>
                        <a:gd name="T65" fmla="*/ 7 h 33"/>
                        <a:gd name="T66" fmla="*/ 12 w 36"/>
                        <a:gd name="T67" fmla="*/ 6 h 33"/>
                        <a:gd name="T68" fmla="*/ 15 w 36"/>
                        <a:gd name="T69" fmla="*/ 3 h 33"/>
                        <a:gd name="T70" fmla="*/ 14 w 36"/>
                        <a:gd name="T71" fmla="*/ 2 h 33"/>
                        <a:gd name="T72" fmla="*/ 12 w 36"/>
                        <a:gd name="T73" fmla="*/ 1 h 33"/>
                        <a:gd name="T74" fmla="*/ 10 w 36"/>
                        <a:gd name="T75" fmla="*/ 0 h 33"/>
                        <a:gd name="T76" fmla="*/ 10 w 36"/>
                        <a:gd name="T77" fmla="*/ 2 h 33"/>
                        <a:gd name="T78" fmla="*/ 9 w 36"/>
                        <a:gd name="T79" fmla="*/ 2 h 33"/>
                        <a:gd name="T80" fmla="*/ 9 w 36"/>
                        <a:gd name="T81" fmla="*/ 4 h 33"/>
                        <a:gd name="T82" fmla="*/ 9 w 36"/>
                        <a:gd name="T83" fmla="*/ 7 h 33"/>
                        <a:gd name="T84" fmla="*/ 8 w 36"/>
                        <a:gd name="T85" fmla="*/ 9 h 33"/>
                        <a:gd name="T86" fmla="*/ 7 w 36"/>
                        <a:gd name="T87" fmla="*/ 1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 h="33">
                          <a:moveTo>
                            <a:pt x="7" y="10"/>
                          </a:moveTo>
                          <a:lnTo>
                            <a:pt x="7" y="13"/>
                          </a:lnTo>
                          <a:lnTo>
                            <a:pt x="5" y="15"/>
                          </a:lnTo>
                          <a:lnTo>
                            <a:pt x="3" y="15"/>
                          </a:lnTo>
                          <a:lnTo>
                            <a:pt x="3" y="19"/>
                          </a:lnTo>
                          <a:lnTo>
                            <a:pt x="0" y="21"/>
                          </a:lnTo>
                          <a:lnTo>
                            <a:pt x="4" y="24"/>
                          </a:lnTo>
                          <a:lnTo>
                            <a:pt x="6" y="28"/>
                          </a:lnTo>
                          <a:lnTo>
                            <a:pt x="9" y="30"/>
                          </a:lnTo>
                          <a:lnTo>
                            <a:pt x="12" y="27"/>
                          </a:lnTo>
                          <a:lnTo>
                            <a:pt x="13" y="24"/>
                          </a:lnTo>
                          <a:lnTo>
                            <a:pt x="21" y="22"/>
                          </a:lnTo>
                          <a:lnTo>
                            <a:pt x="25" y="26"/>
                          </a:lnTo>
                          <a:lnTo>
                            <a:pt x="25" y="31"/>
                          </a:lnTo>
                          <a:lnTo>
                            <a:pt x="26" y="33"/>
                          </a:lnTo>
                          <a:lnTo>
                            <a:pt x="27" y="33"/>
                          </a:lnTo>
                          <a:lnTo>
                            <a:pt x="30" y="31"/>
                          </a:lnTo>
                          <a:lnTo>
                            <a:pt x="31" y="28"/>
                          </a:lnTo>
                          <a:lnTo>
                            <a:pt x="34" y="27"/>
                          </a:lnTo>
                          <a:lnTo>
                            <a:pt x="35" y="26"/>
                          </a:lnTo>
                          <a:lnTo>
                            <a:pt x="33" y="20"/>
                          </a:lnTo>
                          <a:lnTo>
                            <a:pt x="35" y="24"/>
                          </a:lnTo>
                          <a:lnTo>
                            <a:pt x="36" y="21"/>
                          </a:lnTo>
                          <a:lnTo>
                            <a:pt x="35" y="18"/>
                          </a:lnTo>
                          <a:lnTo>
                            <a:pt x="33" y="17"/>
                          </a:lnTo>
                          <a:lnTo>
                            <a:pt x="30" y="18"/>
                          </a:lnTo>
                          <a:lnTo>
                            <a:pt x="31" y="15"/>
                          </a:lnTo>
                          <a:lnTo>
                            <a:pt x="31" y="10"/>
                          </a:lnTo>
                          <a:lnTo>
                            <a:pt x="27" y="4"/>
                          </a:lnTo>
                          <a:lnTo>
                            <a:pt x="23" y="3"/>
                          </a:lnTo>
                          <a:lnTo>
                            <a:pt x="16" y="5"/>
                          </a:lnTo>
                          <a:lnTo>
                            <a:pt x="15" y="6"/>
                          </a:lnTo>
                          <a:lnTo>
                            <a:pt x="13" y="7"/>
                          </a:lnTo>
                          <a:lnTo>
                            <a:pt x="12" y="6"/>
                          </a:lnTo>
                          <a:lnTo>
                            <a:pt x="15" y="3"/>
                          </a:lnTo>
                          <a:lnTo>
                            <a:pt x="14" y="2"/>
                          </a:lnTo>
                          <a:lnTo>
                            <a:pt x="12" y="1"/>
                          </a:lnTo>
                          <a:lnTo>
                            <a:pt x="10" y="0"/>
                          </a:lnTo>
                          <a:lnTo>
                            <a:pt x="10" y="2"/>
                          </a:lnTo>
                          <a:lnTo>
                            <a:pt x="9" y="2"/>
                          </a:lnTo>
                          <a:lnTo>
                            <a:pt x="9" y="4"/>
                          </a:lnTo>
                          <a:lnTo>
                            <a:pt x="9" y="7"/>
                          </a:lnTo>
                          <a:lnTo>
                            <a:pt x="8" y="9"/>
                          </a:lnTo>
                          <a:lnTo>
                            <a:pt x="7" y="1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326" name="Freeform 169">
                      <a:extLst>
                        <a:ext uri="{FF2B5EF4-FFF2-40B4-BE49-F238E27FC236}">
                          <a16:creationId xmlns:a16="http://schemas.microsoft.com/office/drawing/2014/main" xmlns="" id="{948CF3A3-3D81-5340-B619-05283CA90AC7}"/>
                        </a:ext>
                      </a:extLst>
                    </p:cNvPr>
                    <p:cNvSpPr/>
                    <p:nvPr/>
                  </p:nvSpPr>
                  <p:spPr>
                    <a:xfrm>
                      <a:off x="4114800" y="3001963"/>
                      <a:ext cx="176212" cy="334963"/>
                    </a:xfrm>
                    <a:custGeom>
                      <a:avLst/>
                      <a:gdLst>
                        <a:gd name="T0" fmla="*/ 58 w 111"/>
                        <a:gd name="T1" fmla="*/ 198 h 211"/>
                        <a:gd name="T2" fmla="*/ 68 w 111"/>
                        <a:gd name="T3" fmla="*/ 193 h 211"/>
                        <a:gd name="T4" fmla="*/ 74 w 111"/>
                        <a:gd name="T5" fmla="*/ 193 h 211"/>
                        <a:gd name="T6" fmla="*/ 101 w 111"/>
                        <a:gd name="T7" fmla="*/ 189 h 211"/>
                        <a:gd name="T8" fmla="*/ 97 w 111"/>
                        <a:gd name="T9" fmla="*/ 178 h 211"/>
                        <a:gd name="T10" fmla="*/ 100 w 111"/>
                        <a:gd name="T11" fmla="*/ 172 h 211"/>
                        <a:gd name="T12" fmla="*/ 105 w 111"/>
                        <a:gd name="T13" fmla="*/ 170 h 211"/>
                        <a:gd name="T14" fmla="*/ 110 w 111"/>
                        <a:gd name="T15" fmla="*/ 163 h 211"/>
                        <a:gd name="T16" fmla="*/ 95 w 111"/>
                        <a:gd name="T17" fmla="*/ 145 h 211"/>
                        <a:gd name="T18" fmla="*/ 92 w 111"/>
                        <a:gd name="T19" fmla="*/ 140 h 211"/>
                        <a:gd name="T20" fmla="*/ 82 w 111"/>
                        <a:gd name="T21" fmla="*/ 126 h 211"/>
                        <a:gd name="T22" fmla="*/ 89 w 111"/>
                        <a:gd name="T23" fmla="*/ 124 h 211"/>
                        <a:gd name="T24" fmla="*/ 71 w 111"/>
                        <a:gd name="T25" fmla="*/ 104 h 211"/>
                        <a:gd name="T26" fmla="*/ 50 w 111"/>
                        <a:gd name="T27" fmla="*/ 69 h 211"/>
                        <a:gd name="T28" fmla="*/ 41 w 111"/>
                        <a:gd name="T29" fmla="*/ 67 h 211"/>
                        <a:gd name="T30" fmla="*/ 46 w 111"/>
                        <a:gd name="T31" fmla="*/ 59 h 211"/>
                        <a:gd name="T32" fmla="*/ 52 w 111"/>
                        <a:gd name="T33" fmla="*/ 53 h 211"/>
                        <a:gd name="T34" fmla="*/ 60 w 111"/>
                        <a:gd name="T35" fmla="*/ 26 h 211"/>
                        <a:gd name="T36" fmla="*/ 28 w 111"/>
                        <a:gd name="T37" fmla="*/ 29 h 211"/>
                        <a:gd name="T38" fmla="*/ 30 w 111"/>
                        <a:gd name="T39" fmla="*/ 25 h 211"/>
                        <a:gd name="T40" fmla="*/ 31 w 111"/>
                        <a:gd name="T41" fmla="*/ 17 h 211"/>
                        <a:gd name="T42" fmla="*/ 40 w 111"/>
                        <a:gd name="T43" fmla="*/ 0 h 211"/>
                        <a:gd name="T44" fmla="*/ 15 w 111"/>
                        <a:gd name="T45" fmla="*/ 7 h 211"/>
                        <a:gd name="T46" fmla="*/ 10 w 111"/>
                        <a:gd name="T47" fmla="*/ 17 h 211"/>
                        <a:gd name="T48" fmla="*/ 7 w 111"/>
                        <a:gd name="T49" fmla="*/ 30 h 211"/>
                        <a:gd name="T50" fmla="*/ 9 w 111"/>
                        <a:gd name="T51" fmla="*/ 34 h 211"/>
                        <a:gd name="T52" fmla="*/ 8 w 111"/>
                        <a:gd name="T53" fmla="*/ 41 h 211"/>
                        <a:gd name="T54" fmla="*/ 5 w 111"/>
                        <a:gd name="T55" fmla="*/ 46 h 211"/>
                        <a:gd name="T56" fmla="*/ 3 w 111"/>
                        <a:gd name="T57" fmla="*/ 53 h 211"/>
                        <a:gd name="T58" fmla="*/ 12 w 111"/>
                        <a:gd name="T59" fmla="*/ 55 h 211"/>
                        <a:gd name="T60" fmla="*/ 9 w 111"/>
                        <a:gd name="T61" fmla="*/ 76 h 211"/>
                        <a:gd name="T62" fmla="*/ 11 w 111"/>
                        <a:gd name="T63" fmla="*/ 76 h 211"/>
                        <a:gd name="T64" fmla="*/ 13 w 111"/>
                        <a:gd name="T65" fmla="*/ 73 h 211"/>
                        <a:gd name="T66" fmla="*/ 16 w 111"/>
                        <a:gd name="T67" fmla="*/ 72 h 211"/>
                        <a:gd name="T68" fmla="*/ 19 w 111"/>
                        <a:gd name="T69" fmla="*/ 71 h 211"/>
                        <a:gd name="T70" fmla="*/ 21 w 111"/>
                        <a:gd name="T71" fmla="*/ 83 h 211"/>
                        <a:gd name="T72" fmla="*/ 16 w 111"/>
                        <a:gd name="T73" fmla="*/ 103 h 211"/>
                        <a:gd name="T74" fmla="*/ 18 w 111"/>
                        <a:gd name="T75" fmla="*/ 98 h 211"/>
                        <a:gd name="T76" fmla="*/ 36 w 111"/>
                        <a:gd name="T77" fmla="*/ 97 h 211"/>
                        <a:gd name="T78" fmla="*/ 41 w 111"/>
                        <a:gd name="T79" fmla="*/ 97 h 211"/>
                        <a:gd name="T80" fmla="*/ 39 w 111"/>
                        <a:gd name="T81" fmla="*/ 114 h 211"/>
                        <a:gd name="T82" fmla="*/ 47 w 111"/>
                        <a:gd name="T83" fmla="*/ 113 h 211"/>
                        <a:gd name="T84" fmla="*/ 45 w 111"/>
                        <a:gd name="T85" fmla="*/ 124 h 211"/>
                        <a:gd name="T86" fmla="*/ 46 w 111"/>
                        <a:gd name="T87" fmla="*/ 133 h 211"/>
                        <a:gd name="T88" fmla="*/ 22 w 111"/>
                        <a:gd name="T89" fmla="*/ 147 h 211"/>
                        <a:gd name="T90" fmla="*/ 29 w 111"/>
                        <a:gd name="T91" fmla="*/ 159 h 211"/>
                        <a:gd name="T92" fmla="*/ 17 w 111"/>
                        <a:gd name="T93" fmla="*/ 175 h 211"/>
                        <a:gd name="T94" fmla="*/ 25 w 111"/>
                        <a:gd name="T95" fmla="*/ 175 h 211"/>
                        <a:gd name="T96" fmla="*/ 33 w 111"/>
                        <a:gd name="T97" fmla="*/ 174 h 211"/>
                        <a:gd name="T98" fmla="*/ 44 w 111"/>
                        <a:gd name="T99" fmla="*/ 177 h 211"/>
                        <a:gd name="T100" fmla="*/ 44 w 111"/>
                        <a:gd name="T101" fmla="*/ 183 h 211"/>
                        <a:gd name="T102" fmla="*/ 8 w 111"/>
                        <a:gd name="T103" fmla="*/ 207 h 211"/>
                        <a:gd name="T104" fmla="*/ 12 w 111"/>
                        <a:gd name="T105" fmla="*/ 210 h 211"/>
                        <a:gd name="T106" fmla="*/ 19 w 111"/>
                        <a:gd name="T107" fmla="*/ 206 h 211"/>
                        <a:gd name="T108" fmla="*/ 37 w 111"/>
                        <a:gd name="T109" fmla="*/ 203 h 211"/>
                        <a:gd name="T110" fmla="*/ 52 w 111"/>
                        <a:gd name="T111" fmla="*/ 19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1" h="211">
                          <a:moveTo>
                            <a:pt x="52" y="199"/>
                          </a:moveTo>
                          <a:lnTo>
                            <a:pt x="52" y="199"/>
                          </a:lnTo>
                          <a:lnTo>
                            <a:pt x="53" y="198"/>
                          </a:lnTo>
                          <a:lnTo>
                            <a:pt x="55" y="197"/>
                          </a:lnTo>
                          <a:lnTo>
                            <a:pt x="58" y="198"/>
                          </a:lnTo>
                          <a:lnTo>
                            <a:pt x="59" y="197"/>
                          </a:lnTo>
                          <a:lnTo>
                            <a:pt x="59" y="195"/>
                          </a:lnTo>
                          <a:lnTo>
                            <a:pt x="65" y="195"/>
                          </a:lnTo>
                          <a:lnTo>
                            <a:pt x="66" y="194"/>
                          </a:lnTo>
                          <a:lnTo>
                            <a:pt x="68" y="193"/>
                          </a:lnTo>
                          <a:lnTo>
                            <a:pt x="68" y="191"/>
                          </a:lnTo>
                          <a:lnTo>
                            <a:pt x="69" y="192"/>
                          </a:lnTo>
                          <a:lnTo>
                            <a:pt x="71" y="193"/>
                          </a:lnTo>
                          <a:lnTo>
                            <a:pt x="73" y="192"/>
                          </a:lnTo>
                          <a:lnTo>
                            <a:pt x="74" y="193"/>
                          </a:lnTo>
                          <a:lnTo>
                            <a:pt x="75" y="194"/>
                          </a:lnTo>
                          <a:lnTo>
                            <a:pt x="85" y="193"/>
                          </a:lnTo>
                          <a:lnTo>
                            <a:pt x="88" y="193"/>
                          </a:lnTo>
                          <a:lnTo>
                            <a:pt x="101" y="190"/>
                          </a:lnTo>
                          <a:lnTo>
                            <a:pt x="101" y="189"/>
                          </a:lnTo>
                          <a:lnTo>
                            <a:pt x="107" y="185"/>
                          </a:lnTo>
                          <a:lnTo>
                            <a:pt x="107" y="182"/>
                          </a:lnTo>
                          <a:lnTo>
                            <a:pt x="107" y="181"/>
                          </a:lnTo>
                          <a:lnTo>
                            <a:pt x="97" y="181"/>
                          </a:lnTo>
                          <a:lnTo>
                            <a:pt x="97" y="178"/>
                          </a:lnTo>
                          <a:lnTo>
                            <a:pt x="96" y="177"/>
                          </a:lnTo>
                          <a:lnTo>
                            <a:pt x="98" y="176"/>
                          </a:lnTo>
                          <a:lnTo>
                            <a:pt x="99" y="175"/>
                          </a:lnTo>
                          <a:lnTo>
                            <a:pt x="100" y="173"/>
                          </a:lnTo>
                          <a:lnTo>
                            <a:pt x="100" y="172"/>
                          </a:lnTo>
                          <a:lnTo>
                            <a:pt x="98" y="172"/>
                          </a:lnTo>
                          <a:lnTo>
                            <a:pt x="100" y="171"/>
                          </a:lnTo>
                          <a:lnTo>
                            <a:pt x="101" y="170"/>
                          </a:lnTo>
                          <a:lnTo>
                            <a:pt x="103" y="171"/>
                          </a:lnTo>
                          <a:lnTo>
                            <a:pt x="105" y="170"/>
                          </a:lnTo>
                          <a:lnTo>
                            <a:pt x="105" y="169"/>
                          </a:lnTo>
                          <a:lnTo>
                            <a:pt x="105" y="166"/>
                          </a:lnTo>
                          <a:lnTo>
                            <a:pt x="106" y="167"/>
                          </a:lnTo>
                          <a:lnTo>
                            <a:pt x="108" y="166"/>
                          </a:lnTo>
                          <a:lnTo>
                            <a:pt x="110" y="163"/>
                          </a:lnTo>
                          <a:lnTo>
                            <a:pt x="111" y="154"/>
                          </a:lnTo>
                          <a:lnTo>
                            <a:pt x="111" y="150"/>
                          </a:lnTo>
                          <a:lnTo>
                            <a:pt x="108" y="146"/>
                          </a:lnTo>
                          <a:lnTo>
                            <a:pt x="104" y="144"/>
                          </a:lnTo>
                          <a:lnTo>
                            <a:pt x="95" y="145"/>
                          </a:lnTo>
                          <a:lnTo>
                            <a:pt x="92" y="148"/>
                          </a:lnTo>
                          <a:lnTo>
                            <a:pt x="91" y="147"/>
                          </a:lnTo>
                          <a:lnTo>
                            <a:pt x="87" y="146"/>
                          </a:lnTo>
                          <a:lnTo>
                            <a:pt x="88" y="144"/>
                          </a:lnTo>
                          <a:lnTo>
                            <a:pt x="92" y="140"/>
                          </a:lnTo>
                          <a:lnTo>
                            <a:pt x="92" y="138"/>
                          </a:lnTo>
                          <a:lnTo>
                            <a:pt x="92" y="136"/>
                          </a:lnTo>
                          <a:lnTo>
                            <a:pt x="87" y="130"/>
                          </a:lnTo>
                          <a:lnTo>
                            <a:pt x="86" y="129"/>
                          </a:lnTo>
                          <a:lnTo>
                            <a:pt x="82" y="126"/>
                          </a:lnTo>
                          <a:lnTo>
                            <a:pt x="83" y="125"/>
                          </a:lnTo>
                          <a:lnTo>
                            <a:pt x="86" y="128"/>
                          </a:lnTo>
                          <a:lnTo>
                            <a:pt x="90" y="128"/>
                          </a:lnTo>
                          <a:lnTo>
                            <a:pt x="90" y="128"/>
                          </a:lnTo>
                          <a:lnTo>
                            <a:pt x="89" y="124"/>
                          </a:lnTo>
                          <a:lnTo>
                            <a:pt x="85" y="119"/>
                          </a:lnTo>
                          <a:lnTo>
                            <a:pt x="84" y="115"/>
                          </a:lnTo>
                          <a:lnTo>
                            <a:pt x="78" y="106"/>
                          </a:lnTo>
                          <a:lnTo>
                            <a:pt x="72" y="104"/>
                          </a:lnTo>
                          <a:lnTo>
                            <a:pt x="71" y="104"/>
                          </a:lnTo>
                          <a:lnTo>
                            <a:pt x="65" y="91"/>
                          </a:lnTo>
                          <a:lnTo>
                            <a:pt x="65" y="81"/>
                          </a:lnTo>
                          <a:lnTo>
                            <a:pt x="60" y="76"/>
                          </a:lnTo>
                          <a:lnTo>
                            <a:pt x="58" y="73"/>
                          </a:lnTo>
                          <a:lnTo>
                            <a:pt x="50" y="69"/>
                          </a:lnTo>
                          <a:lnTo>
                            <a:pt x="49" y="69"/>
                          </a:lnTo>
                          <a:lnTo>
                            <a:pt x="45" y="70"/>
                          </a:lnTo>
                          <a:lnTo>
                            <a:pt x="41" y="69"/>
                          </a:lnTo>
                          <a:lnTo>
                            <a:pt x="40" y="69"/>
                          </a:lnTo>
                          <a:lnTo>
                            <a:pt x="41" y="67"/>
                          </a:lnTo>
                          <a:lnTo>
                            <a:pt x="43" y="65"/>
                          </a:lnTo>
                          <a:lnTo>
                            <a:pt x="48" y="65"/>
                          </a:lnTo>
                          <a:lnTo>
                            <a:pt x="50" y="64"/>
                          </a:lnTo>
                          <a:lnTo>
                            <a:pt x="47" y="60"/>
                          </a:lnTo>
                          <a:lnTo>
                            <a:pt x="46" y="59"/>
                          </a:lnTo>
                          <a:lnTo>
                            <a:pt x="45" y="58"/>
                          </a:lnTo>
                          <a:lnTo>
                            <a:pt x="48" y="58"/>
                          </a:lnTo>
                          <a:lnTo>
                            <a:pt x="49" y="57"/>
                          </a:lnTo>
                          <a:lnTo>
                            <a:pt x="51" y="55"/>
                          </a:lnTo>
                          <a:lnTo>
                            <a:pt x="52" y="53"/>
                          </a:lnTo>
                          <a:lnTo>
                            <a:pt x="55" y="47"/>
                          </a:lnTo>
                          <a:lnTo>
                            <a:pt x="57" y="38"/>
                          </a:lnTo>
                          <a:lnTo>
                            <a:pt x="61" y="34"/>
                          </a:lnTo>
                          <a:lnTo>
                            <a:pt x="61" y="29"/>
                          </a:lnTo>
                          <a:lnTo>
                            <a:pt x="60" y="26"/>
                          </a:lnTo>
                          <a:lnTo>
                            <a:pt x="43" y="26"/>
                          </a:lnTo>
                          <a:lnTo>
                            <a:pt x="40" y="25"/>
                          </a:lnTo>
                          <a:lnTo>
                            <a:pt x="31" y="29"/>
                          </a:lnTo>
                          <a:lnTo>
                            <a:pt x="29" y="30"/>
                          </a:lnTo>
                          <a:lnTo>
                            <a:pt x="28" y="29"/>
                          </a:lnTo>
                          <a:lnTo>
                            <a:pt x="29" y="28"/>
                          </a:lnTo>
                          <a:lnTo>
                            <a:pt x="29" y="27"/>
                          </a:lnTo>
                          <a:lnTo>
                            <a:pt x="26" y="27"/>
                          </a:lnTo>
                          <a:lnTo>
                            <a:pt x="26" y="26"/>
                          </a:lnTo>
                          <a:lnTo>
                            <a:pt x="30" y="25"/>
                          </a:lnTo>
                          <a:lnTo>
                            <a:pt x="32" y="23"/>
                          </a:lnTo>
                          <a:lnTo>
                            <a:pt x="28" y="22"/>
                          </a:lnTo>
                          <a:lnTo>
                            <a:pt x="29" y="20"/>
                          </a:lnTo>
                          <a:lnTo>
                            <a:pt x="29" y="20"/>
                          </a:lnTo>
                          <a:lnTo>
                            <a:pt x="31" y="17"/>
                          </a:lnTo>
                          <a:lnTo>
                            <a:pt x="37" y="14"/>
                          </a:lnTo>
                          <a:lnTo>
                            <a:pt x="39" y="10"/>
                          </a:lnTo>
                          <a:lnTo>
                            <a:pt x="42" y="8"/>
                          </a:lnTo>
                          <a:lnTo>
                            <a:pt x="43" y="1"/>
                          </a:lnTo>
                          <a:lnTo>
                            <a:pt x="40" y="0"/>
                          </a:lnTo>
                          <a:lnTo>
                            <a:pt x="25" y="3"/>
                          </a:lnTo>
                          <a:lnTo>
                            <a:pt x="25" y="3"/>
                          </a:lnTo>
                          <a:lnTo>
                            <a:pt x="20" y="2"/>
                          </a:lnTo>
                          <a:lnTo>
                            <a:pt x="17" y="3"/>
                          </a:lnTo>
                          <a:lnTo>
                            <a:pt x="15" y="7"/>
                          </a:lnTo>
                          <a:lnTo>
                            <a:pt x="14" y="11"/>
                          </a:lnTo>
                          <a:lnTo>
                            <a:pt x="11" y="11"/>
                          </a:lnTo>
                          <a:lnTo>
                            <a:pt x="11" y="15"/>
                          </a:lnTo>
                          <a:lnTo>
                            <a:pt x="10" y="16"/>
                          </a:lnTo>
                          <a:lnTo>
                            <a:pt x="10" y="17"/>
                          </a:lnTo>
                          <a:lnTo>
                            <a:pt x="13" y="19"/>
                          </a:lnTo>
                          <a:lnTo>
                            <a:pt x="6" y="23"/>
                          </a:lnTo>
                          <a:lnTo>
                            <a:pt x="6" y="28"/>
                          </a:lnTo>
                          <a:lnTo>
                            <a:pt x="7" y="29"/>
                          </a:lnTo>
                          <a:lnTo>
                            <a:pt x="7" y="30"/>
                          </a:lnTo>
                          <a:lnTo>
                            <a:pt x="5" y="30"/>
                          </a:lnTo>
                          <a:lnTo>
                            <a:pt x="5" y="30"/>
                          </a:lnTo>
                          <a:lnTo>
                            <a:pt x="5" y="34"/>
                          </a:lnTo>
                          <a:lnTo>
                            <a:pt x="6" y="34"/>
                          </a:lnTo>
                          <a:lnTo>
                            <a:pt x="9" y="34"/>
                          </a:lnTo>
                          <a:lnTo>
                            <a:pt x="9" y="35"/>
                          </a:lnTo>
                          <a:lnTo>
                            <a:pt x="8" y="36"/>
                          </a:lnTo>
                          <a:lnTo>
                            <a:pt x="9" y="36"/>
                          </a:lnTo>
                          <a:lnTo>
                            <a:pt x="7" y="39"/>
                          </a:lnTo>
                          <a:lnTo>
                            <a:pt x="8" y="41"/>
                          </a:lnTo>
                          <a:lnTo>
                            <a:pt x="7" y="41"/>
                          </a:lnTo>
                          <a:lnTo>
                            <a:pt x="6" y="43"/>
                          </a:lnTo>
                          <a:lnTo>
                            <a:pt x="6" y="44"/>
                          </a:lnTo>
                          <a:lnTo>
                            <a:pt x="5" y="44"/>
                          </a:lnTo>
                          <a:lnTo>
                            <a:pt x="5" y="46"/>
                          </a:lnTo>
                          <a:lnTo>
                            <a:pt x="5" y="50"/>
                          </a:lnTo>
                          <a:lnTo>
                            <a:pt x="2" y="51"/>
                          </a:lnTo>
                          <a:lnTo>
                            <a:pt x="0" y="52"/>
                          </a:lnTo>
                          <a:lnTo>
                            <a:pt x="0" y="52"/>
                          </a:lnTo>
                          <a:lnTo>
                            <a:pt x="3" y="53"/>
                          </a:lnTo>
                          <a:lnTo>
                            <a:pt x="3" y="55"/>
                          </a:lnTo>
                          <a:lnTo>
                            <a:pt x="6" y="58"/>
                          </a:lnTo>
                          <a:lnTo>
                            <a:pt x="12" y="53"/>
                          </a:lnTo>
                          <a:lnTo>
                            <a:pt x="12" y="54"/>
                          </a:lnTo>
                          <a:lnTo>
                            <a:pt x="12" y="55"/>
                          </a:lnTo>
                          <a:lnTo>
                            <a:pt x="7" y="72"/>
                          </a:lnTo>
                          <a:lnTo>
                            <a:pt x="7" y="74"/>
                          </a:lnTo>
                          <a:lnTo>
                            <a:pt x="9" y="73"/>
                          </a:lnTo>
                          <a:lnTo>
                            <a:pt x="9" y="74"/>
                          </a:lnTo>
                          <a:lnTo>
                            <a:pt x="9" y="76"/>
                          </a:lnTo>
                          <a:lnTo>
                            <a:pt x="7" y="80"/>
                          </a:lnTo>
                          <a:lnTo>
                            <a:pt x="5" y="87"/>
                          </a:lnTo>
                          <a:lnTo>
                            <a:pt x="7" y="87"/>
                          </a:lnTo>
                          <a:lnTo>
                            <a:pt x="8" y="85"/>
                          </a:lnTo>
                          <a:lnTo>
                            <a:pt x="11" y="76"/>
                          </a:lnTo>
                          <a:lnTo>
                            <a:pt x="10" y="69"/>
                          </a:lnTo>
                          <a:lnTo>
                            <a:pt x="15" y="64"/>
                          </a:lnTo>
                          <a:lnTo>
                            <a:pt x="14" y="66"/>
                          </a:lnTo>
                          <a:lnTo>
                            <a:pt x="13" y="70"/>
                          </a:lnTo>
                          <a:lnTo>
                            <a:pt x="13" y="73"/>
                          </a:lnTo>
                          <a:lnTo>
                            <a:pt x="13" y="72"/>
                          </a:lnTo>
                          <a:lnTo>
                            <a:pt x="14" y="72"/>
                          </a:lnTo>
                          <a:lnTo>
                            <a:pt x="14" y="71"/>
                          </a:lnTo>
                          <a:lnTo>
                            <a:pt x="15" y="70"/>
                          </a:lnTo>
                          <a:lnTo>
                            <a:pt x="16" y="72"/>
                          </a:lnTo>
                          <a:lnTo>
                            <a:pt x="17" y="71"/>
                          </a:lnTo>
                          <a:lnTo>
                            <a:pt x="17" y="68"/>
                          </a:lnTo>
                          <a:lnTo>
                            <a:pt x="19" y="69"/>
                          </a:lnTo>
                          <a:lnTo>
                            <a:pt x="21" y="71"/>
                          </a:lnTo>
                          <a:lnTo>
                            <a:pt x="19" y="71"/>
                          </a:lnTo>
                          <a:lnTo>
                            <a:pt x="18" y="74"/>
                          </a:lnTo>
                          <a:lnTo>
                            <a:pt x="18" y="77"/>
                          </a:lnTo>
                          <a:lnTo>
                            <a:pt x="19" y="79"/>
                          </a:lnTo>
                          <a:lnTo>
                            <a:pt x="21" y="80"/>
                          </a:lnTo>
                          <a:lnTo>
                            <a:pt x="21" y="83"/>
                          </a:lnTo>
                          <a:lnTo>
                            <a:pt x="16" y="94"/>
                          </a:lnTo>
                          <a:lnTo>
                            <a:pt x="16" y="97"/>
                          </a:lnTo>
                          <a:lnTo>
                            <a:pt x="14" y="95"/>
                          </a:lnTo>
                          <a:lnTo>
                            <a:pt x="14" y="97"/>
                          </a:lnTo>
                          <a:lnTo>
                            <a:pt x="16" y="103"/>
                          </a:lnTo>
                          <a:lnTo>
                            <a:pt x="17" y="103"/>
                          </a:lnTo>
                          <a:lnTo>
                            <a:pt x="18" y="103"/>
                          </a:lnTo>
                          <a:lnTo>
                            <a:pt x="17" y="100"/>
                          </a:lnTo>
                          <a:lnTo>
                            <a:pt x="18" y="99"/>
                          </a:lnTo>
                          <a:lnTo>
                            <a:pt x="18" y="98"/>
                          </a:lnTo>
                          <a:lnTo>
                            <a:pt x="24" y="102"/>
                          </a:lnTo>
                          <a:lnTo>
                            <a:pt x="25" y="101"/>
                          </a:lnTo>
                          <a:lnTo>
                            <a:pt x="25" y="99"/>
                          </a:lnTo>
                          <a:lnTo>
                            <a:pt x="31" y="99"/>
                          </a:lnTo>
                          <a:lnTo>
                            <a:pt x="36" y="97"/>
                          </a:lnTo>
                          <a:lnTo>
                            <a:pt x="36" y="97"/>
                          </a:lnTo>
                          <a:lnTo>
                            <a:pt x="38" y="96"/>
                          </a:lnTo>
                          <a:lnTo>
                            <a:pt x="43" y="96"/>
                          </a:lnTo>
                          <a:lnTo>
                            <a:pt x="42" y="97"/>
                          </a:lnTo>
                          <a:lnTo>
                            <a:pt x="41" y="97"/>
                          </a:lnTo>
                          <a:lnTo>
                            <a:pt x="39" y="99"/>
                          </a:lnTo>
                          <a:lnTo>
                            <a:pt x="36" y="107"/>
                          </a:lnTo>
                          <a:lnTo>
                            <a:pt x="36" y="109"/>
                          </a:lnTo>
                          <a:lnTo>
                            <a:pt x="38" y="112"/>
                          </a:lnTo>
                          <a:lnTo>
                            <a:pt x="39" y="114"/>
                          </a:lnTo>
                          <a:lnTo>
                            <a:pt x="39" y="114"/>
                          </a:lnTo>
                          <a:lnTo>
                            <a:pt x="40" y="113"/>
                          </a:lnTo>
                          <a:lnTo>
                            <a:pt x="41" y="117"/>
                          </a:lnTo>
                          <a:lnTo>
                            <a:pt x="45" y="115"/>
                          </a:lnTo>
                          <a:lnTo>
                            <a:pt x="47" y="113"/>
                          </a:lnTo>
                          <a:lnTo>
                            <a:pt x="48" y="114"/>
                          </a:lnTo>
                          <a:lnTo>
                            <a:pt x="47" y="115"/>
                          </a:lnTo>
                          <a:lnTo>
                            <a:pt x="47" y="120"/>
                          </a:lnTo>
                          <a:lnTo>
                            <a:pt x="45" y="121"/>
                          </a:lnTo>
                          <a:lnTo>
                            <a:pt x="45" y="124"/>
                          </a:lnTo>
                          <a:lnTo>
                            <a:pt x="47" y="125"/>
                          </a:lnTo>
                          <a:lnTo>
                            <a:pt x="45" y="127"/>
                          </a:lnTo>
                          <a:lnTo>
                            <a:pt x="44" y="131"/>
                          </a:lnTo>
                          <a:lnTo>
                            <a:pt x="45" y="132"/>
                          </a:lnTo>
                          <a:lnTo>
                            <a:pt x="46" y="133"/>
                          </a:lnTo>
                          <a:lnTo>
                            <a:pt x="45" y="134"/>
                          </a:lnTo>
                          <a:lnTo>
                            <a:pt x="44" y="136"/>
                          </a:lnTo>
                          <a:lnTo>
                            <a:pt x="34" y="135"/>
                          </a:lnTo>
                          <a:lnTo>
                            <a:pt x="21" y="146"/>
                          </a:lnTo>
                          <a:lnTo>
                            <a:pt x="22" y="147"/>
                          </a:lnTo>
                          <a:lnTo>
                            <a:pt x="26" y="145"/>
                          </a:lnTo>
                          <a:lnTo>
                            <a:pt x="29" y="144"/>
                          </a:lnTo>
                          <a:lnTo>
                            <a:pt x="30" y="153"/>
                          </a:lnTo>
                          <a:lnTo>
                            <a:pt x="31" y="154"/>
                          </a:lnTo>
                          <a:lnTo>
                            <a:pt x="29" y="159"/>
                          </a:lnTo>
                          <a:lnTo>
                            <a:pt x="13" y="169"/>
                          </a:lnTo>
                          <a:lnTo>
                            <a:pt x="13" y="170"/>
                          </a:lnTo>
                          <a:lnTo>
                            <a:pt x="15" y="174"/>
                          </a:lnTo>
                          <a:lnTo>
                            <a:pt x="16" y="175"/>
                          </a:lnTo>
                          <a:lnTo>
                            <a:pt x="17" y="175"/>
                          </a:lnTo>
                          <a:lnTo>
                            <a:pt x="19" y="174"/>
                          </a:lnTo>
                          <a:lnTo>
                            <a:pt x="22" y="172"/>
                          </a:lnTo>
                          <a:lnTo>
                            <a:pt x="24" y="171"/>
                          </a:lnTo>
                          <a:lnTo>
                            <a:pt x="25" y="171"/>
                          </a:lnTo>
                          <a:lnTo>
                            <a:pt x="25" y="175"/>
                          </a:lnTo>
                          <a:lnTo>
                            <a:pt x="26" y="175"/>
                          </a:lnTo>
                          <a:lnTo>
                            <a:pt x="30" y="176"/>
                          </a:lnTo>
                          <a:lnTo>
                            <a:pt x="31" y="174"/>
                          </a:lnTo>
                          <a:lnTo>
                            <a:pt x="32" y="174"/>
                          </a:lnTo>
                          <a:lnTo>
                            <a:pt x="33" y="174"/>
                          </a:lnTo>
                          <a:lnTo>
                            <a:pt x="37" y="179"/>
                          </a:lnTo>
                          <a:lnTo>
                            <a:pt x="39" y="180"/>
                          </a:lnTo>
                          <a:lnTo>
                            <a:pt x="41" y="180"/>
                          </a:lnTo>
                          <a:lnTo>
                            <a:pt x="42" y="178"/>
                          </a:lnTo>
                          <a:lnTo>
                            <a:pt x="44" y="177"/>
                          </a:lnTo>
                          <a:lnTo>
                            <a:pt x="51" y="172"/>
                          </a:lnTo>
                          <a:lnTo>
                            <a:pt x="51" y="174"/>
                          </a:lnTo>
                          <a:lnTo>
                            <a:pt x="46" y="181"/>
                          </a:lnTo>
                          <a:lnTo>
                            <a:pt x="45" y="183"/>
                          </a:lnTo>
                          <a:lnTo>
                            <a:pt x="44" y="183"/>
                          </a:lnTo>
                          <a:lnTo>
                            <a:pt x="29" y="185"/>
                          </a:lnTo>
                          <a:lnTo>
                            <a:pt x="28" y="188"/>
                          </a:lnTo>
                          <a:lnTo>
                            <a:pt x="25" y="189"/>
                          </a:lnTo>
                          <a:lnTo>
                            <a:pt x="23" y="193"/>
                          </a:lnTo>
                          <a:lnTo>
                            <a:pt x="8" y="207"/>
                          </a:lnTo>
                          <a:lnTo>
                            <a:pt x="8" y="209"/>
                          </a:lnTo>
                          <a:lnTo>
                            <a:pt x="8" y="210"/>
                          </a:lnTo>
                          <a:lnTo>
                            <a:pt x="8" y="209"/>
                          </a:lnTo>
                          <a:lnTo>
                            <a:pt x="9" y="208"/>
                          </a:lnTo>
                          <a:lnTo>
                            <a:pt x="12" y="210"/>
                          </a:lnTo>
                          <a:lnTo>
                            <a:pt x="14" y="209"/>
                          </a:lnTo>
                          <a:lnTo>
                            <a:pt x="14" y="211"/>
                          </a:lnTo>
                          <a:lnTo>
                            <a:pt x="15" y="209"/>
                          </a:lnTo>
                          <a:lnTo>
                            <a:pt x="16" y="207"/>
                          </a:lnTo>
                          <a:lnTo>
                            <a:pt x="19" y="206"/>
                          </a:lnTo>
                          <a:lnTo>
                            <a:pt x="21" y="203"/>
                          </a:lnTo>
                          <a:lnTo>
                            <a:pt x="28" y="203"/>
                          </a:lnTo>
                          <a:lnTo>
                            <a:pt x="33" y="205"/>
                          </a:lnTo>
                          <a:lnTo>
                            <a:pt x="35" y="205"/>
                          </a:lnTo>
                          <a:lnTo>
                            <a:pt x="37" y="203"/>
                          </a:lnTo>
                          <a:lnTo>
                            <a:pt x="38" y="197"/>
                          </a:lnTo>
                          <a:lnTo>
                            <a:pt x="39" y="197"/>
                          </a:lnTo>
                          <a:lnTo>
                            <a:pt x="41" y="197"/>
                          </a:lnTo>
                          <a:lnTo>
                            <a:pt x="48" y="194"/>
                          </a:lnTo>
                          <a:lnTo>
                            <a:pt x="52" y="199"/>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327" name="Freeform 548">
                      <a:extLst>
                        <a:ext uri="{FF2B5EF4-FFF2-40B4-BE49-F238E27FC236}">
                          <a16:creationId xmlns:a16="http://schemas.microsoft.com/office/drawing/2014/main" xmlns="" id="{93B64B0C-B29F-AA4A-880C-58964042FA46}"/>
                        </a:ext>
                      </a:extLst>
                    </p:cNvPr>
                    <p:cNvSpPr/>
                    <p:nvPr/>
                  </p:nvSpPr>
                  <p:spPr>
                    <a:xfrm>
                      <a:off x="4144963" y="3175000"/>
                      <a:ext cx="11112" cy="12700"/>
                    </a:xfrm>
                    <a:custGeom>
                      <a:avLst/>
                      <a:gdLst>
                        <a:gd name="T0" fmla="*/ 6 w 7"/>
                        <a:gd name="T1" fmla="*/ 0 h 8"/>
                        <a:gd name="T2" fmla="*/ 0 w 7"/>
                        <a:gd name="T3" fmla="*/ 8 h 8"/>
                        <a:gd name="T4" fmla="*/ 3 w 7"/>
                        <a:gd name="T5" fmla="*/ 8 h 8"/>
                        <a:gd name="T6" fmla="*/ 5 w 7"/>
                        <a:gd name="T7" fmla="*/ 6 h 8"/>
                        <a:gd name="T8" fmla="*/ 7 w 7"/>
                        <a:gd name="T9" fmla="*/ 4 h 8"/>
                        <a:gd name="T10" fmla="*/ 7 w 7"/>
                        <a:gd name="T11" fmla="*/ 1 h 8"/>
                        <a:gd name="T12" fmla="*/ 6 w 7"/>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6" y="0"/>
                          </a:moveTo>
                          <a:lnTo>
                            <a:pt x="0" y="8"/>
                          </a:lnTo>
                          <a:lnTo>
                            <a:pt x="3" y="8"/>
                          </a:lnTo>
                          <a:lnTo>
                            <a:pt x="5" y="6"/>
                          </a:lnTo>
                          <a:lnTo>
                            <a:pt x="7" y="4"/>
                          </a:lnTo>
                          <a:lnTo>
                            <a:pt x="7" y="1"/>
                          </a:lnTo>
                          <a:lnTo>
                            <a:pt x="6"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grpSp>
              <p:sp>
                <p:nvSpPr>
                  <p:cNvPr id="40" name="Freeform 739">
                    <a:extLst>
                      <a:ext uri="{FF2B5EF4-FFF2-40B4-BE49-F238E27FC236}">
                        <a16:creationId xmlns:a16="http://schemas.microsoft.com/office/drawing/2014/main" xmlns="" id="{26340A8A-71DB-8B4B-A71C-E5F8E7E71783}"/>
                      </a:ext>
                    </a:extLst>
                  </p:cNvPr>
                  <p:cNvSpPr/>
                  <p:nvPr/>
                </p:nvSpPr>
                <p:spPr>
                  <a:xfrm>
                    <a:off x="4611688" y="3384550"/>
                    <a:ext cx="152400" cy="92075"/>
                  </a:xfrm>
                  <a:custGeom>
                    <a:avLst/>
                    <a:gdLst>
                      <a:gd name="T0" fmla="*/ 15 w 96"/>
                      <a:gd name="T1" fmla="*/ 11 h 58"/>
                      <a:gd name="T2" fmla="*/ 25 w 96"/>
                      <a:gd name="T3" fmla="*/ 17 h 58"/>
                      <a:gd name="T4" fmla="*/ 35 w 96"/>
                      <a:gd name="T5" fmla="*/ 17 h 58"/>
                      <a:gd name="T6" fmla="*/ 38 w 96"/>
                      <a:gd name="T7" fmla="*/ 12 h 58"/>
                      <a:gd name="T8" fmla="*/ 51 w 96"/>
                      <a:gd name="T9" fmla="*/ 7 h 58"/>
                      <a:gd name="T10" fmla="*/ 55 w 96"/>
                      <a:gd name="T11" fmla="*/ 9 h 58"/>
                      <a:gd name="T12" fmla="*/ 61 w 96"/>
                      <a:gd name="T13" fmla="*/ 6 h 58"/>
                      <a:gd name="T14" fmla="*/ 62 w 96"/>
                      <a:gd name="T15" fmla="*/ 3 h 58"/>
                      <a:gd name="T16" fmla="*/ 66 w 96"/>
                      <a:gd name="T17" fmla="*/ 1 h 58"/>
                      <a:gd name="T18" fmla="*/ 71 w 96"/>
                      <a:gd name="T19" fmla="*/ 1 h 58"/>
                      <a:gd name="T20" fmla="*/ 74 w 96"/>
                      <a:gd name="T21" fmla="*/ 0 h 58"/>
                      <a:gd name="T22" fmla="*/ 78 w 96"/>
                      <a:gd name="T23" fmla="*/ 2 h 58"/>
                      <a:gd name="T24" fmla="*/ 82 w 96"/>
                      <a:gd name="T25" fmla="*/ 4 h 58"/>
                      <a:gd name="T26" fmla="*/ 85 w 96"/>
                      <a:gd name="T27" fmla="*/ 4 h 58"/>
                      <a:gd name="T28" fmla="*/ 95 w 96"/>
                      <a:gd name="T29" fmla="*/ 10 h 58"/>
                      <a:gd name="T30" fmla="*/ 96 w 96"/>
                      <a:gd name="T31" fmla="*/ 13 h 58"/>
                      <a:gd name="T32" fmla="*/ 93 w 96"/>
                      <a:gd name="T33" fmla="*/ 17 h 58"/>
                      <a:gd name="T34" fmla="*/ 91 w 96"/>
                      <a:gd name="T35" fmla="*/ 17 h 58"/>
                      <a:gd name="T36" fmla="*/ 87 w 96"/>
                      <a:gd name="T37" fmla="*/ 18 h 58"/>
                      <a:gd name="T38" fmla="*/ 84 w 96"/>
                      <a:gd name="T39" fmla="*/ 21 h 58"/>
                      <a:gd name="T40" fmla="*/ 84 w 96"/>
                      <a:gd name="T41" fmla="*/ 23 h 58"/>
                      <a:gd name="T42" fmla="*/ 83 w 96"/>
                      <a:gd name="T43" fmla="*/ 25 h 58"/>
                      <a:gd name="T44" fmla="*/ 82 w 96"/>
                      <a:gd name="T45" fmla="*/ 28 h 58"/>
                      <a:gd name="T46" fmla="*/ 72 w 96"/>
                      <a:gd name="T47" fmla="*/ 46 h 58"/>
                      <a:gd name="T48" fmla="*/ 59 w 96"/>
                      <a:gd name="T49" fmla="*/ 51 h 58"/>
                      <a:gd name="T50" fmla="*/ 59 w 96"/>
                      <a:gd name="T51" fmla="*/ 51 h 58"/>
                      <a:gd name="T52" fmla="*/ 58 w 96"/>
                      <a:gd name="T53" fmla="*/ 49 h 58"/>
                      <a:gd name="T54" fmla="*/ 54 w 96"/>
                      <a:gd name="T55" fmla="*/ 50 h 58"/>
                      <a:gd name="T56" fmla="*/ 51 w 96"/>
                      <a:gd name="T57" fmla="*/ 50 h 58"/>
                      <a:gd name="T58" fmla="*/ 47 w 96"/>
                      <a:gd name="T59" fmla="*/ 53 h 58"/>
                      <a:gd name="T60" fmla="*/ 43 w 96"/>
                      <a:gd name="T61" fmla="*/ 53 h 58"/>
                      <a:gd name="T62" fmla="*/ 42 w 96"/>
                      <a:gd name="T63" fmla="*/ 54 h 58"/>
                      <a:gd name="T64" fmla="*/ 38 w 96"/>
                      <a:gd name="T65" fmla="*/ 55 h 58"/>
                      <a:gd name="T66" fmla="*/ 35 w 96"/>
                      <a:gd name="T67" fmla="*/ 57 h 58"/>
                      <a:gd name="T68" fmla="*/ 27 w 96"/>
                      <a:gd name="T69" fmla="*/ 58 h 58"/>
                      <a:gd name="T70" fmla="*/ 23 w 96"/>
                      <a:gd name="T71" fmla="*/ 56 h 58"/>
                      <a:gd name="T72" fmla="*/ 20 w 96"/>
                      <a:gd name="T73" fmla="*/ 54 h 58"/>
                      <a:gd name="T74" fmla="*/ 17 w 96"/>
                      <a:gd name="T75" fmla="*/ 51 h 58"/>
                      <a:gd name="T76" fmla="*/ 13 w 96"/>
                      <a:gd name="T77" fmla="*/ 49 h 58"/>
                      <a:gd name="T78" fmla="*/ 11 w 96"/>
                      <a:gd name="T79" fmla="*/ 45 h 58"/>
                      <a:gd name="T80" fmla="*/ 8 w 96"/>
                      <a:gd name="T81" fmla="*/ 44 h 58"/>
                      <a:gd name="T82" fmla="*/ 4 w 96"/>
                      <a:gd name="T83" fmla="*/ 37 h 58"/>
                      <a:gd name="T84" fmla="*/ 2 w 96"/>
                      <a:gd name="T85" fmla="*/ 36 h 58"/>
                      <a:gd name="T86" fmla="*/ 0 w 96"/>
                      <a:gd name="T87" fmla="*/ 36 h 58"/>
                      <a:gd name="T88" fmla="*/ 3 w 96"/>
                      <a:gd name="T89" fmla="*/ 33 h 58"/>
                      <a:gd name="T90" fmla="*/ 6 w 96"/>
                      <a:gd name="T91" fmla="*/ 32 h 58"/>
                      <a:gd name="T92" fmla="*/ 6 w 96"/>
                      <a:gd name="T93" fmla="*/ 27 h 58"/>
                      <a:gd name="T94" fmla="*/ 8 w 96"/>
                      <a:gd name="T95" fmla="*/ 22 h 58"/>
                      <a:gd name="T96" fmla="*/ 6 w 96"/>
                      <a:gd name="T97" fmla="*/ 20 h 58"/>
                      <a:gd name="T98" fmla="*/ 7 w 96"/>
                      <a:gd name="T99" fmla="*/ 18 h 58"/>
                      <a:gd name="T100" fmla="*/ 14 w 96"/>
                      <a:gd name="T101" fmla="*/ 18 h 58"/>
                      <a:gd name="T102" fmla="*/ 15 w 96"/>
                      <a:gd name="T103" fmla="*/ 16 h 58"/>
                      <a:gd name="T104" fmla="*/ 15 w 96"/>
                      <a:gd name="T105" fmla="*/ 1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6" h="58">
                        <a:moveTo>
                          <a:pt x="15" y="11"/>
                        </a:moveTo>
                        <a:lnTo>
                          <a:pt x="25" y="17"/>
                        </a:lnTo>
                        <a:lnTo>
                          <a:pt x="35" y="17"/>
                        </a:lnTo>
                        <a:lnTo>
                          <a:pt x="38" y="12"/>
                        </a:lnTo>
                        <a:lnTo>
                          <a:pt x="51" y="7"/>
                        </a:lnTo>
                        <a:lnTo>
                          <a:pt x="55" y="9"/>
                        </a:lnTo>
                        <a:lnTo>
                          <a:pt x="61" y="6"/>
                        </a:lnTo>
                        <a:lnTo>
                          <a:pt x="62" y="3"/>
                        </a:lnTo>
                        <a:lnTo>
                          <a:pt x="66" y="1"/>
                        </a:lnTo>
                        <a:lnTo>
                          <a:pt x="71" y="1"/>
                        </a:lnTo>
                        <a:lnTo>
                          <a:pt x="74" y="0"/>
                        </a:lnTo>
                        <a:lnTo>
                          <a:pt x="78" y="2"/>
                        </a:lnTo>
                        <a:lnTo>
                          <a:pt x="82" y="4"/>
                        </a:lnTo>
                        <a:lnTo>
                          <a:pt x="85" y="4"/>
                        </a:lnTo>
                        <a:lnTo>
                          <a:pt x="95" y="10"/>
                        </a:lnTo>
                        <a:lnTo>
                          <a:pt x="96" y="13"/>
                        </a:lnTo>
                        <a:lnTo>
                          <a:pt x="93" y="17"/>
                        </a:lnTo>
                        <a:lnTo>
                          <a:pt x="91" y="17"/>
                        </a:lnTo>
                        <a:lnTo>
                          <a:pt x="87" y="18"/>
                        </a:lnTo>
                        <a:lnTo>
                          <a:pt x="84" y="21"/>
                        </a:lnTo>
                        <a:lnTo>
                          <a:pt x="84" y="23"/>
                        </a:lnTo>
                        <a:lnTo>
                          <a:pt x="83" y="25"/>
                        </a:lnTo>
                        <a:lnTo>
                          <a:pt x="82" y="28"/>
                        </a:lnTo>
                        <a:lnTo>
                          <a:pt x="72" y="46"/>
                        </a:lnTo>
                        <a:lnTo>
                          <a:pt x="59" y="51"/>
                        </a:lnTo>
                        <a:lnTo>
                          <a:pt x="59" y="51"/>
                        </a:lnTo>
                        <a:lnTo>
                          <a:pt x="58" y="49"/>
                        </a:lnTo>
                        <a:lnTo>
                          <a:pt x="54" y="50"/>
                        </a:lnTo>
                        <a:lnTo>
                          <a:pt x="51" y="50"/>
                        </a:lnTo>
                        <a:lnTo>
                          <a:pt x="47" y="53"/>
                        </a:lnTo>
                        <a:lnTo>
                          <a:pt x="43" y="53"/>
                        </a:lnTo>
                        <a:lnTo>
                          <a:pt x="42" y="54"/>
                        </a:lnTo>
                        <a:lnTo>
                          <a:pt x="38" y="55"/>
                        </a:lnTo>
                        <a:lnTo>
                          <a:pt x="35" y="57"/>
                        </a:lnTo>
                        <a:lnTo>
                          <a:pt x="27" y="58"/>
                        </a:lnTo>
                        <a:lnTo>
                          <a:pt x="23" y="56"/>
                        </a:lnTo>
                        <a:lnTo>
                          <a:pt x="20" y="54"/>
                        </a:lnTo>
                        <a:lnTo>
                          <a:pt x="17" y="51"/>
                        </a:lnTo>
                        <a:lnTo>
                          <a:pt x="13" y="49"/>
                        </a:lnTo>
                        <a:lnTo>
                          <a:pt x="11" y="45"/>
                        </a:lnTo>
                        <a:lnTo>
                          <a:pt x="8" y="44"/>
                        </a:lnTo>
                        <a:lnTo>
                          <a:pt x="4" y="37"/>
                        </a:lnTo>
                        <a:lnTo>
                          <a:pt x="2" y="36"/>
                        </a:lnTo>
                        <a:lnTo>
                          <a:pt x="0" y="36"/>
                        </a:lnTo>
                        <a:lnTo>
                          <a:pt x="3" y="33"/>
                        </a:lnTo>
                        <a:lnTo>
                          <a:pt x="6" y="32"/>
                        </a:lnTo>
                        <a:lnTo>
                          <a:pt x="6" y="27"/>
                        </a:lnTo>
                        <a:lnTo>
                          <a:pt x="8" y="22"/>
                        </a:lnTo>
                        <a:lnTo>
                          <a:pt x="6" y="20"/>
                        </a:lnTo>
                        <a:lnTo>
                          <a:pt x="7" y="18"/>
                        </a:lnTo>
                        <a:lnTo>
                          <a:pt x="14" y="18"/>
                        </a:lnTo>
                        <a:lnTo>
                          <a:pt x="15" y="16"/>
                        </a:lnTo>
                        <a:lnTo>
                          <a:pt x="15" y="11"/>
                        </a:lnTo>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1" name="Freeform 782">
                    <a:extLst>
                      <a:ext uri="{FF2B5EF4-FFF2-40B4-BE49-F238E27FC236}">
                        <a16:creationId xmlns:a16="http://schemas.microsoft.com/office/drawing/2014/main" xmlns="" id="{3E6E6B9C-16E6-F14F-9097-728621741B81}"/>
                      </a:ext>
                    </a:extLst>
                  </p:cNvPr>
                  <p:cNvSpPr/>
                  <p:nvPr/>
                </p:nvSpPr>
                <p:spPr>
                  <a:xfrm>
                    <a:off x="4384675" y="3154363"/>
                    <a:ext cx="200025" cy="271463"/>
                  </a:xfrm>
                  <a:custGeom>
                    <a:avLst/>
                    <a:gdLst>
                      <a:gd name="T0" fmla="*/ 68 w 126"/>
                      <a:gd name="T1" fmla="*/ 19 h 171"/>
                      <a:gd name="T2" fmla="*/ 70 w 126"/>
                      <a:gd name="T3" fmla="*/ 13 h 171"/>
                      <a:gd name="T4" fmla="*/ 63 w 126"/>
                      <a:gd name="T5" fmla="*/ 13 h 171"/>
                      <a:gd name="T6" fmla="*/ 57 w 126"/>
                      <a:gd name="T7" fmla="*/ 13 h 171"/>
                      <a:gd name="T8" fmla="*/ 54 w 126"/>
                      <a:gd name="T9" fmla="*/ 10 h 171"/>
                      <a:gd name="T10" fmla="*/ 55 w 126"/>
                      <a:gd name="T11" fmla="*/ 3 h 171"/>
                      <a:gd name="T12" fmla="*/ 49 w 126"/>
                      <a:gd name="T13" fmla="*/ 1 h 171"/>
                      <a:gd name="T14" fmla="*/ 39 w 126"/>
                      <a:gd name="T15" fmla="*/ 0 h 171"/>
                      <a:gd name="T16" fmla="*/ 39 w 126"/>
                      <a:gd name="T17" fmla="*/ 12 h 171"/>
                      <a:gd name="T18" fmla="*/ 40 w 126"/>
                      <a:gd name="T19" fmla="*/ 15 h 171"/>
                      <a:gd name="T20" fmla="*/ 41 w 126"/>
                      <a:gd name="T21" fmla="*/ 18 h 171"/>
                      <a:gd name="T22" fmla="*/ 41 w 126"/>
                      <a:gd name="T23" fmla="*/ 21 h 171"/>
                      <a:gd name="T24" fmla="*/ 44 w 126"/>
                      <a:gd name="T25" fmla="*/ 26 h 171"/>
                      <a:gd name="T26" fmla="*/ 36 w 126"/>
                      <a:gd name="T27" fmla="*/ 33 h 171"/>
                      <a:gd name="T28" fmla="*/ 33 w 126"/>
                      <a:gd name="T29" fmla="*/ 33 h 171"/>
                      <a:gd name="T30" fmla="*/ 31 w 126"/>
                      <a:gd name="T31" fmla="*/ 33 h 171"/>
                      <a:gd name="T32" fmla="*/ 18 w 126"/>
                      <a:gd name="T33" fmla="*/ 31 h 171"/>
                      <a:gd name="T34" fmla="*/ 16 w 126"/>
                      <a:gd name="T35" fmla="*/ 36 h 171"/>
                      <a:gd name="T36" fmla="*/ 21 w 126"/>
                      <a:gd name="T37" fmla="*/ 40 h 171"/>
                      <a:gd name="T38" fmla="*/ 20 w 126"/>
                      <a:gd name="T39" fmla="*/ 39 h 171"/>
                      <a:gd name="T40" fmla="*/ 10 w 126"/>
                      <a:gd name="T41" fmla="*/ 55 h 171"/>
                      <a:gd name="T42" fmla="*/ 15 w 126"/>
                      <a:gd name="T43" fmla="*/ 62 h 171"/>
                      <a:gd name="T44" fmla="*/ 10 w 126"/>
                      <a:gd name="T45" fmla="*/ 70 h 171"/>
                      <a:gd name="T46" fmla="*/ 3 w 126"/>
                      <a:gd name="T47" fmla="*/ 71 h 171"/>
                      <a:gd name="T48" fmla="*/ 0 w 126"/>
                      <a:gd name="T49" fmla="*/ 90 h 171"/>
                      <a:gd name="T50" fmla="*/ 1 w 126"/>
                      <a:gd name="T51" fmla="*/ 98 h 171"/>
                      <a:gd name="T52" fmla="*/ 4 w 126"/>
                      <a:gd name="T53" fmla="*/ 104 h 171"/>
                      <a:gd name="T54" fmla="*/ 3 w 126"/>
                      <a:gd name="T55" fmla="*/ 112 h 171"/>
                      <a:gd name="T56" fmla="*/ 5 w 126"/>
                      <a:gd name="T57" fmla="*/ 119 h 171"/>
                      <a:gd name="T58" fmla="*/ 9 w 126"/>
                      <a:gd name="T59" fmla="*/ 129 h 171"/>
                      <a:gd name="T60" fmla="*/ 29 w 126"/>
                      <a:gd name="T61" fmla="*/ 140 h 171"/>
                      <a:gd name="T62" fmla="*/ 22 w 126"/>
                      <a:gd name="T63" fmla="*/ 165 h 171"/>
                      <a:gd name="T64" fmla="*/ 40 w 126"/>
                      <a:gd name="T65" fmla="*/ 164 h 171"/>
                      <a:gd name="T66" fmla="*/ 55 w 126"/>
                      <a:gd name="T67" fmla="*/ 167 h 171"/>
                      <a:gd name="T68" fmla="*/ 61 w 126"/>
                      <a:gd name="T69" fmla="*/ 171 h 171"/>
                      <a:gd name="T70" fmla="*/ 65 w 126"/>
                      <a:gd name="T71" fmla="*/ 167 h 171"/>
                      <a:gd name="T72" fmla="*/ 75 w 126"/>
                      <a:gd name="T73" fmla="*/ 169 h 171"/>
                      <a:gd name="T74" fmla="*/ 89 w 126"/>
                      <a:gd name="T75" fmla="*/ 163 h 171"/>
                      <a:gd name="T76" fmla="*/ 97 w 126"/>
                      <a:gd name="T77" fmla="*/ 166 h 171"/>
                      <a:gd name="T78" fmla="*/ 97 w 126"/>
                      <a:gd name="T79" fmla="*/ 159 h 171"/>
                      <a:gd name="T80" fmla="*/ 104 w 126"/>
                      <a:gd name="T81" fmla="*/ 150 h 171"/>
                      <a:gd name="T82" fmla="*/ 111 w 126"/>
                      <a:gd name="T83" fmla="*/ 141 h 171"/>
                      <a:gd name="T84" fmla="*/ 87 w 126"/>
                      <a:gd name="T85" fmla="*/ 113 h 171"/>
                      <a:gd name="T86" fmla="*/ 85 w 126"/>
                      <a:gd name="T87" fmla="*/ 107 h 171"/>
                      <a:gd name="T88" fmla="*/ 91 w 126"/>
                      <a:gd name="T89" fmla="*/ 107 h 171"/>
                      <a:gd name="T90" fmla="*/ 116 w 126"/>
                      <a:gd name="T91" fmla="*/ 95 h 171"/>
                      <a:gd name="T92" fmla="*/ 123 w 126"/>
                      <a:gd name="T93" fmla="*/ 95 h 171"/>
                      <a:gd name="T94" fmla="*/ 126 w 126"/>
                      <a:gd name="T95" fmla="*/ 82 h 171"/>
                      <a:gd name="T96" fmla="*/ 116 w 126"/>
                      <a:gd name="T97" fmla="*/ 50 h 171"/>
                      <a:gd name="T98" fmla="*/ 119 w 126"/>
                      <a:gd name="T99" fmla="*/ 34 h 171"/>
                      <a:gd name="T100" fmla="*/ 109 w 126"/>
                      <a:gd name="T101" fmla="*/ 23 h 171"/>
                      <a:gd name="T102" fmla="*/ 103 w 126"/>
                      <a:gd name="T103" fmla="*/ 18 h 171"/>
                      <a:gd name="T104" fmla="*/ 100 w 126"/>
                      <a:gd name="T105" fmla="*/ 15 h 171"/>
                      <a:gd name="T106" fmla="*/ 90 w 126"/>
                      <a:gd name="T107" fmla="*/ 16 h 171"/>
                      <a:gd name="T108" fmla="*/ 93 w 126"/>
                      <a:gd name="T109" fmla="*/ 11 h 171"/>
                      <a:gd name="T110" fmla="*/ 86 w 126"/>
                      <a:gd name="T111" fmla="*/ 18 h 171"/>
                      <a:gd name="T112" fmla="*/ 80 w 126"/>
                      <a:gd name="T113" fmla="*/ 18 h 171"/>
                      <a:gd name="T114" fmla="*/ 75 w 126"/>
                      <a:gd name="T115" fmla="*/ 23 h 171"/>
                      <a:gd name="T116" fmla="*/ 68 w 126"/>
                      <a:gd name="T117" fmla="*/ 23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6" h="171">
                        <a:moveTo>
                          <a:pt x="68" y="23"/>
                        </a:moveTo>
                        <a:lnTo>
                          <a:pt x="67" y="22"/>
                        </a:lnTo>
                        <a:lnTo>
                          <a:pt x="68" y="19"/>
                        </a:lnTo>
                        <a:lnTo>
                          <a:pt x="71" y="16"/>
                        </a:lnTo>
                        <a:lnTo>
                          <a:pt x="71" y="14"/>
                        </a:lnTo>
                        <a:lnTo>
                          <a:pt x="70" y="13"/>
                        </a:lnTo>
                        <a:lnTo>
                          <a:pt x="66" y="15"/>
                        </a:lnTo>
                        <a:lnTo>
                          <a:pt x="64" y="15"/>
                        </a:lnTo>
                        <a:lnTo>
                          <a:pt x="63" y="13"/>
                        </a:lnTo>
                        <a:lnTo>
                          <a:pt x="60" y="12"/>
                        </a:lnTo>
                        <a:lnTo>
                          <a:pt x="59" y="13"/>
                        </a:lnTo>
                        <a:lnTo>
                          <a:pt x="57" y="13"/>
                        </a:lnTo>
                        <a:lnTo>
                          <a:pt x="57" y="11"/>
                        </a:lnTo>
                        <a:lnTo>
                          <a:pt x="55" y="11"/>
                        </a:lnTo>
                        <a:lnTo>
                          <a:pt x="54" y="10"/>
                        </a:lnTo>
                        <a:lnTo>
                          <a:pt x="56" y="8"/>
                        </a:lnTo>
                        <a:lnTo>
                          <a:pt x="56" y="6"/>
                        </a:lnTo>
                        <a:lnTo>
                          <a:pt x="55" y="3"/>
                        </a:lnTo>
                        <a:lnTo>
                          <a:pt x="51" y="2"/>
                        </a:lnTo>
                        <a:lnTo>
                          <a:pt x="49" y="2"/>
                        </a:lnTo>
                        <a:lnTo>
                          <a:pt x="49" y="1"/>
                        </a:lnTo>
                        <a:lnTo>
                          <a:pt x="47" y="2"/>
                        </a:lnTo>
                        <a:lnTo>
                          <a:pt x="41" y="0"/>
                        </a:lnTo>
                        <a:lnTo>
                          <a:pt x="39" y="0"/>
                        </a:lnTo>
                        <a:lnTo>
                          <a:pt x="39" y="3"/>
                        </a:lnTo>
                        <a:lnTo>
                          <a:pt x="43" y="10"/>
                        </a:lnTo>
                        <a:lnTo>
                          <a:pt x="39" y="12"/>
                        </a:lnTo>
                        <a:lnTo>
                          <a:pt x="39" y="13"/>
                        </a:lnTo>
                        <a:lnTo>
                          <a:pt x="38" y="15"/>
                        </a:lnTo>
                        <a:lnTo>
                          <a:pt x="40" y="15"/>
                        </a:lnTo>
                        <a:lnTo>
                          <a:pt x="41" y="15"/>
                        </a:lnTo>
                        <a:lnTo>
                          <a:pt x="40" y="17"/>
                        </a:lnTo>
                        <a:lnTo>
                          <a:pt x="41" y="18"/>
                        </a:lnTo>
                        <a:lnTo>
                          <a:pt x="42" y="19"/>
                        </a:lnTo>
                        <a:lnTo>
                          <a:pt x="42" y="20"/>
                        </a:lnTo>
                        <a:lnTo>
                          <a:pt x="41" y="21"/>
                        </a:lnTo>
                        <a:lnTo>
                          <a:pt x="41" y="23"/>
                        </a:lnTo>
                        <a:lnTo>
                          <a:pt x="44" y="25"/>
                        </a:lnTo>
                        <a:lnTo>
                          <a:pt x="44" y="26"/>
                        </a:lnTo>
                        <a:lnTo>
                          <a:pt x="38" y="26"/>
                        </a:lnTo>
                        <a:lnTo>
                          <a:pt x="37" y="29"/>
                        </a:lnTo>
                        <a:lnTo>
                          <a:pt x="36" y="33"/>
                        </a:lnTo>
                        <a:lnTo>
                          <a:pt x="38" y="39"/>
                        </a:lnTo>
                        <a:lnTo>
                          <a:pt x="35" y="34"/>
                        </a:lnTo>
                        <a:lnTo>
                          <a:pt x="33" y="33"/>
                        </a:lnTo>
                        <a:lnTo>
                          <a:pt x="33" y="36"/>
                        </a:lnTo>
                        <a:lnTo>
                          <a:pt x="31" y="36"/>
                        </a:lnTo>
                        <a:lnTo>
                          <a:pt x="31" y="33"/>
                        </a:lnTo>
                        <a:lnTo>
                          <a:pt x="30" y="30"/>
                        </a:lnTo>
                        <a:lnTo>
                          <a:pt x="25" y="29"/>
                        </a:lnTo>
                        <a:lnTo>
                          <a:pt x="18" y="31"/>
                        </a:lnTo>
                        <a:lnTo>
                          <a:pt x="18" y="33"/>
                        </a:lnTo>
                        <a:lnTo>
                          <a:pt x="17" y="34"/>
                        </a:lnTo>
                        <a:lnTo>
                          <a:pt x="16" y="36"/>
                        </a:lnTo>
                        <a:lnTo>
                          <a:pt x="16" y="36"/>
                        </a:lnTo>
                        <a:lnTo>
                          <a:pt x="19" y="37"/>
                        </a:lnTo>
                        <a:lnTo>
                          <a:pt x="21" y="40"/>
                        </a:lnTo>
                        <a:lnTo>
                          <a:pt x="22" y="42"/>
                        </a:lnTo>
                        <a:lnTo>
                          <a:pt x="22" y="42"/>
                        </a:lnTo>
                        <a:lnTo>
                          <a:pt x="20" y="39"/>
                        </a:lnTo>
                        <a:lnTo>
                          <a:pt x="16" y="40"/>
                        </a:lnTo>
                        <a:lnTo>
                          <a:pt x="14" y="52"/>
                        </a:lnTo>
                        <a:lnTo>
                          <a:pt x="10" y="55"/>
                        </a:lnTo>
                        <a:lnTo>
                          <a:pt x="10" y="57"/>
                        </a:lnTo>
                        <a:lnTo>
                          <a:pt x="15" y="59"/>
                        </a:lnTo>
                        <a:lnTo>
                          <a:pt x="15" y="62"/>
                        </a:lnTo>
                        <a:lnTo>
                          <a:pt x="13" y="65"/>
                        </a:lnTo>
                        <a:lnTo>
                          <a:pt x="10" y="67"/>
                        </a:lnTo>
                        <a:lnTo>
                          <a:pt x="10" y="70"/>
                        </a:lnTo>
                        <a:lnTo>
                          <a:pt x="9" y="72"/>
                        </a:lnTo>
                        <a:lnTo>
                          <a:pt x="7" y="73"/>
                        </a:lnTo>
                        <a:lnTo>
                          <a:pt x="3" y="71"/>
                        </a:lnTo>
                        <a:lnTo>
                          <a:pt x="1" y="71"/>
                        </a:lnTo>
                        <a:lnTo>
                          <a:pt x="1" y="88"/>
                        </a:lnTo>
                        <a:lnTo>
                          <a:pt x="0" y="90"/>
                        </a:lnTo>
                        <a:lnTo>
                          <a:pt x="0" y="92"/>
                        </a:lnTo>
                        <a:lnTo>
                          <a:pt x="1" y="96"/>
                        </a:lnTo>
                        <a:lnTo>
                          <a:pt x="1" y="98"/>
                        </a:lnTo>
                        <a:lnTo>
                          <a:pt x="2" y="99"/>
                        </a:lnTo>
                        <a:lnTo>
                          <a:pt x="3" y="102"/>
                        </a:lnTo>
                        <a:lnTo>
                          <a:pt x="4" y="104"/>
                        </a:lnTo>
                        <a:lnTo>
                          <a:pt x="4" y="106"/>
                        </a:lnTo>
                        <a:lnTo>
                          <a:pt x="1" y="111"/>
                        </a:lnTo>
                        <a:lnTo>
                          <a:pt x="3" y="112"/>
                        </a:lnTo>
                        <a:lnTo>
                          <a:pt x="3" y="114"/>
                        </a:lnTo>
                        <a:lnTo>
                          <a:pt x="3" y="116"/>
                        </a:lnTo>
                        <a:lnTo>
                          <a:pt x="5" y="119"/>
                        </a:lnTo>
                        <a:lnTo>
                          <a:pt x="5" y="123"/>
                        </a:lnTo>
                        <a:lnTo>
                          <a:pt x="4" y="124"/>
                        </a:lnTo>
                        <a:lnTo>
                          <a:pt x="9" y="129"/>
                        </a:lnTo>
                        <a:lnTo>
                          <a:pt x="11" y="131"/>
                        </a:lnTo>
                        <a:lnTo>
                          <a:pt x="30" y="136"/>
                        </a:lnTo>
                        <a:lnTo>
                          <a:pt x="29" y="140"/>
                        </a:lnTo>
                        <a:lnTo>
                          <a:pt x="25" y="145"/>
                        </a:lnTo>
                        <a:lnTo>
                          <a:pt x="22" y="155"/>
                        </a:lnTo>
                        <a:lnTo>
                          <a:pt x="22" y="165"/>
                        </a:lnTo>
                        <a:lnTo>
                          <a:pt x="23" y="165"/>
                        </a:lnTo>
                        <a:lnTo>
                          <a:pt x="24" y="167"/>
                        </a:lnTo>
                        <a:lnTo>
                          <a:pt x="40" y="164"/>
                        </a:lnTo>
                        <a:lnTo>
                          <a:pt x="50" y="168"/>
                        </a:lnTo>
                        <a:lnTo>
                          <a:pt x="52" y="167"/>
                        </a:lnTo>
                        <a:lnTo>
                          <a:pt x="55" y="167"/>
                        </a:lnTo>
                        <a:lnTo>
                          <a:pt x="57" y="167"/>
                        </a:lnTo>
                        <a:lnTo>
                          <a:pt x="58" y="170"/>
                        </a:lnTo>
                        <a:lnTo>
                          <a:pt x="61" y="171"/>
                        </a:lnTo>
                        <a:lnTo>
                          <a:pt x="62" y="170"/>
                        </a:lnTo>
                        <a:lnTo>
                          <a:pt x="63" y="168"/>
                        </a:lnTo>
                        <a:lnTo>
                          <a:pt x="65" y="167"/>
                        </a:lnTo>
                        <a:lnTo>
                          <a:pt x="68" y="167"/>
                        </a:lnTo>
                        <a:lnTo>
                          <a:pt x="71" y="169"/>
                        </a:lnTo>
                        <a:lnTo>
                          <a:pt x="75" y="169"/>
                        </a:lnTo>
                        <a:lnTo>
                          <a:pt x="80" y="166"/>
                        </a:lnTo>
                        <a:lnTo>
                          <a:pt x="88" y="165"/>
                        </a:lnTo>
                        <a:lnTo>
                          <a:pt x="89" y="163"/>
                        </a:lnTo>
                        <a:lnTo>
                          <a:pt x="92" y="164"/>
                        </a:lnTo>
                        <a:lnTo>
                          <a:pt x="96" y="164"/>
                        </a:lnTo>
                        <a:lnTo>
                          <a:pt x="97" y="166"/>
                        </a:lnTo>
                        <a:lnTo>
                          <a:pt x="99" y="165"/>
                        </a:lnTo>
                        <a:lnTo>
                          <a:pt x="99" y="163"/>
                        </a:lnTo>
                        <a:lnTo>
                          <a:pt x="97" y="159"/>
                        </a:lnTo>
                        <a:lnTo>
                          <a:pt x="97" y="155"/>
                        </a:lnTo>
                        <a:lnTo>
                          <a:pt x="98" y="152"/>
                        </a:lnTo>
                        <a:lnTo>
                          <a:pt x="104" y="150"/>
                        </a:lnTo>
                        <a:lnTo>
                          <a:pt x="106" y="145"/>
                        </a:lnTo>
                        <a:lnTo>
                          <a:pt x="110" y="143"/>
                        </a:lnTo>
                        <a:lnTo>
                          <a:pt x="111" y="141"/>
                        </a:lnTo>
                        <a:lnTo>
                          <a:pt x="91" y="122"/>
                        </a:lnTo>
                        <a:lnTo>
                          <a:pt x="90" y="114"/>
                        </a:lnTo>
                        <a:lnTo>
                          <a:pt x="87" y="113"/>
                        </a:lnTo>
                        <a:lnTo>
                          <a:pt x="85" y="110"/>
                        </a:lnTo>
                        <a:lnTo>
                          <a:pt x="85" y="108"/>
                        </a:lnTo>
                        <a:lnTo>
                          <a:pt x="85" y="107"/>
                        </a:lnTo>
                        <a:lnTo>
                          <a:pt x="89" y="110"/>
                        </a:lnTo>
                        <a:lnTo>
                          <a:pt x="90" y="110"/>
                        </a:lnTo>
                        <a:lnTo>
                          <a:pt x="91" y="107"/>
                        </a:lnTo>
                        <a:lnTo>
                          <a:pt x="104" y="101"/>
                        </a:lnTo>
                        <a:lnTo>
                          <a:pt x="106" y="98"/>
                        </a:lnTo>
                        <a:lnTo>
                          <a:pt x="116" y="95"/>
                        </a:lnTo>
                        <a:lnTo>
                          <a:pt x="116" y="89"/>
                        </a:lnTo>
                        <a:lnTo>
                          <a:pt x="119" y="90"/>
                        </a:lnTo>
                        <a:lnTo>
                          <a:pt x="123" y="95"/>
                        </a:lnTo>
                        <a:lnTo>
                          <a:pt x="124" y="95"/>
                        </a:lnTo>
                        <a:lnTo>
                          <a:pt x="126" y="83"/>
                        </a:lnTo>
                        <a:lnTo>
                          <a:pt x="126" y="82"/>
                        </a:lnTo>
                        <a:lnTo>
                          <a:pt x="122" y="77"/>
                        </a:lnTo>
                        <a:lnTo>
                          <a:pt x="119" y="53"/>
                        </a:lnTo>
                        <a:lnTo>
                          <a:pt x="116" y="50"/>
                        </a:lnTo>
                        <a:lnTo>
                          <a:pt x="116" y="48"/>
                        </a:lnTo>
                        <a:lnTo>
                          <a:pt x="118" y="42"/>
                        </a:lnTo>
                        <a:lnTo>
                          <a:pt x="119" y="34"/>
                        </a:lnTo>
                        <a:lnTo>
                          <a:pt x="116" y="28"/>
                        </a:lnTo>
                        <a:lnTo>
                          <a:pt x="110" y="26"/>
                        </a:lnTo>
                        <a:lnTo>
                          <a:pt x="109" y="23"/>
                        </a:lnTo>
                        <a:lnTo>
                          <a:pt x="107" y="19"/>
                        </a:lnTo>
                        <a:lnTo>
                          <a:pt x="105" y="19"/>
                        </a:lnTo>
                        <a:lnTo>
                          <a:pt x="103" y="18"/>
                        </a:lnTo>
                        <a:lnTo>
                          <a:pt x="102" y="18"/>
                        </a:lnTo>
                        <a:lnTo>
                          <a:pt x="102" y="16"/>
                        </a:lnTo>
                        <a:lnTo>
                          <a:pt x="100" y="15"/>
                        </a:lnTo>
                        <a:lnTo>
                          <a:pt x="98" y="13"/>
                        </a:lnTo>
                        <a:lnTo>
                          <a:pt x="92" y="15"/>
                        </a:lnTo>
                        <a:lnTo>
                          <a:pt x="90" y="16"/>
                        </a:lnTo>
                        <a:lnTo>
                          <a:pt x="91" y="14"/>
                        </a:lnTo>
                        <a:lnTo>
                          <a:pt x="95" y="11"/>
                        </a:lnTo>
                        <a:lnTo>
                          <a:pt x="93" y="11"/>
                        </a:lnTo>
                        <a:lnTo>
                          <a:pt x="91" y="11"/>
                        </a:lnTo>
                        <a:lnTo>
                          <a:pt x="88" y="16"/>
                        </a:lnTo>
                        <a:lnTo>
                          <a:pt x="86" y="18"/>
                        </a:lnTo>
                        <a:lnTo>
                          <a:pt x="85" y="19"/>
                        </a:lnTo>
                        <a:lnTo>
                          <a:pt x="85" y="17"/>
                        </a:lnTo>
                        <a:lnTo>
                          <a:pt x="80" y="18"/>
                        </a:lnTo>
                        <a:lnTo>
                          <a:pt x="76" y="22"/>
                        </a:lnTo>
                        <a:lnTo>
                          <a:pt x="77" y="23"/>
                        </a:lnTo>
                        <a:lnTo>
                          <a:pt x="75" y="23"/>
                        </a:lnTo>
                        <a:lnTo>
                          <a:pt x="72" y="22"/>
                        </a:lnTo>
                        <a:lnTo>
                          <a:pt x="68" y="25"/>
                        </a:lnTo>
                        <a:lnTo>
                          <a:pt x="68" y="23"/>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grpSp>
                <p:nvGrpSpPr>
                  <p:cNvPr id="42" name="Group 41">
                    <a:extLst>
                      <a:ext uri="{FF2B5EF4-FFF2-40B4-BE49-F238E27FC236}">
                        <a16:creationId xmlns:a16="http://schemas.microsoft.com/office/drawing/2014/main" xmlns="" id="{098F56B3-06CA-5240-90EB-A129A554B33A}"/>
                      </a:ext>
                    </a:extLst>
                  </p:cNvPr>
                  <p:cNvGrpSpPr/>
                  <p:nvPr/>
                </p:nvGrpSpPr>
                <p:grpSpPr>
                  <a:xfrm>
                    <a:off x="4146550" y="3297238"/>
                    <a:ext cx="319088" cy="315913"/>
                    <a:chOff x="4146550" y="3297238"/>
                    <a:chExt cx="319088" cy="315913"/>
                  </a:xfrm>
                  <a:grpFill/>
                </p:grpSpPr>
                <p:sp>
                  <p:nvSpPr>
                    <p:cNvPr id="308" name="Freeform 795">
                      <a:extLst>
                        <a:ext uri="{FF2B5EF4-FFF2-40B4-BE49-F238E27FC236}">
                          <a16:creationId xmlns:a16="http://schemas.microsoft.com/office/drawing/2014/main" xmlns="" id="{18A180F4-FB94-3C4D-A3E0-94E0EDC1476B}"/>
                        </a:ext>
                      </a:extLst>
                    </p:cNvPr>
                    <p:cNvSpPr/>
                    <p:nvPr/>
                  </p:nvSpPr>
                  <p:spPr>
                    <a:xfrm>
                      <a:off x="4445000" y="3563938"/>
                      <a:ext cx="20638" cy="49213"/>
                    </a:xfrm>
                    <a:custGeom>
                      <a:avLst/>
                      <a:gdLst>
                        <a:gd name="T0" fmla="*/ 10 w 13"/>
                        <a:gd name="T1" fmla="*/ 0 h 31"/>
                        <a:gd name="T2" fmla="*/ 11 w 13"/>
                        <a:gd name="T3" fmla="*/ 0 h 31"/>
                        <a:gd name="T4" fmla="*/ 13 w 13"/>
                        <a:gd name="T5" fmla="*/ 15 h 31"/>
                        <a:gd name="T6" fmla="*/ 8 w 13"/>
                        <a:gd name="T7" fmla="*/ 31 h 31"/>
                        <a:gd name="T8" fmla="*/ 7 w 13"/>
                        <a:gd name="T9" fmla="*/ 29 h 31"/>
                        <a:gd name="T10" fmla="*/ 6 w 13"/>
                        <a:gd name="T11" fmla="*/ 29 h 31"/>
                        <a:gd name="T12" fmla="*/ 4 w 13"/>
                        <a:gd name="T13" fmla="*/ 28 h 31"/>
                        <a:gd name="T14" fmla="*/ 3 w 13"/>
                        <a:gd name="T15" fmla="*/ 27 h 31"/>
                        <a:gd name="T16" fmla="*/ 3 w 13"/>
                        <a:gd name="T17" fmla="*/ 24 h 31"/>
                        <a:gd name="T18" fmla="*/ 2 w 13"/>
                        <a:gd name="T19" fmla="*/ 24 h 31"/>
                        <a:gd name="T20" fmla="*/ 1 w 13"/>
                        <a:gd name="T21" fmla="*/ 17 h 31"/>
                        <a:gd name="T22" fmla="*/ 0 w 13"/>
                        <a:gd name="T23" fmla="*/ 15 h 31"/>
                        <a:gd name="T24" fmla="*/ 0 w 13"/>
                        <a:gd name="T25" fmla="*/ 11 h 31"/>
                        <a:gd name="T26" fmla="*/ 1 w 13"/>
                        <a:gd name="T27" fmla="*/ 8 h 31"/>
                        <a:gd name="T28" fmla="*/ 2 w 13"/>
                        <a:gd name="T29" fmla="*/ 8 h 31"/>
                        <a:gd name="T30" fmla="*/ 4 w 13"/>
                        <a:gd name="T31" fmla="*/ 8 h 31"/>
                        <a:gd name="T32" fmla="*/ 7 w 13"/>
                        <a:gd name="T33" fmla="*/ 5 h 31"/>
                        <a:gd name="T34" fmla="*/ 9 w 13"/>
                        <a:gd name="T35" fmla="*/ 5 h 31"/>
                        <a:gd name="T36" fmla="*/ 10 w 13"/>
                        <a:gd name="T37" fmla="*/ 3 h 31"/>
                        <a:gd name="T38" fmla="*/ 10 w 13"/>
                        <a:gd name="T3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 h="31">
                          <a:moveTo>
                            <a:pt x="10" y="0"/>
                          </a:moveTo>
                          <a:lnTo>
                            <a:pt x="11" y="0"/>
                          </a:lnTo>
                          <a:lnTo>
                            <a:pt x="13" y="15"/>
                          </a:lnTo>
                          <a:lnTo>
                            <a:pt x="8" y="31"/>
                          </a:lnTo>
                          <a:lnTo>
                            <a:pt x="7" y="29"/>
                          </a:lnTo>
                          <a:lnTo>
                            <a:pt x="6" y="29"/>
                          </a:lnTo>
                          <a:lnTo>
                            <a:pt x="4" y="28"/>
                          </a:lnTo>
                          <a:lnTo>
                            <a:pt x="3" y="27"/>
                          </a:lnTo>
                          <a:lnTo>
                            <a:pt x="3" y="24"/>
                          </a:lnTo>
                          <a:lnTo>
                            <a:pt x="2" y="24"/>
                          </a:lnTo>
                          <a:lnTo>
                            <a:pt x="1" y="17"/>
                          </a:lnTo>
                          <a:lnTo>
                            <a:pt x="0" y="15"/>
                          </a:lnTo>
                          <a:lnTo>
                            <a:pt x="0" y="11"/>
                          </a:lnTo>
                          <a:lnTo>
                            <a:pt x="1" y="8"/>
                          </a:lnTo>
                          <a:lnTo>
                            <a:pt x="2" y="8"/>
                          </a:lnTo>
                          <a:lnTo>
                            <a:pt x="4" y="8"/>
                          </a:lnTo>
                          <a:lnTo>
                            <a:pt x="7" y="5"/>
                          </a:lnTo>
                          <a:lnTo>
                            <a:pt x="9" y="5"/>
                          </a:lnTo>
                          <a:lnTo>
                            <a:pt x="10" y="3"/>
                          </a:lnTo>
                          <a:lnTo>
                            <a:pt x="10"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309" name="Freeform 797">
                      <a:extLst>
                        <a:ext uri="{FF2B5EF4-FFF2-40B4-BE49-F238E27FC236}">
                          <a16:creationId xmlns:a16="http://schemas.microsoft.com/office/drawing/2014/main" xmlns="" id="{2AAC968D-0CD9-384B-A92A-16EE20EDFE0C}"/>
                        </a:ext>
                      </a:extLst>
                    </p:cNvPr>
                    <p:cNvSpPr/>
                    <p:nvPr/>
                  </p:nvSpPr>
                  <p:spPr>
                    <a:xfrm>
                      <a:off x="4146550" y="3297238"/>
                      <a:ext cx="285750" cy="287338"/>
                    </a:xfrm>
                    <a:custGeom>
                      <a:avLst/>
                      <a:gdLst>
                        <a:gd name="T0" fmla="*/ 89 w 180"/>
                        <a:gd name="T1" fmla="*/ 17 h 181"/>
                        <a:gd name="T2" fmla="*/ 75 w 180"/>
                        <a:gd name="T3" fmla="*/ 28 h 181"/>
                        <a:gd name="T4" fmla="*/ 73 w 180"/>
                        <a:gd name="T5" fmla="*/ 36 h 181"/>
                        <a:gd name="T6" fmla="*/ 67 w 180"/>
                        <a:gd name="T7" fmla="*/ 39 h 181"/>
                        <a:gd name="T8" fmla="*/ 49 w 180"/>
                        <a:gd name="T9" fmla="*/ 34 h 181"/>
                        <a:gd name="T10" fmla="*/ 41 w 180"/>
                        <a:gd name="T11" fmla="*/ 31 h 181"/>
                        <a:gd name="T12" fmla="*/ 48 w 180"/>
                        <a:gd name="T13" fmla="*/ 53 h 181"/>
                        <a:gd name="T14" fmla="*/ 41 w 180"/>
                        <a:gd name="T15" fmla="*/ 53 h 181"/>
                        <a:gd name="T16" fmla="*/ 24 w 180"/>
                        <a:gd name="T17" fmla="*/ 50 h 181"/>
                        <a:gd name="T18" fmla="*/ 17 w 180"/>
                        <a:gd name="T19" fmla="*/ 52 h 181"/>
                        <a:gd name="T20" fmla="*/ 5 w 180"/>
                        <a:gd name="T21" fmla="*/ 60 h 181"/>
                        <a:gd name="T22" fmla="*/ 3 w 180"/>
                        <a:gd name="T23" fmla="*/ 64 h 181"/>
                        <a:gd name="T24" fmla="*/ 3 w 180"/>
                        <a:gd name="T25" fmla="*/ 68 h 181"/>
                        <a:gd name="T26" fmla="*/ 9 w 180"/>
                        <a:gd name="T27" fmla="*/ 71 h 181"/>
                        <a:gd name="T28" fmla="*/ 24 w 180"/>
                        <a:gd name="T29" fmla="*/ 77 h 181"/>
                        <a:gd name="T30" fmla="*/ 30 w 180"/>
                        <a:gd name="T31" fmla="*/ 79 h 181"/>
                        <a:gd name="T32" fmla="*/ 36 w 180"/>
                        <a:gd name="T33" fmla="*/ 83 h 181"/>
                        <a:gd name="T34" fmla="*/ 38 w 180"/>
                        <a:gd name="T35" fmla="*/ 86 h 181"/>
                        <a:gd name="T36" fmla="*/ 37 w 180"/>
                        <a:gd name="T37" fmla="*/ 91 h 181"/>
                        <a:gd name="T38" fmla="*/ 52 w 180"/>
                        <a:gd name="T39" fmla="*/ 104 h 181"/>
                        <a:gd name="T40" fmla="*/ 51 w 180"/>
                        <a:gd name="T41" fmla="*/ 114 h 181"/>
                        <a:gd name="T42" fmla="*/ 58 w 180"/>
                        <a:gd name="T43" fmla="*/ 124 h 181"/>
                        <a:gd name="T44" fmla="*/ 52 w 180"/>
                        <a:gd name="T45" fmla="*/ 134 h 181"/>
                        <a:gd name="T46" fmla="*/ 44 w 180"/>
                        <a:gd name="T47" fmla="*/ 161 h 181"/>
                        <a:gd name="T48" fmla="*/ 53 w 180"/>
                        <a:gd name="T49" fmla="*/ 169 h 181"/>
                        <a:gd name="T50" fmla="*/ 78 w 180"/>
                        <a:gd name="T51" fmla="*/ 174 h 181"/>
                        <a:gd name="T52" fmla="*/ 93 w 180"/>
                        <a:gd name="T53" fmla="*/ 181 h 181"/>
                        <a:gd name="T54" fmla="*/ 110 w 180"/>
                        <a:gd name="T55" fmla="*/ 171 h 181"/>
                        <a:gd name="T56" fmla="*/ 121 w 180"/>
                        <a:gd name="T57" fmla="*/ 160 h 181"/>
                        <a:gd name="T58" fmla="*/ 130 w 180"/>
                        <a:gd name="T59" fmla="*/ 160 h 181"/>
                        <a:gd name="T60" fmla="*/ 136 w 180"/>
                        <a:gd name="T61" fmla="*/ 161 h 181"/>
                        <a:gd name="T62" fmla="*/ 143 w 180"/>
                        <a:gd name="T63" fmla="*/ 162 h 181"/>
                        <a:gd name="T64" fmla="*/ 150 w 180"/>
                        <a:gd name="T65" fmla="*/ 167 h 181"/>
                        <a:gd name="T66" fmla="*/ 160 w 180"/>
                        <a:gd name="T67" fmla="*/ 162 h 181"/>
                        <a:gd name="T68" fmla="*/ 173 w 180"/>
                        <a:gd name="T69" fmla="*/ 152 h 181"/>
                        <a:gd name="T70" fmla="*/ 172 w 180"/>
                        <a:gd name="T71" fmla="*/ 145 h 181"/>
                        <a:gd name="T72" fmla="*/ 164 w 180"/>
                        <a:gd name="T73" fmla="*/ 134 h 181"/>
                        <a:gd name="T74" fmla="*/ 161 w 180"/>
                        <a:gd name="T75" fmla="*/ 129 h 181"/>
                        <a:gd name="T76" fmla="*/ 162 w 180"/>
                        <a:gd name="T77" fmla="*/ 113 h 181"/>
                        <a:gd name="T78" fmla="*/ 162 w 180"/>
                        <a:gd name="T79" fmla="*/ 108 h 181"/>
                        <a:gd name="T80" fmla="*/ 153 w 180"/>
                        <a:gd name="T81" fmla="*/ 105 h 181"/>
                        <a:gd name="T82" fmla="*/ 153 w 180"/>
                        <a:gd name="T83" fmla="*/ 95 h 181"/>
                        <a:gd name="T84" fmla="*/ 157 w 180"/>
                        <a:gd name="T85" fmla="*/ 89 h 181"/>
                        <a:gd name="T86" fmla="*/ 169 w 180"/>
                        <a:gd name="T87" fmla="*/ 78 h 181"/>
                        <a:gd name="T88" fmla="*/ 175 w 180"/>
                        <a:gd name="T89" fmla="*/ 55 h 181"/>
                        <a:gd name="T90" fmla="*/ 158 w 180"/>
                        <a:gd name="T91" fmla="*/ 37 h 181"/>
                        <a:gd name="T92" fmla="*/ 144 w 180"/>
                        <a:gd name="T93" fmla="*/ 34 h 181"/>
                        <a:gd name="T94" fmla="*/ 136 w 180"/>
                        <a:gd name="T95" fmla="*/ 27 h 181"/>
                        <a:gd name="T96" fmla="*/ 129 w 180"/>
                        <a:gd name="T97" fmla="*/ 25 h 181"/>
                        <a:gd name="T98" fmla="*/ 114 w 180"/>
                        <a:gd name="T99" fmla="*/ 13 h 181"/>
                        <a:gd name="T100" fmla="*/ 106 w 180"/>
                        <a:gd name="T101"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0" h="181">
                          <a:moveTo>
                            <a:pt x="106" y="0"/>
                          </a:moveTo>
                          <a:lnTo>
                            <a:pt x="104" y="1"/>
                          </a:lnTo>
                          <a:lnTo>
                            <a:pt x="92" y="4"/>
                          </a:lnTo>
                          <a:lnTo>
                            <a:pt x="89" y="17"/>
                          </a:lnTo>
                          <a:lnTo>
                            <a:pt x="90" y="18"/>
                          </a:lnTo>
                          <a:lnTo>
                            <a:pt x="90" y="20"/>
                          </a:lnTo>
                          <a:lnTo>
                            <a:pt x="83" y="26"/>
                          </a:lnTo>
                          <a:lnTo>
                            <a:pt x="75" y="28"/>
                          </a:lnTo>
                          <a:lnTo>
                            <a:pt x="71" y="31"/>
                          </a:lnTo>
                          <a:lnTo>
                            <a:pt x="70" y="34"/>
                          </a:lnTo>
                          <a:lnTo>
                            <a:pt x="70" y="36"/>
                          </a:lnTo>
                          <a:lnTo>
                            <a:pt x="73" y="36"/>
                          </a:lnTo>
                          <a:lnTo>
                            <a:pt x="75" y="36"/>
                          </a:lnTo>
                          <a:lnTo>
                            <a:pt x="74" y="37"/>
                          </a:lnTo>
                          <a:lnTo>
                            <a:pt x="69" y="38"/>
                          </a:lnTo>
                          <a:lnTo>
                            <a:pt x="67" y="39"/>
                          </a:lnTo>
                          <a:lnTo>
                            <a:pt x="62" y="40"/>
                          </a:lnTo>
                          <a:lnTo>
                            <a:pt x="54" y="38"/>
                          </a:lnTo>
                          <a:lnTo>
                            <a:pt x="52" y="38"/>
                          </a:lnTo>
                          <a:lnTo>
                            <a:pt x="49" y="34"/>
                          </a:lnTo>
                          <a:lnTo>
                            <a:pt x="50" y="32"/>
                          </a:lnTo>
                          <a:lnTo>
                            <a:pt x="49" y="32"/>
                          </a:lnTo>
                          <a:lnTo>
                            <a:pt x="43" y="32"/>
                          </a:lnTo>
                          <a:lnTo>
                            <a:pt x="41" y="31"/>
                          </a:lnTo>
                          <a:lnTo>
                            <a:pt x="42" y="39"/>
                          </a:lnTo>
                          <a:lnTo>
                            <a:pt x="44" y="40"/>
                          </a:lnTo>
                          <a:lnTo>
                            <a:pt x="46" y="52"/>
                          </a:lnTo>
                          <a:lnTo>
                            <a:pt x="48" y="53"/>
                          </a:lnTo>
                          <a:lnTo>
                            <a:pt x="47" y="54"/>
                          </a:lnTo>
                          <a:lnTo>
                            <a:pt x="44" y="55"/>
                          </a:lnTo>
                          <a:lnTo>
                            <a:pt x="43" y="54"/>
                          </a:lnTo>
                          <a:lnTo>
                            <a:pt x="41" y="53"/>
                          </a:lnTo>
                          <a:lnTo>
                            <a:pt x="37" y="54"/>
                          </a:lnTo>
                          <a:lnTo>
                            <a:pt x="35" y="54"/>
                          </a:lnTo>
                          <a:lnTo>
                            <a:pt x="31" y="56"/>
                          </a:lnTo>
                          <a:lnTo>
                            <a:pt x="24" y="50"/>
                          </a:lnTo>
                          <a:lnTo>
                            <a:pt x="20" y="50"/>
                          </a:lnTo>
                          <a:lnTo>
                            <a:pt x="19" y="50"/>
                          </a:lnTo>
                          <a:lnTo>
                            <a:pt x="17" y="51"/>
                          </a:lnTo>
                          <a:lnTo>
                            <a:pt x="17" y="52"/>
                          </a:lnTo>
                          <a:lnTo>
                            <a:pt x="1" y="57"/>
                          </a:lnTo>
                          <a:lnTo>
                            <a:pt x="0" y="59"/>
                          </a:lnTo>
                          <a:lnTo>
                            <a:pt x="0" y="61"/>
                          </a:lnTo>
                          <a:lnTo>
                            <a:pt x="5" y="60"/>
                          </a:lnTo>
                          <a:lnTo>
                            <a:pt x="5" y="61"/>
                          </a:lnTo>
                          <a:lnTo>
                            <a:pt x="4" y="61"/>
                          </a:lnTo>
                          <a:lnTo>
                            <a:pt x="2" y="63"/>
                          </a:lnTo>
                          <a:lnTo>
                            <a:pt x="3" y="64"/>
                          </a:lnTo>
                          <a:lnTo>
                            <a:pt x="7" y="64"/>
                          </a:lnTo>
                          <a:lnTo>
                            <a:pt x="7" y="66"/>
                          </a:lnTo>
                          <a:lnTo>
                            <a:pt x="2" y="67"/>
                          </a:lnTo>
                          <a:lnTo>
                            <a:pt x="3" y="68"/>
                          </a:lnTo>
                          <a:lnTo>
                            <a:pt x="6" y="69"/>
                          </a:lnTo>
                          <a:lnTo>
                            <a:pt x="6" y="72"/>
                          </a:lnTo>
                          <a:lnTo>
                            <a:pt x="9" y="73"/>
                          </a:lnTo>
                          <a:lnTo>
                            <a:pt x="9" y="71"/>
                          </a:lnTo>
                          <a:lnTo>
                            <a:pt x="11" y="71"/>
                          </a:lnTo>
                          <a:lnTo>
                            <a:pt x="22" y="75"/>
                          </a:lnTo>
                          <a:lnTo>
                            <a:pt x="22" y="77"/>
                          </a:lnTo>
                          <a:lnTo>
                            <a:pt x="24" y="77"/>
                          </a:lnTo>
                          <a:lnTo>
                            <a:pt x="27" y="76"/>
                          </a:lnTo>
                          <a:lnTo>
                            <a:pt x="29" y="77"/>
                          </a:lnTo>
                          <a:lnTo>
                            <a:pt x="28" y="78"/>
                          </a:lnTo>
                          <a:lnTo>
                            <a:pt x="30" y="79"/>
                          </a:lnTo>
                          <a:lnTo>
                            <a:pt x="32" y="78"/>
                          </a:lnTo>
                          <a:lnTo>
                            <a:pt x="33" y="78"/>
                          </a:lnTo>
                          <a:lnTo>
                            <a:pt x="33" y="83"/>
                          </a:lnTo>
                          <a:lnTo>
                            <a:pt x="36" y="83"/>
                          </a:lnTo>
                          <a:lnTo>
                            <a:pt x="40" y="83"/>
                          </a:lnTo>
                          <a:lnTo>
                            <a:pt x="43" y="84"/>
                          </a:lnTo>
                          <a:lnTo>
                            <a:pt x="38" y="85"/>
                          </a:lnTo>
                          <a:lnTo>
                            <a:pt x="38" y="86"/>
                          </a:lnTo>
                          <a:lnTo>
                            <a:pt x="40" y="88"/>
                          </a:lnTo>
                          <a:lnTo>
                            <a:pt x="39" y="90"/>
                          </a:lnTo>
                          <a:lnTo>
                            <a:pt x="37" y="89"/>
                          </a:lnTo>
                          <a:lnTo>
                            <a:pt x="37" y="91"/>
                          </a:lnTo>
                          <a:lnTo>
                            <a:pt x="42" y="97"/>
                          </a:lnTo>
                          <a:lnTo>
                            <a:pt x="42" y="99"/>
                          </a:lnTo>
                          <a:lnTo>
                            <a:pt x="49" y="103"/>
                          </a:lnTo>
                          <a:lnTo>
                            <a:pt x="52" y="104"/>
                          </a:lnTo>
                          <a:lnTo>
                            <a:pt x="52" y="105"/>
                          </a:lnTo>
                          <a:lnTo>
                            <a:pt x="53" y="108"/>
                          </a:lnTo>
                          <a:lnTo>
                            <a:pt x="53" y="111"/>
                          </a:lnTo>
                          <a:lnTo>
                            <a:pt x="51" y="114"/>
                          </a:lnTo>
                          <a:lnTo>
                            <a:pt x="52" y="116"/>
                          </a:lnTo>
                          <a:lnTo>
                            <a:pt x="55" y="118"/>
                          </a:lnTo>
                          <a:lnTo>
                            <a:pt x="57" y="121"/>
                          </a:lnTo>
                          <a:lnTo>
                            <a:pt x="58" y="124"/>
                          </a:lnTo>
                          <a:lnTo>
                            <a:pt x="53" y="119"/>
                          </a:lnTo>
                          <a:lnTo>
                            <a:pt x="52" y="121"/>
                          </a:lnTo>
                          <a:lnTo>
                            <a:pt x="51" y="136"/>
                          </a:lnTo>
                          <a:lnTo>
                            <a:pt x="52" y="134"/>
                          </a:lnTo>
                          <a:lnTo>
                            <a:pt x="53" y="136"/>
                          </a:lnTo>
                          <a:lnTo>
                            <a:pt x="51" y="138"/>
                          </a:lnTo>
                          <a:lnTo>
                            <a:pt x="47" y="160"/>
                          </a:lnTo>
                          <a:lnTo>
                            <a:pt x="44" y="161"/>
                          </a:lnTo>
                          <a:lnTo>
                            <a:pt x="42" y="161"/>
                          </a:lnTo>
                          <a:lnTo>
                            <a:pt x="42" y="162"/>
                          </a:lnTo>
                          <a:lnTo>
                            <a:pt x="50" y="168"/>
                          </a:lnTo>
                          <a:lnTo>
                            <a:pt x="53" y="169"/>
                          </a:lnTo>
                          <a:lnTo>
                            <a:pt x="58" y="172"/>
                          </a:lnTo>
                          <a:lnTo>
                            <a:pt x="73" y="176"/>
                          </a:lnTo>
                          <a:lnTo>
                            <a:pt x="75" y="175"/>
                          </a:lnTo>
                          <a:lnTo>
                            <a:pt x="78" y="174"/>
                          </a:lnTo>
                          <a:lnTo>
                            <a:pt x="80" y="173"/>
                          </a:lnTo>
                          <a:lnTo>
                            <a:pt x="86" y="176"/>
                          </a:lnTo>
                          <a:lnTo>
                            <a:pt x="89" y="177"/>
                          </a:lnTo>
                          <a:lnTo>
                            <a:pt x="93" y="181"/>
                          </a:lnTo>
                          <a:lnTo>
                            <a:pt x="96" y="181"/>
                          </a:lnTo>
                          <a:lnTo>
                            <a:pt x="112" y="180"/>
                          </a:lnTo>
                          <a:lnTo>
                            <a:pt x="111" y="173"/>
                          </a:lnTo>
                          <a:lnTo>
                            <a:pt x="110" y="171"/>
                          </a:lnTo>
                          <a:lnTo>
                            <a:pt x="111" y="168"/>
                          </a:lnTo>
                          <a:lnTo>
                            <a:pt x="112" y="165"/>
                          </a:lnTo>
                          <a:lnTo>
                            <a:pt x="120" y="161"/>
                          </a:lnTo>
                          <a:lnTo>
                            <a:pt x="121" y="160"/>
                          </a:lnTo>
                          <a:lnTo>
                            <a:pt x="124" y="158"/>
                          </a:lnTo>
                          <a:lnTo>
                            <a:pt x="125" y="158"/>
                          </a:lnTo>
                          <a:lnTo>
                            <a:pt x="126" y="159"/>
                          </a:lnTo>
                          <a:lnTo>
                            <a:pt x="130" y="160"/>
                          </a:lnTo>
                          <a:lnTo>
                            <a:pt x="131" y="160"/>
                          </a:lnTo>
                          <a:lnTo>
                            <a:pt x="131" y="161"/>
                          </a:lnTo>
                          <a:lnTo>
                            <a:pt x="136" y="162"/>
                          </a:lnTo>
                          <a:lnTo>
                            <a:pt x="136" y="161"/>
                          </a:lnTo>
                          <a:lnTo>
                            <a:pt x="138" y="161"/>
                          </a:lnTo>
                          <a:lnTo>
                            <a:pt x="139" y="162"/>
                          </a:lnTo>
                          <a:lnTo>
                            <a:pt x="141" y="162"/>
                          </a:lnTo>
                          <a:lnTo>
                            <a:pt x="143" y="162"/>
                          </a:lnTo>
                          <a:lnTo>
                            <a:pt x="143" y="164"/>
                          </a:lnTo>
                          <a:lnTo>
                            <a:pt x="144" y="164"/>
                          </a:lnTo>
                          <a:lnTo>
                            <a:pt x="147" y="164"/>
                          </a:lnTo>
                          <a:lnTo>
                            <a:pt x="150" y="167"/>
                          </a:lnTo>
                          <a:lnTo>
                            <a:pt x="153" y="167"/>
                          </a:lnTo>
                          <a:lnTo>
                            <a:pt x="160" y="164"/>
                          </a:lnTo>
                          <a:lnTo>
                            <a:pt x="160" y="163"/>
                          </a:lnTo>
                          <a:lnTo>
                            <a:pt x="160" y="162"/>
                          </a:lnTo>
                          <a:lnTo>
                            <a:pt x="167" y="156"/>
                          </a:lnTo>
                          <a:lnTo>
                            <a:pt x="168" y="155"/>
                          </a:lnTo>
                          <a:lnTo>
                            <a:pt x="173" y="153"/>
                          </a:lnTo>
                          <a:lnTo>
                            <a:pt x="173" y="152"/>
                          </a:lnTo>
                          <a:lnTo>
                            <a:pt x="173" y="151"/>
                          </a:lnTo>
                          <a:lnTo>
                            <a:pt x="173" y="150"/>
                          </a:lnTo>
                          <a:lnTo>
                            <a:pt x="173" y="147"/>
                          </a:lnTo>
                          <a:lnTo>
                            <a:pt x="172" y="145"/>
                          </a:lnTo>
                          <a:lnTo>
                            <a:pt x="166" y="145"/>
                          </a:lnTo>
                          <a:lnTo>
                            <a:pt x="164" y="142"/>
                          </a:lnTo>
                          <a:lnTo>
                            <a:pt x="164" y="137"/>
                          </a:lnTo>
                          <a:lnTo>
                            <a:pt x="164" y="134"/>
                          </a:lnTo>
                          <a:lnTo>
                            <a:pt x="164" y="132"/>
                          </a:lnTo>
                          <a:lnTo>
                            <a:pt x="162" y="131"/>
                          </a:lnTo>
                          <a:lnTo>
                            <a:pt x="161" y="130"/>
                          </a:lnTo>
                          <a:lnTo>
                            <a:pt x="161" y="129"/>
                          </a:lnTo>
                          <a:lnTo>
                            <a:pt x="161" y="127"/>
                          </a:lnTo>
                          <a:lnTo>
                            <a:pt x="163" y="125"/>
                          </a:lnTo>
                          <a:lnTo>
                            <a:pt x="166" y="123"/>
                          </a:lnTo>
                          <a:lnTo>
                            <a:pt x="162" y="113"/>
                          </a:lnTo>
                          <a:lnTo>
                            <a:pt x="162" y="112"/>
                          </a:lnTo>
                          <a:lnTo>
                            <a:pt x="165" y="111"/>
                          </a:lnTo>
                          <a:lnTo>
                            <a:pt x="164" y="108"/>
                          </a:lnTo>
                          <a:lnTo>
                            <a:pt x="162" y="108"/>
                          </a:lnTo>
                          <a:lnTo>
                            <a:pt x="161" y="101"/>
                          </a:lnTo>
                          <a:lnTo>
                            <a:pt x="161" y="100"/>
                          </a:lnTo>
                          <a:lnTo>
                            <a:pt x="156" y="100"/>
                          </a:lnTo>
                          <a:lnTo>
                            <a:pt x="153" y="105"/>
                          </a:lnTo>
                          <a:lnTo>
                            <a:pt x="152" y="106"/>
                          </a:lnTo>
                          <a:lnTo>
                            <a:pt x="151" y="105"/>
                          </a:lnTo>
                          <a:lnTo>
                            <a:pt x="152" y="96"/>
                          </a:lnTo>
                          <a:lnTo>
                            <a:pt x="153" y="95"/>
                          </a:lnTo>
                          <a:lnTo>
                            <a:pt x="154" y="94"/>
                          </a:lnTo>
                          <a:lnTo>
                            <a:pt x="155" y="92"/>
                          </a:lnTo>
                          <a:lnTo>
                            <a:pt x="156" y="92"/>
                          </a:lnTo>
                          <a:lnTo>
                            <a:pt x="157" y="89"/>
                          </a:lnTo>
                          <a:lnTo>
                            <a:pt x="164" y="81"/>
                          </a:lnTo>
                          <a:lnTo>
                            <a:pt x="163" y="79"/>
                          </a:lnTo>
                          <a:lnTo>
                            <a:pt x="164" y="77"/>
                          </a:lnTo>
                          <a:lnTo>
                            <a:pt x="169" y="78"/>
                          </a:lnTo>
                          <a:lnTo>
                            <a:pt x="173" y="75"/>
                          </a:lnTo>
                          <a:lnTo>
                            <a:pt x="172" y="75"/>
                          </a:lnTo>
                          <a:lnTo>
                            <a:pt x="172" y="65"/>
                          </a:lnTo>
                          <a:lnTo>
                            <a:pt x="175" y="55"/>
                          </a:lnTo>
                          <a:lnTo>
                            <a:pt x="179" y="50"/>
                          </a:lnTo>
                          <a:lnTo>
                            <a:pt x="180" y="46"/>
                          </a:lnTo>
                          <a:lnTo>
                            <a:pt x="161" y="41"/>
                          </a:lnTo>
                          <a:lnTo>
                            <a:pt x="158" y="37"/>
                          </a:lnTo>
                          <a:lnTo>
                            <a:pt x="154" y="34"/>
                          </a:lnTo>
                          <a:lnTo>
                            <a:pt x="151" y="34"/>
                          </a:lnTo>
                          <a:lnTo>
                            <a:pt x="147" y="33"/>
                          </a:lnTo>
                          <a:lnTo>
                            <a:pt x="144" y="34"/>
                          </a:lnTo>
                          <a:lnTo>
                            <a:pt x="142" y="33"/>
                          </a:lnTo>
                          <a:lnTo>
                            <a:pt x="137" y="29"/>
                          </a:lnTo>
                          <a:lnTo>
                            <a:pt x="137" y="28"/>
                          </a:lnTo>
                          <a:lnTo>
                            <a:pt x="136" y="27"/>
                          </a:lnTo>
                          <a:lnTo>
                            <a:pt x="136" y="21"/>
                          </a:lnTo>
                          <a:lnTo>
                            <a:pt x="134" y="21"/>
                          </a:lnTo>
                          <a:lnTo>
                            <a:pt x="132" y="25"/>
                          </a:lnTo>
                          <a:lnTo>
                            <a:pt x="129" y="25"/>
                          </a:lnTo>
                          <a:lnTo>
                            <a:pt x="127" y="24"/>
                          </a:lnTo>
                          <a:lnTo>
                            <a:pt x="125" y="18"/>
                          </a:lnTo>
                          <a:lnTo>
                            <a:pt x="124" y="16"/>
                          </a:lnTo>
                          <a:lnTo>
                            <a:pt x="114" y="13"/>
                          </a:lnTo>
                          <a:lnTo>
                            <a:pt x="112" y="8"/>
                          </a:lnTo>
                          <a:lnTo>
                            <a:pt x="109" y="8"/>
                          </a:lnTo>
                          <a:lnTo>
                            <a:pt x="106" y="7"/>
                          </a:lnTo>
                          <a:lnTo>
                            <a:pt x="106"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grpSp>
              <p:sp>
                <p:nvSpPr>
                  <p:cNvPr id="43" name="Freeform 858">
                    <a:extLst>
                      <a:ext uri="{FF2B5EF4-FFF2-40B4-BE49-F238E27FC236}">
                        <a16:creationId xmlns:a16="http://schemas.microsoft.com/office/drawing/2014/main" xmlns="" id="{2A8BACCA-C09D-0F42-9D88-7CD5F6FA3811}"/>
                      </a:ext>
                    </a:extLst>
                  </p:cNvPr>
                  <p:cNvSpPr/>
                  <p:nvPr/>
                </p:nvSpPr>
                <p:spPr>
                  <a:xfrm>
                    <a:off x="4519613" y="3295650"/>
                    <a:ext cx="153988" cy="90488"/>
                  </a:xfrm>
                  <a:custGeom>
                    <a:avLst/>
                    <a:gdLst>
                      <a:gd name="T0" fmla="*/ 96 w 97"/>
                      <a:gd name="T1" fmla="*/ 37 h 57"/>
                      <a:gd name="T2" fmla="*/ 90 w 97"/>
                      <a:gd name="T3" fmla="*/ 40 h 57"/>
                      <a:gd name="T4" fmla="*/ 87 w 97"/>
                      <a:gd name="T5" fmla="*/ 42 h 57"/>
                      <a:gd name="T6" fmla="*/ 86 w 97"/>
                      <a:gd name="T7" fmla="*/ 48 h 57"/>
                      <a:gd name="T8" fmla="*/ 84 w 97"/>
                      <a:gd name="T9" fmla="*/ 50 h 57"/>
                      <a:gd name="T10" fmla="*/ 76 w 97"/>
                      <a:gd name="T11" fmla="*/ 53 h 57"/>
                      <a:gd name="T12" fmla="*/ 73 w 97"/>
                      <a:gd name="T13" fmla="*/ 52 h 57"/>
                      <a:gd name="T14" fmla="*/ 70 w 97"/>
                      <a:gd name="T15" fmla="*/ 54 h 57"/>
                      <a:gd name="T16" fmla="*/ 58 w 97"/>
                      <a:gd name="T17" fmla="*/ 52 h 57"/>
                      <a:gd name="T18" fmla="*/ 44 w 97"/>
                      <a:gd name="T19" fmla="*/ 47 h 57"/>
                      <a:gd name="T20" fmla="*/ 39 w 97"/>
                      <a:gd name="T21" fmla="*/ 54 h 57"/>
                      <a:gd name="T22" fmla="*/ 31 w 97"/>
                      <a:gd name="T23" fmla="*/ 55 h 57"/>
                      <a:gd name="T24" fmla="*/ 26 w 97"/>
                      <a:gd name="T25" fmla="*/ 52 h 57"/>
                      <a:gd name="T26" fmla="*/ 5 w 97"/>
                      <a:gd name="T27" fmla="*/ 25 h 57"/>
                      <a:gd name="T28" fmla="*/ 0 w 97"/>
                      <a:gd name="T29" fmla="*/ 21 h 57"/>
                      <a:gd name="T30" fmla="*/ 0 w 97"/>
                      <a:gd name="T31" fmla="*/ 18 h 57"/>
                      <a:gd name="T32" fmla="*/ 5 w 97"/>
                      <a:gd name="T33" fmla="*/ 21 h 57"/>
                      <a:gd name="T34" fmla="*/ 19 w 97"/>
                      <a:gd name="T35" fmla="*/ 12 h 57"/>
                      <a:gd name="T36" fmla="*/ 31 w 97"/>
                      <a:gd name="T37" fmla="*/ 6 h 57"/>
                      <a:gd name="T38" fmla="*/ 34 w 97"/>
                      <a:gd name="T39" fmla="*/ 1 h 57"/>
                      <a:gd name="T40" fmla="*/ 39 w 97"/>
                      <a:gd name="T41" fmla="*/ 6 h 57"/>
                      <a:gd name="T42" fmla="*/ 45 w 97"/>
                      <a:gd name="T43" fmla="*/ 3 h 57"/>
                      <a:gd name="T44" fmla="*/ 49 w 97"/>
                      <a:gd name="T45" fmla="*/ 7 h 57"/>
                      <a:gd name="T46" fmla="*/ 56 w 97"/>
                      <a:gd name="T47" fmla="*/ 8 h 57"/>
                      <a:gd name="T48" fmla="*/ 62 w 97"/>
                      <a:gd name="T49" fmla="*/ 12 h 57"/>
                      <a:gd name="T50" fmla="*/ 62 w 97"/>
                      <a:gd name="T51" fmla="*/ 13 h 57"/>
                      <a:gd name="T52" fmla="*/ 66 w 97"/>
                      <a:gd name="T53" fmla="*/ 20 h 57"/>
                      <a:gd name="T54" fmla="*/ 71 w 97"/>
                      <a:gd name="T55" fmla="*/ 19 h 57"/>
                      <a:gd name="T56" fmla="*/ 70 w 97"/>
                      <a:gd name="T57" fmla="*/ 16 h 57"/>
                      <a:gd name="T58" fmla="*/ 82 w 97"/>
                      <a:gd name="T59" fmla="*/ 23 h 57"/>
                      <a:gd name="T60" fmla="*/ 85 w 97"/>
                      <a:gd name="T61" fmla="*/ 24 h 57"/>
                      <a:gd name="T62" fmla="*/ 93 w 97"/>
                      <a:gd name="T63" fmla="*/ 3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7" h="57">
                        <a:moveTo>
                          <a:pt x="97" y="35"/>
                        </a:moveTo>
                        <a:lnTo>
                          <a:pt x="96" y="37"/>
                        </a:lnTo>
                        <a:lnTo>
                          <a:pt x="93" y="37"/>
                        </a:lnTo>
                        <a:lnTo>
                          <a:pt x="90" y="40"/>
                        </a:lnTo>
                        <a:lnTo>
                          <a:pt x="88" y="41"/>
                        </a:lnTo>
                        <a:lnTo>
                          <a:pt x="87" y="42"/>
                        </a:lnTo>
                        <a:lnTo>
                          <a:pt x="87" y="46"/>
                        </a:lnTo>
                        <a:lnTo>
                          <a:pt x="86" y="48"/>
                        </a:lnTo>
                        <a:lnTo>
                          <a:pt x="84" y="48"/>
                        </a:lnTo>
                        <a:lnTo>
                          <a:pt x="84" y="50"/>
                        </a:lnTo>
                        <a:lnTo>
                          <a:pt x="80" y="53"/>
                        </a:lnTo>
                        <a:lnTo>
                          <a:pt x="76" y="53"/>
                        </a:lnTo>
                        <a:lnTo>
                          <a:pt x="75" y="52"/>
                        </a:lnTo>
                        <a:lnTo>
                          <a:pt x="73" y="52"/>
                        </a:lnTo>
                        <a:lnTo>
                          <a:pt x="70" y="57"/>
                        </a:lnTo>
                        <a:lnTo>
                          <a:pt x="70" y="54"/>
                        </a:lnTo>
                        <a:lnTo>
                          <a:pt x="68" y="51"/>
                        </a:lnTo>
                        <a:lnTo>
                          <a:pt x="58" y="52"/>
                        </a:lnTo>
                        <a:lnTo>
                          <a:pt x="53" y="47"/>
                        </a:lnTo>
                        <a:lnTo>
                          <a:pt x="44" y="47"/>
                        </a:lnTo>
                        <a:lnTo>
                          <a:pt x="42" y="52"/>
                        </a:lnTo>
                        <a:lnTo>
                          <a:pt x="39" y="54"/>
                        </a:lnTo>
                        <a:lnTo>
                          <a:pt x="37" y="55"/>
                        </a:lnTo>
                        <a:lnTo>
                          <a:pt x="31" y="55"/>
                        </a:lnTo>
                        <a:lnTo>
                          <a:pt x="29" y="54"/>
                        </a:lnTo>
                        <a:lnTo>
                          <a:pt x="26" y="52"/>
                        </a:lnTo>
                        <a:lnTo>
                          <a:pt x="6" y="33"/>
                        </a:lnTo>
                        <a:lnTo>
                          <a:pt x="5" y="25"/>
                        </a:lnTo>
                        <a:lnTo>
                          <a:pt x="2" y="24"/>
                        </a:lnTo>
                        <a:lnTo>
                          <a:pt x="0" y="21"/>
                        </a:lnTo>
                        <a:lnTo>
                          <a:pt x="0" y="19"/>
                        </a:lnTo>
                        <a:lnTo>
                          <a:pt x="0" y="18"/>
                        </a:lnTo>
                        <a:lnTo>
                          <a:pt x="4" y="21"/>
                        </a:lnTo>
                        <a:lnTo>
                          <a:pt x="5" y="21"/>
                        </a:lnTo>
                        <a:lnTo>
                          <a:pt x="6" y="18"/>
                        </a:lnTo>
                        <a:lnTo>
                          <a:pt x="19" y="12"/>
                        </a:lnTo>
                        <a:lnTo>
                          <a:pt x="21" y="9"/>
                        </a:lnTo>
                        <a:lnTo>
                          <a:pt x="31" y="6"/>
                        </a:lnTo>
                        <a:lnTo>
                          <a:pt x="31" y="0"/>
                        </a:lnTo>
                        <a:lnTo>
                          <a:pt x="34" y="1"/>
                        </a:lnTo>
                        <a:lnTo>
                          <a:pt x="38" y="6"/>
                        </a:lnTo>
                        <a:lnTo>
                          <a:pt x="39" y="6"/>
                        </a:lnTo>
                        <a:lnTo>
                          <a:pt x="41" y="7"/>
                        </a:lnTo>
                        <a:lnTo>
                          <a:pt x="45" y="3"/>
                        </a:lnTo>
                        <a:lnTo>
                          <a:pt x="47" y="5"/>
                        </a:lnTo>
                        <a:lnTo>
                          <a:pt x="49" y="7"/>
                        </a:lnTo>
                        <a:lnTo>
                          <a:pt x="51" y="7"/>
                        </a:lnTo>
                        <a:lnTo>
                          <a:pt x="56" y="8"/>
                        </a:lnTo>
                        <a:lnTo>
                          <a:pt x="59" y="11"/>
                        </a:lnTo>
                        <a:lnTo>
                          <a:pt x="62" y="12"/>
                        </a:lnTo>
                        <a:lnTo>
                          <a:pt x="62" y="12"/>
                        </a:lnTo>
                        <a:lnTo>
                          <a:pt x="62" y="13"/>
                        </a:lnTo>
                        <a:lnTo>
                          <a:pt x="61" y="16"/>
                        </a:lnTo>
                        <a:lnTo>
                          <a:pt x="66" y="20"/>
                        </a:lnTo>
                        <a:lnTo>
                          <a:pt x="68" y="21"/>
                        </a:lnTo>
                        <a:lnTo>
                          <a:pt x="71" y="19"/>
                        </a:lnTo>
                        <a:lnTo>
                          <a:pt x="70" y="17"/>
                        </a:lnTo>
                        <a:lnTo>
                          <a:pt x="70" y="16"/>
                        </a:lnTo>
                        <a:lnTo>
                          <a:pt x="81" y="19"/>
                        </a:lnTo>
                        <a:lnTo>
                          <a:pt x="82" y="23"/>
                        </a:lnTo>
                        <a:lnTo>
                          <a:pt x="84" y="25"/>
                        </a:lnTo>
                        <a:lnTo>
                          <a:pt x="85" y="24"/>
                        </a:lnTo>
                        <a:lnTo>
                          <a:pt x="88" y="25"/>
                        </a:lnTo>
                        <a:lnTo>
                          <a:pt x="93" y="33"/>
                        </a:lnTo>
                        <a:lnTo>
                          <a:pt x="97" y="35"/>
                        </a:lnTo>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grpSp>
                <p:nvGrpSpPr>
                  <p:cNvPr id="44" name="Group 43">
                    <a:extLst>
                      <a:ext uri="{FF2B5EF4-FFF2-40B4-BE49-F238E27FC236}">
                        <a16:creationId xmlns:a16="http://schemas.microsoft.com/office/drawing/2014/main" xmlns="" id="{E6781129-9D54-3943-900E-D3DE4180AC3C}"/>
                      </a:ext>
                    </a:extLst>
                  </p:cNvPr>
                  <p:cNvGrpSpPr/>
                  <p:nvPr/>
                </p:nvGrpSpPr>
                <p:grpSpPr>
                  <a:xfrm>
                    <a:off x="5908675" y="3211513"/>
                    <a:ext cx="1377950" cy="1008062"/>
                    <a:chOff x="5908675" y="3211513"/>
                    <a:chExt cx="1377950" cy="1008062"/>
                  </a:xfrm>
                  <a:grpFill/>
                </p:grpSpPr>
                <p:sp>
                  <p:nvSpPr>
                    <p:cNvPr id="306" name="Freeform 883">
                      <a:extLst>
                        <a:ext uri="{FF2B5EF4-FFF2-40B4-BE49-F238E27FC236}">
                          <a16:creationId xmlns:a16="http://schemas.microsoft.com/office/drawing/2014/main" xmlns="" id="{065852D0-398F-FE42-BDC2-77877749407A}"/>
                        </a:ext>
                      </a:extLst>
                    </p:cNvPr>
                    <p:cNvSpPr/>
                    <p:nvPr/>
                  </p:nvSpPr>
                  <p:spPr>
                    <a:xfrm>
                      <a:off x="5908675" y="3211513"/>
                      <a:ext cx="1377950" cy="958850"/>
                    </a:xfrm>
                    <a:custGeom>
                      <a:avLst/>
                      <a:gdLst>
                        <a:gd name="T0" fmla="*/ 572 w 868"/>
                        <a:gd name="T1" fmla="*/ 569 h 604"/>
                        <a:gd name="T2" fmla="*/ 552 w 868"/>
                        <a:gd name="T3" fmla="*/ 580 h 604"/>
                        <a:gd name="T4" fmla="*/ 522 w 868"/>
                        <a:gd name="T5" fmla="*/ 599 h 604"/>
                        <a:gd name="T6" fmla="*/ 493 w 868"/>
                        <a:gd name="T7" fmla="*/ 584 h 604"/>
                        <a:gd name="T8" fmla="*/ 459 w 868"/>
                        <a:gd name="T9" fmla="*/ 565 h 604"/>
                        <a:gd name="T10" fmla="*/ 416 w 868"/>
                        <a:gd name="T11" fmla="*/ 570 h 604"/>
                        <a:gd name="T12" fmla="*/ 399 w 868"/>
                        <a:gd name="T13" fmla="*/ 587 h 604"/>
                        <a:gd name="T14" fmla="*/ 358 w 868"/>
                        <a:gd name="T15" fmla="*/ 549 h 604"/>
                        <a:gd name="T16" fmla="*/ 354 w 868"/>
                        <a:gd name="T17" fmla="*/ 492 h 604"/>
                        <a:gd name="T18" fmla="*/ 322 w 868"/>
                        <a:gd name="T19" fmla="*/ 477 h 604"/>
                        <a:gd name="T20" fmla="*/ 290 w 868"/>
                        <a:gd name="T21" fmla="*/ 469 h 604"/>
                        <a:gd name="T22" fmla="*/ 237 w 868"/>
                        <a:gd name="T23" fmla="*/ 481 h 604"/>
                        <a:gd name="T24" fmla="*/ 215 w 868"/>
                        <a:gd name="T25" fmla="*/ 488 h 604"/>
                        <a:gd name="T26" fmla="*/ 194 w 868"/>
                        <a:gd name="T27" fmla="*/ 488 h 604"/>
                        <a:gd name="T28" fmla="*/ 173 w 868"/>
                        <a:gd name="T29" fmla="*/ 484 h 604"/>
                        <a:gd name="T30" fmla="*/ 154 w 868"/>
                        <a:gd name="T31" fmla="*/ 473 h 604"/>
                        <a:gd name="T32" fmla="*/ 145 w 868"/>
                        <a:gd name="T33" fmla="*/ 465 h 604"/>
                        <a:gd name="T34" fmla="*/ 110 w 868"/>
                        <a:gd name="T35" fmla="*/ 447 h 604"/>
                        <a:gd name="T36" fmla="*/ 94 w 868"/>
                        <a:gd name="T37" fmla="*/ 442 h 604"/>
                        <a:gd name="T38" fmla="*/ 78 w 868"/>
                        <a:gd name="T39" fmla="*/ 435 h 604"/>
                        <a:gd name="T40" fmla="*/ 73 w 868"/>
                        <a:gd name="T41" fmla="*/ 420 h 604"/>
                        <a:gd name="T42" fmla="*/ 77 w 868"/>
                        <a:gd name="T43" fmla="*/ 412 h 604"/>
                        <a:gd name="T44" fmla="*/ 82 w 868"/>
                        <a:gd name="T45" fmla="*/ 400 h 604"/>
                        <a:gd name="T46" fmla="*/ 78 w 868"/>
                        <a:gd name="T47" fmla="*/ 386 h 604"/>
                        <a:gd name="T48" fmla="*/ 91 w 868"/>
                        <a:gd name="T49" fmla="*/ 371 h 604"/>
                        <a:gd name="T50" fmla="*/ 89 w 868"/>
                        <a:gd name="T51" fmla="*/ 358 h 604"/>
                        <a:gd name="T52" fmla="*/ 79 w 868"/>
                        <a:gd name="T53" fmla="*/ 352 h 604"/>
                        <a:gd name="T54" fmla="*/ 42 w 868"/>
                        <a:gd name="T55" fmla="*/ 355 h 604"/>
                        <a:gd name="T56" fmla="*/ 34 w 868"/>
                        <a:gd name="T57" fmla="*/ 347 h 604"/>
                        <a:gd name="T58" fmla="*/ 21 w 868"/>
                        <a:gd name="T59" fmla="*/ 334 h 604"/>
                        <a:gd name="T60" fmla="*/ 19 w 868"/>
                        <a:gd name="T61" fmla="*/ 329 h 604"/>
                        <a:gd name="T62" fmla="*/ 15 w 868"/>
                        <a:gd name="T63" fmla="*/ 274 h 604"/>
                        <a:gd name="T64" fmla="*/ 71 w 868"/>
                        <a:gd name="T65" fmla="*/ 251 h 604"/>
                        <a:gd name="T66" fmla="*/ 122 w 868"/>
                        <a:gd name="T67" fmla="*/ 169 h 604"/>
                        <a:gd name="T68" fmla="*/ 187 w 868"/>
                        <a:gd name="T69" fmla="*/ 108 h 604"/>
                        <a:gd name="T70" fmla="*/ 233 w 868"/>
                        <a:gd name="T71" fmla="*/ 126 h 604"/>
                        <a:gd name="T72" fmla="*/ 396 w 868"/>
                        <a:gd name="T73" fmla="*/ 229 h 604"/>
                        <a:gd name="T74" fmla="*/ 494 w 868"/>
                        <a:gd name="T75" fmla="*/ 232 h 604"/>
                        <a:gd name="T76" fmla="*/ 556 w 868"/>
                        <a:gd name="T77" fmla="*/ 186 h 604"/>
                        <a:gd name="T78" fmla="*/ 645 w 868"/>
                        <a:gd name="T79" fmla="*/ 134 h 604"/>
                        <a:gd name="T80" fmla="*/ 627 w 868"/>
                        <a:gd name="T81" fmla="*/ 88 h 604"/>
                        <a:gd name="T82" fmla="*/ 666 w 868"/>
                        <a:gd name="T83" fmla="*/ 22 h 604"/>
                        <a:gd name="T84" fmla="*/ 743 w 868"/>
                        <a:gd name="T85" fmla="*/ 22 h 604"/>
                        <a:gd name="T86" fmla="*/ 805 w 868"/>
                        <a:gd name="T87" fmla="*/ 102 h 604"/>
                        <a:gd name="T88" fmla="*/ 851 w 868"/>
                        <a:gd name="T89" fmla="*/ 119 h 604"/>
                        <a:gd name="T90" fmla="*/ 827 w 868"/>
                        <a:gd name="T91" fmla="*/ 179 h 604"/>
                        <a:gd name="T92" fmla="*/ 775 w 868"/>
                        <a:gd name="T93" fmla="*/ 243 h 604"/>
                        <a:gd name="T94" fmla="*/ 692 w 868"/>
                        <a:gd name="T95" fmla="*/ 291 h 604"/>
                        <a:gd name="T96" fmla="*/ 679 w 868"/>
                        <a:gd name="T97" fmla="*/ 287 h 604"/>
                        <a:gd name="T98" fmla="*/ 648 w 868"/>
                        <a:gd name="T99" fmla="*/ 291 h 604"/>
                        <a:gd name="T100" fmla="*/ 639 w 868"/>
                        <a:gd name="T101" fmla="*/ 320 h 604"/>
                        <a:gd name="T102" fmla="*/ 680 w 868"/>
                        <a:gd name="T103" fmla="*/ 327 h 604"/>
                        <a:gd name="T104" fmla="*/ 686 w 868"/>
                        <a:gd name="T105" fmla="*/ 335 h 604"/>
                        <a:gd name="T106" fmla="*/ 659 w 868"/>
                        <a:gd name="T107" fmla="*/ 350 h 604"/>
                        <a:gd name="T108" fmla="*/ 677 w 868"/>
                        <a:gd name="T109" fmla="*/ 416 h 604"/>
                        <a:gd name="T110" fmla="*/ 677 w 868"/>
                        <a:gd name="T111" fmla="*/ 429 h 604"/>
                        <a:gd name="T112" fmla="*/ 675 w 868"/>
                        <a:gd name="T113" fmla="*/ 448 h 604"/>
                        <a:gd name="T114" fmla="*/ 679 w 868"/>
                        <a:gd name="T115" fmla="*/ 466 h 604"/>
                        <a:gd name="T116" fmla="*/ 659 w 868"/>
                        <a:gd name="T117" fmla="*/ 502 h 604"/>
                        <a:gd name="T118" fmla="*/ 650 w 868"/>
                        <a:gd name="T119" fmla="*/ 521 h 604"/>
                        <a:gd name="T120" fmla="*/ 639 w 868"/>
                        <a:gd name="T121" fmla="*/ 536 h 604"/>
                        <a:gd name="T122" fmla="*/ 621 w 868"/>
                        <a:gd name="T123" fmla="*/ 552 h 604"/>
                        <a:gd name="T124" fmla="*/ 591 w 868"/>
                        <a:gd name="T125" fmla="*/ 565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8" h="604">
                          <a:moveTo>
                            <a:pt x="581" y="569"/>
                          </a:moveTo>
                          <a:lnTo>
                            <a:pt x="580" y="571"/>
                          </a:lnTo>
                          <a:lnTo>
                            <a:pt x="579" y="570"/>
                          </a:lnTo>
                          <a:lnTo>
                            <a:pt x="579" y="569"/>
                          </a:lnTo>
                          <a:lnTo>
                            <a:pt x="578" y="569"/>
                          </a:lnTo>
                          <a:lnTo>
                            <a:pt x="576" y="569"/>
                          </a:lnTo>
                          <a:lnTo>
                            <a:pt x="576" y="569"/>
                          </a:lnTo>
                          <a:lnTo>
                            <a:pt x="576" y="570"/>
                          </a:lnTo>
                          <a:lnTo>
                            <a:pt x="577" y="571"/>
                          </a:lnTo>
                          <a:lnTo>
                            <a:pt x="573" y="572"/>
                          </a:lnTo>
                          <a:lnTo>
                            <a:pt x="572" y="571"/>
                          </a:lnTo>
                          <a:lnTo>
                            <a:pt x="573" y="571"/>
                          </a:lnTo>
                          <a:lnTo>
                            <a:pt x="572" y="569"/>
                          </a:lnTo>
                          <a:lnTo>
                            <a:pt x="569" y="567"/>
                          </a:lnTo>
                          <a:lnTo>
                            <a:pt x="567" y="566"/>
                          </a:lnTo>
                          <a:lnTo>
                            <a:pt x="566" y="565"/>
                          </a:lnTo>
                          <a:lnTo>
                            <a:pt x="566" y="573"/>
                          </a:lnTo>
                          <a:lnTo>
                            <a:pt x="565" y="574"/>
                          </a:lnTo>
                          <a:lnTo>
                            <a:pt x="564" y="574"/>
                          </a:lnTo>
                          <a:lnTo>
                            <a:pt x="560" y="570"/>
                          </a:lnTo>
                          <a:lnTo>
                            <a:pt x="559" y="568"/>
                          </a:lnTo>
                          <a:lnTo>
                            <a:pt x="558" y="574"/>
                          </a:lnTo>
                          <a:lnTo>
                            <a:pt x="558" y="578"/>
                          </a:lnTo>
                          <a:lnTo>
                            <a:pt x="557" y="579"/>
                          </a:lnTo>
                          <a:lnTo>
                            <a:pt x="556" y="578"/>
                          </a:lnTo>
                          <a:lnTo>
                            <a:pt x="552" y="580"/>
                          </a:lnTo>
                          <a:lnTo>
                            <a:pt x="550" y="580"/>
                          </a:lnTo>
                          <a:lnTo>
                            <a:pt x="548" y="581"/>
                          </a:lnTo>
                          <a:lnTo>
                            <a:pt x="545" y="581"/>
                          </a:lnTo>
                          <a:lnTo>
                            <a:pt x="545" y="581"/>
                          </a:lnTo>
                          <a:lnTo>
                            <a:pt x="542" y="581"/>
                          </a:lnTo>
                          <a:lnTo>
                            <a:pt x="539" y="584"/>
                          </a:lnTo>
                          <a:lnTo>
                            <a:pt x="533" y="585"/>
                          </a:lnTo>
                          <a:lnTo>
                            <a:pt x="531" y="585"/>
                          </a:lnTo>
                          <a:lnTo>
                            <a:pt x="530" y="586"/>
                          </a:lnTo>
                          <a:lnTo>
                            <a:pt x="524" y="588"/>
                          </a:lnTo>
                          <a:lnTo>
                            <a:pt x="522" y="587"/>
                          </a:lnTo>
                          <a:lnTo>
                            <a:pt x="519" y="594"/>
                          </a:lnTo>
                          <a:lnTo>
                            <a:pt x="522" y="599"/>
                          </a:lnTo>
                          <a:lnTo>
                            <a:pt x="521" y="602"/>
                          </a:lnTo>
                          <a:lnTo>
                            <a:pt x="517" y="604"/>
                          </a:lnTo>
                          <a:lnTo>
                            <a:pt x="515" y="602"/>
                          </a:lnTo>
                          <a:lnTo>
                            <a:pt x="510" y="592"/>
                          </a:lnTo>
                          <a:lnTo>
                            <a:pt x="512" y="586"/>
                          </a:lnTo>
                          <a:lnTo>
                            <a:pt x="511" y="584"/>
                          </a:lnTo>
                          <a:lnTo>
                            <a:pt x="507" y="586"/>
                          </a:lnTo>
                          <a:lnTo>
                            <a:pt x="504" y="587"/>
                          </a:lnTo>
                          <a:lnTo>
                            <a:pt x="503" y="585"/>
                          </a:lnTo>
                          <a:lnTo>
                            <a:pt x="502" y="584"/>
                          </a:lnTo>
                          <a:lnTo>
                            <a:pt x="496" y="582"/>
                          </a:lnTo>
                          <a:lnTo>
                            <a:pt x="495" y="582"/>
                          </a:lnTo>
                          <a:lnTo>
                            <a:pt x="493" y="584"/>
                          </a:lnTo>
                          <a:lnTo>
                            <a:pt x="491" y="585"/>
                          </a:lnTo>
                          <a:lnTo>
                            <a:pt x="491" y="586"/>
                          </a:lnTo>
                          <a:lnTo>
                            <a:pt x="490" y="584"/>
                          </a:lnTo>
                          <a:lnTo>
                            <a:pt x="487" y="586"/>
                          </a:lnTo>
                          <a:lnTo>
                            <a:pt x="485" y="584"/>
                          </a:lnTo>
                          <a:lnTo>
                            <a:pt x="477" y="584"/>
                          </a:lnTo>
                          <a:lnTo>
                            <a:pt x="476" y="583"/>
                          </a:lnTo>
                          <a:lnTo>
                            <a:pt x="470" y="579"/>
                          </a:lnTo>
                          <a:lnTo>
                            <a:pt x="468" y="576"/>
                          </a:lnTo>
                          <a:lnTo>
                            <a:pt x="467" y="572"/>
                          </a:lnTo>
                          <a:lnTo>
                            <a:pt x="469" y="568"/>
                          </a:lnTo>
                          <a:lnTo>
                            <a:pt x="467" y="566"/>
                          </a:lnTo>
                          <a:lnTo>
                            <a:pt x="459" y="565"/>
                          </a:lnTo>
                          <a:lnTo>
                            <a:pt x="448" y="559"/>
                          </a:lnTo>
                          <a:lnTo>
                            <a:pt x="446" y="559"/>
                          </a:lnTo>
                          <a:lnTo>
                            <a:pt x="441" y="564"/>
                          </a:lnTo>
                          <a:lnTo>
                            <a:pt x="436" y="566"/>
                          </a:lnTo>
                          <a:lnTo>
                            <a:pt x="434" y="566"/>
                          </a:lnTo>
                          <a:lnTo>
                            <a:pt x="431" y="568"/>
                          </a:lnTo>
                          <a:lnTo>
                            <a:pt x="429" y="569"/>
                          </a:lnTo>
                          <a:lnTo>
                            <a:pt x="428" y="567"/>
                          </a:lnTo>
                          <a:lnTo>
                            <a:pt x="424" y="568"/>
                          </a:lnTo>
                          <a:lnTo>
                            <a:pt x="423" y="567"/>
                          </a:lnTo>
                          <a:lnTo>
                            <a:pt x="421" y="567"/>
                          </a:lnTo>
                          <a:lnTo>
                            <a:pt x="417" y="570"/>
                          </a:lnTo>
                          <a:lnTo>
                            <a:pt x="416" y="570"/>
                          </a:lnTo>
                          <a:lnTo>
                            <a:pt x="414" y="568"/>
                          </a:lnTo>
                          <a:lnTo>
                            <a:pt x="410" y="567"/>
                          </a:lnTo>
                          <a:lnTo>
                            <a:pt x="409" y="566"/>
                          </a:lnTo>
                          <a:lnTo>
                            <a:pt x="409" y="567"/>
                          </a:lnTo>
                          <a:lnTo>
                            <a:pt x="406" y="571"/>
                          </a:lnTo>
                          <a:lnTo>
                            <a:pt x="406" y="572"/>
                          </a:lnTo>
                          <a:lnTo>
                            <a:pt x="404" y="571"/>
                          </a:lnTo>
                          <a:lnTo>
                            <a:pt x="404" y="570"/>
                          </a:lnTo>
                          <a:lnTo>
                            <a:pt x="399" y="570"/>
                          </a:lnTo>
                          <a:lnTo>
                            <a:pt x="397" y="572"/>
                          </a:lnTo>
                          <a:lnTo>
                            <a:pt x="397" y="579"/>
                          </a:lnTo>
                          <a:lnTo>
                            <a:pt x="399" y="583"/>
                          </a:lnTo>
                          <a:lnTo>
                            <a:pt x="399" y="587"/>
                          </a:lnTo>
                          <a:lnTo>
                            <a:pt x="397" y="588"/>
                          </a:lnTo>
                          <a:lnTo>
                            <a:pt x="392" y="589"/>
                          </a:lnTo>
                          <a:lnTo>
                            <a:pt x="390" y="581"/>
                          </a:lnTo>
                          <a:lnTo>
                            <a:pt x="388" y="580"/>
                          </a:lnTo>
                          <a:lnTo>
                            <a:pt x="384" y="583"/>
                          </a:lnTo>
                          <a:lnTo>
                            <a:pt x="378" y="584"/>
                          </a:lnTo>
                          <a:lnTo>
                            <a:pt x="374" y="580"/>
                          </a:lnTo>
                          <a:lnTo>
                            <a:pt x="373" y="577"/>
                          </a:lnTo>
                          <a:lnTo>
                            <a:pt x="365" y="574"/>
                          </a:lnTo>
                          <a:lnTo>
                            <a:pt x="367" y="563"/>
                          </a:lnTo>
                          <a:lnTo>
                            <a:pt x="360" y="558"/>
                          </a:lnTo>
                          <a:lnTo>
                            <a:pt x="359" y="552"/>
                          </a:lnTo>
                          <a:lnTo>
                            <a:pt x="358" y="549"/>
                          </a:lnTo>
                          <a:lnTo>
                            <a:pt x="358" y="546"/>
                          </a:lnTo>
                          <a:lnTo>
                            <a:pt x="348" y="547"/>
                          </a:lnTo>
                          <a:lnTo>
                            <a:pt x="342" y="551"/>
                          </a:lnTo>
                          <a:lnTo>
                            <a:pt x="340" y="550"/>
                          </a:lnTo>
                          <a:lnTo>
                            <a:pt x="343" y="546"/>
                          </a:lnTo>
                          <a:lnTo>
                            <a:pt x="343" y="543"/>
                          </a:lnTo>
                          <a:lnTo>
                            <a:pt x="342" y="540"/>
                          </a:lnTo>
                          <a:lnTo>
                            <a:pt x="345" y="531"/>
                          </a:lnTo>
                          <a:lnTo>
                            <a:pt x="348" y="528"/>
                          </a:lnTo>
                          <a:lnTo>
                            <a:pt x="349" y="525"/>
                          </a:lnTo>
                          <a:lnTo>
                            <a:pt x="351" y="525"/>
                          </a:lnTo>
                          <a:lnTo>
                            <a:pt x="355" y="515"/>
                          </a:lnTo>
                          <a:lnTo>
                            <a:pt x="354" y="492"/>
                          </a:lnTo>
                          <a:lnTo>
                            <a:pt x="350" y="492"/>
                          </a:lnTo>
                          <a:lnTo>
                            <a:pt x="349" y="489"/>
                          </a:lnTo>
                          <a:lnTo>
                            <a:pt x="348" y="485"/>
                          </a:lnTo>
                          <a:lnTo>
                            <a:pt x="344" y="481"/>
                          </a:lnTo>
                          <a:lnTo>
                            <a:pt x="341" y="480"/>
                          </a:lnTo>
                          <a:lnTo>
                            <a:pt x="340" y="480"/>
                          </a:lnTo>
                          <a:lnTo>
                            <a:pt x="339" y="481"/>
                          </a:lnTo>
                          <a:lnTo>
                            <a:pt x="337" y="482"/>
                          </a:lnTo>
                          <a:lnTo>
                            <a:pt x="336" y="479"/>
                          </a:lnTo>
                          <a:lnTo>
                            <a:pt x="333" y="478"/>
                          </a:lnTo>
                          <a:lnTo>
                            <a:pt x="330" y="478"/>
                          </a:lnTo>
                          <a:lnTo>
                            <a:pt x="327" y="477"/>
                          </a:lnTo>
                          <a:lnTo>
                            <a:pt x="322" y="477"/>
                          </a:lnTo>
                          <a:lnTo>
                            <a:pt x="323" y="469"/>
                          </a:lnTo>
                          <a:lnTo>
                            <a:pt x="320" y="468"/>
                          </a:lnTo>
                          <a:lnTo>
                            <a:pt x="320" y="465"/>
                          </a:lnTo>
                          <a:lnTo>
                            <a:pt x="320" y="464"/>
                          </a:lnTo>
                          <a:lnTo>
                            <a:pt x="317" y="461"/>
                          </a:lnTo>
                          <a:lnTo>
                            <a:pt x="314" y="461"/>
                          </a:lnTo>
                          <a:lnTo>
                            <a:pt x="311" y="464"/>
                          </a:lnTo>
                          <a:lnTo>
                            <a:pt x="307" y="465"/>
                          </a:lnTo>
                          <a:lnTo>
                            <a:pt x="300" y="465"/>
                          </a:lnTo>
                          <a:lnTo>
                            <a:pt x="298" y="463"/>
                          </a:lnTo>
                          <a:lnTo>
                            <a:pt x="297" y="463"/>
                          </a:lnTo>
                          <a:lnTo>
                            <a:pt x="292" y="466"/>
                          </a:lnTo>
                          <a:lnTo>
                            <a:pt x="290" y="469"/>
                          </a:lnTo>
                          <a:lnTo>
                            <a:pt x="285" y="473"/>
                          </a:lnTo>
                          <a:lnTo>
                            <a:pt x="282" y="474"/>
                          </a:lnTo>
                          <a:lnTo>
                            <a:pt x="275" y="480"/>
                          </a:lnTo>
                          <a:lnTo>
                            <a:pt x="257" y="487"/>
                          </a:lnTo>
                          <a:lnTo>
                            <a:pt x="257" y="488"/>
                          </a:lnTo>
                          <a:lnTo>
                            <a:pt x="257" y="487"/>
                          </a:lnTo>
                          <a:lnTo>
                            <a:pt x="253" y="485"/>
                          </a:lnTo>
                          <a:lnTo>
                            <a:pt x="253" y="485"/>
                          </a:lnTo>
                          <a:lnTo>
                            <a:pt x="252" y="484"/>
                          </a:lnTo>
                          <a:lnTo>
                            <a:pt x="248" y="485"/>
                          </a:lnTo>
                          <a:lnTo>
                            <a:pt x="239" y="484"/>
                          </a:lnTo>
                          <a:lnTo>
                            <a:pt x="238" y="482"/>
                          </a:lnTo>
                          <a:lnTo>
                            <a:pt x="237" y="481"/>
                          </a:lnTo>
                          <a:lnTo>
                            <a:pt x="236" y="480"/>
                          </a:lnTo>
                          <a:lnTo>
                            <a:pt x="235" y="480"/>
                          </a:lnTo>
                          <a:lnTo>
                            <a:pt x="231" y="480"/>
                          </a:lnTo>
                          <a:lnTo>
                            <a:pt x="228" y="481"/>
                          </a:lnTo>
                          <a:lnTo>
                            <a:pt x="225" y="484"/>
                          </a:lnTo>
                          <a:lnTo>
                            <a:pt x="223" y="488"/>
                          </a:lnTo>
                          <a:lnTo>
                            <a:pt x="217" y="494"/>
                          </a:lnTo>
                          <a:lnTo>
                            <a:pt x="217" y="495"/>
                          </a:lnTo>
                          <a:lnTo>
                            <a:pt x="216" y="495"/>
                          </a:lnTo>
                          <a:lnTo>
                            <a:pt x="215" y="494"/>
                          </a:lnTo>
                          <a:lnTo>
                            <a:pt x="214" y="494"/>
                          </a:lnTo>
                          <a:lnTo>
                            <a:pt x="214" y="492"/>
                          </a:lnTo>
                          <a:lnTo>
                            <a:pt x="215" y="488"/>
                          </a:lnTo>
                          <a:lnTo>
                            <a:pt x="215" y="485"/>
                          </a:lnTo>
                          <a:lnTo>
                            <a:pt x="214" y="484"/>
                          </a:lnTo>
                          <a:lnTo>
                            <a:pt x="213" y="483"/>
                          </a:lnTo>
                          <a:lnTo>
                            <a:pt x="212" y="483"/>
                          </a:lnTo>
                          <a:lnTo>
                            <a:pt x="209" y="485"/>
                          </a:lnTo>
                          <a:lnTo>
                            <a:pt x="207" y="485"/>
                          </a:lnTo>
                          <a:lnTo>
                            <a:pt x="205" y="486"/>
                          </a:lnTo>
                          <a:lnTo>
                            <a:pt x="205" y="486"/>
                          </a:lnTo>
                          <a:lnTo>
                            <a:pt x="204" y="486"/>
                          </a:lnTo>
                          <a:lnTo>
                            <a:pt x="202" y="486"/>
                          </a:lnTo>
                          <a:lnTo>
                            <a:pt x="201" y="488"/>
                          </a:lnTo>
                          <a:lnTo>
                            <a:pt x="196" y="487"/>
                          </a:lnTo>
                          <a:lnTo>
                            <a:pt x="194" y="488"/>
                          </a:lnTo>
                          <a:lnTo>
                            <a:pt x="193" y="488"/>
                          </a:lnTo>
                          <a:lnTo>
                            <a:pt x="189" y="486"/>
                          </a:lnTo>
                          <a:lnTo>
                            <a:pt x="187" y="484"/>
                          </a:lnTo>
                          <a:lnTo>
                            <a:pt x="185" y="484"/>
                          </a:lnTo>
                          <a:lnTo>
                            <a:pt x="184" y="485"/>
                          </a:lnTo>
                          <a:lnTo>
                            <a:pt x="183" y="486"/>
                          </a:lnTo>
                          <a:lnTo>
                            <a:pt x="182" y="486"/>
                          </a:lnTo>
                          <a:lnTo>
                            <a:pt x="180" y="486"/>
                          </a:lnTo>
                          <a:lnTo>
                            <a:pt x="179" y="486"/>
                          </a:lnTo>
                          <a:lnTo>
                            <a:pt x="177" y="485"/>
                          </a:lnTo>
                          <a:lnTo>
                            <a:pt x="176" y="486"/>
                          </a:lnTo>
                          <a:lnTo>
                            <a:pt x="175" y="486"/>
                          </a:lnTo>
                          <a:lnTo>
                            <a:pt x="173" y="484"/>
                          </a:lnTo>
                          <a:lnTo>
                            <a:pt x="173" y="483"/>
                          </a:lnTo>
                          <a:lnTo>
                            <a:pt x="171" y="481"/>
                          </a:lnTo>
                          <a:lnTo>
                            <a:pt x="169" y="481"/>
                          </a:lnTo>
                          <a:lnTo>
                            <a:pt x="167" y="481"/>
                          </a:lnTo>
                          <a:lnTo>
                            <a:pt x="164" y="479"/>
                          </a:lnTo>
                          <a:lnTo>
                            <a:pt x="163" y="478"/>
                          </a:lnTo>
                          <a:lnTo>
                            <a:pt x="164" y="474"/>
                          </a:lnTo>
                          <a:lnTo>
                            <a:pt x="163" y="474"/>
                          </a:lnTo>
                          <a:lnTo>
                            <a:pt x="162" y="475"/>
                          </a:lnTo>
                          <a:lnTo>
                            <a:pt x="158" y="475"/>
                          </a:lnTo>
                          <a:lnTo>
                            <a:pt x="157" y="474"/>
                          </a:lnTo>
                          <a:lnTo>
                            <a:pt x="155" y="474"/>
                          </a:lnTo>
                          <a:lnTo>
                            <a:pt x="154" y="473"/>
                          </a:lnTo>
                          <a:lnTo>
                            <a:pt x="152" y="473"/>
                          </a:lnTo>
                          <a:lnTo>
                            <a:pt x="152" y="472"/>
                          </a:lnTo>
                          <a:lnTo>
                            <a:pt x="151" y="471"/>
                          </a:lnTo>
                          <a:lnTo>
                            <a:pt x="150" y="472"/>
                          </a:lnTo>
                          <a:lnTo>
                            <a:pt x="150" y="471"/>
                          </a:lnTo>
                          <a:lnTo>
                            <a:pt x="150" y="468"/>
                          </a:lnTo>
                          <a:lnTo>
                            <a:pt x="150" y="466"/>
                          </a:lnTo>
                          <a:lnTo>
                            <a:pt x="151" y="465"/>
                          </a:lnTo>
                          <a:lnTo>
                            <a:pt x="150" y="464"/>
                          </a:lnTo>
                          <a:lnTo>
                            <a:pt x="149" y="464"/>
                          </a:lnTo>
                          <a:lnTo>
                            <a:pt x="147" y="464"/>
                          </a:lnTo>
                          <a:lnTo>
                            <a:pt x="146" y="464"/>
                          </a:lnTo>
                          <a:lnTo>
                            <a:pt x="145" y="465"/>
                          </a:lnTo>
                          <a:lnTo>
                            <a:pt x="145" y="465"/>
                          </a:lnTo>
                          <a:lnTo>
                            <a:pt x="144" y="466"/>
                          </a:lnTo>
                          <a:lnTo>
                            <a:pt x="143" y="466"/>
                          </a:lnTo>
                          <a:lnTo>
                            <a:pt x="142" y="468"/>
                          </a:lnTo>
                          <a:lnTo>
                            <a:pt x="140" y="467"/>
                          </a:lnTo>
                          <a:lnTo>
                            <a:pt x="139" y="466"/>
                          </a:lnTo>
                          <a:lnTo>
                            <a:pt x="138" y="461"/>
                          </a:lnTo>
                          <a:lnTo>
                            <a:pt x="134" y="457"/>
                          </a:lnTo>
                          <a:lnTo>
                            <a:pt x="130" y="455"/>
                          </a:lnTo>
                          <a:lnTo>
                            <a:pt x="126" y="451"/>
                          </a:lnTo>
                          <a:lnTo>
                            <a:pt x="115" y="448"/>
                          </a:lnTo>
                          <a:lnTo>
                            <a:pt x="114" y="448"/>
                          </a:lnTo>
                          <a:lnTo>
                            <a:pt x="110" y="447"/>
                          </a:lnTo>
                          <a:lnTo>
                            <a:pt x="110" y="448"/>
                          </a:lnTo>
                          <a:lnTo>
                            <a:pt x="110" y="449"/>
                          </a:lnTo>
                          <a:lnTo>
                            <a:pt x="109" y="450"/>
                          </a:lnTo>
                          <a:lnTo>
                            <a:pt x="109" y="451"/>
                          </a:lnTo>
                          <a:lnTo>
                            <a:pt x="109" y="452"/>
                          </a:lnTo>
                          <a:lnTo>
                            <a:pt x="107" y="450"/>
                          </a:lnTo>
                          <a:lnTo>
                            <a:pt x="106" y="449"/>
                          </a:lnTo>
                          <a:lnTo>
                            <a:pt x="105" y="448"/>
                          </a:lnTo>
                          <a:lnTo>
                            <a:pt x="100" y="447"/>
                          </a:lnTo>
                          <a:lnTo>
                            <a:pt x="99" y="446"/>
                          </a:lnTo>
                          <a:lnTo>
                            <a:pt x="98" y="444"/>
                          </a:lnTo>
                          <a:lnTo>
                            <a:pt x="97" y="444"/>
                          </a:lnTo>
                          <a:lnTo>
                            <a:pt x="94" y="442"/>
                          </a:lnTo>
                          <a:lnTo>
                            <a:pt x="91" y="441"/>
                          </a:lnTo>
                          <a:lnTo>
                            <a:pt x="90" y="440"/>
                          </a:lnTo>
                          <a:lnTo>
                            <a:pt x="90" y="439"/>
                          </a:lnTo>
                          <a:lnTo>
                            <a:pt x="90" y="438"/>
                          </a:lnTo>
                          <a:lnTo>
                            <a:pt x="89" y="438"/>
                          </a:lnTo>
                          <a:lnTo>
                            <a:pt x="88" y="437"/>
                          </a:lnTo>
                          <a:lnTo>
                            <a:pt x="87" y="437"/>
                          </a:lnTo>
                          <a:lnTo>
                            <a:pt x="85" y="438"/>
                          </a:lnTo>
                          <a:lnTo>
                            <a:pt x="84" y="437"/>
                          </a:lnTo>
                          <a:lnTo>
                            <a:pt x="84" y="436"/>
                          </a:lnTo>
                          <a:lnTo>
                            <a:pt x="84" y="435"/>
                          </a:lnTo>
                          <a:lnTo>
                            <a:pt x="83" y="435"/>
                          </a:lnTo>
                          <a:lnTo>
                            <a:pt x="78" y="435"/>
                          </a:lnTo>
                          <a:lnTo>
                            <a:pt x="77" y="436"/>
                          </a:lnTo>
                          <a:lnTo>
                            <a:pt x="76" y="436"/>
                          </a:lnTo>
                          <a:lnTo>
                            <a:pt x="75" y="436"/>
                          </a:lnTo>
                          <a:lnTo>
                            <a:pt x="76" y="433"/>
                          </a:lnTo>
                          <a:lnTo>
                            <a:pt x="74" y="432"/>
                          </a:lnTo>
                          <a:lnTo>
                            <a:pt x="73" y="431"/>
                          </a:lnTo>
                          <a:lnTo>
                            <a:pt x="73" y="430"/>
                          </a:lnTo>
                          <a:lnTo>
                            <a:pt x="72" y="429"/>
                          </a:lnTo>
                          <a:lnTo>
                            <a:pt x="72" y="428"/>
                          </a:lnTo>
                          <a:lnTo>
                            <a:pt x="73" y="425"/>
                          </a:lnTo>
                          <a:lnTo>
                            <a:pt x="72" y="424"/>
                          </a:lnTo>
                          <a:lnTo>
                            <a:pt x="72" y="421"/>
                          </a:lnTo>
                          <a:lnTo>
                            <a:pt x="73" y="420"/>
                          </a:lnTo>
                          <a:lnTo>
                            <a:pt x="69" y="415"/>
                          </a:lnTo>
                          <a:lnTo>
                            <a:pt x="69" y="412"/>
                          </a:lnTo>
                          <a:lnTo>
                            <a:pt x="68" y="410"/>
                          </a:lnTo>
                          <a:lnTo>
                            <a:pt x="68" y="410"/>
                          </a:lnTo>
                          <a:lnTo>
                            <a:pt x="72" y="409"/>
                          </a:lnTo>
                          <a:lnTo>
                            <a:pt x="72" y="408"/>
                          </a:lnTo>
                          <a:lnTo>
                            <a:pt x="73" y="409"/>
                          </a:lnTo>
                          <a:lnTo>
                            <a:pt x="73" y="411"/>
                          </a:lnTo>
                          <a:lnTo>
                            <a:pt x="74" y="412"/>
                          </a:lnTo>
                          <a:lnTo>
                            <a:pt x="74" y="412"/>
                          </a:lnTo>
                          <a:lnTo>
                            <a:pt x="76" y="413"/>
                          </a:lnTo>
                          <a:lnTo>
                            <a:pt x="77" y="413"/>
                          </a:lnTo>
                          <a:lnTo>
                            <a:pt x="77" y="412"/>
                          </a:lnTo>
                          <a:lnTo>
                            <a:pt x="78" y="413"/>
                          </a:lnTo>
                          <a:lnTo>
                            <a:pt x="78" y="411"/>
                          </a:lnTo>
                          <a:lnTo>
                            <a:pt x="80" y="411"/>
                          </a:lnTo>
                          <a:lnTo>
                            <a:pt x="80" y="409"/>
                          </a:lnTo>
                          <a:lnTo>
                            <a:pt x="81" y="409"/>
                          </a:lnTo>
                          <a:lnTo>
                            <a:pt x="82" y="410"/>
                          </a:lnTo>
                          <a:lnTo>
                            <a:pt x="82" y="410"/>
                          </a:lnTo>
                          <a:lnTo>
                            <a:pt x="84" y="407"/>
                          </a:lnTo>
                          <a:lnTo>
                            <a:pt x="84" y="407"/>
                          </a:lnTo>
                          <a:lnTo>
                            <a:pt x="82" y="403"/>
                          </a:lnTo>
                          <a:lnTo>
                            <a:pt x="82" y="402"/>
                          </a:lnTo>
                          <a:lnTo>
                            <a:pt x="82" y="401"/>
                          </a:lnTo>
                          <a:lnTo>
                            <a:pt x="82" y="400"/>
                          </a:lnTo>
                          <a:lnTo>
                            <a:pt x="80" y="399"/>
                          </a:lnTo>
                          <a:lnTo>
                            <a:pt x="78" y="399"/>
                          </a:lnTo>
                          <a:lnTo>
                            <a:pt x="78" y="398"/>
                          </a:lnTo>
                          <a:lnTo>
                            <a:pt x="76" y="396"/>
                          </a:lnTo>
                          <a:lnTo>
                            <a:pt x="76" y="392"/>
                          </a:lnTo>
                          <a:lnTo>
                            <a:pt x="77" y="392"/>
                          </a:lnTo>
                          <a:lnTo>
                            <a:pt x="76" y="391"/>
                          </a:lnTo>
                          <a:lnTo>
                            <a:pt x="76" y="390"/>
                          </a:lnTo>
                          <a:lnTo>
                            <a:pt x="77" y="390"/>
                          </a:lnTo>
                          <a:lnTo>
                            <a:pt x="75" y="387"/>
                          </a:lnTo>
                          <a:lnTo>
                            <a:pt x="75" y="386"/>
                          </a:lnTo>
                          <a:lnTo>
                            <a:pt x="75" y="386"/>
                          </a:lnTo>
                          <a:lnTo>
                            <a:pt x="78" y="386"/>
                          </a:lnTo>
                          <a:lnTo>
                            <a:pt x="79" y="385"/>
                          </a:lnTo>
                          <a:lnTo>
                            <a:pt x="82" y="386"/>
                          </a:lnTo>
                          <a:lnTo>
                            <a:pt x="83" y="385"/>
                          </a:lnTo>
                          <a:lnTo>
                            <a:pt x="85" y="381"/>
                          </a:lnTo>
                          <a:lnTo>
                            <a:pt x="85" y="379"/>
                          </a:lnTo>
                          <a:lnTo>
                            <a:pt x="88" y="378"/>
                          </a:lnTo>
                          <a:lnTo>
                            <a:pt x="88" y="378"/>
                          </a:lnTo>
                          <a:lnTo>
                            <a:pt x="87" y="377"/>
                          </a:lnTo>
                          <a:lnTo>
                            <a:pt x="87" y="376"/>
                          </a:lnTo>
                          <a:lnTo>
                            <a:pt x="88" y="376"/>
                          </a:lnTo>
                          <a:lnTo>
                            <a:pt x="89" y="375"/>
                          </a:lnTo>
                          <a:lnTo>
                            <a:pt x="91" y="373"/>
                          </a:lnTo>
                          <a:lnTo>
                            <a:pt x="91" y="371"/>
                          </a:lnTo>
                          <a:lnTo>
                            <a:pt x="93" y="370"/>
                          </a:lnTo>
                          <a:lnTo>
                            <a:pt x="93" y="365"/>
                          </a:lnTo>
                          <a:lnTo>
                            <a:pt x="94" y="364"/>
                          </a:lnTo>
                          <a:lnTo>
                            <a:pt x="94" y="362"/>
                          </a:lnTo>
                          <a:lnTo>
                            <a:pt x="96" y="360"/>
                          </a:lnTo>
                          <a:lnTo>
                            <a:pt x="96" y="360"/>
                          </a:lnTo>
                          <a:lnTo>
                            <a:pt x="95" y="359"/>
                          </a:lnTo>
                          <a:lnTo>
                            <a:pt x="94" y="359"/>
                          </a:lnTo>
                          <a:lnTo>
                            <a:pt x="92" y="361"/>
                          </a:lnTo>
                          <a:lnTo>
                            <a:pt x="91" y="361"/>
                          </a:lnTo>
                          <a:lnTo>
                            <a:pt x="90" y="360"/>
                          </a:lnTo>
                          <a:lnTo>
                            <a:pt x="90" y="357"/>
                          </a:lnTo>
                          <a:lnTo>
                            <a:pt x="89" y="358"/>
                          </a:lnTo>
                          <a:lnTo>
                            <a:pt x="88" y="358"/>
                          </a:lnTo>
                          <a:lnTo>
                            <a:pt x="87" y="357"/>
                          </a:lnTo>
                          <a:lnTo>
                            <a:pt x="87" y="357"/>
                          </a:lnTo>
                          <a:lnTo>
                            <a:pt x="86" y="356"/>
                          </a:lnTo>
                          <a:lnTo>
                            <a:pt x="85" y="354"/>
                          </a:lnTo>
                          <a:lnTo>
                            <a:pt x="84" y="354"/>
                          </a:lnTo>
                          <a:lnTo>
                            <a:pt x="84" y="353"/>
                          </a:lnTo>
                          <a:lnTo>
                            <a:pt x="84" y="353"/>
                          </a:lnTo>
                          <a:lnTo>
                            <a:pt x="83" y="353"/>
                          </a:lnTo>
                          <a:lnTo>
                            <a:pt x="82" y="352"/>
                          </a:lnTo>
                          <a:lnTo>
                            <a:pt x="81" y="351"/>
                          </a:lnTo>
                          <a:lnTo>
                            <a:pt x="80" y="351"/>
                          </a:lnTo>
                          <a:lnTo>
                            <a:pt x="79" y="352"/>
                          </a:lnTo>
                          <a:lnTo>
                            <a:pt x="77" y="352"/>
                          </a:lnTo>
                          <a:lnTo>
                            <a:pt x="76" y="353"/>
                          </a:lnTo>
                          <a:lnTo>
                            <a:pt x="73" y="353"/>
                          </a:lnTo>
                          <a:lnTo>
                            <a:pt x="65" y="357"/>
                          </a:lnTo>
                          <a:lnTo>
                            <a:pt x="64" y="359"/>
                          </a:lnTo>
                          <a:lnTo>
                            <a:pt x="62" y="359"/>
                          </a:lnTo>
                          <a:lnTo>
                            <a:pt x="61" y="360"/>
                          </a:lnTo>
                          <a:lnTo>
                            <a:pt x="60" y="360"/>
                          </a:lnTo>
                          <a:lnTo>
                            <a:pt x="58" y="360"/>
                          </a:lnTo>
                          <a:lnTo>
                            <a:pt x="54" y="360"/>
                          </a:lnTo>
                          <a:lnTo>
                            <a:pt x="53" y="359"/>
                          </a:lnTo>
                          <a:lnTo>
                            <a:pt x="51" y="359"/>
                          </a:lnTo>
                          <a:lnTo>
                            <a:pt x="42" y="355"/>
                          </a:lnTo>
                          <a:lnTo>
                            <a:pt x="42" y="353"/>
                          </a:lnTo>
                          <a:lnTo>
                            <a:pt x="42" y="352"/>
                          </a:lnTo>
                          <a:lnTo>
                            <a:pt x="41" y="352"/>
                          </a:lnTo>
                          <a:lnTo>
                            <a:pt x="39" y="353"/>
                          </a:lnTo>
                          <a:lnTo>
                            <a:pt x="38" y="353"/>
                          </a:lnTo>
                          <a:lnTo>
                            <a:pt x="37" y="354"/>
                          </a:lnTo>
                          <a:lnTo>
                            <a:pt x="36" y="353"/>
                          </a:lnTo>
                          <a:lnTo>
                            <a:pt x="35" y="351"/>
                          </a:lnTo>
                          <a:lnTo>
                            <a:pt x="33" y="350"/>
                          </a:lnTo>
                          <a:lnTo>
                            <a:pt x="33" y="349"/>
                          </a:lnTo>
                          <a:lnTo>
                            <a:pt x="33" y="348"/>
                          </a:lnTo>
                          <a:lnTo>
                            <a:pt x="34" y="348"/>
                          </a:lnTo>
                          <a:lnTo>
                            <a:pt x="34" y="347"/>
                          </a:lnTo>
                          <a:lnTo>
                            <a:pt x="34" y="346"/>
                          </a:lnTo>
                          <a:lnTo>
                            <a:pt x="33" y="346"/>
                          </a:lnTo>
                          <a:lnTo>
                            <a:pt x="34" y="342"/>
                          </a:lnTo>
                          <a:lnTo>
                            <a:pt x="33" y="341"/>
                          </a:lnTo>
                          <a:lnTo>
                            <a:pt x="29" y="337"/>
                          </a:lnTo>
                          <a:lnTo>
                            <a:pt x="27" y="337"/>
                          </a:lnTo>
                          <a:lnTo>
                            <a:pt x="26" y="338"/>
                          </a:lnTo>
                          <a:lnTo>
                            <a:pt x="25" y="338"/>
                          </a:lnTo>
                          <a:lnTo>
                            <a:pt x="26" y="335"/>
                          </a:lnTo>
                          <a:lnTo>
                            <a:pt x="25" y="334"/>
                          </a:lnTo>
                          <a:lnTo>
                            <a:pt x="23" y="335"/>
                          </a:lnTo>
                          <a:lnTo>
                            <a:pt x="22" y="334"/>
                          </a:lnTo>
                          <a:lnTo>
                            <a:pt x="21" y="334"/>
                          </a:lnTo>
                          <a:lnTo>
                            <a:pt x="17" y="334"/>
                          </a:lnTo>
                          <a:lnTo>
                            <a:pt x="14" y="333"/>
                          </a:lnTo>
                          <a:lnTo>
                            <a:pt x="14" y="333"/>
                          </a:lnTo>
                          <a:lnTo>
                            <a:pt x="14" y="332"/>
                          </a:lnTo>
                          <a:lnTo>
                            <a:pt x="13" y="331"/>
                          </a:lnTo>
                          <a:lnTo>
                            <a:pt x="12" y="330"/>
                          </a:lnTo>
                          <a:lnTo>
                            <a:pt x="14" y="328"/>
                          </a:lnTo>
                          <a:lnTo>
                            <a:pt x="15" y="328"/>
                          </a:lnTo>
                          <a:lnTo>
                            <a:pt x="16" y="329"/>
                          </a:lnTo>
                          <a:lnTo>
                            <a:pt x="17" y="329"/>
                          </a:lnTo>
                          <a:lnTo>
                            <a:pt x="16" y="329"/>
                          </a:lnTo>
                          <a:lnTo>
                            <a:pt x="19" y="329"/>
                          </a:lnTo>
                          <a:lnTo>
                            <a:pt x="19" y="329"/>
                          </a:lnTo>
                          <a:lnTo>
                            <a:pt x="19" y="320"/>
                          </a:lnTo>
                          <a:lnTo>
                            <a:pt x="16" y="313"/>
                          </a:lnTo>
                          <a:lnTo>
                            <a:pt x="16" y="308"/>
                          </a:lnTo>
                          <a:lnTo>
                            <a:pt x="14" y="305"/>
                          </a:lnTo>
                          <a:lnTo>
                            <a:pt x="10" y="305"/>
                          </a:lnTo>
                          <a:lnTo>
                            <a:pt x="5" y="307"/>
                          </a:lnTo>
                          <a:lnTo>
                            <a:pt x="2" y="305"/>
                          </a:lnTo>
                          <a:lnTo>
                            <a:pt x="0" y="295"/>
                          </a:lnTo>
                          <a:lnTo>
                            <a:pt x="3" y="286"/>
                          </a:lnTo>
                          <a:lnTo>
                            <a:pt x="3" y="283"/>
                          </a:lnTo>
                          <a:lnTo>
                            <a:pt x="5" y="278"/>
                          </a:lnTo>
                          <a:lnTo>
                            <a:pt x="13" y="275"/>
                          </a:lnTo>
                          <a:lnTo>
                            <a:pt x="15" y="274"/>
                          </a:lnTo>
                          <a:lnTo>
                            <a:pt x="16" y="274"/>
                          </a:lnTo>
                          <a:lnTo>
                            <a:pt x="18" y="270"/>
                          </a:lnTo>
                          <a:lnTo>
                            <a:pt x="21" y="271"/>
                          </a:lnTo>
                          <a:lnTo>
                            <a:pt x="24" y="269"/>
                          </a:lnTo>
                          <a:lnTo>
                            <a:pt x="27" y="269"/>
                          </a:lnTo>
                          <a:lnTo>
                            <a:pt x="29" y="273"/>
                          </a:lnTo>
                          <a:lnTo>
                            <a:pt x="38" y="273"/>
                          </a:lnTo>
                          <a:lnTo>
                            <a:pt x="42" y="270"/>
                          </a:lnTo>
                          <a:lnTo>
                            <a:pt x="43" y="266"/>
                          </a:lnTo>
                          <a:lnTo>
                            <a:pt x="46" y="262"/>
                          </a:lnTo>
                          <a:lnTo>
                            <a:pt x="65" y="259"/>
                          </a:lnTo>
                          <a:lnTo>
                            <a:pt x="67" y="255"/>
                          </a:lnTo>
                          <a:lnTo>
                            <a:pt x="71" y="251"/>
                          </a:lnTo>
                          <a:lnTo>
                            <a:pt x="93" y="241"/>
                          </a:lnTo>
                          <a:lnTo>
                            <a:pt x="94" y="238"/>
                          </a:lnTo>
                          <a:lnTo>
                            <a:pt x="95" y="228"/>
                          </a:lnTo>
                          <a:lnTo>
                            <a:pt x="97" y="225"/>
                          </a:lnTo>
                          <a:lnTo>
                            <a:pt x="97" y="222"/>
                          </a:lnTo>
                          <a:lnTo>
                            <a:pt x="100" y="219"/>
                          </a:lnTo>
                          <a:lnTo>
                            <a:pt x="94" y="192"/>
                          </a:lnTo>
                          <a:lnTo>
                            <a:pt x="92" y="188"/>
                          </a:lnTo>
                          <a:lnTo>
                            <a:pt x="90" y="186"/>
                          </a:lnTo>
                          <a:lnTo>
                            <a:pt x="92" y="184"/>
                          </a:lnTo>
                          <a:lnTo>
                            <a:pt x="122" y="179"/>
                          </a:lnTo>
                          <a:lnTo>
                            <a:pt x="124" y="177"/>
                          </a:lnTo>
                          <a:lnTo>
                            <a:pt x="122" y="169"/>
                          </a:lnTo>
                          <a:lnTo>
                            <a:pt x="132" y="138"/>
                          </a:lnTo>
                          <a:lnTo>
                            <a:pt x="139" y="139"/>
                          </a:lnTo>
                          <a:lnTo>
                            <a:pt x="141" y="140"/>
                          </a:lnTo>
                          <a:lnTo>
                            <a:pt x="146" y="142"/>
                          </a:lnTo>
                          <a:lnTo>
                            <a:pt x="155" y="141"/>
                          </a:lnTo>
                          <a:lnTo>
                            <a:pt x="159" y="145"/>
                          </a:lnTo>
                          <a:lnTo>
                            <a:pt x="163" y="143"/>
                          </a:lnTo>
                          <a:lnTo>
                            <a:pt x="169" y="140"/>
                          </a:lnTo>
                          <a:lnTo>
                            <a:pt x="171" y="119"/>
                          </a:lnTo>
                          <a:lnTo>
                            <a:pt x="173" y="113"/>
                          </a:lnTo>
                          <a:lnTo>
                            <a:pt x="177" y="113"/>
                          </a:lnTo>
                          <a:lnTo>
                            <a:pt x="183" y="112"/>
                          </a:lnTo>
                          <a:lnTo>
                            <a:pt x="187" y="108"/>
                          </a:lnTo>
                          <a:lnTo>
                            <a:pt x="190" y="103"/>
                          </a:lnTo>
                          <a:lnTo>
                            <a:pt x="196" y="105"/>
                          </a:lnTo>
                          <a:lnTo>
                            <a:pt x="200" y="100"/>
                          </a:lnTo>
                          <a:lnTo>
                            <a:pt x="201" y="100"/>
                          </a:lnTo>
                          <a:lnTo>
                            <a:pt x="201" y="101"/>
                          </a:lnTo>
                          <a:lnTo>
                            <a:pt x="205" y="111"/>
                          </a:lnTo>
                          <a:lnTo>
                            <a:pt x="213" y="117"/>
                          </a:lnTo>
                          <a:lnTo>
                            <a:pt x="215" y="122"/>
                          </a:lnTo>
                          <a:lnTo>
                            <a:pt x="219" y="125"/>
                          </a:lnTo>
                          <a:lnTo>
                            <a:pt x="221" y="122"/>
                          </a:lnTo>
                          <a:lnTo>
                            <a:pt x="226" y="123"/>
                          </a:lnTo>
                          <a:lnTo>
                            <a:pt x="229" y="125"/>
                          </a:lnTo>
                          <a:lnTo>
                            <a:pt x="233" y="126"/>
                          </a:lnTo>
                          <a:lnTo>
                            <a:pt x="243" y="151"/>
                          </a:lnTo>
                          <a:lnTo>
                            <a:pt x="244" y="168"/>
                          </a:lnTo>
                          <a:lnTo>
                            <a:pt x="242" y="173"/>
                          </a:lnTo>
                          <a:lnTo>
                            <a:pt x="242" y="176"/>
                          </a:lnTo>
                          <a:lnTo>
                            <a:pt x="244" y="178"/>
                          </a:lnTo>
                          <a:lnTo>
                            <a:pt x="267" y="184"/>
                          </a:lnTo>
                          <a:lnTo>
                            <a:pt x="274" y="182"/>
                          </a:lnTo>
                          <a:lnTo>
                            <a:pt x="304" y="196"/>
                          </a:lnTo>
                          <a:lnTo>
                            <a:pt x="307" y="196"/>
                          </a:lnTo>
                          <a:lnTo>
                            <a:pt x="329" y="226"/>
                          </a:lnTo>
                          <a:lnTo>
                            <a:pt x="332" y="228"/>
                          </a:lnTo>
                          <a:lnTo>
                            <a:pt x="380" y="224"/>
                          </a:lnTo>
                          <a:lnTo>
                            <a:pt x="396" y="229"/>
                          </a:lnTo>
                          <a:lnTo>
                            <a:pt x="403" y="235"/>
                          </a:lnTo>
                          <a:lnTo>
                            <a:pt x="428" y="245"/>
                          </a:lnTo>
                          <a:lnTo>
                            <a:pt x="435" y="245"/>
                          </a:lnTo>
                          <a:lnTo>
                            <a:pt x="436" y="246"/>
                          </a:lnTo>
                          <a:lnTo>
                            <a:pt x="439" y="248"/>
                          </a:lnTo>
                          <a:lnTo>
                            <a:pt x="442" y="249"/>
                          </a:lnTo>
                          <a:lnTo>
                            <a:pt x="445" y="249"/>
                          </a:lnTo>
                          <a:lnTo>
                            <a:pt x="450" y="245"/>
                          </a:lnTo>
                          <a:lnTo>
                            <a:pt x="464" y="240"/>
                          </a:lnTo>
                          <a:lnTo>
                            <a:pt x="466" y="238"/>
                          </a:lnTo>
                          <a:lnTo>
                            <a:pt x="483" y="233"/>
                          </a:lnTo>
                          <a:lnTo>
                            <a:pt x="489" y="234"/>
                          </a:lnTo>
                          <a:lnTo>
                            <a:pt x="494" y="232"/>
                          </a:lnTo>
                          <a:lnTo>
                            <a:pt x="501" y="234"/>
                          </a:lnTo>
                          <a:lnTo>
                            <a:pt x="502" y="234"/>
                          </a:lnTo>
                          <a:lnTo>
                            <a:pt x="509" y="233"/>
                          </a:lnTo>
                          <a:lnTo>
                            <a:pt x="526" y="224"/>
                          </a:lnTo>
                          <a:lnTo>
                            <a:pt x="528" y="221"/>
                          </a:lnTo>
                          <a:lnTo>
                            <a:pt x="543" y="208"/>
                          </a:lnTo>
                          <a:lnTo>
                            <a:pt x="543" y="204"/>
                          </a:lnTo>
                          <a:lnTo>
                            <a:pt x="537" y="197"/>
                          </a:lnTo>
                          <a:lnTo>
                            <a:pt x="538" y="193"/>
                          </a:lnTo>
                          <a:lnTo>
                            <a:pt x="543" y="184"/>
                          </a:lnTo>
                          <a:lnTo>
                            <a:pt x="549" y="182"/>
                          </a:lnTo>
                          <a:lnTo>
                            <a:pt x="553" y="183"/>
                          </a:lnTo>
                          <a:lnTo>
                            <a:pt x="556" y="186"/>
                          </a:lnTo>
                          <a:lnTo>
                            <a:pt x="566" y="188"/>
                          </a:lnTo>
                          <a:lnTo>
                            <a:pt x="573" y="183"/>
                          </a:lnTo>
                          <a:lnTo>
                            <a:pt x="583" y="172"/>
                          </a:lnTo>
                          <a:lnTo>
                            <a:pt x="589" y="173"/>
                          </a:lnTo>
                          <a:lnTo>
                            <a:pt x="596" y="169"/>
                          </a:lnTo>
                          <a:lnTo>
                            <a:pt x="613" y="151"/>
                          </a:lnTo>
                          <a:lnTo>
                            <a:pt x="638" y="148"/>
                          </a:lnTo>
                          <a:lnTo>
                            <a:pt x="647" y="150"/>
                          </a:lnTo>
                          <a:lnTo>
                            <a:pt x="650" y="148"/>
                          </a:lnTo>
                          <a:lnTo>
                            <a:pt x="650" y="145"/>
                          </a:lnTo>
                          <a:lnTo>
                            <a:pt x="646" y="143"/>
                          </a:lnTo>
                          <a:lnTo>
                            <a:pt x="646" y="137"/>
                          </a:lnTo>
                          <a:lnTo>
                            <a:pt x="645" y="134"/>
                          </a:lnTo>
                          <a:lnTo>
                            <a:pt x="634" y="123"/>
                          </a:lnTo>
                          <a:lnTo>
                            <a:pt x="632" y="120"/>
                          </a:lnTo>
                          <a:lnTo>
                            <a:pt x="620" y="129"/>
                          </a:lnTo>
                          <a:lnTo>
                            <a:pt x="607" y="131"/>
                          </a:lnTo>
                          <a:lnTo>
                            <a:pt x="597" y="129"/>
                          </a:lnTo>
                          <a:lnTo>
                            <a:pt x="595" y="125"/>
                          </a:lnTo>
                          <a:lnTo>
                            <a:pt x="593" y="114"/>
                          </a:lnTo>
                          <a:lnTo>
                            <a:pt x="596" y="109"/>
                          </a:lnTo>
                          <a:lnTo>
                            <a:pt x="596" y="96"/>
                          </a:lnTo>
                          <a:lnTo>
                            <a:pt x="604" y="82"/>
                          </a:lnTo>
                          <a:lnTo>
                            <a:pt x="606" y="80"/>
                          </a:lnTo>
                          <a:lnTo>
                            <a:pt x="606" y="79"/>
                          </a:lnTo>
                          <a:lnTo>
                            <a:pt x="627" y="88"/>
                          </a:lnTo>
                          <a:lnTo>
                            <a:pt x="630" y="87"/>
                          </a:lnTo>
                          <a:lnTo>
                            <a:pt x="647" y="76"/>
                          </a:lnTo>
                          <a:lnTo>
                            <a:pt x="647" y="74"/>
                          </a:lnTo>
                          <a:lnTo>
                            <a:pt x="646" y="71"/>
                          </a:lnTo>
                          <a:lnTo>
                            <a:pt x="647" y="68"/>
                          </a:lnTo>
                          <a:lnTo>
                            <a:pt x="652" y="62"/>
                          </a:lnTo>
                          <a:lnTo>
                            <a:pt x="657" y="44"/>
                          </a:lnTo>
                          <a:lnTo>
                            <a:pt x="661" y="41"/>
                          </a:lnTo>
                          <a:lnTo>
                            <a:pt x="668" y="34"/>
                          </a:lnTo>
                          <a:lnTo>
                            <a:pt x="668" y="33"/>
                          </a:lnTo>
                          <a:lnTo>
                            <a:pt x="667" y="30"/>
                          </a:lnTo>
                          <a:lnTo>
                            <a:pt x="667" y="23"/>
                          </a:lnTo>
                          <a:lnTo>
                            <a:pt x="666" y="22"/>
                          </a:lnTo>
                          <a:lnTo>
                            <a:pt x="658" y="24"/>
                          </a:lnTo>
                          <a:lnTo>
                            <a:pt x="657" y="22"/>
                          </a:lnTo>
                          <a:lnTo>
                            <a:pt x="658" y="19"/>
                          </a:lnTo>
                          <a:lnTo>
                            <a:pt x="664" y="13"/>
                          </a:lnTo>
                          <a:lnTo>
                            <a:pt x="666" y="10"/>
                          </a:lnTo>
                          <a:lnTo>
                            <a:pt x="670" y="6"/>
                          </a:lnTo>
                          <a:lnTo>
                            <a:pt x="709" y="0"/>
                          </a:lnTo>
                          <a:lnTo>
                            <a:pt x="721" y="8"/>
                          </a:lnTo>
                          <a:lnTo>
                            <a:pt x="725" y="9"/>
                          </a:lnTo>
                          <a:lnTo>
                            <a:pt x="730" y="8"/>
                          </a:lnTo>
                          <a:lnTo>
                            <a:pt x="738" y="11"/>
                          </a:lnTo>
                          <a:lnTo>
                            <a:pt x="743" y="20"/>
                          </a:lnTo>
                          <a:lnTo>
                            <a:pt x="743" y="22"/>
                          </a:lnTo>
                          <a:lnTo>
                            <a:pt x="747" y="26"/>
                          </a:lnTo>
                          <a:lnTo>
                            <a:pt x="748" y="28"/>
                          </a:lnTo>
                          <a:lnTo>
                            <a:pt x="748" y="27"/>
                          </a:lnTo>
                          <a:lnTo>
                            <a:pt x="763" y="74"/>
                          </a:lnTo>
                          <a:lnTo>
                            <a:pt x="763" y="76"/>
                          </a:lnTo>
                          <a:lnTo>
                            <a:pt x="763" y="76"/>
                          </a:lnTo>
                          <a:lnTo>
                            <a:pt x="764" y="86"/>
                          </a:lnTo>
                          <a:lnTo>
                            <a:pt x="767" y="89"/>
                          </a:lnTo>
                          <a:lnTo>
                            <a:pt x="773" y="90"/>
                          </a:lnTo>
                          <a:lnTo>
                            <a:pt x="779" y="88"/>
                          </a:lnTo>
                          <a:lnTo>
                            <a:pt x="792" y="92"/>
                          </a:lnTo>
                          <a:lnTo>
                            <a:pt x="800" y="100"/>
                          </a:lnTo>
                          <a:lnTo>
                            <a:pt x="805" y="102"/>
                          </a:lnTo>
                          <a:lnTo>
                            <a:pt x="807" y="102"/>
                          </a:lnTo>
                          <a:lnTo>
                            <a:pt x="809" y="104"/>
                          </a:lnTo>
                          <a:lnTo>
                            <a:pt x="809" y="105"/>
                          </a:lnTo>
                          <a:lnTo>
                            <a:pt x="809" y="105"/>
                          </a:lnTo>
                          <a:lnTo>
                            <a:pt x="809" y="109"/>
                          </a:lnTo>
                          <a:lnTo>
                            <a:pt x="811" y="112"/>
                          </a:lnTo>
                          <a:lnTo>
                            <a:pt x="811" y="120"/>
                          </a:lnTo>
                          <a:lnTo>
                            <a:pt x="816" y="128"/>
                          </a:lnTo>
                          <a:lnTo>
                            <a:pt x="820" y="128"/>
                          </a:lnTo>
                          <a:lnTo>
                            <a:pt x="825" y="129"/>
                          </a:lnTo>
                          <a:lnTo>
                            <a:pt x="830" y="128"/>
                          </a:lnTo>
                          <a:lnTo>
                            <a:pt x="846" y="119"/>
                          </a:lnTo>
                          <a:lnTo>
                            <a:pt x="851" y="119"/>
                          </a:lnTo>
                          <a:lnTo>
                            <a:pt x="868" y="112"/>
                          </a:lnTo>
                          <a:lnTo>
                            <a:pt x="868" y="112"/>
                          </a:lnTo>
                          <a:lnTo>
                            <a:pt x="866" y="116"/>
                          </a:lnTo>
                          <a:lnTo>
                            <a:pt x="866" y="121"/>
                          </a:lnTo>
                          <a:lnTo>
                            <a:pt x="868" y="125"/>
                          </a:lnTo>
                          <a:lnTo>
                            <a:pt x="867" y="130"/>
                          </a:lnTo>
                          <a:lnTo>
                            <a:pt x="860" y="136"/>
                          </a:lnTo>
                          <a:lnTo>
                            <a:pt x="854" y="161"/>
                          </a:lnTo>
                          <a:lnTo>
                            <a:pt x="845" y="175"/>
                          </a:lnTo>
                          <a:lnTo>
                            <a:pt x="844" y="181"/>
                          </a:lnTo>
                          <a:lnTo>
                            <a:pt x="841" y="183"/>
                          </a:lnTo>
                          <a:lnTo>
                            <a:pt x="840" y="182"/>
                          </a:lnTo>
                          <a:lnTo>
                            <a:pt x="827" y="179"/>
                          </a:lnTo>
                          <a:lnTo>
                            <a:pt x="814" y="190"/>
                          </a:lnTo>
                          <a:lnTo>
                            <a:pt x="816" y="193"/>
                          </a:lnTo>
                          <a:lnTo>
                            <a:pt x="818" y="215"/>
                          </a:lnTo>
                          <a:lnTo>
                            <a:pt x="814" y="222"/>
                          </a:lnTo>
                          <a:lnTo>
                            <a:pt x="808" y="226"/>
                          </a:lnTo>
                          <a:lnTo>
                            <a:pt x="808" y="231"/>
                          </a:lnTo>
                          <a:lnTo>
                            <a:pt x="806" y="231"/>
                          </a:lnTo>
                          <a:lnTo>
                            <a:pt x="804" y="227"/>
                          </a:lnTo>
                          <a:lnTo>
                            <a:pt x="801" y="224"/>
                          </a:lnTo>
                          <a:lnTo>
                            <a:pt x="799" y="226"/>
                          </a:lnTo>
                          <a:lnTo>
                            <a:pt x="794" y="236"/>
                          </a:lnTo>
                          <a:lnTo>
                            <a:pt x="786" y="242"/>
                          </a:lnTo>
                          <a:lnTo>
                            <a:pt x="775" y="243"/>
                          </a:lnTo>
                          <a:lnTo>
                            <a:pt x="774" y="245"/>
                          </a:lnTo>
                          <a:lnTo>
                            <a:pt x="775" y="253"/>
                          </a:lnTo>
                          <a:lnTo>
                            <a:pt x="764" y="254"/>
                          </a:lnTo>
                          <a:lnTo>
                            <a:pt x="760" y="252"/>
                          </a:lnTo>
                          <a:lnTo>
                            <a:pt x="756" y="251"/>
                          </a:lnTo>
                          <a:lnTo>
                            <a:pt x="731" y="270"/>
                          </a:lnTo>
                          <a:lnTo>
                            <a:pt x="727" y="272"/>
                          </a:lnTo>
                          <a:lnTo>
                            <a:pt x="720" y="281"/>
                          </a:lnTo>
                          <a:lnTo>
                            <a:pt x="720" y="282"/>
                          </a:lnTo>
                          <a:lnTo>
                            <a:pt x="707" y="285"/>
                          </a:lnTo>
                          <a:lnTo>
                            <a:pt x="706" y="284"/>
                          </a:lnTo>
                          <a:lnTo>
                            <a:pt x="701" y="287"/>
                          </a:lnTo>
                          <a:lnTo>
                            <a:pt x="692" y="291"/>
                          </a:lnTo>
                          <a:lnTo>
                            <a:pt x="690" y="293"/>
                          </a:lnTo>
                          <a:lnTo>
                            <a:pt x="688" y="297"/>
                          </a:lnTo>
                          <a:lnTo>
                            <a:pt x="685" y="299"/>
                          </a:lnTo>
                          <a:lnTo>
                            <a:pt x="683" y="299"/>
                          </a:lnTo>
                          <a:lnTo>
                            <a:pt x="681" y="300"/>
                          </a:lnTo>
                          <a:lnTo>
                            <a:pt x="676" y="303"/>
                          </a:lnTo>
                          <a:lnTo>
                            <a:pt x="675" y="302"/>
                          </a:lnTo>
                          <a:lnTo>
                            <a:pt x="677" y="299"/>
                          </a:lnTo>
                          <a:lnTo>
                            <a:pt x="681" y="298"/>
                          </a:lnTo>
                          <a:lnTo>
                            <a:pt x="683" y="292"/>
                          </a:lnTo>
                          <a:lnTo>
                            <a:pt x="678" y="289"/>
                          </a:lnTo>
                          <a:lnTo>
                            <a:pt x="677" y="289"/>
                          </a:lnTo>
                          <a:lnTo>
                            <a:pt x="679" y="287"/>
                          </a:lnTo>
                          <a:lnTo>
                            <a:pt x="680" y="284"/>
                          </a:lnTo>
                          <a:lnTo>
                            <a:pt x="683" y="282"/>
                          </a:lnTo>
                          <a:lnTo>
                            <a:pt x="690" y="271"/>
                          </a:lnTo>
                          <a:lnTo>
                            <a:pt x="690" y="269"/>
                          </a:lnTo>
                          <a:lnTo>
                            <a:pt x="686" y="266"/>
                          </a:lnTo>
                          <a:lnTo>
                            <a:pt x="686" y="262"/>
                          </a:lnTo>
                          <a:lnTo>
                            <a:pt x="684" y="261"/>
                          </a:lnTo>
                          <a:lnTo>
                            <a:pt x="683" y="262"/>
                          </a:lnTo>
                          <a:lnTo>
                            <a:pt x="677" y="263"/>
                          </a:lnTo>
                          <a:lnTo>
                            <a:pt x="674" y="264"/>
                          </a:lnTo>
                          <a:lnTo>
                            <a:pt x="665" y="277"/>
                          </a:lnTo>
                          <a:lnTo>
                            <a:pt x="651" y="284"/>
                          </a:lnTo>
                          <a:lnTo>
                            <a:pt x="648" y="291"/>
                          </a:lnTo>
                          <a:lnTo>
                            <a:pt x="646" y="293"/>
                          </a:lnTo>
                          <a:lnTo>
                            <a:pt x="644" y="295"/>
                          </a:lnTo>
                          <a:lnTo>
                            <a:pt x="634" y="297"/>
                          </a:lnTo>
                          <a:lnTo>
                            <a:pt x="633" y="296"/>
                          </a:lnTo>
                          <a:lnTo>
                            <a:pt x="629" y="295"/>
                          </a:lnTo>
                          <a:lnTo>
                            <a:pt x="627" y="298"/>
                          </a:lnTo>
                          <a:lnTo>
                            <a:pt x="625" y="307"/>
                          </a:lnTo>
                          <a:lnTo>
                            <a:pt x="630" y="314"/>
                          </a:lnTo>
                          <a:lnTo>
                            <a:pt x="632" y="315"/>
                          </a:lnTo>
                          <a:lnTo>
                            <a:pt x="634" y="315"/>
                          </a:lnTo>
                          <a:lnTo>
                            <a:pt x="636" y="317"/>
                          </a:lnTo>
                          <a:lnTo>
                            <a:pt x="638" y="317"/>
                          </a:lnTo>
                          <a:lnTo>
                            <a:pt x="639" y="320"/>
                          </a:lnTo>
                          <a:lnTo>
                            <a:pt x="642" y="322"/>
                          </a:lnTo>
                          <a:lnTo>
                            <a:pt x="642" y="327"/>
                          </a:lnTo>
                          <a:lnTo>
                            <a:pt x="644" y="330"/>
                          </a:lnTo>
                          <a:lnTo>
                            <a:pt x="652" y="332"/>
                          </a:lnTo>
                          <a:lnTo>
                            <a:pt x="655" y="332"/>
                          </a:lnTo>
                          <a:lnTo>
                            <a:pt x="658" y="328"/>
                          </a:lnTo>
                          <a:lnTo>
                            <a:pt x="661" y="325"/>
                          </a:lnTo>
                          <a:lnTo>
                            <a:pt x="663" y="323"/>
                          </a:lnTo>
                          <a:lnTo>
                            <a:pt x="669" y="320"/>
                          </a:lnTo>
                          <a:lnTo>
                            <a:pt x="670" y="320"/>
                          </a:lnTo>
                          <a:lnTo>
                            <a:pt x="676" y="324"/>
                          </a:lnTo>
                          <a:lnTo>
                            <a:pt x="678" y="324"/>
                          </a:lnTo>
                          <a:lnTo>
                            <a:pt x="680" y="327"/>
                          </a:lnTo>
                          <a:lnTo>
                            <a:pt x="686" y="327"/>
                          </a:lnTo>
                          <a:lnTo>
                            <a:pt x="688" y="325"/>
                          </a:lnTo>
                          <a:lnTo>
                            <a:pt x="691" y="327"/>
                          </a:lnTo>
                          <a:lnTo>
                            <a:pt x="694" y="327"/>
                          </a:lnTo>
                          <a:lnTo>
                            <a:pt x="695" y="328"/>
                          </a:lnTo>
                          <a:lnTo>
                            <a:pt x="695" y="331"/>
                          </a:lnTo>
                          <a:lnTo>
                            <a:pt x="693" y="333"/>
                          </a:lnTo>
                          <a:lnTo>
                            <a:pt x="693" y="335"/>
                          </a:lnTo>
                          <a:lnTo>
                            <a:pt x="691" y="338"/>
                          </a:lnTo>
                          <a:lnTo>
                            <a:pt x="690" y="337"/>
                          </a:lnTo>
                          <a:lnTo>
                            <a:pt x="689" y="334"/>
                          </a:lnTo>
                          <a:lnTo>
                            <a:pt x="687" y="335"/>
                          </a:lnTo>
                          <a:lnTo>
                            <a:pt x="686" y="335"/>
                          </a:lnTo>
                          <a:lnTo>
                            <a:pt x="684" y="336"/>
                          </a:lnTo>
                          <a:lnTo>
                            <a:pt x="682" y="339"/>
                          </a:lnTo>
                          <a:lnTo>
                            <a:pt x="677" y="339"/>
                          </a:lnTo>
                          <a:lnTo>
                            <a:pt x="673" y="341"/>
                          </a:lnTo>
                          <a:lnTo>
                            <a:pt x="670" y="341"/>
                          </a:lnTo>
                          <a:lnTo>
                            <a:pt x="671" y="344"/>
                          </a:lnTo>
                          <a:lnTo>
                            <a:pt x="670" y="344"/>
                          </a:lnTo>
                          <a:lnTo>
                            <a:pt x="669" y="346"/>
                          </a:lnTo>
                          <a:lnTo>
                            <a:pt x="667" y="350"/>
                          </a:lnTo>
                          <a:lnTo>
                            <a:pt x="665" y="351"/>
                          </a:lnTo>
                          <a:lnTo>
                            <a:pt x="664" y="348"/>
                          </a:lnTo>
                          <a:lnTo>
                            <a:pt x="661" y="348"/>
                          </a:lnTo>
                          <a:lnTo>
                            <a:pt x="659" y="350"/>
                          </a:lnTo>
                          <a:lnTo>
                            <a:pt x="661" y="352"/>
                          </a:lnTo>
                          <a:lnTo>
                            <a:pt x="658" y="357"/>
                          </a:lnTo>
                          <a:lnTo>
                            <a:pt x="654" y="359"/>
                          </a:lnTo>
                          <a:lnTo>
                            <a:pt x="647" y="371"/>
                          </a:lnTo>
                          <a:lnTo>
                            <a:pt x="647" y="374"/>
                          </a:lnTo>
                          <a:lnTo>
                            <a:pt x="661" y="381"/>
                          </a:lnTo>
                          <a:lnTo>
                            <a:pt x="663" y="383"/>
                          </a:lnTo>
                          <a:lnTo>
                            <a:pt x="664" y="387"/>
                          </a:lnTo>
                          <a:lnTo>
                            <a:pt x="666" y="390"/>
                          </a:lnTo>
                          <a:lnTo>
                            <a:pt x="671" y="408"/>
                          </a:lnTo>
                          <a:lnTo>
                            <a:pt x="674" y="411"/>
                          </a:lnTo>
                          <a:lnTo>
                            <a:pt x="677" y="413"/>
                          </a:lnTo>
                          <a:lnTo>
                            <a:pt x="677" y="416"/>
                          </a:lnTo>
                          <a:lnTo>
                            <a:pt x="685" y="425"/>
                          </a:lnTo>
                          <a:lnTo>
                            <a:pt x="685" y="425"/>
                          </a:lnTo>
                          <a:lnTo>
                            <a:pt x="676" y="422"/>
                          </a:lnTo>
                          <a:lnTo>
                            <a:pt x="673" y="422"/>
                          </a:lnTo>
                          <a:lnTo>
                            <a:pt x="667" y="419"/>
                          </a:lnTo>
                          <a:lnTo>
                            <a:pt x="660" y="420"/>
                          </a:lnTo>
                          <a:lnTo>
                            <a:pt x="660" y="422"/>
                          </a:lnTo>
                          <a:lnTo>
                            <a:pt x="667" y="420"/>
                          </a:lnTo>
                          <a:lnTo>
                            <a:pt x="668" y="421"/>
                          </a:lnTo>
                          <a:lnTo>
                            <a:pt x="669" y="423"/>
                          </a:lnTo>
                          <a:lnTo>
                            <a:pt x="671" y="424"/>
                          </a:lnTo>
                          <a:lnTo>
                            <a:pt x="675" y="426"/>
                          </a:lnTo>
                          <a:lnTo>
                            <a:pt x="677" y="429"/>
                          </a:lnTo>
                          <a:lnTo>
                            <a:pt x="681" y="431"/>
                          </a:lnTo>
                          <a:lnTo>
                            <a:pt x="685" y="437"/>
                          </a:lnTo>
                          <a:lnTo>
                            <a:pt x="685" y="438"/>
                          </a:lnTo>
                          <a:lnTo>
                            <a:pt x="681" y="438"/>
                          </a:lnTo>
                          <a:lnTo>
                            <a:pt x="678" y="441"/>
                          </a:lnTo>
                          <a:lnTo>
                            <a:pt x="674" y="443"/>
                          </a:lnTo>
                          <a:lnTo>
                            <a:pt x="673" y="445"/>
                          </a:lnTo>
                          <a:lnTo>
                            <a:pt x="670" y="446"/>
                          </a:lnTo>
                          <a:lnTo>
                            <a:pt x="663" y="447"/>
                          </a:lnTo>
                          <a:lnTo>
                            <a:pt x="660" y="448"/>
                          </a:lnTo>
                          <a:lnTo>
                            <a:pt x="663" y="448"/>
                          </a:lnTo>
                          <a:lnTo>
                            <a:pt x="669" y="450"/>
                          </a:lnTo>
                          <a:lnTo>
                            <a:pt x="675" y="448"/>
                          </a:lnTo>
                          <a:lnTo>
                            <a:pt x="677" y="449"/>
                          </a:lnTo>
                          <a:lnTo>
                            <a:pt x="679" y="451"/>
                          </a:lnTo>
                          <a:lnTo>
                            <a:pt x="680" y="452"/>
                          </a:lnTo>
                          <a:lnTo>
                            <a:pt x="683" y="454"/>
                          </a:lnTo>
                          <a:lnTo>
                            <a:pt x="685" y="454"/>
                          </a:lnTo>
                          <a:lnTo>
                            <a:pt x="686" y="454"/>
                          </a:lnTo>
                          <a:lnTo>
                            <a:pt x="679" y="461"/>
                          </a:lnTo>
                          <a:lnTo>
                            <a:pt x="680" y="461"/>
                          </a:lnTo>
                          <a:lnTo>
                            <a:pt x="684" y="459"/>
                          </a:lnTo>
                          <a:lnTo>
                            <a:pt x="684" y="465"/>
                          </a:lnTo>
                          <a:lnTo>
                            <a:pt x="683" y="464"/>
                          </a:lnTo>
                          <a:lnTo>
                            <a:pt x="682" y="465"/>
                          </a:lnTo>
                          <a:lnTo>
                            <a:pt x="679" y="466"/>
                          </a:lnTo>
                          <a:lnTo>
                            <a:pt x="679" y="466"/>
                          </a:lnTo>
                          <a:lnTo>
                            <a:pt x="680" y="469"/>
                          </a:lnTo>
                          <a:lnTo>
                            <a:pt x="679" y="473"/>
                          </a:lnTo>
                          <a:lnTo>
                            <a:pt x="678" y="474"/>
                          </a:lnTo>
                          <a:lnTo>
                            <a:pt x="678" y="478"/>
                          </a:lnTo>
                          <a:lnTo>
                            <a:pt x="677" y="482"/>
                          </a:lnTo>
                          <a:lnTo>
                            <a:pt x="676" y="481"/>
                          </a:lnTo>
                          <a:lnTo>
                            <a:pt x="674" y="480"/>
                          </a:lnTo>
                          <a:lnTo>
                            <a:pt x="673" y="481"/>
                          </a:lnTo>
                          <a:lnTo>
                            <a:pt x="666" y="492"/>
                          </a:lnTo>
                          <a:lnTo>
                            <a:pt x="665" y="494"/>
                          </a:lnTo>
                          <a:lnTo>
                            <a:pt x="663" y="499"/>
                          </a:lnTo>
                          <a:lnTo>
                            <a:pt x="659" y="502"/>
                          </a:lnTo>
                          <a:lnTo>
                            <a:pt x="658" y="506"/>
                          </a:lnTo>
                          <a:lnTo>
                            <a:pt x="656" y="508"/>
                          </a:lnTo>
                          <a:lnTo>
                            <a:pt x="656" y="507"/>
                          </a:lnTo>
                          <a:lnTo>
                            <a:pt x="656" y="504"/>
                          </a:lnTo>
                          <a:lnTo>
                            <a:pt x="653" y="504"/>
                          </a:lnTo>
                          <a:lnTo>
                            <a:pt x="652" y="505"/>
                          </a:lnTo>
                          <a:lnTo>
                            <a:pt x="654" y="510"/>
                          </a:lnTo>
                          <a:lnTo>
                            <a:pt x="654" y="511"/>
                          </a:lnTo>
                          <a:lnTo>
                            <a:pt x="652" y="515"/>
                          </a:lnTo>
                          <a:lnTo>
                            <a:pt x="652" y="516"/>
                          </a:lnTo>
                          <a:lnTo>
                            <a:pt x="651" y="519"/>
                          </a:lnTo>
                          <a:lnTo>
                            <a:pt x="651" y="520"/>
                          </a:lnTo>
                          <a:lnTo>
                            <a:pt x="650" y="521"/>
                          </a:lnTo>
                          <a:lnTo>
                            <a:pt x="650" y="522"/>
                          </a:lnTo>
                          <a:lnTo>
                            <a:pt x="650" y="524"/>
                          </a:lnTo>
                          <a:lnTo>
                            <a:pt x="650" y="525"/>
                          </a:lnTo>
                          <a:lnTo>
                            <a:pt x="648" y="524"/>
                          </a:lnTo>
                          <a:lnTo>
                            <a:pt x="647" y="524"/>
                          </a:lnTo>
                          <a:lnTo>
                            <a:pt x="646" y="526"/>
                          </a:lnTo>
                          <a:lnTo>
                            <a:pt x="646" y="527"/>
                          </a:lnTo>
                          <a:lnTo>
                            <a:pt x="645" y="529"/>
                          </a:lnTo>
                          <a:lnTo>
                            <a:pt x="644" y="528"/>
                          </a:lnTo>
                          <a:lnTo>
                            <a:pt x="643" y="529"/>
                          </a:lnTo>
                          <a:lnTo>
                            <a:pt x="641" y="533"/>
                          </a:lnTo>
                          <a:lnTo>
                            <a:pt x="639" y="534"/>
                          </a:lnTo>
                          <a:lnTo>
                            <a:pt x="639" y="536"/>
                          </a:lnTo>
                          <a:lnTo>
                            <a:pt x="638" y="538"/>
                          </a:lnTo>
                          <a:lnTo>
                            <a:pt x="633" y="539"/>
                          </a:lnTo>
                          <a:lnTo>
                            <a:pt x="631" y="538"/>
                          </a:lnTo>
                          <a:lnTo>
                            <a:pt x="629" y="540"/>
                          </a:lnTo>
                          <a:lnTo>
                            <a:pt x="629" y="540"/>
                          </a:lnTo>
                          <a:lnTo>
                            <a:pt x="630" y="542"/>
                          </a:lnTo>
                          <a:lnTo>
                            <a:pt x="629" y="544"/>
                          </a:lnTo>
                          <a:lnTo>
                            <a:pt x="626" y="548"/>
                          </a:lnTo>
                          <a:lnTo>
                            <a:pt x="624" y="548"/>
                          </a:lnTo>
                          <a:lnTo>
                            <a:pt x="624" y="551"/>
                          </a:lnTo>
                          <a:lnTo>
                            <a:pt x="623" y="549"/>
                          </a:lnTo>
                          <a:lnTo>
                            <a:pt x="622" y="550"/>
                          </a:lnTo>
                          <a:lnTo>
                            <a:pt x="621" y="552"/>
                          </a:lnTo>
                          <a:lnTo>
                            <a:pt x="621" y="551"/>
                          </a:lnTo>
                          <a:lnTo>
                            <a:pt x="620" y="551"/>
                          </a:lnTo>
                          <a:lnTo>
                            <a:pt x="617" y="554"/>
                          </a:lnTo>
                          <a:lnTo>
                            <a:pt x="616" y="553"/>
                          </a:lnTo>
                          <a:lnTo>
                            <a:pt x="614" y="554"/>
                          </a:lnTo>
                          <a:lnTo>
                            <a:pt x="609" y="561"/>
                          </a:lnTo>
                          <a:lnTo>
                            <a:pt x="599" y="566"/>
                          </a:lnTo>
                          <a:lnTo>
                            <a:pt x="596" y="565"/>
                          </a:lnTo>
                          <a:lnTo>
                            <a:pt x="595" y="566"/>
                          </a:lnTo>
                          <a:lnTo>
                            <a:pt x="595" y="567"/>
                          </a:lnTo>
                          <a:lnTo>
                            <a:pt x="593" y="567"/>
                          </a:lnTo>
                          <a:lnTo>
                            <a:pt x="591" y="567"/>
                          </a:lnTo>
                          <a:lnTo>
                            <a:pt x="591" y="565"/>
                          </a:lnTo>
                          <a:lnTo>
                            <a:pt x="589" y="565"/>
                          </a:lnTo>
                          <a:lnTo>
                            <a:pt x="587" y="566"/>
                          </a:lnTo>
                          <a:lnTo>
                            <a:pt x="586" y="568"/>
                          </a:lnTo>
                          <a:lnTo>
                            <a:pt x="584" y="569"/>
                          </a:lnTo>
                          <a:lnTo>
                            <a:pt x="583" y="567"/>
                          </a:lnTo>
                          <a:lnTo>
                            <a:pt x="583" y="566"/>
                          </a:lnTo>
                          <a:lnTo>
                            <a:pt x="581" y="566"/>
                          </a:lnTo>
                          <a:lnTo>
                            <a:pt x="581" y="569"/>
                          </a:lnTo>
                          <a:lnTo>
                            <a:pt x="581" y="569"/>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307" name="Freeform 885">
                      <a:extLst>
                        <a:ext uri="{FF2B5EF4-FFF2-40B4-BE49-F238E27FC236}">
                          <a16:creationId xmlns:a16="http://schemas.microsoft.com/office/drawing/2014/main" xmlns="" id="{656F6885-3504-D649-8473-0D8D5468C07B}"/>
                        </a:ext>
                      </a:extLst>
                    </p:cNvPr>
                    <p:cNvSpPr/>
                    <p:nvPr/>
                  </p:nvSpPr>
                  <p:spPr>
                    <a:xfrm>
                      <a:off x="6697663" y="4171950"/>
                      <a:ext cx="52388" cy="47625"/>
                    </a:xfrm>
                    <a:custGeom>
                      <a:avLst/>
                      <a:gdLst>
                        <a:gd name="T0" fmla="*/ 26 w 33"/>
                        <a:gd name="T1" fmla="*/ 2 h 30"/>
                        <a:gd name="T2" fmla="*/ 25 w 33"/>
                        <a:gd name="T3" fmla="*/ 2 h 30"/>
                        <a:gd name="T4" fmla="*/ 27 w 33"/>
                        <a:gd name="T5" fmla="*/ 0 h 30"/>
                        <a:gd name="T6" fmla="*/ 29 w 33"/>
                        <a:gd name="T7" fmla="*/ 2 h 30"/>
                        <a:gd name="T8" fmla="*/ 31 w 33"/>
                        <a:gd name="T9" fmla="*/ 2 h 30"/>
                        <a:gd name="T10" fmla="*/ 33 w 33"/>
                        <a:gd name="T11" fmla="*/ 8 h 30"/>
                        <a:gd name="T12" fmla="*/ 30 w 33"/>
                        <a:gd name="T13" fmla="*/ 10 h 30"/>
                        <a:gd name="T14" fmla="*/ 25 w 33"/>
                        <a:gd name="T15" fmla="*/ 21 h 30"/>
                        <a:gd name="T16" fmla="*/ 20 w 33"/>
                        <a:gd name="T17" fmla="*/ 26 h 30"/>
                        <a:gd name="T18" fmla="*/ 17 w 33"/>
                        <a:gd name="T19" fmla="*/ 27 h 30"/>
                        <a:gd name="T20" fmla="*/ 15 w 33"/>
                        <a:gd name="T21" fmla="*/ 30 h 30"/>
                        <a:gd name="T22" fmla="*/ 13 w 33"/>
                        <a:gd name="T23" fmla="*/ 29 h 30"/>
                        <a:gd name="T24" fmla="*/ 12 w 33"/>
                        <a:gd name="T25" fmla="*/ 29 h 30"/>
                        <a:gd name="T26" fmla="*/ 2 w 33"/>
                        <a:gd name="T27" fmla="*/ 26 h 30"/>
                        <a:gd name="T28" fmla="*/ 0 w 33"/>
                        <a:gd name="T29" fmla="*/ 23 h 30"/>
                        <a:gd name="T30" fmla="*/ 0 w 33"/>
                        <a:gd name="T31" fmla="*/ 13 h 30"/>
                        <a:gd name="T32" fmla="*/ 7 w 33"/>
                        <a:gd name="T33" fmla="*/ 7 h 30"/>
                        <a:gd name="T34" fmla="*/ 8 w 33"/>
                        <a:gd name="T35" fmla="*/ 6 h 30"/>
                        <a:gd name="T36" fmla="*/ 12 w 33"/>
                        <a:gd name="T37" fmla="*/ 3 h 30"/>
                        <a:gd name="T38" fmla="*/ 20 w 33"/>
                        <a:gd name="T39" fmla="*/ 3 h 30"/>
                        <a:gd name="T40" fmla="*/ 22 w 33"/>
                        <a:gd name="T41" fmla="*/ 1 h 30"/>
                        <a:gd name="T42" fmla="*/ 26 w 33"/>
                        <a:gd name="T43"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30">
                          <a:moveTo>
                            <a:pt x="26" y="2"/>
                          </a:moveTo>
                          <a:lnTo>
                            <a:pt x="25" y="2"/>
                          </a:lnTo>
                          <a:lnTo>
                            <a:pt x="27" y="0"/>
                          </a:lnTo>
                          <a:lnTo>
                            <a:pt x="29" y="2"/>
                          </a:lnTo>
                          <a:lnTo>
                            <a:pt x="31" y="2"/>
                          </a:lnTo>
                          <a:lnTo>
                            <a:pt x="33" y="8"/>
                          </a:lnTo>
                          <a:lnTo>
                            <a:pt x="30" y="10"/>
                          </a:lnTo>
                          <a:lnTo>
                            <a:pt x="25" y="21"/>
                          </a:lnTo>
                          <a:lnTo>
                            <a:pt x="20" y="26"/>
                          </a:lnTo>
                          <a:lnTo>
                            <a:pt x="17" y="27"/>
                          </a:lnTo>
                          <a:lnTo>
                            <a:pt x="15" y="30"/>
                          </a:lnTo>
                          <a:lnTo>
                            <a:pt x="13" y="29"/>
                          </a:lnTo>
                          <a:lnTo>
                            <a:pt x="12" y="29"/>
                          </a:lnTo>
                          <a:lnTo>
                            <a:pt x="2" y="26"/>
                          </a:lnTo>
                          <a:lnTo>
                            <a:pt x="0" y="23"/>
                          </a:lnTo>
                          <a:lnTo>
                            <a:pt x="0" y="13"/>
                          </a:lnTo>
                          <a:lnTo>
                            <a:pt x="7" y="7"/>
                          </a:lnTo>
                          <a:lnTo>
                            <a:pt x="8" y="6"/>
                          </a:lnTo>
                          <a:lnTo>
                            <a:pt x="12" y="3"/>
                          </a:lnTo>
                          <a:lnTo>
                            <a:pt x="20" y="3"/>
                          </a:lnTo>
                          <a:lnTo>
                            <a:pt x="22" y="1"/>
                          </a:lnTo>
                          <a:lnTo>
                            <a:pt x="26" y="2"/>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grpSp>
              <p:grpSp>
                <p:nvGrpSpPr>
                  <p:cNvPr id="45" name="Group 44">
                    <a:extLst>
                      <a:ext uri="{FF2B5EF4-FFF2-40B4-BE49-F238E27FC236}">
                        <a16:creationId xmlns:a16="http://schemas.microsoft.com/office/drawing/2014/main" xmlns="" id="{FBFAF05B-A42A-B946-B7D3-FBDA6E819E24}"/>
                      </a:ext>
                    </a:extLst>
                  </p:cNvPr>
                  <p:cNvGrpSpPr/>
                  <p:nvPr/>
                </p:nvGrpSpPr>
                <p:grpSpPr>
                  <a:xfrm>
                    <a:off x="379413" y="2311400"/>
                    <a:ext cx="2365374" cy="1906588"/>
                    <a:chOff x="379413" y="2311400"/>
                    <a:chExt cx="2365374" cy="1906588"/>
                  </a:xfrm>
                  <a:grpFill/>
                </p:grpSpPr>
                <p:grpSp>
                  <p:nvGrpSpPr>
                    <p:cNvPr id="175" name="Group 174">
                      <a:extLst>
                        <a:ext uri="{FF2B5EF4-FFF2-40B4-BE49-F238E27FC236}">
                          <a16:creationId xmlns:a16="http://schemas.microsoft.com/office/drawing/2014/main" xmlns="" id="{075E78F3-E402-EC43-9E3A-AB0276ECE108}"/>
                        </a:ext>
                      </a:extLst>
                    </p:cNvPr>
                    <p:cNvGrpSpPr/>
                    <p:nvPr/>
                  </p:nvGrpSpPr>
                  <p:grpSpPr>
                    <a:xfrm>
                      <a:off x="633413" y="4122738"/>
                      <a:ext cx="144462" cy="95250"/>
                      <a:chOff x="633413" y="4122738"/>
                      <a:chExt cx="144462" cy="95250"/>
                    </a:xfrm>
                    <a:grpFill/>
                  </p:grpSpPr>
                  <p:sp>
                    <p:nvSpPr>
                      <p:cNvPr id="298" name="Freeform 111">
                        <a:extLst>
                          <a:ext uri="{FF2B5EF4-FFF2-40B4-BE49-F238E27FC236}">
                            <a16:creationId xmlns:a16="http://schemas.microsoft.com/office/drawing/2014/main" xmlns="" id="{2038018E-CF52-C047-89E4-9CB8EBA6918A}"/>
                          </a:ext>
                        </a:extLst>
                      </p:cNvPr>
                      <p:cNvSpPr/>
                      <p:nvPr/>
                    </p:nvSpPr>
                    <p:spPr>
                      <a:xfrm>
                        <a:off x="744538" y="4178300"/>
                        <a:ext cx="33337" cy="39688"/>
                      </a:xfrm>
                      <a:custGeom>
                        <a:avLst/>
                        <a:gdLst>
                          <a:gd name="T0" fmla="*/ 66 w 83"/>
                          <a:gd name="T1" fmla="*/ 36 h 94"/>
                          <a:gd name="T2" fmla="*/ 57 w 83"/>
                          <a:gd name="T3" fmla="*/ 26 h 94"/>
                          <a:gd name="T4" fmla="*/ 55 w 83"/>
                          <a:gd name="T5" fmla="*/ 24 h 94"/>
                          <a:gd name="T6" fmla="*/ 51 w 83"/>
                          <a:gd name="T7" fmla="*/ 18 h 94"/>
                          <a:gd name="T8" fmla="*/ 46 w 83"/>
                          <a:gd name="T9" fmla="*/ 15 h 94"/>
                          <a:gd name="T10" fmla="*/ 41 w 83"/>
                          <a:gd name="T11" fmla="*/ 13 h 94"/>
                          <a:gd name="T12" fmla="*/ 38 w 83"/>
                          <a:gd name="T13" fmla="*/ 9 h 94"/>
                          <a:gd name="T14" fmla="*/ 33 w 83"/>
                          <a:gd name="T15" fmla="*/ 8 h 94"/>
                          <a:gd name="T16" fmla="*/ 30 w 83"/>
                          <a:gd name="T17" fmla="*/ 8 h 94"/>
                          <a:gd name="T18" fmla="*/ 28 w 83"/>
                          <a:gd name="T19" fmla="*/ 6 h 94"/>
                          <a:gd name="T20" fmla="*/ 24 w 83"/>
                          <a:gd name="T21" fmla="*/ 2 h 94"/>
                          <a:gd name="T22" fmla="*/ 18 w 83"/>
                          <a:gd name="T23" fmla="*/ 0 h 94"/>
                          <a:gd name="T24" fmla="*/ 15 w 83"/>
                          <a:gd name="T25" fmla="*/ 0 h 94"/>
                          <a:gd name="T26" fmla="*/ 11 w 83"/>
                          <a:gd name="T27" fmla="*/ 1 h 94"/>
                          <a:gd name="T28" fmla="*/ 11 w 83"/>
                          <a:gd name="T29" fmla="*/ 6 h 94"/>
                          <a:gd name="T30" fmla="*/ 13 w 83"/>
                          <a:gd name="T31" fmla="*/ 11 h 94"/>
                          <a:gd name="T32" fmla="*/ 13 w 83"/>
                          <a:gd name="T33" fmla="*/ 15 h 94"/>
                          <a:gd name="T34" fmla="*/ 13 w 83"/>
                          <a:gd name="T35" fmla="*/ 19 h 94"/>
                          <a:gd name="T36" fmla="*/ 10 w 83"/>
                          <a:gd name="T37" fmla="*/ 23 h 94"/>
                          <a:gd name="T38" fmla="*/ 9 w 83"/>
                          <a:gd name="T39" fmla="*/ 27 h 94"/>
                          <a:gd name="T40" fmla="*/ 5 w 83"/>
                          <a:gd name="T41" fmla="*/ 29 h 94"/>
                          <a:gd name="T42" fmla="*/ 1 w 83"/>
                          <a:gd name="T43" fmla="*/ 31 h 94"/>
                          <a:gd name="T44" fmla="*/ 1 w 83"/>
                          <a:gd name="T45" fmla="*/ 36 h 94"/>
                          <a:gd name="T46" fmla="*/ 1 w 83"/>
                          <a:gd name="T47" fmla="*/ 41 h 94"/>
                          <a:gd name="T48" fmla="*/ 4 w 83"/>
                          <a:gd name="T49" fmla="*/ 43 h 94"/>
                          <a:gd name="T50" fmla="*/ 7 w 83"/>
                          <a:gd name="T51" fmla="*/ 46 h 94"/>
                          <a:gd name="T52" fmla="*/ 7 w 83"/>
                          <a:gd name="T53" fmla="*/ 50 h 94"/>
                          <a:gd name="T54" fmla="*/ 10 w 83"/>
                          <a:gd name="T55" fmla="*/ 54 h 94"/>
                          <a:gd name="T56" fmla="*/ 11 w 83"/>
                          <a:gd name="T57" fmla="*/ 59 h 94"/>
                          <a:gd name="T58" fmla="*/ 10 w 83"/>
                          <a:gd name="T59" fmla="*/ 66 h 94"/>
                          <a:gd name="T60" fmla="*/ 9 w 83"/>
                          <a:gd name="T61" fmla="*/ 71 h 94"/>
                          <a:gd name="T62" fmla="*/ 11 w 83"/>
                          <a:gd name="T63" fmla="*/ 78 h 94"/>
                          <a:gd name="T64" fmla="*/ 15 w 83"/>
                          <a:gd name="T65" fmla="*/ 82 h 94"/>
                          <a:gd name="T66" fmla="*/ 19 w 83"/>
                          <a:gd name="T67" fmla="*/ 84 h 94"/>
                          <a:gd name="T68" fmla="*/ 22 w 83"/>
                          <a:gd name="T69" fmla="*/ 89 h 94"/>
                          <a:gd name="T70" fmla="*/ 26 w 83"/>
                          <a:gd name="T71" fmla="*/ 93 h 94"/>
                          <a:gd name="T72" fmla="*/ 31 w 83"/>
                          <a:gd name="T73" fmla="*/ 91 h 94"/>
                          <a:gd name="T74" fmla="*/ 38 w 83"/>
                          <a:gd name="T75" fmla="*/ 79 h 94"/>
                          <a:gd name="T76" fmla="*/ 48 w 83"/>
                          <a:gd name="T77" fmla="*/ 72 h 94"/>
                          <a:gd name="T78" fmla="*/ 59 w 83"/>
                          <a:gd name="T79" fmla="*/ 68 h 94"/>
                          <a:gd name="T80" fmla="*/ 63 w 83"/>
                          <a:gd name="T81" fmla="*/ 67 h 94"/>
                          <a:gd name="T82" fmla="*/ 70 w 83"/>
                          <a:gd name="T83" fmla="*/ 65 h 94"/>
                          <a:gd name="T84" fmla="*/ 76 w 83"/>
                          <a:gd name="T85" fmla="*/ 60 h 94"/>
                          <a:gd name="T86" fmla="*/ 80 w 83"/>
                          <a:gd name="T87" fmla="*/ 56 h 94"/>
                          <a:gd name="T88" fmla="*/ 82 w 83"/>
                          <a:gd name="T89" fmla="*/ 52 h 94"/>
                          <a:gd name="T90" fmla="*/ 76 w 83"/>
                          <a:gd name="T91" fmla="*/ 50 h 94"/>
                          <a:gd name="T92" fmla="*/ 72 w 83"/>
                          <a:gd name="T93" fmla="*/ 46 h 94"/>
                          <a:gd name="T94" fmla="*/ 68 w 83"/>
                          <a:gd name="T95" fmla="*/ 39 h 94"/>
                          <a:gd name="T96" fmla="*/ 66 w 83"/>
                          <a:gd name="T97" fmla="*/ 3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 h="94">
                            <a:moveTo>
                              <a:pt x="66" y="36"/>
                            </a:moveTo>
                            <a:cubicBezTo>
                              <a:pt x="64" y="32"/>
                              <a:pt x="60" y="30"/>
                              <a:pt x="57" y="26"/>
                            </a:cubicBezTo>
                            <a:cubicBezTo>
                              <a:pt x="56" y="25"/>
                              <a:pt x="56" y="24"/>
                              <a:pt x="55" y="24"/>
                            </a:cubicBezTo>
                            <a:cubicBezTo>
                              <a:pt x="54" y="22"/>
                              <a:pt x="53" y="20"/>
                              <a:pt x="51" y="18"/>
                            </a:cubicBezTo>
                            <a:cubicBezTo>
                              <a:pt x="50" y="17"/>
                              <a:pt x="48" y="16"/>
                              <a:pt x="46" y="15"/>
                            </a:cubicBezTo>
                            <a:cubicBezTo>
                              <a:pt x="45" y="14"/>
                              <a:pt x="43" y="14"/>
                              <a:pt x="41" y="13"/>
                            </a:cubicBezTo>
                            <a:cubicBezTo>
                              <a:pt x="40" y="12"/>
                              <a:pt x="39" y="11"/>
                              <a:pt x="38" y="9"/>
                            </a:cubicBezTo>
                            <a:cubicBezTo>
                              <a:pt x="37" y="8"/>
                              <a:pt x="35" y="8"/>
                              <a:pt x="33" y="8"/>
                            </a:cubicBezTo>
                            <a:cubicBezTo>
                              <a:pt x="32" y="8"/>
                              <a:pt x="31" y="8"/>
                              <a:pt x="30" y="8"/>
                            </a:cubicBezTo>
                            <a:cubicBezTo>
                              <a:pt x="30" y="8"/>
                              <a:pt x="29" y="7"/>
                              <a:pt x="28" y="6"/>
                            </a:cubicBezTo>
                            <a:cubicBezTo>
                              <a:pt x="27" y="5"/>
                              <a:pt x="25" y="4"/>
                              <a:pt x="24" y="2"/>
                            </a:cubicBezTo>
                            <a:cubicBezTo>
                              <a:pt x="22" y="1"/>
                              <a:pt x="20" y="0"/>
                              <a:pt x="18" y="0"/>
                            </a:cubicBezTo>
                            <a:cubicBezTo>
                              <a:pt x="17" y="0"/>
                              <a:pt x="16" y="0"/>
                              <a:pt x="15" y="0"/>
                            </a:cubicBezTo>
                            <a:cubicBezTo>
                              <a:pt x="14" y="0"/>
                              <a:pt x="12" y="0"/>
                              <a:pt x="11" y="1"/>
                            </a:cubicBezTo>
                            <a:cubicBezTo>
                              <a:pt x="10" y="3"/>
                              <a:pt x="10" y="4"/>
                              <a:pt x="11" y="6"/>
                            </a:cubicBezTo>
                            <a:cubicBezTo>
                              <a:pt x="12" y="7"/>
                              <a:pt x="13" y="9"/>
                              <a:pt x="13" y="11"/>
                            </a:cubicBezTo>
                            <a:cubicBezTo>
                              <a:pt x="13" y="12"/>
                              <a:pt x="12" y="13"/>
                              <a:pt x="13" y="15"/>
                            </a:cubicBezTo>
                            <a:cubicBezTo>
                              <a:pt x="13" y="16"/>
                              <a:pt x="14" y="17"/>
                              <a:pt x="13" y="19"/>
                            </a:cubicBezTo>
                            <a:cubicBezTo>
                              <a:pt x="12" y="21"/>
                              <a:pt x="10" y="21"/>
                              <a:pt x="10" y="23"/>
                            </a:cubicBezTo>
                            <a:cubicBezTo>
                              <a:pt x="9" y="24"/>
                              <a:pt x="10" y="26"/>
                              <a:pt x="9" y="27"/>
                            </a:cubicBezTo>
                            <a:cubicBezTo>
                              <a:pt x="8" y="29"/>
                              <a:pt x="6" y="29"/>
                              <a:pt x="5" y="29"/>
                            </a:cubicBezTo>
                            <a:cubicBezTo>
                              <a:pt x="3" y="30"/>
                              <a:pt x="2" y="30"/>
                              <a:pt x="1" y="31"/>
                            </a:cubicBezTo>
                            <a:cubicBezTo>
                              <a:pt x="0" y="33"/>
                              <a:pt x="1" y="34"/>
                              <a:pt x="1" y="36"/>
                            </a:cubicBezTo>
                            <a:cubicBezTo>
                              <a:pt x="1" y="38"/>
                              <a:pt x="1" y="39"/>
                              <a:pt x="1" y="41"/>
                            </a:cubicBezTo>
                            <a:cubicBezTo>
                              <a:pt x="1" y="43"/>
                              <a:pt x="2" y="42"/>
                              <a:pt x="4" y="43"/>
                            </a:cubicBezTo>
                            <a:cubicBezTo>
                              <a:pt x="6" y="43"/>
                              <a:pt x="6" y="45"/>
                              <a:pt x="7" y="46"/>
                            </a:cubicBezTo>
                            <a:cubicBezTo>
                              <a:pt x="7" y="48"/>
                              <a:pt x="6" y="49"/>
                              <a:pt x="7" y="50"/>
                            </a:cubicBezTo>
                            <a:cubicBezTo>
                              <a:pt x="8" y="52"/>
                              <a:pt x="9" y="53"/>
                              <a:pt x="10" y="54"/>
                            </a:cubicBezTo>
                            <a:cubicBezTo>
                              <a:pt x="11" y="56"/>
                              <a:pt x="11" y="57"/>
                              <a:pt x="11" y="59"/>
                            </a:cubicBezTo>
                            <a:cubicBezTo>
                              <a:pt x="11" y="61"/>
                              <a:pt x="11" y="63"/>
                              <a:pt x="10" y="66"/>
                            </a:cubicBezTo>
                            <a:cubicBezTo>
                              <a:pt x="10" y="67"/>
                              <a:pt x="9" y="69"/>
                              <a:pt x="9" y="71"/>
                            </a:cubicBezTo>
                            <a:cubicBezTo>
                              <a:pt x="9" y="74"/>
                              <a:pt x="10" y="76"/>
                              <a:pt x="11" y="78"/>
                            </a:cubicBezTo>
                            <a:cubicBezTo>
                              <a:pt x="12" y="79"/>
                              <a:pt x="13" y="81"/>
                              <a:pt x="15" y="82"/>
                            </a:cubicBezTo>
                            <a:cubicBezTo>
                              <a:pt x="16" y="83"/>
                              <a:pt x="18" y="83"/>
                              <a:pt x="19" y="84"/>
                            </a:cubicBezTo>
                            <a:cubicBezTo>
                              <a:pt x="20" y="86"/>
                              <a:pt x="21" y="87"/>
                              <a:pt x="22" y="89"/>
                            </a:cubicBezTo>
                            <a:cubicBezTo>
                              <a:pt x="22" y="91"/>
                              <a:pt x="24" y="92"/>
                              <a:pt x="26" y="93"/>
                            </a:cubicBezTo>
                            <a:cubicBezTo>
                              <a:pt x="28" y="94"/>
                              <a:pt x="29" y="92"/>
                              <a:pt x="31" y="91"/>
                            </a:cubicBezTo>
                            <a:cubicBezTo>
                              <a:pt x="33" y="87"/>
                              <a:pt x="34" y="82"/>
                              <a:pt x="38" y="79"/>
                            </a:cubicBezTo>
                            <a:cubicBezTo>
                              <a:pt x="41" y="76"/>
                              <a:pt x="45" y="74"/>
                              <a:pt x="48" y="72"/>
                            </a:cubicBezTo>
                            <a:cubicBezTo>
                              <a:pt x="51" y="70"/>
                              <a:pt x="55" y="69"/>
                              <a:pt x="59" y="68"/>
                            </a:cubicBezTo>
                            <a:cubicBezTo>
                              <a:pt x="60" y="68"/>
                              <a:pt x="62" y="67"/>
                              <a:pt x="63" y="67"/>
                            </a:cubicBezTo>
                            <a:cubicBezTo>
                              <a:pt x="66" y="67"/>
                              <a:pt x="68" y="66"/>
                              <a:pt x="70" y="65"/>
                            </a:cubicBezTo>
                            <a:cubicBezTo>
                              <a:pt x="72" y="64"/>
                              <a:pt x="74" y="62"/>
                              <a:pt x="76" y="60"/>
                            </a:cubicBezTo>
                            <a:cubicBezTo>
                              <a:pt x="77" y="59"/>
                              <a:pt x="79" y="57"/>
                              <a:pt x="80" y="56"/>
                            </a:cubicBezTo>
                            <a:cubicBezTo>
                              <a:pt x="81" y="55"/>
                              <a:pt x="83" y="53"/>
                              <a:pt x="82" y="52"/>
                            </a:cubicBezTo>
                            <a:cubicBezTo>
                              <a:pt x="80" y="51"/>
                              <a:pt x="78" y="51"/>
                              <a:pt x="76" y="50"/>
                            </a:cubicBezTo>
                            <a:cubicBezTo>
                              <a:pt x="73" y="50"/>
                              <a:pt x="73" y="48"/>
                              <a:pt x="72" y="46"/>
                            </a:cubicBezTo>
                            <a:cubicBezTo>
                              <a:pt x="71" y="44"/>
                              <a:pt x="70" y="42"/>
                              <a:pt x="68" y="39"/>
                            </a:cubicBezTo>
                            <a:cubicBezTo>
                              <a:pt x="67" y="38"/>
                              <a:pt x="67" y="37"/>
                              <a:pt x="66" y="36"/>
                            </a:cubicBez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99" name="Freeform 112">
                        <a:extLst>
                          <a:ext uri="{FF2B5EF4-FFF2-40B4-BE49-F238E27FC236}">
                            <a16:creationId xmlns:a16="http://schemas.microsoft.com/office/drawing/2014/main" xmlns="" id="{1D001612-FAEB-814F-8A20-10A5A37F38F1}"/>
                          </a:ext>
                        </a:extLst>
                      </p:cNvPr>
                      <p:cNvSpPr/>
                      <p:nvPr/>
                    </p:nvSpPr>
                    <p:spPr>
                      <a:xfrm>
                        <a:off x="727075" y="4168775"/>
                        <a:ext cx="6350" cy="3175"/>
                      </a:xfrm>
                      <a:custGeom>
                        <a:avLst/>
                        <a:gdLst>
                          <a:gd name="T0" fmla="*/ 12 w 13"/>
                          <a:gd name="T1" fmla="*/ 5 h 10"/>
                          <a:gd name="T2" fmla="*/ 11 w 13"/>
                          <a:gd name="T3" fmla="*/ 3 h 10"/>
                          <a:gd name="T4" fmla="*/ 10 w 13"/>
                          <a:gd name="T5" fmla="*/ 1 h 10"/>
                          <a:gd name="T6" fmla="*/ 9 w 13"/>
                          <a:gd name="T7" fmla="*/ 0 h 10"/>
                          <a:gd name="T8" fmla="*/ 7 w 13"/>
                          <a:gd name="T9" fmla="*/ 0 h 10"/>
                          <a:gd name="T10" fmla="*/ 4 w 13"/>
                          <a:gd name="T11" fmla="*/ 2 h 10"/>
                          <a:gd name="T12" fmla="*/ 2 w 13"/>
                          <a:gd name="T13" fmla="*/ 3 h 10"/>
                          <a:gd name="T14" fmla="*/ 1 w 13"/>
                          <a:gd name="T15" fmla="*/ 6 h 10"/>
                          <a:gd name="T16" fmla="*/ 1 w 13"/>
                          <a:gd name="T17" fmla="*/ 9 h 10"/>
                          <a:gd name="T18" fmla="*/ 4 w 13"/>
                          <a:gd name="T19" fmla="*/ 10 h 10"/>
                          <a:gd name="T20" fmla="*/ 8 w 13"/>
                          <a:gd name="T21" fmla="*/ 8 h 10"/>
                          <a:gd name="T22" fmla="*/ 11 w 13"/>
                          <a:gd name="T23" fmla="*/ 8 h 10"/>
                          <a:gd name="T24" fmla="*/ 12 w 13"/>
                          <a:gd name="T2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0">
                            <a:moveTo>
                              <a:pt x="12" y="5"/>
                            </a:moveTo>
                            <a:cubicBezTo>
                              <a:pt x="12" y="5"/>
                              <a:pt x="11" y="4"/>
                              <a:pt x="11" y="3"/>
                            </a:cubicBezTo>
                            <a:cubicBezTo>
                              <a:pt x="11" y="2"/>
                              <a:pt x="10" y="2"/>
                              <a:pt x="10" y="1"/>
                            </a:cubicBezTo>
                            <a:cubicBezTo>
                              <a:pt x="10" y="1"/>
                              <a:pt x="10" y="0"/>
                              <a:pt x="9" y="0"/>
                            </a:cubicBezTo>
                            <a:cubicBezTo>
                              <a:pt x="9" y="0"/>
                              <a:pt x="7" y="0"/>
                              <a:pt x="7" y="0"/>
                            </a:cubicBezTo>
                            <a:cubicBezTo>
                              <a:pt x="6" y="1"/>
                              <a:pt x="5" y="2"/>
                              <a:pt x="4" y="2"/>
                            </a:cubicBezTo>
                            <a:cubicBezTo>
                              <a:pt x="3" y="3"/>
                              <a:pt x="2" y="3"/>
                              <a:pt x="2" y="3"/>
                            </a:cubicBezTo>
                            <a:cubicBezTo>
                              <a:pt x="1" y="4"/>
                              <a:pt x="1" y="5"/>
                              <a:pt x="1" y="6"/>
                            </a:cubicBezTo>
                            <a:cubicBezTo>
                              <a:pt x="0" y="7"/>
                              <a:pt x="0" y="8"/>
                              <a:pt x="1" y="9"/>
                            </a:cubicBezTo>
                            <a:cubicBezTo>
                              <a:pt x="1" y="10"/>
                              <a:pt x="3" y="10"/>
                              <a:pt x="4" y="10"/>
                            </a:cubicBezTo>
                            <a:cubicBezTo>
                              <a:pt x="5" y="9"/>
                              <a:pt x="6" y="8"/>
                              <a:pt x="8" y="8"/>
                            </a:cubicBezTo>
                            <a:cubicBezTo>
                              <a:pt x="9" y="8"/>
                              <a:pt x="10" y="8"/>
                              <a:pt x="11" y="8"/>
                            </a:cubicBezTo>
                            <a:cubicBezTo>
                              <a:pt x="12" y="7"/>
                              <a:pt x="13" y="7"/>
                              <a:pt x="12" y="5"/>
                            </a:cubicBez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300" name="Freeform 113">
                        <a:extLst>
                          <a:ext uri="{FF2B5EF4-FFF2-40B4-BE49-F238E27FC236}">
                            <a16:creationId xmlns:a16="http://schemas.microsoft.com/office/drawing/2014/main" xmlns="" id="{04B092A9-773E-3146-BAC7-A76030F0F552}"/>
                          </a:ext>
                        </a:extLst>
                      </p:cNvPr>
                      <p:cNvSpPr/>
                      <p:nvPr/>
                    </p:nvSpPr>
                    <p:spPr>
                      <a:xfrm>
                        <a:off x="730250" y="4157663"/>
                        <a:ext cx="17462" cy="12700"/>
                      </a:xfrm>
                      <a:custGeom>
                        <a:avLst/>
                        <a:gdLst>
                          <a:gd name="T0" fmla="*/ 19 w 43"/>
                          <a:gd name="T1" fmla="*/ 7 h 31"/>
                          <a:gd name="T2" fmla="*/ 16 w 43"/>
                          <a:gd name="T3" fmla="*/ 8 h 31"/>
                          <a:gd name="T4" fmla="*/ 14 w 43"/>
                          <a:gd name="T5" fmla="*/ 7 h 31"/>
                          <a:gd name="T6" fmla="*/ 11 w 43"/>
                          <a:gd name="T7" fmla="*/ 6 h 31"/>
                          <a:gd name="T8" fmla="*/ 11 w 43"/>
                          <a:gd name="T9" fmla="*/ 5 h 31"/>
                          <a:gd name="T10" fmla="*/ 10 w 43"/>
                          <a:gd name="T11" fmla="*/ 3 h 31"/>
                          <a:gd name="T12" fmla="*/ 7 w 43"/>
                          <a:gd name="T13" fmla="*/ 0 h 31"/>
                          <a:gd name="T14" fmla="*/ 3 w 43"/>
                          <a:gd name="T15" fmla="*/ 3 h 31"/>
                          <a:gd name="T16" fmla="*/ 0 w 43"/>
                          <a:gd name="T17" fmla="*/ 9 h 31"/>
                          <a:gd name="T18" fmla="*/ 3 w 43"/>
                          <a:gd name="T19" fmla="*/ 14 h 31"/>
                          <a:gd name="T20" fmla="*/ 10 w 43"/>
                          <a:gd name="T21" fmla="*/ 15 h 31"/>
                          <a:gd name="T22" fmla="*/ 15 w 43"/>
                          <a:gd name="T23" fmla="*/ 16 h 31"/>
                          <a:gd name="T24" fmla="*/ 15 w 43"/>
                          <a:gd name="T25" fmla="*/ 22 h 31"/>
                          <a:gd name="T26" fmla="*/ 18 w 43"/>
                          <a:gd name="T27" fmla="*/ 27 h 31"/>
                          <a:gd name="T28" fmla="*/ 24 w 43"/>
                          <a:gd name="T29" fmla="*/ 31 h 31"/>
                          <a:gd name="T30" fmla="*/ 26 w 43"/>
                          <a:gd name="T31" fmla="*/ 30 h 31"/>
                          <a:gd name="T32" fmla="*/ 29 w 43"/>
                          <a:gd name="T33" fmla="*/ 28 h 31"/>
                          <a:gd name="T34" fmla="*/ 35 w 43"/>
                          <a:gd name="T35" fmla="*/ 28 h 31"/>
                          <a:gd name="T36" fmla="*/ 40 w 43"/>
                          <a:gd name="T37" fmla="*/ 24 h 31"/>
                          <a:gd name="T38" fmla="*/ 42 w 43"/>
                          <a:gd name="T39" fmla="*/ 19 h 31"/>
                          <a:gd name="T40" fmla="*/ 39 w 43"/>
                          <a:gd name="T41" fmla="*/ 17 h 31"/>
                          <a:gd name="T42" fmla="*/ 34 w 43"/>
                          <a:gd name="T43" fmla="*/ 14 h 31"/>
                          <a:gd name="T44" fmla="*/ 29 w 43"/>
                          <a:gd name="T45" fmla="*/ 10 h 31"/>
                          <a:gd name="T46" fmla="*/ 25 w 43"/>
                          <a:gd name="T47" fmla="*/ 8 h 31"/>
                          <a:gd name="T48" fmla="*/ 19 w 43"/>
                          <a:gd name="T49" fmla="*/ 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 h="31">
                            <a:moveTo>
                              <a:pt x="19" y="7"/>
                            </a:moveTo>
                            <a:cubicBezTo>
                              <a:pt x="18" y="7"/>
                              <a:pt x="17" y="7"/>
                              <a:pt x="16" y="8"/>
                            </a:cubicBezTo>
                            <a:cubicBezTo>
                              <a:pt x="16" y="8"/>
                              <a:pt x="15" y="7"/>
                              <a:pt x="14" y="7"/>
                            </a:cubicBezTo>
                            <a:cubicBezTo>
                              <a:pt x="13" y="7"/>
                              <a:pt x="12" y="7"/>
                              <a:pt x="11" y="6"/>
                            </a:cubicBezTo>
                            <a:cubicBezTo>
                              <a:pt x="11" y="6"/>
                              <a:pt x="11" y="5"/>
                              <a:pt x="11" y="5"/>
                            </a:cubicBezTo>
                            <a:cubicBezTo>
                              <a:pt x="11" y="4"/>
                              <a:pt x="10" y="4"/>
                              <a:pt x="10" y="3"/>
                            </a:cubicBezTo>
                            <a:cubicBezTo>
                              <a:pt x="9" y="2"/>
                              <a:pt x="8" y="1"/>
                              <a:pt x="7" y="0"/>
                            </a:cubicBezTo>
                            <a:cubicBezTo>
                              <a:pt x="5" y="0"/>
                              <a:pt x="4" y="2"/>
                              <a:pt x="3" y="3"/>
                            </a:cubicBezTo>
                            <a:cubicBezTo>
                              <a:pt x="2" y="5"/>
                              <a:pt x="0" y="7"/>
                              <a:pt x="0" y="9"/>
                            </a:cubicBezTo>
                            <a:cubicBezTo>
                              <a:pt x="0" y="10"/>
                              <a:pt x="2" y="12"/>
                              <a:pt x="3" y="14"/>
                            </a:cubicBezTo>
                            <a:cubicBezTo>
                              <a:pt x="5" y="15"/>
                              <a:pt x="7" y="16"/>
                              <a:pt x="10" y="15"/>
                            </a:cubicBezTo>
                            <a:cubicBezTo>
                              <a:pt x="11" y="15"/>
                              <a:pt x="14" y="14"/>
                              <a:pt x="15" y="16"/>
                            </a:cubicBezTo>
                            <a:cubicBezTo>
                              <a:pt x="15" y="18"/>
                              <a:pt x="14" y="20"/>
                              <a:pt x="15" y="22"/>
                            </a:cubicBezTo>
                            <a:cubicBezTo>
                              <a:pt x="15" y="24"/>
                              <a:pt x="17" y="25"/>
                              <a:pt x="18" y="27"/>
                            </a:cubicBezTo>
                            <a:cubicBezTo>
                              <a:pt x="20" y="28"/>
                              <a:pt x="21" y="31"/>
                              <a:pt x="24" y="31"/>
                            </a:cubicBezTo>
                            <a:cubicBezTo>
                              <a:pt x="24" y="31"/>
                              <a:pt x="25" y="30"/>
                              <a:pt x="26" y="30"/>
                            </a:cubicBezTo>
                            <a:cubicBezTo>
                              <a:pt x="27" y="29"/>
                              <a:pt x="28" y="29"/>
                              <a:pt x="29" y="28"/>
                            </a:cubicBezTo>
                            <a:cubicBezTo>
                              <a:pt x="31" y="28"/>
                              <a:pt x="33" y="28"/>
                              <a:pt x="35" y="28"/>
                            </a:cubicBezTo>
                            <a:cubicBezTo>
                              <a:pt x="37" y="28"/>
                              <a:pt x="39" y="26"/>
                              <a:pt x="40" y="24"/>
                            </a:cubicBezTo>
                            <a:cubicBezTo>
                              <a:pt x="41" y="23"/>
                              <a:pt x="43" y="21"/>
                              <a:pt x="42" y="19"/>
                            </a:cubicBezTo>
                            <a:cubicBezTo>
                              <a:pt x="42" y="18"/>
                              <a:pt x="40" y="17"/>
                              <a:pt x="39" y="17"/>
                            </a:cubicBezTo>
                            <a:cubicBezTo>
                              <a:pt x="37" y="16"/>
                              <a:pt x="35" y="15"/>
                              <a:pt x="34" y="14"/>
                            </a:cubicBezTo>
                            <a:cubicBezTo>
                              <a:pt x="32" y="13"/>
                              <a:pt x="31" y="12"/>
                              <a:pt x="29" y="10"/>
                            </a:cubicBezTo>
                            <a:cubicBezTo>
                              <a:pt x="28" y="9"/>
                              <a:pt x="27" y="8"/>
                              <a:pt x="25" y="8"/>
                            </a:cubicBezTo>
                            <a:cubicBezTo>
                              <a:pt x="23" y="8"/>
                              <a:pt x="21" y="7"/>
                              <a:pt x="19" y="7"/>
                            </a:cubicBez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301" name="Freeform 114">
                        <a:extLst>
                          <a:ext uri="{FF2B5EF4-FFF2-40B4-BE49-F238E27FC236}">
                            <a16:creationId xmlns:a16="http://schemas.microsoft.com/office/drawing/2014/main" xmlns="" id="{D60054B1-2AA9-D64C-9B6D-2F4391325B08}"/>
                          </a:ext>
                        </a:extLst>
                      </p:cNvPr>
                      <p:cNvSpPr/>
                      <p:nvPr/>
                    </p:nvSpPr>
                    <p:spPr>
                      <a:xfrm>
                        <a:off x="709613" y="4148138"/>
                        <a:ext cx="17462" cy="6350"/>
                      </a:xfrm>
                      <a:custGeom>
                        <a:avLst/>
                        <a:gdLst>
                          <a:gd name="T0" fmla="*/ 20 w 46"/>
                          <a:gd name="T1" fmla="*/ 5 h 14"/>
                          <a:gd name="T2" fmla="*/ 18 w 46"/>
                          <a:gd name="T3" fmla="*/ 5 h 14"/>
                          <a:gd name="T4" fmla="*/ 17 w 46"/>
                          <a:gd name="T5" fmla="*/ 5 h 14"/>
                          <a:gd name="T6" fmla="*/ 13 w 46"/>
                          <a:gd name="T7" fmla="*/ 5 h 14"/>
                          <a:gd name="T8" fmla="*/ 11 w 46"/>
                          <a:gd name="T9" fmla="*/ 5 h 14"/>
                          <a:gd name="T10" fmla="*/ 8 w 46"/>
                          <a:gd name="T11" fmla="*/ 4 h 14"/>
                          <a:gd name="T12" fmla="*/ 6 w 46"/>
                          <a:gd name="T13" fmla="*/ 0 h 14"/>
                          <a:gd name="T14" fmla="*/ 6 w 46"/>
                          <a:gd name="T15" fmla="*/ 5 h 14"/>
                          <a:gd name="T16" fmla="*/ 2 w 46"/>
                          <a:gd name="T17" fmla="*/ 10 h 14"/>
                          <a:gd name="T18" fmla="*/ 2 w 46"/>
                          <a:gd name="T19" fmla="*/ 13 h 14"/>
                          <a:gd name="T20" fmla="*/ 5 w 46"/>
                          <a:gd name="T21" fmla="*/ 13 h 14"/>
                          <a:gd name="T22" fmla="*/ 9 w 46"/>
                          <a:gd name="T23" fmla="*/ 12 h 14"/>
                          <a:gd name="T24" fmla="*/ 16 w 46"/>
                          <a:gd name="T25" fmla="*/ 12 h 14"/>
                          <a:gd name="T26" fmla="*/ 20 w 46"/>
                          <a:gd name="T27" fmla="*/ 11 h 14"/>
                          <a:gd name="T28" fmla="*/ 24 w 46"/>
                          <a:gd name="T29" fmla="*/ 14 h 14"/>
                          <a:gd name="T30" fmla="*/ 28 w 46"/>
                          <a:gd name="T31" fmla="*/ 14 h 14"/>
                          <a:gd name="T32" fmla="*/ 33 w 46"/>
                          <a:gd name="T33" fmla="*/ 14 h 14"/>
                          <a:gd name="T34" fmla="*/ 37 w 46"/>
                          <a:gd name="T35" fmla="*/ 14 h 14"/>
                          <a:gd name="T36" fmla="*/ 40 w 46"/>
                          <a:gd name="T37" fmla="*/ 12 h 14"/>
                          <a:gd name="T38" fmla="*/ 44 w 46"/>
                          <a:gd name="T39" fmla="*/ 10 h 14"/>
                          <a:gd name="T40" fmla="*/ 44 w 46"/>
                          <a:gd name="T41" fmla="*/ 6 h 14"/>
                          <a:gd name="T42" fmla="*/ 42 w 46"/>
                          <a:gd name="T43" fmla="*/ 5 h 14"/>
                          <a:gd name="T44" fmla="*/ 39 w 46"/>
                          <a:gd name="T45" fmla="*/ 6 h 14"/>
                          <a:gd name="T46" fmla="*/ 34 w 46"/>
                          <a:gd name="T47" fmla="*/ 6 h 14"/>
                          <a:gd name="T48" fmla="*/ 30 w 46"/>
                          <a:gd name="T49" fmla="*/ 4 h 14"/>
                          <a:gd name="T50" fmla="*/ 25 w 46"/>
                          <a:gd name="T51" fmla="*/ 5 h 14"/>
                          <a:gd name="T52" fmla="*/ 22 w 46"/>
                          <a:gd name="T53" fmla="*/ 6 h 14"/>
                          <a:gd name="T54" fmla="*/ 20 w 46"/>
                          <a:gd name="T55"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14">
                            <a:moveTo>
                              <a:pt x="20" y="5"/>
                            </a:moveTo>
                            <a:cubicBezTo>
                              <a:pt x="19" y="5"/>
                              <a:pt x="19" y="5"/>
                              <a:pt x="18" y="5"/>
                            </a:cubicBezTo>
                            <a:cubicBezTo>
                              <a:pt x="17" y="5"/>
                              <a:pt x="17" y="5"/>
                              <a:pt x="17" y="5"/>
                            </a:cubicBezTo>
                            <a:cubicBezTo>
                              <a:pt x="15" y="5"/>
                              <a:pt x="14" y="5"/>
                              <a:pt x="13" y="5"/>
                            </a:cubicBezTo>
                            <a:cubicBezTo>
                              <a:pt x="12" y="5"/>
                              <a:pt x="11" y="5"/>
                              <a:pt x="11" y="5"/>
                            </a:cubicBezTo>
                            <a:cubicBezTo>
                              <a:pt x="10" y="5"/>
                              <a:pt x="9" y="4"/>
                              <a:pt x="8" y="4"/>
                            </a:cubicBezTo>
                            <a:cubicBezTo>
                              <a:pt x="8" y="4"/>
                              <a:pt x="6" y="0"/>
                              <a:pt x="6" y="0"/>
                            </a:cubicBezTo>
                            <a:cubicBezTo>
                              <a:pt x="5" y="0"/>
                              <a:pt x="6" y="4"/>
                              <a:pt x="6" y="5"/>
                            </a:cubicBezTo>
                            <a:cubicBezTo>
                              <a:pt x="4" y="6"/>
                              <a:pt x="3" y="8"/>
                              <a:pt x="2" y="10"/>
                            </a:cubicBezTo>
                            <a:cubicBezTo>
                              <a:pt x="2" y="11"/>
                              <a:pt x="0" y="13"/>
                              <a:pt x="2" y="13"/>
                            </a:cubicBezTo>
                            <a:cubicBezTo>
                              <a:pt x="3" y="13"/>
                              <a:pt x="4" y="13"/>
                              <a:pt x="5" y="13"/>
                            </a:cubicBezTo>
                            <a:cubicBezTo>
                              <a:pt x="7" y="12"/>
                              <a:pt x="8" y="12"/>
                              <a:pt x="9" y="12"/>
                            </a:cubicBezTo>
                            <a:cubicBezTo>
                              <a:pt x="12" y="12"/>
                              <a:pt x="14" y="13"/>
                              <a:pt x="16" y="12"/>
                            </a:cubicBezTo>
                            <a:cubicBezTo>
                              <a:pt x="17" y="12"/>
                              <a:pt x="19" y="11"/>
                              <a:pt x="20" y="11"/>
                            </a:cubicBezTo>
                            <a:cubicBezTo>
                              <a:pt x="22" y="11"/>
                              <a:pt x="23" y="13"/>
                              <a:pt x="24" y="14"/>
                            </a:cubicBezTo>
                            <a:cubicBezTo>
                              <a:pt x="25" y="14"/>
                              <a:pt x="27" y="14"/>
                              <a:pt x="28" y="14"/>
                            </a:cubicBezTo>
                            <a:cubicBezTo>
                              <a:pt x="30" y="14"/>
                              <a:pt x="32" y="14"/>
                              <a:pt x="33" y="14"/>
                            </a:cubicBezTo>
                            <a:cubicBezTo>
                              <a:pt x="34" y="14"/>
                              <a:pt x="36" y="14"/>
                              <a:pt x="37" y="14"/>
                            </a:cubicBezTo>
                            <a:cubicBezTo>
                              <a:pt x="39" y="14"/>
                              <a:pt x="39" y="12"/>
                              <a:pt x="40" y="12"/>
                            </a:cubicBezTo>
                            <a:cubicBezTo>
                              <a:pt x="41" y="11"/>
                              <a:pt x="43" y="11"/>
                              <a:pt x="44" y="10"/>
                            </a:cubicBezTo>
                            <a:cubicBezTo>
                              <a:pt x="45" y="9"/>
                              <a:pt x="46" y="7"/>
                              <a:pt x="44" y="6"/>
                            </a:cubicBezTo>
                            <a:cubicBezTo>
                              <a:pt x="44" y="5"/>
                              <a:pt x="43" y="5"/>
                              <a:pt x="42" y="5"/>
                            </a:cubicBezTo>
                            <a:cubicBezTo>
                              <a:pt x="41" y="6"/>
                              <a:pt x="40" y="6"/>
                              <a:pt x="39" y="6"/>
                            </a:cubicBezTo>
                            <a:cubicBezTo>
                              <a:pt x="37" y="7"/>
                              <a:pt x="36" y="6"/>
                              <a:pt x="34" y="6"/>
                            </a:cubicBezTo>
                            <a:cubicBezTo>
                              <a:pt x="32" y="5"/>
                              <a:pt x="31" y="5"/>
                              <a:pt x="30" y="4"/>
                            </a:cubicBezTo>
                            <a:cubicBezTo>
                              <a:pt x="28" y="3"/>
                              <a:pt x="26" y="4"/>
                              <a:pt x="25" y="5"/>
                            </a:cubicBezTo>
                            <a:cubicBezTo>
                              <a:pt x="24" y="5"/>
                              <a:pt x="23" y="5"/>
                              <a:pt x="22" y="6"/>
                            </a:cubicBezTo>
                            <a:cubicBezTo>
                              <a:pt x="21" y="6"/>
                              <a:pt x="20" y="5"/>
                              <a:pt x="20" y="5"/>
                            </a:cubicBez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302" name="Freeform 115">
                        <a:extLst>
                          <a:ext uri="{FF2B5EF4-FFF2-40B4-BE49-F238E27FC236}">
                            <a16:creationId xmlns:a16="http://schemas.microsoft.com/office/drawing/2014/main" xmlns="" id="{62AF0E76-D7FB-724D-ADE8-E3FDEB0E0978}"/>
                          </a:ext>
                        </a:extLst>
                      </p:cNvPr>
                      <p:cNvSpPr/>
                      <p:nvPr/>
                    </p:nvSpPr>
                    <p:spPr>
                      <a:xfrm>
                        <a:off x="687388" y="4137025"/>
                        <a:ext cx="14287" cy="12700"/>
                      </a:xfrm>
                      <a:custGeom>
                        <a:avLst/>
                        <a:gdLst>
                          <a:gd name="T0" fmla="*/ 24 w 37"/>
                          <a:gd name="T1" fmla="*/ 12 h 32"/>
                          <a:gd name="T2" fmla="*/ 22 w 37"/>
                          <a:gd name="T3" fmla="*/ 9 h 32"/>
                          <a:gd name="T4" fmla="*/ 20 w 37"/>
                          <a:gd name="T5" fmla="*/ 6 h 32"/>
                          <a:gd name="T6" fmla="*/ 19 w 37"/>
                          <a:gd name="T7" fmla="*/ 4 h 32"/>
                          <a:gd name="T8" fmla="*/ 19 w 37"/>
                          <a:gd name="T9" fmla="*/ 2 h 32"/>
                          <a:gd name="T10" fmla="*/ 15 w 37"/>
                          <a:gd name="T11" fmla="*/ 0 h 32"/>
                          <a:gd name="T12" fmla="*/ 10 w 37"/>
                          <a:gd name="T13" fmla="*/ 7 h 32"/>
                          <a:gd name="T14" fmla="*/ 7 w 37"/>
                          <a:gd name="T15" fmla="*/ 8 h 32"/>
                          <a:gd name="T16" fmla="*/ 4 w 37"/>
                          <a:gd name="T17" fmla="*/ 7 h 32"/>
                          <a:gd name="T18" fmla="*/ 1 w 37"/>
                          <a:gd name="T19" fmla="*/ 11 h 32"/>
                          <a:gd name="T20" fmla="*/ 2 w 37"/>
                          <a:gd name="T21" fmla="*/ 13 h 32"/>
                          <a:gd name="T22" fmla="*/ 3 w 37"/>
                          <a:gd name="T23" fmla="*/ 16 h 32"/>
                          <a:gd name="T24" fmla="*/ 4 w 37"/>
                          <a:gd name="T25" fmla="*/ 18 h 32"/>
                          <a:gd name="T26" fmla="*/ 5 w 37"/>
                          <a:gd name="T27" fmla="*/ 19 h 32"/>
                          <a:gd name="T28" fmla="*/ 9 w 37"/>
                          <a:gd name="T29" fmla="*/ 25 h 32"/>
                          <a:gd name="T30" fmla="*/ 9 w 37"/>
                          <a:gd name="T31" fmla="*/ 28 h 32"/>
                          <a:gd name="T32" fmla="*/ 11 w 37"/>
                          <a:gd name="T33" fmla="*/ 30 h 32"/>
                          <a:gd name="T34" fmla="*/ 14 w 37"/>
                          <a:gd name="T35" fmla="*/ 30 h 32"/>
                          <a:gd name="T36" fmla="*/ 16 w 37"/>
                          <a:gd name="T37" fmla="*/ 27 h 32"/>
                          <a:gd name="T38" fmla="*/ 17 w 37"/>
                          <a:gd name="T39" fmla="*/ 25 h 32"/>
                          <a:gd name="T40" fmla="*/ 19 w 37"/>
                          <a:gd name="T41" fmla="*/ 26 h 32"/>
                          <a:gd name="T42" fmla="*/ 20 w 37"/>
                          <a:gd name="T43" fmla="*/ 28 h 32"/>
                          <a:gd name="T44" fmla="*/ 22 w 37"/>
                          <a:gd name="T45" fmla="*/ 29 h 32"/>
                          <a:gd name="T46" fmla="*/ 27 w 37"/>
                          <a:gd name="T47" fmla="*/ 32 h 32"/>
                          <a:gd name="T48" fmla="*/ 30 w 37"/>
                          <a:gd name="T49" fmla="*/ 32 h 32"/>
                          <a:gd name="T50" fmla="*/ 35 w 37"/>
                          <a:gd name="T51" fmla="*/ 31 h 32"/>
                          <a:gd name="T52" fmla="*/ 37 w 37"/>
                          <a:gd name="T53" fmla="*/ 30 h 32"/>
                          <a:gd name="T54" fmla="*/ 37 w 37"/>
                          <a:gd name="T55" fmla="*/ 28 h 32"/>
                          <a:gd name="T56" fmla="*/ 35 w 37"/>
                          <a:gd name="T57" fmla="*/ 22 h 32"/>
                          <a:gd name="T58" fmla="*/ 34 w 37"/>
                          <a:gd name="T59" fmla="*/ 20 h 32"/>
                          <a:gd name="T60" fmla="*/ 32 w 37"/>
                          <a:gd name="T61" fmla="*/ 20 h 32"/>
                          <a:gd name="T62" fmla="*/ 30 w 37"/>
                          <a:gd name="T63" fmla="*/ 21 h 32"/>
                          <a:gd name="T64" fmla="*/ 28 w 37"/>
                          <a:gd name="T65" fmla="*/ 20 h 32"/>
                          <a:gd name="T66" fmla="*/ 26 w 37"/>
                          <a:gd name="T67" fmla="*/ 18 h 32"/>
                          <a:gd name="T68" fmla="*/ 25 w 37"/>
                          <a:gd name="T69" fmla="*/ 16 h 32"/>
                          <a:gd name="T70" fmla="*/ 24 w 37"/>
                          <a:gd name="T71"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 h="32">
                            <a:moveTo>
                              <a:pt x="24" y="12"/>
                            </a:moveTo>
                            <a:cubicBezTo>
                              <a:pt x="24" y="11"/>
                              <a:pt x="23" y="9"/>
                              <a:pt x="22" y="9"/>
                            </a:cubicBezTo>
                            <a:cubicBezTo>
                              <a:pt x="21" y="8"/>
                              <a:pt x="20" y="7"/>
                              <a:pt x="20" y="6"/>
                            </a:cubicBezTo>
                            <a:cubicBezTo>
                              <a:pt x="19" y="5"/>
                              <a:pt x="19" y="5"/>
                              <a:pt x="19" y="4"/>
                            </a:cubicBezTo>
                            <a:cubicBezTo>
                              <a:pt x="19" y="3"/>
                              <a:pt x="19" y="3"/>
                              <a:pt x="19" y="2"/>
                            </a:cubicBezTo>
                            <a:cubicBezTo>
                              <a:pt x="18" y="0"/>
                              <a:pt x="16" y="0"/>
                              <a:pt x="15" y="0"/>
                            </a:cubicBezTo>
                            <a:cubicBezTo>
                              <a:pt x="12" y="1"/>
                              <a:pt x="11" y="5"/>
                              <a:pt x="10" y="7"/>
                            </a:cubicBezTo>
                            <a:cubicBezTo>
                              <a:pt x="9" y="8"/>
                              <a:pt x="8" y="8"/>
                              <a:pt x="7" y="8"/>
                            </a:cubicBezTo>
                            <a:cubicBezTo>
                              <a:pt x="6" y="8"/>
                              <a:pt x="5" y="7"/>
                              <a:pt x="4" y="7"/>
                            </a:cubicBezTo>
                            <a:cubicBezTo>
                              <a:pt x="2" y="7"/>
                              <a:pt x="0" y="9"/>
                              <a:pt x="1" y="11"/>
                            </a:cubicBezTo>
                            <a:cubicBezTo>
                              <a:pt x="1" y="12"/>
                              <a:pt x="2" y="12"/>
                              <a:pt x="2" y="13"/>
                            </a:cubicBezTo>
                            <a:cubicBezTo>
                              <a:pt x="2" y="14"/>
                              <a:pt x="3" y="15"/>
                              <a:pt x="3" y="16"/>
                            </a:cubicBezTo>
                            <a:cubicBezTo>
                              <a:pt x="3" y="17"/>
                              <a:pt x="3" y="17"/>
                              <a:pt x="4" y="18"/>
                            </a:cubicBezTo>
                            <a:cubicBezTo>
                              <a:pt x="4" y="18"/>
                              <a:pt x="5" y="19"/>
                              <a:pt x="5" y="19"/>
                            </a:cubicBezTo>
                            <a:cubicBezTo>
                              <a:pt x="8" y="20"/>
                              <a:pt x="8" y="22"/>
                              <a:pt x="9" y="25"/>
                            </a:cubicBezTo>
                            <a:cubicBezTo>
                              <a:pt x="9" y="26"/>
                              <a:pt x="9" y="27"/>
                              <a:pt x="9" y="28"/>
                            </a:cubicBezTo>
                            <a:cubicBezTo>
                              <a:pt x="10" y="29"/>
                              <a:pt x="11" y="29"/>
                              <a:pt x="11" y="30"/>
                            </a:cubicBezTo>
                            <a:cubicBezTo>
                              <a:pt x="12" y="30"/>
                              <a:pt x="13" y="30"/>
                              <a:pt x="14" y="30"/>
                            </a:cubicBezTo>
                            <a:cubicBezTo>
                              <a:pt x="15" y="29"/>
                              <a:pt x="16" y="28"/>
                              <a:pt x="16" y="27"/>
                            </a:cubicBezTo>
                            <a:cubicBezTo>
                              <a:pt x="16" y="27"/>
                              <a:pt x="17" y="25"/>
                              <a:pt x="17" y="25"/>
                            </a:cubicBezTo>
                            <a:cubicBezTo>
                              <a:pt x="18" y="25"/>
                              <a:pt x="18" y="25"/>
                              <a:pt x="19" y="26"/>
                            </a:cubicBezTo>
                            <a:cubicBezTo>
                              <a:pt x="19" y="26"/>
                              <a:pt x="20" y="27"/>
                              <a:pt x="20" y="28"/>
                            </a:cubicBezTo>
                            <a:cubicBezTo>
                              <a:pt x="21" y="28"/>
                              <a:pt x="22" y="28"/>
                              <a:pt x="22" y="29"/>
                            </a:cubicBezTo>
                            <a:cubicBezTo>
                              <a:pt x="24" y="30"/>
                              <a:pt x="25" y="31"/>
                              <a:pt x="27" y="32"/>
                            </a:cubicBezTo>
                            <a:cubicBezTo>
                              <a:pt x="28" y="32"/>
                              <a:pt x="29" y="32"/>
                              <a:pt x="30" y="32"/>
                            </a:cubicBezTo>
                            <a:cubicBezTo>
                              <a:pt x="32" y="32"/>
                              <a:pt x="33" y="31"/>
                              <a:pt x="35" y="31"/>
                            </a:cubicBezTo>
                            <a:cubicBezTo>
                              <a:pt x="36" y="31"/>
                              <a:pt x="37" y="30"/>
                              <a:pt x="37" y="30"/>
                            </a:cubicBezTo>
                            <a:cubicBezTo>
                              <a:pt x="37" y="29"/>
                              <a:pt x="37" y="28"/>
                              <a:pt x="37" y="28"/>
                            </a:cubicBezTo>
                            <a:cubicBezTo>
                              <a:pt x="35" y="26"/>
                              <a:pt x="35" y="24"/>
                              <a:pt x="35" y="22"/>
                            </a:cubicBezTo>
                            <a:cubicBezTo>
                              <a:pt x="35" y="21"/>
                              <a:pt x="35" y="20"/>
                              <a:pt x="34" y="20"/>
                            </a:cubicBezTo>
                            <a:cubicBezTo>
                              <a:pt x="33" y="19"/>
                              <a:pt x="33" y="20"/>
                              <a:pt x="32" y="20"/>
                            </a:cubicBezTo>
                            <a:cubicBezTo>
                              <a:pt x="31" y="20"/>
                              <a:pt x="31" y="21"/>
                              <a:pt x="30" y="21"/>
                            </a:cubicBezTo>
                            <a:cubicBezTo>
                              <a:pt x="29" y="21"/>
                              <a:pt x="29" y="20"/>
                              <a:pt x="28" y="20"/>
                            </a:cubicBezTo>
                            <a:cubicBezTo>
                              <a:pt x="28" y="19"/>
                              <a:pt x="27" y="18"/>
                              <a:pt x="26" y="18"/>
                            </a:cubicBezTo>
                            <a:cubicBezTo>
                              <a:pt x="26" y="17"/>
                              <a:pt x="25" y="17"/>
                              <a:pt x="25" y="16"/>
                            </a:cubicBezTo>
                            <a:cubicBezTo>
                              <a:pt x="23" y="15"/>
                              <a:pt x="24" y="13"/>
                              <a:pt x="24" y="12"/>
                            </a:cubicBez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303" name="Freeform 116">
                        <a:extLst>
                          <a:ext uri="{FF2B5EF4-FFF2-40B4-BE49-F238E27FC236}">
                            <a16:creationId xmlns:a16="http://schemas.microsoft.com/office/drawing/2014/main" xmlns="" id="{F7528F54-A7E7-5C4F-87AF-DF39D12D364F}"/>
                          </a:ext>
                        </a:extLst>
                      </p:cNvPr>
                      <p:cNvSpPr/>
                      <p:nvPr/>
                    </p:nvSpPr>
                    <p:spPr>
                      <a:xfrm>
                        <a:off x="647700" y="4122738"/>
                        <a:ext cx="12700" cy="9525"/>
                      </a:xfrm>
                      <a:custGeom>
                        <a:avLst/>
                        <a:gdLst>
                          <a:gd name="T0" fmla="*/ 12 w 34"/>
                          <a:gd name="T1" fmla="*/ 1 h 24"/>
                          <a:gd name="T2" fmla="*/ 5 w 34"/>
                          <a:gd name="T3" fmla="*/ 8 h 24"/>
                          <a:gd name="T4" fmla="*/ 2 w 34"/>
                          <a:gd name="T5" fmla="*/ 14 h 24"/>
                          <a:gd name="T6" fmla="*/ 6 w 34"/>
                          <a:gd name="T7" fmla="*/ 16 h 24"/>
                          <a:gd name="T8" fmla="*/ 9 w 34"/>
                          <a:gd name="T9" fmla="*/ 18 h 24"/>
                          <a:gd name="T10" fmla="*/ 12 w 34"/>
                          <a:gd name="T11" fmla="*/ 22 h 24"/>
                          <a:gd name="T12" fmla="*/ 17 w 34"/>
                          <a:gd name="T13" fmla="*/ 24 h 24"/>
                          <a:gd name="T14" fmla="*/ 22 w 34"/>
                          <a:gd name="T15" fmla="*/ 24 h 24"/>
                          <a:gd name="T16" fmla="*/ 27 w 34"/>
                          <a:gd name="T17" fmla="*/ 23 h 24"/>
                          <a:gd name="T18" fmla="*/ 30 w 34"/>
                          <a:gd name="T19" fmla="*/ 21 h 24"/>
                          <a:gd name="T20" fmla="*/ 31 w 34"/>
                          <a:gd name="T21" fmla="*/ 16 h 24"/>
                          <a:gd name="T22" fmla="*/ 34 w 34"/>
                          <a:gd name="T23" fmla="*/ 7 h 24"/>
                          <a:gd name="T24" fmla="*/ 34 w 34"/>
                          <a:gd name="T25" fmla="*/ 4 h 24"/>
                          <a:gd name="T26" fmla="*/ 30 w 34"/>
                          <a:gd name="T27" fmla="*/ 2 h 24"/>
                          <a:gd name="T28" fmla="*/ 12 w 34"/>
                          <a:gd name="T29"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24">
                            <a:moveTo>
                              <a:pt x="12" y="1"/>
                            </a:moveTo>
                            <a:cubicBezTo>
                              <a:pt x="9" y="2"/>
                              <a:pt x="7" y="5"/>
                              <a:pt x="5" y="8"/>
                            </a:cubicBezTo>
                            <a:cubicBezTo>
                              <a:pt x="3" y="9"/>
                              <a:pt x="0" y="12"/>
                              <a:pt x="2" y="14"/>
                            </a:cubicBezTo>
                            <a:cubicBezTo>
                              <a:pt x="3" y="15"/>
                              <a:pt x="5" y="15"/>
                              <a:pt x="6" y="16"/>
                            </a:cubicBezTo>
                            <a:cubicBezTo>
                              <a:pt x="8" y="16"/>
                              <a:pt x="9" y="17"/>
                              <a:pt x="9" y="18"/>
                            </a:cubicBezTo>
                            <a:cubicBezTo>
                              <a:pt x="10" y="19"/>
                              <a:pt x="11" y="21"/>
                              <a:pt x="12" y="22"/>
                            </a:cubicBezTo>
                            <a:cubicBezTo>
                              <a:pt x="13" y="23"/>
                              <a:pt x="15" y="23"/>
                              <a:pt x="17" y="24"/>
                            </a:cubicBezTo>
                            <a:cubicBezTo>
                              <a:pt x="18" y="24"/>
                              <a:pt x="20" y="24"/>
                              <a:pt x="22" y="24"/>
                            </a:cubicBezTo>
                            <a:cubicBezTo>
                              <a:pt x="24" y="24"/>
                              <a:pt x="26" y="24"/>
                              <a:pt x="27" y="23"/>
                            </a:cubicBezTo>
                            <a:cubicBezTo>
                              <a:pt x="29" y="23"/>
                              <a:pt x="30" y="22"/>
                              <a:pt x="30" y="21"/>
                            </a:cubicBezTo>
                            <a:cubicBezTo>
                              <a:pt x="30" y="19"/>
                              <a:pt x="30" y="18"/>
                              <a:pt x="31" y="16"/>
                            </a:cubicBezTo>
                            <a:cubicBezTo>
                              <a:pt x="31" y="15"/>
                              <a:pt x="33" y="9"/>
                              <a:pt x="34" y="7"/>
                            </a:cubicBezTo>
                            <a:cubicBezTo>
                              <a:pt x="34" y="6"/>
                              <a:pt x="34" y="5"/>
                              <a:pt x="34" y="4"/>
                            </a:cubicBezTo>
                            <a:cubicBezTo>
                              <a:pt x="34" y="3"/>
                              <a:pt x="31" y="2"/>
                              <a:pt x="30" y="2"/>
                            </a:cubicBezTo>
                            <a:cubicBezTo>
                              <a:pt x="29" y="2"/>
                              <a:pt x="13" y="0"/>
                              <a:pt x="12" y="1"/>
                            </a:cubicBez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304" name="Freeform 117">
                        <a:extLst>
                          <a:ext uri="{FF2B5EF4-FFF2-40B4-BE49-F238E27FC236}">
                            <a16:creationId xmlns:a16="http://schemas.microsoft.com/office/drawing/2014/main" xmlns="" id="{C6E1A0AA-296A-7C47-BFA0-8685C3F186AE}"/>
                          </a:ext>
                        </a:extLst>
                      </p:cNvPr>
                      <p:cNvSpPr/>
                      <p:nvPr/>
                    </p:nvSpPr>
                    <p:spPr>
                      <a:xfrm>
                        <a:off x="633413" y="4127500"/>
                        <a:ext cx="6350" cy="7938"/>
                      </a:xfrm>
                      <a:custGeom>
                        <a:avLst/>
                        <a:gdLst>
                          <a:gd name="T0" fmla="*/ 13 w 13"/>
                          <a:gd name="T1" fmla="*/ 1 h 19"/>
                          <a:gd name="T2" fmla="*/ 9 w 13"/>
                          <a:gd name="T3" fmla="*/ 2 h 19"/>
                          <a:gd name="T4" fmla="*/ 8 w 13"/>
                          <a:gd name="T5" fmla="*/ 3 h 19"/>
                          <a:gd name="T6" fmla="*/ 8 w 13"/>
                          <a:gd name="T7" fmla="*/ 3 h 19"/>
                          <a:gd name="T8" fmla="*/ 8 w 13"/>
                          <a:gd name="T9" fmla="*/ 4 h 19"/>
                          <a:gd name="T10" fmla="*/ 6 w 13"/>
                          <a:gd name="T11" fmla="*/ 6 h 19"/>
                          <a:gd name="T12" fmla="*/ 4 w 13"/>
                          <a:gd name="T13" fmla="*/ 7 h 19"/>
                          <a:gd name="T14" fmla="*/ 1 w 13"/>
                          <a:gd name="T15" fmla="*/ 12 h 19"/>
                          <a:gd name="T16" fmla="*/ 0 w 13"/>
                          <a:gd name="T17" fmla="*/ 16 h 19"/>
                          <a:gd name="T18" fmla="*/ 3 w 13"/>
                          <a:gd name="T19" fmla="*/ 19 h 19"/>
                          <a:gd name="T20" fmla="*/ 6 w 13"/>
                          <a:gd name="T21" fmla="*/ 15 h 19"/>
                          <a:gd name="T22" fmla="*/ 8 w 13"/>
                          <a:gd name="T23" fmla="*/ 11 h 19"/>
                          <a:gd name="T24" fmla="*/ 11 w 13"/>
                          <a:gd name="T25" fmla="*/ 7 h 19"/>
                          <a:gd name="T26" fmla="*/ 13 w 13"/>
                          <a:gd name="T27" fmla="*/ 3 h 19"/>
                          <a:gd name="T28" fmla="*/ 13 w 13"/>
                          <a:gd name="T29"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19">
                            <a:moveTo>
                              <a:pt x="13" y="1"/>
                            </a:moveTo>
                            <a:cubicBezTo>
                              <a:pt x="12" y="0"/>
                              <a:pt x="10" y="1"/>
                              <a:pt x="9" y="2"/>
                            </a:cubicBezTo>
                            <a:cubicBezTo>
                              <a:pt x="9" y="2"/>
                              <a:pt x="8" y="2"/>
                              <a:pt x="8" y="3"/>
                            </a:cubicBezTo>
                            <a:cubicBezTo>
                              <a:pt x="8" y="3"/>
                              <a:pt x="8" y="3"/>
                              <a:pt x="8" y="3"/>
                            </a:cubicBezTo>
                            <a:cubicBezTo>
                              <a:pt x="8" y="4"/>
                              <a:pt x="8" y="4"/>
                              <a:pt x="8" y="4"/>
                            </a:cubicBezTo>
                            <a:cubicBezTo>
                              <a:pt x="7" y="5"/>
                              <a:pt x="7" y="5"/>
                              <a:pt x="6" y="6"/>
                            </a:cubicBezTo>
                            <a:cubicBezTo>
                              <a:pt x="5" y="6"/>
                              <a:pt x="4" y="7"/>
                              <a:pt x="4" y="7"/>
                            </a:cubicBezTo>
                            <a:cubicBezTo>
                              <a:pt x="2" y="8"/>
                              <a:pt x="1" y="10"/>
                              <a:pt x="1" y="12"/>
                            </a:cubicBezTo>
                            <a:cubicBezTo>
                              <a:pt x="0" y="13"/>
                              <a:pt x="0" y="15"/>
                              <a:pt x="0" y="16"/>
                            </a:cubicBezTo>
                            <a:cubicBezTo>
                              <a:pt x="0" y="17"/>
                              <a:pt x="2" y="19"/>
                              <a:pt x="3" y="19"/>
                            </a:cubicBezTo>
                            <a:cubicBezTo>
                              <a:pt x="5" y="19"/>
                              <a:pt x="6" y="16"/>
                              <a:pt x="6" y="15"/>
                            </a:cubicBezTo>
                            <a:cubicBezTo>
                              <a:pt x="7" y="13"/>
                              <a:pt x="7" y="12"/>
                              <a:pt x="8" y="11"/>
                            </a:cubicBezTo>
                            <a:cubicBezTo>
                              <a:pt x="9" y="10"/>
                              <a:pt x="10" y="9"/>
                              <a:pt x="11" y="7"/>
                            </a:cubicBezTo>
                            <a:cubicBezTo>
                              <a:pt x="12" y="6"/>
                              <a:pt x="12" y="4"/>
                              <a:pt x="13" y="3"/>
                            </a:cubicBezTo>
                            <a:cubicBezTo>
                              <a:pt x="13" y="2"/>
                              <a:pt x="13" y="2"/>
                              <a:pt x="13" y="1"/>
                            </a:cubicBez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305" name="Freeform 118">
                        <a:extLst>
                          <a:ext uri="{FF2B5EF4-FFF2-40B4-BE49-F238E27FC236}">
                            <a16:creationId xmlns:a16="http://schemas.microsoft.com/office/drawing/2014/main" xmlns="" id="{44FCB335-DCF8-374F-A8E5-300867E39B33}"/>
                          </a:ext>
                        </a:extLst>
                      </p:cNvPr>
                      <p:cNvSpPr/>
                      <p:nvPr/>
                    </p:nvSpPr>
                    <p:spPr>
                      <a:xfrm>
                        <a:off x="715963" y="4162425"/>
                        <a:ext cx="7937" cy="7938"/>
                      </a:xfrm>
                      <a:custGeom>
                        <a:avLst/>
                        <a:gdLst>
                          <a:gd name="T0" fmla="*/ 10 w 17"/>
                          <a:gd name="T1" fmla="*/ 2 h 17"/>
                          <a:gd name="T2" fmla="*/ 9 w 17"/>
                          <a:gd name="T3" fmla="*/ 1 h 17"/>
                          <a:gd name="T4" fmla="*/ 7 w 17"/>
                          <a:gd name="T5" fmla="*/ 1 h 17"/>
                          <a:gd name="T6" fmla="*/ 6 w 17"/>
                          <a:gd name="T7" fmla="*/ 1 h 17"/>
                          <a:gd name="T8" fmla="*/ 1 w 17"/>
                          <a:gd name="T9" fmla="*/ 1 h 17"/>
                          <a:gd name="T10" fmla="*/ 0 w 17"/>
                          <a:gd name="T11" fmla="*/ 3 h 17"/>
                          <a:gd name="T12" fmla="*/ 3 w 17"/>
                          <a:gd name="T13" fmla="*/ 5 h 17"/>
                          <a:gd name="T14" fmla="*/ 5 w 17"/>
                          <a:gd name="T15" fmla="*/ 10 h 17"/>
                          <a:gd name="T16" fmla="*/ 8 w 17"/>
                          <a:gd name="T17" fmla="*/ 14 h 17"/>
                          <a:gd name="T18" fmla="*/ 12 w 17"/>
                          <a:gd name="T19" fmla="*/ 17 h 17"/>
                          <a:gd name="T20" fmla="*/ 14 w 17"/>
                          <a:gd name="T21" fmla="*/ 14 h 17"/>
                          <a:gd name="T22" fmla="*/ 16 w 17"/>
                          <a:gd name="T23" fmla="*/ 13 h 17"/>
                          <a:gd name="T24" fmla="*/ 17 w 17"/>
                          <a:gd name="T25" fmla="*/ 11 h 17"/>
                          <a:gd name="T26" fmla="*/ 16 w 17"/>
                          <a:gd name="T27" fmla="*/ 5 h 17"/>
                          <a:gd name="T28" fmla="*/ 16 w 17"/>
                          <a:gd name="T29" fmla="*/ 3 h 17"/>
                          <a:gd name="T30" fmla="*/ 14 w 17"/>
                          <a:gd name="T31" fmla="*/ 2 h 17"/>
                          <a:gd name="T32" fmla="*/ 10 w 17"/>
                          <a:gd name="T33"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7">
                            <a:moveTo>
                              <a:pt x="10" y="2"/>
                            </a:moveTo>
                            <a:cubicBezTo>
                              <a:pt x="10" y="2"/>
                              <a:pt x="9" y="1"/>
                              <a:pt x="9" y="1"/>
                            </a:cubicBezTo>
                            <a:cubicBezTo>
                              <a:pt x="8" y="2"/>
                              <a:pt x="8" y="1"/>
                              <a:pt x="7" y="1"/>
                            </a:cubicBezTo>
                            <a:cubicBezTo>
                              <a:pt x="7" y="1"/>
                              <a:pt x="7" y="1"/>
                              <a:pt x="6" y="1"/>
                            </a:cubicBezTo>
                            <a:cubicBezTo>
                              <a:pt x="5" y="1"/>
                              <a:pt x="3" y="0"/>
                              <a:pt x="1" y="1"/>
                            </a:cubicBezTo>
                            <a:cubicBezTo>
                              <a:pt x="1" y="1"/>
                              <a:pt x="0" y="2"/>
                              <a:pt x="0" y="3"/>
                            </a:cubicBezTo>
                            <a:cubicBezTo>
                              <a:pt x="1" y="4"/>
                              <a:pt x="2" y="4"/>
                              <a:pt x="3" y="5"/>
                            </a:cubicBezTo>
                            <a:cubicBezTo>
                              <a:pt x="6" y="6"/>
                              <a:pt x="5" y="8"/>
                              <a:pt x="5" y="10"/>
                            </a:cubicBezTo>
                            <a:cubicBezTo>
                              <a:pt x="5" y="12"/>
                              <a:pt x="6" y="13"/>
                              <a:pt x="8" y="14"/>
                            </a:cubicBezTo>
                            <a:cubicBezTo>
                              <a:pt x="9" y="15"/>
                              <a:pt x="10" y="17"/>
                              <a:pt x="12" y="17"/>
                            </a:cubicBezTo>
                            <a:cubicBezTo>
                              <a:pt x="14" y="17"/>
                              <a:pt x="13" y="15"/>
                              <a:pt x="14" y="14"/>
                            </a:cubicBezTo>
                            <a:cubicBezTo>
                              <a:pt x="15" y="14"/>
                              <a:pt x="16" y="14"/>
                              <a:pt x="16" y="13"/>
                            </a:cubicBezTo>
                            <a:cubicBezTo>
                              <a:pt x="17" y="13"/>
                              <a:pt x="17" y="12"/>
                              <a:pt x="17" y="11"/>
                            </a:cubicBezTo>
                            <a:cubicBezTo>
                              <a:pt x="17" y="9"/>
                              <a:pt x="16" y="7"/>
                              <a:pt x="16" y="5"/>
                            </a:cubicBezTo>
                            <a:cubicBezTo>
                              <a:pt x="16" y="4"/>
                              <a:pt x="16" y="3"/>
                              <a:pt x="16" y="3"/>
                            </a:cubicBezTo>
                            <a:cubicBezTo>
                              <a:pt x="16" y="2"/>
                              <a:pt x="14" y="2"/>
                              <a:pt x="14" y="2"/>
                            </a:cubicBezTo>
                            <a:cubicBezTo>
                              <a:pt x="12" y="2"/>
                              <a:pt x="11" y="2"/>
                              <a:pt x="10" y="2"/>
                            </a:cubicBez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grpSp>
                <p:grpSp>
                  <p:nvGrpSpPr>
                    <p:cNvPr id="176" name="Group 175">
                      <a:extLst>
                        <a:ext uri="{FF2B5EF4-FFF2-40B4-BE49-F238E27FC236}">
                          <a16:creationId xmlns:a16="http://schemas.microsoft.com/office/drawing/2014/main" xmlns="" id="{A33827A1-6F1B-BB4E-906D-62DDC0CB982F}"/>
                        </a:ext>
                      </a:extLst>
                    </p:cNvPr>
                    <p:cNvGrpSpPr/>
                    <p:nvPr/>
                  </p:nvGrpSpPr>
                  <p:grpSpPr>
                    <a:xfrm>
                      <a:off x="1444625" y="3355975"/>
                      <a:ext cx="1300162" cy="695325"/>
                      <a:chOff x="1444625" y="3355975"/>
                      <a:chExt cx="1300162" cy="695325"/>
                    </a:xfrm>
                    <a:grpFill/>
                  </p:grpSpPr>
                  <p:sp>
                    <p:nvSpPr>
                      <p:cNvPr id="287" name="Freeform 17">
                        <a:extLst>
                          <a:ext uri="{FF2B5EF4-FFF2-40B4-BE49-F238E27FC236}">
                            <a16:creationId xmlns:a16="http://schemas.microsoft.com/office/drawing/2014/main" xmlns="" id="{F8135358-D89D-E445-A0C0-FCC50B7D1B79}"/>
                          </a:ext>
                        </a:extLst>
                      </p:cNvPr>
                      <p:cNvSpPr/>
                      <p:nvPr/>
                    </p:nvSpPr>
                    <p:spPr>
                      <a:xfrm>
                        <a:off x="1444625" y="3355975"/>
                        <a:ext cx="1300162" cy="695325"/>
                      </a:xfrm>
                      <a:custGeom>
                        <a:avLst/>
                        <a:gdLst>
                          <a:gd name="T0" fmla="*/ 799 w 819"/>
                          <a:gd name="T1" fmla="*/ 44 h 438"/>
                          <a:gd name="T2" fmla="*/ 766 w 819"/>
                          <a:gd name="T3" fmla="*/ 86 h 438"/>
                          <a:gd name="T4" fmla="*/ 686 w 819"/>
                          <a:gd name="T5" fmla="*/ 111 h 438"/>
                          <a:gd name="T6" fmla="*/ 671 w 819"/>
                          <a:gd name="T7" fmla="*/ 126 h 438"/>
                          <a:gd name="T8" fmla="*/ 603 w 819"/>
                          <a:gd name="T9" fmla="*/ 160 h 438"/>
                          <a:gd name="T10" fmla="*/ 594 w 819"/>
                          <a:gd name="T11" fmla="*/ 139 h 438"/>
                          <a:gd name="T12" fmla="*/ 579 w 819"/>
                          <a:gd name="T13" fmla="*/ 112 h 438"/>
                          <a:gd name="T14" fmla="*/ 575 w 819"/>
                          <a:gd name="T15" fmla="*/ 82 h 438"/>
                          <a:gd name="T16" fmla="*/ 553 w 819"/>
                          <a:gd name="T17" fmla="*/ 95 h 438"/>
                          <a:gd name="T18" fmla="*/ 544 w 819"/>
                          <a:gd name="T19" fmla="*/ 138 h 438"/>
                          <a:gd name="T20" fmla="*/ 522 w 819"/>
                          <a:gd name="T21" fmla="*/ 95 h 438"/>
                          <a:gd name="T22" fmla="*/ 565 w 819"/>
                          <a:gd name="T23" fmla="*/ 75 h 438"/>
                          <a:gd name="T24" fmla="*/ 572 w 819"/>
                          <a:gd name="T25" fmla="*/ 63 h 438"/>
                          <a:gd name="T26" fmla="*/ 525 w 819"/>
                          <a:gd name="T27" fmla="*/ 57 h 438"/>
                          <a:gd name="T28" fmla="*/ 493 w 819"/>
                          <a:gd name="T29" fmla="*/ 56 h 438"/>
                          <a:gd name="T30" fmla="*/ 495 w 819"/>
                          <a:gd name="T31" fmla="*/ 31 h 438"/>
                          <a:gd name="T32" fmla="*/ 443 w 819"/>
                          <a:gd name="T33" fmla="*/ 18 h 438"/>
                          <a:gd name="T34" fmla="*/ 27 w 819"/>
                          <a:gd name="T35" fmla="*/ 9 h 438"/>
                          <a:gd name="T36" fmla="*/ 32 w 819"/>
                          <a:gd name="T37" fmla="*/ 22 h 438"/>
                          <a:gd name="T38" fmla="*/ 26 w 819"/>
                          <a:gd name="T39" fmla="*/ 33 h 438"/>
                          <a:gd name="T40" fmla="*/ 8 w 819"/>
                          <a:gd name="T41" fmla="*/ 51 h 438"/>
                          <a:gd name="T42" fmla="*/ 10 w 819"/>
                          <a:gd name="T43" fmla="*/ 60 h 438"/>
                          <a:gd name="T44" fmla="*/ 10 w 819"/>
                          <a:gd name="T45" fmla="*/ 83 h 438"/>
                          <a:gd name="T46" fmla="*/ 14 w 819"/>
                          <a:gd name="T47" fmla="*/ 195 h 438"/>
                          <a:gd name="T48" fmla="*/ 35 w 819"/>
                          <a:gd name="T49" fmla="*/ 222 h 438"/>
                          <a:gd name="T50" fmla="*/ 40 w 819"/>
                          <a:gd name="T51" fmla="*/ 243 h 438"/>
                          <a:gd name="T52" fmla="*/ 66 w 819"/>
                          <a:gd name="T53" fmla="*/ 286 h 438"/>
                          <a:gd name="T54" fmla="*/ 94 w 819"/>
                          <a:gd name="T55" fmla="*/ 299 h 438"/>
                          <a:gd name="T56" fmla="*/ 279 w 819"/>
                          <a:gd name="T57" fmla="*/ 350 h 438"/>
                          <a:gd name="T58" fmla="*/ 363 w 819"/>
                          <a:gd name="T59" fmla="*/ 418 h 438"/>
                          <a:gd name="T60" fmla="*/ 387 w 819"/>
                          <a:gd name="T61" fmla="*/ 407 h 438"/>
                          <a:gd name="T62" fmla="*/ 394 w 819"/>
                          <a:gd name="T63" fmla="*/ 391 h 438"/>
                          <a:gd name="T64" fmla="*/ 402 w 819"/>
                          <a:gd name="T65" fmla="*/ 382 h 438"/>
                          <a:gd name="T66" fmla="*/ 405 w 819"/>
                          <a:gd name="T67" fmla="*/ 387 h 438"/>
                          <a:gd name="T68" fmla="*/ 459 w 819"/>
                          <a:gd name="T69" fmla="*/ 368 h 438"/>
                          <a:gd name="T70" fmla="*/ 485 w 819"/>
                          <a:gd name="T71" fmla="*/ 373 h 438"/>
                          <a:gd name="T72" fmla="*/ 496 w 819"/>
                          <a:gd name="T73" fmla="*/ 368 h 438"/>
                          <a:gd name="T74" fmla="*/ 487 w 819"/>
                          <a:gd name="T75" fmla="*/ 360 h 438"/>
                          <a:gd name="T76" fmla="*/ 527 w 819"/>
                          <a:gd name="T77" fmla="*/ 355 h 438"/>
                          <a:gd name="T78" fmla="*/ 557 w 819"/>
                          <a:gd name="T79" fmla="*/ 365 h 438"/>
                          <a:gd name="T80" fmla="*/ 593 w 819"/>
                          <a:gd name="T81" fmla="*/ 374 h 438"/>
                          <a:gd name="T82" fmla="*/ 605 w 819"/>
                          <a:gd name="T83" fmla="*/ 414 h 438"/>
                          <a:gd name="T84" fmla="*/ 629 w 819"/>
                          <a:gd name="T85" fmla="*/ 435 h 438"/>
                          <a:gd name="T86" fmla="*/ 624 w 819"/>
                          <a:gd name="T87" fmla="*/ 324 h 438"/>
                          <a:gd name="T88" fmla="*/ 644 w 819"/>
                          <a:gd name="T89" fmla="*/ 306 h 438"/>
                          <a:gd name="T90" fmla="*/ 685 w 819"/>
                          <a:gd name="T91" fmla="*/ 278 h 438"/>
                          <a:gd name="T92" fmla="*/ 685 w 819"/>
                          <a:gd name="T93" fmla="*/ 270 h 438"/>
                          <a:gd name="T94" fmla="*/ 681 w 819"/>
                          <a:gd name="T95" fmla="*/ 256 h 438"/>
                          <a:gd name="T96" fmla="*/ 692 w 819"/>
                          <a:gd name="T97" fmla="*/ 248 h 438"/>
                          <a:gd name="T98" fmla="*/ 687 w 819"/>
                          <a:gd name="T99" fmla="*/ 236 h 438"/>
                          <a:gd name="T100" fmla="*/ 673 w 819"/>
                          <a:gd name="T101" fmla="*/ 214 h 438"/>
                          <a:gd name="T102" fmla="*/ 683 w 819"/>
                          <a:gd name="T103" fmla="*/ 211 h 438"/>
                          <a:gd name="T104" fmla="*/ 688 w 819"/>
                          <a:gd name="T105" fmla="*/ 206 h 438"/>
                          <a:gd name="T106" fmla="*/ 693 w 819"/>
                          <a:gd name="T107" fmla="*/ 224 h 438"/>
                          <a:gd name="T108" fmla="*/ 696 w 819"/>
                          <a:gd name="T109" fmla="*/ 198 h 438"/>
                          <a:gd name="T110" fmla="*/ 718 w 819"/>
                          <a:gd name="T111" fmla="*/ 189 h 438"/>
                          <a:gd name="T112" fmla="*/ 738 w 819"/>
                          <a:gd name="T113" fmla="*/ 164 h 438"/>
                          <a:gd name="T114" fmla="*/ 774 w 819"/>
                          <a:gd name="T115" fmla="*/ 158 h 438"/>
                          <a:gd name="T116" fmla="*/ 762 w 819"/>
                          <a:gd name="T117" fmla="*/ 145 h 438"/>
                          <a:gd name="T118" fmla="*/ 778 w 819"/>
                          <a:gd name="T119" fmla="*/ 115 h 438"/>
                          <a:gd name="T120" fmla="*/ 789 w 819"/>
                          <a:gd name="T121" fmla="*/ 108 h 438"/>
                          <a:gd name="T122" fmla="*/ 804 w 819"/>
                          <a:gd name="T123" fmla="*/ 104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19" h="438">
                            <a:moveTo>
                              <a:pt x="818" y="95"/>
                            </a:moveTo>
                            <a:lnTo>
                              <a:pt x="817" y="94"/>
                            </a:lnTo>
                            <a:lnTo>
                              <a:pt x="817" y="94"/>
                            </a:lnTo>
                            <a:lnTo>
                              <a:pt x="818" y="93"/>
                            </a:lnTo>
                            <a:lnTo>
                              <a:pt x="817" y="88"/>
                            </a:lnTo>
                            <a:lnTo>
                              <a:pt x="817" y="89"/>
                            </a:lnTo>
                            <a:lnTo>
                              <a:pt x="816" y="89"/>
                            </a:lnTo>
                            <a:lnTo>
                              <a:pt x="813" y="89"/>
                            </a:lnTo>
                            <a:lnTo>
                              <a:pt x="811" y="87"/>
                            </a:lnTo>
                            <a:lnTo>
                              <a:pt x="810" y="85"/>
                            </a:lnTo>
                            <a:lnTo>
                              <a:pt x="810" y="81"/>
                            </a:lnTo>
                            <a:lnTo>
                              <a:pt x="806" y="79"/>
                            </a:lnTo>
                            <a:lnTo>
                              <a:pt x="806" y="51"/>
                            </a:lnTo>
                            <a:lnTo>
                              <a:pt x="799" y="44"/>
                            </a:lnTo>
                            <a:lnTo>
                              <a:pt x="798" y="44"/>
                            </a:lnTo>
                            <a:lnTo>
                              <a:pt x="796" y="47"/>
                            </a:lnTo>
                            <a:lnTo>
                              <a:pt x="791" y="48"/>
                            </a:lnTo>
                            <a:lnTo>
                              <a:pt x="788" y="47"/>
                            </a:lnTo>
                            <a:lnTo>
                              <a:pt x="787" y="44"/>
                            </a:lnTo>
                            <a:lnTo>
                              <a:pt x="785" y="43"/>
                            </a:lnTo>
                            <a:lnTo>
                              <a:pt x="783" y="43"/>
                            </a:lnTo>
                            <a:lnTo>
                              <a:pt x="782" y="44"/>
                            </a:lnTo>
                            <a:lnTo>
                              <a:pt x="770" y="70"/>
                            </a:lnTo>
                            <a:lnTo>
                              <a:pt x="769" y="79"/>
                            </a:lnTo>
                            <a:lnTo>
                              <a:pt x="766" y="83"/>
                            </a:lnTo>
                            <a:lnTo>
                              <a:pt x="766" y="84"/>
                            </a:lnTo>
                            <a:lnTo>
                              <a:pt x="766" y="85"/>
                            </a:lnTo>
                            <a:lnTo>
                              <a:pt x="766" y="86"/>
                            </a:lnTo>
                            <a:lnTo>
                              <a:pt x="764" y="85"/>
                            </a:lnTo>
                            <a:lnTo>
                              <a:pt x="764" y="85"/>
                            </a:lnTo>
                            <a:lnTo>
                              <a:pt x="764" y="87"/>
                            </a:lnTo>
                            <a:lnTo>
                              <a:pt x="761" y="86"/>
                            </a:lnTo>
                            <a:lnTo>
                              <a:pt x="758" y="87"/>
                            </a:lnTo>
                            <a:lnTo>
                              <a:pt x="755" y="87"/>
                            </a:lnTo>
                            <a:lnTo>
                              <a:pt x="754" y="89"/>
                            </a:lnTo>
                            <a:lnTo>
                              <a:pt x="753" y="93"/>
                            </a:lnTo>
                            <a:lnTo>
                              <a:pt x="704" y="93"/>
                            </a:lnTo>
                            <a:lnTo>
                              <a:pt x="695" y="99"/>
                            </a:lnTo>
                            <a:lnTo>
                              <a:pt x="692" y="105"/>
                            </a:lnTo>
                            <a:lnTo>
                              <a:pt x="686" y="109"/>
                            </a:lnTo>
                            <a:lnTo>
                              <a:pt x="686" y="110"/>
                            </a:lnTo>
                            <a:lnTo>
                              <a:pt x="686" y="111"/>
                            </a:lnTo>
                            <a:lnTo>
                              <a:pt x="688" y="111"/>
                            </a:lnTo>
                            <a:lnTo>
                              <a:pt x="688" y="112"/>
                            </a:lnTo>
                            <a:lnTo>
                              <a:pt x="688" y="113"/>
                            </a:lnTo>
                            <a:lnTo>
                              <a:pt x="687" y="114"/>
                            </a:lnTo>
                            <a:lnTo>
                              <a:pt x="686" y="114"/>
                            </a:lnTo>
                            <a:lnTo>
                              <a:pt x="686" y="114"/>
                            </a:lnTo>
                            <a:lnTo>
                              <a:pt x="686" y="115"/>
                            </a:lnTo>
                            <a:lnTo>
                              <a:pt x="688" y="117"/>
                            </a:lnTo>
                            <a:lnTo>
                              <a:pt x="688" y="119"/>
                            </a:lnTo>
                            <a:lnTo>
                              <a:pt x="688" y="121"/>
                            </a:lnTo>
                            <a:lnTo>
                              <a:pt x="683" y="122"/>
                            </a:lnTo>
                            <a:lnTo>
                              <a:pt x="679" y="125"/>
                            </a:lnTo>
                            <a:lnTo>
                              <a:pt x="676" y="126"/>
                            </a:lnTo>
                            <a:lnTo>
                              <a:pt x="671" y="126"/>
                            </a:lnTo>
                            <a:lnTo>
                              <a:pt x="671" y="125"/>
                            </a:lnTo>
                            <a:lnTo>
                              <a:pt x="668" y="126"/>
                            </a:lnTo>
                            <a:lnTo>
                              <a:pt x="665" y="125"/>
                            </a:lnTo>
                            <a:lnTo>
                              <a:pt x="660" y="124"/>
                            </a:lnTo>
                            <a:lnTo>
                              <a:pt x="647" y="127"/>
                            </a:lnTo>
                            <a:lnTo>
                              <a:pt x="649" y="135"/>
                            </a:lnTo>
                            <a:lnTo>
                              <a:pt x="646" y="138"/>
                            </a:lnTo>
                            <a:lnTo>
                              <a:pt x="645" y="139"/>
                            </a:lnTo>
                            <a:lnTo>
                              <a:pt x="644" y="140"/>
                            </a:lnTo>
                            <a:lnTo>
                              <a:pt x="643" y="140"/>
                            </a:lnTo>
                            <a:lnTo>
                              <a:pt x="634" y="147"/>
                            </a:lnTo>
                            <a:lnTo>
                              <a:pt x="631" y="147"/>
                            </a:lnTo>
                            <a:lnTo>
                              <a:pt x="608" y="160"/>
                            </a:lnTo>
                            <a:lnTo>
                              <a:pt x="603" y="160"/>
                            </a:lnTo>
                            <a:lnTo>
                              <a:pt x="598" y="161"/>
                            </a:lnTo>
                            <a:lnTo>
                              <a:pt x="594" y="160"/>
                            </a:lnTo>
                            <a:lnTo>
                              <a:pt x="593" y="160"/>
                            </a:lnTo>
                            <a:lnTo>
                              <a:pt x="591" y="160"/>
                            </a:lnTo>
                            <a:lnTo>
                              <a:pt x="590" y="159"/>
                            </a:lnTo>
                            <a:lnTo>
                              <a:pt x="588" y="157"/>
                            </a:lnTo>
                            <a:lnTo>
                              <a:pt x="584" y="156"/>
                            </a:lnTo>
                            <a:lnTo>
                              <a:pt x="589" y="151"/>
                            </a:lnTo>
                            <a:lnTo>
                              <a:pt x="589" y="148"/>
                            </a:lnTo>
                            <a:lnTo>
                              <a:pt x="590" y="145"/>
                            </a:lnTo>
                            <a:lnTo>
                              <a:pt x="591" y="144"/>
                            </a:lnTo>
                            <a:lnTo>
                              <a:pt x="591" y="142"/>
                            </a:lnTo>
                            <a:lnTo>
                              <a:pt x="592" y="140"/>
                            </a:lnTo>
                            <a:lnTo>
                              <a:pt x="594" y="139"/>
                            </a:lnTo>
                            <a:lnTo>
                              <a:pt x="597" y="139"/>
                            </a:lnTo>
                            <a:lnTo>
                              <a:pt x="599" y="130"/>
                            </a:lnTo>
                            <a:lnTo>
                              <a:pt x="598" y="130"/>
                            </a:lnTo>
                            <a:lnTo>
                              <a:pt x="597" y="127"/>
                            </a:lnTo>
                            <a:lnTo>
                              <a:pt x="596" y="118"/>
                            </a:lnTo>
                            <a:lnTo>
                              <a:pt x="591" y="110"/>
                            </a:lnTo>
                            <a:lnTo>
                              <a:pt x="589" y="111"/>
                            </a:lnTo>
                            <a:lnTo>
                              <a:pt x="585" y="113"/>
                            </a:lnTo>
                            <a:lnTo>
                              <a:pt x="585" y="113"/>
                            </a:lnTo>
                            <a:lnTo>
                              <a:pt x="583" y="117"/>
                            </a:lnTo>
                            <a:lnTo>
                              <a:pt x="579" y="119"/>
                            </a:lnTo>
                            <a:lnTo>
                              <a:pt x="578" y="118"/>
                            </a:lnTo>
                            <a:lnTo>
                              <a:pt x="577" y="117"/>
                            </a:lnTo>
                            <a:lnTo>
                              <a:pt x="579" y="112"/>
                            </a:lnTo>
                            <a:lnTo>
                              <a:pt x="582" y="109"/>
                            </a:lnTo>
                            <a:lnTo>
                              <a:pt x="584" y="107"/>
                            </a:lnTo>
                            <a:lnTo>
                              <a:pt x="585" y="105"/>
                            </a:lnTo>
                            <a:lnTo>
                              <a:pt x="586" y="104"/>
                            </a:lnTo>
                            <a:lnTo>
                              <a:pt x="585" y="95"/>
                            </a:lnTo>
                            <a:lnTo>
                              <a:pt x="584" y="94"/>
                            </a:lnTo>
                            <a:lnTo>
                              <a:pt x="584" y="92"/>
                            </a:lnTo>
                            <a:lnTo>
                              <a:pt x="585" y="91"/>
                            </a:lnTo>
                            <a:lnTo>
                              <a:pt x="585" y="91"/>
                            </a:lnTo>
                            <a:lnTo>
                              <a:pt x="583" y="87"/>
                            </a:lnTo>
                            <a:lnTo>
                              <a:pt x="582" y="85"/>
                            </a:lnTo>
                            <a:lnTo>
                              <a:pt x="578" y="84"/>
                            </a:lnTo>
                            <a:lnTo>
                              <a:pt x="576" y="83"/>
                            </a:lnTo>
                            <a:lnTo>
                              <a:pt x="575" y="82"/>
                            </a:lnTo>
                            <a:lnTo>
                              <a:pt x="572" y="79"/>
                            </a:lnTo>
                            <a:lnTo>
                              <a:pt x="570" y="79"/>
                            </a:lnTo>
                            <a:lnTo>
                              <a:pt x="568" y="79"/>
                            </a:lnTo>
                            <a:lnTo>
                              <a:pt x="568" y="79"/>
                            </a:lnTo>
                            <a:lnTo>
                              <a:pt x="565" y="78"/>
                            </a:lnTo>
                            <a:lnTo>
                              <a:pt x="562" y="78"/>
                            </a:lnTo>
                            <a:lnTo>
                              <a:pt x="561" y="80"/>
                            </a:lnTo>
                            <a:lnTo>
                              <a:pt x="561" y="83"/>
                            </a:lnTo>
                            <a:lnTo>
                              <a:pt x="562" y="84"/>
                            </a:lnTo>
                            <a:lnTo>
                              <a:pt x="562" y="85"/>
                            </a:lnTo>
                            <a:lnTo>
                              <a:pt x="556" y="87"/>
                            </a:lnTo>
                            <a:lnTo>
                              <a:pt x="555" y="93"/>
                            </a:lnTo>
                            <a:lnTo>
                              <a:pt x="554" y="94"/>
                            </a:lnTo>
                            <a:lnTo>
                              <a:pt x="553" y="95"/>
                            </a:lnTo>
                            <a:lnTo>
                              <a:pt x="553" y="95"/>
                            </a:lnTo>
                            <a:lnTo>
                              <a:pt x="552" y="91"/>
                            </a:lnTo>
                            <a:lnTo>
                              <a:pt x="552" y="90"/>
                            </a:lnTo>
                            <a:lnTo>
                              <a:pt x="551" y="91"/>
                            </a:lnTo>
                            <a:lnTo>
                              <a:pt x="549" y="92"/>
                            </a:lnTo>
                            <a:lnTo>
                              <a:pt x="546" y="94"/>
                            </a:lnTo>
                            <a:lnTo>
                              <a:pt x="545" y="97"/>
                            </a:lnTo>
                            <a:lnTo>
                              <a:pt x="544" y="99"/>
                            </a:lnTo>
                            <a:lnTo>
                              <a:pt x="543" y="106"/>
                            </a:lnTo>
                            <a:lnTo>
                              <a:pt x="543" y="107"/>
                            </a:lnTo>
                            <a:lnTo>
                              <a:pt x="542" y="108"/>
                            </a:lnTo>
                            <a:lnTo>
                              <a:pt x="540" y="119"/>
                            </a:lnTo>
                            <a:lnTo>
                              <a:pt x="544" y="130"/>
                            </a:lnTo>
                            <a:lnTo>
                              <a:pt x="544" y="138"/>
                            </a:lnTo>
                            <a:lnTo>
                              <a:pt x="538" y="153"/>
                            </a:lnTo>
                            <a:lnTo>
                              <a:pt x="531" y="157"/>
                            </a:lnTo>
                            <a:lnTo>
                              <a:pt x="529" y="157"/>
                            </a:lnTo>
                            <a:lnTo>
                              <a:pt x="526" y="156"/>
                            </a:lnTo>
                            <a:lnTo>
                              <a:pt x="522" y="145"/>
                            </a:lnTo>
                            <a:lnTo>
                              <a:pt x="521" y="127"/>
                            </a:lnTo>
                            <a:lnTo>
                              <a:pt x="533" y="90"/>
                            </a:lnTo>
                            <a:lnTo>
                              <a:pt x="532" y="87"/>
                            </a:lnTo>
                            <a:lnTo>
                              <a:pt x="528" y="91"/>
                            </a:lnTo>
                            <a:lnTo>
                              <a:pt x="527" y="95"/>
                            </a:lnTo>
                            <a:lnTo>
                              <a:pt x="526" y="96"/>
                            </a:lnTo>
                            <a:lnTo>
                              <a:pt x="520" y="101"/>
                            </a:lnTo>
                            <a:lnTo>
                              <a:pt x="520" y="100"/>
                            </a:lnTo>
                            <a:lnTo>
                              <a:pt x="522" y="95"/>
                            </a:lnTo>
                            <a:lnTo>
                              <a:pt x="524" y="93"/>
                            </a:lnTo>
                            <a:lnTo>
                              <a:pt x="534" y="77"/>
                            </a:lnTo>
                            <a:lnTo>
                              <a:pt x="535" y="77"/>
                            </a:lnTo>
                            <a:lnTo>
                              <a:pt x="537" y="77"/>
                            </a:lnTo>
                            <a:lnTo>
                              <a:pt x="539" y="75"/>
                            </a:lnTo>
                            <a:lnTo>
                              <a:pt x="539" y="80"/>
                            </a:lnTo>
                            <a:lnTo>
                              <a:pt x="540" y="80"/>
                            </a:lnTo>
                            <a:lnTo>
                              <a:pt x="544" y="75"/>
                            </a:lnTo>
                            <a:lnTo>
                              <a:pt x="552" y="73"/>
                            </a:lnTo>
                            <a:lnTo>
                              <a:pt x="554" y="71"/>
                            </a:lnTo>
                            <a:lnTo>
                              <a:pt x="557" y="70"/>
                            </a:lnTo>
                            <a:lnTo>
                              <a:pt x="560" y="71"/>
                            </a:lnTo>
                            <a:lnTo>
                              <a:pt x="564" y="73"/>
                            </a:lnTo>
                            <a:lnTo>
                              <a:pt x="565" y="75"/>
                            </a:lnTo>
                            <a:lnTo>
                              <a:pt x="567" y="75"/>
                            </a:lnTo>
                            <a:lnTo>
                              <a:pt x="567" y="73"/>
                            </a:lnTo>
                            <a:lnTo>
                              <a:pt x="568" y="72"/>
                            </a:lnTo>
                            <a:lnTo>
                              <a:pt x="569" y="72"/>
                            </a:lnTo>
                            <a:lnTo>
                              <a:pt x="570" y="74"/>
                            </a:lnTo>
                            <a:lnTo>
                              <a:pt x="577" y="72"/>
                            </a:lnTo>
                            <a:lnTo>
                              <a:pt x="577" y="72"/>
                            </a:lnTo>
                            <a:lnTo>
                              <a:pt x="576" y="72"/>
                            </a:lnTo>
                            <a:lnTo>
                              <a:pt x="575" y="71"/>
                            </a:lnTo>
                            <a:lnTo>
                              <a:pt x="574" y="69"/>
                            </a:lnTo>
                            <a:lnTo>
                              <a:pt x="572" y="68"/>
                            </a:lnTo>
                            <a:lnTo>
                              <a:pt x="572" y="66"/>
                            </a:lnTo>
                            <a:lnTo>
                              <a:pt x="572" y="64"/>
                            </a:lnTo>
                            <a:lnTo>
                              <a:pt x="572" y="63"/>
                            </a:lnTo>
                            <a:lnTo>
                              <a:pt x="571" y="62"/>
                            </a:lnTo>
                            <a:lnTo>
                              <a:pt x="565" y="63"/>
                            </a:lnTo>
                            <a:lnTo>
                              <a:pt x="561" y="61"/>
                            </a:lnTo>
                            <a:lnTo>
                              <a:pt x="561" y="58"/>
                            </a:lnTo>
                            <a:lnTo>
                              <a:pt x="560" y="56"/>
                            </a:lnTo>
                            <a:lnTo>
                              <a:pt x="558" y="56"/>
                            </a:lnTo>
                            <a:lnTo>
                              <a:pt x="556" y="58"/>
                            </a:lnTo>
                            <a:lnTo>
                              <a:pt x="545" y="58"/>
                            </a:lnTo>
                            <a:lnTo>
                              <a:pt x="541" y="61"/>
                            </a:lnTo>
                            <a:lnTo>
                              <a:pt x="539" y="63"/>
                            </a:lnTo>
                            <a:lnTo>
                              <a:pt x="537" y="63"/>
                            </a:lnTo>
                            <a:lnTo>
                              <a:pt x="531" y="62"/>
                            </a:lnTo>
                            <a:lnTo>
                              <a:pt x="529" y="62"/>
                            </a:lnTo>
                            <a:lnTo>
                              <a:pt x="525" y="57"/>
                            </a:lnTo>
                            <a:lnTo>
                              <a:pt x="520" y="54"/>
                            </a:lnTo>
                            <a:lnTo>
                              <a:pt x="516" y="55"/>
                            </a:lnTo>
                            <a:lnTo>
                              <a:pt x="514" y="54"/>
                            </a:lnTo>
                            <a:lnTo>
                              <a:pt x="512" y="56"/>
                            </a:lnTo>
                            <a:lnTo>
                              <a:pt x="512" y="53"/>
                            </a:lnTo>
                            <a:lnTo>
                              <a:pt x="514" y="51"/>
                            </a:lnTo>
                            <a:lnTo>
                              <a:pt x="516" y="50"/>
                            </a:lnTo>
                            <a:lnTo>
                              <a:pt x="520" y="45"/>
                            </a:lnTo>
                            <a:lnTo>
                              <a:pt x="522" y="43"/>
                            </a:lnTo>
                            <a:lnTo>
                              <a:pt x="522" y="42"/>
                            </a:lnTo>
                            <a:lnTo>
                              <a:pt x="519" y="42"/>
                            </a:lnTo>
                            <a:lnTo>
                              <a:pt x="513" y="44"/>
                            </a:lnTo>
                            <a:lnTo>
                              <a:pt x="500" y="54"/>
                            </a:lnTo>
                            <a:lnTo>
                              <a:pt x="493" y="56"/>
                            </a:lnTo>
                            <a:lnTo>
                              <a:pt x="488" y="60"/>
                            </a:lnTo>
                            <a:lnTo>
                              <a:pt x="480" y="60"/>
                            </a:lnTo>
                            <a:lnTo>
                              <a:pt x="479" y="61"/>
                            </a:lnTo>
                            <a:lnTo>
                              <a:pt x="478" y="60"/>
                            </a:lnTo>
                            <a:lnTo>
                              <a:pt x="479" y="57"/>
                            </a:lnTo>
                            <a:lnTo>
                              <a:pt x="479" y="54"/>
                            </a:lnTo>
                            <a:lnTo>
                              <a:pt x="478" y="53"/>
                            </a:lnTo>
                            <a:lnTo>
                              <a:pt x="468" y="59"/>
                            </a:lnTo>
                            <a:lnTo>
                              <a:pt x="465" y="60"/>
                            </a:lnTo>
                            <a:lnTo>
                              <a:pt x="463" y="60"/>
                            </a:lnTo>
                            <a:lnTo>
                              <a:pt x="461" y="58"/>
                            </a:lnTo>
                            <a:lnTo>
                              <a:pt x="484" y="38"/>
                            </a:lnTo>
                            <a:lnTo>
                              <a:pt x="489" y="36"/>
                            </a:lnTo>
                            <a:lnTo>
                              <a:pt x="495" y="31"/>
                            </a:lnTo>
                            <a:lnTo>
                              <a:pt x="494" y="31"/>
                            </a:lnTo>
                            <a:lnTo>
                              <a:pt x="490" y="29"/>
                            </a:lnTo>
                            <a:lnTo>
                              <a:pt x="483" y="29"/>
                            </a:lnTo>
                            <a:lnTo>
                              <a:pt x="479" y="27"/>
                            </a:lnTo>
                            <a:lnTo>
                              <a:pt x="476" y="28"/>
                            </a:lnTo>
                            <a:lnTo>
                              <a:pt x="473" y="29"/>
                            </a:lnTo>
                            <a:lnTo>
                              <a:pt x="471" y="29"/>
                            </a:lnTo>
                            <a:lnTo>
                              <a:pt x="468" y="28"/>
                            </a:lnTo>
                            <a:lnTo>
                              <a:pt x="466" y="25"/>
                            </a:lnTo>
                            <a:lnTo>
                              <a:pt x="458" y="21"/>
                            </a:lnTo>
                            <a:lnTo>
                              <a:pt x="456" y="20"/>
                            </a:lnTo>
                            <a:lnTo>
                              <a:pt x="451" y="17"/>
                            </a:lnTo>
                            <a:lnTo>
                              <a:pt x="445" y="17"/>
                            </a:lnTo>
                            <a:lnTo>
                              <a:pt x="443" y="18"/>
                            </a:lnTo>
                            <a:lnTo>
                              <a:pt x="440" y="18"/>
                            </a:lnTo>
                            <a:lnTo>
                              <a:pt x="438" y="18"/>
                            </a:lnTo>
                            <a:lnTo>
                              <a:pt x="438" y="17"/>
                            </a:lnTo>
                            <a:lnTo>
                              <a:pt x="437" y="17"/>
                            </a:lnTo>
                            <a:lnTo>
                              <a:pt x="433" y="15"/>
                            </a:lnTo>
                            <a:lnTo>
                              <a:pt x="429" y="15"/>
                            </a:lnTo>
                            <a:lnTo>
                              <a:pt x="429" y="15"/>
                            </a:lnTo>
                            <a:lnTo>
                              <a:pt x="427" y="15"/>
                            </a:lnTo>
                            <a:lnTo>
                              <a:pt x="424" y="9"/>
                            </a:lnTo>
                            <a:lnTo>
                              <a:pt x="424" y="9"/>
                            </a:lnTo>
                            <a:lnTo>
                              <a:pt x="421" y="1"/>
                            </a:lnTo>
                            <a:lnTo>
                              <a:pt x="418" y="0"/>
                            </a:lnTo>
                            <a:lnTo>
                              <a:pt x="418" y="10"/>
                            </a:lnTo>
                            <a:lnTo>
                              <a:pt x="27" y="9"/>
                            </a:lnTo>
                            <a:lnTo>
                              <a:pt x="27" y="12"/>
                            </a:lnTo>
                            <a:lnTo>
                              <a:pt x="29" y="14"/>
                            </a:lnTo>
                            <a:lnTo>
                              <a:pt x="31" y="14"/>
                            </a:lnTo>
                            <a:lnTo>
                              <a:pt x="33" y="14"/>
                            </a:lnTo>
                            <a:lnTo>
                              <a:pt x="34" y="15"/>
                            </a:lnTo>
                            <a:lnTo>
                              <a:pt x="33" y="16"/>
                            </a:lnTo>
                            <a:lnTo>
                              <a:pt x="32" y="15"/>
                            </a:lnTo>
                            <a:lnTo>
                              <a:pt x="32" y="15"/>
                            </a:lnTo>
                            <a:lnTo>
                              <a:pt x="32" y="18"/>
                            </a:lnTo>
                            <a:lnTo>
                              <a:pt x="31" y="20"/>
                            </a:lnTo>
                            <a:lnTo>
                              <a:pt x="30" y="20"/>
                            </a:lnTo>
                            <a:lnTo>
                              <a:pt x="30" y="20"/>
                            </a:lnTo>
                            <a:lnTo>
                              <a:pt x="31" y="22"/>
                            </a:lnTo>
                            <a:lnTo>
                              <a:pt x="32" y="22"/>
                            </a:lnTo>
                            <a:lnTo>
                              <a:pt x="34" y="27"/>
                            </a:lnTo>
                            <a:lnTo>
                              <a:pt x="33" y="35"/>
                            </a:lnTo>
                            <a:lnTo>
                              <a:pt x="33" y="35"/>
                            </a:lnTo>
                            <a:lnTo>
                              <a:pt x="32" y="33"/>
                            </a:lnTo>
                            <a:lnTo>
                              <a:pt x="32" y="33"/>
                            </a:lnTo>
                            <a:lnTo>
                              <a:pt x="30" y="33"/>
                            </a:lnTo>
                            <a:lnTo>
                              <a:pt x="28" y="37"/>
                            </a:lnTo>
                            <a:lnTo>
                              <a:pt x="26" y="39"/>
                            </a:lnTo>
                            <a:lnTo>
                              <a:pt x="25" y="40"/>
                            </a:lnTo>
                            <a:lnTo>
                              <a:pt x="26" y="41"/>
                            </a:lnTo>
                            <a:lnTo>
                              <a:pt x="25" y="43"/>
                            </a:lnTo>
                            <a:lnTo>
                              <a:pt x="24" y="43"/>
                            </a:lnTo>
                            <a:lnTo>
                              <a:pt x="23" y="39"/>
                            </a:lnTo>
                            <a:lnTo>
                              <a:pt x="26" y="33"/>
                            </a:lnTo>
                            <a:lnTo>
                              <a:pt x="28" y="33"/>
                            </a:lnTo>
                            <a:lnTo>
                              <a:pt x="28" y="32"/>
                            </a:lnTo>
                            <a:lnTo>
                              <a:pt x="28" y="30"/>
                            </a:lnTo>
                            <a:lnTo>
                              <a:pt x="28" y="28"/>
                            </a:lnTo>
                            <a:lnTo>
                              <a:pt x="25" y="28"/>
                            </a:lnTo>
                            <a:lnTo>
                              <a:pt x="21" y="26"/>
                            </a:lnTo>
                            <a:lnTo>
                              <a:pt x="12" y="26"/>
                            </a:lnTo>
                            <a:lnTo>
                              <a:pt x="2" y="22"/>
                            </a:lnTo>
                            <a:lnTo>
                              <a:pt x="1" y="23"/>
                            </a:lnTo>
                            <a:lnTo>
                              <a:pt x="0" y="25"/>
                            </a:lnTo>
                            <a:lnTo>
                              <a:pt x="0" y="28"/>
                            </a:lnTo>
                            <a:lnTo>
                              <a:pt x="1" y="32"/>
                            </a:lnTo>
                            <a:lnTo>
                              <a:pt x="3" y="35"/>
                            </a:lnTo>
                            <a:lnTo>
                              <a:pt x="8" y="51"/>
                            </a:lnTo>
                            <a:lnTo>
                              <a:pt x="8" y="51"/>
                            </a:lnTo>
                            <a:lnTo>
                              <a:pt x="9" y="49"/>
                            </a:lnTo>
                            <a:lnTo>
                              <a:pt x="10" y="51"/>
                            </a:lnTo>
                            <a:lnTo>
                              <a:pt x="10" y="52"/>
                            </a:lnTo>
                            <a:lnTo>
                              <a:pt x="9" y="53"/>
                            </a:lnTo>
                            <a:lnTo>
                              <a:pt x="9" y="55"/>
                            </a:lnTo>
                            <a:lnTo>
                              <a:pt x="10" y="56"/>
                            </a:lnTo>
                            <a:lnTo>
                              <a:pt x="10" y="56"/>
                            </a:lnTo>
                            <a:lnTo>
                              <a:pt x="11" y="56"/>
                            </a:lnTo>
                            <a:lnTo>
                              <a:pt x="12" y="57"/>
                            </a:lnTo>
                            <a:lnTo>
                              <a:pt x="12" y="62"/>
                            </a:lnTo>
                            <a:lnTo>
                              <a:pt x="11" y="62"/>
                            </a:lnTo>
                            <a:lnTo>
                              <a:pt x="11" y="62"/>
                            </a:lnTo>
                            <a:lnTo>
                              <a:pt x="10" y="60"/>
                            </a:lnTo>
                            <a:lnTo>
                              <a:pt x="9" y="59"/>
                            </a:lnTo>
                            <a:lnTo>
                              <a:pt x="10" y="64"/>
                            </a:lnTo>
                            <a:lnTo>
                              <a:pt x="11" y="66"/>
                            </a:lnTo>
                            <a:lnTo>
                              <a:pt x="17" y="66"/>
                            </a:lnTo>
                            <a:lnTo>
                              <a:pt x="20" y="68"/>
                            </a:lnTo>
                            <a:lnTo>
                              <a:pt x="20" y="69"/>
                            </a:lnTo>
                            <a:lnTo>
                              <a:pt x="17" y="68"/>
                            </a:lnTo>
                            <a:lnTo>
                              <a:pt x="12" y="68"/>
                            </a:lnTo>
                            <a:lnTo>
                              <a:pt x="11" y="69"/>
                            </a:lnTo>
                            <a:lnTo>
                              <a:pt x="11" y="76"/>
                            </a:lnTo>
                            <a:lnTo>
                              <a:pt x="12" y="77"/>
                            </a:lnTo>
                            <a:lnTo>
                              <a:pt x="11" y="78"/>
                            </a:lnTo>
                            <a:lnTo>
                              <a:pt x="11" y="81"/>
                            </a:lnTo>
                            <a:lnTo>
                              <a:pt x="10" y="83"/>
                            </a:lnTo>
                            <a:lnTo>
                              <a:pt x="7" y="121"/>
                            </a:lnTo>
                            <a:lnTo>
                              <a:pt x="7" y="121"/>
                            </a:lnTo>
                            <a:lnTo>
                              <a:pt x="8" y="121"/>
                            </a:lnTo>
                            <a:lnTo>
                              <a:pt x="8" y="123"/>
                            </a:lnTo>
                            <a:lnTo>
                              <a:pt x="6" y="124"/>
                            </a:lnTo>
                            <a:lnTo>
                              <a:pt x="5" y="127"/>
                            </a:lnTo>
                            <a:lnTo>
                              <a:pt x="3" y="134"/>
                            </a:lnTo>
                            <a:lnTo>
                              <a:pt x="10" y="162"/>
                            </a:lnTo>
                            <a:lnTo>
                              <a:pt x="9" y="173"/>
                            </a:lnTo>
                            <a:lnTo>
                              <a:pt x="5" y="178"/>
                            </a:lnTo>
                            <a:lnTo>
                              <a:pt x="5" y="182"/>
                            </a:lnTo>
                            <a:lnTo>
                              <a:pt x="7" y="183"/>
                            </a:lnTo>
                            <a:lnTo>
                              <a:pt x="13" y="194"/>
                            </a:lnTo>
                            <a:lnTo>
                              <a:pt x="14" y="195"/>
                            </a:lnTo>
                            <a:lnTo>
                              <a:pt x="13" y="200"/>
                            </a:lnTo>
                            <a:lnTo>
                              <a:pt x="16" y="209"/>
                            </a:lnTo>
                            <a:lnTo>
                              <a:pt x="24" y="218"/>
                            </a:lnTo>
                            <a:lnTo>
                              <a:pt x="25" y="220"/>
                            </a:lnTo>
                            <a:lnTo>
                              <a:pt x="25" y="222"/>
                            </a:lnTo>
                            <a:lnTo>
                              <a:pt x="25" y="223"/>
                            </a:lnTo>
                            <a:lnTo>
                              <a:pt x="27" y="225"/>
                            </a:lnTo>
                            <a:lnTo>
                              <a:pt x="29" y="225"/>
                            </a:lnTo>
                            <a:lnTo>
                              <a:pt x="30" y="226"/>
                            </a:lnTo>
                            <a:lnTo>
                              <a:pt x="30" y="226"/>
                            </a:lnTo>
                            <a:lnTo>
                              <a:pt x="31" y="226"/>
                            </a:lnTo>
                            <a:lnTo>
                              <a:pt x="31" y="225"/>
                            </a:lnTo>
                            <a:lnTo>
                              <a:pt x="32" y="221"/>
                            </a:lnTo>
                            <a:lnTo>
                              <a:pt x="35" y="222"/>
                            </a:lnTo>
                            <a:lnTo>
                              <a:pt x="39" y="223"/>
                            </a:lnTo>
                            <a:lnTo>
                              <a:pt x="37" y="224"/>
                            </a:lnTo>
                            <a:lnTo>
                              <a:pt x="35" y="224"/>
                            </a:lnTo>
                            <a:lnTo>
                              <a:pt x="34" y="226"/>
                            </a:lnTo>
                            <a:lnTo>
                              <a:pt x="34" y="227"/>
                            </a:lnTo>
                            <a:lnTo>
                              <a:pt x="37" y="232"/>
                            </a:lnTo>
                            <a:lnTo>
                              <a:pt x="37" y="233"/>
                            </a:lnTo>
                            <a:lnTo>
                              <a:pt x="33" y="230"/>
                            </a:lnTo>
                            <a:lnTo>
                              <a:pt x="33" y="228"/>
                            </a:lnTo>
                            <a:lnTo>
                              <a:pt x="32" y="228"/>
                            </a:lnTo>
                            <a:lnTo>
                              <a:pt x="31" y="230"/>
                            </a:lnTo>
                            <a:lnTo>
                              <a:pt x="34" y="240"/>
                            </a:lnTo>
                            <a:lnTo>
                              <a:pt x="36" y="242"/>
                            </a:lnTo>
                            <a:lnTo>
                              <a:pt x="40" y="243"/>
                            </a:lnTo>
                            <a:lnTo>
                              <a:pt x="41" y="245"/>
                            </a:lnTo>
                            <a:lnTo>
                              <a:pt x="41" y="248"/>
                            </a:lnTo>
                            <a:lnTo>
                              <a:pt x="40" y="250"/>
                            </a:lnTo>
                            <a:lnTo>
                              <a:pt x="40" y="253"/>
                            </a:lnTo>
                            <a:lnTo>
                              <a:pt x="53" y="269"/>
                            </a:lnTo>
                            <a:lnTo>
                              <a:pt x="55" y="270"/>
                            </a:lnTo>
                            <a:lnTo>
                              <a:pt x="55" y="273"/>
                            </a:lnTo>
                            <a:lnTo>
                              <a:pt x="57" y="274"/>
                            </a:lnTo>
                            <a:lnTo>
                              <a:pt x="58" y="276"/>
                            </a:lnTo>
                            <a:lnTo>
                              <a:pt x="58" y="276"/>
                            </a:lnTo>
                            <a:lnTo>
                              <a:pt x="58" y="278"/>
                            </a:lnTo>
                            <a:lnTo>
                              <a:pt x="59" y="284"/>
                            </a:lnTo>
                            <a:lnTo>
                              <a:pt x="59" y="285"/>
                            </a:lnTo>
                            <a:lnTo>
                              <a:pt x="66" y="286"/>
                            </a:lnTo>
                            <a:lnTo>
                              <a:pt x="69" y="288"/>
                            </a:lnTo>
                            <a:lnTo>
                              <a:pt x="70" y="287"/>
                            </a:lnTo>
                            <a:lnTo>
                              <a:pt x="72" y="287"/>
                            </a:lnTo>
                            <a:lnTo>
                              <a:pt x="77" y="290"/>
                            </a:lnTo>
                            <a:lnTo>
                              <a:pt x="78" y="291"/>
                            </a:lnTo>
                            <a:lnTo>
                              <a:pt x="83" y="294"/>
                            </a:lnTo>
                            <a:lnTo>
                              <a:pt x="84" y="295"/>
                            </a:lnTo>
                            <a:lnTo>
                              <a:pt x="85" y="293"/>
                            </a:lnTo>
                            <a:lnTo>
                              <a:pt x="86" y="293"/>
                            </a:lnTo>
                            <a:lnTo>
                              <a:pt x="87" y="294"/>
                            </a:lnTo>
                            <a:lnTo>
                              <a:pt x="89" y="295"/>
                            </a:lnTo>
                            <a:lnTo>
                              <a:pt x="90" y="298"/>
                            </a:lnTo>
                            <a:lnTo>
                              <a:pt x="90" y="299"/>
                            </a:lnTo>
                            <a:lnTo>
                              <a:pt x="94" y="299"/>
                            </a:lnTo>
                            <a:lnTo>
                              <a:pt x="104" y="309"/>
                            </a:lnTo>
                            <a:lnTo>
                              <a:pt x="106" y="311"/>
                            </a:lnTo>
                            <a:lnTo>
                              <a:pt x="107" y="320"/>
                            </a:lnTo>
                            <a:lnTo>
                              <a:pt x="139" y="317"/>
                            </a:lnTo>
                            <a:lnTo>
                              <a:pt x="140" y="319"/>
                            </a:lnTo>
                            <a:lnTo>
                              <a:pt x="194" y="339"/>
                            </a:lnTo>
                            <a:lnTo>
                              <a:pt x="232" y="339"/>
                            </a:lnTo>
                            <a:lnTo>
                              <a:pt x="232" y="331"/>
                            </a:lnTo>
                            <a:lnTo>
                              <a:pt x="255" y="331"/>
                            </a:lnTo>
                            <a:lnTo>
                              <a:pt x="259" y="333"/>
                            </a:lnTo>
                            <a:lnTo>
                              <a:pt x="261" y="336"/>
                            </a:lnTo>
                            <a:lnTo>
                              <a:pt x="264" y="338"/>
                            </a:lnTo>
                            <a:lnTo>
                              <a:pt x="267" y="341"/>
                            </a:lnTo>
                            <a:lnTo>
                              <a:pt x="279" y="350"/>
                            </a:lnTo>
                            <a:lnTo>
                              <a:pt x="283" y="363"/>
                            </a:lnTo>
                            <a:lnTo>
                              <a:pt x="298" y="376"/>
                            </a:lnTo>
                            <a:lnTo>
                              <a:pt x="304" y="378"/>
                            </a:lnTo>
                            <a:lnTo>
                              <a:pt x="311" y="364"/>
                            </a:lnTo>
                            <a:lnTo>
                              <a:pt x="313" y="364"/>
                            </a:lnTo>
                            <a:lnTo>
                              <a:pt x="316" y="364"/>
                            </a:lnTo>
                            <a:lnTo>
                              <a:pt x="328" y="364"/>
                            </a:lnTo>
                            <a:lnTo>
                              <a:pt x="339" y="375"/>
                            </a:lnTo>
                            <a:lnTo>
                              <a:pt x="344" y="387"/>
                            </a:lnTo>
                            <a:lnTo>
                              <a:pt x="348" y="391"/>
                            </a:lnTo>
                            <a:lnTo>
                              <a:pt x="350" y="396"/>
                            </a:lnTo>
                            <a:lnTo>
                              <a:pt x="355" y="399"/>
                            </a:lnTo>
                            <a:lnTo>
                              <a:pt x="358" y="412"/>
                            </a:lnTo>
                            <a:lnTo>
                              <a:pt x="363" y="418"/>
                            </a:lnTo>
                            <a:lnTo>
                              <a:pt x="367" y="421"/>
                            </a:lnTo>
                            <a:lnTo>
                              <a:pt x="371" y="421"/>
                            </a:lnTo>
                            <a:lnTo>
                              <a:pt x="375" y="424"/>
                            </a:lnTo>
                            <a:lnTo>
                              <a:pt x="381" y="424"/>
                            </a:lnTo>
                            <a:lnTo>
                              <a:pt x="386" y="427"/>
                            </a:lnTo>
                            <a:lnTo>
                              <a:pt x="391" y="427"/>
                            </a:lnTo>
                            <a:lnTo>
                              <a:pt x="391" y="426"/>
                            </a:lnTo>
                            <a:lnTo>
                              <a:pt x="390" y="426"/>
                            </a:lnTo>
                            <a:lnTo>
                              <a:pt x="388" y="421"/>
                            </a:lnTo>
                            <a:lnTo>
                              <a:pt x="388" y="420"/>
                            </a:lnTo>
                            <a:lnTo>
                              <a:pt x="386" y="411"/>
                            </a:lnTo>
                            <a:lnTo>
                              <a:pt x="387" y="410"/>
                            </a:lnTo>
                            <a:lnTo>
                              <a:pt x="387" y="407"/>
                            </a:lnTo>
                            <a:lnTo>
                              <a:pt x="387" y="407"/>
                            </a:lnTo>
                            <a:lnTo>
                              <a:pt x="385" y="406"/>
                            </a:lnTo>
                            <a:lnTo>
                              <a:pt x="385" y="406"/>
                            </a:lnTo>
                            <a:lnTo>
                              <a:pt x="385" y="405"/>
                            </a:lnTo>
                            <a:lnTo>
                              <a:pt x="387" y="405"/>
                            </a:lnTo>
                            <a:lnTo>
                              <a:pt x="388" y="406"/>
                            </a:lnTo>
                            <a:lnTo>
                              <a:pt x="389" y="405"/>
                            </a:lnTo>
                            <a:lnTo>
                              <a:pt x="389" y="399"/>
                            </a:lnTo>
                            <a:lnTo>
                              <a:pt x="388" y="397"/>
                            </a:lnTo>
                            <a:lnTo>
                              <a:pt x="392" y="396"/>
                            </a:lnTo>
                            <a:lnTo>
                              <a:pt x="393" y="394"/>
                            </a:lnTo>
                            <a:lnTo>
                              <a:pt x="393" y="393"/>
                            </a:lnTo>
                            <a:lnTo>
                              <a:pt x="391" y="394"/>
                            </a:lnTo>
                            <a:lnTo>
                              <a:pt x="391" y="392"/>
                            </a:lnTo>
                            <a:lnTo>
                              <a:pt x="394" y="391"/>
                            </a:lnTo>
                            <a:lnTo>
                              <a:pt x="395" y="391"/>
                            </a:lnTo>
                            <a:lnTo>
                              <a:pt x="396" y="389"/>
                            </a:lnTo>
                            <a:lnTo>
                              <a:pt x="396" y="388"/>
                            </a:lnTo>
                            <a:lnTo>
                              <a:pt x="397" y="388"/>
                            </a:lnTo>
                            <a:lnTo>
                              <a:pt x="400" y="387"/>
                            </a:lnTo>
                            <a:lnTo>
                              <a:pt x="401" y="387"/>
                            </a:lnTo>
                            <a:lnTo>
                              <a:pt x="401" y="386"/>
                            </a:lnTo>
                            <a:lnTo>
                              <a:pt x="399" y="385"/>
                            </a:lnTo>
                            <a:lnTo>
                              <a:pt x="399" y="383"/>
                            </a:lnTo>
                            <a:lnTo>
                              <a:pt x="400" y="382"/>
                            </a:lnTo>
                            <a:lnTo>
                              <a:pt x="401" y="383"/>
                            </a:lnTo>
                            <a:lnTo>
                              <a:pt x="402" y="384"/>
                            </a:lnTo>
                            <a:lnTo>
                              <a:pt x="402" y="383"/>
                            </a:lnTo>
                            <a:lnTo>
                              <a:pt x="402" y="382"/>
                            </a:lnTo>
                            <a:lnTo>
                              <a:pt x="402" y="382"/>
                            </a:lnTo>
                            <a:lnTo>
                              <a:pt x="403" y="382"/>
                            </a:lnTo>
                            <a:lnTo>
                              <a:pt x="404" y="383"/>
                            </a:lnTo>
                            <a:lnTo>
                              <a:pt x="404" y="383"/>
                            </a:lnTo>
                            <a:lnTo>
                              <a:pt x="405" y="383"/>
                            </a:lnTo>
                            <a:lnTo>
                              <a:pt x="405" y="382"/>
                            </a:lnTo>
                            <a:lnTo>
                              <a:pt x="406" y="382"/>
                            </a:lnTo>
                            <a:lnTo>
                              <a:pt x="406" y="384"/>
                            </a:lnTo>
                            <a:lnTo>
                              <a:pt x="410" y="382"/>
                            </a:lnTo>
                            <a:lnTo>
                              <a:pt x="411" y="383"/>
                            </a:lnTo>
                            <a:lnTo>
                              <a:pt x="411" y="383"/>
                            </a:lnTo>
                            <a:lnTo>
                              <a:pt x="405" y="386"/>
                            </a:lnTo>
                            <a:lnTo>
                              <a:pt x="404" y="386"/>
                            </a:lnTo>
                            <a:lnTo>
                              <a:pt x="405" y="387"/>
                            </a:lnTo>
                            <a:lnTo>
                              <a:pt x="418" y="379"/>
                            </a:lnTo>
                            <a:lnTo>
                              <a:pt x="420" y="374"/>
                            </a:lnTo>
                            <a:lnTo>
                              <a:pt x="421" y="365"/>
                            </a:lnTo>
                            <a:lnTo>
                              <a:pt x="422" y="365"/>
                            </a:lnTo>
                            <a:lnTo>
                              <a:pt x="422" y="364"/>
                            </a:lnTo>
                            <a:lnTo>
                              <a:pt x="423" y="364"/>
                            </a:lnTo>
                            <a:lnTo>
                              <a:pt x="423" y="367"/>
                            </a:lnTo>
                            <a:lnTo>
                              <a:pt x="425" y="368"/>
                            </a:lnTo>
                            <a:lnTo>
                              <a:pt x="425" y="369"/>
                            </a:lnTo>
                            <a:lnTo>
                              <a:pt x="423" y="369"/>
                            </a:lnTo>
                            <a:lnTo>
                              <a:pt x="424" y="370"/>
                            </a:lnTo>
                            <a:lnTo>
                              <a:pt x="432" y="366"/>
                            </a:lnTo>
                            <a:lnTo>
                              <a:pt x="444" y="364"/>
                            </a:lnTo>
                            <a:lnTo>
                              <a:pt x="459" y="368"/>
                            </a:lnTo>
                            <a:lnTo>
                              <a:pt x="460" y="366"/>
                            </a:lnTo>
                            <a:lnTo>
                              <a:pt x="460" y="365"/>
                            </a:lnTo>
                            <a:lnTo>
                              <a:pt x="461" y="364"/>
                            </a:lnTo>
                            <a:lnTo>
                              <a:pt x="463" y="364"/>
                            </a:lnTo>
                            <a:lnTo>
                              <a:pt x="467" y="366"/>
                            </a:lnTo>
                            <a:lnTo>
                              <a:pt x="469" y="368"/>
                            </a:lnTo>
                            <a:lnTo>
                              <a:pt x="471" y="369"/>
                            </a:lnTo>
                            <a:lnTo>
                              <a:pt x="474" y="373"/>
                            </a:lnTo>
                            <a:lnTo>
                              <a:pt x="477" y="373"/>
                            </a:lnTo>
                            <a:lnTo>
                              <a:pt x="478" y="374"/>
                            </a:lnTo>
                            <a:lnTo>
                              <a:pt x="480" y="374"/>
                            </a:lnTo>
                            <a:lnTo>
                              <a:pt x="482" y="373"/>
                            </a:lnTo>
                            <a:lnTo>
                              <a:pt x="483" y="374"/>
                            </a:lnTo>
                            <a:lnTo>
                              <a:pt x="485" y="373"/>
                            </a:lnTo>
                            <a:lnTo>
                              <a:pt x="488" y="374"/>
                            </a:lnTo>
                            <a:lnTo>
                              <a:pt x="490" y="372"/>
                            </a:lnTo>
                            <a:lnTo>
                              <a:pt x="490" y="371"/>
                            </a:lnTo>
                            <a:lnTo>
                              <a:pt x="490" y="370"/>
                            </a:lnTo>
                            <a:lnTo>
                              <a:pt x="491" y="370"/>
                            </a:lnTo>
                            <a:lnTo>
                              <a:pt x="492" y="370"/>
                            </a:lnTo>
                            <a:lnTo>
                              <a:pt x="494" y="372"/>
                            </a:lnTo>
                            <a:lnTo>
                              <a:pt x="497" y="373"/>
                            </a:lnTo>
                            <a:lnTo>
                              <a:pt x="500" y="376"/>
                            </a:lnTo>
                            <a:lnTo>
                              <a:pt x="503" y="375"/>
                            </a:lnTo>
                            <a:lnTo>
                              <a:pt x="503" y="374"/>
                            </a:lnTo>
                            <a:lnTo>
                              <a:pt x="502" y="372"/>
                            </a:lnTo>
                            <a:lnTo>
                              <a:pt x="497" y="370"/>
                            </a:lnTo>
                            <a:lnTo>
                              <a:pt x="496" y="368"/>
                            </a:lnTo>
                            <a:lnTo>
                              <a:pt x="496" y="367"/>
                            </a:lnTo>
                            <a:lnTo>
                              <a:pt x="497" y="365"/>
                            </a:lnTo>
                            <a:lnTo>
                              <a:pt x="500" y="363"/>
                            </a:lnTo>
                            <a:lnTo>
                              <a:pt x="500" y="359"/>
                            </a:lnTo>
                            <a:lnTo>
                              <a:pt x="500" y="359"/>
                            </a:lnTo>
                            <a:lnTo>
                              <a:pt x="499" y="359"/>
                            </a:lnTo>
                            <a:lnTo>
                              <a:pt x="496" y="360"/>
                            </a:lnTo>
                            <a:lnTo>
                              <a:pt x="495" y="361"/>
                            </a:lnTo>
                            <a:lnTo>
                              <a:pt x="494" y="361"/>
                            </a:lnTo>
                            <a:lnTo>
                              <a:pt x="493" y="358"/>
                            </a:lnTo>
                            <a:lnTo>
                              <a:pt x="493" y="358"/>
                            </a:lnTo>
                            <a:lnTo>
                              <a:pt x="491" y="358"/>
                            </a:lnTo>
                            <a:lnTo>
                              <a:pt x="489" y="360"/>
                            </a:lnTo>
                            <a:lnTo>
                              <a:pt x="487" y="360"/>
                            </a:lnTo>
                            <a:lnTo>
                              <a:pt x="485" y="358"/>
                            </a:lnTo>
                            <a:lnTo>
                              <a:pt x="486" y="355"/>
                            </a:lnTo>
                            <a:lnTo>
                              <a:pt x="489" y="354"/>
                            </a:lnTo>
                            <a:lnTo>
                              <a:pt x="496" y="357"/>
                            </a:lnTo>
                            <a:lnTo>
                              <a:pt x="500" y="355"/>
                            </a:lnTo>
                            <a:lnTo>
                              <a:pt x="502" y="356"/>
                            </a:lnTo>
                            <a:lnTo>
                              <a:pt x="505" y="354"/>
                            </a:lnTo>
                            <a:lnTo>
                              <a:pt x="516" y="355"/>
                            </a:lnTo>
                            <a:lnTo>
                              <a:pt x="517" y="354"/>
                            </a:lnTo>
                            <a:lnTo>
                              <a:pt x="519" y="346"/>
                            </a:lnTo>
                            <a:lnTo>
                              <a:pt x="520" y="354"/>
                            </a:lnTo>
                            <a:lnTo>
                              <a:pt x="519" y="356"/>
                            </a:lnTo>
                            <a:lnTo>
                              <a:pt x="520" y="357"/>
                            </a:lnTo>
                            <a:lnTo>
                              <a:pt x="527" y="355"/>
                            </a:lnTo>
                            <a:lnTo>
                              <a:pt x="530" y="353"/>
                            </a:lnTo>
                            <a:lnTo>
                              <a:pt x="531" y="353"/>
                            </a:lnTo>
                            <a:lnTo>
                              <a:pt x="532" y="351"/>
                            </a:lnTo>
                            <a:lnTo>
                              <a:pt x="533" y="351"/>
                            </a:lnTo>
                            <a:lnTo>
                              <a:pt x="533" y="352"/>
                            </a:lnTo>
                            <a:lnTo>
                              <a:pt x="532" y="354"/>
                            </a:lnTo>
                            <a:lnTo>
                              <a:pt x="542" y="353"/>
                            </a:lnTo>
                            <a:lnTo>
                              <a:pt x="543" y="353"/>
                            </a:lnTo>
                            <a:lnTo>
                              <a:pt x="543" y="354"/>
                            </a:lnTo>
                            <a:lnTo>
                              <a:pt x="543" y="354"/>
                            </a:lnTo>
                            <a:lnTo>
                              <a:pt x="543" y="355"/>
                            </a:lnTo>
                            <a:lnTo>
                              <a:pt x="554" y="361"/>
                            </a:lnTo>
                            <a:lnTo>
                              <a:pt x="556" y="364"/>
                            </a:lnTo>
                            <a:lnTo>
                              <a:pt x="557" y="365"/>
                            </a:lnTo>
                            <a:lnTo>
                              <a:pt x="565" y="364"/>
                            </a:lnTo>
                            <a:lnTo>
                              <a:pt x="568" y="362"/>
                            </a:lnTo>
                            <a:lnTo>
                              <a:pt x="570" y="362"/>
                            </a:lnTo>
                            <a:lnTo>
                              <a:pt x="570" y="362"/>
                            </a:lnTo>
                            <a:lnTo>
                              <a:pt x="571" y="360"/>
                            </a:lnTo>
                            <a:lnTo>
                              <a:pt x="572" y="359"/>
                            </a:lnTo>
                            <a:lnTo>
                              <a:pt x="574" y="359"/>
                            </a:lnTo>
                            <a:lnTo>
                              <a:pt x="578" y="360"/>
                            </a:lnTo>
                            <a:lnTo>
                              <a:pt x="582" y="365"/>
                            </a:lnTo>
                            <a:lnTo>
                              <a:pt x="584" y="366"/>
                            </a:lnTo>
                            <a:lnTo>
                              <a:pt x="584" y="368"/>
                            </a:lnTo>
                            <a:lnTo>
                              <a:pt x="585" y="369"/>
                            </a:lnTo>
                            <a:lnTo>
                              <a:pt x="589" y="373"/>
                            </a:lnTo>
                            <a:lnTo>
                              <a:pt x="593" y="374"/>
                            </a:lnTo>
                            <a:lnTo>
                              <a:pt x="593" y="375"/>
                            </a:lnTo>
                            <a:lnTo>
                              <a:pt x="593" y="395"/>
                            </a:lnTo>
                            <a:lnTo>
                              <a:pt x="593" y="396"/>
                            </a:lnTo>
                            <a:lnTo>
                              <a:pt x="594" y="396"/>
                            </a:lnTo>
                            <a:lnTo>
                              <a:pt x="595" y="393"/>
                            </a:lnTo>
                            <a:lnTo>
                              <a:pt x="596" y="394"/>
                            </a:lnTo>
                            <a:lnTo>
                              <a:pt x="597" y="395"/>
                            </a:lnTo>
                            <a:lnTo>
                              <a:pt x="595" y="400"/>
                            </a:lnTo>
                            <a:lnTo>
                              <a:pt x="596" y="403"/>
                            </a:lnTo>
                            <a:lnTo>
                              <a:pt x="601" y="411"/>
                            </a:lnTo>
                            <a:lnTo>
                              <a:pt x="601" y="411"/>
                            </a:lnTo>
                            <a:lnTo>
                              <a:pt x="603" y="410"/>
                            </a:lnTo>
                            <a:lnTo>
                              <a:pt x="604" y="415"/>
                            </a:lnTo>
                            <a:lnTo>
                              <a:pt x="605" y="414"/>
                            </a:lnTo>
                            <a:lnTo>
                              <a:pt x="605" y="414"/>
                            </a:lnTo>
                            <a:lnTo>
                              <a:pt x="604" y="417"/>
                            </a:lnTo>
                            <a:lnTo>
                              <a:pt x="608" y="425"/>
                            </a:lnTo>
                            <a:lnTo>
                              <a:pt x="609" y="427"/>
                            </a:lnTo>
                            <a:lnTo>
                              <a:pt x="611" y="427"/>
                            </a:lnTo>
                            <a:lnTo>
                              <a:pt x="613" y="428"/>
                            </a:lnTo>
                            <a:lnTo>
                              <a:pt x="616" y="434"/>
                            </a:lnTo>
                            <a:lnTo>
                              <a:pt x="616" y="437"/>
                            </a:lnTo>
                            <a:lnTo>
                              <a:pt x="616" y="437"/>
                            </a:lnTo>
                            <a:lnTo>
                              <a:pt x="617" y="438"/>
                            </a:lnTo>
                            <a:lnTo>
                              <a:pt x="622" y="438"/>
                            </a:lnTo>
                            <a:lnTo>
                              <a:pt x="626" y="436"/>
                            </a:lnTo>
                            <a:lnTo>
                              <a:pt x="628" y="437"/>
                            </a:lnTo>
                            <a:lnTo>
                              <a:pt x="629" y="435"/>
                            </a:lnTo>
                            <a:lnTo>
                              <a:pt x="628" y="434"/>
                            </a:lnTo>
                            <a:lnTo>
                              <a:pt x="631" y="424"/>
                            </a:lnTo>
                            <a:lnTo>
                              <a:pt x="631" y="410"/>
                            </a:lnTo>
                            <a:lnTo>
                              <a:pt x="624" y="391"/>
                            </a:lnTo>
                            <a:lnTo>
                              <a:pt x="624" y="384"/>
                            </a:lnTo>
                            <a:lnTo>
                              <a:pt x="611" y="351"/>
                            </a:lnTo>
                            <a:lnTo>
                              <a:pt x="611" y="349"/>
                            </a:lnTo>
                            <a:lnTo>
                              <a:pt x="611" y="345"/>
                            </a:lnTo>
                            <a:lnTo>
                              <a:pt x="619" y="327"/>
                            </a:lnTo>
                            <a:lnTo>
                              <a:pt x="620" y="327"/>
                            </a:lnTo>
                            <a:lnTo>
                              <a:pt x="620" y="326"/>
                            </a:lnTo>
                            <a:lnTo>
                              <a:pt x="620" y="325"/>
                            </a:lnTo>
                            <a:lnTo>
                              <a:pt x="622" y="324"/>
                            </a:lnTo>
                            <a:lnTo>
                              <a:pt x="624" y="324"/>
                            </a:lnTo>
                            <a:lnTo>
                              <a:pt x="625" y="323"/>
                            </a:lnTo>
                            <a:lnTo>
                              <a:pt x="623" y="320"/>
                            </a:lnTo>
                            <a:lnTo>
                              <a:pt x="622" y="319"/>
                            </a:lnTo>
                            <a:lnTo>
                              <a:pt x="623" y="319"/>
                            </a:lnTo>
                            <a:lnTo>
                              <a:pt x="631" y="319"/>
                            </a:lnTo>
                            <a:lnTo>
                              <a:pt x="632" y="318"/>
                            </a:lnTo>
                            <a:lnTo>
                              <a:pt x="638" y="314"/>
                            </a:lnTo>
                            <a:lnTo>
                              <a:pt x="639" y="314"/>
                            </a:lnTo>
                            <a:lnTo>
                              <a:pt x="640" y="312"/>
                            </a:lnTo>
                            <a:lnTo>
                              <a:pt x="640" y="311"/>
                            </a:lnTo>
                            <a:lnTo>
                              <a:pt x="643" y="310"/>
                            </a:lnTo>
                            <a:lnTo>
                              <a:pt x="644" y="309"/>
                            </a:lnTo>
                            <a:lnTo>
                              <a:pt x="645" y="307"/>
                            </a:lnTo>
                            <a:lnTo>
                              <a:pt x="644" y="306"/>
                            </a:lnTo>
                            <a:lnTo>
                              <a:pt x="646" y="304"/>
                            </a:lnTo>
                            <a:lnTo>
                              <a:pt x="648" y="302"/>
                            </a:lnTo>
                            <a:lnTo>
                              <a:pt x="649" y="300"/>
                            </a:lnTo>
                            <a:lnTo>
                              <a:pt x="653" y="298"/>
                            </a:lnTo>
                            <a:lnTo>
                              <a:pt x="653" y="297"/>
                            </a:lnTo>
                            <a:lnTo>
                              <a:pt x="659" y="296"/>
                            </a:lnTo>
                            <a:lnTo>
                              <a:pt x="664" y="293"/>
                            </a:lnTo>
                            <a:lnTo>
                              <a:pt x="665" y="292"/>
                            </a:lnTo>
                            <a:lnTo>
                              <a:pt x="668" y="287"/>
                            </a:lnTo>
                            <a:lnTo>
                              <a:pt x="675" y="284"/>
                            </a:lnTo>
                            <a:lnTo>
                              <a:pt x="680" y="283"/>
                            </a:lnTo>
                            <a:lnTo>
                              <a:pt x="684" y="281"/>
                            </a:lnTo>
                            <a:lnTo>
                              <a:pt x="685" y="279"/>
                            </a:lnTo>
                            <a:lnTo>
                              <a:pt x="685" y="278"/>
                            </a:lnTo>
                            <a:lnTo>
                              <a:pt x="682" y="277"/>
                            </a:lnTo>
                            <a:lnTo>
                              <a:pt x="681" y="278"/>
                            </a:lnTo>
                            <a:lnTo>
                              <a:pt x="681" y="278"/>
                            </a:lnTo>
                            <a:lnTo>
                              <a:pt x="681" y="278"/>
                            </a:lnTo>
                            <a:lnTo>
                              <a:pt x="681" y="276"/>
                            </a:lnTo>
                            <a:lnTo>
                              <a:pt x="682" y="275"/>
                            </a:lnTo>
                            <a:lnTo>
                              <a:pt x="682" y="274"/>
                            </a:lnTo>
                            <a:lnTo>
                              <a:pt x="684" y="273"/>
                            </a:lnTo>
                            <a:lnTo>
                              <a:pt x="683" y="272"/>
                            </a:lnTo>
                            <a:lnTo>
                              <a:pt x="679" y="270"/>
                            </a:lnTo>
                            <a:lnTo>
                              <a:pt x="682" y="270"/>
                            </a:lnTo>
                            <a:lnTo>
                              <a:pt x="684" y="269"/>
                            </a:lnTo>
                            <a:lnTo>
                              <a:pt x="684" y="270"/>
                            </a:lnTo>
                            <a:lnTo>
                              <a:pt x="685" y="270"/>
                            </a:lnTo>
                            <a:lnTo>
                              <a:pt x="686" y="272"/>
                            </a:lnTo>
                            <a:lnTo>
                              <a:pt x="689" y="271"/>
                            </a:lnTo>
                            <a:lnTo>
                              <a:pt x="690" y="271"/>
                            </a:lnTo>
                            <a:lnTo>
                              <a:pt x="693" y="268"/>
                            </a:lnTo>
                            <a:lnTo>
                              <a:pt x="694" y="267"/>
                            </a:lnTo>
                            <a:lnTo>
                              <a:pt x="694" y="263"/>
                            </a:lnTo>
                            <a:lnTo>
                              <a:pt x="693" y="261"/>
                            </a:lnTo>
                            <a:lnTo>
                              <a:pt x="690" y="265"/>
                            </a:lnTo>
                            <a:lnTo>
                              <a:pt x="690" y="265"/>
                            </a:lnTo>
                            <a:lnTo>
                              <a:pt x="689" y="264"/>
                            </a:lnTo>
                            <a:lnTo>
                              <a:pt x="689" y="261"/>
                            </a:lnTo>
                            <a:lnTo>
                              <a:pt x="683" y="262"/>
                            </a:lnTo>
                            <a:lnTo>
                              <a:pt x="681" y="262"/>
                            </a:lnTo>
                            <a:lnTo>
                              <a:pt x="681" y="256"/>
                            </a:lnTo>
                            <a:lnTo>
                              <a:pt x="681" y="255"/>
                            </a:lnTo>
                            <a:lnTo>
                              <a:pt x="682" y="258"/>
                            </a:lnTo>
                            <a:lnTo>
                              <a:pt x="683" y="259"/>
                            </a:lnTo>
                            <a:lnTo>
                              <a:pt x="685" y="259"/>
                            </a:lnTo>
                            <a:lnTo>
                              <a:pt x="688" y="257"/>
                            </a:lnTo>
                            <a:lnTo>
                              <a:pt x="689" y="257"/>
                            </a:lnTo>
                            <a:lnTo>
                              <a:pt x="689" y="256"/>
                            </a:lnTo>
                            <a:lnTo>
                              <a:pt x="691" y="257"/>
                            </a:lnTo>
                            <a:lnTo>
                              <a:pt x="692" y="257"/>
                            </a:lnTo>
                            <a:lnTo>
                              <a:pt x="693" y="259"/>
                            </a:lnTo>
                            <a:lnTo>
                              <a:pt x="693" y="258"/>
                            </a:lnTo>
                            <a:lnTo>
                              <a:pt x="691" y="253"/>
                            </a:lnTo>
                            <a:lnTo>
                              <a:pt x="691" y="252"/>
                            </a:lnTo>
                            <a:lnTo>
                              <a:pt x="692" y="248"/>
                            </a:lnTo>
                            <a:lnTo>
                              <a:pt x="691" y="245"/>
                            </a:lnTo>
                            <a:lnTo>
                              <a:pt x="687" y="243"/>
                            </a:lnTo>
                            <a:lnTo>
                              <a:pt x="686" y="244"/>
                            </a:lnTo>
                            <a:lnTo>
                              <a:pt x="686" y="244"/>
                            </a:lnTo>
                            <a:lnTo>
                              <a:pt x="683" y="243"/>
                            </a:lnTo>
                            <a:lnTo>
                              <a:pt x="683" y="241"/>
                            </a:lnTo>
                            <a:lnTo>
                              <a:pt x="686" y="241"/>
                            </a:lnTo>
                            <a:lnTo>
                              <a:pt x="687" y="241"/>
                            </a:lnTo>
                            <a:lnTo>
                              <a:pt x="687" y="240"/>
                            </a:lnTo>
                            <a:lnTo>
                              <a:pt x="685" y="239"/>
                            </a:lnTo>
                            <a:lnTo>
                              <a:pt x="685" y="238"/>
                            </a:lnTo>
                            <a:lnTo>
                              <a:pt x="685" y="237"/>
                            </a:lnTo>
                            <a:lnTo>
                              <a:pt x="686" y="236"/>
                            </a:lnTo>
                            <a:lnTo>
                              <a:pt x="687" y="236"/>
                            </a:lnTo>
                            <a:lnTo>
                              <a:pt x="686" y="234"/>
                            </a:lnTo>
                            <a:lnTo>
                              <a:pt x="685" y="233"/>
                            </a:lnTo>
                            <a:lnTo>
                              <a:pt x="684" y="231"/>
                            </a:lnTo>
                            <a:lnTo>
                              <a:pt x="685" y="231"/>
                            </a:lnTo>
                            <a:lnTo>
                              <a:pt x="686" y="227"/>
                            </a:lnTo>
                            <a:lnTo>
                              <a:pt x="686" y="226"/>
                            </a:lnTo>
                            <a:lnTo>
                              <a:pt x="685" y="224"/>
                            </a:lnTo>
                            <a:lnTo>
                              <a:pt x="679" y="222"/>
                            </a:lnTo>
                            <a:lnTo>
                              <a:pt x="676" y="219"/>
                            </a:lnTo>
                            <a:lnTo>
                              <a:pt x="672" y="217"/>
                            </a:lnTo>
                            <a:lnTo>
                              <a:pt x="671" y="216"/>
                            </a:lnTo>
                            <a:lnTo>
                              <a:pt x="671" y="216"/>
                            </a:lnTo>
                            <a:lnTo>
                              <a:pt x="672" y="214"/>
                            </a:lnTo>
                            <a:lnTo>
                              <a:pt x="673" y="214"/>
                            </a:lnTo>
                            <a:lnTo>
                              <a:pt x="673" y="214"/>
                            </a:lnTo>
                            <a:lnTo>
                              <a:pt x="672" y="216"/>
                            </a:lnTo>
                            <a:lnTo>
                              <a:pt x="673" y="217"/>
                            </a:lnTo>
                            <a:lnTo>
                              <a:pt x="678" y="218"/>
                            </a:lnTo>
                            <a:lnTo>
                              <a:pt x="679" y="218"/>
                            </a:lnTo>
                            <a:lnTo>
                              <a:pt x="680" y="219"/>
                            </a:lnTo>
                            <a:lnTo>
                              <a:pt x="682" y="220"/>
                            </a:lnTo>
                            <a:lnTo>
                              <a:pt x="683" y="222"/>
                            </a:lnTo>
                            <a:lnTo>
                              <a:pt x="685" y="222"/>
                            </a:lnTo>
                            <a:lnTo>
                              <a:pt x="684" y="218"/>
                            </a:lnTo>
                            <a:lnTo>
                              <a:pt x="682" y="216"/>
                            </a:lnTo>
                            <a:lnTo>
                              <a:pt x="683" y="216"/>
                            </a:lnTo>
                            <a:lnTo>
                              <a:pt x="684" y="216"/>
                            </a:lnTo>
                            <a:lnTo>
                              <a:pt x="683" y="211"/>
                            </a:lnTo>
                            <a:lnTo>
                              <a:pt x="683" y="205"/>
                            </a:lnTo>
                            <a:lnTo>
                              <a:pt x="683" y="203"/>
                            </a:lnTo>
                            <a:lnTo>
                              <a:pt x="685" y="202"/>
                            </a:lnTo>
                            <a:lnTo>
                              <a:pt x="688" y="199"/>
                            </a:lnTo>
                            <a:lnTo>
                              <a:pt x="690" y="196"/>
                            </a:lnTo>
                            <a:lnTo>
                              <a:pt x="690" y="196"/>
                            </a:lnTo>
                            <a:lnTo>
                              <a:pt x="691" y="197"/>
                            </a:lnTo>
                            <a:lnTo>
                              <a:pt x="691" y="197"/>
                            </a:lnTo>
                            <a:lnTo>
                              <a:pt x="690" y="200"/>
                            </a:lnTo>
                            <a:lnTo>
                              <a:pt x="689" y="200"/>
                            </a:lnTo>
                            <a:lnTo>
                              <a:pt x="688" y="202"/>
                            </a:lnTo>
                            <a:lnTo>
                              <a:pt x="688" y="203"/>
                            </a:lnTo>
                            <a:lnTo>
                              <a:pt x="688" y="205"/>
                            </a:lnTo>
                            <a:lnTo>
                              <a:pt x="688" y="206"/>
                            </a:lnTo>
                            <a:lnTo>
                              <a:pt x="686" y="208"/>
                            </a:lnTo>
                            <a:lnTo>
                              <a:pt x="687" y="208"/>
                            </a:lnTo>
                            <a:lnTo>
                              <a:pt x="688" y="208"/>
                            </a:lnTo>
                            <a:lnTo>
                              <a:pt x="688" y="209"/>
                            </a:lnTo>
                            <a:lnTo>
                              <a:pt x="689" y="213"/>
                            </a:lnTo>
                            <a:lnTo>
                              <a:pt x="688" y="214"/>
                            </a:lnTo>
                            <a:lnTo>
                              <a:pt x="687" y="214"/>
                            </a:lnTo>
                            <a:lnTo>
                              <a:pt x="687" y="216"/>
                            </a:lnTo>
                            <a:lnTo>
                              <a:pt x="687" y="217"/>
                            </a:lnTo>
                            <a:lnTo>
                              <a:pt x="689" y="219"/>
                            </a:lnTo>
                            <a:lnTo>
                              <a:pt x="691" y="219"/>
                            </a:lnTo>
                            <a:lnTo>
                              <a:pt x="692" y="220"/>
                            </a:lnTo>
                            <a:lnTo>
                              <a:pt x="693" y="223"/>
                            </a:lnTo>
                            <a:lnTo>
                              <a:pt x="693" y="224"/>
                            </a:lnTo>
                            <a:lnTo>
                              <a:pt x="694" y="225"/>
                            </a:lnTo>
                            <a:lnTo>
                              <a:pt x="695" y="225"/>
                            </a:lnTo>
                            <a:lnTo>
                              <a:pt x="695" y="227"/>
                            </a:lnTo>
                            <a:lnTo>
                              <a:pt x="693" y="227"/>
                            </a:lnTo>
                            <a:lnTo>
                              <a:pt x="690" y="234"/>
                            </a:lnTo>
                            <a:lnTo>
                              <a:pt x="691" y="239"/>
                            </a:lnTo>
                            <a:lnTo>
                              <a:pt x="691" y="240"/>
                            </a:lnTo>
                            <a:lnTo>
                              <a:pt x="693" y="240"/>
                            </a:lnTo>
                            <a:lnTo>
                              <a:pt x="694" y="239"/>
                            </a:lnTo>
                            <a:lnTo>
                              <a:pt x="700" y="224"/>
                            </a:lnTo>
                            <a:lnTo>
                              <a:pt x="700" y="221"/>
                            </a:lnTo>
                            <a:lnTo>
                              <a:pt x="703" y="218"/>
                            </a:lnTo>
                            <a:lnTo>
                              <a:pt x="704" y="215"/>
                            </a:lnTo>
                            <a:lnTo>
                              <a:pt x="696" y="198"/>
                            </a:lnTo>
                            <a:lnTo>
                              <a:pt x="696" y="196"/>
                            </a:lnTo>
                            <a:lnTo>
                              <a:pt x="700" y="200"/>
                            </a:lnTo>
                            <a:lnTo>
                              <a:pt x="702" y="201"/>
                            </a:lnTo>
                            <a:lnTo>
                              <a:pt x="704" y="202"/>
                            </a:lnTo>
                            <a:lnTo>
                              <a:pt x="706" y="202"/>
                            </a:lnTo>
                            <a:lnTo>
                              <a:pt x="706" y="206"/>
                            </a:lnTo>
                            <a:lnTo>
                              <a:pt x="706" y="207"/>
                            </a:lnTo>
                            <a:lnTo>
                              <a:pt x="714" y="197"/>
                            </a:lnTo>
                            <a:lnTo>
                              <a:pt x="714" y="196"/>
                            </a:lnTo>
                            <a:lnTo>
                              <a:pt x="715" y="195"/>
                            </a:lnTo>
                            <a:lnTo>
                              <a:pt x="716" y="194"/>
                            </a:lnTo>
                            <a:lnTo>
                              <a:pt x="717" y="189"/>
                            </a:lnTo>
                            <a:lnTo>
                              <a:pt x="717" y="189"/>
                            </a:lnTo>
                            <a:lnTo>
                              <a:pt x="718" y="189"/>
                            </a:lnTo>
                            <a:lnTo>
                              <a:pt x="718" y="189"/>
                            </a:lnTo>
                            <a:lnTo>
                              <a:pt x="719" y="184"/>
                            </a:lnTo>
                            <a:lnTo>
                              <a:pt x="719" y="182"/>
                            </a:lnTo>
                            <a:lnTo>
                              <a:pt x="718" y="181"/>
                            </a:lnTo>
                            <a:lnTo>
                              <a:pt x="716" y="180"/>
                            </a:lnTo>
                            <a:lnTo>
                              <a:pt x="716" y="179"/>
                            </a:lnTo>
                            <a:lnTo>
                              <a:pt x="716" y="178"/>
                            </a:lnTo>
                            <a:lnTo>
                              <a:pt x="720" y="172"/>
                            </a:lnTo>
                            <a:lnTo>
                              <a:pt x="721" y="172"/>
                            </a:lnTo>
                            <a:lnTo>
                              <a:pt x="723" y="169"/>
                            </a:lnTo>
                            <a:lnTo>
                              <a:pt x="732" y="166"/>
                            </a:lnTo>
                            <a:lnTo>
                              <a:pt x="733" y="165"/>
                            </a:lnTo>
                            <a:lnTo>
                              <a:pt x="735" y="164"/>
                            </a:lnTo>
                            <a:lnTo>
                              <a:pt x="738" y="164"/>
                            </a:lnTo>
                            <a:lnTo>
                              <a:pt x="754" y="162"/>
                            </a:lnTo>
                            <a:lnTo>
                              <a:pt x="756" y="161"/>
                            </a:lnTo>
                            <a:lnTo>
                              <a:pt x="757" y="157"/>
                            </a:lnTo>
                            <a:lnTo>
                              <a:pt x="758" y="156"/>
                            </a:lnTo>
                            <a:lnTo>
                              <a:pt x="759" y="157"/>
                            </a:lnTo>
                            <a:lnTo>
                              <a:pt x="759" y="159"/>
                            </a:lnTo>
                            <a:lnTo>
                              <a:pt x="760" y="160"/>
                            </a:lnTo>
                            <a:lnTo>
                              <a:pt x="762" y="159"/>
                            </a:lnTo>
                            <a:lnTo>
                              <a:pt x="766" y="157"/>
                            </a:lnTo>
                            <a:lnTo>
                              <a:pt x="767" y="157"/>
                            </a:lnTo>
                            <a:lnTo>
                              <a:pt x="767" y="159"/>
                            </a:lnTo>
                            <a:lnTo>
                              <a:pt x="769" y="159"/>
                            </a:lnTo>
                            <a:lnTo>
                              <a:pt x="772" y="158"/>
                            </a:lnTo>
                            <a:lnTo>
                              <a:pt x="774" y="158"/>
                            </a:lnTo>
                            <a:lnTo>
                              <a:pt x="776" y="156"/>
                            </a:lnTo>
                            <a:lnTo>
                              <a:pt x="777" y="156"/>
                            </a:lnTo>
                            <a:lnTo>
                              <a:pt x="776" y="152"/>
                            </a:lnTo>
                            <a:lnTo>
                              <a:pt x="776" y="152"/>
                            </a:lnTo>
                            <a:lnTo>
                              <a:pt x="775" y="152"/>
                            </a:lnTo>
                            <a:lnTo>
                              <a:pt x="775" y="155"/>
                            </a:lnTo>
                            <a:lnTo>
                              <a:pt x="775" y="156"/>
                            </a:lnTo>
                            <a:lnTo>
                              <a:pt x="773" y="156"/>
                            </a:lnTo>
                            <a:lnTo>
                              <a:pt x="768" y="154"/>
                            </a:lnTo>
                            <a:lnTo>
                              <a:pt x="767" y="151"/>
                            </a:lnTo>
                            <a:lnTo>
                              <a:pt x="766" y="151"/>
                            </a:lnTo>
                            <a:lnTo>
                              <a:pt x="766" y="148"/>
                            </a:lnTo>
                            <a:lnTo>
                              <a:pt x="765" y="146"/>
                            </a:lnTo>
                            <a:lnTo>
                              <a:pt x="762" y="145"/>
                            </a:lnTo>
                            <a:lnTo>
                              <a:pt x="762" y="145"/>
                            </a:lnTo>
                            <a:lnTo>
                              <a:pt x="762" y="143"/>
                            </a:lnTo>
                            <a:lnTo>
                              <a:pt x="763" y="142"/>
                            </a:lnTo>
                            <a:lnTo>
                              <a:pt x="764" y="142"/>
                            </a:lnTo>
                            <a:lnTo>
                              <a:pt x="764" y="140"/>
                            </a:lnTo>
                            <a:lnTo>
                              <a:pt x="766" y="139"/>
                            </a:lnTo>
                            <a:lnTo>
                              <a:pt x="763" y="134"/>
                            </a:lnTo>
                            <a:lnTo>
                              <a:pt x="764" y="130"/>
                            </a:lnTo>
                            <a:lnTo>
                              <a:pt x="768" y="127"/>
                            </a:lnTo>
                            <a:lnTo>
                              <a:pt x="772" y="121"/>
                            </a:lnTo>
                            <a:lnTo>
                              <a:pt x="773" y="118"/>
                            </a:lnTo>
                            <a:lnTo>
                              <a:pt x="775" y="116"/>
                            </a:lnTo>
                            <a:lnTo>
                              <a:pt x="777" y="115"/>
                            </a:lnTo>
                            <a:lnTo>
                              <a:pt x="778" y="115"/>
                            </a:lnTo>
                            <a:lnTo>
                              <a:pt x="779" y="117"/>
                            </a:lnTo>
                            <a:lnTo>
                              <a:pt x="779" y="117"/>
                            </a:lnTo>
                            <a:lnTo>
                              <a:pt x="780" y="116"/>
                            </a:lnTo>
                            <a:lnTo>
                              <a:pt x="781" y="114"/>
                            </a:lnTo>
                            <a:lnTo>
                              <a:pt x="781" y="114"/>
                            </a:lnTo>
                            <a:lnTo>
                              <a:pt x="782" y="115"/>
                            </a:lnTo>
                            <a:lnTo>
                              <a:pt x="782" y="115"/>
                            </a:lnTo>
                            <a:lnTo>
                              <a:pt x="784" y="114"/>
                            </a:lnTo>
                            <a:lnTo>
                              <a:pt x="785" y="113"/>
                            </a:lnTo>
                            <a:lnTo>
                              <a:pt x="786" y="111"/>
                            </a:lnTo>
                            <a:lnTo>
                              <a:pt x="787" y="112"/>
                            </a:lnTo>
                            <a:lnTo>
                              <a:pt x="788" y="112"/>
                            </a:lnTo>
                            <a:lnTo>
                              <a:pt x="789" y="110"/>
                            </a:lnTo>
                            <a:lnTo>
                              <a:pt x="789" y="108"/>
                            </a:lnTo>
                            <a:lnTo>
                              <a:pt x="790" y="106"/>
                            </a:lnTo>
                            <a:lnTo>
                              <a:pt x="791" y="103"/>
                            </a:lnTo>
                            <a:lnTo>
                              <a:pt x="792" y="102"/>
                            </a:lnTo>
                            <a:lnTo>
                              <a:pt x="793" y="102"/>
                            </a:lnTo>
                            <a:lnTo>
                              <a:pt x="794" y="102"/>
                            </a:lnTo>
                            <a:lnTo>
                              <a:pt x="794" y="104"/>
                            </a:lnTo>
                            <a:lnTo>
                              <a:pt x="795" y="105"/>
                            </a:lnTo>
                            <a:lnTo>
                              <a:pt x="796" y="106"/>
                            </a:lnTo>
                            <a:lnTo>
                              <a:pt x="797" y="105"/>
                            </a:lnTo>
                            <a:lnTo>
                              <a:pt x="799" y="107"/>
                            </a:lnTo>
                            <a:lnTo>
                              <a:pt x="801" y="107"/>
                            </a:lnTo>
                            <a:lnTo>
                              <a:pt x="801" y="105"/>
                            </a:lnTo>
                            <a:lnTo>
                              <a:pt x="803" y="104"/>
                            </a:lnTo>
                            <a:lnTo>
                              <a:pt x="804" y="104"/>
                            </a:lnTo>
                            <a:lnTo>
                              <a:pt x="806" y="103"/>
                            </a:lnTo>
                            <a:lnTo>
                              <a:pt x="807" y="101"/>
                            </a:lnTo>
                            <a:lnTo>
                              <a:pt x="811" y="101"/>
                            </a:lnTo>
                            <a:lnTo>
                              <a:pt x="812" y="100"/>
                            </a:lnTo>
                            <a:lnTo>
                              <a:pt x="814" y="100"/>
                            </a:lnTo>
                            <a:lnTo>
                              <a:pt x="814" y="99"/>
                            </a:lnTo>
                            <a:lnTo>
                              <a:pt x="817" y="99"/>
                            </a:lnTo>
                            <a:lnTo>
                              <a:pt x="818" y="97"/>
                            </a:lnTo>
                            <a:lnTo>
                              <a:pt x="819" y="96"/>
                            </a:lnTo>
                            <a:lnTo>
                              <a:pt x="818" y="95"/>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88" name="Freeform 127">
                        <a:extLst>
                          <a:ext uri="{FF2B5EF4-FFF2-40B4-BE49-F238E27FC236}">
                            <a16:creationId xmlns:a16="http://schemas.microsoft.com/office/drawing/2014/main" xmlns="" id="{500E887E-7B8E-EB48-A67E-62232FA114A9}"/>
                          </a:ext>
                        </a:extLst>
                      </p:cNvPr>
                      <p:cNvSpPr/>
                      <p:nvPr/>
                    </p:nvSpPr>
                    <p:spPr>
                      <a:xfrm>
                        <a:off x="2516188" y="3689350"/>
                        <a:ext cx="0" cy="1588"/>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89" name="Freeform 128">
                        <a:extLst>
                          <a:ext uri="{FF2B5EF4-FFF2-40B4-BE49-F238E27FC236}">
                            <a16:creationId xmlns:a16="http://schemas.microsoft.com/office/drawing/2014/main" xmlns="" id="{FC13999E-6187-0B43-8C2E-6C69F6316CB5}"/>
                          </a:ext>
                        </a:extLst>
                      </p:cNvPr>
                      <p:cNvSpPr/>
                      <p:nvPr/>
                    </p:nvSpPr>
                    <p:spPr>
                      <a:xfrm>
                        <a:off x="2516188" y="3689350"/>
                        <a:ext cx="0" cy="1588"/>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90" name="Freeform 129">
                        <a:extLst>
                          <a:ext uri="{FF2B5EF4-FFF2-40B4-BE49-F238E27FC236}">
                            <a16:creationId xmlns:a16="http://schemas.microsoft.com/office/drawing/2014/main" xmlns="" id="{F107698E-9F6C-2743-87BB-27F23B6EDB1B}"/>
                          </a:ext>
                        </a:extLst>
                      </p:cNvPr>
                      <p:cNvSpPr/>
                      <p:nvPr/>
                    </p:nvSpPr>
                    <p:spPr>
                      <a:xfrm>
                        <a:off x="2513013" y="3684588"/>
                        <a:ext cx="3175" cy="3175"/>
                      </a:xfrm>
                      <a:custGeom>
                        <a:avLst/>
                        <a:gdLst>
                          <a:gd name="T0" fmla="*/ 1 w 2"/>
                          <a:gd name="T1" fmla="*/ 1 h 2"/>
                          <a:gd name="T2" fmla="*/ 0 w 2"/>
                          <a:gd name="T3" fmla="*/ 0 h 2"/>
                          <a:gd name="T4" fmla="*/ 1 w 2"/>
                          <a:gd name="T5" fmla="*/ 1 h 2"/>
                          <a:gd name="T6" fmla="*/ 2 w 2"/>
                          <a:gd name="T7" fmla="*/ 2 h 2"/>
                          <a:gd name="T8" fmla="*/ 1 w 2"/>
                          <a:gd name="T9" fmla="*/ 1 h 2"/>
                        </a:gdLst>
                        <a:ahLst/>
                        <a:cxnLst>
                          <a:cxn ang="0">
                            <a:pos x="T0" y="T1"/>
                          </a:cxn>
                          <a:cxn ang="0">
                            <a:pos x="T2" y="T3"/>
                          </a:cxn>
                          <a:cxn ang="0">
                            <a:pos x="T4" y="T5"/>
                          </a:cxn>
                          <a:cxn ang="0">
                            <a:pos x="T6" y="T7"/>
                          </a:cxn>
                          <a:cxn ang="0">
                            <a:pos x="T8" y="T9"/>
                          </a:cxn>
                        </a:cxnLst>
                        <a:rect l="0" t="0" r="r" b="b"/>
                        <a:pathLst>
                          <a:path w="2" h="2">
                            <a:moveTo>
                              <a:pt x="1" y="1"/>
                            </a:moveTo>
                            <a:lnTo>
                              <a:pt x="0" y="0"/>
                            </a:lnTo>
                            <a:lnTo>
                              <a:pt x="1" y="1"/>
                            </a:lnTo>
                            <a:lnTo>
                              <a:pt x="2" y="2"/>
                            </a:lnTo>
                            <a:lnTo>
                              <a:pt x="1" y="1"/>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91" name="Freeform 130">
                        <a:extLst>
                          <a:ext uri="{FF2B5EF4-FFF2-40B4-BE49-F238E27FC236}">
                            <a16:creationId xmlns:a16="http://schemas.microsoft.com/office/drawing/2014/main" xmlns="" id="{70A78EFC-4244-4A43-8587-15F3739BB563}"/>
                          </a:ext>
                        </a:extLst>
                      </p:cNvPr>
                      <p:cNvSpPr/>
                      <p:nvPr/>
                    </p:nvSpPr>
                    <p:spPr>
                      <a:xfrm>
                        <a:off x="2513013" y="3684588"/>
                        <a:ext cx="3175" cy="3175"/>
                      </a:xfrm>
                      <a:custGeom>
                        <a:avLst/>
                        <a:gdLst>
                          <a:gd name="T0" fmla="*/ 1 w 2"/>
                          <a:gd name="T1" fmla="*/ 1 h 2"/>
                          <a:gd name="T2" fmla="*/ 0 w 2"/>
                          <a:gd name="T3" fmla="*/ 0 h 2"/>
                          <a:gd name="T4" fmla="*/ 1 w 2"/>
                          <a:gd name="T5" fmla="*/ 1 h 2"/>
                          <a:gd name="T6" fmla="*/ 2 w 2"/>
                          <a:gd name="T7" fmla="*/ 2 h 2"/>
                          <a:gd name="T8" fmla="*/ 1 w 2"/>
                          <a:gd name="T9" fmla="*/ 1 h 2"/>
                        </a:gdLst>
                        <a:ahLst/>
                        <a:cxnLst>
                          <a:cxn ang="0">
                            <a:pos x="T0" y="T1"/>
                          </a:cxn>
                          <a:cxn ang="0">
                            <a:pos x="T2" y="T3"/>
                          </a:cxn>
                          <a:cxn ang="0">
                            <a:pos x="T4" y="T5"/>
                          </a:cxn>
                          <a:cxn ang="0">
                            <a:pos x="T6" y="T7"/>
                          </a:cxn>
                          <a:cxn ang="0">
                            <a:pos x="T8" y="T9"/>
                          </a:cxn>
                        </a:cxnLst>
                        <a:rect l="0" t="0" r="r" b="b"/>
                        <a:pathLst>
                          <a:path w="2" h="2">
                            <a:moveTo>
                              <a:pt x="1" y="1"/>
                            </a:moveTo>
                            <a:lnTo>
                              <a:pt x="0" y="0"/>
                            </a:lnTo>
                            <a:lnTo>
                              <a:pt x="1" y="1"/>
                            </a:lnTo>
                            <a:lnTo>
                              <a:pt x="2" y="2"/>
                            </a:lnTo>
                            <a:lnTo>
                              <a:pt x="1" y="1"/>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92" name="Freeform 131">
                        <a:extLst>
                          <a:ext uri="{FF2B5EF4-FFF2-40B4-BE49-F238E27FC236}">
                            <a16:creationId xmlns:a16="http://schemas.microsoft.com/office/drawing/2014/main" xmlns="" id="{F2951FD0-6DD7-9B44-82FE-0BEE279E2AA4}"/>
                          </a:ext>
                        </a:extLst>
                      </p:cNvPr>
                      <p:cNvSpPr/>
                      <p:nvPr/>
                    </p:nvSpPr>
                    <p:spPr>
                      <a:xfrm>
                        <a:off x="2535238" y="3790950"/>
                        <a:ext cx="9525" cy="6350"/>
                      </a:xfrm>
                      <a:custGeom>
                        <a:avLst/>
                        <a:gdLst>
                          <a:gd name="T0" fmla="*/ 0 w 6"/>
                          <a:gd name="T1" fmla="*/ 3 h 4"/>
                          <a:gd name="T2" fmla="*/ 1 w 6"/>
                          <a:gd name="T3" fmla="*/ 4 h 4"/>
                          <a:gd name="T4" fmla="*/ 6 w 6"/>
                          <a:gd name="T5" fmla="*/ 1 h 4"/>
                          <a:gd name="T6" fmla="*/ 5 w 6"/>
                          <a:gd name="T7" fmla="*/ 0 h 4"/>
                          <a:gd name="T8" fmla="*/ 0 w 6"/>
                          <a:gd name="T9" fmla="*/ 3 h 4"/>
                        </a:gdLst>
                        <a:ahLst/>
                        <a:cxnLst>
                          <a:cxn ang="0">
                            <a:pos x="T0" y="T1"/>
                          </a:cxn>
                          <a:cxn ang="0">
                            <a:pos x="T2" y="T3"/>
                          </a:cxn>
                          <a:cxn ang="0">
                            <a:pos x="T4" y="T5"/>
                          </a:cxn>
                          <a:cxn ang="0">
                            <a:pos x="T6" y="T7"/>
                          </a:cxn>
                          <a:cxn ang="0">
                            <a:pos x="T8" y="T9"/>
                          </a:cxn>
                        </a:cxnLst>
                        <a:rect l="0" t="0" r="r" b="b"/>
                        <a:pathLst>
                          <a:path w="6" h="4">
                            <a:moveTo>
                              <a:pt x="0" y="3"/>
                            </a:moveTo>
                            <a:lnTo>
                              <a:pt x="1" y="4"/>
                            </a:lnTo>
                            <a:lnTo>
                              <a:pt x="6" y="1"/>
                            </a:lnTo>
                            <a:lnTo>
                              <a:pt x="5" y="0"/>
                            </a:lnTo>
                            <a:lnTo>
                              <a:pt x="0" y="3"/>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93" name="Freeform 132">
                        <a:extLst>
                          <a:ext uri="{FF2B5EF4-FFF2-40B4-BE49-F238E27FC236}">
                            <a16:creationId xmlns:a16="http://schemas.microsoft.com/office/drawing/2014/main" xmlns="" id="{209990A0-568A-0C4E-B20F-94FAD60734F0}"/>
                          </a:ext>
                        </a:extLst>
                      </p:cNvPr>
                      <p:cNvSpPr/>
                      <p:nvPr/>
                    </p:nvSpPr>
                    <p:spPr>
                      <a:xfrm>
                        <a:off x="2535238" y="3790950"/>
                        <a:ext cx="9525" cy="6350"/>
                      </a:xfrm>
                      <a:custGeom>
                        <a:avLst/>
                        <a:gdLst>
                          <a:gd name="T0" fmla="*/ 0 w 6"/>
                          <a:gd name="T1" fmla="*/ 3 h 4"/>
                          <a:gd name="T2" fmla="*/ 1 w 6"/>
                          <a:gd name="T3" fmla="*/ 4 h 4"/>
                          <a:gd name="T4" fmla="*/ 6 w 6"/>
                          <a:gd name="T5" fmla="*/ 1 h 4"/>
                          <a:gd name="T6" fmla="*/ 5 w 6"/>
                          <a:gd name="T7" fmla="*/ 0 h 4"/>
                          <a:gd name="T8" fmla="*/ 0 w 6"/>
                          <a:gd name="T9" fmla="*/ 3 h 4"/>
                        </a:gdLst>
                        <a:ahLst/>
                        <a:cxnLst>
                          <a:cxn ang="0">
                            <a:pos x="T0" y="T1"/>
                          </a:cxn>
                          <a:cxn ang="0">
                            <a:pos x="T2" y="T3"/>
                          </a:cxn>
                          <a:cxn ang="0">
                            <a:pos x="T4" y="T5"/>
                          </a:cxn>
                          <a:cxn ang="0">
                            <a:pos x="T6" y="T7"/>
                          </a:cxn>
                          <a:cxn ang="0">
                            <a:pos x="T8" y="T9"/>
                          </a:cxn>
                        </a:cxnLst>
                        <a:rect l="0" t="0" r="r" b="b"/>
                        <a:pathLst>
                          <a:path w="6" h="4">
                            <a:moveTo>
                              <a:pt x="0" y="3"/>
                            </a:moveTo>
                            <a:lnTo>
                              <a:pt x="1" y="4"/>
                            </a:lnTo>
                            <a:lnTo>
                              <a:pt x="6" y="1"/>
                            </a:lnTo>
                            <a:lnTo>
                              <a:pt x="5" y="0"/>
                            </a:lnTo>
                            <a:lnTo>
                              <a:pt x="0" y="3"/>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94" name="Freeform 133">
                        <a:extLst>
                          <a:ext uri="{FF2B5EF4-FFF2-40B4-BE49-F238E27FC236}">
                            <a16:creationId xmlns:a16="http://schemas.microsoft.com/office/drawing/2014/main" xmlns="" id="{35BEA795-06E6-994D-ACD8-A85DC87C17E0}"/>
                          </a:ext>
                        </a:extLst>
                      </p:cNvPr>
                      <p:cNvSpPr/>
                      <p:nvPr/>
                    </p:nvSpPr>
                    <p:spPr>
                      <a:xfrm>
                        <a:off x="2544763" y="3767138"/>
                        <a:ext cx="6350" cy="23813"/>
                      </a:xfrm>
                      <a:custGeom>
                        <a:avLst/>
                        <a:gdLst>
                          <a:gd name="T0" fmla="*/ 0 w 4"/>
                          <a:gd name="T1" fmla="*/ 14 h 15"/>
                          <a:gd name="T2" fmla="*/ 1 w 4"/>
                          <a:gd name="T3" fmla="*/ 15 h 15"/>
                          <a:gd name="T4" fmla="*/ 3 w 4"/>
                          <a:gd name="T5" fmla="*/ 14 h 15"/>
                          <a:gd name="T6" fmla="*/ 4 w 4"/>
                          <a:gd name="T7" fmla="*/ 8 h 15"/>
                          <a:gd name="T8" fmla="*/ 1 w 4"/>
                          <a:gd name="T9" fmla="*/ 0 h 15"/>
                          <a:gd name="T10" fmla="*/ 1 w 4"/>
                          <a:gd name="T11" fmla="*/ 0 h 15"/>
                          <a:gd name="T12" fmla="*/ 4 w 4"/>
                          <a:gd name="T13" fmla="*/ 8 h 15"/>
                          <a:gd name="T14" fmla="*/ 3 w 4"/>
                          <a:gd name="T15" fmla="*/ 13 h 15"/>
                          <a:gd name="T16" fmla="*/ 0 w 4"/>
                          <a:gd name="T1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5">
                            <a:moveTo>
                              <a:pt x="0" y="14"/>
                            </a:moveTo>
                            <a:lnTo>
                              <a:pt x="1" y="15"/>
                            </a:lnTo>
                            <a:lnTo>
                              <a:pt x="3" y="14"/>
                            </a:lnTo>
                            <a:lnTo>
                              <a:pt x="4" y="8"/>
                            </a:lnTo>
                            <a:lnTo>
                              <a:pt x="1" y="0"/>
                            </a:lnTo>
                            <a:lnTo>
                              <a:pt x="1" y="0"/>
                            </a:lnTo>
                            <a:lnTo>
                              <a:pt x="4" y="8"/>
                            </a:lnTo>
                            <a:lnTo>
                              <a:pt x="3" y="13"/>
                            </a:lnTo>
                            <a:lnTo>
                              <a:pt x="0" y="14"/>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95" name="Freeform 134">
                        <a:extLst>
                          <a:ext uri="{FF2B5EF4-FFF2-40B4-BE49-F238E27FC236}">
                            <a16:creationId xmlns:a16="http://schemas.microsoft.com/office/drawing/2014/main" xmlns="" id="{B486FDE1-A04D-2043-AACA-84B57A3DC0EA}"/>
                          </a:ext>
                        </a:extLst>
                      </p:cNvPr>
                      <p:cNvSpPr/>
                      <p:nvPr/>
                    </p:nvSpPr>
                    <p:spPr>
                      <a:xfrm>
                        <a:off x="2544763" y="3767138"/>
                        <a:ext cx="6350" cy="23813"/>
                      </a:xfrm>
                      <a:custGeom>
                        <a:avLst/>
                        <a:gdLst>
                          <a:gd name="T0" fmla="*/ 0 w 4"/>
                          <a:gd name="T1" fmla="*/ 14 h 15"/>
                          <a:gd name="T2" fmla="*/ 1 w 4"/>
                          <a:gd name="T3" fmla="*/ 15 h 15"/>
                          <a:gd name="T4" fmla="*/ 3 w 4"/>
                          <a:gd name="T5" fmla="*/ 14 h 15"/>
                          <a:gd name="T6" fmla="*/ 4 w 4"/>
                          <a:gd name="T7" fmla="*/ 8 h 15"/>
                          <a:gd name="T8" fmla="*/ 1 w 4"/>
                          <a:gd name="T9" fmla="*/ 0 h 15"/>
                          <a:gd name="T10" fmla="*/ 1 w 4"/>
                          <a:gd name="T11" fmla="*/ 0 h 15"/>
                          <a:gd name="T12" fmla="*/ 4 w 4"/>
                          <a:gd name="T13" fmla="*/ 8 h 15"/>
                          <a:gd name="T14" fmla="*/ 3 w 4"/>
                          <a:gd name="T15" fmla="*/ 13 h 15"/>
                          <a:gd name="T16" fmla="*/ 0 w 4"/>
                          <a:gd name="T1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5">
                            <a:moveTo>
                              <a:pt x="0" y="14"/>
                            </a:moveTo>
                            <a:lnTo>
                              <a:pt x="1" y="15"/>
                            </a:lnTo>
                            <a:lnTo>
                              <a:pt x="3" y="14"/>
                            </a:lnTo>
                            <a:lnTo>
                              <a:pt x="4" y="8"/>
                            </a:lnTo>
                            <a:lnTo>
                              <a:pt x="1" y="0"/>
                            </a:lnTo>
                            <a:lnTo>
                              <a:pt x="1" y="0"/>
                            </a:lnTo>
                            <a:lnTo>
                              <a:pt x="4" y="8"/>
                            </a:lnTo>
                            <a:lnTo>
                              <a:pt x="3" y="13"/>
                            </a:lnTo>
                            <a:lnTo>
                              <a:pt x="0" y="14"/>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96" name="Freeform 135">
                        <a:extLst>
                          <a:ext uri="{FF2B5EF4-FFF2-40B4-BE49-F238E27FC236}">
                            <a16:creationId xmlns:a16="http://schemas.microsoft.com/office/drawing/2014/main" xmlns="" id="{B35E96CF-3731-1D4C-A69C-5137DFD6F23D}"/>
                          </a:ext>
                        </a:extLst>
                      </p:cNvPr>
                      <p:cNvSpPr/>
                      <p:nvPr/>
                    </p:nvSpPr>
                    <p:spPr>
                      <a:xfrm>
                        <a:off x="2586038" y="3619500"/>
                        <a:ext cx="46037" cy="17463"/>
                      </a:xfrm>
                      <a:custGeom>
                        <a:avLst/>
                        <a:gdLst>
                          <a:gd name="T0" fmla="*/ 25 w 29"/>
                          <a:gd name="T1" fmla="*/ 0 h 11"/>
                          <a:gd name="T2" fmla="*/ 20 w 29"/>
                          <a:gd name="T3" fmla="*/ 4 h 11"/>
                          <a:gd name="T4" fmla="*/ 7 w 29"/>
                          <a:gd name="T5" fmla="*/ 5 h 11"/>
                          <a:gd name="T6" fmla="*/ 2 w 29"/>
                          <a:gd name="T7" fmla="*/ 7 h 11"/>
                          <a:gd name="T8" fmla="*/ 2 w 29"/>
                          <a:gd name="T9" fmla="*/ 8 h 11"/>
                          <a:gd name="T10" fmla="*/ 0 w 29"/>
                          <a:gd name="T11" fmla="*/ 9 h 11"/>
                          <a:gd name="T12" fmla="*/ 0 w 29"/>
                          <a:gd name="T13" fmla="*/ 11 h 11"/>
                          <a:gd name="T14" fmla="*/ 0 w 29"/>
                          <a:gd name="T15" fmla="*/ 11 h 11"/>
                          <a:gd name="T16" fmla="*/ 0 w 29"/>
                          <a:gd name="T17" fmla="*/ 10 h 11"/>
                          <a:gd name="T18" fmla="*/ 1 w 29"/>
                          <a:gd name="T19" fmla="*/ 10 h 11"/>
                          <a:gd name="T20" fmla="*/ 2 w 29"/>
                          <a:gd name="T21" fmla="*/ 11 h 11"/>
                          <a:gd name="T22" fmla="*/ 3 w 29"/>
                          <a:gd name="T23" fmla="*/ 11 h 11"/>
                          <a:gd name="T24" fmla="*/ 29 w 29"/>
                          <a:gd name="T25" fmla="*/ 3 h 11"/>
                          <a:gd name="T26" fmla="*/ 25 w 29"/>
                          <a:gd name="T27" fmla="*/ 2 h 11"/>
                          <a:gd name="T28" fmla="*/ 23 w 29"/>
                          <a:gd name="T29" fmla="*/ 3 h 11"/>
                          <a:gd name="T30" fmla="*/ 22 w 29"/>
                          <a:gd name="T31" fmla="*/ 4 h 11"/>
                          <a:gd name="T32" fmla="*/ 21 w 29"/>
                          <a:gd name="T33" fmla="*/ 5 h 11"/>
                          <a:gd name="T34" fmla="*/ 21 w 29"/>
                          <a:gd name="T35" fmla="*/ 4 h 11"/>
                          <a:gd name="T36" fmla="*/ 24 w 29"/>
                          <a:gd name="T37" fmla="*/ 1 h 11"/>
                          <a:gd name="T38" fmla="*/ 25 w 29"/>
                          <a:gd name="T3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11">
                            <a:moveTo>
                              <a:pt x="25" y="0"/>
                            </a:moveTo>
                            <a:lnTo>
                              <a:pt x="20" y="4"/>
                            </a:lnTo>
                            <a:lnTo>
                              <a:pt x="7" y="5"/>
                            </a:lnTo>
                            <a:lnTo>
                              <a:pt x="2" y="7"/>
                            </a:lnTo>
                            <a:lnTo>
                              <a:pt x="2" y="8"/>
                            </a:lnTo>
                            <a:lnTo>
                              <a:pt x="0" y="9"/>
                            </a:lnTo>
                            <a:lnTo>
                              <a:pt x="0" y="11"/>
                            </a:lnTo>
                            <a:lnTo>
                              <a:pt x="0" y="11"/>
                            </a:lnTo>
                            <a:lnTo>
                              <a:pt x="0" y="10"/>
                            </a:lnTo>
                            <a:lnTo>
                              <a:pt x="1" y="10"/>
                            </a:lnTo>
                            <a:lnTo>
                              <a:pt x="2" y="11"/>
                            </a:lnTo>
                            <a:lnTo>
                              <a:pt x="3" y="11"/>
                            </a:lnTo>
                            <a:lnTo>
                              <a:pt x="29" y="3"/>
                            </a:lnTo>
                            <a:lnTo>
                              <a:pt x="25" y="2"/>
                            </a:lnTo>
                            <a:lnTo>
                              <a:pt x="23" y="3"/>
                            </a:lnTo>
                            <a:lnTo>
                              <a:pt x="22" y="4"/>
                            </a:lnTo>
                            <a:lnTo>
                              <a:pt x="21" y="5"/>
                            </a:lnTo>
                            <a:lnTo>
                              <a:pt x="21" y="4"/>
                            </a:lnTo>
                            <a:lnTo>
                              <a:pt x="24" y="1"/>
                            </a:lnTo>
                            <a:lnTo>
                              <a:pt x="25"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97" name="Freeform 136">
                        <a:extLst>
                          <a:ext uri="{FF2B5EF4-FFF2-40B4-BE49-F238E27FC236}">
                            <a16:creationId xmlns:a16="http://schemas.microsoft.com/office/drawing/2014/main" xmlns="" id="{06081D4D-7FE5-F347-B0FA-8028F742236A}"/>
                          </a:ext>
                        </a:extLst>
                      </p:cNvPr>
                      <p:cNvSpPr/>
                      <p:nvPr/>
                    </p:nvSpPr>
                    <p:spPr>
                      <a:xfrm>
                        <a:off x="2586038" y="3619500"/>
                        <a:ext cx="46037" cy="17463"/>
                      </a:xfrm>
                      <a:custGeom>
                        <a:avLst/>
                        <a:gdLst>
                          <a:gd name="T0" fmla="*/ 25 w 29"/>
                          <a:gd name="T1" fmla="*/ 0 h 11"/>
                          <a:gd name="T2" fmla="*/ 20 w 29"/>
                          <a:gd name="T3" fmla="*/ 4 h 11"/>
                          <a:gd name="T4" fmla="*/ 7 w 29"/>
                          <a:gd name="T5" fmla="*/ 5 h 11"/>
                          <a:gd name="T6" fmla="*/ 2 w 29"/>
                          <a:gd name="T7" fmla="*/ 7 h 11"/>
                          <a:gd name="T8" fmla="*/ 2 w 29"/>
                          <a:gd name="T9" fmla="*/ 8 h 11"/>
                          <a:gd name="T10" fmla="*/ 0 w 29"/>
                          <a:gd name="T11" fmla="*/ 9 h 11"/>
                          <a:gd name="T12" fmla="*/ 0 w 29"/>
                          <a:gd name="T13" fmla="*/ 11 h 11"/>
                          <a:gd name="T14" fmla="*/ 0 w 29"/>
                          <a:gd name="T15" fmla="*/ 11 h 11"/>
                          <a:gd name="T16" fmla="*/ 0 w 29"/>
                          <a:gd name="T17" fmla="*/ 10 h 11"/>
                          <a:gd name="T18" fmla="*/ 1 w 29"/>
                          <a:gd name="T19" fmla="*/ 10 h 11"/>
                          <a:gd name="T20" fmla="*/ 2 w 29"/>
                          <a:gd name="T21" fmla="*/ 11 h 11"/>
                          <a:gd name="T22" fmla="*/ 3 w 29"/>
                          <a:gd name="T23" fmla="*/ 11 h 11"/>
                          <a:gd name="T24" fmla="*/ 29 w 29"/>
                          <a:gd name="T25" fmla="*/ 3 h 11"/>
                          <a:gd name="T26" fmla="*/ 25 w 29"/>
                          <a:gd name="T27" fmla="*/ 2 h 11"/>
                          <a:gd name="T28" fmla="*/ 23 w 29"/>
                          <a:gd name="T29" fmla="*/ 3 h 11"/>
                          <a:gd name="T30" fmla="*/ 22 w 29"/>
                          <a:gd name="T31" fmla="*/ 4 h 11"/>
                          <a:gd name="T32" fmla="*/ 21 w 29"/>
                          <a:gd name="T33" fmla="*/ 5 h 11"/>
                          <a:gd name="T34" fmla="*/ 21 w 29"/>
                          <a:gd name="T35" fmla="*/ 4 h 11"/>
                          <a:gd name="T36" fmla="*/ 24 w 29"/>
                          <a:gd name="T37" fmla="*/ 1 h 11"/>
                          <a:gd name="T38" fmla="*/ 25 w 29"/>
                          <a:gd name="T3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11">
                            <a:moveTo>
                              <a:pt x="25" y="0"/>
                            </a:moveTo>
                            <a:lnTo>
                              <a:pt x="20" y="4"/>
                            </a:lnTo>
                            <a:lnTo>
                              <a:pt x="7" y="5"/>
                            </a:lnTo>
                            <a:lnTo>
                              <a:pt x="2" y="7"/>
                            </a:lnTo>
                            <a:lnTo>
                              <a:pt x="2" y="8"/>
                            </a:lnTo>
                            <a:lnTo>
                              <a:pt x="0" y="9"/>
                            </a:lnTo>
                            <a:lnTo>
                              <a:pt x="0" y="11"/>
                            </a:lnTo>
                            <a:lnTo>
                              <a:pt x="0" y="11"/>
                            </a:lnTo>
                            <a:lnTo>
                              <a:pt x="0" y="10"/>
                            </a:lnTo>
                            <a:lnTo>
                              <a:pt x="1" y="10"/>
                            </a:lnTo>
                            <a:lnTo>
                              <a:pt x="2" y="11"/>
                            </a:lnTo>
                            <a:lnTo>
                              <a:pt x="3" y="11"/>
                            </a:lnTo>
                            <a:lnTo>
                              <a:pt x="29" y="3"/>
                            </a:lnTo>
                            <a:lnTo>
                              <a:pt x="25" y="2"/>
                            </a:lnTo>
                            <a:lnTo>
                              <a:pt x="23" y="3"/>
                            </a:lnTo>
                            <a:lnTo>
                              <a:pt x="22" y="4"/>
                            </a:lnTo>
                            <a:lnTo>
                              <a:pt x="21" y="5"/>
                            </a:lnTo>
                            <a:lnTo>
                              <a:pt x="21" y="4"/>
                            </a:lnTo>
                            <a:lnTo>
                              <a:pt x="24" y="1"/>
                            </a:lnTo>
                            <a:lnTo>
                              <a:pt x="25" y="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grpSp>
                <p:grpSp>
                  <p:nvGrpSpPr>
                    <p:cNvPr id="177" name="Group 176">
                      <a:extLst>
                        <a:ext uri="{FF2B5EF4-FFF2-40B4-BE49-F238E27FC236}">
                          <a16:creationId xmlns:a16="http://schemas.microsoft.com/office/drawing/2014/main" xmlns="" id="{BC4AB9FB-FC47-CC4C-A2E0-5A5A068625AA}"/>
                        </a:ext>
                      </a:extLst>
                    </p:cNvPr>
                    <p:cNvGrpSpPr/>
                    <p:nvPr/>
                  </p:nvGrpSpPr>
                  <p:grpSpPr>
                    <a:xfrm>
                      <a:off x="379413" y="2311400"/>
                      <a:ext cx="938213" cy="947739"/>
                      <a:chOff x="379413" y="2311400"/>
                      <a:chExt cx="938213" cy="947739"/>
                    </a:xfrm>
                    <a:grpFill/>
                  </p:grpSpPr>
                  <p:sp>
                    <p:nvSpPr>
                      <p:cNvPr id="178" name="Freeform 19">
                        <a:extLst>
                          <a:ext uri="{FF2B5EF4-FFF2-40B4-BE49-F238E27FC236}">
                            <a16:creationId xmlns:a16="http://schemas.microsoft.com/office/drawing/2014/main" xmlns="" id="{4A3874B0-339A-754E-8BC1-198D9CD4348A}"/>
                          </a:ext>
                        </a:extLst>
                      </p:cNvPr>
                      <p:cNvSpPr/>
                      <p:nvPr/>
                    </p:nvSpPr>
                    <p:spPr>
                      <a:xfrm>
                        <a:off x="592138" y="2589213"/>
                        <a:ext cx="11112" cy="14288"/>
                      </a:xfrm>
                      <a:custGeom>
                        <a:avLst/>
                        <a:gdLst>
                          <a:gd name="T0" fmla="*/ 0 w 7"/>
                          <a:gd name="T1" fmla="*/ 1 h 9"/>
                          <a:gd name="T2" fmla="*/ 1 w 7"/>
                          <a:gd name="T3" fmla="*/ 2 h 9"/>
                          <a:gd name="T4" fmla="*/ 2 w 7"/>
                          <a:gd name="T5" fmla="*/ 0 h 9"/>
                          <a:gd name="T6" fmla="*/ 3 w 7"/>
                          <a:gd name="T7" fmla="*/ 0 h 9"/>
                          <a:gd name="T8" fmla="*/ 4 w 7"/>
                          <a:gd name="T9" fmla="*/ 2 h 9"/>
                          <a:gd name="T10" fmla="*/ 7 w 7"/>
                          <a:gd name="T11" fmla="*/ 8 h 9"/>
                          <a:gd name="T12" fmla="*/ 6 w 7"/>
                          <a:gd name="T13" fmla="*/ 9 h 9"/>
                          <a:gd name="T14" fmla="*/ 2 w 7"/>
                          <a:gd name="T15" fmla="*/ 8 h 9"/>
                          <a:gd name="T16" fmla="*/ 1 w 7"/>
                          <a:gd name="T17" fmla="*/ 7 h 9"/>
                          <a:gd name="T18" fmla="*/ 0 w 7"/>
                          <a:gd name="T19" fmla="*/ 4 h 9"/>
                          <a:gd name="T20" fmla="*/ 0 w 7"/>
                          <a:gd name="T21" fmla="*/ 1 h 9"/>
                          <a:gd name="T22" fmla="*/ 0 w 7"/>
                          <a:gd name="T23"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9">
                            <a:moveTo>
                              <a:pt x="0" y="1"/>
                            </a:moveTo>
                            <a:lnTo>
                              <a:pt x="1" y="2"/>
                            </a:lnTo>
                            <a:lnTo>
                              <a:pt x="2" y="0"/>
                            </a:lnTo>
                            <a:lnTo>
                              <a:pt x="3" y="0"/>
                            </a:lnTo>
                            <a:lnTo>
                              <a:pt x="4" y="2"/>
                            </a:lnTo>
                            <a:lnTo>
                              <a:pt x="7" y="8"/>
                            </a:lnTo>
                            <a:lnTo>
                              <a:pt x="6" y="9"/>
                            </a:lnTo>
                            <a:lnTo>
                              <a:pt x="2" y="8"/>
                            </a:lnTo>
                            <a:lnTo>
                              <a:pt x="1" y="7"/>
                            </a:lnTo>
                            <a:lnTo>
                              <a:pt x="0" y="4"/>
                            </a:lnTo>
                            <a:lnTo>
                              <a:pt x="0" y="1"/>
                            </a:lnTo>
                            <a:lnTo>
                              <a:pt x="0" y="1"/>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79" name="Freeform 20">
                        <a:extLst>
                          <a:ext uri="{FF2B5EF4-FFF2-40B4-BE49-F238E27FC236}">
                            <a16:creationId xmlns:a16="http://schemas.microsoft.com/office/drawing/2014/main" xmlns="" id="{5C62A752-ED67-0F4A-BA9E-A4E8835A51F7}"/>
                          </a:ext>
                        </a:extLst>
                      </p:cNvPr>
                      <p:cNvSpPr/>
                      <p:nvPr/>
                    </p:nvSpPr>
                    <p:spPr>
                      <a:xfrm>
                        <a:off x="592138" y="2589213"/>
                        <a:ext cx="11112" cy="14288"/>
                      </a:xfrm>
                      <a:custGeom>
                        <a:avLst/>
                        <a:gdLst>
                          <a:gd name="T0" fmla="*/ 0 w 7"/>
                          <a:gd name="T1" fmla="*/ 1 h 9"/>
                          <a:gd name="T2" fmla="*/ 1 w 7"/>
                          <a:gd name="T3" fmla="*/ 2 h 9"/>
                          <a:gd name="T4" fmla="*/ 2 w 7"/>
                          <a:gd name="T5" fmla="*/ 0 h 9"/>
                          <a:gd name="T6" fmla="*/ 3 w 7"/>
                          <a:gd name="T7" fmla="*/ 0 h 9"/>
                          <a:gd name="T8" fmla="*/ 4 w 7"/>
                          <a:gd name="T9" fmla="*/ 2 h 9"/>
                          <a:gd name="T10" fmla="*/ 7 w 7"/>
                          <a:gd name="T11" fmla="*/ 8 h 9"/>
                          <a:gd name="T12" fmla="*/ 6 w 7"/>
                          <a:gd name="T13" fmla="*/ 9 h 9"/>
                          <a:gd name="T14" fmla="*/ 2 w 7"/>
                          <a:gd name="T15" fmla="*/ 8 h 9"/>
                          <a:gd name="T16" fmla="*/ 1 w 7"/>
                          <a:gd name="T17" fmla="*/ 7 h 9"/>
                          <a:gd name="T18" fmla="*/ 0 w 7"/>
                          <a:gd name="T19" fmla="*/ 4 h 9"/>
                          <a:gd name="T20" fmla="*/ 0 w 7"/>
                          <a:gd name="T21" fmla="*/ 1 h 9"/>
                          <a:gd name="T22" fmla="*/ 0 w 7"/>
                          <a:gd name="T23"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9">
                            <a:moveTo>
                              <a:pt x="0" y="1"/>
                            </a:moveTo>
                            <a:lnTo>
                              <a:pt x="1" y="2"/>
                            </a:lnTo>
                            <a:lnTo>
                              <a:pt x="2" y="0"/>
                            </a:lnTo>
                            <a:lnTo>
                              <a:pt x="3" y="0"/>
                            </a:lnTo>
                            <a:lnTo>
                              <a:pt x="4" y="2"/>
                            </a:lnTo>
                            <a:lnTo>
                              <a:pt x="7" y="8"/>
                            </a:lnTo>
                            <a:lnTo>
                              <a:pt x="6" y="9"/>
                            </a:lnTo>
                            <a:lnTo>
                              <a:pt x="2" y="8"/>
                            </a:lnTo>
                            <a:lnTo>
                              <a:pt x="1" y="7"/>
                            </a:lnTo>
                            <a:lnTo>
                              <a:pt x="0" y="4"/>
                            </a:lnTo>
                            <a:lnTo>
                              <a:pt x="0" y="1"/>
                            </a:lnTo>
                            <a:lnTo>
                              <a:pt x="0" y="1"/>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80" name="Freeform 21">
                        <a:extLst>
                          <a:ext uri="{FF2B5EF4-FFF2-40B4-BE49-F238E27FC236}">
                            <a16:creationId xmlns:a16="http://schemas.microsoft.com/office/drawing/2014/main" xmlns="" id="{C49A967E-CBA7-D94C-8E8B-1A86EC4EE540}"/>
                          </a:ext>
                        </a:extLst>
                      </p:cNvPr>
                      <p:cNvSpPr/>
                      <p:nvPr/>
                    </p:nvSpPr>
                    <p:spPr>
                      <a:xfrm>
                        <a:off x="379413" y="2760663"/>
                        <a:ext cx="71437" cy="38100"/>
                      </a:xfrm>
                      <a:custGeom>
                        <a:avLst/>
                        <a:gdLst>
                          <a:gd name="T0" fmla="*/ 30 w 45"/>
                          <a:gd name="T1" fmla="*/ 24 h 24"/>
                          <a:gd name="T2" fmla="*/ 30 w 45"/>
                          <a:gd name="T3" fmla="*/ 23 h 24"/>
                          <a:gd name="T4" fmla="*/ 29 w 45"/>
                          <a:gd name="T5" fmla="*/ 21 h 24"/>
                          <a:gd name="T6" fmla="*/ 23 w 45"/>
                          <a:gd name="T7" fmla="*/ 19 h 24"/>
                          <a:gd name="T8" fmla="*/ 16 w 45"/>
                          <a:gd name="T9" fmla="*/ 14 h 24"/>
                          <a:gd name="T10" fmla="*/ 14 w 45"/>
                          <a:gd name="T11" fmla="*/ 13 h 24"/>
                          <a:gd name="T12" fmla="*/ 10 w 45"/>
                          <a:gd name="T13" fmla="*/ 13 h 24"/>
                          <a:gd name="T14" fmla="*/ 8 w 45"/>
                          <a:gd name="T15" fmla="*/ 15 h 24"/>
                          <a:gd name="T16" fmla="*/ 6 w 45"/>
                          <a:gd name="T17" fmla="*/ 15 h 24"/>
                          <a:gd name="T18" fmla="*/ 4 w 45"/>
                          <a:gd name="T19" fmla="*/ 15 h 24"/>
                          <a:gd name="T20" fmla="*/ 2 w 45"/>
                          <a:gd name="T21" fmla="*/ 13 h 24"/>
                          <a:gd name="T22" fmla="*/ 1 w 45"/>
                          <a:gd name="T23" fmla="*/ 10 h 24"/>
                          <a:gd name="T24" fmla="*/ 0 w 45"/>
                          <a:gd name="T25" fmla="*/ 9 h 24"/>
                          <a:gd name="T26" fmla="*/ 2 w 45"/>
                          <a:gd name="T27" fmla="*/ 2 h 24"/>
                          <a:gd name="T28" fmla="*/ 2 w 45"/>
                          <a:gd name="T29" fmla="*/ 0 h 24"/>
                          <a:gd name="T30" fmla="*/ 4 w 45"/>
                          <a:gd name="T31" fmla="*/ 3 h 24"/>
                          <a:gd name="T32" fmla="*/ 11 w 45"/>
                          <a:gd name="T33" fmla="*/ 5 h 24"/>
                          <a:gd name="T34" fmla="*/ 13 w 45"/>
                          <a:gd name="T35" fmla="*/ 6 h 24"/>
                          <a:gd name="T36" fmla="*/ 15 w 45"/>
                          <a:gd name="T37" fmla="*/ 6 h 24"/>
                          <a:gd name="T38" fmla="*/ 16 w 45"/>
                          <a:gd name="T39" fmla="*/ 5 h 24"/>
                          <a:gd name="T40" fmla="*/ 18 w 45"/>
                          <a:gd name="T41" fmla="*/ 4 h 24"/>
                          <a:gd name="T42" fmla="*/ 19 w 45"/>
                          <a:gd name="T43" fmla="*/ 3 h 24"/>
                          <a:gd name="T44" fmla="*/ 20 w 45"/>
                          <a:gd name="T45" fmla="*/ 3 h 24"/>
                          <a:gd name="T46" fmla="*/ 23 w 45"/>
                          <a:gd name="T47" fmla="*/ 4 h 24"/>
                          <a:gd name="T48" fmla="*/ 24 w 45"/>
                          <a:gd name="T49" fmla="*/ 5 h 24"/>
                          <a:gd name="T50" fmla="*/ 26 w 45"/>
                          <a:gd name="T51" fmla="*/ 5 h 24"/>
                          <a:gd name="T52" fmla="*/ 27 w 45"/>
                          <a:gd name="T53" fmla="*/ 7 h 24"/>
                          <a:gd name="T54" fmla="*/ 27 w 45"/>
                          <a:gd name="T55" fmla="*/ 10 h 24"/>
                          <a:gd name="T56" fmla="*/ 33 w 45"/>
                          <a:gd name="T57" fmla="*/ 13 h 24"/>
                          <a:gd name="T58" fmla="*/ 34 w 45"/>
                          <a:gd name="T59" fmla="*/ 14 h 24"/>
                          <a:gd name="T60" fmla="*/ 38 w 45"/>
                          <a:gd name="T61" fmla="*/ 16 h 24"/>
                          <a:gd name="T62" fmla="*/ 39 w 45"/>
                          <a:gd name="T63" fmla="*/ 15 h 24"/>
                          <a:gd name="T64" fmla="*/ 42 w 45"/>
                          <a:gd name="T65" fmla="*/ 14 h 24"/>
                          <a:gd name="T66" fmla="*/ 43 w 45"/>
                          <a:gd name="T67" fmla="*/ 15 h 24"/>
                          <a:gd name="T68" fmla="*/ 45 w 45"/>
                          <a:gd name="T69" fmla="*/ 15 h 24"/>
                          <a:gd name="T70" fmla="*/ 45 w 45"/>
                          <a:gd name="T71" fmla="*/ 17 h 24"/>
                          <a:gd name="T72" fmla="*/ 45 w 45"/>
                          <a:gd name="T73" fmla="*/ 18 h 24"/>
                          <a:gd name="T74" fmla="*/ 44 w 45"/>
                          <a:gd name="T75" fmla="*/ 19 h 24"/>
                          <a:gd name="T76" fmla="*/ 42 w 45"/>
                          <a:gd name="T77" fmla="*/ 20 h 24"/>
                          <a:gd name="T78" fmla="*/ 38 w 45"/>
                          <a:gd name="T79" fmla="*/ 19 h 24"/>
                          <a:gd name="T80" fmla="*/ 36 w 45"/>
                          <a:gd name="T81" fmla="*/ 19 h 24"/>
                          <a:gd name="T82" fmla="*/ 34 w 45"/>
                          <a:gd name="T83" fmla="*/ 24 h 24"/>
                          <a:gd name="T84" fmla="*/ 30 w 45"/>
                          <a:gd name="T8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24">
                            <a:moveTo>
                              <a:pt x="30" y="24"/>
                            </a:moveTo>
                            <a:lnTo>
                              <a:pt x="30" y="23"/>
                            </a:lnTo>
                            <a:lnTo>
                              <a:pt x="29" y="21"/>
                            </a:lnTo>
                            <a:lnTo>
                              <a:pt x="23" y="19"/>
                            </a:lnTo>
                            <a:lnTo>
                              <a:pt x="16" y="14"/>
                            </a:lnTo>
                            <a:lnTo>
                              <a:pt x="14" y="13"/>
                            </a:lnTo>
                            <a:lnTo>
                              <a:pt x="10" y="13"/>
                            </a:lnTo>
                            <a:lnTo>
                              <a:pt x="8" y="15"/>
                            </a:lnTo>
                            <a:lnTo>
                              <a:pt x="6" y="15"/>
                            </a:lnTo>
                            <a:lnTo>
                              <a:pt x="4" y="15"/>
                            </a:lnTo>
                            <a:lnTo>
                              <a:pt x="2" y="13"/>
                            </a:lnTo>
                            <a:lnTo>
                              <a:pt x="1" y="10"/>
                            </a:lnTo>
                            <a:lnTo>
                              <a:pt x="0" y="9"/>
                            </a:lnTo>
                            <a:lnTo>
                              <a:pt x="2" y="2"/>
                            </a:lnTo>
                            <a:lnTo>
                              <a:pt x="2" y="0"/>
                            </a:lnTo>
                            <a:lnTo>
                              <a:pt x="4" y="3"/>
                            </a:lnTo>
                            <a:lnTo>
                              <a:pt x="11" y="5"/>
                            </a:lnTo>
                            <a:lnTo>
                              <a:pt x="13" y="6"/>
                            </a:lnTo>
                            <a:lnTo>
                              <a:pt x="15" y="6"/>
                            </a:lnTo>
                            <a:lnTo>
                              <a:pt x="16" y="5"/>
                            </a:lnTo>
                            <a:lnTo>
                              <a:pt x="18" y="4"/>
                            </a:lnTo>
                            <a:lnTo>
                              <a:pt x="19" y="3"/>
                            </a:lnTo>
                            <a:lnTo>
                              <a:pt x="20" y="3"/>
                            </a:lnTo>
                            <a:lnTo>
                              <a:pt x="23" y="4"/>
                            </a:lnTo>
                            <a:lnTo>
                              <a:pt x="24" y="5"/>
                            </a:lnTo>
                            <a:lnTo>
                              <a:pt x="26" y="5"/>
                            </a:lnTo>
                            <a:lnTo>
                              <a:pt x="27" y="7"/>
                            </a:lnTo>
                            <a:lnTo>
                              <a:pt x="27" y="10"/>
                            </a:lnTo>
                            <a:lnTo>
                              <a:pt x="33" y="13"/>
                            </a:lnTo>
                            <a:lnTo>
                              <a:pt x="34" y="14"/>
                            </a:lnTo>
                            <a:lnTo>
                              <a:pt x="38" y="16"/>
                            </a:lnTo>
                            <a:lnTo>
                              <a:pt x="39" y="15"/>
                            </a:lnTo>
                            <a:lnTo>
                              <a:pt x="42" y="14"/>
                            </a:lnTo>
                            <a:lnTo>
                              <a:pt x="43" y="15"/>
                            </a:lnTo>
                            <a:lnTo>
                              <a:pt x="45" y="15"/>
                            </a:lnTo>
                            <a:lnTo>
                              <a:pt x="45" y="17"/>
                            </a:lnTo>
                            <a:lnTo>
                              <a:pt x="45" y="18"/>
                            </a:lnTo>
                            <a:lnTo>
                              <a:pt x="44" y="19"/>
                            </a:lnTo>
                            <a:lnTo>
                              <a:pt x="42" y="20"/>
                            </a:lnTo>
                            <a:lnTo>
                              <a:pt x="38" y="19"/>
                            </a:lnTo>
                            <a:lnTo>
                              <a:pt x="36" y="19"/>
                            </a:lnTo>
                            <a:lnTo>
                              <a:pt x="34" y="24"/>
                            </a:lnTo>
                            <a:lnTo>
                              <a:pt x="30" y="24"/>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81" name="Freeform 22">
                        <a:extLst>
                          <a:ext uri="{FF2B5EF4-FFF2-40B4-BE49-F238E27FC236}">
                            <a16:creationId xmlns:a16="http://schemas.microsoft.com/office/drawing/2014/main" xmlns="" id="{761BD31C-F3CA-794B-B1E1-397AB8A8676C}"/>
                          </a:ext>
                        </a:extLst>
                      </p:cNvPr>
                      <p:cNvSpPr/>
                      <p:nvPr/>
                    </p:nvSpPr>
                    <p:spPr>
                      <a:xfrm>
                        <a:off x="379413" y="2760663"/>
                        <a:ext cx="71437" cy="38100"/>
                      </a:xfrm>
                      <a:custGeom>
                        <a:avLst/>
                        <a:gdLst>
                          <a:gd name="T0" fmla="*/ 30 w 45"/>
                          <a:gd name="T1" fmla="*/ 24 h 24"/>
                          <a:gd name="T2" fmla="*/ 30 w 45"/>
                          <a:gd name="T3" fmla="*/ 23 h 24"/>
                          <a:gd name="T4" fmla="*/ 29 w 45"/>
                          <a:gd name="T5" fmla="*/ 21 h 24"/>
                          <a:gd name="T6" fmla="*/ 23 w 45"/>
                          <a:gd name="T7" fmla="*/ 19 h 24"/>
                          <a:gd name="T8" fmla="*/ 16 w 45"/>
                          <a:gd name="T9" fmla="*/ 14 h 24"/>
                          <a:gd name="T10" fmla="*/ 14 w 45"/>
                          <a:gd name="T11" fmla="*/ 13 h 24"/>
                          <a:gd name="T12" fmla="*/ 10 w 45"/>
                          <a:gd name="T13" fmla="*/ 13 h 24"/>
                          <a:gd name="T14" fmla="*/ 8 w 45"/>
                          <a:gd name="T15" fmla="*/ 15 h 24"/>
                          <a:gd name="T16" fmla="*/ 6 w 45"/>
                          <a:gd name="T17" fmla="*/ 15 h 24"/>
                          <a:gd name="T18" fmla="*/ 4 w 45"/>
                          <a:gd name="T19" fmla="*/ 15 h 24"/>
                          <a:gd name="T20" fmla="*/ 2 w 45"/>
                          <a:gd name="T21" fmla="*/ 13 h 24"/>
                          <a:gd name="T22" fmla="*/ 1 w 45"/>
                          <a:gd name="T23" fmla="*/ 10 h 24"/>
                          <a:gd name="T24" fmla="*/ 0 w 45"/>
                          <a:gd name="T25" fmla="*/ 9 h 24"/>
                          <a:gd name="T26" fmla="*/ 2 w 45"/>
                          <a:gd name="T27" fmla="*/ 2 h 24"/>
                          <a:gd name="T28" fmla="*/ 2 w 45"/>
                          <a:gd name="T29" fmla="*/ 0 h 24"/>
                          <a:gd name="T30" fmla="*/ 4 w 45"/>
                          <a:gd name="T31" fmla="*/ 3 h 24"/>
                          <a:gd name="T32" fmla="*/ 11 w 45"/>
                          <a:gd name="T33" fmla="*/ 5 h 24"/>
                          <a:gd name="T34" fmla="*/ 13 w 45"/>
                          <a:gd name="T35" fmla="*/ 6 h 24"/>
                          <a:gd name="T36" fmla="*/ 15 w 45"/>
                          <a:gd name="T37" fmla="*/ 6 h 24"/>
                          <a:gd name="T38" fmla="*/ 16 w 45"/>
                          <a:gd name="T39" fmla="*/ 5 h 24"/>
                          <a:gd name="T40" fmla="*/ 18 w 45"/>
                          <a:gd name="T41" fmla="*/ 4 h 24"/>
                          <a:gd name="T42" fmla="*/ 19 w 45"/>
                          <a:gd name="T43" fmla="*/ 3 h 24"/>
                          <a:gd name="T44" fmla="*/ 20 w 45"/>
                          <a:gd name="T45" fmla="*/ 3 h 24"/>
                          <a:gd name="T46" fmla="*/ 23 w 45"/>
                          <a:gd name="T47" fmla="*/ 4 h 24"/>
                          <a:gd name="T48" fmla="*/ 24 w 45"/>
                          <a:gd name="T49" fmla="*/ 5 h 24"/>
                          <a:gd name="T50" fmla="*/ 26 w 45"/>
                          <a:gd name="T51" fmla="*/ 5 h 24"/>
                          <a:gd name="T52" fmla="*/ 27 w 45"/>
                          <a:gd name="T53" fmla="*/ 7 h 24"/>
                          <a:gd name="T54" fmla="*/ 27 w 45"/>
                          <a:gd name="T55" fmla="*/ 10 h 24"/>
                          <a:gd name="T56" fmla="*/ 33 w 45"/>
                          <a:gd name="T57" fmla="*/ 13 h 24"/>
                          <a:gd name="T58" fmla="*/ 34 w 45"/>
                          <a:gd name="T59" fmla="*/ 14 h 24"/>
                          <a:gd name="T60" fmla="*/ 38 w 45"/>
                          <a:gd name="T61" fmla="*/ 16 h 24"/>
                          <a:gd name="T62" fmla="*/ 39 w 45"/>
                          <a:gd name="T63" fmla="*/ 15 h 24"/>
                          <a:gd name="T64" fmla="*/ 42 w 45"/>
                          <a:gd name="T65" fmla="*/ 14 h 24"/>
                          <a:gd name="T66" fmla="*/ 43 w 45"/>
                          <a:gd name="T67" fmla="*/ 15 h 24"/>
                          <a:gd name="T68" fmla="*/ 45 w 45"/>
                          <a:gd name="T69" fmla="*/ 15 h 24"/>
                          <a:gd name="T70" fmla="*/ 45 w 45"/>
                          <a:gd name="T71" fmla="*/ 17 h 24"/>
                          <a:gd name="T72" fmla="*/ 45 w 45"/>
                          <a:gd name="T73" fmla="*/ 18 h 24"/>
                          <a:gd name="T74" fmla="*/ 44 w 45"/>
                          <a:gd name="T75" fmla="*/ 19 h 24"/>
                          <a:gd name="T76" fmla="*/ 42 w 45"/>
                          <a:gd name="T77" fmla="*/ 20 h 24"/>
                          <a:gd name="T78" fmla="*/ 38 w 45"/>
                          <a:gd name="T79" fmla="*/ 19 h 24"/>
                          <a:gd name="T80" fmla="*/ 36 w 45"/>
                          <a:gd name="T81" fmla="*/ 19 h 24"/>
                          <a:gd name="T82" fmla="*/ 34 w 45"/>
                          <a:gd name="T83" fmla="*/ 24 h 24"/>
                          <a:gd name="T84" fmla="*/ 30 w 45"/>
                          <a:gd name="T8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24">
                            <a:moveTo>
                              <a:pt x="30" y="24"/>
                            </a:moveTo>
                            <a:lnTo>
                              <a:pt x="30" y="23"/>
                            </a:lnTo>
                            <a:lnTo>
                              <a:pt x="29" y="21"/>
                            </a:lnTo>
                            <a:lnTo>
                              <a:pt x="23" y="19"/>
                            </a:lnTo>
                            <a:lnTo>
                              <a:pt x="16" y="14"/>
                            </a:lnTo>
                            <a:lnTo>
                              <a:pt x="14" y="13"/>
                            </a:lnTo>
                            <a:lnTo>
                              <a:pt x="10" y="13"/>
                            </a:lnTo>
                            <a:lnTo>
                              <a:pt x="8" y="15"/>
                            </a:lnTo>
                            <a:lnTo>
                              <a:pt x="6" y="15"/>
                            </a:lnTo>
                            <a:lnTo>
                              <a:pt x="4" y="15"/>
                            </a:lnTo>
                            <a:lnTo>
                              <a:pt x="2" y="13"/>
                            </a:lnTo>
                            <a:lnTo>
                              <a:pt x="1" y="10"/>
                            </a:lnTo>
                            <a:lnTo>
                              <a:pt x="0" y="9"/>
                            </a:lnTo>
                            <a:lnTo>
                              <a:pt x="2" y="2"/>
                            </a:lnTo>
                            <a:lnTo>
                              <a:pt x="2" y="0"/>
                            </a:lnTo>
                            <a:lnTo>
                              <a:pt x="4" y="3"/>
                            </a:lnTo>
                            <a:lnTo>
                              <a:pt x="11" y="5"/>
                            </a:lnTo>
                            <a:lnTo>
                              <a:pt x="13" y="6"/>
                            </a:lnTo>
                            <a:lnTo>
                              <a:pt x="15" y="6"/>
                            </a:lnTo>
                            <a:lnTo>
                              <a:pt x="16" y="5"/>
                            </a:lnTo>
                            <a:lnTo>
                              <a:pt x="18" y="4"/>
                            </a:lnTo>
                            <a:lnTo>
                              <a:pt x="19" y="3"/>
                            </a:lnTo>
                            <a:lnTo>
                              <a:pt x="20" y="3"/>
                            </a:lnTo>
                            <a:lnTo>
                              <a:pt x="23" y="4"/>
                            </a:lnTo>
                            <a:lnTo>
                              <a:pt x="24" y="5"/>
                            </a:lnTo>
                            <a:lnTo>
                              <a:pt x="26" y="5"/>
                            </a:lnTo>
                            <a:lnTo>
                              <a:pt x="27" y="7"/>
                            </a:lnTo>
                            <a:lnTo>
                              <a:pt x="27" y="10"/>
                            </a:lnTo>
                            <a:lnTo>
                              <a:pt x="33" y="13"/>
                            </a:lnTo>
                            <a:lnTo>
                              <a:pt x="34" y="14"/>
                            </a:lnTo>
                            <a:lnTo>
                              <a:pt x="38" y="16"/>
                            </a:lnTo>
                            <a:lnTo>
                              <a:pt x="39" y="15"/>
                            </a:lnTo>
                            <a:lnTo>
                              <a:pt x="42" y="14"/>
                            </a:lnTo>
                            <a:lnTo>
                              <a:pt x="43" y="15"/>
                            </a:lnTo>
                            <a:lnTo>
                              <a:pt x="45" y="15"/>
                            </a:lnTo>
                            <a:lnTo>
                              <a:pt x="45" y="17"/>
                            </a:lnTo>
                            <a:lnTo>
                              <a:pt x="45" y="18"/>
                            </a:lnTo>
                            <a:lnTo>
                              <a:pt x="44" y="19"/>
                            </a:lnTo>
                            <a:lnTo>
                              <a:pt x="42" y="20"/>
                            </a:lnTo>
                            <a:lnTo>
                              <a:pt x="38" y="19"/>
                            </a:lnTo>
                            <a:lnTo>
                              <a:pt x="36" y="19"/>
                            </a:lnTo>
                            <a:lnTo>
                              <a:pt x="34" y="24"/>
                            </a:lnTo>
                            <a:lnTo>
                              <a:pt x="30" y="24"/>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82" name="Freeform 23">
                        <a:extLst>
                          <a:ext uri="{FF2B5EF4-FFF2-40B4-BE49-F238E27FC236}">
                            <a16:creationId xmlns:a16="http://schemas.microsoft.com/office/drawing/2014/main" xmlns="" id="{23D402AC-1A91-8248-92CD-F54BC8F82AF0}"/>
                          </a:ext>
                        </a:extLst>
                      </p:cNvPr>
                      <p:cNvSpPr/>
                      <p:nvPr/>
                    </p:nvSpPr>
                    <p:spPr>
                      <a:xfrm>
                        <a:off x="438150" y="3206750"/>
                        <a:ext cx="28575" cy="28575"/>
                      </a:xfrm>
                      <a:custGeom>
                        <a:avLst/>
                        <a:gdLst>
                          <a:gd name="T0" fmla="*/ 0 w 18"/>
                          <a:gd name="T1" fmla="*/ 18 h 18"/>
                          <a:gd name="T2" fmla="*/ 0 w 18"/>
                          <a:gd name="T3" fmla="*/ 16 h 18"/>
                          <a:gd name="T4" fmla="*/ 2 w 18"/>
                          <a:gd name="T5" fmla="*/ 14 h 18"/>
                          <a:gd name="T6" fmla="*/ 6 w 18"/>
                          <a:gd name="T7" fmla="*/ 7 h 18"/>
                          <a:gd name="T8" fmla="*/ 7 w 18"/>
                          <a:gd name="T9" fmla="*/ 6 h 18"/>
                          <a:gd name="T10" fmla="*/ 11 w 18"/>
                          <a:gd name="T11" fmla="*/ 5 h 18"/>
                          <a:gd name="T12" fmla="*/ 11 w 18"/>
                          <a:gd name="T13" fmla="*/ 2 h 18"/>
                          <a:gd name="T14" fmla="*/ 16 w 18"/>
                          <a:gd name="T15" fmla="*/ 0 h 18"/>
                          <a:gd name="T16" fmla="*/ 18 w 18"/>
                          <a:gd name="T17" fmla="*/ 0 h 18"/>
                          <a:gd name="T18" fmla="*/ 18 w 18"/>
                          <a:gd name="T19" fmla="*/ 2 h 18"/>
                          <a:gd name="T20" fmla="*/ 17 w 18"/>
                          <a:gd name="T21" fmla="*/ 4 h 18"/>
                          <a:gd name="T22" fmla="*/ 13 w 18"/>
                          <a:gd name="T23" fmla="*/ 7 h 18"/>
                          <a:gd name="T24" fmla="*/ 3 w 18"/>
                          <a:gd name="T25" fmla="*/ 17 h 18"/>
                          <a:gd name="T26" fmla="*/ 2 w 18"/>
                          <a:gd name="T27" fmla="*/ 17 h 18"/>
                          <a:gd name="T28" fmla="*/ 1 w 18"/>
                          <a:gd name="T29" fmla="*/ 18 h 18"/>
                          <a:gd name="T30" fmla="*/ 0 w 18"/>
                          <a:gd name="T3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18">
                            <a:moveTo>
                              <a:pt x="0" y="18"/>
                            </a:moveTo>
                            <a:lnTo>
                              <a:pt x="0" y="16"/>
                            </a:lnTo>
                            <a:lnTo>
                              <a:pt x="2" y="14"/>
                            </a:lnTo>
                            <a:lnTo>
                              <a:pt x="6" y="7"/>
                            </a:lnTo>
                            <a:lnTo>
                              <a:pt x="7" y="6"/>
                            </a:lnTo>
                            <a:lnTo>
                              <a:pt x="11" y="5"/>
                            </a:lnTo>
                            <a:lnTo>
                              <a:pt x="11" y="2"/>
                            </a:lnTo>
                            <a:lnTo>
                              <a:pt x="16" y="0"/>
                            </a:lnTo>
                            <a:lnTo>
                              <a:pt x="18" y="0"/>
                            </a:lnTo>
                            <a:lnTo>
                              <a:pt x="18" y="2"/>
                            </a:lnTo>
                            <a:lnTo>
                              <a:pt x="17" y="4"/>
                            </a:lnTo>
                            <a:lnTo>
                              <a:pt x="13" y="7"/>
                            </a:lnTo>
                            <a:lnTo>
                              <a:pt x="3" y="17"/>
                            </a:lnTo>
                            <a:lnTo>
                              <a:pt x="2" y="17"/>
                            </a:lnTo>
                            <a:lnTo>
                              <a:pt x="1" y="18"/>
                            </a:lnTo>
                            <a:lnTo>
                              <a:pt x="0" y="18"/>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83" name="Freeform 24">
                        <a:extLst>
                          <a:ext uri="{FF2B5EF4-FFF2-40B4-BE49-F238E27FC236}">
                            <a16:creationId xmlns:a16="http://schemas.microsoft.com/office/drawing/2014/main" xmlns="" id="{A4EAE63B-E16E-164B-940E-79F62A929870}"/>
                          </a:ext>
                        </a:extLst>
                      </p:cNvPr>
                      <p:cNvSpPr/>
                      <p:nvPr/>
                    </p:nvSpPr>
                    <p:spPr>
                      <a:xfrm>
                        <a:off x="438150" y="3206750"/>
                        <a:ext cx="28575" cy="28575"/>
                      </a:xfrm>
                      <a:custGeom>
                        <a:avLst/>
                        <a:gdLst>
                          <a:gd name="T0" fmla="*/ 0 w 18"/>
                          <a:gd name="T1" fmla="*/ 18 h 18"/>
                          <a:gd name="T2" fmla="*/ 0 w 18"/>
                          <a:gd name="T3" fmla="*/ 16 h 18"/>
                          <a:gd name="T4" fmla="*/ 2 w 18"/>
                          <a:gd name="T5" fmla="*/ 14 h 18"/>
                          <a:gd name="T6" fmla="*/ 6 w 18"/>
                          <a:gd name="T7" fmla="*/ 7 h 18"/>
                          <a:gd name="T8" fmla="*/ 7 w 18"/>
                          <a:gd name="T9" fmla="*/ 6 h 18"/>
                          <a:gd name="T10" fmla="*/ 11 w 18"/>
                          <a:gd name="T11" fmla="*/ 5 h 18"/>
                          <a:gd name="T12" fmla="*/ 11 w 18"/>
                          <a:gd name="T13" fmla="*/ 2 h 18"/>
                          <a:gd name="T14" fmla="*/ 16 w 18"/>
                          <a:gd name="T15" fmla="*/ 0 h 18"/>
                          <a:gd name="T16" fmla="*/ 18 w 18"/>
                          <a:gd name="T17" fmla="*/ 0 h 18"/>
                          <a:gd name="T18" fmla="*/ 18 w 18"/>
                          <a:gd name="T19" fmla="*/ 2 h 18"/>
                          <a:gd name="T20" fmla="*/ 17 w 18"/>
                          <a:gd name="T21" fmla="*/ 4 h 18"/>
                          <a:gd name="T22" fmla="*/ 13 w 18"/>
                          <a:gd name="T23" fmla="*/ 7 h 18"/>
                          <a:gd name="T24" fmla="*/ 3 w 18"/>
                          <a:gd name="T25" fmla="*/ 17 h 18"/>
                          <a:gd name="T26" fmla="*/ 2 w 18"/>
                          <a:gd name="T27" fmla="*/ 17 h 18"/>
                          <a:gd name="T28" fmla="*/ 1 w 18"/>
                          <a:gd name="T29" fmla="*/ 18 h 18"/>
                          <a:gd name="T30" fmla="*/ 0 w 18"/>
                          <a:gd name="T3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18">
                            <a:moveTo>
                              <a:pt x="0" y="18"/>
                            </a:moveTo>
                            <a:lnTo>
                              <a:pt x="0" y="16"/>
                            </a:lnTo>
                            <a:lnTo>
                              <a:pt x="2" y="14"/>
                            </a:lnTo>
                            <a:lnTo>
                              <a:pt x="6" y="7"/>
                            </a:lnTo>
                            <a:lnTo>
                              <a:pt x="7" y="6"/>
                            </a:lnTo>
                            <a:lnTo>
                              <a:pt x="11" y="5"/>
                            </a:lnTo>
                            <a:lnTo>
                              <a:pt x="11" y="2"/>
                            </a:lnTo>
                            <a:lnTo>
                              <a:pt x="16" y="0"/>
                            </a:lnTo>
                            <a:lnTo>
                              <a:pt x="18" y="0"/>
                            </a:lnTo>
                            <a:lnTo>
                              <a:pt x="18" y="2"/>
                            </a:lnTo>
                            <a:lnTo>
                              <a:pt x="17" y="4"/>
                            </a:lnTo>
                            <a:lnTo>
                              <a:pt x="13" y="7"/>
                            </a:lnTo>
                            <a:lnTo>
                              <a:pt x="3" y="17"/>
                            </a:lnTo>
                            <a:lnTo>
                              <a:pt x="2" y="17"/>
                            </a:lnTo>
                            <a:lnTo>
                              <a:pt x="1" y="18"/>
                            </a:lnTo>
                            <a:lnTo>
                              <a:pt x="0" y="18"/>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84" name="Freeform 25">
                        <a:extLst>
                          <a:ext uri="{FF2B5EF4-FFF2-40B4-BE49-F238E27FC236}">
                            <a16:creationId xmlns:a16="http://schemas.microsoft.com/office/drawing/2014/main" xmlns="" id="{784D6D34-F01C-4A4E-A92C-BC6930E24D5D}"/>
                          </a:ext>
                        </a:extLst>
                      </p:cNvPr>
                      <p:cNvSpPr/>
                      <p:nvPr/>
                    </p:nvSpPr>
                    <p:spPr>
                      <a:xfrm>
                        <a:off x="469900" y="3189288"/>
                        <a:ext cx="33337" cy="26988"/>
                      </a:xfrm>
                      <a:custGeom>
                        <a:avLst/>
                        <a:gdLst>
                          <a:gd name="T0" fmla="*/ 1 w 21"/>
                          <a:gd name="T1" fmla="*/ 17 h 17"/>
                          <a:gd name="T2" fmla="*/ 0 w 21"/>
                          <a:gd name="T3" fmla="*/ 16 h 17"/>
                          <a:gd name="T4" fmla="*/ 0 w 21"/>
                          <a:gd name="T5" fmla="*/ 15 h 17"/>
                          <a:gd name="T6" fmla="*/ 6 w 21"/>
                          <a:gd name="T7" fmla="*/ 13 h 17"/>
                          <a:gd name="T8" fmla="*/ 8 w 21"/>
                          <a:gd name="T9" fmla="*/ 12 h 17"/>
                          <a:gd name="T10" fmla="*/ 9 w 21"/>
                          <a:gd name="T11" fmla="*/ 9 h 17"/>
                          <a:gd name="T12" fmla="*/ 10 w 21"/>
                          <a:gd name="T13" fmla="*/ 7 h 17"/>
                          <a:gd name="T14" fmla="*/ 12 w 21"/>
                          <a:gd name="T15" fmla="*/ 8 h 17"/>
                          <a:gd name="T16" fmla="*/ 13 w 21"/>
                          <a:gd name="T17" fmla="*/ 7 h 17"/>
                          <a:gd name="T18" fmla="*/ 12 w 21"/>
                          <a:gd name="T19" fmla="*/ 6 h 17"/>
                          <a:gd name="T20" fmla="*/ 11 w 21"/>
                          <a:gd name="T21" fmla="*/ 6 h 17"/>
                          <a:gd name="T22" fmla="*/ 9 w 21"/>
                          <a:gd name="T23" fmla="*/ 3 h 17"/>
                          <a:gd name="T24" fmla="*/ 9 w 21"/>
                          <a:gd name="T25" fmla="*/ 2 h 17"/>
                          <a:gd name="T26" fmla="*/ 12 w 21"/>
                          <a:gd name="T27" fmla="*/ 1 h 17"/>
                          <a:gd name="T28" fmla="*/ 14 w 21"/>
                          <a:gd name="T29" fmla="*/ 0 h 17"/>
                          <a:gd name="T30" fmla="*/ 15 w 21"/>
                          <a:gd name="T31" fmla="*/ 1 h 17"/>
                          <a:gd name="T32" fmla="*/ 16 w 21"/>
                          <a:gd name="T33" fmla="*/ 3 h 17"/>
                          <a:gd name="T34" fmla="*/ 19 w 21"/>
                          <a:gd name="T35" fmla="*/ 0 h 17"/>
                          <a:gd name="T36" fmla="*/ 20 w 21"/>
                          <a:gd name="T37" fmla="*/ 0 h 17"/>
                          <a:gd name="T38" fmla="*/ 21 w 21"/>
                          <a:gd name="T39" fmla="*/ 1 h 17"/>
                          <a:gd name="T40" fmla="*/ 20 w 21"/>
                          <a:gd name="T41" fmla="*/ 3 h 17"/>
                          <a:gd name="T42" fmla="*/ 18 w 21"/>
                          <a:gd name="T43" fmla="*/ 5 h 17"/>
                          <a:gd name="T44" fmla="*/ 17 w 21"/>
                          <a:gd name="T45" fmla="*/ 7 h 17"/>
                          <a:gd name="T46" fmla="*/ 19 w 21"/>
                          <a:gd name="T47" fmla="*/ 6 h 17"/>
                          <a:gd name="T48" fmla="*/ 19 w 21"/>
                          <a:gd name="T49" fmla="*/ 8 h 17"/>
                          <a:gd name="T50" fmla="*/ 18 w 21"/>
                          <a:gd name="T51" fmla="*/ 9 h 17"/>
                          <a:gd name="T52" fmla="*/ 14 w 21"/>
                          <a:gd name="T53" fmla="*/ 11 h 17"/>
                          <a:gd name="T54" fmla="*/ 14 w 21"/>
                          <a:gd name="T55" fmla="*/ 13 h 17"/>
                          <a:gd name="T56" fmla="*/ 11 w 21"/>
                          <a:gd name="T57" fmla="*/ 13 h 17"/>
                          <a:gd name="T58" fmla="*/ 7 w 21"/>
                          <a:gd name="T59" fmla="*/ 16 h 17"/>
                          <a:gd name="T60" fmla="*/ 1 w 21"/>
                          <a:gd name="T6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 h="17">
                            <a:moveTo>
                              <a:pt x="1" y="17"/>
                            </a:moveTo>
                            <a:lnTo>
                              <a:pt x="0" y="16"/>
                            </a:lnTo>
                            <a:lnTo>
                              <a:pt x="0" y="15"/>
                            </a:lnTo>
                            <a:lnTo>
                              <a:pt x="6" y="13"/>
                            </a:lnTo>
                            <a:lnTo>
                              <a:pt x="8" y="12"/>
                            </a:lnTo>
                            <a:lnTo>
                              <a:pt x="9" y="9"/>
                            </a:lnTo>
                            <a:lnTo>
                              <a:pt x="10" y="7"/>
                            </a:lnTo>
                            <a:lnTo>
                              <a:pt x="12" y="8"/>
                            </a:lnTo>
                            <a:lnTo>
                              <a:pt x="13" y="7"/>
                            </a:lnTo>
                            <a:lnTo>
                              <a:pt x="12" y="6"/>
                            </a:lnTo>
                            <a:lnTo>
                              <a:pt x="11" y="6"/>
                            </a:lnTo>
                            <a:lnTo>
                              <a:pt x="9" y="3"/>
                            </a:lnTo>
                            <a:lnTo>
                              <a:pt x="9" y="2"/>
                            </a:lnTo>
                            <a:lnTo>
                              <a:pt x="12" y="1"/>
                            </a:lnTo>
                            <a:lnTo>
                              <a:pt x="14" y="0"/>
                            </a:lnTo>
                            <a:lnTo>
                              <a:pt x="15" y="1"/>
                            </a:lnTo>
                            <a:lnTo>
                              <a:pt x="16" y="3"/>
                            </a:lnTo>
                            <a:lnTo>
                              <a:pt x="19" y="0"/>
                            </a:lnTo>
                            <a:lnTo>
                              <a:pt x="20" y="0"/>
                            </a:lnTo>
                            <a:lnTo>
                              <a:pt x="21" y="1"/>
                            </a:lnTo>
                            <a:lnTo>
                              <a:pt x="20" y="3"/>
                            </a:lnTo>
                            <a:lnTo>
                              <a:pt x="18" y="5"/>
                            </a:lnTo>
                            <a:lnTo>
                              <a:pt x="17" y="7"/>
                            </a:lnTo>
                            <a:lnTo>
                              <a:pt x="19" y="6"/>
                            </a:lnTo>
                            <a:lnTo>
                              <a:pt x="19" y="8"/>
                            </a:lnTo>
                            <a:lnTo>
                              <a:pt x="18" y="9"/>
                            </a:lnTo>
                            <a:lnTo>
                              <a:pt x="14" y="11"/>
                            </a:lnTo>
                            <a:lnTo>
                              <a:pt x="14" y="13"/>
                            </a:lnTo>
                            <a:lnTo>
                              <a:pt x="11" y="13"/>
                            </a:lnTo>
                            <a:lnTo>
                              <a:pt x="7" y="16"/>
                            </a:lnTo>
                            <a:lnTo>
                              <a:pt x="1" y="17"/>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85" name="Freeform 26">
                        <a:extLst>
                          <a:ext uri="{FF2B5EF4-FFF2-40B4-BE49-F238E27FC236}">
                            <a16:creationId xmlns:a16="http://schemas.microsoft.com/office/drawing/2014/main" xmlns="" id="{5B5F1FD7-8337-B446-B58C-45EED55063CA}"/>
                          </a:ext>
                        </a:extLst>
                      </p:cNvPr>
                      <p:cNvSpPr/>
                      <p:nvPr/>
                    </p:nvSpPr>
                    <p:spPr>
                      <a:xfrm>
                        <a:off x="469900" y="3189288"/>
                        <a:ext cx="33337" cy="26988"/>
                      </a:xfrm>
                      <a:custGeom>
                        <a:avLst/>
                        <a:gdLst>
                          <a:gd name="T0" fmla="*/ 1 w 21"/>
                          <a:gd name="T1" fmla="*/ 17 h 17"/>
                          <a:gd name="T2" fmla="*/ 0 w 21"/>
                          <a:gd name="T3" fmla="*/ 16 h 17"/>
                          <a:gd name="T4" fmla="*/ 0 w 21"/>
                          <a:gd name="T5" fmla="*/ 15 h 17"/>
                          <a:gd name="T6" fmla="*/ 6 w 21"/>
                          <a:gd name="T7" fmla="*/ 13 h 17"/>
                          <a:gd name="T8" fmla="*/ 8 w 21"/>
                          <a:gd name="T9" fmla="*/ 12 h 17"/>
                          <a:gd name="T10" fmla="*/ 9 w 21"/>
                          <a:gd name="T11" fmla="*/ 9 h 17"/>
                          <a:gd name="T12" fmla="*/ 10 w 21"/>
                          <a:gd name="T13" fmla="*/ 7 h 17"/>
                          <a:gd name="T14" fmla="*/ 12 w 21"/>
                          <a:gd name="T15" fmla="*/ 8 h 17"/>
                          <a:gd name="T16" fmla="*/ 13 w 21"/>
                          <a:gd name="T17" fmla="*/ 7 h 17"/>
                          <a:gd name="T18" fmla="*/ 12 w 21"/>
                          <a:gd name="T19" fmla="*/ 6 h 17"/>
                          <a:gd name="T20" fmla="*/ 11 w 21"/>
                          <a:gd name="T21" fmla="*/ 6 h 17"/>
                          <a:gd name="T22" fmla="*/ 9 w 21"/>
                          <a:gd name="T23" fmla="*/ 3 h 17"/>
                          <a:gd name="T24" fmla="*/ 9 w 21"/>
                          <a:gd name="T25" fmla="*/ 2 h 17"/>
                          <a:gd name="T26" fmla="*/ 12 w 21"/>
                          <a:gd name="T27" fmla="*/ 1 h 17"/>
                          <a:gd name="T28" fmla="*/ 14 w 21"/>
                          <a:gd name="T29" fmla="*/ 0 h 17"/>
                          <a:gd name="T30" fmla="*/ 15 w 21"/>
                          <a:gd name="T31" fmla="*/ 1 h 17"/>
                          <a:gd name="T32" fmla="*/ 16 w 21"/>
                          <a:gd name="T33" fmla="*/ 3 h 17"/>
                          <a:gd name="T34" fmla="*/ 19 w 21"/>
                          <a:gd name="T35" fmla="*/ 0 h 17"/>
                          <a:gd name="T36" fmla="*/ 20 w 21"/>
                          <a:gd name="T37" fmla="*/ 0 h 17"/>
                          <a:gd name="T38" fmla="*/ 21 w 21"/>
                          <a:gd name="T39" fmla="*/ 1 h 17"/>
                          <a:gd name="T40" fmla="*/ 20 w 21"/>
                          <a:gd name="T41" fmla="*/ 3 h 17"/>
                          <a:gd name="T42" fmla="*/ 18 w 21"/>
                          <a:gd name="T43" fmla="*/ 5 h 17"/>
                          <a:gd name="T44" fmla="*/ 17 w 21"/>
                          <a:gd name="T45" fmla="*/ 7 h 17"/>
                          <a:gd name="T46" fmla="*/ 19 w 21"/>
                          <a:gd name="T47" fmla="*/ 6 h 17"/>
                          <a:gd name="T48" fmla="*/ 19 w 21"/>
                          <a:gd name="T49" fmla="*/ 8 h 17"/>
                          <a:gd name="T50" fmla="*/ 18 w 21"/>
                          <a:gd name="T51" fmla="*/ 9 h 17"/>
                          <a:gd name="T52" fmla="*/ 14 w 21"/>
                          <a:gd name="T53" fmla="*/ 11 h 17"/>
                          <a:gd name="T54" fmla="*/ 14 w 21"/>
                          <a:gd name="T55" fmla="*/ 13 h 17"/>
                          <a:gd name="T56" fmla="*/ 11 w 21"/>
                          <a:gd name="T57" fmla="*/ 13 h 17"/>
                          <a:gd name="T58" fmla="*/ 7 w 21"/>
                          <a:gd name="T59" fmla="*/ 16 h 17"/>
                          <a:gd name="T60" fmla="*/ 1 w 21"/>
                          <a:gd name="T6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 h="17">
                            <a:moveTo>
                              <a:pt x="1" y="17"/>
                            </a:moveTo>
                            <a:lnTo>
                              <a:pt x="0" y="16"/>
                            </a:lnTo>
                            <a:lnTo>
                              <a:pt x="0" y="15"/>
                            </a:lnTo>
                            <a:lnTo>
                              <a:pt x="6" y="13"/>
                            </a:lnTo>
                            <a:lnTo>
                              <a:pt x="8" y="12"/>
                            </a:lnTo>
                            <a:lnTo>
                              <a:pt x="9" y="9"/>
                            </a:lnTo>
                            <a:lnTo>
                              <a:pt x="10" y="7"/>
                            </a:lnTo>
                            <a:lnTo>
                              <a:pt x="12" y="8"/>
                            </a:lnTo>
                            <a:lnTo>
                              <a:pt x="13" y="7"/>
                            </a:lnTo>
                            <a:lnTo>
                              <a:pt x="12" y="6"/>
                            </a:lnTo>
                            <a:lnTo>
                              <a:pt x="11" y="6"/>
                            </a:lnTo>
                            <a:lnTo>
                              <a:pt x="9" y="3"/>
                            </a:lnTo>
                            <a:lnTo>
                              <a:pt x="9" y="2"/>
                            </a:lnTo>
                            <a:lnTo>
                              <a:pt x="12" y="1"/>
                            </a:lnTo>
                            <a:lnTo>
                              <a:pt x="14" y="0"/>
                            </a:lnTo>
                            <a:lnTo>
                              <a:pt x="15" y="1"/>
                            </a:lnTo>
                            <a:lnTo>
                              <a:pt x="16" y="3"/>
                            </a:lnTo>
                            <a:lnTo>
                              <a:pt x="19" y="0"/>
                            </a:lnTo>
                            <a:lnTo>
                              <a:pt x="20" y="0"/>
                            </a:lnTo>
                            <a:lnTo>
                              <a:pt x="21" y="1"/>
                            </a:lnTo>
                            <a:lnTo>
                              <a:pt x="20" y="3"/>
                            </a:lnTo>
                            <a:lnTo>
                              <a:pt x="18" y="5"/>
                            </a:lnTo>
                            <a:lnTo>
                              <a:pt x="17" y="7"/>
                            </a:lnTo>
                            <a:lnTo>
                              <a:pt x="19" y="6"/>
                            </a:lnTo>
                            <a:lnTo>
                              <a:pt x="19" y="8"/>
                            </a:lnTo>
                            <a:lnTo>
                              <a:pt x="18" y="9"/>
                            </a:lnTo>
                            <a:lnTo>
                              <a:pt x="14" y="11"/>
                            </a:lnTo>
                            <a:lnTo>
                              <a:pt x="14" y="13"/>
                            </a:lnTo>
                            <a:lnTo>
                              <a:pt x="11" y="13"/>
                            </a:lnTo>
                            <a:lnTo>
                              <a:pt x="7" y="16"/>
                            </a:lnTo>
                            <a:lnTo>
                              <a:pt x="1" y="17"/>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86" name="Freeform 27">
                        <a:extLst>
                          <a:ext uri="{FF2B5EF4-FFF2-40B4-BE49-F238E27FC236}">
                            <a16:creationId xmlns:a16="http://schemas.microsoft.com/office/drawing/2014/main" xmlns="" id="{EEAA2054-93B8-1045-8A41-A8015F810AFA}"/>
                          </a:ext>
                        </a:extLst>
                      </p:cNvPr>
                      <p:cNvSpPr/>
                      <p:nvPr/>
                    </p:nvSpPr>
                    <p:spPr>
                      <a:xfrm>
                        <a:off x="508000" y="3179763"/>
                        <a:ext cx="7937" cy="7938"/>
                      </a:xfrm>
                      <a:custGeom>
                        <a:avLst/>
                        <a:gdLst>
                          <a:gd name="T0" fmla="*/ 1 w 5"/>
                          <a:gd name="T1" fmla="*/ 0 h 5"/>
                          <a:gd name="T2" fmla="*/ 2 w 5"/>
                          <a:gd name="T3" fmla="*/ 1 h 5"/>
                          <a:gd name="T4" fmla="*/ 4 w 5"/>
                          <a:gd name="T5" fmla="*/ 1 h 5"/>
                          <a:gd name="T6" fmla="*/ 5 w 5"/>
                          <a:gd name="T7" fmla="*/ 3 h 5"/>
                          <a:gd name="T8" fmla="*/ 3 w 5"/>
                          <a:gd name="T9" fmla="*/ 5 h 5"/>
                          <a:gd name="T10" fmla="*/ 0 w 5"/>
                          <a:gd name="T11" fmla="*/ 4 h 5"/>
                          <a:gd name="T12" fmla="*/ 0 w 5"/>
                          <a:gd name="T13" fmla="*/ 3 h 5"/>
                          <a:gd name="T14" fmla="*/ 0 w 5"/>
                          <a:gd name="T15" fmla="*/ 1 h 5"/>
                          <a:gd name="T16" fmla="*/ 1 w 5"/>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
                            <a:moveTo>
                              <a:pt x="1" y="0"/>
                            </a:moveTo>
                            <a:lnTo>
                              <a:pt x="2" y="1"/>
                            </a:lnTo>
                            <a:lnTo>
                              <a:pt x="4" y="1"/>
                            </a:lnTo>
                            <a:lnTo>
                              <a:pt x="5" y="3"/>
                            </a:lnTo>
                            <a:lnTo>
                              <a:pt x="3" y="5"/>
                            </a:lnTo>
                            <a:lnTo>
                              <a:pt x="0" y="4"/>
                            </a:lnTo>
                            <a:lnTo>
                              <a:pt x="0" y="3"/>
                            </a:lnTo>
                            <a:lnTo>
                              <a:pt x="0" y="1"/>
                            </a:lnTo>
                            <a:lnTo>
                              <a:pt x="1"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87" name="Freeform 28">
                        <a:extLst>
                          <a:ext uri="{FF2B5EF4-FFF2-40B4-BE49-F238E27FC236}">
                            <a16:creationId xmlns:a16="http://schemas.microsoft.com/office/drawing/2014/main" xmlns="" id="{A4434E99-7F86-B540-9FCC-B504A926C7A7}"/>
                          </a:ext>
                        </a:extLst>
                      </p:cNvPr>
                      <p:cNvSpPr/>
                      <p:nvPr/>
                    </p:nvSpPr>
                    <p:spPr>
                      <a:xfrm>
                        <a:off x="508000" y="3179763"/>
                        <a:ext cx="7937" cy="7938"/>
                      </a:xfrm>
                      <a:custGeom>
                        <a:avLst/>
                        <a:gdLst>
                          <a:gd name="T0" fmla="*/ 1 w 5"/>
                          <a:gd name="T1" fmla="*/ 0 h 5"/>
                          <a:gd name="T2" fmla="*/ 2 w 5"/>
                          <a:gd name="T3" fmla="*/ 1 h 5"/>
                          <a:gd name="T4" fmla="*/ 4 w 5"/>
                          <a:gd name="T5" fmla="*/ 1 h 5"/>
                          <a:gd name="T6" fmla="*/ 5 w 5"/>
                          <a:gd name="T7" fmla="*/ 3 h 5"/>
                          <a:gd name="T8" fmla="*/ 3 w 5"/>
                          <a:gd name="T9" fmla="*/ 5 h 5"/>
                          <a:gd name="T10" fmla="*/ 0 w 5"/>
                          <a:gd name="T11" fmla="*/ 4 h 5"/>
                          <a:gd name="T12" fmla="*/ 0 w 5"/>
                          <a:gd name="T13" fmla="*/ 3 h 5"/>
                          <a:gd name="T14" fmla="*/ 0 w 5"/>
                          <a:gd name="T15" fmla="*/ 1 h 5"/>
                          <a:gd name="T16" fmla="*/ 1 w 5"/>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
                            <a:moveTo>
                              <a:pt x="1" y="0"/>
                            </a:moveTo>
                            <a:lnTo>
                              <a:pt x="2" y="1"/>
                            </a:lnTo>
                            <a:lnTo>
                              <a:pt x="4" y="1"/>
                            </a:lnTo>
                            <a:lnTo>
                              <a:pt x="5" y="3"/>
                            </a:lnTo>
                            <a:lnTo>
                              <a:pt x="3" y="5"/>
                            </a:lnTo>
                            <a:lnTo>
                              <a:pt x="0" y="4"/>
                            </a:lnTo>
                            <a:lnTo>
                              <a:pt x="0" y="3"/>
                            </a:lnTo>
                            <a:lnTo>
                              <a:pt x="0" y="1"/>
                            </a:lnTo>
                            <a:lnTo>
                              <a:pt x="1" y="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88" name="Freeform 29">
                        <a:extLst>
                          <a:ext uri="{FF2B5EF4-FFF2-40B4-BE49-F238E27FC236}">
                            <a16:creationId xmlns:a16="http://schemas.microsoft.com/office/drawing/2014/main" xmlns="" id="{339CFA44-17F9-9047-ACCF-D41F16DAE71D}"/>
                          </a:ext>
                        </a:extLst>
                      </p:cNvPr>
                      <p:cNvSpPr/>
                      <p:nvPr/>
                    </p:nvSpPr>
                    <p:spPr>
                      <a:xfrm>
                        <a:off x="534988" y="3146425"/>
                        <a:ext cx="39687" cy="28575"/>
                      </a:xfrm>
                      <a:custGeom>
                        <a:avLst/>
                        <a:gdLst>
                          <a:gd name="T0" fmla="*/ 0 w 25"/>
                          <a:gd name="T1" fmla="*/ 12 h 18"/>
                          <a:gd name="T2" fmla="*/ 5 w 25"/>
                          <a:gd name="T3" fmla="*/ 7 h 18"/>
                          <a:gd name="T4" fmla="*/ 6 w 25"/>
                          <a:gd name="T5" fmla="*/ 4 h 18"/>
                          <a:gd name="T6" fmla="*/ 10 w 25"/>
                          <a:gd name="T7" fmla="*/ 4 h 18"/>
                          <a:gd name="T8" fmla="*/ 13 w 25"/>
                          <a:gd name="T9" fmla="*/ 3 h 18"/>
                          <a:gd name="T10" fmla="*/ 18 w 25"/>
                          <a:gd name="T11" fmla="*/ 0 h 18"/>
                          <a:gd name="T12" fmla="*/ 19 w 25"/>
                          <a:gd name="T13" fmla="*/ 1 h 18"/>
                          <a:gd name="T14" fmla="*/ 21 w 25"/>
                          <a:gd name="T15" fmla="*/ 6 h 18"/>
                          <a:gd name="T16" fmla="*/ 23 w 25"/>
                          <a:gd name="T17" fmla="*/ 8 h 18"/>
                          <a:gd name="T18" fmla="*/ 24 w 25"/>
                          <a:gd name="T19" fmla="*/ 8 h 18"/>
                          <a:gd name="T20" fmla="*/ 25 w 25"/>
                          <a:gd name="T21" fmla="*/ 8 h 18"/>
                          <a:gd name="T22" fmla="*/ 25 w 25"/>
                          <a:gd name="T23" fmla="*/ 9 h 18"/>
                          <a:gd name="T24" fmla="*/ 25 w 25"/>
                          <a:gd name="T25" fmla="*/ 10 h 18"/>
                          <a:gd name="T26" fmla="*/ 22 w 25"/>
                          <a:gd name="T27" fmla="*/ 9 h 18"/>
                          <a:gd name="T28" fmla="*/ 21 w 25"/>
                          <a:gd name="T29" fmla="*/ 11 h 18"/>
                          <a:gd name="T30" fmla="*/ 18 w 25"/>
                          <a:gd name="T31" fmla="*/ 12 h 18"/>
                          <a:gd name="T32" fmla="*/ 11 w 25"/>
                          <a:gd name="T33" fmla="*/ 12 h 18"/>
                          <a:gd name="T34" fmla="*/ 5 w 25"/>
                          <a:gd name="T35" fmla="*/ 18 h 18"/>
                          <a:gd name="T36" fmla="*/ 2 w 25"/>
                          <a:gd name="T37" fmla="*/ 15 h 18"/>
                          <a:gd name="T38" fmla="*/ 0 w 25"/>
                          <a:gd name="T39"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18">
                            <a:moveTo>
                              <a:pt x="0" y="12"/>
                            </a:moveTo>
                            <a:lnTo>
                              <a:pt x="5" y="7"/>
                            </a:lnTo>
                            <a:lnTo>
                              <a:pt x="6" y="4"/>
                            </a:lnTo>
                            <a:lnTo>
                              <a:pt x="10" y="4"/>
                            </a:lnTo>
                            <a:lnTo>
                              <a:pt x="13" y="3"/>
                            </a:lnTo>
                            <a:lnTo>
                              <a:pt x="18" y="0"/>
                            </a:lnTo>
                            <a:lnTo>
                              <a:pt x="19" y="1"/>
                            </a:lnTo>
                            <a:lnTo>
                              <a:pt x="21" y="6"/>
                            </a:lnTo>
                            <a:lnTo>
                              <a:pt x="23" y="8"/>
                            </a:lnTo>
                            <a:lnTo>
                              <a:pt x="24" y="8"/>
                            </a:lnTo>
                            <a:lnTo>
                              <a:pt x="25" y="8"/>
                            </a:lnTo>
                            <a:lnTo>
                              <a:pt x="25" y="9"/>
                            </a:lnTo>
                            <a:lnTo>
                              <a:pt x="25" y="10"/>
                            </a:lnTo>
                            <a:lnTo>
                              <a:pt x="22" y="9"/>
                            </a:lnTo>
                            <a:lnTo>
                              <a:pt x="21" y="11"/>
                            </a:lnTo>
                            <a:lnTo>
                              <a:pt x="18" y="12"/>
                            </a:lnTo>
                            <a:lnTo>
                              <a:pt x="11" y="12"/>
                            </a:lnTo>
                            <a:lnTo>
                              <a:pt x="5" y="18"/>
                            </a:lnTo>
                            <a:lnTo>
                              <a:pt x="2" y="15"/>
                            </a:lnTo>
                            <a:lnTo>
                              <a:pt x="0" y="12"/>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89" name="Freeform 30">
                        <a:extLst>
                          <a:ext uri="{FF2B5EF4-FFF2-40B4-BE49-F238E27FC236}">
                            <a16:creationId xmlns:a16="http://schemas.microsoft.com/office/drawing/2014/main" xmlns="" id="{9CA8C353-E1D6-CF4A-9B27-E73346D3EA6A}"/>
                          </a:ext>
                        </a:extLst>
                      </p:cNvPr>
                      <p:cNvSpPr/>
                      <p:nvPr/>
                    </p:nvSpPr>
                    <p:spPr>
                      <a:xfrm>
                        <a:off x="534988" y="3146425"/>
                        <a:ext cx="39687" cy="28575"/>
                      </a:xfrm>
                      <a:custGeom>
                        <a:avLst/>
                        <a:gdLst>
                          <a:gd name="T0" fmla="*/ 0 w 25"/>
                          <a:gd name="T1" fmla="*/ 12 h 18"/>
                          <a:gd name="T2" fmla="*/ 5 w 25"/>
                          <a:gd name="T3" fmla="*/ 7 h 18"/>
                          <a:gd name="T4" fmla="*/ 6 w 25"/>
                          <a:gd name="T5" fmla="*/ 4 h 18"/>
                          <a:gd name="T6" fmla="*/ 10 w 25"/>
                          <a:gd name="T7" fmla="*/ 4 h 18"/>
                          <a:gd name="T8" fmla="*/ 13 w 25"/>
                          <a:gd name="T9" fmla="*/ 3 h 18"/>
                          <a:gd name="T10" fmla="*/ 18 w 25"/>
                          <a:gd name="T11" fmla="*/ 0 h 18"/>
                          <a:gd name="T12" fmla="*/ 19 w 25"/>
                          <a:gd name="T13" fmla="*/ 1 h 18"/>
                          <a:gd name="T14" fmla="*/ 21 w 25"/>
                          <a:gd name="T15" fmla="*/ 6 h 18"/>
                          <a:gd name="T16" fmla="*/ 23 w 25"/>
                          <a:gd name="T17" fmla="*/ 8 h 18"/>
                          <a:gd name="T18" fmla="*/ 24 w 25"/>
                          <a:gd name="T19" fmla="*/ 8 h 18"/>
                          <a:gd name="T20" fmla="*/ 25 w 25"/>
                          <a:gd name="T21" fmla="*/ 8 h 18"/>
                          <a:gd name="T22" fmla="*/ 25 w 25"/>
                          <a:gd name="T23" fmla="*/ 9 h 18"/>
                          <a:gd name="T24" fmla="*/ 25 w 25"/>
                          <a:gd name="T25" fmla="*/ 10 h 18"/>
                          <a:gd name="T26" fmla="*/ 22 w 25"/>
                          <a:gd name="T27" fmla="*/ 9 h 18"/>
                          <a:gd name="T28" fmla="*/ 21 w 25"/>
                          <a:gd name="T29" fmla="*/ 11 h 18"/>
                          <a:gd name="T30" fmla="*/ 18 w 25"/>
                          <a:gd name="T31" fmla="*/ 12 h 18"/>
                          <a:gd name="T32" fmla="*/ 11 w 25"/>
                          <a:gd name="T33" fmla="*/ 12 h 18"/>
                          <a:gd name="T34" fmla="*/ 5 w 25"/>
                          <a:gd name="T35" fmla="*/ 18 h 18"/>
                          <a:gd name="T36" fmla="*/ 2 w 25"/>
                          <a:gd name="T37" fmla="*/ 15 h 18"/>
                          <a:gd name="T38" fmla="*/ 0 w 25"/>
                          <a:gd name="T39"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18">
                            <a:moveTo>
                              <a:pt x="0" y="12"/>
                            </a:moveTo>
                            <a:lnTo>
                              <a:pt x="5" y="7"/>
                            </a:lnTo>
                            <a:lnTo>
                              <a:pt x="6" y="4"/>
                            </a:lnTo>
                            <a:lnTo>
                              <a:pt x="10" y="4"/>
                            </a:lnTo>
                            <a:lnTo>
                              <a:pt x="13" y="3"/>
                            </a:lnTo>
                            <a:lnTo>
                              <a:pt x="18" y="0"/>
                            </a:lnTo>
                            <a:lnTo>
                              <a:pt x="19" y="1"/>
                            </a:lnTo>
                            <a:lnTo>
                              <a:pt x="21" y="6"/>
                            </a:lnTo>
                            <a:lnTo>
                              <a:pt x="23" y="8"/>
                            </a:lnTo>
                            <a:lnTo>
                              <a:pt x="24" y="8"/>
                            </a:lnTo>
                            <a:lnTo>
                              <a:pt x="25" y="8"/>
                            </a:lnTo>
                            <a:lnTo>
                              <a:pt x="25" y="9"/>
                            </a:lnTo>
                            <a:lnTo>
                              <a:pt x="25" y="10"/>
                            </a:lnTo>
                            <a:lnTo>
                              <a:pt x="22" y="9"/>
                            </a:lnTo>
                            <a:lnTo>
                              <a:pt x="21" y="11"/>
                            </a:lnTo>
                            <a:lnTo>
                              <a:pt x="18" y="12"/>
                            </a:lnTo>
                            <a:lnTo>
                              <a:pt x="11" y="12"/>
                            </a:lnTo>
                            <a:lnTo>
                              <a:pt x="5" y="18"/>
                            </a:lnTo>
                            <a:lnTo>
                              <a:pt x="2" y="15"/>
                            </a:lnTo>
                            <a:lnTo>
                              <a:pt x="0" y="12"/>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90" name="Freeform 31">
                        <a:extLst>
                          <a:ext uri="{FF2B5EF4-FFF2-40B4-BE49-F238E27FC236}">
                            <a16:creationId xmlns:a16="http://schemas.microsoft.com/office/drawing/2014/main" xmlns="" id="{87A8D977-1199-0D48-B0E6-7A1A5F235996}"/>
                          </a:ext>
                        </a:extLst>
                      </p:cNvPr>
                      <p:cNvSpPr/>
                      <p:nvPr/>
                    </p:nvSpPr>
                    <p:spPr>
                      <a:xfrm>
                        <a:off x="763588" y="3030538"/>
                        <a:ext cx="60325" cy="49213"/>
                      </a:xfrm>
                      <a:custGeom>
                        <a:avLst/>
                        <a:gdLst>
                          <a:gd name="T0" fmla="*/ 0 w 38"/>
                          <a:gd name="T1" fmla="*/ 16 h 31"/>
                          <a:gd name="T2" fmla="*/ 2 w 38"/>
                          <a:gd name="T3" fmla="*/ 15 h 31"/>
                          <a:gd name="T4" fmla="*/ 5 w 38"/>
                          <a:gd name="T5" fmla="*/ 9 h 31"/>
                          <a:gd name="T6" fmla="*/ 7 w 38"/>
                          <a:gd name="T7" fmla="*/ 8 h 31"/>
                          <a:gd name="T8" fmla="*/ 10 w 38"/>
                          <a:gd name="T9" fmla="*/ 10 h 31"/>
                          <a:gd name="T10" fmla="*/ 12 w 38"/>
                          <a:gd name="T11" fmla="*/ 14 h 31"/>
                          <a:gd name="T12" fmla="*/ 15 w 38"/>
                          <a:gd name="T13" fmla="*/ 11 h 31"/>
                          <a:gd name="T14" fmla="*/ 15 w 38"/>
                          <a:gd name="T15" fmla="*/ 9 h 31"/>
                          <a:gd name="T16" fmla="*/ 13 w 38"/>
                          <a:gd name="T17" fmla="*/ 4 h 31"/>
                          <a:gd name="T18" fmla="*/ 14 w 38"/>
                          <a:gd name="T19" fmla="*/ 2 h 31"/>
                          <a:gd name="T20" fmla="*/ 17 w 38"/>
                          <a:gd name="T21" fmla="*/ 4 h 31"/>
                          <a:gd name="T22" fmla="*/ 18 w 38"/>
                          <a:gd name="T23" fmla="*/ 7 h 31"/>
                          <a:gd name="T24" fmla="*/ 21 w 38"/>
                          <a:gd name="T25" fmla="*/ 4 h 31"/>
                          <a:gd name="T26" fmla="*/ 24 w 38"/>
                          <a:gd name="T27" fmla="*/ 3 h 31"/>
                          <a:gd name="T28" fmla="*/ 23 w 38"/>
                          <a:gd name="T29" fmla="*/ 0 h 31"/>
                          <a:gd name="T30" fmla="*/ 25 w 38"/>
                          <a:gd name="T31" fmla="*/ 1 h 31"/>
                          <a:gd name="T32" fmla="*/ 27 w 38"/>
                          <a:gd name="T33" fmla="*/ 4 h 31"/>
                          <a:gd name="T34" fmla="*/ 30 w 38"/>
                          <a:gd name="T35" fmla="*/ 2 h 31"/>
                          <a:gd name="T36" fmla="*/ 33 w 38"/>
                          <a:gd name="T37" fmla="*/ 2 h 31"/>
                          <a:gd name="T38" fmla="*/ 32 w 38"/>
                          <a:gd name="T39" fmla="*/ 6 h 31"/>
                          <a:gd name="T40" fmla="*/ 33 w 38"/>
                          <a:gd name="T41" fmla="*/ 8 h 31"/>
                          <a:gd name="T42" fmla="*/ 38 w 38"/>
                          <a:gd name="T43" fmla="*/ 9 h 31"/>
                          <a:gd name="T44" fmla="*/ 33 w 38"/>
                          <a:gd name="T45" fmla="*/ 13 h 31"/>
                          <a:gd name="T46" fmla="*/ 27 w 38"/>
                          <a:gd name="T47" fmla="*/ 11 h 31"/>
                          <a:gd name="T48" fmla="*/ 30 w 38"/>
                          <a:gd name="T49" fmla="*/ 14 h 31"/>
                          <a:gd name="T50" fmla="*/ 31 w 38"/>
                          <a:gd name="T51" fmla="*/ 17 h 31"/>
                          <a:gd name="T52" fmla="*/ 29 w 38"/>
                          <a:gd name="T53" fmla="*/ 15 h 31"/>
                          <a:gd name="T54" fmla="*/ 26 w 38"/>
                          <a:gd name="T55" fmla="*/ 16 h 31"/>
                          <a:gd name="T56" fmla="*/ 25 w 38"/>
                          <a:gd name="T57" fmla="*/ 17 h 31"/>
                          <a:gd name="T58" fmla="*/ 24 w 38"/>
                          <a:gd name="T59" fmla="*/ 18 h 31"/>
                          <a:gd name="T60" fmla="*/ 19 w 38"/>
                          <a:gd name="T61" fmla="*/ 23 h 31"/>
                          <a:gd name="T62" fmla="*/ 17 w 38"/>
                          <a:gd name="T63" fmla="*/ 24 h 31"/>
                          <a:gd name="T64" fmla="*/ 17 w 38"/>
                          <a:gd name="T65" fmla="*/ 27 h 31"/>
                          <a:gd name="T66" fmla="*/ 11 w 38"/>
                          <a:gd name="T67" fmla="*/ 31 h 31"/>
                          <a:gd name="T68" fmla="*/ 14 w 38"/>
                          <a:gd name="T69" fmla="*/ 25 h 31"/>
                          <a:gd name="T70" fmla="*/ 11 w 38"/>
                          <a:gd name="T71" fmla="*/ 23 h 31"/>
                          <a:gd name="T72" fmla="*/ 10 w 38"/>
                          <a:gd name="T73" fmla="*/ 21 h 31"/>
                          <a:gd name="T74" fmla="*/ 7 w 38"/>
                          <a:gd name="T75" fmla="*/ 21 h 31"/>
                          <a:gd name="T76" fmla="*/ 9 w 38"/>
                          <a:gd name="T77" fmla="*/ 22 h 31"/>
                          <a:gd name="T78" fmla="*/ 8 w 38"/>
                          <a:gd name="T79" fmla="*/ 28 h 31"/>
                          <a:gd name="T80" fmla="*/ 4 w 38"/>
                          <a:gd name="T81" fmla="*/ 18 h 31"/>
                          <a:gd name="T82" fmla="*/ 1 w 38"/>
                          <a:gd name="T83"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 h="31">
                            <a:moveTo>
                              <a:pt x="1" y="16"/>
                            </a:moveTo>
                            <a:lnTo>
                              <a:pt x="0" y="16"/>
                            </a:lnTo>
                            <a:lnTo>
                              <a:pt x="0" y="15"/>
                            </a:lnTo>
                            <a:lnTo>
                              <a:pt x="2" y="15"/>
                            </a:lnTo>
                            <a:lnTo>
                              <a:pt x="2" y="13"/>
                            </a:lnTo>
                            <a:lnTo>
                              <a:pt x="5" y="9"/>
                            </a:lnTo>
                            <a:lnTo>
                              <a:pt x="6" y="9"/>
                            </a:lnTo>
                            <a:lnTo>
                              <a:pt x="7" y="8"/>
                            </a:lnTo>
                            <a:lnTo>
                              <a:pt x="12" y="8"/>
                            </a:lnTo>
                            <a:lnTo>
                              <a:pt x="10" y="10"/>
                            </a:lnTo>
                            <a:lnTo>
                              <a:pt x="11" y="11"/>
                            </a:lnTo>
                            <a:lnTo>
                              <a:pt x="12" y="14"/>
                            </a:lnTo>
                            <a:lnTo>
                              <a:pt x="15" y="14"/>
                            </a:lnTo>
                            <a:lnTo>
                              <a:pt x="15" y="11"/>
                            </a:lnTo>
                            <a:lnTo>
                              <a:pt x="15" y="11"/>
                            </a:lnTo>
                            <a:lnTo>
                              <a:pt x="15" y="9"/>
                            </a:lnTo>
                            <a:lnTo>
                              <a:pt x="16" y="9"/>
                            </a:lnTo>
                            <a:lnTo>
                              <a:pt x="13" y="4"/>
                            </a:lnTo>
                            <a:lnTo>
                              <a:pt x="13" y="3"/>
                            </a:lnTo>
                            <a:lnTo>
                              <a:pt x="14" y="2"/>
                            </a:lnTo>
                            <a:lnTo>
                              <a:pt x="16" y="2"/>
                            </a:lnTo>
                            <a:lnTo>
                              <a:pt x="17" y="4"/>
                            </a:lnTo>
                            <a:lnTo>
                              <a:pt x="17" y="7"/>
                            </a:lnTo>
                            <a:lnTo>
                              <a:pt x="18" y="7"/>
                            </a:lnTo>
                            <a:lnTo>
                              <a:pt x="20" y="4"/>
                            </a:lnTo>
                            <a:lnTo>
                              <a:pt x="21" y="4"/>
                            </a:lnTo>
                            <a:lnTo>
                              <a:pt x="23" y="4"/>
                            </a:lnTo>
                            <a:lnTo>
                              <a:pt x="24" y="3"/>
                            </a:lnTo>
                            <a:lnTo>
                              <a:pt x="24" y="2"/>
                            </a:lnTo>
                            <a:lnTo>
                              <a:pt x="23" y="0"/>
                            </a:lnTo>
                            <a:lnTo>
                              <a:pt x="25" y="1"/>
                            </a:lnTo>
                            <a:lnTo>
                              <a:pt x="25" y="1"/>
                            </a:lnTo>
                            <a:lnTo>
                              <a:pt x="27" y="1"/>
                            </a:lnTo>
                            <a:lnTo>
                              <a:pt x="27" y="4"/>
                            </a:lnTo>
                            <a:lnTo>
                              <a:pt x="28" y="5"/>
                            </a:lnTo>
                            <a:lnTo>
                              <a:pt x="30" y="2"/>
                            </a:lnTo>
                            <a:lnTo>
                              <a:pt x="32" y="1"/>
                            </a:lnTo>
                            <a:lnTo>
                              <a:pt x="33" y="2"/>
                            </a:lnTo>
                            <a:lnTo>
                              <a:pt x="32" y="6"/>
                            </a:lnTo>
                            <a:lnTo>
                              <a:pt x="32" y="6"/>
                            </a:lnTo>
                            <a:lnTo>
                              <a:pt x="32" y="8"/>
                            </a:lnTo>
                            <a:lnTo>
                              <a:pt x="33" y="8"/>
                            </a:lnTo>
                            <a:lnTo>
                              <a:pt x="33" y="9"/>
                            </a:lnTo>
                            <a:lnTo>
                              <a:pt x="38" y="9"/>
                            </a:lnTo>
                            <a:lnTo>
                              <a:pt x="36" y="13"/>
                            </a:lnTo>
                            <a:lnTo>
                              <a:pt x="33" y="13"/>
                            </a:lnTo>
                            <a:lnTo>
                              <a:pt x="29" y="11"/>
                            </a:lnTo>
                            <a:lnTo>
                              <a:pt x="27" y="11"/>
                            </a:lnTo>
                            <a:lnTo>
                              <a:pt x="26" y="13"/>
                            </a:lnTo>
                            <a:lnTo>
                              <a:pt x="30" y="14"/>
                            </a:lnTo>
                            <a:lnTo>
                              <a:pt x="31" y="15"/>
                            </a:lnTo>
                            <a:lnTo>
                              <a:pt x="31" y="17"/>
                            </a:lnTo>
                            <a:lnTo>
                              <a:pt x="29" y="17"/>
                            </a:lnTo>
                            <a:lnTo>
                              <a:pt x="29" y="15"/>
                            </a:lnTo>
                            <a:lnTo>
                              <a:pt x="28" y="15"/>
                            </a:lnTo>
                            <a:lnTo>
                              <a:pt x="26" y="16"/>
                            </a:lnTo>
                            <a:lnTo>
                              <a:pt x="24" y="17"/>
                            </a:lnTo>
                            <a:lnTo>
                              <a:pt x="25" y="17"/>
                            </a:lnTo>
                            <a:lnTo>
                              <a:pt x="26" y="18"/>
                            </a:lnTo>
                            <a:lnTo>
                              <a:pt x="24" y="18"/>
                            </a:lnTo>
                            <a:lnTo>
                              <a:pt x="21" y="19"/>
                            </a:lnTo>
                            <a:lnTo>
                              <a:pt x="19" y="23"/>
                            </a:lnTo>
                            <a:lnTo>
                              <a:pt x="17" y="23"/>
                            </a:lnTo>
                            <a:lnTo>
                              <a:pt x="17" y="24"/>
                            </a:lnTo>
                            <a:lnTo>
                              <a:pt x="17" y="25"/>
                            </a:lnTo>
                            <a:lnTo>
                              <a:pt x="17" y="27"/>
                            </a:lnTo>
                            <a:lnTo>
                              <a:pt x="16" y="29"/>
                            </a:lnTo>
                            <a:lnTo>
                              <a:pt x="11" y="31"/>
                            </a:lnTo>
                            <a:lnTo>
                              <a:pt x="14" y="26"/>
                            </a:lnTo>
                            <a:lnTo>
                              <a:pt x="14" y="25"/>
                            </a:lnTo>
                            <a:lnTo>
                              <a:pt x="11" y="25"/>
                            </a:lnTo>
                            <a:lnTo>
                              <a:pt x="11" y="23"/>
                            </a:lnTo>
                            <a:lnTo>
                              <a:pt x="12" y="22"/>
                            </a:lnTo>
                            <a:lnTo>
                              <a:pt x="10" y="21"/>
                            </a:lnTo>
                            <a:lnTo>
                              <a:pt x="8" y="20"/>
                            </a:lnTo>
                            <a:lnTo>
                              <a:pt x="7" y="21"/>
                            </a:lnTo>
                            <a:lnTo>
                              <a:pt x="7" y="21"/>
                            </a:lnTo>
                            <a:lnTo>
                              <a:pt x="9" y="22"/>
                            </a:lnTo>
                            <a:lnTo>
                              <a:pt x="9" y="27"/>
                            </a:lnTo>
                            <a:lnTo>
                              <a:pt x="8" y="28"/>
                            </a:lnTo>
                            <a:lnTo>
                              <a:pt x="5" y="26"/>
                            </a:lnTo>
                            <a:lnTo>
                              <a:pt x="4" y="18"/>
                            </a:lnTo>
                            <a:lnTo>
                              <a:pt x="2" y="17"/>
                            </a:lnTo>
                            <a:lnTo>
                              <a:pt x="1" y="16"/>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91" name="Freeform 32">
                        <a:extLst>
                          <a:ext uri="{FF2B5EF4-FFF2-40B4-BE49-F238E27FC236}">
                            <a16:creationId xmlns:a16="http://schemas.microsoft.com/office/drawing/2014/main" xmlns="" id="{C5CB0537-536C-2F41-BC9F-38A3A9F4D6ED}"/>
                          </a:ext>
                        </a:extLst>
                      </p:cNvPr>
                      <p:cNvSpPr/>
                      <p:nvPr/>
                    </p:nvSpPr>
                    <p:spPr>
                      <a:xfrm>
                        <a:off x="763588" y="3030538"/>
                        <a:ext cx="60325" cy="49213"/>
                      </a:xfrm>
                      <a:custGeom>
                        <a:avLst/>
                        <a:gdLst>
                          <a:gd name="T0" fmla="*/ 0 w 38"/>
                          <a:gd name="T1" fmla="*/ 16 h 31"/>
                          <a:gd name="T2" fmla="*/ 2 w 38"/>
                          <a:gd name="T3" fmla="*/ 15 h 31"/>
                          <a:gd name="T4" fmla="*/ 5 w 38"/>
                          <a:gd name="T5" fmla="*/ 9 h 31"/>
                          <a:gd name="T6" fmla="*/ 7 w 38"/>
                          <a:gd name="T7" fmla="*/ 8 h 31"/>
                          <a:gd name="T8" fmla="*/ 10 w 38"/>
                          <a:gd name="T9" fmla="*/ 10 h 31"/>
                          <a:gd name="T10" fmla="*/ 12 w 38"/>
                          <a:gd name="T11" fmla="*/ 14 h 31"/>
                          <a:gd name="T12" fmla="*/ 15 w 38"/>
                          <a:gd name="T13" fmla="*/ 11 h 31"/>
                          <a:gd name="T14" fmla="*/ 15 w 38"/>
                          <a:gd name="T15" fmla="*/ 9 h 31"/>
                          <a:gd name="T16" fmla="*/ 13 w 38"/>
                          <a:gd name="T17" fmla="*/ 4 h 31"/>
                          <a:gd name="T18" fmla="*/ 14 w 38"/>
                          <a:gd name="T19" fmla="*/ 2 h 31"/>
                          <a:gd name="T20" fmla="*/ 17 w 38"/>
                          <a:gd name="T21" fmla="*/ 4 h 31"/>
                          <a:gd name="T22" fmla="*/ 18 w 38"/>
                          <a:gd name="T23" fmla="*/ 7 h 31"/>
                          <a:gd name="T24" fmla="*/ 21 w 38"/>
                          <a:gd name="T25" fmla="*/ 4 h 31"/>
                          <a:gd name="T26" fmla="*/ 24 w 38"/>
                          <a:gd name="T27" fmla="*/ 3 h 31"/>
                          <a:gd name="T28" fmla="*/ 23 w 38"/>
                          <a:gd name="T29" fmla="*/ 0 h 31"/>
                          <a:gd name="T30" fmla="*/ 25 w 38"/>
                          <a:gd name="T31" fmla="*/ 1 h 31"/>
                          <a:gd name="T32" fmla="*/ 27 w 38"/>
                          <a:gd name="T33" fmla="*/ 4 h 31"/>
                          <a:gd name="T34" fmla="*/ 30 w 38"/>
                          <a:gd name="T35" fmla="*/ 2 h 31"/>
                          <a:gd name="T36" fmla="*/ 33 w 38"/>
                          <a:gd name="T37" fmla="*/ 2 h 31"/>
                          <a:gd name="T38" fmla="*/ 32 w 38"/>
                          <a:gd name="T39" fmla="*/ 6 h 31"/>
                          <a:gd name="T40" fmla="*/ 33 w 38"/>
                          <a:gd name="T41" fmla="*/ 8 h 31"/>
                          <a:gd name="T42" fmla="*/ 38 w 38"/>
                          <a:gd name="T43" fmla="*/ 9 h 31"/>
                          <a:gd name="T44" fmla="*/ 33 w 38"/>
                          <a:gd name="T45" fmla="*/ 13 h 31"/>
                          <a:gd name="T46" fmla="*/ 27 w 38"/>
                          <a:gd name="T47" fmla="*/ 11 h 31"/>
                          <a:gd name="T48" fmla="*/ 30 w 38"/>
                          <a:gd name="T49" fmla="*/ 14 h 31"/>
                          <a:gd name="T50" fmla="*/ 31 w 38"/>
                          <a:gd name="T51" fmla="*/ 17 h 31"/>
                          <a:gd name="T52" fmla="*/ 29 w 38"/>
                          <a:gd name="T53" fmla="*/ 15 h 31"/>
                          <a:gd name="T54" fmla="*/ 26 w 38"/>
                          <a:gd name="T55" fmla="*/ 16 h 31"/>
                          <a:gd name="T56" fmla="*/ 25 w 38"/>
                          <a:gd name="T57" fmla="*/ 17 h 31"/>
                          <a:gd name="T58" fmla="*/ 24 w 38"/>
                          <a:gd name="T59" fmla="*/ 18 h 31"/>
                          <a:gd name="T60" fmla="*/ 19 w 38"/>
                          <a:gd name="T61" fmla="*/ 23 h 31"/>
                          <a:gd name="T62" fmla="*/ 17 w 38"/>
                          <a:gd name="T63" fmla="*/ 24 h 31"/>
                          <a:gd name="T64" fmla="*/ 17 w 38"/>
                          <a:gd name="T65" fmla="*/ 27 h 31"/>
                          <a:gd name="T66" fmla="*/ 11 w 38"/>
                          <a:gd name="T67" fmla="*/ 31 h 31"/>
                          <a:gd name="T68" fmla="*/ 14 w 38"/>
                          <a:gd name="T69" fmla="*/ 25 h 31"/>
                          <a:gd name="T70" fmla="*/ 11 w 38"/>
                          <a:gd name="T71" fmla="*/ 23 h 31"/>
                          <a:gd name="T72" fmla="*/ 10 w 38"/>
                          <a:gd name="T73" fmla="*/ 21 h 31"/>
                          <a:gd name="T74" fmla="*/ 7 w 38"/>
                          <a:gd name="T75" fmla="*/ 21 h 31"/>
                          <a:gd name="T76" fmla="*/ 9 w 38"/>
                          <a:gd name="T77" fmla="*/ 22 h 31"/>
                          <a:gd name="T78" fmla="*/ 8 w 38"/>
                          <a:gd name="T79" fmla="*/ 28 h 31"/>
                          <a:gd name="T80" fmla="*/ 4 w 38"/>
                          <a:gd name="T81" fmla="*/ 18 h 31"/>
                          <a:gd name="T82" fmla="*/ 1 w 38"/>
                          <a:gd name="T83"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 h="31">
                            <a:moveTo>
                              <a:pt x="1" y="16"/>
                            </a:moveTo>
                            <a:lnTo>
                              <a:pt x="0" y="16"/>
                            </a:lnTo>
                            <a:lnTo>
                              <a:pt x="0" y="15"/>
                            </a:lnTo>
                            <a:lnTo>
                              <a:pt x="2" y="15"/>
                            </a:lnTo>
                            <a:lnTo>
                              <a:pt x="2" y="13"/>
                            </a:lnTo>
                            <a:lnTo>
                              <a:pt x="5" y="9"/>
                            </a:lnTo>
                            <a:lnTo>
                              <a:pt x="6" y="9"/>
                            </a:lnTo>
                            <a:lnTo>
                              <a:pt x="7" y="8"/>
                            </a:lnTo>
                            <a:lnTo>
                              <a:pt x="12" y="8"/>
                            </a:lnTo>
                            <a:lnTo>
                              <a:pt x="10" y="10"/>
                            </a:lnTo>
                            <a:lnTo>
                              <a:pt x="11" y="11"/>
                            </a:lnTo>
                            <a:lnTo>
                              <a:pt x="12" y="14"/>
                            </a:lnTo>
                            <a:lnTo>
                              <a:pt x="15" y="14"/>
                            </a:lnTo>
                            <a:lnTo>
                              <a:pt x="15" y="11"/>
                            </a:lnTo>
                            <a:lnTo>
                              <a:pt x="15" y="11"/>
                            </a:lnTo>
                            <a:lnTo>
                              <a:pt x="15" y="9"/>
                            </a:lnTo>
                            <a:lnTo>
                              <a:pt x="16" y="9"/>
                            </a:lnTo>
                            <a:lnTo>
                              <a:pt x="13" y="4"/>
                            </a:lnTo>
                            <a:lnTo>
                              <a:pt x="13" y="3"/>
                            </a:lnTo>
                            <a:lnTo>
                              <a:pt x="14" y="2"/>
                            </a:lnTo>
                            <a:lnTo>
                              <a:pt x="16" y="2"/>
                            </a:lnTo>
                            <a:lnTo>
                              <a:pt x="17" y="4"/>
                            </a:lnTo>
                            <a:lnTo>
                              <a:pt x="17" y="7"/>
                            </a:lnTo>
                            <a:lnTo>
                              <a:pt x="18" y="7"/>
                            </a:lnTo>
                            <a:lnTo>
                              <a:pt x="20" y="4"/>
                            </a:lnTo>
                            <a:lnTo>
                              <a:pt x="21" y="4"/>
                            </a:lnTo>
                            <a:lnTo>
                              <a:pt x="23" y="4"/>
                            </a:lnTo>
                            <a:lnTo>
                              <a:pt x="24" y="3"/>
                            </a:lnTo>
                            <a:lnTo>
                              <a:pt x="24" y="2"/>
                            </a:lnTo>
                            <a:lnTo>
                              <a:pt x="23" y="0"/>
                            </a:lnTo>
                            <a:lnTo>
                              <a:pt x="25" y="1"/>
                            </a:lnTo>
                            <a:lnTo>
                              <a:pt x="25" y="1"/>
                            </a:lnTo>
                            <a:lnTo>
                              <a:pt x="27" y="1"/>
                            </a:lnTo>
                            <a:lnTo>
                              <a:pt x="27" y="4"/>
                            </a:lnTo>
                            <a:lnTo>
                              <a:pt x="28" y="5"/>
                            </a:lnTo>
                            <a:lnTo>
                              <a:pt x="30" y="2"/>
                            </a:lnTo>
                            <a:lnTo>
                              <a:pt x="32" y="1"/>
                            </a:lnTo>
                            <a:lnTo>
                              <a:pt x="33" y="2"/>
                            </a:lnTo>
                            <a:lnTo>
                              <a:pt x="32" y="6"/>
                            </a:lnTo>
                            <a:lnTo>
                              <a:pt x="32" y="6"/>
                            </a:lnTo>
                            <a:lnTo>
                              <a:pt x="32" y="8"/>
                            </a:lnTo>
                            <a:lnTo>
                              <a:pt x="33" y="8"/>
                            </a:lnTo>
                            <a:lnTo>
                              <a:pt x="33" y="9"/>
                            </a:lnTo>
                            <a:lnTo>
                              <a:pt x="38" y="9"/>
                            </a:lnTo>
                            <a:lnTo>
                              <a:pt x="36" y="13"/>
                            </a:lnTo>
                            <a:lnTo>
                              <a:pt x="33" y="13"/>
                            </a:lnTo>
                            <a:lnTo>
                              <a:pt x="29" y="11"/>
                            </a:lnTo>
                            <a:lnTo>
                              <a:pt x="27" y="11"/>
                            </a:lnTo>
                            <a:lnTo>
                              <a:pt x="26" y="13"/>
                            </a:lnTo>
                            <a:lnTo>
                              <a:pt x="30" y="14"/>
                            </a:lnTo>
                            <a:lnTo>
                              <a:pt x="31" y="15"/>
                            </a:lnTo>
                            <a:lnTo>
                              <a:pt x="31" y="17"/>
                            </a:lnTo>
                            <a:lnTo>
                              <a:pt x="29" y="17"/>
                            </a:lnTo>
                            <a:lnTo>
                              <a:pt x="29" y="15"/>
                            </a:lnTo>
                            <a:lnTo>
                              <a:pt x="28" y="15"/>
                            </a:lnTo>
                            <a:lnTo>
                              <a:pt x="26" y="16"/>
                            </a:lnTo>
                            <a:lnTo>
                              <a:pt x="24" y="17"/>
                            </a:lnTo>
                            <a:lnTo>
                              <a:pt x="25" y="17"/>
                            </a:lnTo>
                            <a:lnTo>
                              <a:pt x="26" y="18"/>
                            </a:lnTo>
                            <a:lnTo>
                              <a:pt x="24" y="18"/>
                            </a:lnTo>
                            <a:lnTo>
                              <a:pt x="21" y="19"/>
                            </a:lnTo>
                            <a:lnTo>
                              <a:pt x="19" y="23"/>
                            </a:lnTo>
                            <a:lnTo>
                              <a:pt x="17" y="23"/>
                            </a:lnTo>
                            <a:lnTo>
                              <a:pt x="17" y="24"/>
                            </a:lnTo>
                            <a:lnTo>
                              <a:pt x="17" y="25"/>
                            </a:lnTo>
                            <a:lnTo>
                              <a:pt x="17" y="27"/>
                            </a:lnTo>
                            <a:lnTo>
                              <a:pt x="16" y="29"/>
                            </a:lnTo>
                            <a:lnTo>
                              <a:pt x="11" y="31"/>
                            </a:lnTo>
                            <a:lnTo>
                              <a:pt x="14" y="26"/>
                            </a:lnTo>
                            <a:lnTo>
                              <a:pt x="14" y="25"/>
                            </a:lnTo>
                            <a:lnTo>
                              <a:pt x="11" y="25"/>
                            </a:lnTo>
                            <a:lnTo>
                              <a:pt x="11" y="23"/>
                            </a:lnTo>
                            <a:lnTo>
                              <a:pt x="12" y="22"/>
                            </a:lnTo>
                            <a:lnTo>
                              <a:pt x="10" y="21"/>
                            </a:lnTo>
                            <a:lnTo>
                              <a:pt x="8" y="20"/>
                            </a:lnTo>
                            <a:lnTo>
                              <a:pt x="7" y="21"/>
                            </a:lnTo>
                            <a:lnTo>
                              <a:pt x="7" y="21"/>
                            </a:lnTo>
                            <a:lnTo>
                              <a:pt x="9" y="22"/>
                            </a:lnTo>
                            <a:lnTo>
                              <a:pt x="9" y="27"/>
                            </a:lnTo>
                            <a:lnTo>
                              <a:pt x="8" y="28"/>
                            </a:lnTo>
                            <a:lnTo>
                              <a:pt x="5" y="26"/>
                            </a:lnTo>
                            <a:lnTo>
                              <a:pt x="4" y="18"/>
                            </a:lnTo>
                            <a:lnTo>
                              <a:pt x="2" y="17"/>
                            </a:lnTo>
                            <a:lnTo>
                              <a:pt x="1" y="16"/>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92" name="Freeform 33">
                        <a:extLst>
                          <a:ext uri="{FF2B5EF4-FFF2-40B4-BE49-F238E27FC236}">
                            <a16:creationId xmlns:a16="http://schemas.microsoft.com/office/drawing/2014/main" xmlns="" id="{594E38A0-B39C-5D4F-9FE6-C1F422C408E7}"/>
                          </a:ext>
                        </a:extLst>
                      </p:cNvPr>
                      <p:cNvSpPr/>
                      <p:nvPr/>
                    </p:nvSpPr>
                    <p:spPr>
                      <a:xfrm>
                        <a:off x="801688" y="3008313"/>
                        <a:ext cx="23812" cy="17463"/>
                      </a:xfrm>
                      <a:custGeom>
                        <a:avLst/>
                        <a:gdLst>
                          <a:gd name="T0" fmla="*/ 6 w 15"/>
                          <a:gd name="T1" fmla="*/ 5 h 11"/>
                          <a:gd name="T2" fmla="*/ 6 w 15"/>
                          <a:gd name="T3" fmla="*/ 5 h 11"/>
                          <a:gd name="T4" fmla="*/ 6 w 15"/>
                          <a:gd name="T5" fmla="*/ 5 h 11"/>
                          <a:gd name="T6" fmla="*/ 4 w 15"/>
                          <a:gd name="T7" fmla="*/ 5 h 11"/>
                          <a:gd name="T8" fmla="*/ 3 w 15"/>
                          <a:gd name="T9" fmla="*/ 4 h 11"/>
                          <a:gd name="T10" fmla="*/ 4 w 15"/>
                          <a:gd name="T11" fmla="*/ 3 h 11"/>
                          <a:gd name="T12" fmla="*/ 5 w 15"/>
                          <a:gd name="T13" fmla="*/ 2 h 11"/>
                          <a:gd name="T14" fmla="*/ 5 w 15"/>
                          <a:gd name="T15" fmla="*/ 1 h 11"/>
                          <a:gd name="T16" fmla="*/ 7 w 15"/>
                          <a:gd name="T17" fmla="*/ 0 h 11"/>
                          <a:gd name="T18" fmla="*/ 12 w 15"/>
                          <a:gd name="T19" fmla="*/ 1 h 11"/>
                          <a:gd name="T20" fmla="*/ 12 w 15"/>
                          <a:gd name="T21" fmla="*/ 2 h 11"/>
                          <a:gd name="T22" fmla="*/ 10 w 15"/>
                          <a:gd name="T23" fmla="*/ 3 h 11"/>
                          <a:gd name="T24" fmla="*/ 11 w 15"/>
                          <a:gd name="T25" fmla="*/ 4 h 11"/>
                          <a:gd name="T26" fmla="*/ 12 w 15"/>
                          <a:gd name="T27" fmla="*/ 3 h 11"/>
                          <a:gd name="T28" fmla="*/ 14 w 15"/>
                          <a:gd name="T29" fmla="*/ 2 h 11"/>
                          <a:gd name="T30" fmla="*/ 14 w 15"/>
                          <a:gd name="T31" fmla="*/ 6 h 11"/>
                          <a:gd name="T32" fmla="*/ 15 w 15"/>
                          <a:gd name="T33" fmla="*/ 5 h 11"/>
                          <a:gd name="T34" fmla="*/ 15 w 15"/>
                          <a:gd name="T35" fmla="*/ 7 h 11"/>
                          <a:gd name="T36" fmla="*/ 13 w 15"/>
                          <a:gd name="T37" fmla="*/ 7 h 11"/>
                          <a:gd name="T38" fmla="*/ 12 w 15"/>
                          <a:gd name="T39" fmla="*/ 9 h 11"/>
                          <a:gd name="T40" fmla="*/ 9 w 15"/>
                          <a:gd name="T41" fmla="*/ 9 h 11"/>
                          <a:gd name="T42" fmla="*/ 8 w 15"/>
                          <a:gd name="T43" fmla="*/ 9 h 11"/>
                          <a:gd name="T44" fmla="*/ 7 w 15"/>
                          <a:gd name="T45" fmla="*/ 10 h 11"/>
                          <a:gd name="T46" fmla="*/ 5 w 15"/>
                          <a:gd name="T47" fmla="*/ 10 h 11"/>
                          <a:gd name="T48" fmla="*/ 5 w 15"/>
                          <a:gd name="T49" fmla="*/ 11 h 11"/>
                          <a:gd name="T50" fmla="*/ 4 w 15"/>
                          <a:gd name="T51" fmla="*/ 11 h 11"/>
                          <a:gd name="T52" fmla="*/ 3 w 15"/>
                          <a:gd name="T53" fmla="*/ 11 h 11"/>
                          <a:gd name="T54" fmla="*/ 2 w 15"/>
                          <a:gd name="T55" fmla="*/ 8 h 11"/>
                          <a:gd name="T56" fmla="*/ 0 w 15"/>
                          <a:gd name="T57" fmla="*/ 8 h 11"/>
                          <a:gd name="T58" fmla="*/ 1 w 15"/>
                          <a:gd name="T59" fmla="*/ 8 h 11"/>
                          <a:gd name="T60" fmla="*/ 1 w 15"/>
                          <a:gd name="T61" fmla="*/ 6 h 11"/>
                          <a:gd name="T62" fmla="*/ 2 w 15"/>
                          <a:gd name="T63" fmla="*/ 5 h 11"/>
                          <a:gd name="T64" fmla="*/ 4 w 15"/>
                          <a:gd name="T65" fmla="*/ 6 h 11"/>
                          <a:gd name="T66" fmla="*/ 6 w 15"/>
                          <a:gd name="T67"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 h="11">
                            <a:moveTo>
                              <a:pt x="6" y="5"/>
                            </a:moveTo>
                            <a:lnTo>
                              <a:pt x="6" y="5"/>
                            </a:lnTo>
                            <a:lnTo>
                              <a:pt x="6" y="5"/>
                            </a:lnTo>
                            <a:lnTo>
                              <a:pt x="4" y="5"/>
                            </a:lnTo>
                            <a:lnTo>
                              <a:pt x="3" y="4"/>
                            </a:lnTo>
                            <a:lnTo>
                              <a:pt x="4" y="3"/>
                            </a:lnTo>
                            <a:lnTo>
                              <a:pt x="5" y="2"/>
                            </a:lnTo>
                            <a:lnTo>
                              <a:pt x="5" y="1"/>
                            </a:lnTo>
                            <a:lnTo>
                              <a:pt x="7" y="0"/>
                            </a:lnTo>
                            <a:lnTo>
                              <a:pt x="12" y="1"/>
                            </a:lnTo>
                            <a:lnTo>
                              <a:pt x="12" y="2"/>
                            </a:lnTo>
                            <a:lnTo>
                              <a:pt x="10" y="3"/>
                            </a:lnTo>
                            <a:lnTo>
                              <a:pt x="11" y="4"/>
                            </a:lnTo>
                            <a:lnTo>
                              <a:pt x="12" y="3"/>
                            </a:lnTo>
                            <a:lnTo>
                              <a:pt x="14" y="2"/>
                            </a:lnTo>
                            <a:lnTo>
                              <a:pt x="14" y="6"/>
                            </a:lnTo>
                            <a:lnTo>
                              <a:pt x="15" y="5"/>
                            </a:lnTo>
                            <a:lnTo>
                              <a:pt x="15" y="7"/>
                            </a:lnTo>
                            <a:lnTo>
                              <a:pt x="13" y="7"/>
                            </a:lnTo>
                            <a:lnTo>
                              <a:pt x="12" y="9"/>
                            </a:lnTo>
                            <a:lnTo>
                              <a:pt x="9" y="9"/>
                            </a:lnTo>
                            <a:lnTo>
                              <a:pt x="8" y="9"/>
                            </a:lnTo>
                            <a:lnTo>
                              <a:pt x="7" y="10"/>
                            </a:lnTo>
                            <a:lnTo>
                              <a:pt x="5" y="10"/>
                            </a:lnTo>
                            <a:lnTo>
                              <a:pt x="5" y="11"/>
                            </a:lnTo>
                            <a:lnTo>
                              <a:pt x="4" y="11"/>
                            </a:lnTo>
                            <a:lnTo>
                              <a:pt x="3" y="11"/>
                            </a:lnTo>
                            <a:lnTo>
                              <a:pt x="2" y="8"/>
                            </a:lnTo>
                            <a:lnTo>
                              <a:pt x="0" y="8"/>
                            </a:lnTo>
                            <a:lnTo>
                              <a:pt x="1" y="8"/>
                            </a:lnTo>
                            <a:lnTo>
                              <a:pt x="1" y="6"/>
                            </a:lnTo>
                            <a:lnTo>
                              <a:pt x="2" y="5"/>
                            </a:lnTo>
                            <a:lnTo>
                              <a:pt x="4" y="6"/>
                            </a:lnTo>
                            <a:lnTo>
                              <a:pt x="6" y="5"/>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93" name="Freeform 34">
                        <a:extLst>
                          <a:ext uri="{FF2B5EF4-FFF2-40B4-BE49-F238E27FC236}">
                            <a16:creationId xmlns:a16="http://schemas.microsoft.com/office/drawing/2014/main" xmlns="" id="{526BAD67-9B62-E546-A02E-7C0F38E21756}"/>
                          </a:ext>
                        </a:extLst>
                      </p:cNvPr>
                      <p:cNvSpPr/>
                      <p:nvPr/>
                    </p:nvSpPr>
                    <p:spPr>
                      <a:xfrm>
                        <a:off x="801688" y="3008313"/>
                        <a:ext cx="23812" cy="17463"/>
                      </a:xfrm>
                      <a:custGeom>
                        <a:avLst/>
                        <a:gdLst>
                          <a:gd name="T0" fmla="*/ 6 w 15"/>
                          <a:gd name="T1" fmla="*/ 5 h 11"/>
                          <a:gd name="T2" fmla="*/ 6 w 15"/>
                          <a:gd name="T3" fmla="*/ 5 h 11"/>
                          <a:gd name="T4" fmla="*/ 6 w 15"/>
                          <a:gd name="T5" fmla="*/ 5 h 11"/>
                          <a:gd name="T6" fmla="*/ 4 w 15"/>
                          <a:gd name="T7" fmla="*/ 5 h 11"/>
                          <a:gd name="T8" fmla="*/ 3 w 15"/>
                          <a:gd name="T9" fmla="*/ 4 h 11"/>
                          <a:gd name="T10" fmla="*/ 4 w 15"/>
                          <a:gd name="T11" fmla="*/ 3 h 11"/>
                          <a:gd name="T12" fmla="*/ 5 w 15"/>
                          <a:gd name="T13" fmla="*/ 2 h 11"/>
                          <a:gd name="T14" fmla="*/ 5 w 15"/>
                          <a:gd name="T15" fmla="*/ 1 h 11"/>
                          <a:gd name="T16" fmla="*/ 7 w 15"/>
                          <a:gd name="T17" fmla="*/ 0 h 11"/>
                          <a:gd name="T18" fmla="*/ 12 w 15"/>
                          <a:gd name="T19" fmla="*/ 1 h 11"/>
                          <a:gd name="T20" fmla="*/ 12 w 15"/>
                          <a:gd name="T21" fmla="*/ 2 h 11"/>
                          <a:gd name="T22" fmla="*/ 10 w 15"/>
                          <a:gd name="T23" fmla="*/ 3 h 11"/>
                          <a:gd name="T24" fmla="*/ 11 w 15"/>
                          <a:gd name="T25" fmla="*/ 4 h 11"/>
                          <a:gd name="T26" fmla="*/ 12 w 15"/>
                          <a:gd name="T27" fmla="*/ 3 h 11"/>
                          <a:gd name="T28" fmla="*/ 14 w 15"/>
                          <a:gd name="T29" fmla="*/ 2 h 11"/>
                          <a:gd name="T30" fmla="*/ 14 w 15"/>
                          <a:gd name="T31" fmla="*/ 6 h 11"/>
                          <a:gd name="T32" fmla="*/ 15 w 15"/>
                          <a:gd name="T33" fmla="*/ 5 h 11"/>
                          <a:gd name="T34" fmla="*/ 15 w 15"/>
                          <a:gd name="T35" fmla="*/ 7 h 11"/>
                          <a:gd name="T36" fmla="*/ 13 w 15"/>
                          <a:gd name="T37" fmla="*/ 7 h 11"/>
                          <a:gd name="T38" fmla="*/ 12 w 15"/>
                          <a:gd name="T39" fmla="*/ 9 h 11"/>
                          <a:gd name="T40" fmla="*/ 9 w 15"/>
                          <a:gd name="T41" fmla="*/ 9 h 11"/>
                          <a:gd name="T42" fmla="*/ 8 w 15"/>
                          <a:gd name="T43" fmla="*/ 9 h 11"/>
                          <a:gd name="T44" fmla="*/ 7 w 15"/>
                          <a:gd name="T45" fmla="*/ 10 h 11"/>
                          <a:gd name="T46" fmla="*/ 5 w 15"/>
                          <a:gd name="T47" fmla="*/ 10 h 11"/>
                          <a:gd name="T48" fmla="*/ 5 w 15"/>
                          <a:gd name="T49" fmla="*/ 11 h 11"/>
                          <a:gd name="T50" fmla="*/ 4 w 15"/>
                          <a:gd name="T51" fmla="*/ 11 h 11"/>
                          <a:gd name="T52" fmla="*/ 3 w 15"/>
                          <a:gd name="T53" fmla="*/ 11 h 11"/>
                          <a:gd name="T54" fmla="*/ 2 w 15"/>
                          <a:gd name="T55" fmla="*/ 8 h 11"/>
                          <a:gd name="T56" fmla="*/ 0 w 15"/>
                          <a:gd name="T57" fmla="*/ 8 h 11"/>
                          <a:gd name="T58" fmla="*/ 1 w 15"/>
                          <a:gd name="T59" fmla="*/ 8 h 11"/>
                          <a:gd name="T60" fmla="*/ 1 w 15"/>
                          <a:gd name="T61" fmla="*/ 6 h 11"/>
                          <a:gd name="T62" fmla="*/ 2 w 15"/>
                          <a:gd name="T63" fmla="*/ 5 h 11"/>
                          <a:gd name="T64" fmla="*/ 4 w 15"/>
                          <a:gd name="T65" fmla="*/ 6 h 11"/>
                          <a:gd name="T66" fmla="*/ 6 w 15"/>
                          <a:gd name="T67"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 h="11">
                            <a:moveTo>
                              <a:pt x="6" y="5"/>
                            </a:moveTo>
                            <a:lnTo>
                              <a:pt x="6" y="5"/>
                            </a:lnTo>
                            <a:lnTo>
                              <a:pt x="6" y="5"/>
                            </a:lnTo>
                            <a:lnTo>
                              <a:pt x="4" y="5"/>
                            </a:lnTo>
                            <a:lnTo>
                              <a:pt x="3" y="4"/>
                            </a:lnTo>
                            <a:lnTo>
                              <a:pt x="4" y="3"/>
                            </a:lnTo>
                            <a:lnTo>
                              <a:pt x="5" y="2"/>
                            </a:lnTo>
                            <a:lnTo>
                              <a:pt x="5" y="1"/>
                            </a:lnTo>
                            <a:lnTo>
                              <a:pt x="7" y="0"/>
                            </a:lnTo>
                            <a:lnTo>
                              <a:pt x="12" y="1"/>
                            </a:lnTo>
                            <a:lnTo>
                              <a:pt x="12" y="2"/>
                            </a:lnTo>
                            <a:lnTo>
                              <a:pt x="10" y="3"/>
                            </a:lnTo>
                            <a:lnTo>
                              <a:pt x="11" y="4"/>
                            </a:lnTo>
                            <a:lnTo>
                              <a:pt x="12" y="3"/>
                            </a:lnTo>
                            <a:lnTo>
                              <a:pt x="14" y="2"/>
                            </a:lnTo>
                            <a:lnTo>
                              <a:pt x="14" y="6"/>
                            </a:lnTo>
                            <a:lnTo>
                              <a:pt x="15" y="5"/>
                            </a:lnTo>
                            <a:lnTo>
                              <a:pt x="15" y="7"/>
                            </a:lnTo>
                            <a:lnTo>
                              <a:pt x="13" y="7"/>
                            </a:lnTo>
                            <a:lnTo>
                              <a:pt x="12" y="9"/>
                            </a:lnTo>
                            <a:lnTo>
                              <a:pt x="9" y="9"/>
                            </a:lnTo>
                            <a:lnTo>
                              <a:pt x="8" y="9"/>
                            </a:lnTo>
                            <a:lnTo>
                              <a:pt x="7" y="10"/>
                            </a:lnTo>
                            <a:lnTo>
                              <a:pt x="5" y="10"/>
                            </a:lnTo>
                            <a:lnTo>
                              <a:pt x="5" y="11"/>
                            </a:lnTo>
                            <a:lnTo>
                              <a:pt x="4" y="11"/>
                            </a:lnTo>
                            <a:lnTo>
                              <a:pt x="3" y="11"/>
                            </a:lnTo>
                            <a:lnTo>
                              <a:pt x="2" y="8"/>
                            </a:lnTo>
                            <a:lnTo>
                              <a:pt x="0" y="8"/>
                            </a:lnTo>
                            <a:lnTo>
                              <a:pt x="1" y="8"/>
                            </a:lnTo>
                            <a:lnTo>
                              <a:pt x="1" y="6"/>
                            </a:lnTo>
                            <a:lnTo>
                              <a:pt x="2" y="5"/>
                            </a:lnTo>
                            <a:lnTo>
                              <a:pt x="4" y="6"/>
                            </a:lnTo>
                            <a:lnTo>
                              <a:pt x="6" y="5"/>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94" name="Freeform 37">
                        <a:extLst>
                          <a:ext uri="{FF2B5EF4-FFF2-40B4-BE49-F238E27FC236}">
                            <a16:creationId xmlns:a16="http://schemas.microsoft.com/office/drawing/2014/main" xmlns="" id="{47D1F66C-7D41-324D-B023-FB2F2A155819}"/>
                          </a:ext>
                        </a:extLst>
                      </p:cNvPr>
                      <p:cNvSpPr/>
                      <p:nvPr/>
                    </p:nvSpPr>
                    <p:spPr>
                      <a:xfrm>
                        <a:off x="919163" y="2924175"/>
                        <a:ext cx="20637" cy="26988"/>
                      </a:xfrm>
                      <a:custGeom>
                        <a:avLst/>
                        <a:gdLst>
                          <a:gd name="T0" fmla="*/ 2 w 13"/>
                          <a:gd name="T1" fmla="*/ 11 h 17"/>
                          <a:gd name="T2" fmla="*/ 3 w 13"/>
                          <a:gd name="T3" fmla="*/ 10 h 17"/>
                          <a:gd name="T4" fmla="*/ 6 w 13"/>
                          <a:gd name="T5" fmla="*/ 7 h 17"/>
                          <a:gd name="T6" fmla="*/ 9 w 13"/>
                          <a:gd name="T7" fmla="*/ 3 h 17"/>
                          <a:gd name="T8" fmla="*/ 10 w 13"/>
                          <a:gd name="T9" fmla="*/ 0 h 17"/>
                          <a:gd name="T10" fmla="*/ 11 w 13"/>
                          <a:gd name="T11" fmla="*/ 1 h 17"/>
                          <a:gd name="T12" fmla="*/ 11 w 13"/>
                          <a:gd name="T13" fmla="*/ 2 h 17"/>
                          <a:gd name="T14" fmla="*/ 13 w 13"/>
                          <a:gd name="T15" fmla="*/ 2 h 17"/>
                          <a:gd name="T16" fmla="*/ 13 w 13"/>
                          <a:gd name="T17" fmla="*/ 3 h 17"/>
                          <a:gd name="T18" fmla="*/ 7 w 13"/>
                          <a:gd name="T19" fmla="*/ 9 h 17"/>
                          <a:gd name="T20" fmla="*/ 7 w 13"/>
                          <a:gd name="T21" fmla="*/ 12 h 17"/>
                          <a:gd name="T22" fmla="*/ 5 w 13"/>
                          <a:gd name="T23" fmla="*/ 13 h 17"/>
                          <a:gd name="T24" fmla="*/ 5 w 13"/>
                          <a:gd name="T25" fmla="*/ 14 h 17"/>
                          <a:gd name="T26" fmla="*/ 1 w 13"/>
                          <a:gd name="T27" fmla="*/ 17 h 17"/>
                          <a:gd name="T28" fmla="*/ 0 w 13"/>
                          <a:gd name="T29" fmla="*/ 16 h 17"/>
                          <a:gd name="T30" fmla="*/ 0 w 13"/>
                          <a:gd name="T31" fmla="*/ 14 h 17"/>
                          <a:gd name="T32" fmla="*/ 1 w 13"/>
                          <a:gd name="T33" fmla="*/ 13 h 17"/>
                          <a:gd name="T34" fmla="*/ 2 w 13"/>
                          <a:gd name="T35" fmla="*/ 12 h 17"/>
                          <a:gd name="T36" fmla="*/ 2 w 13"/>
                          <a:gd name="T37"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17">
                            <a:moveTo>
                              <a:pt x="2" y="11"/>
                            </a:moveTo>
                            <a:lnTo>
                              <a:pt x="3" y="10"/>
                            </a:lnTo>
                            <a:lnTo>
                              <a:pt x="6" y="7"/>
                            </a:lnTo>
                            <a:lnTo>
                              <a:pt x="9" y="3"/>
                            </a:lnTo>
                            <a:lnTo>
                              <a:pt x="10" y="0"/>
                            </a:lnTo>
                            <a:lnTo>
                              <a:pt x="11" y="1"/>
                            </a:lnTo>
                            <a:lnTo>
                              <a:pt x="11" y="2"/>
                            </a:lnTo>
                            <a:lnTo>
                              <a:pt x="13" y="2"/>
                            </a:lnTo>
                            <a:lnTo>
                              <a:pt x="13" y="3"/>
                            </a:lnTo>
                            <a:lnTo>
                              <a:pt x="7" y="9"/>
                            </a:lnTo>
                            <a:lnTo>
                              <a:pt x="7" y="12"/>
                            </a:lnTo>
                            <a:lnTo>
                              <a:pt x="5" y="13"/>
                            </a:lnTo>
                            <a:lnTo>
                              <a:pt x="5" y="14"/>
                            </a:lnTo>
                            <a:lnTo>
                              <a:pt x="1" y="17"/>
                            </a:lnTo>
                            <a:lnTo>
                              <a:pt x="0" y="16"/>
                            </a:lnTo>
                            <a:lnTo>
                              <a:pt x="0" y="14"/>
                            </a:lnTo>
                            <a:lnTo>
                              <a:pt x="1" y="13"/>
                            </a:lnTo>
                            <a:lnTo>
                              <a:pt x="2" y="12"/>
                            </a:lnTo>
                            <a:lnTo>
                              <a:pt x="2" y="11"/>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95" name="Freeform 38">
                        <a:extLst>
                          <a:ext uri="{FF2B5EF4-FFF2-40B4-BE49-F238E27FC236}">
                            <a16:creationId xmlns:a16="http://schemas.microsoft.com/office/drawing/2014/main" xmlns="" id="{BDD03E34-FDA3-8542-A9FF-2516282038B7}"/>
                          </a:ext>
                        </a:extLst>
                      </p:cNvPr>
                      <p:cNvSpPr/>
                      <p:nvPr/>
                    </p:nvSpPr>
                    <p:spPr>
                      <a:xfrm>
                        <a:off x="919163" y="2924175"/>
                        <a:ext cx="20637" cy="26988"/>
                      </a:xfrm>
                      <a:custGeom>
                        <a:avLst/>
                        <a:gdLst>
                          <a:gd name="T0" fmla="*/ 2 w 13"/>
                          <a:gd name="T1" fmla="*/ 11 h 17"/>
                          <a:gd name="T2" fmla="*/ 3 w 13"/>
                          <a:gd name="T3" fmla="*/ 10 h 17"/>
                          <a:gd name="T4" fmla="*/ 6 w 13"/>
                          <a:gd name="T5" fmla="*/ 7 h 17"/>
                          <a:gd name="T6" fmla="*/ 9 w 13"/>
                          <a:gd name="T7" fmla="*/ 3 h 17"/>
                          <a:gd name="T8" fmla="*/ 10 w 13"/>
                          <a:gd name="T9" fmla="*/ 0 h 17"/>
                          <a:gd name="T10" fmla="*/ 11 w 13"/>
                          <a:gd name="T11" fmla="*/ 1 h 17"/>
                          <a:gd name="T12" fmla="*/ 11 w 13"/>
                          <a:gd name="T13" fmla="*/ 2 h 17"/>
                          <a:gd name="T14" fmla="*/ 13 w 13"/>
                          <a:gd name="T15" fmla="*/ 2 h 17"/>
                          <a:gd name="T16" fmla="*/ 13 w 13"/>
                          <a:gd name="T17" fmla="*/ 3 h 17"/>
                          <a:gd name="T18" fmla="*/ 7 w 13"/>
                          <a:gd name="T19" fmla="*/ 9 h 17"/>
                          <a:gd name="T20" fmla="*/ 7 w 13"/>
                          <a:gd name="T21" fmla="*/ 12 h 17"/>
                          <a:gd name="T22" fmla="*/ 5 w 13"/>
                          <a:gd name="T23" fmla="*/ 13 h 17"/>
                          <a:gd name="T24" fmla="*/ 5 w 13"/>
                          <a:gd name="T25" fmla="*/ 14 h 17"/>
                          <a:gd name="T26" fmla="*/ 1 w 13"/>
                          <a:gd name="T27" fmla="*/ 17 h 17"/>
                          <a:gd name="T28" fmla="*/ 0 w 13"/>
                          <a:gd name="T29" fmla="*/ 16 h 17"/>
                          <a:gd name="T30" fmla="*/ 0 w 13"/>
                          <a:gd name="T31" fmla="*/ 14 h 17"/>
                          <a:gd name="T32" fmla="*/ 1 w 13"/>
                          <a:gd name="T33" fmla="*/ 13 h 17"/>
                          <a:gd name="T34" fmla="*/ 2 w 13"/>
                          <a:gd name="T35" fmla="*/ 12 h 17"/>
                          <a:gd name="T36" fmla="*/ 2 w 13"/>
                          <a:gd name="T37"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17">
                            <a:moveTo>
                              <a:pt x="2" y="11"/>
                            </a:moveTo>
                            <a:lnTo>
                              <a:pt x="3" y="10"/>
                            </a:lnTo>
                            <a:lnTo>
                              <a:pt x="6" y="7"/>
                            </a:lnTo>
                            <a:lnTo>
                              <a:pt x="9" y="3"/>
                            </a:lnTo>
                            <a:lnTo>
                              <a:pt x="10" y="0"/>
                            </a:lnTo>
                            <a:lnTo>
                              <a:pt x="11" y="1"/>
                            </a:lnTo>
                            <a:lnTo>
                              <a:pt x="11" y="2"/>
                            </a:lnTo>
                            <a:lnTo>
                              <a:pt x="13" y="2"/>
                            </a:lnTo>
                            <a:lnTo>
                              <a:pt x="13" y="3"/>
                            </a:lnTo>
                            <a:lnTo>
                              <a:pt x="7" y="9"/>
                            </a:lnTo>
                            <a:lnTo>
                              <a:pt x="7" y="12"/>
                            </a:lnTo>
                            <a:lnTo>
                              <a:pt x="5" y="13"/>
                            </a:lnTo>
                            <a:lnTo>
                              <a:pt x="5" y="14"/>
                            </a:lnTo>
                            <a:lnTo>
                              <a:pt x="1" y="17"/>
                            </a:lnTo>
                            <a:lnTo>
                              <a:pt x="0" y="16"/>
                            </a:lnTo>
                            <a:lnTo>
                              <a:pt x="0" y="14"/>
                            </a:lnTo>
                            <a:lnTo>
                              <a:pt x="1" y="13"/>
                            </a:lnTo>
                            <a:lnTo>
                              <a:pt x="2" y="12"/>
                            </a:lnTo>
                            <a:lnTo>
                              <a:pt x="2" y="11"/>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96" name="Freeform 39">
                        <a:extLst>
                          <a:ext uri="{FF2B5EF4-FFF2-40B4-BE49-F238E27FC236}">
                            <a16:creationId xmlns:a16="http://schemas.microsoft.com/office/drawing/2014/main" xmlns="" id="{8AAA44F0-16C4-3A42-BF28-E7C7FF79DEA4}"/>
                          </a:ext>
                        </a:extLst>
                      </p:cNvPr>
                      <p:cNvSpPr/>
                      <p:nvPr/>
                    </p:nvSpPr>
                    <p:spPr>
                      <a:xfrm>
                        <a:off x="944563" y="2919413"/>
                        <a:ext cx="12700" cy="7938"/>
                      </a:xfrm>
                      <a:custGeom>
                        <a:avLst/>
                        <a:gdLst>
                          <a:gd name="T0" fmla="*/ 1 w 8"/>
                          <a:gd name="T1" fmla="*/ 3 h 5"/>
                          <a:gd name="T2" fmla="*/ 0 w 8"/>
                          <a:gd name="T3" fmla="*/ 4 h 5"/>
                          <a:gd name="T4" fmla="*/ 0 w 8"/>
                          <a:gd name="T5" fmla="*/ 3 h 5"/>
                          <a:gd name="T6" fmla="*/ 0 w 8"/>
                          <a:gd name="T7" fmla="*/ 2 h 5"/>
                          <a:gd name="T8" fmla="*/ 1 w 8"/>
                          <a:gd name="T9" fmla="*/ 0 h 5"/>
                          <a:gd name="T10" fmla="*/ 2 w 8"/>
                          <a:gd name="T11" fmla="*/ 0 h 5"/>
                          <a:gd name="T12" fmla="*/ 3 w 8"/>
                          <a:gd name="T13" fmla="*/ 0 h 5"/>
                          <a:gd name="T14" fmla="*/ 4 w 8"/>
                          <a:gd name="T15" fmla="*/ 0 h 5"/>
                          <a:gd name="T16" fmla="*/ 5 w 8"/>
                          <a:gd name="T17" fmla="*/ 2 h 5"/>
                          <a:gd name="T18" fmla="*/ 8 w 8"/>
                          <a:gd name="T19" fmla="*/ 2 h 5"/>
                          <a:gd name="T20" fmla="*/ 8 w 8"/>
                          <a:gd name="T21" fmla="*/ 2 h 5"/>
                          <a:gd name="T22" fmla="*/ 8 w 8"/>
                          <a:gd name="T23" fmla="*/ 3 h 5"/>
                          <a:gd name="T24" fmla="*/ 3 w 8"/>
                          <a:gd name="T25" fmla="*/ 5 h 5"/>
                          <a:gd name="T26" fmla="*/ 3 w 8"/>
                          <a:gd name="T27" fmla="*/ 4 h 5"/>
                          <a:gd name="T28" fmla="*/ 2 w 8"/>
                          <a:gd name="T29" fmla="*/ 4 h 5"/>
                          <a:gd name="T30" fmla="*/ 1 w 8"/>
                          <a:gd name="T31" fmla="*/ 4 h 5"/>
                          <a:gd name="T32" fmla="*/ 1 w 8"/>
                          <a:gd name="T3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5">
                            <a:moveTo>
                              <a:pt x="1" y="3"/>
                            </a:moveTo>
                            <a:lnTo>
                              <a:pt x="0" y="4"/>
                            </a:lnTo>
                            <a:lnTo>
                              <a:pt x="0" y="3"/>
                            </a:lnTo>
                            <a:lnTo>
                              <a:pt x="0" y="2"/>
                            </a:lnTo>
                            <a:lnTo>
                              <a:pt x="1" y="0"/>
                            </a:lnTo>
                            <a:lnTo>
                              <a:pt x="2" y="0"/>
                            </a:lnTo>
                            <a:lnTo>
                              <a:pt x="3" y="0"/>
                            </a:lnTo>
                            <a:lnTo>
                              <a:pt x="4" y="0"/>
                            </a:lnTo>
                            <a:lnTo>
                              <a:pt x="5" y="2"/>
                            </a:lnTo>
                            <a:lnTo>
                              <a:pt x="8" y="2"/>
                            </a:lnTo>
                            <a:lnTo>
                              <a:pt x="8" y="2"/>
                            </a:lnTo>
                            <a:lnTo>
                              <a:pt x="8" y="3"/>
                            </a:lnTo>
                            <a:lnTo>
                              <a:pt x="3" y="5"/>
                            </a:lnTo>
                            <a:lnTo>
                              <a:pt x="3" y="4"/>
                            </a:lnTo>
                            <a:lnTo>
                              <a:pt x="2" y="4"/>
                            </a:lnTo>
                            <a:lnTo>
                              <a:pt x="1" y="4"/>
                            </a:lnTo>
                            <a:lnTo>
                              <a:pt x="1" y="3"/>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97" name="Freeform 40">
                        <a:extLst>
                          <a:ext uri="{FF2B5EF4-FFF2-40B4-BE49-F238E27FC236}">
                            <a16:creationId xmlns:a16="http://schemas.microsoft.com/office/drawing/2014/main" xmlns="" id="{B85D5D36-0B00-E846-BD2D-4CD310C99898}"/>
                          </a:ext>
                        </a:extLst>
                      </p:cNvPr>
                      <p:cNvSpPr/>
                      <p:nvPr/>
                    </p:nvSpPr>
                    <p:spPr>
                      <a:xfrm>
                        <a:off x="944563" y="2919413"/>
                        <a:ext cx="12700" cy="7938"/>
                      </a:xfrm>
                      <a:custGeom>
                        <a:avLst/>
                        <a:gdLst>
                          <a:gd name="T0" fmla="*/ 1 w 8"/>
                          <a:gd name="T1" fmla="*/ 3 h 5"/>
                          <a:gd name="T2" fmla="*/ 0 w 8"/>
                          <a:gd name="T3" fmla="*/ 4 h 5"/>
                          <a:gd name="T4" fmla="*/ 0 w 8"/>
                          <a:gd name="T5" fmla="*/ 3 h 5"/>
                          <a:gd name="T6" fmla="*/ 0 w 8"/>
                          <a:gd name="T7" fmla="*/ 2 h 5"/>
                          <a:gd name="T8" fmla="*/ 1 w 8"/>
                          <a:gd name="T9" fmla="*/ 0 h 5"/>
                          <a:gd name="T10" fmla="*/ 2 w 8"/>
                          <a:gd name="T11" fmla="*/ 0 h 5"/>
                          <a:gd name="T12" fmla="*/ 3 w 8"/>
                          <a:gd name="T13" fmla="*/ 0 h 5"/>
                          <a:gd name="T14" fmla="*/ 4 w 8"/>
                          <a:gd name="T15" fmla="*/ 0 h 5"/>
                          <a:gd name="T16" fmla="*/ 5 w 8"/>
                          <a:gd name="T17" fmla="*/ 2 h 5"/>
                          <a:gd name="T18" fmla="*/ 8 w 8"/>
                          <a:gd name="T19" fmla="*/ 2 h 5"/>
                          <a:gd name="T20" fmla="*/ 8 w 8"/>
                          <a:gd name="T21" fmla="*/ 2 h 5"/>
                          <a:gd name="T22" fmla="*/ 8 w 8"/>
                          <a:gd name="T23" fmla="*/ 3 h 5"/>
                          <a:gd name="T24" fmla="*/ 3 w 8"/>
                          <a:gd name="T25" fmla="*/ 5 h 5"/>
                          <a:gd name="T26" fmla="*/ 3 w 8"/>
                          <a:gd name="T27" fmla="*/ 4 h 5"/>
                          <a:gd name="T28" fmla="*/ 2 w 8"/>
                          <a:gd name="T29" fmla="*/ 4 h 5"/>
                          <a:gd name="T30" fmla="*/ 1 w 8"/>
                          <a:gd name="T31" fmla="*/ 4 h 5"/>
                          <a:gd name="T32" fmla="*/ 1 w 8"/>
                          <a:gd name="T3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5">
                            <a:moveTo>
                              <a:pt x="1" y="3"/>
                            </a:moveTo>
                            <a:lnTo>
                              <a:pt x="0" y="4"/>
                            </a:lnTo>
                            <a:lnTo>
                              <a:pt x="0" y="3"/>
                            </a:lnTo>
                            <a:lnTo>
                              <a:pt x="0" y="2"/>
                            </a:lnTo>
                            <a:lnTo>
                              <a:pt x="1" y="0"/>
                            </a:lnTo>
                            <a:lnTo>
                              <a:pt x="2" y="0"/>
                            </a:lnTo>
                            <a:lnTo>
                              <a:pt x="3" y="0"/>
                            </a:lnTo>
                            <a:lnTo>
                              <a:pt x="4" y="0"/>
                            </a:lnTo>
                            <a:lnTo>
                              <a:pt x="5" y="2"/>
                            </a:lnTo>
                            <a:lnTo>
                              <a:pt x="8" y="2"/>
                            </a:lnTo>
                            <a:lnTo>
                              <a:pt x="8" y="2"/>
                            </a:lnTo>
                            <a:lnTo>
                              <a:pt x="8" y="3"/>
                            </a:lnTo>
                            <a:lnTo>
                              <a:pt x="3" y="5"/>
                            </a:lnTo>
                            <a:lnTo>
                              <a:pt x="3" y="4"/>
                            </a:lnTo>
                            <a:lnTo>
                              <a:pt x="2" y="4"/>
                            </a:lnTo>
                            <a:lnTo>
                              <a:pt x="1" y="4"/>
                            </a:lnTo>
                            <a:lnTo>
                              <a:pt x="1" y="3"/>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98" name="Freeform 41">
                        <a:extLst>
                          <a:ext uri="{FF2B5EF4-FFF2-40B4-BE49-F238E27FC236}">
                            <a16:creationId xmlns:a16="http://schemas.microsoft.com/office/drawing/2014/main" xmlns="" id="{7348A876-B081-5949-A84E-C0561191AC5B}"/>
                          </a:ext>
                        </a:extLst>
                      </p:cNvPr>
                      <p:cNvSpPr/>
                      <p:nvPr/>
                    </p:nvSpPr>
                    <p:spPr>
                      <a:xfrm>
                        <a:off x="622300" y="2992438"/>
                        <a:ext cx="7937" cy="11113"/>
                      </a:xfrm>
                      <a:custGeom>
                        <a:avLst/>
                        <a:gdLst>
                          <a:gd name="T0" fmla="*/ 4 w 5"/>
                          <a:gd name="T1" fmla="*/ 0 h 7"/>
                          <a:gd name="T2" fmla="*/ 5 w 5"/>
                          <a:gd name="T3" fmla="*/ 0 h 7"/>
                          <a:gd name="T4" fmla="*/ 3 w 5"/>
                          <a:gd name="T5" fmla="*/ 6 h 7"/>
                          <a:gd name="T6" fmla="*/ 1 w 5"/>
                          <a:gd name="T7" fmla="*/ 7 h 7"/>
                          <a:gd name="T8" fmla="*/ 0 w 5"/>
                          <a:gd name="T9" fmla="*/ 7 h 7"/>
                          <a:gd name="T10" fmla="*/ 0 w 5"/>
                          <a:gd name="T11" fmla="*/ 4 h 7"/>
                          <a:gd name="T12" fmla="*/ 0 w 5"/>
                          <a:gd name="T13" fmla="*/ 3 h 7"/>
                          <a:gd name="T14" fmla="*/ 2 w 5"/>
                          <a:gd name="T15" fmla="*/ 3 h 7"/>
                          <a:gd name="T16" fmla="*/ 4 w 5"/>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4" y="0"/>
                            </a:moveTo>
                            <a:lnTo>
                              <a:pt x="5" y="0"/>
                            </a:lnTo>
                            <a:lnTo>
                              <a:pt x="3" y="6"/>
                            </a:lnTo>
                            <a:lnTo>
                              <a:pt x="1" y="7"/>
                            </a:lnTo>
                            <a:lnTo>
                              <a:pt x="0" y="7"/>
                            </a:lnTo>
                            <a:lnTo>
                              <a:pt x="0" y="4"/>
                            </a:lnTo>
                            <a:lnTo>
                              <a:pt x="0" y="3"/>
                            </a:lnTo>
                            <a:lnTo>
                              <a:pt x="2" y="3"/>
                            </a:lnTo>
                            <a:lnTo>
                              <a:pt x="4"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99" name="Freeform 42">
                        <a:extLst>
                          <a:ext uri="{FF2B5EF4-FFF2-40B4-BE49-F238E27FC236}">
                            <a16:creationId xmlns:a16="http://schemas.microsoft.com/office/drawing/2014/main" xmlns="" id="{5C879A53-F24D-F84E-BA8F-C192A4736548}"/>
                          </a:ext>
                        </a:extLst>
                      </p:cNvPr>
                      <p:cNvSpPr/>
                      <p:nvPr/>
                    </p:nvSpPr>
                    <p:spPr>
                      <a:xfrm>
                        <a:off x="622300" y="2992438"/>
                        <a:ext cx="7937" cy="11113"/>
                      </a:xfrm>
                      <a:custGeom>
                        <a:avLst/>
                        <a:gdLst>
                          <a:gd name="T0" fmla="*/ 4 w 5"/>
                          <a:gd name="T1" fmla="*/ 0 h 7"/>
                          <a:gd name="T2" fmla="*/ 5 w 5"/>
                          <a:gd name="T3" fmla="*/ 0 h 7"/>
                          <a:gd name="T4" fmla="*/ 3 w 5"/>
                          <a:gd name="T5" fmla="*/ 6 h 7"/>
                          <a:gd name="T6" fmla="*/ 1 w 5"/>
                          <a:gd name="T7" fmla="*/ 7 h 7"/>
                          <a:gd name="T8" fmla="*/ 0 w 5"/>
                          <a:gd name="T9" fmla="*/ 7 h 7"/>
                          <a:gd name="T10" fmla="*/ 0 w 5"/>
                          <a:gd name="T11" fmla="*/ 4 h 7"/>
                          <a:gd name="T12" fmla="*/ 0 w 5"/>
                          <a:gd name="T13" fmla="*/ 3 h 7"/>
                          <a:gd name="T14" fmla="*/ 2 w 5"/>
                          <a:gd name="T15" fmla="*/ 3 h 7"/>
                          <a:gd name="T16" fmla="*/ 4 w 5"/>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4" y="0"/>
                            </a:moveTo>
                            <a:lnTo>
                              <a:pt x="5" y="0"/>
                            </a:lnTo>
                            <a:lnTo>
                              <a:pt x="3" y="6"/>
                            </a:lnTo>
                            <a:lnTo>
                              <a:pt x="1" y="7"/>
                            </a:lnTo>
                            <a:lnTo>
                              <a:pt x="0" y="7"/>
                            </a:lnTo>
                            <a:lnTo>
                              <a:pt x="0" y="4"/>
                            </a:lnTo>
                            <a:lnTo>
                              <a:pt x="0" y="3"/>
                            </a:lnTo>
                            <a:lnTo>
                              <a:pt x="2" y="3"/>
                            </a:lnTo>
                            <a:lnTo>
                              <a:pt x="4" y="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00" name="Freeform 43">
                        <a:extLst>
                          <a:ext uri="{FF2B5EF4-FFF2-40B4-BE49-F238E27FC236}">
                            <a16:creationId xmlns:a16="http://schemas.microsoft.com/office/drawing/2014/main" xmlns="" id="{87007924-DEB8-E744-A36C-61D7AB3E5AF3}"/>
                          </a:ext>
                        </a:extLst>
                      </p:cNvPr>
                      <p:cNvSpPr/>
                      <p:nvPr/>
                    </p:nvSpPr>
                    <p:spPr>
                      <a:xfrm>
                        <a:off x="477838" y="2924175"/>
                        <a:ext cx="42862" cy="26988"/>
                      </a:xfrm>
                      <a:custGeom>
                        <a:avLst/>
                        <a:gdLst>
                          <a:gd name="T0" fmla="*/ 0 w 27"/>
                          <a:gd name="T1" fmla="*/ 4 h 17"/>
                          <a:gd name="T2" fmla="*/ 10 w 27"/>
                          <a:gd name="T3" fmla="*/ 3 h 17"/>
                          <a:gd name="T4" fmla="*/ 15 w 27"/>
                          <a:gd name="T5" fmla="*/ 0 h 17"/>
                          <a:gd name="T6" fmla="*/ 18 w 27"/>
                          <a:gd name="T7" fmla="*/ 0 h 17"/>
                          <a:gd name="T8" fmla="*/ 20 w 27"/>
                          <a:gd name="T9" fmla="*/ 1 h 17"/>
                          <a:gd name="T10" fmla="*/ 25 w 27"/>
                          <a:gd name="T11" fmla="*/ 2 h 17"/>
                          <a:gd name="T12" fmla="*/ 26 w 27"/>
                          <a:gd name="T13" fmla="*/ 2 h 17"/>
                          <a:gd name="T14" fmla="*/ 26 w 27"/>
                          <a:gd name="T15" fmla="*/ 9 h 17"/>
                          <a:gd name="T16" fmla="*/ 27 w 27"/>
                          <a:gd name="T17" fmla="*/ 8 h 17"/>
                          <a:gd name="T18" fmla="*/ 27 w 27"/>
                          <a:gd name="T19" fmla="*/ 10 h 17"/>
                          <a:gd name="T20" fmla="*/ 26 w 27"/>
                          <a:gd name="T21" fmla="*/ 12 h 17"/>
                          <a:gd name="T22" fmla="*/ 24 w 27"/>
                          <a:gd name="T23" fmla="*/ 11 h 17"/>
                          <a:gd name="T24" fmla="*/ 23 w 27"/>
                          <a:gd name="T25" fmla="*/ 13 h 17"/>
                          <a:gd name="T26" fmla="*/ 21 w 27"/>
                          <a:gd name="T27" fmla="*/ 13 h 17"/>
                          <a:gd name="T28" fmla="*/ 20 w 27"/>
                          <a:gd name="T29" fmla="*/ 15 h 17"/>
                          <a:gd name="T30" fmla="*/ 19 w 27"/>
                          <a:gd name="T31" fmla="*/ 17 h 17"/>
                          <a:gd name="T32" fmla="*/ 8 w 27"/>
                          <a:gd name="T33" fmla="*/ 12 h 17"/>
                          <a:gd name="T34" fmla="*/ 7 w 27"/>
                          <a:gd name="T35" fmla="*/ 12 h 17"/>
                          <a:gd name="T36" fmla="*/ 5 w 27"/>
                          <a:gd name="T37" fmla="*/ 11 h 17"/>
                          <a:gd name="T38" fmla="*/ 2 w 27"/>
                          <a:gd name="T39" fmla="*/ 8 h 17"/>
                          <a:gd name="T40" fmla="*/ 1 w 27"/>
                          <a:gd name="T41" fmla="*/ 6 h 17"/>
                          <a:gd name="T42" fmla="*/ 0 w 27"/>
                          <a:gd name="T43" fmla="*/ 5 h 17"/>
                          <a:gd name="T44" fmla="*/ 0 w 27"/>
                          <a:gd name="T45"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17">
                            <a:moveTo>
                              <a:pt x="0" y="4"/>
                            </a:moveTo>
                            <a:lnTo>
                              <a:pt x="10" y="3"/>
                            </a:lnTo>
                            <a:lnTo>
                              <a:pt x="15" y="0"/>
                            </a:lnTo>
                            <a:lnTo>
                              <a:pt x="18" y="0"/>
                            </a:lnTo>
                            <a:lnTo>
                              <a:pt x="20" y="1"/>
                            </a:lnTo>
                            <a:lnTo>
                              <a:pt x="25" y="2"/>
                            </a:lnTo>
                            <a:lnTo>
                              <a:pt x="26" y="2"/>
                            </a:lnTo>
                            <a:lnTo>
                              <a:pt x="26" y="9"/>
                            </a:lnTo>
                            <a:lnTo>
                              <a:pt x="27" y="8"/>
                            </a:lnTo>
                            <a:lnTo>
                              <a:pt x="27" y="10"/>
                            </a:lnTo>
                            <a:lnTo>
                              <a:pt x="26" y="12"/>
                            </a:lnTo>
                            <a:lnTo>
                              <a:pt x="24" y="11"/>
                            </a:lnTo>
                            <a:lnTo>
                              <a:pt x="23" y="13"/>
                            </a:lnTo>
                            <a:lnTo>
                              <a:pt x="21" y="13"/>
                            </a:lnTo>
                            <a:lnTo>
                              <a:pt x="20" y="15"/>
                            </a:lnTo>
                            <a:lnTo>
                              <a:pt x="19" y="17"/>
                            </a:lnTo>
                            <a:lnTo>
                              <a:pt x="8" y="12"/>
                            </a:lnTo>
                            <a:lnTo>
                              <a:pt x="7" y="12"/>
                            </a:lnTo>
                            <a:lnTo>
                              <a:pt x="5" y="11"/>
                            </a:lnTo>
                            <a:lnTo>
                              <a:pt x="2" y="8"/>
                            </a:lnTo>
                            <a:lnTo>
                              <a:pt x="1" y="6"/>
                            </a:lnTo>
                            <a:lnTo>
                              <a:pt x="0" y="5"/>
                            </a:lnTo>
                            <a:lnTo>
                              <a:pt x="0" y="4"/>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01" name="Freeform 44">
                        <a:extLst>
                          <a:ext uri="{FF2B5EF4-FFF2-40B4-BE49-F238E27FC236}">
                            <a16:creationId xmlns:a16="http://schemas.microsoft.com/office/drawing/2014/main" xmlns="" id="{D29C7620-0B95-7A46-A5AC-CF31CD0FBDD3}"/>
                          </a:ext>
                        </a:extLst>
                      </p:cNvPr>
                      <p:cNvSpPr/>
                      <p:nvPr/>
                    </p:nvSpPr>
                    <p:spPr>
                      <a:xfrm>
                        <a:off x="477838" y="2924175"/>
                        <a:ext cx="42862" cy="26988"/>
                      </a:xfrm>
                      <a:custGeom>
                        <a:avLst/>
                        <a:gdLst>
                          <a:gd name="T0" fmla="*/ 0 w 27"/>
                          <a:gd name="T1" fmla="*/ 4 h 17"/>
                          <a:gd name="T2" fmla="*/ 10 w 27"/>
                          <a:gd name="T3" fmla="*/ 3 h 17"/>
                          <a:gd name="T4" fmla="*/ 15 w 27"/>
                          <a:gd name="T5" fmla="*/ 0 h 17"/>
                          <a:gd name="T6" fmla="*/ 18 w 27"/>
                          <a:gd name="T7" fmla="*/ 0 h 17"/>
                          <a:gd name="T8" fmla="*/ 20 w 27"/>
                          <a:gd name="T9" fmla="*/ 1 h 17"/>
                          <a:gd name="T10" fmla="*/ 25 w 27"/>
                          <a:gd name="T11" fmla="*/ 2 h 17"/>
                          <a:gd name="T12" fmla="*/ 26 w 27"/>
                          <a:gd name="T13" fmla="*/ 2 h 17"/>
                          <a:gd name="T14" fmla="*/ 26 w 27"/>
                          <a:gd name="T15" fmla="*/ 9 h 17"/>
                          <a:gd name="T16" fmla="*/ 27 w 27"/>
                          <a:gd name="T17" fmla="*/ 8 h 17"/>
                          <a:gd name="T18" fmla="*/ 27 w 27"/>
                          <a:gd name="T19" fmla="*/ 10 h 17"/>
                          <a:gd name="T20" fmla="*/ 26 w 27"/>
                          <a:gd name="T21" fmla="*/ 12 h 17"/>
                          <a:gd name="T22" fmla="*/ 24 w 27"/>
                          <a:gd name="T23" fmla="*/ 11 h 17"/>
                          <a:gd name="T24" fmla="*/ 23 w 27"/>
                          <a:gd name="T25" fmla="*/ 13 h 17"/>
                          <a:gd name="T26" fmla="*/ 21 w 27"/>
                          <a:gd name="T27" fmla="*/ 13 h 17"/>
                          <a:gd name="T28" fmla="*/ 20 w 27"/>
                          <a:gd name="T29" fmla="*/ 15 h 17"/>
                          <a:gd name="T30" fmla="*/ 19 w 27"/>
                          <a:gd name="T31" fmla="*/ 17 h 17"/>
                          <a:gd name="T32" fmla="*/ 8 w 27"/>
                          <a:gd name="T33" fmla="*/ 12 h 17"/>
                          <a:gd name="T34" fmla="*/ 7 w 27"/>
                          <a:gd name="T35" fmla="*/ 12 h 17"/>
                          <a:gd name="T36" fmla="*/ 5 w 27"/>
                          <a:gd name="T37" fmla="*/ 11 h 17"/>
                          <a:gd name="T38" fmla="*/ 2 w 27"/>
                          <a:gd name="T39" fmla="*/ 8 h 17"/>
                          <a:gd name="T40" fmla="*/ 1 w 27"/>
                          <a:gd name="T41" fmla="*/ 6 h 17"/>
                          <a:gd name="T42" fmla="*/ 0 w 27"/>
                          <a:gd name="T43" fmla="*/ 5 h 17"/>
                          <a:gd name="T44" fmla="*/ 0 w 27"/>
                          <a:gd name="T45"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17">
                            <a:moveTo>
                              <a:pt x="0" y="4"/>
                            </a:moveTo>
                            <a:lnTo>
                              <a:pt x="10" y="3"/>
                            </a:lnTo>
                            <a:lnTo>
                              <a:pt x="15" y="0"/>
                            </a:lnTo>
                            <a:lnTo>
                              <a:pt x="18" y="0"/>
                            </a:lnTo>
                            <a:lnTo>
                              <a:pt x="20" y="1"/>
                            </a:lnTo>
                            <a:lnTo>
                              <a:pt x="25" y="2"/>
                            </a:lnTo>
                            <a:lnTo>
                              <a:pt x="26" y="2"/>
                            </a:lnTo>
                            <a:lnTo>
                              <a:pt x="26" y="9"/>
                            </a:lnTo>
                            <a:lnTo>
                              <a:pt x="27" y="8"/>
                            </a:lnTo>
                            <a:lnTo>
                              <a:pt x="27" y="10"/>
                            </a:lnTo>
                            <a:lnTo>
                              <a:pt x="26" y="12"/>
                            </a:lnTo>
                            <a:lnTo>
                              <a:pt x="24" y="11"/>
                            </a:lnTo>
                            <a:lnTo>
                              <a:pt x="23" y="13"/>
                            </a:lnTo>
                            <a:lnTo>
                              <a:pt x="21" y="13"/>
                            </a:lnTo>
                            <a:lnTo>
                              <a:pt x="20" y="15"/>
                            </a:lnTo>
                            <a:lnTo>
                              <a:pt x="19" y="17"/>
                            </a:lnTo>
                            <a:lnTo>
                              <a:pt x="8" y="12"/>
                            </a:lnTo>
                            <a:lnTo>
                              <a:pt x="7" y="12"/>
                            </a:lnTo>
                            <a:lnTo>
                              <a:pt x="5" y="11"/>
                            </a:lnTo>
                            <a:lnTo>
                              <a:pt x="2" y="8"/>
                            </a:lnTo>
                            <a:lnTo>
                              <a:pt x="1" y="6"/>
                            </a:lnTo>
                            <a:lnTo>
                              <a:pt x="0" y="5"/>
                            </a:lnTo>
                            <a:lnTo>
                              <a:pt x="0" y="4"/>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02" name="Freeform 45">
                        <a:extLst>
                          <a:ext uri="{FF2B5EF4-FFF2-40B4-BE49-F238E27FC236}">
                            <a16:creationId xmlns:a16="http://schemas.microsoft.com/office/drawing/2014/main" xmlns="" id="{10677A56-2D07-0B4F-903E-B213EFA5FE17}"/>
                          </a:ext>
                        </a:extLst>
                      </p:cNvPr>
                      <p:cNvSpPr/>
                      <p:nvPr/>
                    </p:nvSpPr>
                    <p:spPr>
                      <a:xfrm>
                        <a:off x="527050" y="2901950"/>
                        <a:ext cx="23812" cy="22225"/>
                      </a:xfrm>
                      <a:custGeom>
                        <a:avLst/>
                        <a:gdLst>
                          <a:gd name="T0" fmla="*/ 0 w 15"/>
                          <a:gd name="T1" fmla="*/ 6 h 14"/>
                          <a:gd name="T2" fmla="*/ 1 w 15"/>
                          <a:gd name="T3" fmla="*/ 5 h 14"/>
                          <a:gd name="T4" fmla="*/ 5 w 15"/>
                          <a:gd name="T5" fmla="*/ 2 h 14"/>
                          <a:gd name="T6" fmla="*/ 5 w 15"/>
                          <a:gd name="T7" fmla="*/ 0 h 14"/>
                          <a:gd name="T8" fmla="*/ 14 w 15"/>
                          <a:gd name="T9" fmla="*/ 3 h 14"/>
                          <a:gd name="T10" fmla="*/ 15 w 15"/>
                          <a:gd name="T11" fmla="*/ 6 h 14"/>
                          <a:gd name="T12" fmla="*/ 15 w 15"/>
                          <a:gd name="T13" fmla="*/ 7 h 14"/>
                          <a:gd name="T14" fmla="*/ 9 w 15"/>
                          <a:gd name="T15" fmla="*/ 14 h 14"/>
                          <a:gd name="T16" fmla="*/ 7 w 15"/>
                          <a:gd name="T17" fmla="*/ 8 h 14"/>
                          <a:gd name="T18" fmla="*/ 3 w 15"/>
                          <a:gd name="T19" fmla="*/ 6 h 14"/>
                          <a:gd name="T20" fmla="*/ 0 w 15"/>
                          <a:gd name="T2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4">
                            <a:moveTo>
                              <a:pt x="0" y="6"/>
                            </a:moveTo>
                            <a:lnTo>
                              <a:pt x="1" y="5"/>
                            </a:lnTo>
                            <a:lnTo>
                              <a:pt x="5" y="2"/>
                            </a:lnTo>
                            <a:lnTo>
                              <a:pt x="5" y="0"/>
                            </a:lnTo>
                            <a:lnTo>
                              <a:pt x="14" y="3"/>
                            </a:lnTo>
                            <a:lnTo>
                              <a:pt x="15" y="6"/>
                            </a:lnTo>
                            <a:lnTo>
                              <a:pt x="15" y="7"/>
                            </a:lnTo>
                            <a:lnTo>
                              <a:pt x="9" y="14"/>
                            </a:lnTo>
                            <a:lnTo>
                              <a:pt x="7" y="8"/>
                            </a:lnTo>
                            <a:lnTo>
                              <a:pt x="3" y="6"/>
                            </a:lnTo>
                            <a:lnTo>
                              <a:pt x="0" y="6"/>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03" name="Freeform 46">
                        <a:extLst>
                          <a:ext uri="{FF2B5EF4-FFF2-40B4-BE49-F238E27FC236}">
                            <a16:creationId xmlns:a16="http://schemas.microsoft.com/office/drawing/2014/main" xmlns="" id="{819CB1F4-E0F7-6148-9E1B-630290C8BA21}"/>
                          </a:ext>
                        </a:extLst>
                      </p:cNvPr>
                      <p:cNvSpPr/>
                      <p:nvPr/>
                    </p:nvSpPr>
                    <p:spPr>
                      <a:xfrm>
                        <a:off x="527050" y="2901950"/>
                        <a:ext cx="23812" cy="22225"/>
                      </a:xfrm>
                      <a:custGeom>
                        <a:avLst/>
                        <a:gdLst>
                          <a:gd name="T0" fmla="*/ 0 w 15"/>
                          <a:gd name="T1" fmla="*/ 6 h 14"/>
                          <a:gd name="T2" fmla="*/ 1 w 15"/>
                          <a:gd name="T3" fmla="*/ 5 h 14"/>
                          <a:gd name="T4" fmla="*/ 5 w 15"/>
                          <a:gd name="T5" fmla="*/ 2 h 14"/>
                          <a:gd name="T6" fmla="*/ 5 w 15"/>
                          <a:gd name="T7" fmla="*/ 0 h 14"/>
                          <a:gd name="T8" fmla="*/ 14 w 15"/>
                          <a:gd name="T9" fmla="*/ 3 h 14"/>
                          <a:gd name="T10" fmla="*/ 15 w 15"/>
                          <a:gd name="T11" fmla="*/ 6 h 14"/>
                          <a:gd name="T12" fmla="*/ 15 w 15"/>
                          <a:gd name="T13" fmla="*/ 7 h 14"/>
                          <a:gd name="T14" fmla="*/ 9 w 15"/>
                          <a:gd name="T15" fmla="*/ 14 h 14"/>
                          <a:gd name="T16" fmla="*/ 7 w 15"/>
                          <a:gd name="T17" fmla="*/ 8 h 14"/>
                          <a:gd name="T18" fmla="*/ 3 w 15"/>
                          <a:gd name="T19" fmla="*/ 6 h 14"/>
                          <a:gd name="T20" fmla="*/ 0 w 15"/>
                          <a:gd name="T2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4">
                            <a:moveTo>
                              <a:pt x="0" y="6"/>
                            </a:moveTo>
                            <a:lnTo>
                              <a:pt x="1" y="5"/>
                            </a:lnTo>
                            <a:lnTo>
                              <a:pt x="5" y="2"/>
                            </a:lnTo>
                            <a:lnTo>
                              <a:pt x="5" y="0"/>
                            </a:lnTo>
                            <a:lnTo>
                              <a:pt x="14" y="3"/>
                            </a:lnTo>
                            <a:lnTo>
                              <a:pt x="15" y="6"/>
                            </a:lnTo>
                            <a:lnTo>
                              <a:pt x="15" y="7"/>
                            </a:lnTo>
                            <a:lnTo>
                              <a:pt x="9" y="14"/>
                            </a:lnTo>
                            <a:lnTo>
                              <a:pt x="7" y="8"/>
                            </a:lnTo>
                            <a:lnTo>
                              <a:pt x="3" y="6"/>
                            </a:lnTo>
                            <a:lnTo>
                              <a:pt x="0" y="6"/>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04" name="Freeform 47">
                        <a:extLst>
                          <a:ext uri="{FF2B5EF4-FFF2-40B4-BE49-F238E27FC236}">
                            <a16:creationId xmlns:a16="http://schemas.microsoft.com/office/drawing/2014/main" xmlns="" id="{294BFB3D-E6C7-1341-9167-7D60599B315E}"/>
                          </a:ext>
                        </a:extLst>
                      </p:cNvPr>
                      <p:cNvSpPr/>
                      <p:nvPr/>
                    </p:nvSpPr>
                    <p:spPr>
                      <a:xfrm>
                        <a:off x="536575" y="2798763"/>
                        <a:ext cx="17462" cy="15875"/>
                      </a:xfrm>
                      <a:custGeom>
                        <a:avLst/>
                        <a:gdLst>
                          <a:gd name="T0" fmla="*/ 9 w 11"/>
                          <a:gd name="T1" fmla="*/ 1 h 10"/>
                          <a:gd name="T2" fmla="*/ 11 w 11"/>
                          <a:gd name="T3" fmla="*/ 2 h 10"/>
                          <a:gd name="T4" fmla="*/ 10 w 11"/>
                          <a:gd name="T5" fmla="*/ 4 h 10"/>
                          <a:gd name="T6" fmla="*/ 9 w 11"/>
                          <a:gd name="T7" fmla="*/ 6 h 10"/>
                          <a:gd name="T8" fmla="*/ 9 w 11"/>
                          <a:gd name="T9" fmla="*/ 8 h 10"/>
                          <a:gd name="T10" fmla="*/ 3 w 11"/>
                          <a:gd name="T11" fmla="*/ 8 h 10"/>
                          <a:gd name="T12" fmla="*/ 1 w 11"/>
                          <a:gd name="T13" fmla="*/ 10 h 10"/>
                          <a:gd name="T14" fmla="*/ 0 w 11"/>
                          <a:gd name="T15" fmla="*/ 9 h 10"/>
                          <a:gd name="T16" fmla="*/ 0 w 11"/>
                          <a:gd name="T17" fmla="*/ 5 h 10"/>
                          <a:gd name="T18" fmla="*/ 6 w 11"/>
                          <a:gd name="T19" fmla="*/ 0 h 10"/>
                          <a:gd name="T20" fmla="*/ 9 w 11"/>
                          <a:gd name="T21"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0">
                            <a:moveTo>
                              <a:pt x="9" y="1"/>
                            </a:moveTo>
                            <a:lnTo>
                              <a:pt x="11" y="2"/>
                            </a:lnTo>
                            <a:lnTo>
                              <a:pt x="10" y="4"/>
                            </a:lnTo>
                            <a:lnTo>
                              <a:pt x="9" y="6"/>
                            </a:lnTo>
                            <a:lnTo>
                              <a:pt x="9" y="8"/>
                            </a:lnTo>
                            <a:lnTo>
                              <a:pt x="3" y="8"/>
                            </a:lnTo>
                            <a:lnTo>
                              <a:pt x="1" y="10"/>
                            </a:lnTo>
                            <a:lnTo>
                              <a:pt x="0" y="9"/>
                            </a:lnTo>
                            <a:lnTo>
                              <a:pt x="0" y="5"/>
                            </a:lnTo>
                            <a:lnTo>
                              <a:pt x="6" y="0"/>
                            </a:lnTo>
                            <a:lnTo>
                              <a:pt x="9" y="1"/>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05" name="Freeform 48">
                        <a:extLst>
                          <a:ext uri="{FF2B5EF4-FFF2-40B4-BE49-F238E27FC236}">
                            <a16:creationId xmlns:a16="http://schemas.microsoft.com/office/drawing/2014/main" xmlns="" id="{57B8901D-BE43-1F4E-9937-FD06CFAF839F}"/>
                          </a:ext>
                        </a:extLst>
                      </p:cNvPr>
                      <p:cNvSpPr/>
                      <p:nvPr/>
                    </p:nvSpPr>
                    <p:spPr>
                      <a:xfrm>
                        <a:off x="536575" y="2798763"/>
                        <a:ext cx="17462" cy="15875"/>
                      </a:xfrm>
                      <a:custGeom>
                        <a:avLst/>
                        <a:gdLst>
                          <a:gd name="T0" fmla="*/ 9 w 11"/>
                          <a:gd name="T1" fmla="*/ 1 h 10"/>
                          <a:gd name="T2" fmla="*/ 11 w 11"/>
                          <a:gd name="T3" fmla="*/ 2 h 10"/>
                          <a:gd name="T4" fmla="*/ 10 w 11"/>
                          <a:gd name="T5" fmla="*/ 4 h 10"/>
                          <a:gd name="T6" fmla="*/ 9 w 11"/>
                          <a:gd name="T7" fmla="*/ 6 h 10"/>
                          <a:gd name="T8" fmla="*/ 9 w 11"/>
                          <a:gd name="T9" fmla="*/ 8 h 10"/>
                          <a:gd name="T10" fmla="*/ 3 w 11"/>
                          <a:gd name="T11" fmla="*/ 8 h 10"/>
                          <a:gd name="T12" fmla="*/ 1 w 11"/>
                          <a:gd name="T13" fmla="*/ 10 h 10"/>
                          <a:gd name="T14" fmla="*/ 0 w 11"/>
                          <a:gd name="T15" fmla="*/ 9 h 10"/>
                          <a:gd name="T16" fmla="*/ 0 w 11"/>
                          <a:gd name="T17" fmla="*/ 5 h 10"/>
                          <a:gd name="T18" fmla="*/ 6 w 11"/>
                          <a:gd name="T19" fmla="*/ 0 h 10"/>
                          <a:gd name="T20" fmla="*/ 9 w 11"/>
                          <a:gd name="T21"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0">
                            <a:moveTo>
                              <a:pt x="9" y="1"/>
                            </a:moveTo>
                            <a:lnTo>
                              <a:pt x="11" y="2"/>
                            </a:lnTo>
                            <a:lnTo>
                              <a:pt x="10" y="4"/>
                            </a:lnTo>
                            <a:lnTo>
                              <a:pt x="9" y="6"/>
                            </a:lnTo>
                            <a:lnTo>
                              <a:pt x="9" y="8"/>
                            </a:lnTo>
                            <a:lnTo>
                              <a:pt x="3" y="8"/>
                            </a:lnTo>
                            <a:lnTo>
                              <a:pt x="1" y="10"/>
                            </a:lnTo>
                            <a:lnTo>
                              <a:pt x="0" y="9"/>
                            </a:lnTo>
                            <a:lnTo>
                              <a:pt x="0" y="5"/>
                            </a:lnTo>
                            <a:lnTo>
                              <a:pt x="6" y="0"/>
                            </a:lnTo>
                            <a:lnTo>
                              <a:pt x="9" y="1"/>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06" name="Freeform 49">
                        <a:extLst>
                          <a:ext uri="{FF2B5EF4-FFF2-40B4-BE49-F238E27FC236}">
                            <a16:creationId xmlns:a16="http://schemas.microsoft.com/office/drawing/2014/main" xmlns="" id="{70F7CBD1-D0F4-D245-99F4-D5C7CF337FBE}"/>
                          </a:ext>
                        </a:extLst>
                      </p:cNvPr>
                      <p:cNvSpPr/>
                      <p:nvPr/>
                    </p:nvSpPr>
                    <p:spPr>
                      <a:xfrm>
                        <a:off x="592138" y="2589213"/>
                        <a:ext cx="11112" cy="14288"/>
                      </a:xfrm>
                      <a:custGeom>
                        <a:avLst/>
                        <a:gdLst>
                          <a:gd name="T0" fmla="*/ 0 w 7"/>
                          <a:gd name="T1" fmla="*/ 1 h 9"/>
                          <a:gd name="T2" fmla="*/ 1 w 7"/>
                          <a:gd name="T3" fmla="*/ 2 h 9"/>
                          <a:gd name="T4" fmla="*/ 2 w 7"/>
                          <a:gd name="T5" fmla="*/ 0 h 9"/>
                          <a:gd name="T6" fmla="*/ 3 w 7"/>
                          <a:gd name="T7" fmla="*/ 0 h 9"/>
                          <a:gd name="T8" fmla="*/ 4 w 7"/>
                          <a:gd name="T9" fmla="*/ 2 h 9"/>
                          <a:gd name="T10" fmla="*/ 7 w 7"/>
                          <a:gd name="T11" fmla="*/ 8 h 9"/>
                          <a:gd name="T12" fmla="*/ 6 w 7"/>
                          <a:gd name="T13" fmla="*/ 9 h 9"/>
                          <a:gd name="T14" fmla="*/ 2 w 7"/>
                          <a:gd name="T15" fmla="*/ 8 h 9"/>
                          <a:gd name="T16" fmla="*/ 1 w 7"/>
                          <a:gd name="T17" fmla="*/ 7 h 9"/>
                          <a:gd name="T18" fmla="*/ 0 w 7"/>
                          <a:gd name="T19" fmla="*/ 4 h 9"/>
                          <a:gd name="T20" fmla="*/ 0 w 7"/>
                          <a:gd name="T21" fmla="*/ 1 h 9"/>
                          <a:gd name="T22" fmla="*/ 0 w 7"/>
                          <a:gd name="T23"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9">
                            <a:moveTo>
                              <a:pt x="0" y="1"/>
                            </a:moveTo>
                            <a:lnTo>
                              <a:pt x="1" y="2"/>
                            </a:lnTo>
                            <a:lnTo>
                              <a:pt x="2" y="0"/>
                            </a:lnTo>
                            <a:lnTo>
                              <a:pt x="3" y="0"/>
                            </a:lnTo>
                            <a:lnTo>
                              <a:pt x="4" y="2"/>
                            </a:lnTo>
                            <a:lnTo>
                              <a:pt x="7" y="8"/>
                            </a:lnTo>
                            <a:lnTo>
                              <a:pt x="6" y="9"/>
                            </a:lnTo>
                            <a:lnTo>
                              <a:pt x="2" y="8"/>
                            </a:lnTo>
                            <a:lnTo>
                              <a:pt x="1" y="7"/>
                            </a:lnTo>
                            <a:lnTo>
                              <a:pt x="0" y="4"/>
                            </a:lnTo>
                            <a:lnTo>
                              <a:pt x="0" y="1"/>
                            </a:lnTo>
                            <a:lnTo>
                              <a:pt x="0" y="1"/>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07" name="Freeform 50">
                        <a:extLst>
                          <a:ext uri="{FF2B5EF4-FFF2-40B4-BE49-F238E27FC236}">
                            <a16:creationId xmlns:a16="http://schemas.microsoft.com/office/drawing/2014/main" xmlns="" id="{BF2ABA16-1EF6-CE4D-BAAA-895F72F837AB}"/>
                          </a:ext>
                        </a:extLst>
                      </p:cNvPr>
                      <p:cNvSpPr/>
                      <p:nvPr/>
                    </p:nvSpPr>
                    <p:spPr>
                      <a:xfrm>
                        <a:off x="592138" y="2589213"/>
                        <a:ext cx="11112" cy="14288"/>
                      </a:xfrm>
                      <a:custGeom>
                        <a:avLst/>
                        <a:gdLst>
                          <a:gd name="T0" fmla="*/ 0 w 7"/>
                          <a:gd name="T1" fmla="*/ 1 h 9"/>
                          <a:gd name="T2" fmla="*/ 1 w 7"/>
                          <a:gd name="T3" fmla="*/ 2 h 9"/>
                          <a:gd name="T4" fmla="*/ 2 w 7"/>
                          <a:gd name="T5" fmla="*/ 0 h 9"/>
                          <a:gd name="T6" fmla="*/ 3 w 7"/>
                          <a:gd name="T7" fmla="*/ 0 h 9"/>
                          <a:gd name="T8" fmla="*/ 4 w 7"/>
                          <a:gd name="T9" fmla="*/ 2 h 9"/>
                          <a:gd name="T10" fmla="*/ 7 w 7"/>
                          <a:gd name="T11" fmla="*/ 8 h 9"/>
                          <a:gd name="T12" fmla="*/ 6 w 7"/>
                          <a:gd name="T13" fmla="*/ 9 h 9"/>
                          <a:gd name="T14" fmla="*/ 2 w 7"/>
                          <a:gd name="T15" fmla="*/ 8 h 9"/>
                          <a:gd name="T16" fmla="*/ 1 w 7"/>
                          <a:gd name="T17" fmla="*/ 7 h 9"/>
                          <a:gd name="T18" fmla="*/ 0 w 7"/>
                          <a:gd name="T19" fmla="*/ 4 h 9"/>
                          <a:gd name="T20" fmla="*/ 0 w 7"/>
                          <a:gd name="T21" fmla="*/ 1 h 9"/>
                          <a:gd name="T22" fmla="*/ 0 w 7"/>
                          <a:gd name="T23"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9">
                            <a:moveTo>
                              <a:pt x="0" y="1"/>
                            </a:moveTo>
                            <a:lnTo>
                              <a:pt x="1" y="2"/>
                            </a:lnTo>
                            <a:lnTo>
                              <a:pt x="2" y="0"/>
                            </a:lnTo>
                            <a:lnTo>
                              <a:pt x="3" y="0"/>
                            </a:lnTo>
                            <a:lnTo>
                              <a:pt x="4" y="2"/>
                            </a:lnTo>
                            <a:lnTo>
                              <a:pt x="7" y="8"/>
                            </a:lnTo>
                            <a:lnTo>
                              <a:pt x="6" y="9"/>
                            </a:lnTo>
                            <a:lnTo>
                              <a:pt x="2" y="8"/>
                            </a:lnTo>
                            <a:lnTo>
                              <a:pt x="1" y="7"/>
                            </a:lnTo>
                            <a:lnTo>
                              <a:pt x="0" y="4"/>
                            </a:lnTo>
                            <a:lnTo>
                              <a:pt x="0" y="1"/>
                            </a:lnTo>
                            <a:lnTo>
                              <a:pt x="0" y="1"/>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08" name="Freeform 51">
                        <a:extLst>
                          <a:ext uri="{FF2B5EF4-FFF2-40B4-BE49-F238E27FC236}">
                            <a16:creationId xmlns:a16="http://schemas.microsoft.com/office/drawing/2014/main" xmlns="" id="{727F3278-288B-C141-97F6-04FF343F352F}"/>
                          </a:ext>
                        </a:extLst>
                      </p:cNvPr>
                      <p:cNvSpPr/>
                      <p:nvPr/>
                    </p:nvSpPr>
                    <p:spPr>
                      <a:xfrm>
                        <a:off x="379413" y="2760663"/>
                        <a:ext cx="71437" cy="38100"/>
                      </a:xfrm>
                      <a:custGeom>
                        <a:avLst/>
                        <a:gdLst>
                          <a:gd name="T0" fmla="*/ 30 w 45"/>
                          <a:gd name="T1" fmla="*/ 24 h 24"/>
                          <a:gd name="T2" fmla="*/ 30 w 45"/>
                          <a:gd name="T3" fmla="*/ 23 h 24"/>
                          <a:gd name="T4" fmla="*/ 29 w 45"/>
                          <a:gd name="T5" fmla="*/ 21 h 24"/>
                          <a:gd name="T6" fmla="*/ 23 w 45"/>
                          <a:gd name="T7" fmla="*/ 19 h 24"/>
                          <a:gd name="T8" fmla="*/ 16 w 45"/>
                          <a:gd name="T9" fmla="*/ 14 h 24"/>
                          <a:gd name="T10" fmla="*/ 14 w 45"/>
                          <a:gd name="T11" fmla="*/ 13 h 24"/>
                          <a:gd name="T12" fmla="*/ 10 w 45"/>
                          <a:gd name="T13" fmla="*/ 13 h 24"/>
                          <a:gd name="T14" fmla="*/ 8 w 45"/>
                          <a:gd name="T15" fmla="*/ 15 h 24"/>
                          <a:gd name="T16" fmla="*/ 6 w 45"/>
                          <a:gd name="T17" fmla="*/ 15 h 24"/>
                          <a:gd name="T18" fmla="*/ 4 w 45"/>
                          <a:gd name="T19" fmla="*/ 15 h 24"/>
                          <a:gd name="T20" fmla="*/ 2 w 45"/>
                          <a:gd name="T21" fmla="*/ 13 h 24"/>
                          <a:gd name="T22" fmla="*/ 1 w 45"/>
                          <a:gd name="T23" fmla="*/ 10 h 24"/>
                          <a:gd name="T24" fmla="*/ 0 w 45"/>
                          <a:gd name="T25" fmla="*/ 9 h 24"/>
                          <a:gd name="T26" fmla="*/ 2 w 45"/>
                          <a:gd name="T27" fmla="*/ 2 h 24"/>
                          <a:gd name="T28" fmla="*/ 2 w 45"/>
                          <a:gd name="T29" fmla="*/ 0 h 24"/>
                          <a:gd name="T30" fmla="*/ 4 w 45"/>
                          <a:gd name="T31" fmla="*/ 3 h 24"/>
                          <a:gd name="T32" fmla="*/ 11 w 45"/>
                          <a:gd name="T33" fmla="*/ 5 h 24"/>
                          <a:gd name="T34" fmla="*/ 13 w 45"/>
                          <a:gd name="T35" fmla="*/ 6 h 24"/>
                          <a:gd name="T36" fmla="*/ 15 w 45"/>
                          <a:gd name="T37" fmla="*/ 6 h 24"/>
                          <a:gd name="T38" fmla="*/ 16 w 45"/>
                          <a:gd name="T39" fmla="*/ 5 h 24"/>
                          <a:gd name="T40" fmla="*/ 18 w 45"/>
                          <a:gd name="T41" fmla="*/ 4 h 24"/>
                          <a:gd name="T42" fmla="*/ 19 w 45"/>
                          <a:gd name="T43" fmla="*/ 3 h 24"/>
                          <a:gd name="T44" fmla="*/ 20 w 45"/>
                          <a:gd name="T45" fmla="*/ 3 h 24"/>
                          <a:gd name="T46" fmla="*/ 23 w 45"/>
                          <a:gd name="T47" fmla="*/ 4 h 24"/>
                          <a:gd name="T48" fmla="*/ 24 w 45"/>
                          <a:gd name="T49" fmla="*/ 5 h 24"/>
                          <a:gd name="T50" fmla="*/ 26 w 45"/>
                          <a:gd name="T51" fmla="*/ 5 h 24"/>
                          <a:gd name="T52" fmla="*/ 27 w 45"/>
                          <a:gd name="T53" fmla="*/ 7 h 24"/>
                          <a:gd name="T54" fmla="*/ 27 w 45"/>
                          <a:gd name="T55" fmla="*/ 10 h 24"/>
                          <a:gd name="T56" fmla="*/ 33 w 45"/>
                          <a:gd name="T57" fmla="*/ 13 h 24"/>
                          <a:gd name="T58" fmla="*/ 34 w 45"/>
                          <a:gd name="T59" fmla="*/ 14 h 24"/>
                          <a:gd name="T60" fmla="*/ 38 w 45"/>
                          <a:gd name="T61" fmla="*/ 16 h 24"/>
                          <a:gd name="T62" fmla="*/ 39 w 45"/>
                          <a:gd name="T63" fmla="*/ 15 h 24"/>
                          <a:gd name="T64" fmla="*/ 42 w 45"/>
                          <a:gd name="T65" fmla="*/ 14 h 24"/>
                          <a:gd name="T66" fmla="*/ 43 w 45"/>
                          <a:gd name="T67" fmla="*/ 15 h 24"/>
                          <a:gd name="T68" fmla="*/ 45 w 45"/>
                          <a:gd name="T69" fmla="*/ 15 h 24"/>
                          <a:gd name="T70" fmla="*/ 45 w 45"/>
                          <a:gd name="T71" fmla="*/ 17 h 24"/>
                          <a:gd name="T72" fmla="*/ 45 w 45"/>
                          <a:gd name="T73" fmla="*/ 18 h 24"/>
                          <a:gd name="T74" fmla="*/ 44 w 45"/>
                          <a:gd name="T75" fmla="*/ 19 h 24"/>
                          <a:gd name="T76" fmla="*/ 42 w 45"/>
                          <a:gd name="T77" fmla="*/ 20 h 24"/>
                          <a:gd name="T78" fmla="*/ 38 w 45"/>
                          <a:gd name="T79" fmla="*/ 19 h 24"/>
                          <a:gd name="T80" fmla="*/ 36 w 45"/>
                          <a:gd name="T81" fmla="*/ 19 h 24"/>
                          <a:gd name="T82" fmla="*/ 34 w 45"/>
                          <a:gd name="T83" fmla="*/ 24 h 24"/>
                          <a:gd name="T84" fmla="*/ 30 w 45"/>
                          <a:gd name="T8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24">
                            <a:moveTo>
                              <a:pt x="30" y="24"/>
                            </a:moveTo>
                            <a:lnTo>
                              <a:pt x="30" y="23"/>
                            </a:lnTo>
                            <a:lnTo>
                              <a:pt x="29" y="21"/>
                            </a:lnTo>
                            <a:lnTo>
                              <a:pt x="23" y="19"/>
                            </a:lnTo>
                            <a:lnTo>
                              <a:pt x="16" y="14"/>
                            </a:lnTo>
                            <a:lnTo>
                              <a:pt x="14" y="13"/>
                            </a:lnTo>
                            <a:lnTo>
                              <a:pt x="10" y="13"/>
                            </a:lnTo>
                            <a:lnTo>
                              <a:pt x="8" y="15"/>
                            </a:lnTo>
                            <a:lnTo>
                              <a:pt x="6" y="15"/>
                            </a:lnTo>
                            <a:lnTo>
                              <a:pt x="4" y="15"/>
                            </a:lnTo>
                            <a:lnTo>
                              <a:pt x="2" y="13"/>
                            </a:lnTo>
                            <a:lnTo>
                              <a:pt x="1" y="10"/>
                            </a:lnTo>
                            <a:lnTo>
                              <a:pt x="0" y="9"/>
                            </a:lnTo>
                            <a:lnTo>
                              <a:pt x="2" y="2"/>
                            </a:lnTo>
                            <a:lnTo>
                              <a:pt x="2" y="0"/>
                            </a:lnTo>
                            <a:lnTo>
                              <a:pt x="4" y="3"/>
                            </a:lnTo>
                            <a:lnTo>
                              <a:pt x="11" y="5"/>
                            </a:lnTo>
                            <a:lnTo>
                              <a:pt x="13" y="6"/>
                            </a:lnTo>
                            <a:lnTo>
                              <a:pt x="15" y="6"/>
                            </a:lnTo>
                            <a:lnTo>
                              <a:pt x="16" y="5"/>
                            </a:lnTo>
                            <a:lnTo>
                              <a:pt x="18" y="4"/>
                            </a:lnTo>
                            <a:lnTo>
                              <a:pt x="19" y="3"/>
                            </a:lnTo>
                            <a:lnTo>
                              <a:pt x="20" y="3"/>
                            </a:lnTo>
                            <a:lnTo>
                              <a:pt x="23" y="4"/>
                            </a:lnTo>
                            <a:lnTo>
                              <a:pt x="24" y="5"/>
                            </a:lnTo>
                            <a:lnTo>
                              <a:pt x="26" y="5"/>
                            </a:lnTo>
                            <a:lnTo>
                              <a:pt x="27" y="7"/>
                            </a:lnTo>
                            <a:lnTo>
                              <a:pt x="27" y="10"/>
                            </a:lnTo>
                            <a:lnTo>
                              <a:pt x="33" y="13"/>
                            </a:lnTo>
                            <a:lnTo>
                              <a:pt x="34" y="14"/>
                            </a:lnTo>
                            <a:lnTo>
                              <a:pt x="38" y="16"/>
                            </a:lnTo>
                            <a:lnTo>
                              <a:pt x="39" y="15"/>
                            </a:lnTo>
                            <a:lnTo>
                              <a:pt x="42" y="14"/>
                            </a:lnTo>
                            <a:lnTo>
                              <a:pt x="43" y="15"/>
                            </a:lnTo>
                            <a:lnTo>
                              <a:pt x="45" y="15"/>
                            </a:lnTo>
                            <a:lnTo>
                              <a:pt x="45" y="17"/>
                            </a:lnTo>
                            <a:lnTo>
                              <a:pt x="45" y="18"/>
                            </a:lnTo>
                            <a:lnTo>
                              <a:pt x="44" y="19"/>
                            </a:lnTo>
                            <a:lnTo>
                              <a:pt x="42" y="20"/>
                            </a:lnTo>
                            <a:lnTo>
                              <a:pt x="38" y="19"/>
                            </a:lnTo>
                            <a:lnTo>
                              <a:pt x="36" y="19"/>
                            </a:lnTo>
                            <a:lnTo>
                              <a:pt x="34" y="24"/>
                            </a:lnTo>
                            <a:lnTo>
                              <a:pt x="30" y="24"/>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09" name="Freeform 52">
                        <a:extLst>
                          <a:ext uri="{FF2B5EF4-FFF2-40B4-BE49-F238E27FC236}">
                            <a16:creationId xmlns:a16="http://schemas.microsoft.com/office/drawing/2014/main" xmlns="" id="{B922016A-77FE-A040-936D-D2930D45E031}"/>
                          </a:ext>
                        </a:extLst>
                      </p:cNvPr>
                      <p:cNvSpPr/>
                      <p:nvPr/>
                    </p:nvSpPr>
                    <p:spPr>
                      <a:xfrm>
                        <a:off x="379413" y="2760663"/>
                        <a:ext cx="71437" cy="38100"/>
                      </a:xfrm>
                      <a:custGeom>
                        <a:avLst/>
                        <a:gdLst>
                          <a:gd name="T0" fmla="*/ 30 w 45"/>
                          <a:gd name="T1" fmla="*/ 24 h 24"/>
                          <a:gd name="T2" fmla="*/ 30 w 45"/>
                          <a:gd name="T3" fmla="*/ 23 h 24"/>
                          <a:gd name="T4" fmla="*/ 29 w 45"/>
                          <a:gd name="T5" fmla="*/ 21 h 24"/>
                          <a:gd name="T6" fmla="*/ 23 w 45"/>
                          <a:gd name="T7" fmla="*/ 19 h 24"/>
                          <a:gd name="T8" fmla="*/ 16 w 45"/>
                          <a:gd name="T9" fmla="*/ 14 h 24"/>
                          <a:gd name="T10" fmla="*/ 14 w 45"/>
                          <a:gd name="T11" fmla="*/ 13 h 24"/>
                          <a:gd name="T12" fmla="*/ 10 w 45"/>
                          <a:gd name="T13" fmla="*/ 13 h 24"/>
                          <a:gd name="T14" fmla="*/ 8 w 45"/>
                          <a:gd name="T15" fmla="*/ 15 h 24"/>
                          <a:gd name="T16" fmla="*/ 6 w 45"/>
                          <a:gd name="T17" fmla="*/ 15 h 24"/>
                          <a:gd name="T18" fmla="*/ 4 w 45"/>
                          <a:gd name="T19" fmla="*/ 15 h 24"/>
                          <a:gd name="T20" fmla="*/ 2 w 45"/>
                          <a:gd name="T21" fmla="*/ 13 h 24"/>
                          <a:gd name="T22" fmla="*/ 1 w 45"/>
                          <a:gd name="T23" fmla="*/ 10 h 24"/>
                          <a:gd name="T24" fmla="*/ 0 w 45"/>
                          <a:gd name="T25" fmla="*/ 9 h 24"/>
                          <a:gd name="T26" fmla="*/ 2 w 45"/>
                          <a:gd name="T27" fmla="*/ 2 h 24"/>
                          <a:gd name="T28" fmla="*/ 2 w 45"/>
                          <a:gd name="T29" fmla="*/ 0 h 24"/>
                          <a:gd name="T30" fmla="*/ 4 w 45"/>
                          <a:gd name="T31" fmla="*/ 3 h 24"/>
                          <a:gd name="T32" fmla="*/ 11 w 45"/>
                          <a:gd name="T33" fmla="*/ 5 h 24"/>
                          <a:gd name="T34" fmla="*/ 13 w 45"/>
                          <a:gd name="T35" fmla="*/ 6 h 24"/>
                          <a:gd name="T36" fmla="*/ 15 w 45"/>
                          <a:gd name="T37" fmla="*/ 6 h 24"/>
                          <a:gd name="T38" fmla="*/ 16 w 45"/>
                          <a:gd name="T39" fmla="*/ 5 h 24"/>
                          <a:gd name="T40" fmla="*/ 18 w 45"/>
                          <a:gd name="T41" fmla="*/ 4 h 24"/>
                          <a:gd name="T42" fmla="*/ 19 w 45"/>
                          <a:gd name="T43" fmla="*/ 3 h 24"/>
                          <a:gd name="T44" fmla="*/ 20 w 45"/>
                          <a:gd name="T45" fmla="*/ 3 h 24"/>
                          <a:gd name="T46" fmla="*/ 23 w 45"/>
                          <a:gd name="T47" fmla="*/ 4 h 24"/>
                          <a:gd name="T48" fmla="*/ 24 w 45"/>
                          <a:gd name="T49" fmla="*/ 5 h 24"/>
                          <a:gd name="T50" fmla="*/ 26 w 45"/>
                          <a:gd name="T51" fmla="*/ 5 h 24"/>
                          <a:gd name="T52" fmla="*/ 27 w 45"/>
                          <a:gd name="T53" fmla="*/ 7 h 24"/>
                          <a:gd name="T54" fmla="*/ 27 w 45"/>
                          <a:gd name="T55" fmla="*/ 10 h 24"/>
                          <a:gd name="T56" fmla="*/ 33 w 45"/>
                          <a:gd name="T57" fmla="*/ 13 h 24"/>
                          <a:gd name="T58" fmla="*/ 34 w 45"/>
                          <a:gd name="T59" fmla="*/ 14 h 24"/>
                          <a:gd name="T60" fmla="*/ 38 w 45"/>
                          <a:gd name="T61" fmla="*/ 16 h 24"/>
                          <a:gd name="T62" fmla="*/ 39 w 45"/>
                          <a:gd name="T63" fmla="*/ 15 h 24"/>
                          <a:gd name="T64" fmla="*/ 42 w 45"/>
                          <a:gd name="T65" fmla="*/ 14 h 24"/>
                          <a:gd name="T66" fmla="*/ 43 w 45"/>
                          <a:gd name="T67" fmla="*/ 15 h 24"/>
                          <a:gd name="T68" fmla="*/ 45 w 45"/>
                          <a:gd name="T69" fmla="*/ 15 h 24"/>
                          <a:gd name="T70" fmla="*/ 45 w 45"/>
                          <a:gd name="T71" fmla="*/ 17 h 24"/>
                          <a:gd name="T72" fmla="*/ 45 w 45"/>
                          <a:gd name="T73" fmla="*/ 18 h 24"/>
                          <a:gd name="T74" fmla="*/ 44 w 45"/>
                          <a:gd name="T75" fmla="*/ 19 h 24"/>
                          <a:gd name="T76" fmla="*/ 42 w 45"/>
                          <a:gd name="T77" fmla="*/ 20 h 24"/>
                          <a:gd name="T78" fmla="*/ 38 w 45"/>
                          <a:gd name="T79" fmla="*/ 19 h 24"/>
                          <a:gd name="T80" fmla="*/ 36 w 45"/>
                          <a:gd name="T81" fmla="*/ 19 h 24"/>
                          <a:gd name="T82" fmla="*/ 34 w 45"/>
                          <a:gd name="T83" fmla="*/ 24 h 24"/>
                          <a:gd name="T84" fmla="*/ 30 w 45"/>
                          <a:gd name="T8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24">
                            <a:moveTo>
                              <a:pt x="30" y="24"/>
                            </a:moveTo>
                            <a:lnTo>
                              <a:pt x="30" y="23"/>
                            </a:lnTo>
                            <a:lnTo>
                              <a:pt x="29" y="21"/>
                            </a:lnTo>
                            <a:lnTo>
                              <a:pt x="23" y="19"/>
                            </a:lnTo>
                            <a:lnTo>
                              <a:pt x="16" y="14"/>
                            </a:lnTo>
                            <a:lnTo>
                              <a:pt x="14" y="13"/>
                            </a:lnTo>
                            <a:lnTo>
                              <a:pt x="10" y="13"/>
                            </a:lnTo>
                            <a:lnTo>
                              <a:pt x="8" y="15"/>
                            </a:lnTo>
                            <a:lnTo>
                              <a:pt x="6" y="15"/>
                            </a:lnTo>
                            <a:lnTo>
                              <a:pt x="4" y="15"/>
                            </a:lnTo>
                            <a:lnTo>
                              <a:pt x="2" y="13"/>
                            </a:lnTo>
                            <a:lnTo>
                              <a:pt x="1" y="10"/>
                            </a:lnTo>
                            <a:lnTo>
                              <a:pt x="0" y="9"/>
                            </a:lnTo>
                            <a:lnTo>
                              <a:pt x="2" y="2"/>
                            </a:lnTo>
                            <a:lnTo>
                              <a:pt x="2" y="0"/>
                            </a:lnTo>
                            <a:lnTo>
                              <a:pt x="4" y="3"/>
                            </a:lnTo>
                            <a:lnTo>
                              <a:pt x="11" y="5"/>
                            </a:lnTo>
                            <a:lnTo>
                              <a:pt x="13" y="6"/>
                            </a:lnTo>
                            <a:lnTo>
                              <a:pt x="15" y="6"/>
                            </a:lnTo>
                            <a:lnTo>
                              <a:pt x="16" y="5"/>
                            </a:lnTo>
                            <a:lnTo>
                              <a:pt x="18" y="4"/>
                            </a:lnTo>
                            <a:lnTo>
                              <a:pt x="19" y="3"/>
                            </a:lnTo>
                            <a:lnTo>
                              <a:pt x="20" y="3"/>
                            </a:lnTo>
                            <a:lnTo>
                              <a:pt x="23" y="4"/>
                            </a:lnTo>
                            <a:lnTo>
                              <a:pt x="24" y="5"/>
                            </a:lnTo>
                            <a:lnTo>
                              <a:pt x="26" y="5"/>
                            </a:lnTo>
                            <a:lnTo>
                              <a:pt x="27" y="7"/>
                            </a:lnTo>
                            <a:lnTo>
                              <a:pt x="27" y="10"/>
                            </a:lnTo>
                            <a:lnTo>
                              <a:pt x="33" y="13"/>
                            </a:lnTo>
                            <a:lnTo>
                              <a:pt x="34" y="14"/>
                            </a:lnTo>
                            <a:lnTo>
                              <a:pt x="38" y="16"/>
                            </a:lnTo>
                            <a:lnTo>
                              <a:pt x="39" y="15"/>
                            </a:lnTo>
                            <a:lnTo>
                              <a:pt x="42" y="14"/>
                            </a:lnTo>
                            <a:lnTo>
                              <a:pt x="43" y="15"/>
                            </a:lnTo>
                            <a:lnTo>
                              <a:pt x="45" y="15"/>
                            </a:lnTo>
                            <a:lnTo>
                              <a:pt x="45" y="17"/>
                            </a:lnTo>
                            <a:lnTo>
                              <a:pt x="45" y="18"/>
                            </a:lnTo>
                            <a:lnTo>
                              <a:pt x="44" y="19"/>
                            </a:lnTo>
                            <a:lnTo>
                              <a:pt x="42" y="20"/>
                            </a:lnTo>
                            <a:lnTo>
                              <a:pt x="38" y="19"/>
                            </a:lnTo>
                            <a:lnTo>
                              <a:pt x="36" y="19"/>
                            </a:lnTo>
                            <a:lnTo>
                              <a:pt x="34" y="24"/>
                            </a:lnTo>
                            <a:lnTo>
                              <a:pt x="30" y="24"/>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10" name="Freeform 53">
                        <a:extLst>
                          <a:ext uri="{FF2B5EF4-FFF2-40B4-BE49-F238E27FC236}">
                            <a16:creationId xmlns:a16="http://schemas.microsoft.com/office/drawing/2014/main" xmlns="" id="{70C67D48-430A-0244-9E54-10407CA17648}"/>
                          </a:ext>
                        </a:extLst>
                      </p:cNvPr>
                      <p:cNvSpPr/>
                      <p:nvPr/>
                    </p:nvSpPr>
                    <p:spPr>
                      <a:xfrm>
                        <a:off x="438150" y="3206750"/>
                        <a:ext cx="28575" cy="28575"/>
                      </a:xfrm>
                      <a:custGeom>
                        <a:avLst/>
                        <a:gdLst>
                          <a:gd name="T0" fmla="*/ 0 w 18"/>
                          <a:gd name="T1" fmla="*/ 18 h 18"/>
                          <a:gd name="T2" fmla="*/ 0 w 18"/>
                          <a:gd name="T3" fmla="*/ 16 h 18"/>
                          <a:gd name="T4" fmla="*/ 2 w 18"/>
                          <a:gd name="T5" fmla="*/ 14 h 18"/>
                          <a:gd name="T6" fmla="*/ 6 w 18"/>
                          <a:gd name="T7" fmla="*/ 7 h 18"/>
                          <a:gd name="T8" fmla="*/ 7 w 18"/>
                          <a:gd name="T9" fmla="*/ 6 h 18"/>
                          <a:gd name="T10" fmla="*/ 11 w 18"/>
                          <a:gd name="T11" fmla="*/ 5 h 18"/>
                          <a:gd name="T12" fmla="*/ 11 w 18"/>
                          <a:gd name="T13" fmla="*/ 2 h 18"/>
                          <a:gd name="T14" fmla="*/ 16 w 18"/>
                          <a:gd name="T15" fmla="*/ 0 h 18"/>
                          <a:gd name="T16" fmla="*/ 18 w 18"/>
                          <a:gd name="T17" fmla="*/ 0 h 18"/>
                          <a:gd name="T18" fmla="*/ 18 w 18"/>
                          <a:gd name="T19" fmla="*/ 2 h 18"/>
                          <a:gd name="T20" fmla="*/ 17 w 18"/>
                          <a:gd name="T21" fmla="*/ 4 h 18"/>
                          <a:gd name="T22" fmla="*/ 13 w 18"/>
                          <a:gd name="T23" fmla="*/ 7 h 18"/>
                          <a:gd name="T24" fmla="*/ 3 w 18"/>
                          <a:gd name="T25" fmla="*/ 17 h 18"/>
                          <a:gd name="T26" fmla="*/ 2 w 18"/>
                          <a:gd name="T27" fmla="*/ 17 h 18"/>
                          <a:gd name="T28" fmla="*/ 1 w 18"/>
                          <a:gd name="T29" fmla="*/ 18 h 18"/>
                          <a:gd name="T30" fmla="*/ 0 w 18"/>
                          <a:gd name="T3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18">
                            <a:moveTo>
                              <a:pt x="0" y="18"/>
                            </a:moveTo>
                            <a:lnTo>
                              <a:pt x="0" y="16"/>
                            </a:lnTo>
                            <a:lnTo>
                              <a:pt x="2" y="14"/>
                            </a:lnTo>
                            <a:lnTo>
                              <a:pt x="6" y="7"/>
                            </a:lnTo>
                            <a:lnTo>
                              <a:pt x="7" y="6"/>
                            </a:lnTo>
                            <a:lnTo>
                              <a:pt x="11" y="5"/>
                            </a:lnTo>
                            <a:lnTo>
                              <a:pt x="11" y="2"/>
                            </a:lnTo>
                            <a:lnTo>
                              <a:pt x="16" y="0"/>
                            </a:lnTo>
                            <a:lnTo>
                              <a:pt x="18" y="0"/>
                            </a:lnTo>
                            <a:lnTo>
                              <a:pt x="18" y="2"/>
                            </a:lnTo>
                            <a:lnTo>
                              <a:pt x="17" y="4"/>
                            </a:lnTo>
                            <a:lnTo>
                              <a:pt x="13" y="7"/>
                            </a:lnTo>
                            <a:lnTo>
                              <a:pt x="3" y="17"/>
                            </a:lnTo>
                            <a:lnTo>
                              <a:pt x="2" y="17"/>
                            </a:lnTo>
                            <a:lnTo>
                              <a:pt x="1" y="18"/>
                            </a:lnTo>
                            <a:lnTo>
                              <a:pt x="0" y="18"/>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11" name="Freeform 54">
                        <a:extLst>
                          <a:ext uri="{FF2B5EF4-FFF2-40B4-BE49-F238E27FC236}">
                            <a16:creationId xmlns:a16="http://schemas.microsoft.com/office/drawing/2014/main" xmlns="" id="{FF36F339-076E-9544-A43E-EF90C73FD924}"/>
                          </a:ext>
                        </a:extLst>
                      </p:cNvPr>
                      <p:cNvSpPr/>
                      <p:nvPr/>
                    </p:nvSpPr>
                    <p:spPr>
                      <a:xfrm>
                        <a:off x="438150" y="3206750"/>
                        <a:ext cx="28575" cy="28575"/>
                      </a:xfrm>
                      <a:custGeom>
                        <a:avLst/>
                        <a:gdLst>
                          <a:gd name="T0" fmla="*/ 0 w 18"/>
                          <a:gd name="T1" fmla="*/ 18 h 18"/>
                          <a:gd name="T2" fmla="*/ 0 w 18"/>
                          <a:gd name="T3" fmla="*/ 16 h 18"/>
                          <a:gd name="T4" fmla="*/ 2 w 18"/>
                          <a:gd name="T5" fmla="*/ 14 h 18"/>
                          <a:gd name="T6" fmla="*/ 6 w 18"/>
                          <a:gd name="T7" fmla="*/ 7 h 18"/>
                          <a:gd name="T8" fmla="*/ 7 w 18"/>
                          <a:gd name="T9" fmla="*/ 6 h 18"/>
                          <a:gd name="T10" fmla="*/ 11 w 18"/>
                          <a:gd name="T11" fmla="*/ 5 h 18"/>
                          <a:gd name="T12" fmla="*/ 11 w 18"/>
                          <a:gd name="T13" fmla="*/ 2 h 18"/>
                          <a:gd name="T14" fmla="*/ 16 w 18"/>
                          <a:gd name="T15" fmla="*/ 0 h 18"/>
                          <a:gd name="T16" fmla="*/ 18 w 18"/>
                          <a:gd name="T17" fmla="*/ 0 h 18"/>
                          <a:gd name="T18" fmla="*/ 18 w 18"/>
                          <a:gd name="T19" fmla="*/ 2 h 18"/>
                          <a:gd name="T20" fmla="*/ 17 w 18"/>
                          <a:gd name="T21" fmla="*/ 4 h 18"/>
                          <a:gd name="T22" fmla="*/ 13 w 18"/>
                          <a:gd name="T23" fmla="*/ 7 h 18"/>
                          <a:gd name="T24" fmla="*/ 3 w 18"/>
                          <a:gd name="T25" fmla="*/ 17 h 18"/>
                          <a:gd name="T26" fmla="*/ 2 w 18"/>
                          <a:gd name="T27" fmla="*/ 17 h 18"/>
                          <a:gd name="T28" fmla="*/ 1 w 18"/>
                          <a:gd name="T29" fmla="*/ 18 h 18"/>
                          <a:gd name="T30" fmla="*/ 0 w 18"/>
                          <a:gd name="T3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18">
                            <a:moveTo>
                              <a:pt x="0" y="18"/>
                            </a:moveTo>
                            <a:lnTo>
                              <a:pt x="0" y="16"/>
                            </a:lnTo>
                            <a:lnTo>
                              <a:pt x="2" y="14"/>
                            </a:lnTo>
                            <a:lnTo>
                              <a:pt x="6" y="7"/>
                            </a:lnTo>
                            <a:lnTo>
                              <a:pt x="7" y="6"/>
                            </a:lnTo>
                            <a:lnTo>
                              <a:pt x="11" y="5"/>
                            </a:lnTo>
                            <a:lnTo>
                              <a:pt x="11" y="2"/>
                            </a:lnTo>
                            <a:lnTo>
                              <a:pt x="16" y="0"/>
                            </a:lnTo>
                            <a:lnTo>
                              <a:pt x="18" y="0"/>
                            </a:lnTo>
                            <a:lnTo>
                              <a:pt x="18" y="2"/>
                            </a:lnTo>
                            <a:lnTo>
                              <a:pt x="17" y="4"/>
                            </a:lnTo>
                            <a:lnTo>
                              <a:pt x="13" y="7"/>
                            </a:lnTo>
                            <a:lnTo>
                              <a:pt x="3" y="17"/>
                            </a:lnTo>
                            <a:lnTo>
                              <a:pt x="2" y="17"/>
                            </a:lnTo>
                            <a:lnTo>
                              <a:pt x="1" y="18"/>
                            </a:lnTo>
                            <a:lnTo>
                              <a:pt x="0" y="18"/>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12" name="Freeform 55">
                        <a:extLst>
                          <a:ext uri="{FF2B5EF4-FFF2-40B4-BE49-F238E27FC236}">
                            <a16:creationId xmlns:a16="http://schemas.microsoft.com/office/drawing/2014/main" xmlns="" id="{66417269-0CA3-3545-9BC5-E06EDC0B98D0}"/>
                          </a:ext>
                        </a:extLst>
                      </p:cNvPr>
                      <p:cNvSpPr/>
                      <p:nvPr/>
                    </p:nvSpPr>
                    <p:spPr>
                      <a:xfrm>
                        <a:off x="469900" y="3189288"/>
                        <a:ext cx="33337" cy="26988"/>
                      </a:xfrm>
                      <a:custGeom>
                        <a:avLst/>
                        <a:gdLst>
                          <a:gd name="T0" fmla="*/ 1 w 21"/>
                          <a:gd name="T1" fmla="*/ 17 h 17"/>
                          <a:gd name="T2" fmla="*/ 0 w 21"/>
                          <a:gd name="T3" fmla="*/ 16 h 17"/>
                          <a:gd name="T4" fmla="*/ 0 w 21"/>
                          <a:gd name="T5" fmla="*/ 15 h 17"/>
                          <a:gd name="T6" fmla="*/ 6 w 21"/>
                          <a:gd name="T7" fmla="*/ 13 h 17"/>
                          <a:gd name="T8" fmla="*/ 8 w 21"/>
                          <a:gd name="T9" fmla="*/ 12 h 17"/>
                          <a:gd name="T10" fmla="*/ 9 w 21"/>
                          <a:gd name="T11" fmla="*/ 9 h 17"/>
                          <a:gd name="T12" fmla="*/ 10 w 21"/>
                          <a:gd name="T13" fmla="*/ 7 h 17"/>
                          <a:gd name="T14" fmla="*/ 12 w 21"/>
                          <a:gd name="T15" fmla="*/ 8 h 17"/>
                          <a:gd name="T16" fmla="*/ 13 w 21"/>
                          <a:gd name="T17" fmla="*/ 7 h 17"/>
                          <a:gd name="T18" fmla="*/ 12 w 21"/>
                          <a:gd name="T19" fmla="*/ 6 h 17"/>
                          <a:gd name="T20" fmla="*/ 11 w 21"/>
                          <a:gd name="T21" fmla="*/ 6 h 17"/>
                          <a:gd name="T22" fmla="*/ 9 w 21"/>
                          <a:gd name="T23" fmla="*/ 3 h 17"/>
                          <a:gd name="T24" fmla="*/ 9 w 21"/>
                          <a:gd name="T25" fmla="*/ 2 h 17"/>
                          <a:gd name="T26" fmla="*/ 12 w 21"/>
                          <a:gd name="T27" fmla="*/ 1 h 17"/>
                          <a:gd name="T28" fmla="*/ 14 w 21"/>
                          <a:gd name="T29" fmla="*/ 0 h 17"/>
                          <a:gd name="T30" fmla="*/ 15 w 21"/>
                          <a:gd name="T31" fmla="*/ 1 h 17"/>
                          <a:gd name="T32" fmla="*/ 16 w 21"/>
                          <a:gd name="T33" fmla="*/ 3 h 17"/>
                          <a:gd name="T34" fmla="*/ 19 w 21"/>
                          <a:gd name="T35" fmla="*/ 0 h 17"/>
                          <a:gd name="T36" fmla="*/ 20 w 21"/>
                          <a:gd name="T37" fmla="*/ 0 h 17"/>
                          <a:gd name="T38" fmla="*/ 21 w 21"/>
                          <a:gd name="T39" fmla="*/ 1 h 17"/>
                          <a:gd name="T40" fmla="*/ 20 w 21"/>
                          <a:gd name="T41" fmla="*/ 3 h 17"/>
                          <a:gd name="T42" fmla="*/ 18 w 21"/>
                          <a:gd name="T43" fmla="*/ 5 h 17"/>
                          <a:gd name="T44" fmla="*/ 17 w 21"/>
                          <a:gd name="T45" fmla="*/ 7 h 17"/>
                          <a:gd name="T46" fmla="*/ 19 w 21"/>
                          <a:gd name="T47" fmla="*/ 6 h 17"/>
                          <a:gd name="T48" fmla="*/ 19 w 21"/>
                          <a:gd name="T49" fmla="*/ 8 h 17"/>
                          <a:gd name="T50" fmla="*/ 18 w 21"/>
                          <a:gd name="T51" fmla="*/ 9 h 17"/>
                          <a:gd name="T52" fmla="*/ 14 w 21"/>
                          <a:gd name="T53" fmla="*/ 11 h 17"/>
                          <a:gd name="T54" fmla="*/ 14 w 21"/>
                          <a:gd name="T55" fmla="*/ 13 h 17"/>
                          <a:gd name="T56" fmla="*/ 11 w 21"/>
                          <a:gd name="T57" fmla="*/ 13 h 17"/>
                          <a:gd name="T58" fmla="*/ 7 w 21"/>
                          <a:gd name="T59" fmla="*/ 16 h 17"/>
                          <a:gd name="T60" fmla="*/ 1 w 21"/>
                          <a:gd name="T6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 h="17">
                            <a:moveTo>
                              <a:pt x="1" y="17"/>
                            </a:moveTo>
                            <a:lnTo>
                              <a:pt x="0" y="16"/>
                            </a:lnTo>
                            <a:lnTo>
                              <a:pt x="0" y="15"/>
                            </a:lnTo>
                            <a:lnTo>
                              <a:pt x="6" y="13"/>
                            </a:lnTo>
                            <a:lnTo>
                              <a:pt x="8" y="12"/>
                            </a:lnTo>
                            <a:lnTo>
                              <a:pt x="9" y="9"/>
                            </a:lnTo>
                            <a:lnTo>
                              <a:pt x="10" y="7"/>
                            </a:lnTo>
                            <a:lnTo>
                              <a:pt x="12" y="8"/>
                            </a:lnTo>
                            <a:lnTo>
                              <a:pt x="13" y="7"/>
                            </a:lnTo>
                            <a:lnTo>
                              <a:pt x="12" y="6"/>
                            </a:lnTo>
                            <a:lnTo>
                              <a:pt x="11" y="6"/>
                            </a:lnTo>
                            <a:lnTo>
                              <a:pt x="9" y="3"/>
                            </a:lnTo>
                            <a:lnTo>
                              <a:pt x="9" y="2"/>
                            </a:lnTo>
                            <a:lnTo>
                              <a:pt x="12" y="1"/>
                            </a:lnTo>
                            <a:lnTo>
                              <a:pt x="14" y="0"/>
                            </a:lnTo>
                            <a:lnTo>
                              <a:pt x="15" y="1"/>
                            </a:lnTo>
                            <a:lnTo>
                              <a:pt x="16" y="3"/>
                            </a:lnTo>
                            <a:lnTo>
                              <a:pt x="19" y="0"/>
                            </a:lnTo>
                            <a:lnTo>
                              <a:pt x="20" y="0"/>
                            </a:lnTo>
                            <a:lnTo>
                              <a:pt x="21" y="1"/>
                            </a:lnTo>
                            <a:lnTo>
                              <a:pt x="20" y="3"/>
                            </a:lnTo>
                            <a:lnTo>
                              <a:pt x="18" y="5"/>
                            </a:lnTo>
                            <a:lnTo>
                              <a:pt x="17" y="7"/>
                            </a:lnTo>
                            <a:lnTo>
                              <a:pt x="19" y="6"/>
                            </a:lnTo>
                            <a:lnTo>
                              <a:pt x="19" y="8"/>
                            </a:lnTo>
                            <a:lnTo>
                              <a:pt x="18" y="9"/>
                            </a:lnTo>
                            <a:lnTo>
                              <a:pt x="14" y="11"/>
                            </a:lnTo>
                            <a:lnTo>
                              <a:pt x="14" y="13"/>
                            </a:lnTo>
                            <a:lnTo>
                              <a:pt x="11" y="13"/>
                            </a:lnTo>
                            <a:lnTo>
                              <a:pt x="7" y="16"/>
                            </a:lnTo>
                            <a:lnTo>
                              <a:pt x="1" y="17"/>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13" name="Freeform 56">
                        <a:extLst>
                          <a:ext uri="{FF2B5EF4-FFF2-40B4-BE49-F238E27FC236}">
                            <a16:creationId xmlns:a16="http://schemas.microsoft.com/office/drawing/2014/main" xmlns="" id="{920C9415-BA38-9E45-A656-FFAF92EC8D15}"/>
                          </a:ext>
                        </a:extLst>
                      </p:cNvPr>
                      <p:cNvSpPr/>
                      <p:nvPr/>
                    </p:nvSpPr>
                    <p:spPr>
                      <a:xfrm>
                        <a:off x="469900" y="3189288"/>
                        <a:ext cx="33337" cy="26988"/>
                      </a:xfrm>
                      <a:custGeom>
                        <a:avLst/>
                        <a:gdLst>
                          <a:gd name="T0" fmla="*/ 1 w 21"/>
                          <a:gd name="T1" fmla="*/ 17 h 17"/>
                          <a:gd name="T2" fmla="*/ 0 w 21"/>
                          <a:gd name="T3" fmla="*/ 16 h 17"/>
                          <a:gd name="T4" fmla="*/ 0 w 21"/>
                          <a:gd name="T5" fmla="*/ 15 h 17"/>
                          <a:gd name="T6" fmla="*/ 6 w 21"/>
                          <a:gd name="T7" fmla="*/ 13 h 17"/>
                          <a:gd name="T8" fmla="*/ 8 w 21"/>
                          <a:gd name="T9" fmla="*/ 12 h 17"/>
                          <a:gd name="T10" fmla="*/ 9 w 21"/>
                          <a:gd name="T11" fmla="*/ 9 h 17"/>
                          <a:gd name="T12" fmla="*/ 10 w 21"/>
                          <a:gd name="T13" fmla="*/ 7 h 17"/>
                          <a:gd name="T14" fmla="*/ 12 w 21"/>
                          <a:gd name="T15" fmla="*/ 8 h 17"/>
                          <a:gd name="T16" fmla="*/ 13 w 21"/>
                          <a:gd name="T17" fmla="*/ 7 h 17"/>
                          <a:gd name="T18" fmla="*/ 12 w 21"/>
                          <a:gd name="T19" fmla="*/ 6 h 17"/>
                          <a:gd name="T20" fmla="*/ 11 w 21"/>
                          <a:gd name="T21" fmla="*/ 6 h 17"/>
                          <a:gd name="T22" fmla="*/ 9 w 21"/>
                          <a:gd name="T23" fmla="*/ 3 h 17"/>
                          <a:gd name="T24" fmla="*/ 9 w 21"/>
                          <a:gd name="T25" fmla="*/ 2 h 17"/>
                          <a:gd name="T26" fmla="*/ 12 w 21"/>
                          <a:gd name="T27" fmla="*/ 1 h 17"/>
                          <a:gd name="T28" fmla="*/ 14 w 21"/>
                          <a:gd name="T29" fmla="*/ 0 h 17"/>
                          <a:gd name="T30" fmla="*/ 15 w 21"/>
                          <a:gd name="T31" fmla="*/ 1 h 17"/>
                          <a:gd name="T32" fmla="*/ 16 w 21"/>
                          <a:gd name="T33" fmla="*/ 3 h 17"/>
                          <a:gd name="T34" fmla="*/ 19 w 21"/>
                          <a:gd name="T35" fmla="*/ 0 h 17"/>
                          <a:gd name="T36" fmla="*/ 20 w 21"/>
                          <a:gd name="T37" fmla="*/ 0 h 17"/>
                          <a:gd name="T38" fmla="*/ 21 w 21"/>
                          <a:gd name="T39" fmla="*/ 1 h 17"/>
                          <a:gd name="T40" fmla="*/ 20 w 21"/>
                          <a:gd name="T41" fmla="*/ 3 h 17"/>
                          <a:gd name="T42" fmla="*/ 18 w 21"/>
                          <a:gd name="T43" fmla="*/ 5 h 17"/>
                          <a:gd name="T44" fmla="*/ 17 w 21"/>
                          <a:gd name="T45" fmla="*/ 7 h 17"/>
                          <a:gd name="T46" fmla="*/ 19 w 21"/>
                          <a:gd name="T47" fmla="*/ 6 h 17"/>
                          <a:gd name="T48" fmla="*/ 19 w 21"/>
                          <a:gd name="T49" fmla="*/ 8 h 17"/>
                          <a:gd name="T50" fmla="*/ 18 w 21"/>
                          <a:gd name="T51" fmla="*/ 9 h 17"/>
                          <a:gd name="T52" fmla="*/ 14 w 21"/>
                          <a:gd name="T53" fmla="*/ 11 h 17"/>
                          <a:gd name="T54" fmla="*/ 14 w 21"/>
                          <a:gd name="T55" fmla="*/ 13 h 17"/>
                          <a:gd name="T56" fmla="*/ 11 w 21"/>
                          <a:gd name="T57" fmla="*/ 13 h 17"/>
                          <a:gd name="T58" fmla="*/ 7 w 21"/>
                          <a:gd name="T59" fmla="*/ 16 h 17"/>
                          <a:gd name="T60" fmla="*/ 1 w 21"/>
                          <a:gd name="T6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 h="17">
                            <a:moveTo>
                              <a:pt x="1" y="17"/>
                            </a:moveTo>
                            <a:lnTo>
                              <a:pt x="0" y="16"/>
                            </a:lnTo>
                            <a:lnTo>
                              <a:pt x="0" y="15"/>
                            </a:lnTo>
                            <a:lnTo>
                              <a:pt x="6" y="13"/>
                            </a:lnTo>
                            <a:lnTo>
                              <a:pt x="8" y="12"/>
                            </a:lnTo>
                            <a:lnTo>
                              <a:pt x="9" y="9"/>
                            </a:lnTo>
                            <a:lnTo>
                              <a:pt x="10" y="7"/>
                            </a:lnTo>
                            <a:lnTo>
                              <a:pt x="12" y="8"/>
                            </a:lnTo>
                            <a:lnTo>
                              <a:pt x="13" y="7"/>
                            </a:lnTo>
                            <a:lnTo>
                              <a:pt x="12" y="6"/>
                            </a:lnTo>
                            <a:lnTo>
                              <a:pt x="11" y="6"/>
                            </a:lnTo>
                            <a:lnTo>
                              <a:pt x="9" y="3"/>
                            </a:lnTo>
                            <a:lnTo>
                              <a:pt x="9" y="2"/>
                            </a:lnTo>
                            <a:lnTo>
                              <a:pt x="12" y="1"/>
                            </a:lnTo>
                            <a:lnTo>
                              <a:pt x="14" y="0"/>
                            </a:lnTo>
                            <a:lnTo>
                              <a:pt x="15" y="1"/>
                            </a:lnTo>
                            <a:lnTo>
                              <a:pt x="16" y="3"/>
                            </a:lnTo>
                            <a:lnTo>
                              <a:pt x="19" y="0"/>
                            </a:lnTo>
                            <a:lnTo>
                              <a:pt x="20" y="0"/>
                            </a:lnTo>
                            <a:lnTo>
                              <a:pt x="21" y="1"/>
                            </a:lnTo>
                            <a:lnTo>
                              <a:pt x="20" y="3"/>
                            </a:lnTo>
                            <a:lnTo>
                              <a:pt x="18" y="5"/>
                            </a:lnTo>
                            <a:lnTo>
                              <a:pt x="17" y="7"/>
                            </a:lnTo>
                            <a:lnTo>
                              <a:pt x="19" y="6"/>
                            </a:lnTo>
                            <a:lnTo>
                              <a:pt x="19" y="8"/>
                            </a:lnTo>
                            <a:lnTo>
                              <a:pt x="18" y="9"/>
                            </a:lnTo>
                            <a:lnTo>
                              <a:pt x="14" y="11"/>
                            </a:lnTo>
                            <a:lnTo>
                              <a:pt x="14" y="13"/>
                            </a:lnTo>
                            <a:lnTo>
                              <a:pt x="11" y="13"/>
                            </a:lnTo>
                            <a:lnTo>
                              <a:pt x="7" y="16"/>
                            </a:lnTo>
                            <a:lnTo>
                              <a:pt x="1" y="17"/>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14" name="Freeform 57">
                        <a:extLst>
                          <a:ext uri="{FF2B5EF4-FFF2-40B4-BE49-F238E27FC236}">
                            <a16:creationId xmlns:a16="http://schemas.microsoft.com/office/drawing/2014/main" xmlns="" id="{77CD0BA5-3552-C946-AF2B-7497B7BCCC8D}"/>
                          </a:ext>
                        </a:extLst>
                      </p:cNvPr>
                      <p:cNvSpPr/>
                      <p:nvPr/>
                    </p:nvSpPr>
                    <p:spPr>
                      <a:xfrm>
                        <a:off x="508000" y="3179763"/>
                        <a:ext cx="7937" cy="7938"/>
                      </a:xfrm>
                      <a:custGeom>
                        <a:avLst/>
                        <a:gdLst>
                          <a:gd name="T0" fmla="*/ 1 w 5"/>
                          <a:gd name="T1" fmla="*/ 0 h 5"/>
                          <a:gd name="T2" fmla="*/ 2 w 5"/>
                          <a:gd name="T3" fmla="*/ 1 h 5"/>
                          <a:gd name="T4" fmla="*/ 4 w 5"/>
                          <a:gd name="T5" fmla="*/ 1 h 5"/>
                          <a:gd name="T6" fmla="*/ 5 w 5"/>
                          <a:gd name="T7" fmla="*/ 3 h 5"/>
                          <a:gd name="T8" fmla="*/ 3 w 5"/>
                          <a:gd name="T9" fmla="*/ 5 h 5"/>
                          <a:gd name="T10" fmla="*/ 0 w 5"/>
                          <a:gd name="T11" fmla="*/ 4 h 5"/>
                          <a:gd name="T12" fmla="*/ 0 w 5"/>
                          <a:gd name="T13" fmla="*/ 3 h 5"/>
                          <a:gd name="T14" fmla="*/ 0 w 5"/>
                          <a:gd name="T15" fmla="*/ 1 h 5"/>
                          <a:gd name="T16" fmla="*/ 1 w 5"/>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
                            <a:moveTo>
                              <a:pt x="1" y="0"/>
                            </a:moveTo>
                            <a:lnTo>
                              <a:pt x="2" y="1"/>
                            </a:lnTo>
                            <a:lnTo>
                              <a:pt x="4" y="1"/>
                            </a:lnTo>
                            <a:lnTo>
                              <a:pt x="5" y="3"/>
                            </a:lnTo>
                            <a:lnTo>
                              <a:pt x="3" y="5"/>
                            </a:lnTo>
                            <a:lnTo>
                              <a:pt x="0" y="4"/>
                            </a:lnTo>
                            <a:lnTo>
                              <a:pt x="0" y="3"/>
                            </a:lnTo>
                            <a:lnTo>
                              <a:pt x="0" y="1"/>
                            </a:lnTo>
                            <a:lnTo>
                              <a:pt x="1"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15" name="Freeform 58">
                        <a:extLst>
                          <a:ext uri="{FF2B5EF4-FFF2-40B4-BE49-F238E27FC236}">
                            <a16:creationId xmlns:a16="http://schemas.microsoft.com/office/drawing/2014/main" xmlns="" id="{461CFF7C-0780-E740-A4FD-66AD7B141112}"/>
                          </a:ext>
                        </a:extLst>
                      </p:cNvPr>
                      <p:cNvSpPr/>
                      <p:nvPr/>
                    </p:nvSpPr>
                    <p:spPr>
                      <a:xfrm>
                        <a:off x="508000" y="3179763"/>
                        <a:ext cx="7937" cy="7938"/>
                      </a:xfrm>
                      <a:custGeom>
                        <a:avLst/>
                        <a:gdLst>
                          <a:gd name="T0" fmla="*/ 1 w 5"/>
                          <a:gd name="T1" fmla="*/ 0 h 5"/>
                          <a:gd name="T2" fmla="*/ 2 w 5"/>
                          <a:gd name="T3" fmla="*/ 1 h 5"/>
                          <a:gd name="T4" fmla="*/ 4 w 5"/>
                          <a:gd name="T5" fmla="*/ 1 h 5"/>
                          <a:gd name="T6" fmla="*/ 5 w 5"/>
                          <a:gd name="T7" fmla="*/ 3 h 5"/>
                          <a:gd name="T8" fmla="*/ 3 w 5"/>
                          <a:gd name="T9" fmla="*/ 5 h 5"/>
                          <a:gd name="T10" fmla="*/ 0 w 5"/>
                          <a:gd name="T11" fmla="*/ 4 h 5"/>
                          <a:gd name="T12" fmla="*/ 0 w 5"/>
                          <a:gd name="T13" fmla="*/ 3 h 5"/>
                          <a:gd name="T14" fmla="*/ 0 w 5"/>
                          <a:gd name="T15" fmla="*/ 1 h 5"/>
                          <a:gd name="T16" fmla="*/ 1 w 5"/>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
                            <a:moveTo>
                              <a:pt x="1" y="0"/>
                            </a:moveTo>
                            <a:lnTo>
                              <a:pt x="2" y="1"/>
                            </a:lnTo>
                            <a:lnTo>
                              <a:pt x="4" y="1"/>
                            </a:lnTo>
                            <a:lnTo>
                              <a:pt x="5" y="3"/>
                            </a:lnTo>
                            <a:lnTo>
                              <a:pt x="3" y="5"/>
                            </a:lnTo>
                            <a:lnTo>
                              <a:pt x="0" y="4"/>
                            </a:lnTo>
                            <a:lnTo>
                              <a:pt x="0" y="3"/>
                            </a:lnTo>
                            <a:lnTo>
                              <a:pt x="0" y="1"/>
                            </a:lnTo>
                            <a:lnTo>
                              <a:pt x="1" y="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16" name="Freeform 59">
                        <a:extLst>
                          <a:ext uri="{FF2B5EF4-FFF2-40B4-BE49-F238E27FC236}">
                            <a16:creationId xmlns:a16="http://schemas.microsoft.com/office/drawing/2014/main" xmlns="" id="{8E93D566-028A-904D-BDCB-D87AF6B57A37}"/>
                          </a:ext>
                        </a:extLst>
                      </p:cNvPr>
                      <p:cNvSpPr/>
                      <p:nvPr/>
                    </p:nvSpPr>
                    <p:spPr>
                      <a:xfrm>
                        <a:off x="534988" y="3146425"/>
                        <a:ext cx="39687" cy="28575"/>
                      </a:xfrm>
                      <a:custGeom>
                        <a:avLst/>
                        <a:gdLst>
                          <a:gd name="T0" fmla="*/ 0 w 25"/>
                          <a:gd name="T1" fmla="*/ 12 h 18"/>
                          <a:gd name="T2" fmla="*/ 5 w 25"/>
                          <a:gd name="T3" fmla="*/ 7 h 18"/>
                          <a:gd name="T4" fmla="*/ 6 w 25"/>
                          <a:gd name="T5" fmla="*/ 4 h 18"/>
                          <a:gd name="T6" fmla="*/ 10 w 25"/>
                          <a:gd name="T7" fmla="*/ 4 h 18"/>
                          <a:gd name="T8" fmla="*/ 13 w 25"/>
                          <a:gd name="T9" fmla="*/ 3 h 18"/>
                          <a:gd name="T10" fmla="*/ 18 w 25"/>
                          <a:gd name="T11" fmla="*/ 0 h 18"/>
                          <a:gd name="T12" fmla="*/ 19 w 25"/>
                          <a:gd name="T13" fmla="*/ 1 h 18"/>
                          <a:gd name="T14" fmla="*/ 21 w 25"/>
                          <a:gd name="T15" fmla="*/ 6 h 18"/>
                          <a:gd name="T16" fmla="*/ 23 w 25"/>
                          <a:gd name="T17" fmla="*/ 8 h 18"/>
                          <a:gd name="T18" fmla="*/ 24 w 25"/>
                          <a:gd name="T19" fmla="*/ 8 h 18"/>
                          <a:gd name="T20" fmla="*/ 25 w 25"/>
                          <a:gd name="T21" fmla="*/ 8 h 18"/>
                          <a:gd name="T22" fmla="*/ 25 w 25"/>
                          <a:gd name="T23" fmla="*/ 9 h 18"/>
                          <a:gd name="T24" fmla="*/ 25 w 25"/>
                          <a:gd name="T25" fmla="*/ 10 h 18"/>
                          <a:gd name="T26" fmla="*/ 22 w 25"/>
                          <a:gd name="T27" fmla="*/ 9 h 18"/>
                          <a:gd name="T28" fmla="*/ 21 w 25"/>
                          <a:gd name="T29" fmla="*/ 11 h 18"/>
                          <a:gd name="T30" fmla="*/ 18 w 25"/>
                          <a:gd name="T31" fmla="*/ 12 h 18"/>
                          <a:gd name="T32" fmla="*/ 11 w 25"/>
                          <a:gd name="T33" fmla="*/ 12 h 18"/>
                          <a:gd name="T34" fmla="*/ 5 w 25"/>
                          <a:gd name="T35" fmla="*/ 18 h 18"/>
                          <a:gd name="T36" fmla="*/ 2 w 25"/>
                          <a:gd name="T37" fmla="*/ 15 h 18"/>
                          <a:gd name="T38" fmla="*/ 0 w 25"/>
                          <a:gd name="T39"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18">
                            <a:moveTo>
                              <a:pt x="0" y="12"/>
                            </a:moveTo>
                            <a:lnTo>
                              <a:pt x="5" y="7"/>
                            </a:lnTo>
                            <a:lnTo>
                              <a:pt x="6" y="4"/>
                            </a:lnTo>
                            <a:lnTo>
                              <a:pt x="10" y="4"/>
                            </a:lnTo>
                            <a:lnTo>
                              <a:pt x="13" y="3"/>
                            </a:lnTo>
                            <a:lnTo>
                              <a:pt x="18" y="0"/>
                            </a:lnTo>
                            <a:lnTo>
                              <a:pt x="19" y="1"/>
                            </a:lnTo>
                            <a:lnTo>
                              <a:pt x="21" y="6"/>
                            </a:lnTo>
                            <a:lnTo>
                              <a:pt x="23" y="8"/>
                            </a:lnTo>
                            <a:lnTo>
                              <a:pt x="24" y="8"/>
                            </a:lnTo>
                            <a:lnTo>
                              <a:pt x="25" y="8"/>
                            </a:lnTo>
                            <a:lnTo>
                              <a:pt x="25" y="9"/>
                            </a:lnTo>
                            <a:lnTo>
                              <a:pt x="25" y="10"/>
                            </a:lnTo>
                            <a:lnTo>
                              <a:pt x="22" y="9"/>
                            </a:lnTo>
                            <a:lnTo>
                              <a:pt x="21" y="11"/>
                            </a:lnTo>
                            <a:lnTo>
                              <a:pt x="18" y="12"/>
                            </a:lnTo>
                            <a:lnTo>
                              <a:pt x="11" y="12"/>
                            </a:lnTo>
                            <a:lnTo>
                              <a:pt x="5" y="18"/>
                            </a:lnTo>
                            <a:lnTo>
                              <a:pt x="2" y="15"/>
                            </a:lnTo>
                            <a:lnTo>
                              <a:pt x="0" y="12"/>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17" name="Freeform 60">
                        <a:extLst>
                          <a:ext uri="{FF2B5EF4-FFF2-40B4-BE49-F238E27FC236}">
                            <a16:creationId xmlns:a16="http://schemas.microsoft.com/office/drawing/2014/main" xmlns="" id="{DEC79294-739E-BE41-8409-FEBE47924C7D}"/>
                          </a:ext>
                        </a:extLst>
                      </p:cNvPr>
                      <p:cNvSpPr/>
                      <p:nvPr/>
                    </p:nvSpPr>
                    <p:spPr>
                      <a:xfrm>
                        <a:off x="534988" y="3146425"/>
                        <a:ext cx="39687" cy="28575"/>
                      </a:xfrm>
                      <a:custGeom>
                        <a:avLst/>
                        <a:gdLst>
                          <a:gd name="T0" fmla="*/ 0 w 25"/>
                          <a:gd name="T1" fmla="*/ 12 h 18"/>
                          <a:gd name="T2" fmla="*/ 5 w 25"/>
                          <a:gd name="T3" fmla="*/ 7 h 18"/>
                          <a:gd name="T4" fmla="*/ 6 w 25"/>
                          <a:gd name="T5" fmla="*/ 4 h 18"/>
                          <a:gd name="T6" fmla="*/ 10 w 25"/>
                          <a:gd name="T7" fmla="*/ 4 h 18"/>
                          <a:gd name="T8" fmla="*/ 13 w 25"/>
                          <a:gd name="T9" fmla="*/ 3 h 18"/>
                          <a:gd name="T10" fmla="*/ 18 w 25"/>
                          <a:gd name="T11" fmla="*/ 0 h 18"/>
                          <a:gd name="T12" fmla="*/ 19 w 25"/>
                          <a:gd name="T13" fmla="*/ 1 h 18"/>
                          <a:gd name="T14" fmla="*/ 21 w 25"/>
                          <a:gd name="T15" fmla="*/ 6 h 18"/>
                          <a:gd name="T16" fmla="*/ 23 w 25"/>
                          <a:gd name="T17" fmla="*/ 8 h 18"/>
                          <a:gd name="T18" fmla="*/ 24 w 25"/>
                          <a:gd name="T19" fmla="*/ 8 h 18"/>
                          <a:gd name="T20" fmla="*/ 25 w 25"/>
                          <a:gd name="T21" fmla="*/ 8 h 18"/>
                          <a:gd name="T22" fmla="*/ 25 w 25"/>
                          <a:gd name="T23" fmla="*/ 9 h 18"/>
                          <a:gd name="T24" fmla="*/ 25 w 25"/>
                          <a:gd name="T25" fmla="*/ 10 h 18"/>
                          <a:gd name="T26" fmla="*/ 22 w 25"/>
                          <a:gd name="T27" fmla="*/ 9 h 18"/>
                          <a:gd name="T28" fmla="*/ 21 w 25"/>
                          <a:gd name="T29" fmla="*/ 11 h 18"/>
                          <a:gd name="T30" fmla="*/ 18 w 25"/>
                          <a:gd name="T31" fmla="*/ 12 h 18"/>
                          <a:gd name="T32" fmla="*/ 11 w 25"/>
                          <a:gd name="T33" fmla="*/ 12 h 18"/>
                          <a:gd name="T34" fmla="*/ 5 w 25"/>
                          <a:gd name="T35" fmla="*/ 18 h 18"/>
                          <a:gd name="T36" fmla="*/ 2 w 25"/>
                          <a:gd name="T37" fmla="*/ 15 h 18"/>
                          <a:gd name="T38" fmla="*/ 0 w 25"/>
                          <a:gd name="T39"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18">
                            <a:moveTo>
                              <a:pt x="0" y="12"/>
                            </a:moveTo>
                            <a:lnTo>
                              <a:pt x="5" y="7"/>
                            </a:lnTo>
                            <a:lnTo>
                              <a:pt x="6" y="4"/>
                            </a:lnTo>
                            <a:lnTo>
                              <a:pt x="10" y="4"/>
                            </a:lnTo>
                            <a:lnTo>
                              <a:pt x="13" y="3"/>
                            </a:lnTo>
                            <a:lnTo>
                              <a:pt x="18" y="0"/>
                            </a:lnTo>
                            <a:lnTo>
                              <a:pt x="19" y="1"/>
                            </a:lnTo>
                            <a:lnTo>
                              <a:pt x="21" y="6"/>
                            </a:lnTo>
                            <a:lnTo>
                              <a:pt x="23" y="8"/>
                            </a:lnTo>
                            <a:lnTo>
                              <a:pt x="24" y="8"/>
                            </a:lnTo>
                            <a:lnTo>
                              <a:pt x="25" y="8"/>
                            </a:lnTo>
                            <a:lnTo>
                              <a:pt x="25" y="9"/>
                            </a:lnTo>
                            <a:lnTo>
                              <a:pt x="25" y="10"/>
                            </a:lnTo>
                            <a:lnTo>
                              <a:pt x="22" y="9"/>
                            </a:lnTo>
                            <a:lnTo>
                              <a:pt x="21" y="11"/>
                            </a:lnTo>
                            <a:lnTo>
                              <a:pt x="18" y="12"/>
                            </a:lnTo>
                            <a:lnTo>
                              <a:pt x="11" y="12"/>
                            </a:lnTo>
                            <a:lnTo>
                              <a:pt x="5" y="18"/>
                            </a:lnTo>
                            <a:lnTo>
                              <a:pt x="2" y="15"/>
                            </a:lnTo>
                            <a:lnTo>
                              <a:pt x="0" y="12"/>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18" name="Freeform 61">
                        <a:extLst>
                          <a:ext uri="{FF2B5EF4-FFF2-40B4-BE49-F238E27FC236}">
                            <a16:creationId xmlns:a16="http://schemas.microsoft.com/office/drawing/2014/main" xmlns="" id="{B56C3FF2-23FB-A340-87EB-83E80EBD8BAD}"/>
                          </a:ext>
                        </a:extLst>
                      </p:cNvPr>
                      <p:cNvSpPr/>
                      <p:nvPr/>
                    </p:nvSpPr>
                    <p:spPr>
                      <a:xfrm>
                        <a:off x="763588" y="3030538"/>
                        <a:ext cx="60325" cy="49213"/>
                      </a:xfrm>
                      <a:custGeom>
                        <a:avLst/>
                        <a:gdLst>
                          <a:gd name="T0" fmla="*/ 0 w 38"/>
                          <a:gd name="T1" fmla="*/ 16 h 31"/>
                          <a:gd name="T2" fmla="*/ 2 w 38"/>
                          <a:gd name="T3" fmla="*/ 15 h 31"/>
                          <a:gd name="T4" fmla="*/ 5 w 38"/>
                          <a:gd name="T5" fmla="*/ 9 h 31"/>
                          <a:gd name="T6" fmla="*/ 7 w 38"/>
                          <a:gd name="T7" fmla="*/ 8 h 31"/>
                          <a:gd name="T8" fmla="*/ 10 w 38"/>
                          <a:gd name="T9" fmla="*/ 10 h 31"/>
                          <a:gd name="T10" fmla="*/ 12 w 38"/>
                          <a:gd name="T11" fmla="*/ 14 h 31"/>
                          <a:gd name="T12" fmla="*/ 15 w 38"/>
                          <a:gd name="T13" fmla="*/ 11 h 31"/>
                          <a:gd name="T14" fmla="*/ 15 w 38"/>
                          <a:gd name="T15" fmla="*/ 9 h 31"/>
                          <a:gd name="T16" fmla="*/ 13 w 38"/>
                          <a:gd name="T17" fmla="*/ 4 h 31"/>
                          <a:gd name="T18" fmla="*/ 14 w 38"/>
                          <a:gd name="T19" fmla="*/ 2 h 31"/>
                          <a:gd name="T20" fmla="*/ 17 w 38"/>
                          <a:gd name="T21" fmla="*/ 4 h 31"/>
                          <a:gd name="T22" fmla="*/ 18 w 38"/>
                          <a:gd name="T23" fmla="*/ 7 h 31"/>
                          <a:gd name="T24" fmla="*/ 21 w 38"/>
                          <a:gd name="T25" fmla="*/ 4 h 31"/>
                          <a:gd name="T26" fmla="*/ 24 w 38"/>
                          <a:gd name="T27" fmla="*/ 3 h 31"/>
                          <a:gd name="T28" fmla="*/ 23 w 38"/>
                          <a:gd name="T29" fmla="*/ 0 h 31"/>
                          <a:gd name="T30" fmla="*/ 25 w 38"/>
                          <a:gd name="T31" fmla="*/ 1 h 31"/>
                          <a:gd name="T32" fmla="*/ 27 w 38"/>
                          <a:gd name="T33" fmla="*/ 4 h 31"/>
                          <a:gd name="T34" fmla="*/ 30 w 38"/>
                          <a:gd name="T35" fmla="*/ 2 h 31"/>
                          <a:gd name="T36" fmla="*/ 33 w 38"/>
                          <a:gd name="T37" fmla="*/ 2 h 31"/>
                          <a:gd name="T38" fmla="*/ 32 w 38"/>
                          <a:gd name="T39" fmla="*/ 6 h 31"/>
                          <a:gd name="T40" fmla="*/ 33 w 38"/>
                          <a:gd name="T41" fmla="*/ 8 h 31"/>
                          <a:gd name="T42" fmla="*/ 38 w 38"/>
                          <a:gd name="T43" fmla="*/ 9 h 31"/>
                          <a:gd name="T44" fmla="*/ 33 w 38"/>
                          <a:gd name="T45" fmla="*/ 13 h 31"/>
                          <a:gd name="T46" fmla="*/ 27 w 38"/>
                          <a:gd name="T47" fmla="*/ 11 h 31"/>
                          <a:gd name="T48" fmla="*/ 30 w 38"/>
                          <a:gd name="T49" fmla="*/ 14 h 31"/>
                          <a:gd name="T50" fmla="*/ 31 w 38"/>
                          <a:gd name="T51" fmla="*/ 17 h 31"/>
                          <a:gd name="T52" fmla="*/ 29 w 38"/>
                          <a:gd name="T53" fmla="*/ 15 h 31"/>
                          <a:gd name="T54" fmla="*/ 26 w 38"/>
                          <a:gd name="T55" fmla="*/ 16 h 31"/>
                          <a:gd name="T56" fmla="*/ 25 w 38"/>
                          <a:gd name="T57" fmla="*/ 17 h 31"/>
                          <a:gd name="T58" fmla="*/ 24 w 38"/>
                          <a:gd name="T59" fmla="*/ 18 h 31"/>
                          <a:gd name="T60" fmla="*/ 19 w 38"/>
                          <a:gd name="T61" fmla="*/ 23 h 31"/>
                          <a:gd name="T62" fmla="*/ 17 w 38"/>
                          <a:gd name="T63" fmla="*/ 24 h 31"/>
                          <a:gd name="T64" fmla="*/ 17 w 38"/>
                          <a:gd name="T65" fmla="*/ 27 h 31"/>
                          <a:gd name="T66" fmla="*/ 11 w 38"/>
                          <a:gd name="T67" fmla="*/ 31 h 31"/>
                          <a:gd name="T68" fmla="*/ 14 w 38"/>
                          <a:gd name="T69" fmla="*/ 25 h 31"/>
                          <a:gd name="T70" fmla="*/ 11 w 38"/>
                          <a:gd name="T71" fmla="*/ 23 h 31"/>
                          <a:gd name="T72" fmla="*/ 10 w 38"/>
                          <a:gd name="T73" fmla="*/ 21 h 31"/>
                          <a:gd name="T74" fmla="*/ 7 w 38"/>
                          <a:gd name="T75" fmla="*/ 21 h 31"/>
                          <a:gd name="T76" fmla="*/ 9 w 38"/>
                          <a:gd name="T77" fmla="*/ 22 h 31"/>
                          <a:gd name="T78" fmla="*/ 8 w 38"/>
                          <a:gd name="T79" fmla="*/ 28 h 31"/>
                          <a:gd name="T80" fmla="*/ 4 w 38"/>
                          <a:gd name="T81" fmla="*/ 18 h 31"/>
                          <a:gd name="T82" fmla="*/ 1 w 38"/>
                          <a:gd name="T83"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 h="31">
                            <a:moveTo>
                              <a:pt x="1" y="16"/>
                            </a:moveTo>
                            <a:lnTo>
                              <a:pt x="0" y="16"/>
                            </a:lnTo>
                            <a:lnTo>
                              <a:pt x="0" y="15"/>
                            </a:lnTo>
                            <a:lnTo>
                              <a:pt x="2" y="15"/>
                            </a:lnTo>
                            <a:lnTo>
                              <a:pt x="2" y="13"/>
                            </a:lnTo>
                            <a:lnTo>
                              <a:pt x="5" y="9"/>
                            </a:lnTo>
                            <a:lnTo>
                              <a:pt x="6" y="9"/>
                            </a:lnTo>
                            <a:lnTo>
                              <a:pt x="7" y="8"/>
                            </a:lnTo>
                            <a:lnTo>
                              <a:pt x="12" y="8"/>
                            </a:lnTo>
                            <a:lnTo>
                              <a:pt x="10" y="10"/>
                            </a:lnTo>
                            <a:lnTo>
                              <a:pt x="11" y="11"/>
                            </a:lnTo>
                            <a:lnTo>
                              <a:pt x="12" y="14"/>
                            </a:lnTo>
                            <a:lnTo>
                              <a:pt x="15" y="14"/>
                            </a:lnTo>
                            <a:lnTo>
                              <a:pt x="15" y="11"/>
                            </a:lnTo>
                            <a:lnTo>
                              <a:pt x="15" y="11"/>
                            </a:lnTo>
                            <a:lnTo>
                              <a:pt x="15" y="9"/>
                            </a:lnTo>
                            <a:lnTo>
                              <a:pt x="16" y="9"/>
                            </a:lnTo>
                            <a:lnTo>
                              <a:pt x="13" y="4"/>
                            </a:lnTo>
                            <a:lnTo>
                              <a:pt x="13" y="3"/>
                            </a:lnTo>
                            <a:lnTo>
                              <a:pt x="14" y="2"/>
                            </a:lnTo>
                            <a:lnTo>
                              <a:pt x="16" y="2"/>
                            </a:lnTo>
                            <a:lnTo>
                              <a:pt x="17" y="4"/>
                            </a:lnTo>
                            <a:lnTo>
                              <a:pt x="17" y="7"/>
                            </a:lnTo>
                            <a:lnTo>
                              <a:pt x="18" y="7"/>
                            </a:lnTo>
                            <a:lnTo>
                              <a:pt x="20" y="4"/>
                            </a:lnTo>
                            <a:lnTo>
                              <a:pt x="21" y="4"/>
                            </a:lnTo>
                            <a:lnTo>
                              <a:pt x="23" y="4"/>
                            </a:lnTo>
                            <a:lnTo>
                              <a:pt x="24" y="3"/>
                            </a:lnTo>
                            <a:lnTo>
                              <a:pt x="24" y="2"/>
                            </a:lnTo>
                            <a:lnTo>
                              <a:pt x="23" y="0"/>
                            </a:lnTo>
                            <a:lnTo>
                              <a:pt x="25" y="1"/>
                            </a:lnTo>
                            <a:lnTo>
                              <a:pt x="25" y="1"/>
                            </a:lnTo>
                            <a:lnTo>
                              <a:pt x="27" y="1"/>
                            </a:lnTo>
                            <a:lnTo>
                              <a:pt x="27" y="4"/>
                            </a:lnTo>
                            <a:lnTo>
                              <a:pt x="28" y="5"/>
                            </a:lnTo>
                            <a:lnTo>
                              <a:pt x="30" y="2"/>
                            </a:lnTo>
                            <a:lnTo>
                              <a:pt x="32" y="1"/>
                            </a:lnTo>
                            <a:lnTo>
                              <a:pt x="33" y="2"/>
                            </a:lnTo>
                            <a:lnTo>
                              <a:pt x="32" y="6"/>
                            </a:lnTo>
                            <a:lnTo>
                              <a:pt x="32" y="6"/>
                            </a:lnTo>
                            <a:lnTo>
                              <a:pt x="32" y="8"/>
                            </a:lnTo>
                            <a:lnTo>
                              <a:pt x="33" y="8"/>
                            </a:lnTo>
                            <a:lnTo>
                              <a:pt x="33" y="9"/>
                            </a:lnTo>
                            <a:lnTo>
                              <a:pt x="38" y="9"/>
                            </a:lnTo>
                            <a:lnTo>
                              <a:pt x="36" y="13"/>
                            </a:lnTo>
                            <a:lnTo>
                              <a:pt x="33" y="13"/>
                            </a:lnTo>
                            <a:lnTo>
                              <a:pt x="29" y="11"/>
                            </a:lnTo>
                            <a:lnTo>
                              <a:pt x="27" y="11"/>
                            </a:lnTo>
                            <a:lnTo>
                              <a:pt x="26" y="13"/>
                            </a:lnTo>
                            <a:lnTo>
                              <a:pt x="30" y="14"/>
                            </a:lnTo>
                            <a:lnTo>
                              <a:pt x="31" y="15"/>
                            </a:lnTo>
                            <a:lnTo>
                              <a:pt x="31" y="17"/>
                            </a:lnTo>
                            <a:lnTo>
                              <a:pt x="29" y="17"/>
                            </a:lnTo>
                            <a:lnTo>
                              <a:pt x="29" y="15"/>
                            </a:lnTo>
                            <a:lnTo>
                              <a:pt x="28" y="15"/>
                            </a:lnTo>
                            <a:lnTo>
                              <a:pt x="26" y="16"/>
                            </a:lnTo>
                            <a:lnTo>
                              <a:pt x="24" y="17"/>
                            </a:lnTo>
                            <a:lnTo>
                              <a:pt x="25" y="17"/>
                            </a:lnTo>
                            <a:lnTo>
                              <a:pt x="26" y="18"/>
                            </a:lnTo>
                            <a:lnTo>
                              <a:pt x="24" y="18"/>
                            </a:lnTo>
                            <a:lnTo>
                              <a:pt x="21" y="19"/>
                            </a:lnTo>
                            <a:lnTo>
                              <a:pt x="19" y="23"/>
                            </a:lnTo>
                            <a:lnTo>
                              <a:pt x="17" y="23"/>
                            </a:lnTo>
                            <a:lnTo>
                              <a:pt x="17" y="24"/>
                            </a:lnTo>
                            <a:lnTo>
                              <a:pt x="17" y="25"/>
                            </a:lnTo>
                            <a:lnTo>
                              <a:pt x="17" y="27"/>
                            </a:lnTo>
                            <a:lnTo>
                              <a:pt x="16" y="28"/>
                            </a:lnTo>
                            <a:lnTo>
                              <a:pt x="11" y="31"/>
                            </a:lnTo>
                            <a:lnTo>
                              <a:pt x="14" y="26"/>
                            </a:lnTo>
                            <a:lnTo>
                              <a:pt x="14" y="25"/>
                            </a:lnTo>
                            <a:lnTo>
                              <a:pt x="11" y="25"/>
                            </a:lnTo>
                            <a:lnTo>
                              <a:pt x="11" y="23"/>
                            </a:lnTo>
                            <a:lnTo>
                              <a:pt x="12" y="22"/>
                            </a:lnTo>
                            <a:lnTo>
                              <a:pt x="10" y="21"/>
                            </a:lnTo>
                            <a:lnTo>
                              <a:pt x="8" y="20"/>
                            </a:lnTo>
                            <a:lnTo>
                              <a:pt x="7" y="21"/>
                            </a:lnTo>
                            <a:lnTo>
                              <a:pt x="7" y="21"/>
                            </a:lnTo>
                            <a:lnTo>
                              <a:pt x="9" y="22"/>
                            </a:lnTo>
                            <a:lnTo>
                              <a:pt x="9" y="27"/>
                            </a:lnTo>
                            <a:lnTo>
                              <a:pt x="8" y="28"/>
                            </a:lnTo>
                            <a:lnTo>
                              <a:pt x="5" y="26"/>
                            </a:lnTo>
                            <a:lnTo>
                              <a:pt x="4" y="18"/>
                            </a:lnTo>
                            <a:lnTo>
                              <a:pt x="2" y="17"/>
                            </a:lnTo>
                            <a:lnTo>
                              <a:pt x="1" y="16"/>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19" name="Freeform 62">
                        <a:extLst>
                          <a:ext uri="{FF2B5EF4-FFF2-40B4-BE49-F238E27FC236}">
                            <a16:creationId xmlns:a16="http://schemas.microsoft.com/office/drawing/2014/main" xmlns="" id="{C90C1BEA-B2D4-FB40-9B3C-A0336DBA47DA}"/>
                          </a:ext>
                        </a:extLst>
                      </p:cNvPr>
                      <p:cNvSpPr/>
                      <p:nvPr/>
                    </p:nvSpPr>
                    <p:spPr>
                      <a:xfrm>
                        <a:off x="763588" y="3030538"/>
                        <a:ext cx="60325" cy="49213"/>
                      </a:xfrm>
                      <a:custGeom>
                        <a:avLst/>
                        <a:gdLst>
                          <a:gd name="T0" fmla="*/ 0 w 38"/>
                          <a:gd name="T1" fmla="*/ 16 h 31"/>
                          <a:gd name="T2" fmla="*/ 2 w 38"/>
                          <a:gd name="T3" fmla="*/ 15 h 31"/>
                          <a:gd name="T4" fmla="*/ 5 w 38"/>
                          <a:gd name="T5" fmla="*/ 9 h 31"/>
                          <a:gd name="T6" fmla="*/ 7 w 38"/>
                          <a:gd name="T7" fmla="*/ 8 h 31"/>
                          <a:gd name="T8" fmla="*/ 10 w 38"/>
                          <a:gd name="T9" fmla="*/ 10 h 31"/>
                          <a:gd name="T10" fmla="*/ 12 w 38"/>
                          <a:gd name="T11" fmla="*/ 14 h 31"/>
                          <a:gd name="T12" fmla="*/ 15 w 38"/>
                          <a:gd name="T13" fmla="*/ 11 h 31"/>
                          <a:gd name="T14" fmla="*/ 15 w 38"/>
                          <a:gd name="T15" fmla="*/ 9 h 31"/>
                          <a:gd name="T16" fmla="*/ 13 w 38"/>
                          <a:gd name="T17" fmla="*/ 4 h 31"/>
                          <a:gd name="T18" fmla="*/ 14 w 38"/>
                          <a:gd name="T19" fmla="*/ 2 h 31"/>
                          <a:gd name="T20" fmla="*/ 17 w 38"/>
                          <a:gd name="T21" fmla="*/ 4 h 31"/>
                          <a:gd name="T22" fmla="*/ 18 w 38"/>
                          <a:gd name="T23" fmla="*/ 7 h 31"/>
                          <a:gd name="T24" fmla="*/ 21 w 38"/>
                          <a:gd name="T25" fmla="*/ 4 h 31"/>
                          <a:gd name="T26" fmla="*/ 24 w 38"/>
                          <a:gd name="T27" fmla="*/ 3 h 31"/>
                          <a:gd name="T28" fmla="*/ 23 w 38"/>
                          <a:gd name="T29" fmla="*/ 0 h 31"/>
                          <a:gd name="T30" fmla="*/ 25 w 38"/>
                          <a:gd name="T31" fmla="*/ 1 h 31"/>
                          <a:gd name="T32" fmla="*/ 27 w 38"/>
                          <a:gd name="T33" fmla="*/ 4 h 31"/>
                          <a:gd name="T34" fmla="*/ 30 w 38"/>
                          <a:gd name="T35" fmla="*/ 2 h 31"/>
                          <a:gd name="T36" fmla="*/ 33 w 38"/>
                          <a:gd name="T37" fmla="*/ 2 h 31"/>
                          <a:gd name="T38" fmla="*/ 32 w 38"/>
                          <a:gd name="T39" fmla="*/ 6 h 31"/>
                          <a:gd name="T40" fmla="*/ 33 w 38"/>
                          <a:gd name="T41" fmla="*/ 8 h 31"/>
                          <a:gd name="T42" fmla="*/ 38 w 38"/>
                          <a:gd name="T43" fmla="*/ 9 h 31"/>
                          <a:gd name="T44" fmla="*/ 33 w 38"/>
                          <a:gd name="T45" fmla="*/ 13 h 31"/>
                          <a:gd name="T46" fmla="*/ 27 w 38"/>
                          <a:gd name="T47" fmla="*/ 11 h 31"/>
                          <a:gd name="T48" fmla="*/ 30 w 38"/>
                          <a:gd name="T49" fmla="*/ 14 h 31"/>
                          <a:gd name="T50" fmla="*/ 31 w 38"/>
                          <a:gd name="T51" fmla="*/ 17 h 31"/>
                          <a:gd name="T52" fmla="*/ 29 w 38"/>
                          <a:gd name="T53" fmla="*/ 15 h 31"/>
                          <a:gd name="T54" fmla="*/ 26 w 38"/>
                          <a:gd name="T55" fmla="*/ 16 h 31"/>
                          <a:gd name="T56" fmla="*/ 25 w 38"/>
                          <a:gd name="T57" fmla="*/ 17 h 31"/>
                          <a:gd name="T58" fmla="*/ 24 w 38"/>
                          <a:gd name="T59" fmla="*/ 18 h 31"/>
                          <a:gd name="T60" fmla="*/ 19 w 38"/>
                          <a:gd name="T61" fmla="*/ 23 h 31"/>
                          <a:gd name="T62" fmla="*/ 17 w 38"/>
                          <a:gd name="T63" fmla="*/ 24 h 31"/>
                          <a:gd name="T64" fmla="*/ 17 w 38"/>
                          <a:gd name="T65" fmla="*/ 27 h 31"/>
                          <a:gd name="T66" fmla="*/ 11 w 38"/>
                          <a:gd name="T67" fmla="*/ 31 h 31"/>
                          <a:gd name="T68" fmla="*/ 14 w 38"/>
                          <a:gd name="T69" fmla="*/ 25 h 31"/>
                          <a:gd name="T70" fmla="*/ 11 w 38"/>
                          <a:gd name="T71" fmla="*/ 23 h 31"/>
                          <a:gd name="T72" fmla="*/ 10 w 38"/>
                          <a:gd name="T73" fmla="*/ 21 h 31"/>
                          <a:gd name="T74" fmla="*/ 7 w 38"/>
                          <a:gd name="T75" fmla="*/ 21 h 31"/>
                          <a:gd name="T76" fmla="*/ 9 w 38"/>
                          <a:gd name="T77" fmla="*/ 22 h 31"/>
                          <a:gd name="T78" fmla="*/ 8 w 38"/>
                          <a:gd name="T79" fmla="*/ 28 h 31"/>
                          <a:gd name="T80" fmla="*/ 4 w 38"/>
                          <a:gd name="T81" fmla="*/ 18 h 31"/>
                          <a:gd name="T82" fmla="*/ 1 w 38"/>
                          <a:gd name="T83"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 h="31">
                            <a:moveTo>
                              <a:pt x="1" y="16"/>
                            </a:moveTo>
                            <a:lnTo>
                              <a:pt x="0" y="16"/>
                            </a:lnTo>
                            <a:lnTo>
                              <a:pt x="0" y="15"/>
                            </a:lnTo>
                            <a:lnTo>
                              <a:pt x="2" y="15"/>
                            </a:lnTo>
                            <a:lnTo>
                              <a:pt x="2" y="13"/>
                            </a:lnTo>
                            <a:lnTo>
                              <a:pt x="5" y="9"/>
                            </a:lnTo>
                            <a:lnTo>
                              <a:pt x="6" y="9"/>
                            </a:lnTo>
                            <a:lnTo>
                              <a:pt x="7" y="8"/>
                            </a:lnTo>
                            <a:lnTo>
                              <a:pt x="12" y="8"/>
                            </a:lnTo>
                            <a:lnTo>
                              <a:pt x="10" y="10"/>
                            </a:lnTo>
                            <a:lnTo>
                              <a:pt x="11" y="11"/>
                            </a:lnTo>
                            <a:lnTo>
                              <a:pt x="12" y="14"/>
                            </a:lnTo>
                            <a:lnTo>
                              <a:pt x="15" y="14"/>
                            </a:lnTo>
                            <a:lnTo>
                              <a:pt x="15" y="11"/>
                            </a:lnTo>
                            <a:lnTo>
                              <a:pt x="15" y="11"/>
                            </a:lnTo>
                            <a:lnTo>
                              <a:pt x="15" y="9"/>
                            </a:lnTo>
                            <a:lnTo>
                              <a:pt x="16" y="9"/>
                            </a:lnTo>
                            <a:lnTo>
                              <a:pt x="13" y="4"/>
                            </a:lnTo>
                            <a:lnTo>
                              <a:pt x="13" y="3"/>
                            </a:lnTo>
                            <a:lnTo>
                              <a:pt x="14" y="2"/>
                            </a:lnTo>
                            <a:lnTo>
                              <a:pt x="16" y="2"/>
                            </a:lnTo>
                            <a:lnTo>
                              <a:pt x="17" y="4"/>
                            </a:lnTo>
                            <a:lnTo>
                              <a:pt x="17" y="7"/>
                            </a:lnTo>
                            <a:lnTo>
                              <a:pt x="18" y="7"/>
                            </a:lnTo>
                            <a:lnTo>
                              <a:pt x="20" y="4"/>
                            </a:lnTo>
                            <a:lnTo>
                              <a:pt x="21" y="4"/>
                            </a:lnTo>
                            <a:lnTo>
                              <a:pt x="23" y="4"/>
                            </a:lnTo>
                            <a:lnTo>
                              <a:pt x="24" y="3"/>
                            </a:lnTo>
                            <a:lnTo>
                              <a:pt x="24" y="2"/>
                            </a:lnTo>
                            <a:lnTo>
                              <a:pt x="23" y="0"/>
                            </a:lnTo>
                            <a:lnTo>
                              <a:pt x="25" y="1"/>
                            </a:lnTo>
                            <a:lnTo>
                              <a:pt x="25" y="1"/>
                            </a:lnTo>
                            <a:lnTo>
                              <a:pt x="27" y="1"/>
                            </a:lnTo>
                            <a:lnTo>
                              <a:pt x="27" y="4"/>
                            </a:lnTo>
                            <a:lnTo>
                              <a:pt x="28" y="5"/>
                            </a:lnTo>
                            <a:lnTo>
                              <a:pt x="30" y="2"/>
                            </a:lnTo>
                            <a:lnTo>
                              <a:pt x="32" y="1"/>
                            </a:lnTo>
                            <a:lnTo>
                              <a:pt x="33" y="2"/>
                            </a:lnTo>
                            <a:lnTo>
                              <a:pt x="32" y="6"/>
                            </a:lnTo>
                            <a:lnTo>
                              <a:pt x="32" y="6"/>
                            </a:lnTo>
                            <a:lnTo>
                              <a:pt x="32" y="8"/>
                            </a:lnTo>
                            <a:lnTo>
                              <a:pt x="33" y="8"/>
                            </a:lnTo>
                            <a:lnTo>
                              <a:pt x="33" y="9"/>
                            </a:lnTo>
                            <a:lnTo>
                              <a:pt x="38" y="9"/>
                            </a:lnTo>
                            <a:lnTo>
                              <a:pt x="36" y="13"/>
                            </a:lnTo>
                            <a:lnTo>
                              <a:pt x="33" y="13"/>
                            </a:lnTo>
                            <a:lnTo>
                              <a:pt x="29" y="11"/>
                            </a:lnTo>
                            <a:lnTo>
                              <a:pt x="27" y="11"/>
                            </a:lnTo>
                            <a:lnTo>
                              <a:pt x="26" y="13"/>
                            </a:lnTo>
                            <a:lnTo>
                              <a:pt x="30" y="14"/>
                            </a:lnTo>
                            <a:lnTo>
                              <a:pt x="31" y="15"/>
                            </a:lnTo>
                            <a:lnTo>
                              <a:pt x="31" y="17"/>
                            </a:lnTo>
                            <a:lnTo>
                              <a:pt x="29" y="17"/>
                            </a:lnTo>
                            <a:lnTo>
                              <a:pt x="29" y="15"/>
                            </a:lnTo>
                            <a:lnTo>
                              <a:pt x="28" y="15"/>
                            </a:lnTo>
                            <a:lnTo>
                              <a:pt x="26" y="16"/>
                            </a:lnTo>
                            <a:lnTo>
                              <a:pt x="24" y="17"/>
                            </a:lnTo>
                            <a:lnTo>
                              <a:pt x="25" y="17"/>
                            </a:lnTo>
                            <a:lnTo>
                              <a:pt x="26" y="18"/>
                            </a:lnTo>
                            <a:lnTo>
                              <a:pt x="24" y="18"/>
                            </a:lnTo>
                            <a:lnTo>
                              <a:pt x="21" y="19"/>
                            </a:lnTo>
                            <a:lnTo>
                              <a:pt x="19" y="23"/>
                            </a:lnTo>
                            <a:lnTo>
                              <a:pt x="17" y="23"/>
                            </a:lnTo>
                            <a:lnTo>
                              <a:pt x="17" y="24"/>
                            </a:lnTo>
                            <a:lnTo>
                              <a:pt x="17" y="25"/>
                            </a:lnTo>
                            <a:lnTo>
                              <a:pt x="17" y="27"/>
                            </a:lnTo>
                            <a:lnTo>
                              <a:pt x="16" y="28"/>
                            </a:lnTo>
                            <a:lnTo>
                              <a:pt x="11" y="31"/>
                            </a:lnTo>
                            <a:lnTo>
                              <a:pt x="14" y="26"/>
                            </a:lnTo>
                            <a:lnTo>
                              <a:pt x="14" y="25"/>
                            </a:lnTo>
                            <a:lnTo>
                              <a:pt x="11" y="25"/>
                            </a:lnTo>
                            <a:lnTo>
                              <a:pt x="11" y="23"/>
                            </a:lnTo>
                            <a:lnTo>
                              <a:pt x="12" y="22"/>
                            </a:lnTo>
                            <a:lnTo>
                              <a:pt x="10" y="21"/>
                            </a:lnTo>
                            <a:lnTo>
                              <a:pt x="8" y="20"/>
                            </a:lnTo>
                            <a:lnTo>
                              <a:pt x="7" y="21"/>
                            </a:lnTo>
                            <a:lnTo>
                              <a:pt x="7" y="21"/>
                            </a:lnTo>
                            <a:lnTo>
                              <a:pt x="9" y="22"/>
                            </a:lnTo>
                            <a:lnTo>
                              <a:pt x="9" y="27"/>
                            </a:lnTo>
                            <a:lnTo>
                              <a:pt x="8" y="28"/>
                            </a:lnTo>
                            <a:lnTo>
                              <a:pt x="5" y="26"/>
                            </a:lnTo>
                            <a:lnTo>
                              <a:pt x="4" y="18"/>
                            </a:lnTo>
                            <a:lnTo>
                              <a:pt x="2" y="17"/>
                            </a:lnTo>
                            <a:lnTo>
                              <a:pt x="1" y="16"/>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20" name="Freeform 63">
                        <a:extLst>
                          <a:ext uri="{FF2B5EF4-FFF2-40B4-BE49-F238E27FC236}">
                            <a16:creationId xmlns:a16="http://schemas.microsoft.com/office/drawing/2014/main" xmlns="" id="{215F0FA7-BCEF-9E49-AF22-EB5F9088D764}"/>
                          </a:ext>
                        </a:extLst>
                      </p:cNvPr>
                      <p:cNvSpPr/>
                      <p:nvPr/>
                    </p:nvSpPr>
                    <p:spPr>
                      <a:xfrm>
                        <a:off x="801688" y="3008313"/>
                        <a:ext cx="23812" cy="17463"/>
                      </a:xfrm>
                      <a:custGeom>
                        <a:avLst/>
                        <a:gdLst>
                          <a:gd name="T0" fmla="*/ 6 w 15"/>
                          <a:gd name="T1" fmla="*/ 5 h 11"/>
                          <a:gd name="T2" fmla="*/ 6 w 15"/>
                          <a:gd name="T3" fmla="*/ 5 h 11"/>
                          <a:gd name="T4" fmla="*/ 6 w 15"/>
                          <a:gd name="T5" fmla="*/ 5 h 11"/>
                          <a:gd name="T6" fmla="*/ 4 w 15"/>
                          <a:gd name="T7" fmla="*/ 5 h 11"/>
                          <a:gd name="T8" fmla="*/ 3 w 15"/>
                          <a:gd name="T9" fmla="*/ 4 h 11"/>
                          <a:gd name="T10" fmla="*/ 4 w 15"/>
                          <a:gd name="T11" fmla="*/ 3 h 11"/>
                          <a:gd name="T12" fmla="*/ 5 w 15"/>
                          <a:gd name="T13" fmla="*/ 2 h 11"/>
                          <a:gd name="T14" fmla="*/ 5 w 15"/>
                          <a:gd name="T15" fmla="*/ 1 h 11"/>
                          <a:gd name="T16" fmla="*/ 7 w 15"/>
                          <a:gd name="T17" fmla="*/ 0 h 11"/>
                          <a:gd name="T18" fmla="*/ 12 w 15"/>
                          <a:gd name="T19" fmla="*/ 1 h 11"/>
                          <a:gd name="T20" fmla="*/ 12 w 15"/>
                          <a:gd name="T21" fmla="*/ 2 h 11"/>
                          <a:gd name="T22" fmla="*/ 10 w 15"/>
                          <a:gd name="T23" fmla="*/ 3 h 11"/>
                          <a:gd name="T24" fmla="*/ 11 w 15"/>
                          <a:gd name="T25" fmla="*/ 4 h 11"/>
                          <a:gd name="T26" fmla="*/ 12 w 15"/>
                          <a:gd name="T27" fmla="*/ 3 h 11"/>
                          <a:gd name="T28" fmla="*/ 14 w 15"/>
                          <a:gd name="T29" fmla="*/ 2 h 11"/>
                          <a:gd name="T30" fmla="*/ 14 w 15"/>
                          <a:gd name="T31" fmla="*/ 6 h 11"/>
                          <a:gd name="T32" fmla="*/ 15 w 15"/>
                          <a:gd name="T33" fmla="*/ 5 h 11"/>
                          <a:gd name="T34" fmla="*/ 15 w 15"/>
                          <a:gd name="T35" fmla="*/ 7 h 11"/>
                          <a:gd name="T36" fmla="*/ 13 w 15"/>
                          <a:gd name="T37" fmla="*/ 7 h 11"/>
                          <a:gd name="T38" fmla="*/ 12 w 15"/>
                          <a:gd name="T39" fmla="*/ 9 h 11"/>
                          <a:gd name="T40" fmla="*/ 9 w 15"/>
                          <a:gd name="T41" fmla="*/ 9 h 11"/>
                          <a:gd name="T42" fmla="*/ 8 w 15"/>
                          <a:gd name="T43" fmla="*/ 9 h 11"/>
                          <a:gd name="T44" fmla="*/ 7 w 15"/>
                          <a:gd name="T45" fmla="*/ 10 h 11"/>
                          <a:gd name="T46" fmla="*/ 5 w 15"/>
                          <a:gd name="T47" fmla="*/ 10 h 11"/>
                          <a:gd name="T48" fmla="*/ 5 w 15"/>
                          <a:gd name="T49" fmla="*/ 11 h 11"/>
                          <a:gd name="T50" fmla="*/ 4 w 15"/>
                          <a:gd name="T51" fmla="*/ 11 h 11"/>
                          <a:gd name="T52" fmla="*/ 3 w 15"/>
                          <a:gd name="T53" fmla="*/ 11 h 11"/>
                          <a:gd name="T54" fmla="*/ 2 w 15"/>
                          <a:gd name="T55" fmla="*/ 8 h 11"/>
                          <a:gd name="T56" fmla="*/ 0 w 15"/>
                          <a:gd name="T57" fmla="*/ 8 h 11"/>
                          <a:gd name="T58" fmla="*/ 1 w 15"/>
                          <a:gd name="T59" fmla="*/ 8 h 11"/>
                          <a:gd name="T60" fmla="*/ 1 w 15"/>
                          <a:gd name="T61" fmla="*/ 6 h 11"/>
                          <a:gd name="T62" fmla="*/ 2 w 15"/>
                          <a:gd name="T63" fmla="*/ 5 h 11"/>
                          <a:gd name="T64" fmla="*/ 4 w 15"/>
                          <a:gd name="T65" fmla="*/ 6 h 11"/>
                          <a:gd name="T66" fmla="*/ 6 w 15"/>
                          <a:gd name="T67"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 h="11">
                            <a:moveTo>
                              <a:pt x="6" y="5"/>
                            </a:moveTo>
                            <a:lnTo>
                              <a:pt x="6" y="5"/>
                            </a:lnTo>
                            <a:lnTo>
                              <a:pt x="6" y="5"/>
                            </a:lnTo>
                            <a:lnTo>
                              <a:pt x="4" y="5"/>
                            </a:lnTo>
                            <a:lnTo>
                              <a:pt x="3" y="4"/>
                            </a:lnTo>
                            <a:lnTo>
                              <a:pt x="4" y="3"/>
                            </a:lnTo>
                            <a:lnTo>
                              <a:pt x="5" y="2"/>
                            </a:lnTo>
                            <a:lnTo>
                              <a:pt x="5" y="1"/>
                            </a:lnTo>
                            <a:lnTo>
                              <a:pt x="7" y="0"/>
                            </a:lnTo>
                            <a:lnTo>
                              <a:pt x="12" y="1"/>
                            </a:lnTo>
                            <a:lnTo>
                              <a:pt x="12" y="2"/>
                            </a:lnTo>
                            <a:lnTo>
                              <a:pt x="10" y="3"/>
                            </a:lnTo>
                            <a:lnTo>
                              <a:pt x="11" y="4"/>
                            </a:lnTo>
                            <a:lnTo>
                              <a:pt x="12" y="3"/>
                            </a:lnTo>
                            <a:lnTo>
                              <a:pt x="14" y="2"/>
                            </a:lnTo>
                            <a:lnTo>
                              <a:pt x="14" y="6"/>
                            </a:lnTo>
                            <a:lnTo>
                              <a:pt x="15" y="5"/>
                            </a:lnTo>
                            <a:lnTo>
                              <a:pt x="15" y="7"/>
                            </a:lnTo>
                            <a:lnTo>
                              <a:pt x="13" y="7"/>
                            </a:lnTo>
                            <a:lnTo>
                              <a:pt x="12" y="9"/>
                            </a:lnTo>
                            <a:lnTo>
                              <a:pt x="9" y="9"/>
                            </a:lnTo>
                            <a:lnTo>
                              <a:pt x="8" y="9"/>
                            </a:lnTo>
                            <a:lnTo>
                              <a:pt x="7" y="10"/>
                            </a:lnTo>
                            <a:lnTo>
                              <a:pt x="5" y="10"/>
                            </a:lnTo>
                            <a:lnTo>
                              <a:pt x="5" y="11"/>
                            </a:lnTo>
                            <a:lnTo>
                              <a:pt x="4" y="11"/>
                            </a:lnTo>
                            <a:lnTo>
                              <a:pt x="3" y="11"/>
                            </a:lnTo>
                            <a:lnTo>
                              <a:pt x="2" y="8"/>
                            </a:lnTo>
                            <a:lnTo>
                              <a:pt x="0" y="8"/>
                            </a:lnTo>
                            <a:lnTo>
                              <a:pt x="1" y="8"/>
                            </a:lnTo>
                            <a:lnTo>
                              <a:pt x="1" y="6"/>
                            </a:lnTo>
                            <a:lnTo>
                              <a:pt x="2" y="5"/>
                            </a:lnTo>
                            <a:lnTo>
                              <a:pt x="4" y="6"/>
                            </a:lnTo>
                            <a:lnTo>
                              <a:pt x="6" y="5"/>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21" name="Freeform 64">
                        <a:extLst>
                          <a:ext uri="{FF2B5EF4-FFF2-40B4-BE49-F238E27FC236}">
                            <a16:creationId xmlns:a16="http://schemas.microsoft.com/office/drawing/2014/main" xmlns="" id="{0EB8B2A9-C860-034A-A2DF-B8685ACE2C82}"/>
                          </a:ext>
                        </a:extLst>
                      </p:cNvPr>
                      <p:cNvSpPr/>
                      <p:nvPr/>
                    </p:nvSpPr>
                    <p:spPr>
                      <a:xfrm>
                        <a:off x="801688" y="3008313"/>
                        <a:ext cx="23812" cy="17463"/>
                      </a:xfrm>
                      <a:custGeom>
                        <a:avLst/>
                        <a:gdLst>
                          <a:gd name="T0" fmla="*/ 6 w 15"/>
                          <a:gd name="T1" fmla="*/ 5 h 11"/>
                          <a:gd name="T2" fmla="*/ 6 w 15"/>
                          <a:gd name="T3" fmla="*/ 5 h 11"/>
                          <a:gd name="T4" fmla="*/ 6 w 15"/>
                          <a:gd name="T5" fmla="*/ 5 h 11"/>
                          <a:gd name="T6" fmla="*/ 4 w 15"/>
                          <a:gd name="T7" fmla="*/ 5 h 11"/>
                          <a:gd name="T8" fmla="*/ 3 w 15"/>
                          <a:gd name="T9" fmla="*/ 4 h 11"/>
                          <a:gd name="T10" fmla="*/ 4 w 15"/>
                          <a:gd name="T11" fmla="*/ 3 h 11"/>
                          <a:gd name="T12" fmla="*/ 5 w 15"/>
                          <a:gd name="T13" fmla="*/ 2 h 11"/>
                          <a:gd name="T14" fmla="*/ 5 w 15"/>
                          <a:gd name="T15" fmla="*/ 1 h 11"/>
                          <a:gd name="T16" fmla="*/ 7 w 15"/>
                          <a:gd name="T17" fmla="*/ 0 h 11"/>
                          <a:gd name="T18" fmla="*/ 12 w 15"/>
                          <a:gd name="T19" fmla="*/ 1 h 11"/>
                          <a:gd name="T20" fmla="*/ 12 w 15"/>
                          <a:gd name="T21" fmla="*/ 2 h 11"/>
                          <a:gd name="T22" fmla="*/ 10 w 15"/>
                          <a:gd name="T23" fmla="*/ 3 h 11"/>
                          <a:gd name="T24" fmla="*/ 11 w 15"/>
                          <a:gd name="T25" fmla="*/ 4 h 11"/>
                          <a:gd name="T26" fmla="*/ 12 w 15"/>
                          <a:gd name="T27" fmla="*/ 3 h 11"/>
                          <a:gd name="T28" fmla="*/ 14 w 15"/>
                          <a:gd name="T29" fmla="*/ 2 h 11"/>
                          <a:gd name="T30" fmla="*/ 14 w 15"/>
                          <a:gd name="T31" fmla="*/ 6 h 11"/>
                          <a:gd name="T32" fmla="*/ 15 w 15"/>
                          <a:gd name="T33" fmla="*/ 5 h 11"/>
                          <a:gd name="T34" fmla="*/ 15 w 15"/>
                          <a:gd name="T35" fmla="*/ 7 h 11"/>
                          <a:gd name="T36" fmla="*/ 13 w 15"/>
                          <a:gd name="T37" fmla="*/ 7 h 11"/>
                          <a:gd name="T38" fmla="*/ 12 w 15"/>
                          <a:gd name="T39" fmla="*/ 9 h 11"/>
                          <a:gd name="T40" fmla="*/ 9 w 15"/>
                          <a:gd name="T41" fmla="*/ 9 h 11"/>
                          <a:gd name="T42" fmla="*/ 8 w 15"/>
                          <a:gd name="T43" fmla="*/ 9 h 11"/>
                          <a:gd name="T44" fmla="*/ 7 w 15"/>
                          <a:gd name="T45" fmla="*/ 10 h 11"/>
                          <a:gd name="T46" fmla="*/ 5 w 15"/>
                          <a:gd name="T47" fmla="*/ 10 h 11"/>
                          <a:gd name="T48" fmla="*/ 5 w 15"/>
                          <a:gd name="T49" fmla="*/ 11 h 11"/>
                          <a:gd name="T50" fmla="*/ 4 w 15"/>
                          <a:gd name="T51" fmla="*/ 11 h 11"/>
                          <a:gd name="T52" fmla="*/ 3 w 15"/>
                          <a:gd name="T53" fmla="*/ 11 h 11"/>
                          <a:gd name="T54" fmla="*/ 2 w 15"/>
                          <a:gd name="T55" fmla="*/ 8 h 11"/>
                          <a:gd name="T56" fmla="*/ 0 w 15"/>
                          <a:gd name="T57" fmla="*/ 8 h 11"/>
                          <a:gd name="T58" fmla="*/ 1 w 15"/>
                          <a:gd name="T59" fmla="*/ 8 h 11"/>
                          <a:gd name="T60" fmla="*/ 1 w 15"/>
                          <a:gd name="T61" fmla="*/ 6 h 11"/>
                          <a:gd name="T62" fmla="*/ 2 w 15"/>
                          <a:gd name="T63" fmla="*/ 5 h 11"/>
                          <a:gd name="T64" fmla="*/ 4 w 15"/>
                          <a:gd name="T65" fmla="*/ 6 h 11"/>
                          <a:gd name="T66" fmla="*/ 6 w 15"/>
                          <a:gd name="T67"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 h="11">
                            <a:moveTo>
                              <a:pt x="6" y="5"/>
                            </a:moveTo>
                            <a:lnTo>
                              <a:pt x="6" y="5"/>
                            </a:lnTo>
                            <a:lnTo>
                              <a:pt x="6" y="5"/>
                            </a:lnTo>
                            <a:lnTo>
                              <a:pt x="4" y="5"/>
                            </a:lnTo>
                            <a:lnTo>
                              <a:pt x="3" y="4"/>
                            </a:lnTo>
                            <a:lnTo>
                              <a:pt x="4" y="3"/>
                            </a:lnTo>
                            <a:lnTo>
                              <a:pt x="5" y="2"/>
                            </a:lnTo>
                            <a:lnTo>
                              <a:pt x="5" y="1"/>
                            </a:lnTo>
                            <a:lnTo>
                              <a:pt x="7" y="0"/>
                            </a:lnTo>
                            <a:lnTo>
                              <a:pt x="12" y="1"/>
                            </a:lnTo>
                            <a:lnTo>
                              <a:pt x="12" y="2"/>
                            </a:lnTo>
                            <a:lnTo>
                              <a:pt x="10" y="3"/>
                            </a:lnTo>
                            <a:lnTo>
                              <a:pt x="11" y="4"/>
                            </a:lnTo>
                            <a:lnTo>
                              <a:pt x="12" y="3"/>
                            </a:lnTo>
                            <a:lnTo>
                              <a:pt x="14" y="2"/>
                            </a:lnTo>
                            <a:lnTo>
                              <a:pt x="14" y="6"/>
                            </a:lnTo>
                            <a:lnTo>
                              <a:pt x="15" y="5"/>
                            </a:lnTo>
                            <a:lnTo>
                              <a:pt x="15" y="7"/>
                            </a:lnTo>
                            <a:lnTo>
                              <a:pt x="13" y="7"/>
                            </a:lnTo>
                            <a:lnTo>
                              <a:pt x="12" y="9"/>
                            </a:lnTo>
                            <a:lnTo>
                              <a:pt x="9" y="9"/>
                            </a:lnTo>
                            <a:lnTo>
                              <a:pt x="8" y="9"/>
                            </a:lnTo>
                            <a:lnTo>
                              <a:pt x="7" y="10"/>
                            </a:lnTo>
                            <a:lnTo>
                              <a:pt x="5" y="10"/>
                            </a:lnTo>
                            <a:lnTo>
                              <a:pt x="5" y="11"/>
                            </a:lnTo>
                            <a:lnTo>
                              <a:pt x="4" y="11"/>
                            </a:lnTo>
                            <a:lnTo>
                              <a:pt x="3" y="11"/>
                            </a:lnTo>
                            <a:lnTo>
                              <a:pt x="2" y="8"/>
                            </a:lnTo>
                            <a:lnTo>
                              <a:pt x="0" y="8"/>
                            </a:lnTo>
                            <a:lnTo>
                              <a:pt x="1" y="8"/>
                            </a:lnTo>
                            <a:lnTo>
                              <a:pt x="1" y="6"/>
                            </a:lnTo>
                            <a:lnTo>
                              <a:pt x="2" y="5"/>
                            </a:lnTo>
                            <a:lnTo>
                              <a:pt x="4" y="6"/>
                            </a:lnTo>
                            <a:lnTo>
                              <a:pt x="6" y="5"/>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22" name="Freeform 67">
                        <a:extLst>
                          <a:ext uri="{FF2B5EF4-FFF2-40B4-BE49-F238E27FC236}">
                            <a16:creationId xmlns:a16="http://schemas.microsoft.com/office/drawing/2014/main" xmlns="" id="{97C96A81-B90F-A747-81D7-29DA0078B9A5}"/>
                          </a:ext>
                        </a:extLst>
                      </p:cNvPr>
                      <p:cNvSpPr/>
                      <p:nvPr/>
                    </p:nvSpPr>
                    <p:spPr>
                      <a:xfrm>
                        <a:off x="919163" y="2924175"/>
                        <a:ext cx="20637" cy="26988"/>
                      </a:xfrm>
                      <a:custGeom>
                        <a:avLst/>
                        <a:gdLst>
                          <a:gd name="T0" fmla="*/ 2 w 13"/>
                          <a:gd name="T1" fmla="*/ 11 h 17"/>
                          <a:gd name="T2" fmla="*/ 3 w 13"/>
                          <a:gd name="T3" fmla="*/ 10 h 17"/>
                          <a:gd name="T4" fmla="*/ 6 w 13"/>
                          <a:gd name="T5" fmla="*/ 7 h 17"/>
                          <a:gd name="T6" fmla="*/ 9 w 13"/>
                          <a:gd name="T7" fmla="*/ 3 h 17"/>
                          <a:gd name="T8" fmla="*/ 10 w 13"/>
                          <a:gd name="T9" fmla="*/ 0 h 17"/>
                          <a:gd name="T10" fmla="*/ 11 w 13"/>
                          <a:gd name="T11" fmla="*/ 1 h 17"/>
                          <a:gd name="T12" fmla="*/ 11 w 13"/>
                          <a:gd name="T13" fmla="*/ 2 h 17"/>
                          <a:gd name="T14" fmla="*/ 13 w 13"/>
                          <a:gd name="T15" fmla="*/ 2 h 17"/>
                          <a:gd name="T16" fmla="*/ 13 w 13"/>
                          <a:gd name="T17" fmla="*/ 3 h 17"/>
                          <a:gd name="T18" fmla="*/ 7 w 13"/>
                          <a:gd name="T19" fmla="*/ 9 h 17"/>
                          <a:gd name="T20" fmla="*/ 7 w 13"/>
                          <a:gd name="T21" fmla="*/ 12 h 17"/>
                          <a:gd name="T22" fmla="*/ 5 w 13"/>
                          <a:gd name="T23" fmla="*/ 13 h 17"/>
                          <a:gd name="T24" fmla="*/ 5 w 13"/>
                          <a:gd name="T25" fmla="*/ 14 h 17"/>
                          <a:gd name="T26" fmla="*/ 1 w 13"/>
                          <a:gd name="T27" fmla="*/ 17 h 17"/>
                          <a:gd name="T28" fmla="*/ 0 w 13"/>
                          <a:gd name="T29" fmla="*/ 16 h 17"/>
                          <a:gd name="T30" fmla="*/ 0 w 13"/>
                          <a:gd name="T31" fmla="*/ 14 h 17"/>
                          <a:gd name="T32" fmla="*/ 1 w 13"/>
                          <a:gd name="T33" fmla="*/ 13 h 17"/>
                          <a:gd name="T34" fmla="*/ 2 w 13"/>
                          <a:gd name="T35" fmla="*/ 12 h 17"/>
                          <a:gd name="T36" fmla="*/ 2 w 13"/>
                          <a:gd name="T37"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17">
                            <a:moveTo>
                              <a:pt x="2" y="11"/>
                            </a:moveTo>
                            <a:lnTo>
                              <a:pt x="3" y="10"/>
                            </a:lnTo>
                            <a:lnTo>
                              <a:pt x="6" y="7"/>
                            </a:lnTo>
                            <a:lnTo>
                              <a:pt x="9" y="3"/>
                            </a:lnTo>
                            <a:lnTo>
                              <a:pt x="10" y="0"/>
                            </a:lnTo>
                            <a:lnTo>
                              <a:pt x="11" y="1"/>
                            </a:lnTo>
                            <a:lnTo>
                              <a:pt x="11" y="2"/>
                            </a:lnTo>
                            <a:lnTo>
                              <a:pt x="13" y="2"/>
                            </a:lnTo>
                            <a:lnTo>
                              <a:pt x="13" y="3"/>
                            </a:lnTo>
                            <a:lnTo>
                              <a:pt x="7" y="9"/>
                            </a:lnTo>
                            <a:lnTo>
                              <a:pt x="7" y="12"/>
                            </a:lnTo>
                            <a:lnTo>
                              <a:pt x="5" y="13"/>
                            </a:lnTo>
                            <a:lnTo>
                              <a:pt x="5" y="14"/>
                            </a:lnTo>
                            <a:lnTo>
                              <a:pt x="1" y="17"/>
                            </a:lnTo>
                            <a:lnTo>
                              <a:pt x="0" y="16"/>
                            </a:lnTo>
                            <a:lnTo>
                              <a:pt x="0" y="14"/>
                            </a:lnTo>
                            <a:lnTo>
                              <a:pt x="1" y="13"/>
                            </a:lnTo>
                            <a:lnTo>
                              <a:pt x="2" y="12"/>
                            </a:lnTo>
                            <a:lnTo>
                              <a:pt x="2" y="11"/>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23" name="Freeform 68">
                        <a:extLst>
                          <a:ext uri="{FF2B5EF4-FFF2-40B4-BE49-F238E27FC236}">
                            <a16:creationId xmlns:a16="http://schemas.microsoft.com/office/drawing/2014/main" xmlns="" id="{3A428F12-DEBC-2143-8318-164611218647}"/>
                          </a:ext>
                        </a:extLst>
                      </p:cNvPr>
                      <p:cNvSpPr/>
                      <p:nvPr/>
                    </p:nvSpPr>
                    <p:spPr>
                      <a:xfrm>
                        <a:off x="919163" y="2924175"/>
                        <a:ext cx="20637" cy="26988"/>
                      </a:xfrm>
                      <a:custGeom>
                        <a:avLst/>
                        <a:gdLst>
                          <a:gd name="T0" fmla="*/ 2 w 13"/>
                          <a:gd name="T1" fmla="*/ 11 h 17"/>
                          <a:gd name="T2" fmla="*/ 3 w 13"/>
                          <a:gd name="T3" fmla="*/ 10 h 17"/>
                          <a:gd name="T4" fmla="*/ 6 w 13"/>
                          <a:gd name="T5" fmla="*/ 7 h 17"/>
                          <a:gd name="T6" fmla="*/ 9 w 13"/>
                          <a:gd name="T7" fmla="*/ 3 h 17"/>
                          <a:gd name="T8" fmla="*/ 10 w 13"/>
                          <a:gd name="T9" fmla="*/ 0 h 17"/>
                          <a:gd name="T10" fmla="*/ 11 w 13"/>
                          <a:gd name="T11" fmla="*/ 1 h 17"/>
                          <a:gd name="T12" fmla="*/ 11 w 13"/>
                          <a:gd name="T13" fmla="*/ 2 h 17"/>
                          <a:gd name="T14" fmla="*/ 13 w 13"/>
                          <a:gd name="T15" fmla="*/ 2 h 17"/>
                          <a:gd name="T16" fmla="*/ 13 w 13"/>
                          <a:gd name="T17" fmla="*/ 3 h 17"/>
                          <a:gd name="T18" fmla="*/ 7 w 13"/>
                          <a:gd name="T19" fmla="*/ 9 h 17"/>
                          <a:gd name="T20" fmla="*/ 7 w 13"/>
                          <a:gd name="T21" fmla="*/ 12 h 17"/>
                          <a:gd name="T22" fmla="*/ 5 w 13"/>
                          <a:gd name="T23" fmla="*/ 13 h 17"/>
                          <a:gd name="T24" fmla="*/ 5 w 13"/>
                          <a:gd name="T25" fmla="*/ 14 h 17"/>
                          <a:gd name="T26" fmla="*/ 1 w 13"/>
                          <a:gd name="T27" fmla="*/ 17 h 17"/>
                          <a:gd name="T28" fmla="*/ 0 w 13"/>
                          <a:gd name="T29" fmla="*/ 16 h 17"/>
                          <a:gd name="T30" fmla="*/ 0 w 13"/>
                          <a:gd name="T31" fmla="*/ 14 h 17"/>
                          <a:gd name="T32" fmla="*/ 1 w 13"/>
                          <a:gd name="T33" fmla="*/ 13 h 17"/>
                          <a:gd name="T34" fmla="*/ 2 w 13"/>
                          <a:gd name="T35" fmla="*/ 12 h 17"/>
                          <a:gd name="T36" fmla="*/ 2 w 13"/>
                          <a:gd name="T37"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17">
                            <a:moveTo>
                              <a:pt x="2" y="11"/>
                            </a:moveTo>
                            <a:lnTo>
                              <a:pt x="3" y="10"/>
                            </a:lnTo>
                            <a:lnTo>
                              <a:pt x="6" y="7"/>
                            </a:lnTo>
                            <a:lnTo>
                              <a:pt x="9" y="3"/>
                            </a:lnTo>
                            <a:lnTo>
                              <a:pt x="10" y="0"/>
                            </a:lnTo>
                            <a:lnTo>
                              <a:pt x="11" y="1"/>
                            </a:lnTo>
                            <a:lnTo>
                              <a:pt x="11" y="2"/>
                            </a:lnTo>
                            <a:lnTo>
                              <a:pt x="13" y="2"/>
                            </a:lnTo>
                            <a:lnTo>
                              <a:pt x="13" y="3"/>
                            </a:lnTo>
                            <a:lnTo>
                              <a:pt x="7" y="9"/>
                            </a:lnTo>
                            <a:lnTo>
                              <a:pt x="7" y="12"/>
                            </a:lnTo>
                            <a:lnTo>
                              <a:pt x="5" y="13"/>
                            </a:lnTo>
                            <a:lnTo>
                              <a:pt x="5" y="14"/>
                            </a:lnTo>
                            <a:lnTo>
                              <a:pt x="1" y="17"/>
                            </a:lnTo>
                            <a:lnTo>
                              <a:pt x="0" y="16"/>
                            </a:lnTo>
                            <a:lnTo>
                              <a:pt x="0" y="14"/>
                            </a:lnTo>
                            <a:lnTo>
                              <a:pt x="1" y="13"/>
                            </a:lnTo>
                            <a:lnTo>
                              <a:pt x="2" y="12"/>
                            </a:lnTo>
                            <a:lnTo>
                              <a:pt x="2" y="11"/>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24" name="Freeform 69">
                        <a:extLst>
                          <a:ext uri="{FF2B5EF4-FFF2-40B4-BE49-F238E27FC236}">
                            <a16:creationId xmlns:a16="http://schemas.microsoft.com/office/drawing/2014/main" xmlns="" id="{C915F001-2BB5-524E-981B-1006A0FE27DB}"/>
                          </a:ext>
                        </a:extLst>
                      </p:cNvPr>
                      <p:cNvSpPr/>
                      <p:nvPr/>
                    </p:nvSpPr>
                    <p:spPr>
                      <a:xfrm>
                        <a:off x="944563" y="2919413"/>
                        <a:ext cx="12700" cy="7938"/>
                      </a:xfrm>
                      <a:custGeom>
                        <a:avLst/>
                        <a:gdLst>
                          <a:gd name="T0" fmla="*/ 1 w 8"/>
                          <a:gd name="T1" fmla="*/ 3 h 5"/>
                          <a:gd name="T2" fmla="*/ 0 w 8"/>
                          <a:gd name="T3" fmla="*/ 4 h 5"/>
                          <a:gd name="T4" fmla="*/ 0 w 8"/>
                          <a:gd name="T5" fmla="*/ 3 h 5"/>
                          <a:gd name="T6" fmla="*/ 0 w 8"/>
                          <a:gd name="T7" fmla="*/ 2 h 5"/>
                          <a:gd name="T8" fmla="*/ 1 w 8"/>
                          <a:gd name="T9" fmla="*/ 0 h 5"/>
                          <a:gd name="T10" fmla="*/ 2 w 8"/>
                          <a:gd name="T11" fmla="*/ 0 h 5"/>
                          <a:gd name="T12" fmla="*/ 3 w 8"/>
                          <a:gd name="T13" fmla="*/ 0 h 5"/>
                          <a:gd name="T14" fmla="*/ 4 w 8"/>
                          <a:gd name="T15" fmla="*/ 0 h 5"/>
                          <a:gd name="T16" fmla="*/ 5 w 8"/>
                          <a:gd name="T17" fmla="*/ 2 h 5"/>
                          <a:gd name="T18" fmla="*/ 8 w 8"/>
                          <a:gd name="T19" fmla="*/ 2 h 5"/>
                          <a:gd name="T20" fmla="*/ 8 w 8"/>
                          <a:gd name="T21" fmla="*/ 2 h 5"/>
                          <a:gd name="T22" fmla="*/ 8 w 8"/>
                          <a:gd name="T23" fmla="*/ 3 h 5"/>
                          <a:gd name="T24" fmla="*/ 3 w 8"/>
                          <a:gd name="T25" fmla="*/ 5 h 5"/>
                          <a:gd name="T26" fmla="*/ 3 w 8"/>
                          <a:gd name="T27" fmla="*/ 4 h 5"/>
                          <a:gd name="T28" fmla="*/ 2 w 8"/>
                          <a:gd name="T29" fmla="*/ 4 h 5"/>
                          <a:gd name="T30" fmla="*/ 1 w 8"/>
                          <a:gd name="T31" fmla="*/ 4 h 5"/>
                          <a:gd name="T32" fmla="*/ 1 w 8"/>
                          <a:gd name="T3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5">
                            <a:moveTo>
                              <a:pt x="1" y="3"/>
                            </a:moveTo>
                            <a:lnTo>
                              <a:pt x="0" y="4"/>
                            </a:lnTo>
                            <a:lnTo>
                              <a:pt x="0" y="3"/>
                            </a:lnTo>
                            <a:lnTo>
                              <a:pt x="0" y="2"/>
                            </a:lnTo>
                            <a:lnTo>
                              <a:pt x="1" y="0"/>
                            </a:lnTo>
                            <a:lnTo>
                              <a:pt x="2" y="0"/>
                            </a:lnTo>
                            <a:lnTo>
                              <a:pt x="3" y="0"/>
                            </a:lnTo>
                            <a:lnTo>
                              <a:pt x="4" y="0"/>
                            </a:lnTo>
                            <a:lnTo>
                              <a:pt x="5" y="2"/>
                            </a:lnTo>
                            <a:lnTo>
                              <a:pt x="8" y="2"/>
                            </a:lnTo>
                            <a:lnTo>
                              <a:pt x="8" y="2"/>
                            </a:lnTo>
                            <a:lnTo>
                              <a:pt x="8" y="3"/>
                            </a:lnTo>
                            <a:lnTo>
                              <a:pt x="3" y="5"/>
                            </a:lnTo>
                            <a:lnTo>
                              <a:pt x="3" y="4"/>
                            </a:lnTo>
                            <a:lnTo>
                              <a:pt x="2" y="4"/>
                            </a:lnTo>
                            <a:lnTo>
                              <a:pt x="1" y="4"/>
                            </a:lnTo>
                            <a:lnTo>
                              <a:pt x="1" y="3"/>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25" name="Freeform 70">
                        <a:extLst>
                          <a:ext uri="{FF2B5EF4-FFF2-40B4-BE49-F238E27FC236}">
                            <a16:creationId xmlns:a16="http://schemas.microsoft.com/office/drawing/2014/main" xmlns="" id="{E9DC03EF-9773-9649-B20A-3FED2C8BB021}"/>
                          </a:ext>
                        </a:extLst>
                      </p:cNvPr>
                      <p:cNvSpPr/>
                      <p:nvPr/>
                    </p:nvSpPr>
                    <p:spPr>
                      <a:xfrm>
                        <a:off x="944563" y="2919413"/>
                        <a:ext cx="12700" cy="7938"/>
                      </a:xfrm>
                      <a:custGeom>
                        <a:avLst/>
                        <a:gdLst>
                          <a:gd name="T0" fmla="*/ 1 w 8"/>
                          <a:gd name="T1" fmla="*/ 3 h 5"/>
                          <a:gd name="T2" fmla="*/ 0 w 8"/>
                          <a:gd name="T3" fmla="*/ 4 h 5"/>
                          <a:gd name="T4" fmla="*/ 0 w 8"/>
                          <a:gd name="T5" fmla="*/ 3 h 5"/>
                          <a:gd name="T6" fmla="*/ 0 w 8"/>
                          <a:gd name="T7" fmla="*/ 2 h 5"/>
                          <a:gd name="T8" fmla="*/ 1 w 8"/>
                          <a:gd name="T9" fmla="*/ 0 h 5"/>
                          <a:gd name="T10" fmla="*/ 2 w 8"/>
                          <a:gd name="T11" fmla="*/ 0 h 5"/>
                          <a:gd name="T12" fmla="*/ 3 w 8"/>
                          <a:gd name="T13" fmla="*/ 0 h 5"/>
                          <a:gd name="T14" fmla="*/ 4 w 8"/>
                          <a:gd name="T15" fmla="*/ 0 h 5"/>
                          <a:gd name="T16" fmla="*/ 5 w 8"/>
                          <a:gd name="T17" fmla="*/ 2 h 5"/>
                          <a:gd name="T18" fmla="*/ 8 w 8"/>
                          <a:gd name="T19" fmla="*/ 2 h 5"/>
                          <a:gd name="T20" fmla="*/ 8 w 8"/>
                          <a:gd name="T21" fmla="*/ 2 h 5"/>
                          <a:gd name="T22" fmla="*/ 8 w 8"/>
                          <a:gd name="T23" fmla="*/ 3 h 5"/>
                          <a:gd name="T24" fmla="*/ 3 w 8"/>
                          <a:gd name="T25" fmla="*/ 5 h 5"/>
                          <a:gd name="T26" fmla="*/ 3 w 8"/>
                          <a:gd name="T27" fmla="*/ 4 h 5"/>
                          <a:gd name="T28" fmla="*/ 2 w 8"/>
                          <a:gd name="T29" fmla="*/ 4 h 5"/>
                          <a:gd name="T30" fmla="*/ 1 w 8"/>
                          <a:gd name="T31" fmla="*/ 4 h 5"/>
                          <a:gd name="T32" fmla="*/ 1 w 8"/>
                          <a:gd name="T3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5">
                            <a:moveTo>
                              <a:pt x="1" y="3"/>
                            </a:moveTo>
                            <a:lnTo>
                              <a:pt x="0" y="4"/>
                            </a:lnTo>
                            <a:lnTo>
                              <a:pt x="0" y="3"/>
                            </a:lnTo>
                            <a:lnTo>
                              <a:pt x="0" y="2"/>
                            </a:lnTo>
                            <a:lnTo>
                              <a:pt x="1" y="0"/>
                            </a:lnTo>
                            <a:lnTo>
                              <a:pt x="2" y="0"/>
                            </a:lnTo>
                            <a:lnTo>
                              <a:pt x="3" y="0"/>
                            </a:lnTo>
                            <a:lnTo>
                              <a:pt x="4" y="0"/>
                            </a:lnTo>
                            <a:lnTo>
                              <a:pt x="5" y="2"/>
                            </a:lnTo>
                            <a:lnTo>
                              <a:pt x="8" y="2"/>
                            </a:lnTo>
                            <a:lnTo>
                              <a:pt x="8" y="2"/>
                            </a:lnTo>
                            <a:lnTo>
                              <a:pt x="8" y="3"/>
                            </a:lnTo>
                            <a:lnTo>
                              <a:pt x="3" y="5"/>
                            </a:lnTo>
                            <a:lnTo>
                              <a:pt x="3" y="4"/>
                            </a:lnTo>
                            <a:lnTo>
                              <a:pt x="2" y="4"/>
                            </a:lnTo>
                            <a:lnTo>
                              <a:pt x="1" y="4"/>
                            </a:lnTo>
                            <a:lnTo>
                              <a:pt x="1" y="3"/>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26" name="Freeform 71">
                        <a:extLst>
                          <a:ext uri="{FF2B5EF4-FFF2-40B4-BE49-F238E27FC236}">
                            <a16:creationId xmlns:a16="http://schemas.microsoft.com/office/drawing/2014/main" xmlns="" id="{1C67E049-5226-FD48-9054-908E22E8DC60}"/>
                          </a:ext>
                        </a:extLst>
                      </p:cNvPr>
                      <p:cNvSpPr/>
                      <p:nvPr/>
                    </p:nvSpPr>
                    <p:spPr>
                      <a:xfrm>
                        <a:off x="622300" y="2992438"/>
                        <a:ext cx="7937" cy="11113"/>
                      </a:xfrm>
                      <a:custGeom>
                        <a:avLst/>
                        <a:gdLst>
                          <a:gd name="T0" fmla="*/ 4 w 5"/>
                          <a:gd name="T1" fmla="*/ 0 h 7"/>
                          <a:gd name="T2" fmla="*/ 5 w 5"/>
                          <a:gd name="T3" fmla="*/ 0 h 7"/>
                          <a:gd name="T4" fmla="*/ 3 w 5"/>
                          <a:gd name="T5" fmla="*/ 6 h 7"/>
                          <a:gd name="T6" fmla="*/ 1 w 5"/>
                          <a:gd name="T7" fmla="*/ 7 h 7"/>
                          <a:gd name="T8" fmla="*/ 0 w 5"/>
                          <a:gd name="T9" fmla="*/ 7 h 7"/>
                          <a:gd name="T10" fmla="*/ 0 w 5"/>
                          <a:gd name="T11" fmla="*/ 4 h 7"/>
                          <a:gd name="T12" fmla="*/ 0 w 5"/>
                          <a:gd name="T13" fmla="*/ 3 h 7"/>
                          <a:gd name="T14" fmla="*/ 2 w 5"/>
                          <a:gd name="T15" fmla="*/ 3 h 7"/>
                          <a:gd name="T16" fmla="*/ 4 w 5"/>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4" y="0"/>
                            </a:moveTo>
                            <a:lnTo>
                              <a:pt x="5" y="0"/>
                            </a:lnTo>
                            <a:lnTo>
                              <a:pt x="3" y="6"/>
                            </a:lnTo>
                            <a:lnTo>
                              <a:pt x="1" y="7"/>
                            </a:lnTo>
                            <a:lnTo>
                              <a:pt x="0" y="7"/>
                            </a:lnTo>
                            <a:lnTo>
                              <a:pt x="0" y="4"/>
                            </a:lnTo>
                            <a:lnTo>
                              <a:pt x="0" y="3"/>
                            </a:lnTo>
                            <a:lnTo>
                              <a:pt x="2" y="3"/>
                            </a:lnTo>
                            <a:lnTo>
                              <a:pt x="4"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27" name="Freeform 72">
                        <a:extLst>
                          <a:ext uri="{FF2B5EF4-FFF2-40B4-BE49-F238E27FC236}">
                            <a16:creationId xmlns:a16="http://schemas.microsoft.com/office/drawing/2014/main" xmlns="" id="{3935AB2A-E4CD-5E4B-A45D-B3E039917E26}"/>
                          </a:ext>
                        </a:extLst>
                      </p:cNvPr>
                      <p:cNvSpPr/>
                      <p:nvPr/>
                    </p:nvSpPr>
                    <p:spPr>
                      <a:xfrm>
                        <a:off x="622300" y="2992438"/>
                        <a:ext cx="7937" cy="11113"/>
                      </a:xfrm>
                      <a:custGeom>
                        <a:avLst/>
                        <a:gdLst>
                          <a:gd name="T0" fmla="*/ 4 w 5"/>
                          <a:gd name="T1" fmla="*/ 0 h 7"/>
                          <a:gd name="T2" fmla="*/ 5 w 5"/>
                          <a:gd name="T3" fmla="*/ 0 h 7"/>
                          <a:gd name="T4" fmla="*/ 3 w 5"/>
                          <a:gd name="T5" fmla="*/ 6 h 7"/>
                          <a:gd name="T6" fmla="*/ 1 w 5"/>
                          <a:gd name="T7" fmla="*/ 7 h 7"/>
                          <a:gd name="T8" fmla="*/ 0 w 5"/>
                          <a:gd name="T9" fmla="*/ 7 h 7"/>
                          <a:gd name="T10" fmla="*/ 0 w 5"/>
                          <a:gd name="T11" fmla="*/ 4 h 7"/>
                          <a:gd name="T12" fmla="*/ 0 w 5"/>
                          <a:gd name="T13" fmla="*/ 3 h 7"/>
                          <a:gd name="T14" fmla="*/ 2 w 5"/>
                          <a:gd name="T15" fmla="*/ 3 h 7"/>
                          <a:gd name="T16" fmla="*/ 4 w 5"/>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4" y="0"/>
                            </a:moveTo>
                            <a:lnTo>
                              <a:pt x="5" y="0"/>
                            </a:lnTo>
                            <a:lnTo>
                              <a:pt x="3" y="6"/>
                            </a:lnTo>
                            <a:lnTo>
                              <a:pt x="1" y="7"/>
                            </a:lnTo>
                            <a:lnTo>
                              <a:pt x="0" y="7"/>
                            </a:lnTo>
                            <a:lnTo>
                              <a:pt x="0" y="4"/>
                            </a:lnTo>
                            <a:lnTo>
                              <a:pt x="0" y="3"/>
                            </a:lnTo>
                            <a:lnTo>
                              <a:pt x="2" y="3"/>
                            </a:lnTo>
                            <a:lnTo>
                              <a:pt x="4" y="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28" name="Freeform 73">
                        <a:extLst>
                          <a:ext uri="{FF2B5EF4-FFF2-40B4-BE49-F238E27FC236}">
                            <a16:creationId xmlns:a16="http://schemas.microsoft.com/office/drawing/2014/main" xmlns="" id="{BC02DAE4-793B-EE48-9CA8-6693E8A12EB7}"/>
                          </a:ext>
                        </a:extLst>
                      </p:cNvPr>
                      <p:cNvSpPr/>
                      <p:nvPr/>
                    </p:nvSpPr>
                    <p:spPr>
                      <a:xfrm>
                        <a:off x="477838" y="2924175"/>
                        <a:ext cx="42862" cy="26988"/>
                      </a:xfrm>
                      <a:custGeom>
                        <a:avLst/>
                        <a:gdLst>
                          <a:gd name="T0" fmla="*/ 0 w 27"/>
                          <a:gd name="T1" fmla="*/ 4 h 17"/>
                          <a:gd name="T2" fmla="*/ 10 w 27"/>
                          <a:gd name="T3" fmla="*/ 3 h 17"/>
                          <a:gd name="T4" fmla="*/ 15 w 27"/>
                          <a:gd name="T5" fmla="*/ 0 h 17"/>
                          <a:gd name="T6" fmla="*/ 18 w 27"/>
                          <a:gd name="T7" fmla="*/ 0 h 17"/>
                          <a:gd name="T8" fmla="*/ 20 w 27"/>
                          <a:gd name="T9" fmla="*/ 1 h 17"/>
                          <a:gd name="T10" fmla="*/ 25 w 27"/>
                          <a:gd name="T11" fmla="*/ 2 h 17"/>
                          <a:gd name="T12" fmla="*/ 26 w 27"/>
                          <a:gd name="T13" fmla="*/ 2 h 17"/>
                          <a:gd name="T14" fmla="*/ 26 w 27"/>
                          <a:gd name="T15" fmla="*/ 9 h 17"/>
                          <a:gd name="T16" fmla="*/ 27 w 27"/>
                          <a:gd name="T17" fmla="*/ 8 h 17"/>
                          <a:gd name="T18" fmla="*/ 27 w 27"/>
                          <a:gd name="T19" fmla="*/ 10 h 17"/>
                          <a:gd name="T20" fmla="*/ 26 w 27"/>
                          <a:gd name="T21" fmla="*/ 12 h 17"/>
                          <a:gd name="T22" fmla="*/ 24 w 27"/>
                          <a:gd name="T23" fmla="*/ 11 h 17"/>
                          <a:gd name="T24" fmla="*/ 23 w 27"/>
                          <a:gd name="T25" fmla="*/ 13 h 17"/>
                          <a:gd name="T26" fmla="*/ 21 w 27"/>
                          <a:gd name="T27" fmla="*/ 13 h 17"/>
                          <a:gd name="T28" fmla="*/ 20 w 27"/>
                          <a:gd name="T29" fmla="*/ 15 h 17"/>
                          <a:gd name="T30" fmla="*/ 19 w 27"/>
                          <a:gd name="T31" fmla="*/ 17 h 17"/>
                          <a:gd name="T32" fmla="*/ 8 w 27"/>
                          <a:gd name="T33" fmla="*/ 12 h 17"/>
                          <a:gd name="T34" fmla="*/ 7 w 27"/>
                          <a:gd name="T35" fmla="*/ 12 h 17"/>
                          <a:gd name="T36" fmla="*/ 5 w 27"/>
                          <a:gd name="T37" fmla="*/ 11 h 17"/>
                          <a:gd name="T38" fmla="*/ 2 w 27"/>
                          <a:gd name="T39" fmla="*/ 8 h 17"/>
                          <a:gd name="T40" fmla="*/ 1 w 27"/>
                          <a:gd name="T41" fmla="*/ 6 h 17"/>
                          <a:gd name="T42" fmla="*/ 0 w 27"/>
                          <a:gd name="T43" fmla="*/ 5 h 17"/>
                          <a:gd name="T44" fmla="*/ 0 w 27"/>
                          <a:gd name="T45"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17">
                            <a:moveTo>
                              <a:pt x="0" y="4"/>
                            </a:moveTo>
                            <a:lnTo>
                              <a:pt x="10" y="3"/>
                            </a:lnTo>
                            <a:lnTo>
                              <a:pt x="15" y="0"/>
                            </a:lnTo>
                            <a:lnTo>
                              <a:pt x="18" y="0"/>
                            </a:lnTo>
                            <a:lnTo>
                              <a:pt x="20" y="1"/>
                            </a:lnTo>
                            <a:lnTo>
                              <a:pt x="25" y="2"/>
                            </a:lnTo>
                            <a:lnTo>
                              <a:pt x="26" y="2"/>
                            </a:lnTo>
                            <a:lnTo>
                              <a:pt x="26" y="9"/>
                            </a:lnTo>
                            <a:lnTo>
                              <a:pt x="27" y="8"/>
                            </a:lnTo>
                            <a:lnTo>
                              <a:pt x="27" y="10"/>
                            </a:lnTo>
                            <a:lnTo>
                              <a:pt x="26" y="12"/>
                            </a:lnTo>
                            <a:lnTo>
                              <a:pt x="24" y="11"/>
                            </a:lnTo>
                            <a:lnTo>
                              <a:pt x="23" y="13"/>
                            </a:lnTo>
                            <a:lnTo>
                              <a:pt x="21" y="13"/>
                            </a:lnTo>
                            <a:lnTo>
                              <a:pt x="20" y="15"/>
                            </a:lnTo>
                            <a:lnTo>
                              <a:pt x="19" y="17"/>
                            </a:lnTo>
                            <a:lnTo>
                              <a:pt x="8" y="12"/>
                            </a:lnTo>
                            <a:lnTo>
                              <a:pt x="7" y="12"/>
                            </a:lnTo>
                            <a:lnTo>
                              <a:pt x="5" y="11"/>
                            </a:lnTo>
                            <a:lnTo>
                              <a:pt x="2" y="8"/>
                            </a:lnTo>
                            <a:lnTo>
                              <a:pt x="1" y="6"/>
                            </a:lnTo>
                            <a:lnTo>
                              <a:pt x="0" y="5"/>
                            </a:lnTo>
                            <a:lnTo>
                              <a:pt x="0" y="4"/>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29" name="Freeform 74">
                        <a:extLst>
                          <a:ext uri="{FF2B5EF4-FFF2-40B4-BE49-F238E27FC236}">
                            <a16:creationId xmlns:a16="http://schemas.microsoft.com/office/drawing/2014/main" xmlns="" id="{876DB068-9B58-E040-873D-3ACA19F01F1E}"/>
                          </a:ext>
                        </a:extLst>
                      </p:cNvPr>
                      <p:cNvSpPr/>
                      <p:nvPr/>
                    </p:nvSpPr>
                    <p:spPr>
                      <a:xfrm>
                        <a:off x="477838" y="2924175"/>
                        <a:ext cx="42862" cy="26988"/>
                      </a:xfrm>
                      <a:custGeom>
                        <a:avLst/>
                        <a:gdLst>
                          <a:gd name="T0" fmla="*/ 0 w 27"/>
                          <a:gd name="T1" fmla="*/ 4 h 17"/>
                          <a:gd name="T2" fmla="*/ 10 w 27"/>
                          <a:gd name="T3" fmla="*/ 3 h 17"/>
                          <a:gd name="T4" fmla="*/ 15 w 27"/>
                          <a:gd name="T5" fmla="*/ 0 h 17"/>
                          <a:gd name="T6" fmla="*/ 18 w 27"/>
                          <a:gd name="T7" fmla="*/ 0 h 17"/>
                          <a:gd name="T8" fmla="*/ 20 w 27"/>
                          <a:gd name="T9" fmla="*/ 1 h 17"/>
                          <a:gd name="T10" fmla="*/ 25 w 27"/>
                          <a:gd name="T11" fmla="*/ 2 h 17"/>
                          <a:gd name="T12" fmla="*/ 26 w 27"/>
                          <a:gd name="T13" fmla="*/ 2 h 17"/>
                          <a:gd name="T14" fmla="*/ 26 w 27"/>
                          <a:gd name="T15" fmla="*/ 9 h 17"/>
                          <a:gd name="T16" fmla="*/ 27 w 27"/>
                          <a:gd name="T17" fmla="*/ 8 h 17"/>
                          <a:gd name="T18" fmla="*/ 27 w 27"/>
                          <a:gd name="T19" fmla="*/ 10 h 17"/>
                          <a:gd name="T20" fmla="*/ 26 w 27"/>
                          <a:gd name="T21" fmla="*/ 12 h 17"/>
                          <a:gd name="T22" fmla="*/ 24 w 27"/>
                          <a:gd name="T23" fmla="*/ 11 h 17"/>
                          <a:gd name="T24" fmla="*/ 23 w 27"/>
                          <a:gd name="T25" fmla="*/ 13 h 17"/>
                          <a:gd name="T26" fmla="*/ 21 w 27"/>
                          <a:gd name="T27" fmla="*/ 13 h 17"/>
                          <a:gd name="T28" fmla="*/ 20 w 27"/>
                          <a:gd name="T29" fmla="*/ 15 h 17"/>
                          <a:gd name="T30" fmla="*/ 19 w 27"/>
                          <a:gd name="T31" fmla="*/ 17 h 17"/>
                          <a:gd name="T32" fmla="*/ 8 w 27"/>
                          <a:gd name="T33" fmla="*/ 12 h 17"/>
                          <a:gd name="T34" fmla="*/ 7 w 27"/>
                          <a:gd name="T35" fmla="*/ 12 h 17"/>
                          <a:gd name="T36" fmla="*/ 5 w 27"/>
                          <a:gd name="T37" fmla="*/ 11 h 17"/>
                          <a:gd name="T38" fmla="*/ 2 w 27"/>
                          <a:gd name="T39" fmla="*/ 8 h 17"/>
                          <a:gd name="T40" fmla="*/ 1 w 27"/>
                          <a:gd name="T41" fmla="*/ 6 h 17"/>
                          <a:gd name="T42" fmla="*/ 0 w 27"/>
                          <a:gd name="T43" fmla="*/ 5 h 17"/>
                          <a:gd name="T44" fmla="*/ 0 w 27"/>
                          <a:gd name="T45"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17">
                            <a:moveTo>
                              <a:pt x="0" y="4"/>
                            </a:moveTo>
                            <a:lnTo>
                              <a:pt x="10" y="3"/>
                            </a:lnTo>
                            <a:lnTo>
                              <a:pt x="15" y="0"/>
                            </a:lnTo>
                            <a:lnTo>
                              <a:pt x="18" y="0"/>
                            </a:lnTo>
                            <a:lnTo>
                              <a:pt x="20" y="1"/>
                            </a:lnTo>
                            <a:lnTo>
                              <a:pt x="25" y="2"/>
                            </a:lnTo>
                            <a:lnTo>
                              <a:pt x="26" y="2"/>
                            </a:lnTo>
                            <a:lnTo>
                              <a:pt x="26" y="9"/>
                            </a:lnTo>
                            <a:lnTo>
                              <a:pt x="27" y="8"/>
                            </a:lnTo>
                            <a:lnTo>
                              <a:pt x="27" y="10"/>
                            </a:lnTo>
                            <a:lnTo>
                              <a:pt x="26" y="12"/>
                            </a:lnTo>
                            <a:lnTo>
                              <a:pt x="24" y="11"/>
                            </a:lnTo>
                            <a:lnTo>
                              <a:pt x="23" y="13"/>
                            </a:lnTo>
                            <a:lnTo>
                              <a:pt x="21" y="13"/>
                            </a:lnTo>
                            <a:lnTo>
                              <a:pt x="20" y="15"/>
                            </a:lnTo>
                            <a:lnTo>
                              <a:pt x="19" y="17"/>
                            </a:lnTo>
                            <a:lnTo>
                              <a:pt x="8" y="12"/>
                            </a:lnTo>
                            <a:lnTo>
                              <a:pt x="7" y="12"/>
                            </a:lnTo>
                            <a:lnTo>
                              <a:pt x="5" y="11"/>
                            </a:lnTo>
                            <a:lnTo>
                              <a:pt x="2" y="8"/>
                            </a:lnTo>
                            <a:lnTo>
                              <a:pt x="1" y="6"/>
                            </a:lnTo>
                            <a:lnTo>
                              <a:pt x="0" y="5"/>
                            </a:lnTo>
                            <a:lnTo>
                              <a:pt x="0" y="4"/>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30" name="Freeform 75">
                        <a:extLst>
                          <a:ext uri="{FF2B5EF4-FFF2-40B4-BE49-F238E27FC236}">
                            <a16:creationId xmlns:a16="http://schemas.microsoft.com/office/drawing/2014/main" xmlns="" id="{56C952C1-CEE2-364B-9442-F40CB8B38184}"/>
                          </a:ext>
                        </a:extLst>
                      </p:cNvPr>
                      <p:cNvSpPr/>
                      <p:nvPr/>
                    </p:nvSpPr>
                    <p:spPr>
                      <a:xfrm>
                        <a:off x="527050" y="2901950"/>
                        <a:ext cx="23812" cy="22225"/>
                      </a:xfrm>
                      <a:custGeom>
                        <a:avLst/>
                        <a:gdLst>
                          <a:gd name="T0" fmla="*/ 0 w 15"/>
                          <a:gd name="T1" fmla="*/ 6 h 14"/>
                          <a:gd name="T2" fmla="*/ 1 w 15"/>
                          <a:gd name="T3" fmla="*/ 5 h 14"/>
                          <a:gd name="T4" fmla="*/ 5 w 15"/>
                          <a:gd name="T5" fmla="*/ 2 h 14"/>
                          <a:gd name="T6" fmla="*/ 5 w 15"/>
                          <a:gd name="T7" fmla="*/ 0 h 14"/>
                          <a:gd name="T8" fmla="*/ 14 w 15"/>
                          <a:gd name="T9" fmla="*/ 3 h 14"/>
                          <a:gd name="T10" fmla="*/ 15 w 15"/>
                          <a:gd name="T11" fmla="*/ 6 h 14"/>
                          <a:gd name="T12" fmla="*/ 15 w 15"/>
                          <a:gd name="T13" fmla="*/ 7 h 14"/>
                          <a:gd name="T14" fmla="*/ 9 w 15"/>
                          <a:gd name="T15" fmla="*/ 14 h 14"/>
                          <a:gd name="T16" fmla="*/ 7 w 15"/>
                          <a:gd name="T17" fmla="*/ 8 h 14"/>
                          <a:gd name="T18" fmla="*/ 3 w 15"/>
                          <a:gd name="T19" fmla="*/ 6 h 14"/>
                          <a:gd name="T20" fmla="*/ 0 w 15"/>
                          <a:gd name="T2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4">
                            <a:moveTo>
                              <a:pt x="0" y="6"/>
                            </a:moveTo>
                            <a:lnTo>
                              <a:pt x="1" y="5"/>
                            </a:lnTo>
                            <a:lnTo>
                              <a:pt x="5" y="2"/>
                            </a:lnTo>
                            <a:lnTo>
                              <a:pt x="5" y="0"/>
                            </a:lnTo>
                            <a:lnTo>
                              <a:pt x="14" y="3"/>
                            </a:lnTo>
                            <a:lnTo>
                              <a:pt x="15" y="6"/>
                            </a:lnTo>
                            <a:lnTo>
                              <a:pt x="15" y="7"/>
                            </a:lnTo>
                            <a:lnTo>
                              <a:pt x="9" y="14"/>
                            </a:lnTo>
                            <a:lnTo>
                              <a:pt x="7" y="8"/>
                            </a:lnTo>
                            <a:lnTo>
                              <a:pt x="3" y="6"/>
                            </a:lnTo>
                            <a:lnTo>
                              <a:pt x="0" y="6"/>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31" name="Freeform 76">
                        <a:extLst>
                          <a:ext uri="{FF2B5EF4-FFF2-40B4-BE49-F238E27FC236}">
                            <a16:creationId xmlns:a16="http://schemas.microsoft.com/office/drawing/2014/main" xmlns="" id="{50860D24-7D46-E749-AFCE-87C16F255341}"/>
                          </a:ext>
                        </a:extLst>
                      </p:cNvPr>
                      <p:cNvSpPr/>
                      <p:nvPr/>
                    </p:nvSpPr>
                    <p:spPr>
                      <a:xfrm>
                        <a:off x="527050" y="2901950"/>
                        <a:ext cx="23812" cy="22225"/>
                      </a:xfrm>
                      <a:custGeom>
                        <a:avLst/>
                        <a:gdLst>
                          <a:gd name="T0" fmla="*/ 0 w 15"/>
                          <a:gd name="T1" fmla="*/ 6 h 14"/>
                          <a:gd name="T2" fmla="*/ 1 w 15"/>
                          <a:gd name="T3" fmla="*/ 5 h 14"/>
                          <a:gd name="T4" fmla="*/ 5 w 15"/>
                          <a:gd name="T5" fmla="*/ 2 h 14"/>
                          <a:gd name="T6" fmla="*/ 5 w 15"/>
                          <a:gd name="T7" fmla="*/ 0 h 14"/>
                          <a:gd name="T8" fmla="*/ 14 w 15"/>
                          <a:gd name="T9" fmla="*/ 3 h 14"/>
                          <a:gd name="T10" fmla="*/ 15 w 15"/>
                          <a:gd name="T11" fmla="*/ 6 h 14"/>
                          <a:gd name="T12" fmla="*/ 15 w 15"/>
                          <a:gd name="T13" fmla="*/ 7 h 14"/>
                          <a:gd name="T14" fmla="*/ 9 w 15"/>
                          <a:gd name="T15" fmla="*/ 14 h 14"/>
                          <a:gd name="T16" fmla="*/ 7 w 15"/>
                          <a:gd name="T17" fmla="*/ 8 h 14"/>
                          <a:gd name="T18" fmla="*/ 3 w 15"/>
                          <a:gd name="T19" fmla="*/ 6 h 14"/>
                          <a:gd name="T20" fmla="*/ 0 w 15"/>
                          <a:gd name="T2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4">
                            <a:moveTo>
                              <a:pt x="0" y="6"/>
                            </a:moveTo>
                            <a:lnTo>
                              <a:pt x="1" y="5"/>
                            </a:lnTo>
                            <a:lnTo>
                              <a:pt x="5" y="2"/>
                            </a:lnTo>
                            <a:lnTo>
                              <a:pt x="5" y="0"/>
                            </a:lnTo>
                            <a:lnTo>
                              <a:pt x="14" y="3"/>
                            </a:lnTo>
                            <a:lnTo>
                              <a:pt x="15" y="6"/>
                            </a:lnTo>
                            <a:lnTo>
                              <a:pt x="15" y="7"/>
                            </a:lnTo>
                            <a:lnTo>
                              <a:pt x="9" y="14"/>
                            </a:lnTo>
                            <a:lnTo>
                              <a:pt x="7" y="8"/>
                            </a:lnTo>
                            <a:lnTo>
                              <a:pt x="3" y="6"/>
                            </a:lnTo>
                            <a:lnTo>
                              <a:pt x="0" y="6"/>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32" name="Freeform 77">
                        <a:extLst>
                          <a:ext uri="{FF2B5EF4-FFF2-40B4-BE49-F238E27FC236}">
                            <a16:creationId xmlns:a16="http://schemas.microsoft.com/office/drawing/2014/main" xmlns="" id="{3F8B916A-10D4-2D44-9AEE-BE55E103B279}"/>
                          </a:ext>
                        </a:extLst>
                      </p:cNvPr>
                      <p:cNvSpPr/>
                      <p:nvPr/>
                    </p:nvSpPr>
                    <p:spPr>
                      <a:xfrm>
                        <a:off x="536575" y="2798763"/>
                        <a:ext cx="17462" cy="15875"/>
                      </a:xfrm>
                      <a:custGeom>
                        <a:avLst/>
                        <a:gdLst>
                          <a:gd name="T0" fmla="*/ 9 w 11"/>
                          <a:gd name="T1" fmla="*/ 1 h 10"/>
                          <a:gd name="T2" fmla="*/ 11 w 11"/>
                          <a:gd name="T3" fmla="*/ 2 h 10"/>
                          <a:gd name="T4" fmla="*/ 10 w 11"/>
                          <a:gd name="T5" fmla="*/ 4 h 10"/>
                          <a:gd name="T6" fmla="*/ 9 w 11"/>
                          <a:gd name="T7" fmla="*/ 6 h 10"/>
                          <a:gd name="T8" fmla="*/ 9 w 11"/>
                          <a:gd name="T9" fmla="*/ 8 h 10"/>
                          <a:gd name="T10" fmla="*/ 3 w 11"/>
                          <a:gd name="T11" fmla="*/ 8 h 10"/>
                          <a:gd name="T12" fmla="*/ 1 w 11"/>
                          <a:gd name="T13" fmla="*/ 10 h 10"/>
                          <a:gd name="T14" fmla="*/ 0 w 11"/>
                          <a:gd name="T15" fmla="*/ 9 h 10"/>
                          <a:gd name="T16" fmla="*/ 0 w 11"/>
                          <a:gd name="T17" fmla="*/ 5 h 10"/>
                          <a:gd name="T18" fmla="*/ 6 w 11"/>
                          <a:gd name="T19" fmla="*/ 0 h 10"/>
                          <a:gd name="T20" fmla="*/ 9 w 11"/>
                          <a:gd name="T21"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0">
                            <a:moveTo>
                              <a:pt x="9" y="1"/>
                            </a:moveTo>
                            <a:lnTo>
                              <a:pt x="11" y="2"/>
                            </a:lnTo>
                            <a:lnTo>
                              <a:pt x="10" y="4"/>
                            </a:lnTo>
                            <a:lnTo>
                              <a:pt x="9" y="6"/>
                            </a:lnTo>
                            <a:lnTo>
                              <a:pt x="9" y="8"/>
                            </a:lnTo>
                            <a:lnTo>
                              <a:pt x="3" y="8"/>
                            </a:lnTo>
                            <a:lnTo>
                              <a:pt x="1" y="10"/>
                            </a:lnTo>
                            <a:lnTo>
                              <a:pt x="0" y="9"/>
                            </a:lnTo>
                            <a:lnTo>
                              <a:pt x="0" y="5"/>
                            </a:lnTo>
                            <a:lnTo>
                              <a:pt x="6" y="0"/>
                            </a:lnTo>
                            <a:lnTo>
                              <a:pt x="9" y="1"/>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33" name="Freeform 78">
                        <a:extLst>
                          <a:ext uri="{FF2B5EF4-FFF2-40B4-BE49-F238E27FC236}">
                            <a16:creationId xmlns:a16="http://schemas.microsoft.com/office/drawing/2014/main" xmlns="" id="{98C88283-9D22-794A-9857-975CD0244A6C}"/>
                          </a:ext>
                        </a:extLst>
                      </p:cNvPr>
                      <p:cNvSpPr/>
                      <p:nvPr/>
                    </p:nvSpPr>
                    <p:spPr>
                      <a:xfrm>
                        <a:off x="536575" y="2798763"/>
                        <a:ext cx="17462" cy="15875"/>
                      </a:xfrm>
                      <a:custGeom>
                        <a:avLst/>
                        <a:gdLst>
                          <a:gd name="T0" fmla="*/ 9 w 11"/>
                          <a:gd name="T1" fmla="*/ 1 h 10"/>
                          <a:gd name="T2" fmla="*/ 11 w 11"/>
                          <a:gd name="T3" fmla="*/ 2 h 10"/>
                          <a:gd name="T4" fmla="*/ 10 w 11"/>
                          <a:gd name="T5" fmla="*/ 4 h 10"/>
                          <a:gd name="T6" fmla="*/ 9 w 11"/>
                          <a:gd name="T7" fmla="*/ 6 h 10"/>
                          <a:gd name="T8" fmla="*/ 9 w 11"/>
                          <a:gd name="T9" fmla="*/ 8 h 10"/>
                          <a:gd name="T10" fmla="*/ 3 w 11"/>
                          <a:gd name="T11" fmla="*/ 8 h 10"/>
                          <a:gd name="T12" fmla="*/ 1 w 11"/>
                          <a:gd name="T13" fmla="*/ 10 h 10"/>
                          <a:gd name="T14" fmla="*/ 0 w 11"/>
                          <a:gd name="T15" fmla="*/ 9 h 10"/>
                          <a:gd name="T16" fmla="*/ 0 w 11"/>
                          <a:gd name="T17" fmla="*/ 5 h 10"/>
                          <a:gd name="T18" fmla="*/ 6 w 11"/>
                          <a:gd name="T19" fmla="*/ 0 h 10"/>
                          <a:gd name="T20" fmla="*/ 9 w 11"/>
                          <a:gd name="T21"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0">
                            <a:moveTo>
                              <a:pt x="9" y="1"/>
                            </a:moveTo>
                            <a:lnTo>
                              <a:pt x="11" y="2"/>
                            </a:lnTo>
                            <a:lnTo>
                              <a:pt x="10" y="4"/>
                            </a:lnTo>
                            <a:lnTo>
                              <a:pt x="9" y="6"/>
                            </a:lnTo>
                            <a:lnTo>
                              <a:pt x="9" y="8"/>
                            </a:lnTo>
                            <a:lnTo>
                              <a:pt x="3" y="8"/>
                            </a:lnTo>
                            <a:lnTo>
                              <a:pt x="1" y="10"/>
                            </a:lnTo>
                            <a:lnTo>
                              <a:pt x="0" y="9"/>
                            </a:lnTo>
                            <a:lnTo>
                              <a:pt x="0" y="5"/>
                            </a:lnTo>
                            <a:lnTo>
                              <a:pt x="6" y="0"/>
                            </a:lnTo>
                            <a:lnTo>
                              <a:pt x="9" y="1"/>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34" name="Freeform 79">
                        <a:extLst>
                          <a:ext uri="{FF2B5EF4-FFF2-40B4-BE49-F238E27FC236}">
                            <a16:creationId xmlns:a16="http://schemas.microsoft.com/office/drawing/2014/main" xmlns="" id="{726A25EE-8A2E-834D-8F06-52061D38947C}"/>
                          </a:ext>
                        </a:extLst>
                      </p:cNvPr>
                      <p:cNvSpPr/>
                      <p:nvPr/>
                    </p:nvSpPr>
                    <p:spPr>
                      <a:xfrm>
                        <a:off x="465138" y="2311400"/>
                        <a:ext cx="673100" cy="842963"/>
                      </a:xfrm>
                      <a:custGeom>
                        <a:avLst/>
                        <a:gdLst>
                          <a:gd name="T0" fmla="*/ 349 w 424"/>
                          <a:gd name="T1" fmla="*/ 53 h 531"/>
                          <a:gd name="T2" fmla="*/ 313 w 424"/>
                          <a:gd name="T3" fmla="*/ 50 h 531"/>
                          <a:gd name="T4" fmla="*/ 240 w 424"/>
                          <a:gd name="T5" fmla="*/ 39 h 531"/>
                          <a:gd name="T6" fmla="*/ 215 w 424"/>
                          <a:gd name="T7" fmla="*/ 21 h 531"/>
                          <a:gd name="T8" fmla="*/ 182 w 424"/>
                          <a:gd name="T9" fmla="*/ 13 h 531"/>
                          <a:gd name="T10" fmla="*/ 174 w 424"/>
                          <a:gd name="T11" fmla="*/ 17 h 531"/>
                          <a:gd name="T12" fmla="*/ 158 w 424"/>
                          <a:gd name="T13" fmla="*/ 9 h 531"/>
                          <a:gd name="T14" fmla="*/ 129 w 424"/>
                          <a:gd name="T15" fmla="*/ 19 h 531"/>
                          <a:gd name="T16" fmla="*/ 115 w 424"/>
                          <a:gd name="T17" fmla="*/ 45 h 531"/>
                          <a:gd name="T18" fmla="*/ 90 w 424"/>
                          <a:gd name="T19" fmla="*/ 46 h 531"/>
                          <a:gd name="T20" fmla="*/ 75 w 424"/>
                          <a:gd name="T21" fmla="*/ 73 h 531"/>
                          <a:gd name="T22" fmla="*/ 28 w 424"/>
                          <a:gd name="T23" fmla="*/ 117 h 531"/>
                          <a:gd name="T24" fmla="*/ 62 w 424"/>
                          <a:gd name="T25" fmla="*/ 162 h 531"/>
                          <a:gd name="T26" fmla="*/ 92 w 424"/>
                          <a:gd name="T27" fmla="*/ 173 h 531"/>
                          <a:gd name="T28" fmla="*/ 115 w 424"/>
                          <a:gd name="T29" fmla="*/ 186 h 531"/>
                          <a:gd name="T30" fmla="*/ 103 w 424"/>
                          <a:gd name="T31" fmla="*/ 194 h 531"/>
                          <a:gd name="T32" fmla="*/ 102 w 424"/>
                          <a:gd name="T33" fmla="*/ 200 h 531"/>
                          <a:gd name="T34" fmla="*/ 77 w 424"/>
                          <a:gd name="T35" fmla="*/ 207 h 531"/>
                          <a:gd name="T36" fmla="*/ 45 w 424"/>
                          <a:gd name="T37" fmla="*/ 193 h 531"/>
                          <a:gd name="T38" fmla="*/ 12 w 424"/>
                          <a:gd name="T39" fmla="*/ 213 h 531"/>
                          <a:gd name="T40" fmla="*/ 19 w 424"/>
                          <a:gd name="T41" fmla="*/ 238 h 531"/>
                          <a:gd name="T42" fmla="*/ 71 w 424"/>
                          <a:gd name="T43" fmla="*/ 263 h 531"/>
                          <a:gd name="T44" fmla="*/ 97 w 424"/>
                          <a:gd name="T45" fmla="*/ 249 h 531"/>
                          <a:gd name="T46" fmla="*/ 105 w 424"/>
                          <a:gd name="T47" fmla="*/ 280 h 531"/>
                          <a:gd name="T48" fmla="*/ 62 w 424"/>
                          <a:gd name="T49" fmla="*/ 308 h 531"/>
                          <a:gd name="T50" fmla="*/ 33 w 424"/>
                          <a:gd name="T51" fmla="*/ 342 h 531"/>
                          <a:gd name="T52" fmla="*/ 40 w 424"/>
                          <a:gd name="T53" fmla="*/ 351 h 531"/>
                          <a:gd name="T54" fmla="*/ 46 w 424"/>
                          <a:gd name="T55" fmla="*/ 368 h 531"/>
                          <a:gd name="T56" fmla="*/ 59 w 424"/>
                          <a:gd name="T57" fmla="*/ 396 h 531"/>
                          <a:gd name="T58" fmla="*/ 79 w 424"/>
                          <a:gd name="T59" fmla="*/ 393 h 531"/>
                          <a:gd name="T60" fmla="*/ 86 w 424"/>
                          <a:gd name="T61" fmla="*/ 416 h 531"/>
                          <a:gd name="T62" fmla="*/ 95 w 424"/>
                          <a:gd name="T63" fmla="*/ 431 h 531"/>
                          <a:gd name="T64" fmla="*/ 120 w 424"/>
                          <a:gd name="T65" fmla="*/ 427 h 531"/>
                          <a:gd name="T66" fmla="*/ 153 w 424"/>
                          <a:gd name="T67" fmla="*/ 428 h 531"/>
                          <a:gd name="T68" fmla="*/ 140 w 424"/>
                          <a:gd name="T69" fmla="*/ 470 h 531"/>
                          <a:gd name="T70" fmla="*/ 106 w 424"/>
                          <a:gd name="T71" fmla="*/ 506 h 531"/>
                          <a:gd name="T72" fmla="*/ 74 w 424"/>
                          <a:gd name="T73" fmla="*/ 522 h 531"/>
                          <a:gd name="T74" fmla="*/ 72 w 424"/>
                          <a:gd name="T75" fmla="*/ 528 h 531"/>
                          <a:gd name="T76" fmla="*/ 92 w 424"/>
                          <a:gd name="T77" fmla="*/ 513 h 531"/>
                          <a:gd name="T78" fmla="*/ 114 w 424"/>
                          <a:gd name="T79" fmla="*/ 509 h 531"/>
                          <a:gd name="T80" fmla="*/ 127 w 424"/>
                          <a:gd name="T81" fmla="*/ 491 h 531"/>
                          <a:gd name="T82" fmla="*/ 154 w 424"/>
                          <a:gd name="T83" fmla="*/ 483 h 531"/>
                          <a:gd name="T84" fmla="*/ 174 w 424"/>
                          <a:gd name="T85" fmla="*/ 463 h 531"/>
                          <a:gd name="T86" fmla="*/ 198 w 424"/>
                          <a:gd name="T87" fmla="*/ 441 h 531"/>
                          <a:gd name="T88" fmla="*/ 203 w 424"/>
                          <a:gd name="T89" fmla="*/ 410 h 531"/>
                          <a:gd name="T90" fmla="*/ 212 w 424"/>
                          <a:gd name="T91" fmla="*/ 389 h 531"/>
                          <a:gd name="T92" fmla="*/ 249 w 424"/>
                          <a:gd name="T93" fmla="*/ 361 h 531"/>
                          <a:gd name="T94" fmla="*/ 249 w 424"/>
                          <a:gd name="T95" fmla="*/ 368 h 531"/>
                          <a:gd name="T96" fmla="*/ 236 w 424"/>
                          <a:gd name="T97" fmla="*/ 410 h 531"/>
                          <a:gd name="T98" fmla="*/ 239 w 424"/>
                          <a:gd name="T99" fmla="*/ 415 h 531"/>
                          <a:gd name="T100" fmla="*/ 264 w 424"/>
                          <a:gd name="T101" fmla="*/ 397 h 531"/>
                          <a:gd name="T102" fmla="*/ 282 w 424"/>
                          <a:gd name="T103" fmla="*/ 385 h 531"/>
                          <a:gd name="T104" fmla="*/ 279 w 424"/>
                          <a:gd name="T105" fmla="*/ 371 h 531"/>
                          <a:gd name="T106" fmla="*/ 296 w 424"/>
                          <a:gd name="T107" fmla="*/ 369 h 531"/>
                          <a:gd name="T108" fmla="*/ 312 w 424"/>
                          <a:gd name="T109" fmla="*/ 377 h 531"/>
                          <a:gd name="T110" fmla="*/ 331 w 424"/>
                          <a:gd name="T111" fmla="*/ 389 h 531"/>
                          <a:gd name="T112" fmla="*/ 362 w 424"/>
                          <a:gd name="T113" fmla="*/ 395 h 531"/>
                          <a:gd name="T114" fmla="*/ 408 w 424"/>
                          <a:gd name="T115" fmla="*/ 403 h 531"/>
                          <a:gd name="T116" fmla="*/ 402 w 424"/>
                          <a:gd name="T117" fmla="*/ 411 h 531"/>
                          <a:gd name="T118" fmla="*/ 424 w 424"/>
                          <a:gd name="T119" fmla="*/ 412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4" h="531">
                            <a:moveTo>
                              <a:pt x="385" y="379"/>
                            </a:moveTo>
                            <a:lnTo>
                              <a:pt x="385" y="69"/>
                            </a:lnTo>
                            <a:lnTo>
                              <a:pt x="384" y="68"/>
                            </a:lnTo>
                            <a:lnTo>
                              <a:pt x="382" y="68"/>
                            </a:lnTo>
                            <a:lnTo>
                              <a:pt x="382" y="70"/>
                            </a:lnTo>
                            <a:lnTo>
                              <a:pt x="381" y="72"/>
                            </a:lnTo>
                            <a:lnTo>
                              <a:pt x="379" y="71"/>
                            </a:lnTo>
                            <a:lnTo>
                              <a:pt x="377" y="67"/>
                            </a:lnTo>
                            <a:lnTo>
                              <a:pt x="370" y="64"/>
                            </a:lnTo>
                            <a:lnTo>
                              <a:pt x="369" y="63"/>
                            </a:lnTo>
                            <a:lnTo>
                              <a:pt x="364" y="60"/>
                            </a:lnTo>
                            <a:lnTo>
                              <a:pt x="364" y="59"/>
                            </a:lnTo>
                            <a:lnTo>
                              <a:pt x="363" y="57"/>
                            </a:lnTo>
                            <a:lnTo>
                              <a:pt x="353" y="52"/>
                            </a:lnTo>
                            <a:lnTo>
                              <a:pt x="352" y="53"/>
                            </a:lnTo>
                            <a:lnTo>
                              <a:pt x="351" y="53"/>
                            </a:lnTo>
                            <a:lnTo>
                              <a:pt x="349" y="53"/>
                            </a:lnTo>
                            <a:lnTo>
                              <a:pt x="350" y="55"/>
                            </a:lnTo>
                            <a:lnTo>
                              <a:pt x="349" y="57"/>
                            </a:lnTo>
                            <a:lnTo>
                              <a:pt x="347" y="54"/>
                            </a:lnTo>
                            <a:lnTo>
                              <a:pt x="345" y="53"/>
                            </a:lnTo>
                            <a:lnTo>
                              <a:pt x="344" y="54"/>
                            </a:lnTo>
                            <a:lnTo>
                              <a:pt x="337" y="55"/>
                            </a:lnTo>
                            <a:lnTo>
                              <a:pt x="337" y="56"/>
                            </a:lnTo>
                            <a:lnTo>
                              <a:pt x="334" y="58"/>
                            </a:lnTo>
                            <a:lnTo>
                              <a:pt x="331" y="58"/>
                            </a:lnTo>
                            <a:lnTo>
                              <a:pt x="329" y="56"/>
                            </a:lnTo>
                            <a:lnTo>
                              <a:pt x="329" y="58"/>
                            </a:lnTo>
                            <a:lnTo>
                              <a:pt x="324" y="58"/>
                            </a:lnTo>
                            <a:lnTo>
                              <a:pt x="324" y="57"/>
                            </a:lnTo>
                            <a:lnTo>
                              <a:pt x="324" y="55"/>
                            </a:lnTo>
                            <a:lnTo>
                              <a:pt x="319" y="55"/>
                            </a:lnTo>
                            <a:lnTo>
                              <a:pt x="316" y="52"/>
                            </a:lnTo>
                            <a:lnTo>
                              <a:pt x="313" y="50"/>
                            </a:lnTo>
                            <a:lnTo>
                              <a:pt x="300" y="51"/>
                            </a:lnTo>
                            <a:lnTo>
                              <a:pt x="292" y="47"/>
                            </a:lnTo>
                            <a:lnTo>
                              <a:pt x="289" y="47"/>
                            </a:lnTo>
                            <a:lnTo>
                              <a:pt x="286" y="45"/>
                            </a:lnTo>
                            <a:lnTo>
                              <a:pt x="282" y="43"/>
                            </a:lnTo>
                            <a:lnTo>
                              <a:pt x="278" y="43"/>
                            </a:lnTo>
                            <a:lnTo>
                              <a:pt x="278" y="40"/>
                            </a:lnTo>
                            <a:lnTo>
                              <a:pt x="267" y="37"/>
                            </a:lnTo>
                            <a:lnTo>
                              <a:pt x="261" y="37"/>
                            </a:lnTo>
                            <a:lnTo>
                              <a:pt x="259" y="39"/>
                            </a:lnTo>
                            <a:lnTo>
                              <a:pt x="252" y="41"/>
                            </a:lnTo>
                            <a:lnTo>
                              <a:pt x="253" y="39"/>
                            </a:lnTo>
                            <a:lnTo>
                              <a:pt x="255" y="39"/>
                            </a:lnTo>
                            <a:lnTo>
                              <a:pt x="254" y="37"/>
                            </a:lnTo>
                            <a:lnTo>
                              <a:pt x="252" y="37"/>
                            </a:lnTo>
                            <a:lnTo>
                              <a:pt x="250" y="36"/>
                            </a:lnTo>
                            <a:lnTo>
                              <a:pt x="240" y="39"/>
                            </a:lnTo>
                            <a:lnTo>
                              <a:pt x="233" y="38"/>
                            </a:lnTo>
                            <a:lnTo>
                              <a:pt x="235" y="36"/>
                            </a:lnTo>
                            <a:lnTo>
                              <a:pt x="235" y="35"/>
                            </a:lnTo>
                            <a:lnTo>
                              <a:pt x="226" y="35"/>
                            </a:lnTo>
                            <a:lnTo>
                              <a:pt x="224" y="33"/>
                            </a:lnTo>
                            <a:lnTo>
                              <a:pt x="230" y="33"/>
                            </a:lnTo>
                            <a:lnTo>
                              <a:pt x="228" y="31"/>
                            </a:lnTo>
                            <a:lnTo>
                              <a:pt x="226" y="31"/>
                            </a:lnTo>
                            <a:lnTo>
                              <a:pt x="225" y="30"/>
                            </a:lnTo>
                            <a:lnTo>
                              <a:pt x="227" y="26"/>
                            </a:lnTo>
                            <a:lnTo>
                              <a:pt x="227" y="23"/>
                            </a:lnTo>
                            <a:lnTo>
                              <a:pt x="222" y="21"/>
                            </a:lnTo>
                            <a:lnTo>
                              <a:pt x="218" y="21"/>
                            </a:lnTo>
                            <a:lnTo>
                              <a:pt x="219" y="25"/>
                            </a:lnTo>
                            <a:lnTo>
                              <a:pt x="218" y="23"/>
                            </a:lnTo>
                            <a:lnTo>
                              <a:pt x="216" y="25"/>
                            </a:lnTo>
                            <a:lnTo>
                              <a:pt x="215" y="21"/>
                            </a:lnTo>
                            <a:lnTo>
                              <a:pt x="214" y="18"/>
                            </a:lnTo>
                            <a:lnTo>
                              <a:pt x="209" y="18"/>
                            </a:lnTo>
                            <a:lnTo>
                              <a:pt x="204" y="22"/>
                            </a:lnTo>
                            <a:lnTo>
                              <a:pt x="203" y="19"/>
                            </a:lnTo>
                            <a:lnTo>
                              <a:pt x="201" y="21"/>
                            </a:lnTo>
                            <a:lnTo>
                              <a:pt x="200" y="23"/>
                            </a:lnTo>
                            <a:lnTo>
                              <a:pt x="197" y="23"/>
                            </a:lnTo>
                            <a:lnTo>
                              <a:pt x="196" y="22"/>
                            </a:lnTo>
                            <a:lnTo>
                              <a:pt x="193" y="21"/>
                            </a:lnTo>
                            <a:lnTo>
                              <a:pt x="192" y="20"/>
                            </a:lnTo>
                            <a:lnTo>
                              <a:pt x="193" y="18"/>
                            </a:lnTo>
                            <a:lnTo>
                              <a:pt x="190" y="12"/>
                            </a:lnTo>
                            <a:lnTo>
                              <a:pt x="185" y="10"/>
                            </a:lnTo>
                            <a:lnTo>
                              <a:pt x="186" y="12"/>
                            </a:lnTo>
                            <a:lnTo>
                              <a:pt x="183" y="10"/>
                            </a:lnTo>
                            <a:lnTo>
                              <a:pt x="184" y="13"/>
                            </a:lnTo>
                            <a:lnTo>
                              <a:pt x="182" y="13"/>
                            </a:lnTo>
                            <a:lnTo>
                              <a:pt x="180" y="15"/>
                            </a:lnTo>
                            <a:lnTo>
                              <a:pt x="180" y="19"/>
                            </a:lnTo>
                            <a:lnTo>
                              <a:pt x="182" y="22"/>
                            </a:lnTo>
                            <a:lnTo>
                              <a:pt x="182" y="24"/>
                            </a:lnTo>
                            <a:lnTo>
                              <a:pt x="182" y="27"/>
                            </a:lnTo>
                            <a:lnTo>
                              <a:pt x="180" y="27"/>
                            </a:lnTo>
                            <a:lnTo>
                              <a:pt x="180" y="24"/>
                            </a:lnTo>
                            <a:lnTo>
                              <a:pt x="178" y="22"/>
                            </a:lnTo>
                            <a:lnTo>
                              <a:pt x="177" y="25"/>
                            </a:lnTo>
                            <a:lnTo>
                              <a:pt x="175" y="21"/>
                            </a:lnTo>
                            <a:lnTo>
                              <a:pt x="175" y="25"/>
                            </a:lnTo>
                            <a:lnTo>
                              <a:pt x="170" y="21"/>
                            </a:lnTo>
                            <a:lnTo>
                              <a:pt x="168" y="21"/>
                            </a:lnTo>
                            <a:lnTo>
                              <a:pt x="167" y="22"/>
                            </a:lnTo>
                            <a:lnTo>
                              <a:pt x="169" y="17"/>
                            </a:lnTo>
                            <a:lnTo>
                              <a:pt x="171" y="18"/>
                            </a:lnTo>
                            <a:lnTo>
                              <a:pt x="174" y="17"/>
                            </a:lnTo>
                            <a:lnTo>
                              <a:pt x="178" y="13"/>
                            </a:lnTo>
                            <a:lnTo>
                              <a:pt x="179" y="11"/>
                            </a:lnTo>
                            <a:lnTo>
                              <a:pt x="178" y="9"/>
                            </a:lnTo>
                            <a:lnTo>
                              <a:pt x="176" y="7"/>
                            </a:lnTo>
                            <a:lnTo>
                              <a:pt x="171" y="8"/>
                            </a:lnTo>
                            <a:lnTo>
                              <a:pt x="171" y="7"/>
                            </a:lnTo>
                            <a:lnTo>
                              <a:pt x="171" y="4"/>
                            </a:lnTo>
                            <a:lnTo>
                              <a:pt x="168" y="3"/>
                            </a:lnTo>
                            <a:lnTo>
                              <a:pt x="166" y="4"/>
                            </a:lnTo>
                            <a:lnTo>
                              <a:pt x="164" y="2"/>
                            </a:lnTo>
                            <a:lnTo>
                              <a:pt x="162" y="0"/>
                            </a:lnTo>
                            <a:lnTo>
                              <a:pt x="161" y="1"/>
                            </a:lnTo>
                            <a:lnTo>
                              <a:pt x="160" y="2"/>
                            </a:lnTo>
                            <a:lnTo>
                              <a:pt x="159" y="5"/>
                            </a:lnTo>
                            <a:lnTo>
                              <a:pt x="158" y="6"/>
                            </a:lnTo>
                            <a:lnTo>
                              <a:pt x="158" y="6"/>
                            </a:lnTo>
                            <a:lnTo>
                              <a:pt x="158" y="9"/>
                            </a:lnTo>
                            <a:lnTo>
                              <a:pt x="157" y="9"/>
                            </a:lnTo>
                            <a:lnTo>
                              <a:pt x="156" y="9"/>
                            </a:lnTo>
                            <a:lnTo>
                              <a:pt x="155" y="9"/>
                            </a:lnTo>
                            <a:lnTo>
                              <a:pt x="151" y="16"/>
                            </a:lnTo>
                            <a:lnTo>
                              <a:pt x="144" y="22"/>
                            </a:lnTo>
                            <a:lnTo>
                              <a:pt x="139" y="22"/>
                            </a:lnTo>
                            <a:lnTo>
                              <a:pt x="139" y="23"/>
                            </a:lnTo>
                            <a:lnTo>
                              <a:pt x="132" y="25"/>
                            </a:lnTo>
                            <a:lnTo>
                              <a:pt x="127" y="23"/>
                            </a:lnTo>
                            <a:lnTo>
                              <a:pt x="128" y="25"/>
                            </a:lnTo>
                            <a:lnTo>
                              <a:pt x="126" y="26"/>
                            </a:lnTo>
                            <a:lnTo>
                              <a:pt x="126" y="29"/>
                            </a:lnTo>
                            <a:lnTo>
                              <a:pt x="122" y="27"/>
                            </a:lnTo>
                            <a:lnTo>
                              <a:pt x="124" y="24"/>
                            </a:lnTo>
                            <a:lnTo>
                              <a:pt x="125" y="22"/>
                            </a:lnTo>
                            <a:lnTo>
                              <a:pt x="128" y="20"/>
                            </a:lnTo>
                            <a:lnTo>
                              <a:pt x="129" y="19"/>
                            </a:lnTo>
                            <a:lnTo>
                              <a:pt x="120" y="23"/>
                            </a:lnTo>
                            <a:lnTo>
                              <a:pt x="117" y="26"/>
                            </a:lnTo>
                            <a:lnTo>
                              <a:pt x="116" y="28"/>
                            </a:lnTo>
                            <a:lnTo>
                              <a:pt x="116" y="29"/>
                            </a:lnTo>
                            <a:lnTo>
                              <a:pt x="114" y="30"/>
                            </a:lnTo>
                            <a:lnTo>
                              <a:pt x="115" y="31"/>
                            </a:lnTo>
                            <a:lnTo>
                              <a:pt x="117" y="32"/>
                            </a:lnTo>
                            <a:lnTo>
                              <a:pt x="118" y="35"/>
                            </a:lnTo>
                            <a:lnTo>
                              <a:pt x="120" y="37"/>
                            </a:lnTo>
                            <a:lnTo>
                              <a:pt x="123" y="36"/>
                            </a:lnTo>
                            <a:lnTo>
                              <a:pt x="119" y="37"/>
                            </a:lnTo>
                            <a:lnTo>
                              <a:pt x="117" y="37"/>
                            </a:lnTo>
                            <a:lnTo>
                              <a:pt x="117" y="40"/>
                            </a:lnTo>
                            <a:lnTo>
                              <a:pt x="117" y="42"/>
                            </a:lnTo>
                            <a:lnTo>
                              <a:pt x="117" y="45"/>
                            </a:lnTo>
                            <a:lnTo>
                              <a:pt x="116" y="47"/>
                            </a:lnTo>
                            <a:lnTo>
                              <a:pt x="115" y="45"/>
                            </a:lnTo>
                            <a:lnTo>
                              <a:pt x="115" y="42"/>
                            </a:lnTo>
                            <a:lnTo>
                              <a:pt x="112" y="44"/>
                            </a:lnTo>
                            <a:lnTo>
                              <a:pt x="114" y="41"/>
                            </a:lnTo>
                            <a:lnTo>
                              <a:pt x="113" y="38"/>
                            </a:lnTo>
                            <a:lnTo>
                              <a:pt x="115" y="36"/>
                            </a:lnTo>
                            <a:lnTo>
                              <a:pt x="115" y="34"/>
                            </a:lnTo>
                            <a:lnTo>
                              <a:pt x="112" y="33"/>
                            </a:lnTo>
                            <a:lnTo>
                              <a:pt x="105" y="38"/>
                            </a:lnTo>
                            <a:lnTo>
                              <a:pt x="105" y="39"/>
                            </a:lnTo>
                            <a:lnTo>
                              <a:pt x="108" y="38"/>
                            </a:lnTo>
                            <a:lnTo>
                              <a:pt x="106" y="40"/>
                            </a:lnTo>
                            <a:lnTo>
                              <a:pt x="95" y="48"/>
                            </a:lnTo>
                            <a:lnTo>
                              <a:pt x="90" y="48"/>
                            </a:lnTo>
                            <a:lnTo>
                              <a:pt x="87" y="52"/>
                            </a:lnTo>
                            <a:lnTo>
                              <a:pt x="88" y="50"/>
                            </a:lnTo>
                            <a:lnTo>
                              <a:pt x="88" y="47"/>
                            </a:lnTo>
                            <a:lnTo>
                              <a:pt x="90" y="46"/>
                            </a:lnTo>
                            <a:lnTo>
                              <a:pt x="87" y="45"/>
                            </a:lnTo>
                            <a:lnTo>
                              <a:pt x="84" y="52"/>
                            </a:lnTo>
                            <a:lnTo>
                              <a:pt x="84" y="55"/>
                            </a:lnTo>
                            <a:lnTo>
                              <a:pt x="88" y="59"/>
                            </a:lnTo>
                            <a:lnTo>
                              <a:pt x="91" y="60"/>
                            </a:lnTo>
                            <a:lnTo>
                              <a:pt x="92" y="62"/>
                            </a:lnTo>
                            <a:lnTo>
                              <a:pt x="84" y="58"/>
                            </a:lnTo>
                            <a:lnTo>
                              <a:pt x="83" y="57"/>
                            </a:lnTo>
                            <a:lnTo>
                              <a:pt x="81" y="56"/>
                            </a:lnTo>
                            <a:lnTo>
                              <a:pt x="74" y="66"/>
                            </a:lnTo>
                            <a:lnTo>
                              <a:pt x="77" y="67"/>
                            </a:lnTo>
                            <a:lnTo>
                              <a:pt x="82" y="67"/>
                            </a:lnTo>
                            <a:lnTo>
                              <a:pt x="81" y="68"/>
                            </a:lnTo>
                            <a:lnTo>
                              <a:pt x="74" y="68"/>
                            </a:lnTo>
                            <a:lnTo>
                              <a:pt x="73" y="68"/>
                            </a:lnTo>
                            <a:lnTo>
                              <a:pt x="72" y="69"/>
                            </a:lnTo>
                            <a:lnTo>
                              <a:pt x="75" y="73"/>
                            </a:lnTo>
                            <a:lnTo>
                              <a:pt x="78" y="75"/>
                            </a:lnTo>
                            <a:lnTo>
                              <a:pt x="77" y="76"/>
                            </a:lnTo>
                            <a:lnTo>
                              <a:pt x="72" y="72"/>
                            </a:lnTo>
                            <a:lnTo>
                              <a:pt x="73" y="75"/>
                            </a:lnTo>
                            <a:lnTo>
                              <a:pt x="71" y="82"/>
                            </a:lnTo>
                            <a:lnTo>
                              <a:pt x="70" y="84"/>
                            </a:lnTo>
                            <a:lnTo>
                              <a:pt x="70" y="79"/>
                            </a:lnTo>
                            <a:lnTo>
                              <a:pt x="65" y="92"/>
                            </a:lnTo>
                            <a:lnTo>
                              <a:pt x="58" y="98"/>
                            </a:lnTo>
                            <a:lnTo>
                              <a:pt x="33" y="104"/>
                            </a:lnTo>
                            <a:lnTo>
                              <a:pt x="30" y="104"/>
                            </a:lnTo>
                            <a:lnTo>
                              <a:pt x="32" y="102"/>
                            </a:lnTo>
                            <a:lnTo>
                              <a:pt x="32" y="102"/>
                            </a:lnTo>
                            <a:lnTo>
                              <a:pt x="27" y="102"/>
                            </a:lnTo>
                            <a:lnTo>
                              <a:pt x="26" y="117"/>
                            </a:lnTo>
                            <a:lnTo>
                              <a:pt x="27" y="118"/>
                            </a:lnTo>
                            <a:lnTo>
                              <a:pt x="28" y="117"/>
                            </a:lnTo>
                            <a:lnTo>
                              <a:pt x="26" y="119"/>
                            </a:lnTo>
                            <a:lnTo>
                              <a:pt x="23" y="120"/>
                            </a:lnTo>
                            <a:lnTo>
                              <a:pt x="22" y="122"/>
                            </a:lnTo>
                            <a:lnTo>
                              <a:pt x="20" y="122"/>
                            </a:lnTo>
                            <a:lnTo>
                              <a:pt x="22" y="120"/>
                            </a:lnTo>
                            <a:lnTo>
                              <a:pt x="23" y="118"/>
                            </a:lnTo>
                            <a:lnTo>
                              <a:pt x="18" y="121"/>
                            </a:lnTo>
                            <a:lnTo>
                              <a:pt x="18" y="123"/>
                            </a:lnTo>
                            <a:lnTo>
                              <a:pt x="26" y="126"/>
                            </a:lnTo>
                            <a:lnTo>
                              <a:pt x="31" y="132"/>
                            </a:lnTo>
                            <a:lnTo>
                              <a:pt x="36" y="136"/>
                            </a:lnTo>
                            <a:lnTo>
                              <a:pt x="40" y="136"/>
                            </a:lnTo>
                            <a:lnTo>
                              <a:pt x="57" y="152"/>
                            </a:lnTo>
                            <a:lnTo>
                              <a:pt x="57" y="153"/>
                            </a:lnTo>
                            <a:lnTo>
                              <a:pt x="59" y="155"/>
                            </a:lnTo>
                            <a:lnTo>
                              <a:pt x="61" y="161"/>
                            </a:lnTo>
                            <a:lnTo>
                              <a:pt x="62" y="162"/>
                            </a:lnTo>
                            <a:lnTo>
                              <a:pt x="62" y="163"/>
                            </a:lnTo>
                            <a:lnTo>
                              <a:pt x="63" y="170"/>
                            </a:lnTo>
                            <a:lnTo>
                              <a:pt x="75" y="175"/>
                            </a:lnTo>
                            <a:lnTo>
                              <a:pt x="74" y="174"/>
                            </a:lnTo>
                            <a:lnTo>
                              <a:pt x="76" y="172"/>
                            </a:lnTo>
                            <a:lnTo>
                              <a:pt x="76" y="170"/>
                            </a:lnTo>
                            <a:lnTo>
                              <a:pt x="80" y="171"/>
                            </a:lnTo>
                            <a:lnTo>
                              <a:pt x="80" y="170"/>
                            </a:lnTo>
                            <a:lnTo>
                              <a:pt x="80" y="168"/>
                            </a:lnTo>
                            <a:lnTo>
                              <a:pt x="81" y="168"/>
                            </a:lnTo>
                            <a:lnTo>
                              <a:pt x="82" y="168"/>
                            </a:lnTo>
                            <a:lnTo>
                              <a:pt x="79" y="174"/>
                            </a:lnTo>
                            <a:lnTo>
                              <a:pt x="80" y="175"/>
                            </a:lnTo>
                            <a:lnTo>
                              <a:pt x="83" y="173"/>
                            </a:lnTo>
                            <a:lnTo>
                              <a:pt x="87" y="172"/>
                            </a:lnTo>
                            <a:lnTo>
                              <a:pt x="90" y="172"/>
                            </a:lnTo>
                            <a:lnTo>
                              <a:pt x="92" y="173"/>
                            </a:lnTo>
                            <a:lnTo>
                              <a:pt x="94" y="175"/>
                            </a:lnTo>
                            <a:lnTo>
                              <a:pt x="93" y="176"/>
                            </a:lnTo>
                            <a:lnTo>
                              <a:pt x="90" y="177"/>
                            </a:lnTo>
                            <a:lnTo>
                              <a:pt x="89" y="182"/>
                            </a:lnTo>
                            <a:lnTo>
                              <a:pt x="92" y="187"/>
                            </a:lnTo>
                            <a:lnTo>
                              <a:pt x="96" y="190"/>
                            </a:lnTo>
                            <a:lnTo>
                              <a:pt x="97" y="189"/>
                            </a:lnTo>
                            <a:lnTo>
                              <a:pt x="97" y="186"/>
                            </a:lnTo>
                            <a:lnTo>
                              <a:pt x="98" y="185"/>
                            </a:lnTo>
                            <a:lnTo>
                              <a:pt x="97" y="187"/>
                            </a:lnTo>
                            <a:lnTo>
                              <a:pt x="98" y="188"/>
                            </a:lnTo>
                            <a:lnTo>
                              <a:pt x="99" y="186"/>
                            </a:lnTo>
                            <a:lnTo>
                              <a:pt x="103" y="186"/>
                            </a:lnTo>
                            <a:lnTo>
                              <a:pt x="107" y="189"/>
                            </a:lnTo>
                            <a:lnTo>
                              <a:pt x="111" y="188"/>
                            </a:lnTo>
                            <a:lnTo>
                              <a:pt x="113" y="186"/>
                            </a:lnTo>
                            <a:lnTo>
                              <a:pt x="115" y="186"/>
                            </a:lnTo>
                            <a:lnTo>
                              <a:pt x="117" y="185"/>
                            </a:lnTo>
                            <a:lnTo>
                              <a:pt x="121" y="185"/>
                            </a:lnTo>
                            <a:lnTo>
                              <a:pt x="120" y="187"/>
                            </a:lnTo>
                            <a:lnTo>
                              <a:pt x="114" y="189"/>
                            </a:lnTo>
                            <a:lnTo>
                              <a:pt x="113" y="191"/>
                            </a:lnTo>
                            <a:lnTo>
                              <a:pt x="114" y="192"/>
                            </a:lnTo>
                            <a:lnTo>
                              <a:pt x="115" y="190"/>
                            </a:lnTo>
                            <a:lnTo>
                              <a:pt x="121" y="188"/>
                            </a:lnTo>
                            <a:lnTo>
                              <a:pt x="122" y="189"/>
                            </a:lnTo>
                            <a:lnTo>
                              <a:pt x="122" y="191"/>
                            </a:lnTo>
                            <a:lnTo>
                              <a:pt x="120" y="193"/>
                            </a:lnTo>
                            <a:lnTo>
                              <a:pt x="115" y="193"/>
                            </a:lnTo>
                            <a:lnTo>
                              <a:pt x="112" y="194"/>
                            </a:lnTo>
                            <a:lnTo>
                              <a:pt x="111" y="196"/>
                            </a:lnTo>
                            <a:lnTo>
                              <a:pt x="106" y="197"/>
                            </a:lnTo>
                            <a:lnTo>
                              <a:pt x="104" y="196"/>
                            </a:lnTo>
                            <a:lnTo>
                              <a:pt x="103" y="194"/>
                            </a:lnTo>
                            <a:lnTo>
                              <a:pt x="102" y="193"/>
                            </a:lnTo>
                            <a:lnTo>
                              <a:pt x="101" y="192"/>
                            </a:lnTo>
                            <a:lnTo>
                              <a:pt x="99" y="192"/>
                            </a:lnTo>
                            <a:lnTo>
                              <a:pt x="98" y="191"/>
                            </a:lnTo>
                            <a:lnTo>
                              <a:pt x="97" y="191"/>
                            </a:lnTo>
                            <a:lnTo>
                              <a:pt x="96" y="193"/>
                            </a:lnTo>
                            <a:lnTo>
                              <a:pt x="91" y="192"/>
                            </a:lnTo>
                            <a:lnTo>
                              <a:pt x="88" y="190"/>
                            </a:lnTo>
                            <a:lnTo>
                              <a:pt x="86" y="185"/>
                            </a:lnTo>
                            <a:lnTo>
                              <a:pt x="89" y="193"/>
                            </a:lnTo>
                            <a:lnTo>
                              <a:pt x="88" y="195"/>
                            </a:lnTo>
                            <a:lnTo>
                              <a:pt x="88" y="198"/>
                            </a:lnTo>
                            <a:lnTo>
                              <a:pt x="90" y="199"/>
                            </a:lnTo>
                            <a:lnTo>
                              <a:pt x="89" y="198"/>
                            </a:lnTo>
                            <a:lnTo>
                              <a:pt x="90" y="195"/>
                            </a:lnTo>
                            <a:lnTo>
                              <a:pt x="100" y="198"/>
                            </a:lnTo>
                            <a:lnTo>
                              <a:pt x="102" y="200"/>
                            </a:lnTo>
                            <a:lnTo>
                              <a:pt x="102" y="202"/>
                            </a:lnTo>
                            <a:lnTo>
                              <a:pt x="100" y="205"/>
                            </a:lnTo>
                            <a:lnTo>
                              <a:pt x="100" y="203"/>
                            </a:lnTo>
                            <a:lnTo>
                              <a:pt x="99" y="201"/>
                            </a:lnTo>
                            <a:lnTo>
                              <a:pt x="94" y="199"/>
                            </a:lnTo>
                            <a:lnTo>
                              <a:pt x="90" y="207"/>
                            </a:lnTo>
                            <a:lnTo>
                              <a:pt x="90" y="209"/>
                            </a:lnTo>
                            <a:lnTo>
                              <a:pt x="90" y="210"/>
                            </a:lnTo>
                            <a:lnTo>
                              <a:pt x="88" y="210"/>
                            </a:lnTo>
                            <a:lnTo>
                              <a:pt x="87" y="208"/>
                            </a:lnTo>
                            <a:lnTo>
                              <a:pt x="86" y="207"/>
                            </a:lnTo>
                            <a:lnTo>
                              <a:pt x="83" y="207"/>
                            </a:lnTo>
                            <a:lnTo>
                              <a:pt x="83" y="208"/>
                            </a:lnTo>
                            <a:lnTo>
                              <a:pt x="82" y="207"/>
                            </a:lnTo>
                            <a:lnTo>
                              <a:pt x="78" y="207"/>
                            </a:lnTo>
                            <a:lnTo>
                              <a:pt x="78" y="206"/>
                            </a:lnTo>
                            <a:lnTo>
                              <a:pt x="77" y="207"/>
                            </a:lnTo>
                            <a:lnTo>
                              <a:pt x="77" y="206"/>
                            </a:lnTo>
                            <a:lnTo>
                              <a:pt x="75" y="206"/>
                            </a:lnTo>
                            <a:lnTo>
                              <a:pt x="74" y="208"/>
                            </a:lnTo>
                            <a:lnTo>
                              <a:pt x="73" y="207"/>
                            </a:lnTo>
                            <a:lnTo>
                              <a:pt x="64" y="207"/>
                            </a:lnTo>
                            <a:lnTo>
                              <a:pt x="61" y="205"/>
                            </a:lnTo>
                            <a:lnTo>
                              <a:pt x="61" y="202"/>
                            </a:lnTo>
                            <a:lnTo>
                              <a:pt x="57" y="202"/>
                            </a:lnTo>
                            <a:lnTo>
                              <a:pt x="62" y="199"/>
                            </a:lnTo>
                            <a:lnTo>
                              <a:pt x="61" y="196"/>
                            </a:lnTo>
                            <a:lnTo>
                              <a:pt x="62" y="193"/>
                            </a:lnTo>
                            <a:lnTo>
                              <a:pt x="61" y="190"/>
                            </a:lnTo>
                            <a:lnTo>
                              <a:pt x="59" y="189"/>
                            </a:lnTo>
                            <a:lnTo>
                              <a:pt x="59" y="188"/>
                            </a:lnTo>
                            <a:lnTo>
                              <a:pt x="64" y="187"/>
                            </a:lnTo>
                            <a:lnTo>
                              <a:pt x="49" y="188"/>
                            </a:lnTo>
                            <a:lnTo>
                              <a:pt x="45" y="193"/>
                            </a:lnTo>
                            <a:lnTo>
                              <a:pt x="41" y="194"/>
                            </a:lnTo>
                            <a:lnTo>
                              <a:pt x="40" y="195"/>
                            </a:lnTo>
                            <a:lnTo>
                              <a:pt x="39" y="194"/>
                            </a:lnTo>
                            <a:lnTo>
                              <a:pt x="33" y="200"/>
                            </a:lnTo>
                            <a:lnTo>
                              <a:pt x="35" y="202"/>
                            </a:lnTo>
                            <a:lnTo>
                              <a:pt x="37" y="204"/>
                            </a:lnTo>
                            <a:lnTo>
                              <a:pt x="35" y="205"/>
                            </a:lnTo>
                            <a:lnTo>
                              <a:pt x="30" y="205"/>
                            </a:lnTo>
                            <a:lnTo>
                              <a:pt x="29" y="204"/>
                            </a:lnTo>
                            <a:lnTo>
                              <a:pt x="28" y="203"/>
                            </a:lnTo>
                            <a:lnTo>
                              <a:pt x="20" y="207"/>
                            </a:lnTo>
                            <a:lnTo>
                              <a:pt x="19" y="210"/>
                            </a:lnTo>
                            <a:lnTo>
                              <a:pt x="17" y="209"/>
                            </a:lnTo>
                            <a:lnTo>
                              <a:pt x="17" y="210"/>
                            </a:lnTo>
                            <a:lnTo>
                              <a:pt x="16" y="213"/>
                            </a:lnTo>
                            <a:lnTo>
                              <a:pt x="13" y="214"/>
                            </a:lnTo>
                            <a:lnTo>
                              <a:pt x="12" y="213"/>
                            </a:lnTo>
                            <a:lnTo>
                              <a:pt x="9" y="214"/>
                            </a:lnTo>
                            <a:lnTo>
                              <a:pt x="8" y="216"/>
                            </a:lnTo>
                            <a:lnTo>
                              <a:pt x="8" y="217"/>
                            </a:lnTo>
                            <a:lnTo>
                              <a:pt x="9" y="218"/>
                            </a:lnTo>
                            <a:lnTo>
                              <a:pt x="3" y="221"/>
                            </a:lnTo>
                            <a:lnTo>
                              <a:pt x="2" y="221"/>
                            </a:lnTo>
                            <a:lnTo>
                              <a:pt x="3" y="218"/>
                            </a:lnTo>
                            <a:lnTo>
                              <a:pt x="0" y="220"/>
                            </a:lnTo>
                            <a:lnTo>
                              <a:pt x="0" y="222"/>
                            </a:lnTo>
                            <a:lnTo>
                              <a:pt x="11" y="230"/>
                            </a:lnTo>
                            <a:lnTo>
                              <a:pt x="19" y="233"/>
                            </a:lnTo>
                            <a:lnTo>
                              <a:pt x="19" y="232"/>
                            </a:lnTo>
                            <a:lnTo>
                              <a:pt x="18" y="230"/>
                            </a:lnTo>
                            <a:lnTo>
                              <a:pt x="28" y="233"/>
                            </a:lnTo>
                            <a:lnTo>
                              <a:pt x="23" y="235"/>
                            </a:lnTo>
                            <a:lnTo>
                              <a:pt x="21" y="239"/>
                            </a:lnTo>
                            <a:lnTo>
                              <a:pt x="19" y="238"/>
                            </a:lnTo>
                            <a:lnTo>
                              <a:pt x="19" y="236"/>
                            </a:lnTo>
                            <a:lnTo>
                              <a:pt x="18" y="234"/>
                            </a:lnTo>
                            <a:lnTo>
                              <a:pt x="17" y="237"/>
                            </a:lnTo>
                            <a:lnTo>
                              <a:pt x="21" y="243"/>
                            </a:lnTo>
                            <a:lnTo>
                              <a:pt x="24" y="246"/>
                            </a:lnTo>
                            <a:lnTo>
                              <a:pt x="24" y="249"/>
                            </a:lnTo>
                            <a:lnTo>
                              <a:pt x="23" y="252"/>
                            </a:lnTo>
                            <a:lnTo>
                              <a:pt x="26" y="256"/>
                            </a:lnTo>
                            <a:lnTo>
                              <a:pt x="27" y="256"/>
                            </a:lnTo>
                            <a:lnTo>
                              <a:pt x="28" y="258"/>
                            </a:lnTo>
                            <a:lnTo>
                              <a:pt x="41" y="260"/>
                            </a:lnTo>
                            <a:lnTo>
                              <a:pt x="47" y="262"/>
                            </a:lnTo>
                            <a:lnTo>
                              <a:pt x="54" y="258"/>
                            </a:lnTo>
                            <a:lnTo>
                              <a:pt x="60" y="259"/>
                            </a:lnTo>
                            <a:lnTo>
                              <a:pt x="64" y="257"/>
                            </a:lnTo>
                            <a:lnTo>
                              <a:pt x="68" y="260"/>
                            </a:lnTo>
                            <a:lnTo>
                              <a:pt x="71" y="263"/>
                            </a:lnTo>
                            <a:lnTo>
                              <a:pt x="72" y="262"/>
                            </a:lnTo>
                            <a:lnTo>
                              <a:pt x="72" y="260"/>
                            </a:lnTo>
                            <a:lnTo>
                              <a:pt x="70" y="259"/>
                            </a:lnTo>
                            <a:lnTo>
                              <a:pt x="68" y="257"/>
                            </a:lnTo>
                            <a:lnTo>
                              <a:pt x="67" y="256"/>
                            </a:lnTo>
                            <a:lnTo>
                              <a:pt x="71" y="256"/>
                            </a:lnTo>
                            <a:lnTo>
                              <a:pt x="73" y="258"/>
                            </a:lnTo>
                            <a:lnTo>
                              <a:pt x="75" y="260"/>
                            </a:lnTo>
                            <a:lnTo>
                              <a:pt x="76" y="267"/>
                            </a:lnTo>
                            <a:lnTo>
                              <a:pt x="77" y="267"/>
                            </a:lnTo>
                            <a:lnTo>
                              <a:pt x="81" y="259"/>
                            </a:lnTo>
                            <a:lnTo>
                              <a:pt x="86" y="254"/>
                            </a:lnTo>
                            <a:lnTo>
                              <a:pt x="91" y="252"/>
                            </a:lnTo>
                            <a:lnTo>
                              <a:pt x="90" y="249"/>
                            </a:lnTo>
                            <a:lnTo>
                              <a:pt x="95" y="251"/>
                            </a:lnTo>
                            <a:lnTo>
                              <a:pt x="96" y="251"/>
                            </a:lnTo>
                            <a:lnTo>
                              <a:pt x="97" y="249"/>
                            </a:lnTo>
                            <a:lnTo>
                              <a:pt x="101" y="247"/>
                            </a:lnTo>
                            <a:lnTo>
                              <a:pt x="104" y="250"/>
                            </a:lnTo>
                            <a:lnTo>
                              <a:pt x="105" y="251"/>
                            </a:lnTo>
                            <a:lnTo>
                              <a:pt x="105" y="255"/>
                            </a:lnTo>
                            <a:lnTo>
                              <a:pt x="102" y="260"/>
                            </a:lnTo>
                            <a:lnTo>
                              <a:pt x="99" y="261"/>
                            </a:lnTo>
                            <a:lnTo>
                              <a:pt x="97" y="260"/>
                            </a:lnTo>
                            <a:lnTo>
                              <a:pt x="95" y="260"/>
                            </a:lnTo>
                            <a:lnTo>
                              <a:pt x="95" y="262"/>
                            </a:lnTo>
                            <a:lnTo>
                              <a:pt x="95" y="264"/>
                            </a:lnTo>
                            <a:lnTo>
                              <a:pt x="96" y="263"/>
                            </a:lnTo>
                            <a:lnTo>
                              <a:pt x="99" y="264"/>
                            </a:lnTo>
                            <a:lnTo>
                              <a:pt x="103" y="272"/>
                            </a:lnTo>
                            <a:lnTo>
                              <a:pt x="103" y="274"/>
                            </a:lnTo>
                            <a:lnTo>
                              <a:pt x="102" y="276"/>
                            </a:lnTo>
                            <a:lnTo>
                              <a:pt x="104" y="277"/>
                            </a:lnTo>
                            <a:lnTo>
                              <a:pt x="105" y="280"/>
                            </a:lnTo>
                            <a:lnTo>
                              <a:pt x="104" y="284"/>
                            </a:lnTo>
                            <a:lnTo>
                              <a:pt x="100" y="291"/>
                            </a:lnTo>
                            <a:lnTo>
                              <a:pt x="98" y="293"/>
                            </a:lnTo>
                            <a:lnTo>
                              <a:pt x="96" y="294"/>
                            </a:lnTo>
                            <a:lnTo>
                              <a:pt x="93" y="293"/>
                            </a:lnTo>
                            <a:lnTo>
                              <a:pt x="92" y="295"/>
                            </a:lnTo>
                            <a:lnTo>
                              <a:pt x="89" y="294"/>
                            </a:lnTo>
                            <a:lnTo>
                              <a:pt x="84" y="296"/>
                            </a:lnTo>
                            <a:lnTo>
                              <a:pt x="83" y="296"/>
                            </a:lnTo>
                            <a:lnTo>
                              <a:pt x="86" y="293"/>
                            </a:lnTo>
                            <a:lnTo>
                              <a:pt x="86" y="292"/>
                            </a:lnTo>
                            <a:lnTo>
                              <a:pt x="83" y="293"/>
                            </a:lnTo>
                            <a:lnTo>
                              <a:pt x="72" y="306"/>
                            </a:lnTo>
                            <a:lnTo>
                              <a:pt x="70" y="307"/>
                            </a:lnTo>
                            <a:lnTo>
                              <a:pt x="67" y="306"/>
                            </a:lnTo>
                            <a:lnTo>
                              <a:pt x="66" y="305"/>
                            </a:lnTo>
                            <a:lnTo>
                              <a:pt x="62" y="308"/>
                            </a:lnTo>
                            <a:lnTo>
                              <a:pt x="58" y="310"/>
                            </a:lnTo>
                            <a:lnTo>
                              <a:pt x="57" y="311"/>
                            </a:lnTo>
                            <a:lnTo>
                              <a:pt x="56" y="312"/>
                            </a:lnTo>
                            <a:lnTo>
                              <a:pt x="57" y="313"/>
                            </a:lnTo>
                            <a:lnTo>
                              <a:pt x="58" y="315"/>
                            </a:lnTo>
                            <a:lnTo>
                              <a:pt x="57" y="317"/>
                            </a:lnTo>
                            <a:lnTo>
                              <a:pt x="52" y="316"/>
                            </a:lnTo>
                            <a:lnTo>
                              <a:pt x="49" y="316"/>
                            </a:lnTo>
                            <a:lnTo>
                              <a:pt x="46" y="320"/>
                            </a:lnTo>
                            <a:lnTo>
                              <a:pt x="45" y="322"/>
                            </a:lnTo>
                            <a:lnTo>
                              <a:pt x="44" y="322"/>
                            </a:lnTo>
                            <a:lnTo>
                              <a:pt x="42" y="322"/>
                            </a:lnTo>
                            <a:lnTo>
                              <a:pt x="38" y="327"/>
                            </a:lnTo>
                            <a:lnTo>
                              <a:pt x="37" y="328"/>
                            </a:lnTo>
                            <a:lnTo>
                              <a:pt x="36" y="329"/>
                            </a:lnTo>
                            <a:lnTo>
                              <a:pt x="33" y="336"/>
                            </a:lnTo>
                            <a:lnTo>
                              <a:pt x="33" y="342"/>
                            </a:lnTo>
                            <a:lnTo>
                              <a:pt x="33" y="343"/>
                            </a:lnTo>
                            <a:lnTo>
                              <a:pt x="30" y="344"/>
                            </a:lnTo>
                            <a:lnTo>
                              <a:pt x="28" y="344"/>
                            </a:lnTo>
                            <a:lnTo>
                              <a:pt x="28" y="344"/>
                            </a:lnTo>
                            <a:lnTo>
                              <a:pt x="28" y="346"/>
                            </a:lnTo>
                            <a:lnTo>
                              <a:pt x="31" y="348"/>
                            </a:lnTo>
                            <a:lnTo>
                              <a:pt x="30" y="349"/>
                            </a:lnTo>
                            <a:lnTo>
                              <a:pt x="27" y="349"/>
                            </a:lnTo>
                            <a:lnTo>
                              <a:pt x="26" y="353"/>
                            </a:lnTo>
                            <a:lnTo>
                              <a:pt x="27" y="353"/>
                            </a:lnTo>
                            <a:lnTo>
                              <a:pt x="32" y="352"/>
                            </a:lnTo>
                            <a:lnTo>
                              <a:pt x="34" y="351"/>
                            </a:lnTo>
                            <a:lnTo>
                              <a:pt x="36" y="349"/>
                            </a:lnTo>
                            <a:lnTo>
                              <a:pt x="41" y="349"/>
                            </a:lnTo>
                            <a:lnTo>
                              <a:pt x="41" y="350"/>
                            </a:lnTo>
                            <a:lnTo>
                              <a:pt x="39" y="350"/>
                            </a:lnTo>
                            <a:lnTo>
                              <a:pt x="40" y="351"/>
                            </a:lnTo>
                            <a:lnTo>
                              <a:pt x="35" y="352"/>
                            </a:lnTo>
                            <a:lnTo>
                              <a:pt x="33" y="353"/>
                            </a:lnTo>
                            <a:lnTo>
                              <a:pt x="31" y="355"/>
                            </a:lnTo>
                            <a:lnTo>
                              <a:pt x="31" y="356"/>
                            </a:lnTo>
                            <a:lnTo>
                              <a:pt x="34" y="359"/>
                            </a:lnTo>
                            <a:lnTo>
                              <a:pt x="38" y="356"/>
                            </a:lnTo>
                            <a:lnTo>
                              <a:pt x="39" y="357"/>
                            </a:lnTo>
                            <a:lnTo>
                              <a:pt x="38" y="358"/>
                            </a:lnTo>
                            <a:lnTo>
                              <a:pt x="38" y="361"/>
                            </a:lnTo>
                            <a:lnTo>
                              <a:pt x="38" y="363"/>
                            </a:lnTo>
                            <a:lnTo>
                              <a:pt x="39" y="365"/>
                            </a:lnTo>
                            <a:lnTo>
                              <a:pt x="40" y="367"/>
                            </a:lnTo>
                            <a:lnTo>
                              <a:pt x="41" y="368"/>
                            </a:lnTo>
                            <a:lnTo>
                              <a:pt x="42" y="369"/>
                            </a:lnTo>
                            <a:lnTo>
                              <a:pt x="43" y="369"/>
                            </a:lnTo>
                            <a:lnTo>
                              <a:pt x="45" y="365"/>
                            </a:lnTo>
                            <a:lnTo>
                              <a:pt x="46" y="368"/>
                            </a:lnTo>
                            <a:lnTo>
                              <a:pt x="47" y="368"/>
                            </a:lnTo>
                            <a:lnTo>
                              <a:pt x="50" y="368"/>
                            </a:lnTo>
                            <a:lnTo>
                              <a:pt x="48" y="371"/>
                            </a:lnTo>
                            <a:lnTo>
                              <a:pt x="57" y="374"/>
                            </a:lnTo>
                            <a:lnTo>
                              <a:pt x="59" y="372"/>
                            </a:lnTo>
                            <a:lnTo>
                              <a:pt x="62" y="372"/>
                            </a:lnTo>
                            <a:lnTo>
                              <a:pt x="63" y="375"/>
                            </a:lnTo>
                            <a:lnTo>
                              <a:pt x="62" y="377"/>
                            </a:lnTo>
                            <a:lnTo>
                              <a:pt x="57" y="378"/>
                            </a:lnTo>
                            <a:lnTo>
                              <a:pt x="51" y="387"/>
                            </a:lnTo>
                            <a:lnTo>
                              <a:pt x="50" y="389"/>
                            </a:lnTo>
                            <a:lnTo>
                              <a:pt x="50" y="392"/>
                            </a:lnTo>
                            <a:lnTo>
                              <a:pt x="53" y="396"/>
                            </a:lnTo>
                            <a:lnTo>
                              <a:pt x="54" y="397"/>
                            </a:lnTo>
                            <a:lnTo>
                              <a:pt x="56" y="396"/>
                            </a:lnTo>
                            <a:lnTo>
                              <a:pt x="58" y="395"/>
                            </a:lnTo>
                            <a:lnTo>
                              <a:pt x="59" y="396"/>
                            </a:lnTo>
                            <a:lnTo>
                              <a:pt x="58" y="397"/>
                            </a:lnTo>
                            <a:lnTo>
                              <a:pt x="58" y="398"/>
                            </a:lnTo>
                            <a:lnTo>
                              <a:pt x="62" y="398"/>
                            </a:lnTo>
                            <a:lnTo>
                              <a:pt x="61" y="398"/>
                            </a:lnTo>
                            <a:lnTo>
                              <a:pt x="58" y="399"/>
                            </a:lnTo>
                            <a:lnTo>
                              <a:pt x="56" y="400"/>
                            </a:lnTo>
                            <a:lnTo>
                              <a:pt x="57" y="402"/>
                            </a:lnTo>
                            <a:lnTo>
                              <a:pt x="60" y="404"/>
                            </a:lnTo>
                            <a:lnTo>
                              <a:pt x="62" y="404"/>
                            </a:lnTo>
                            <a:lnTo>
                              <a:pt x="63" y="405"/>
                            </a:lnTo>
                            <a:lnTo>
                              <a:pt x="64" y="405"/>
                            </a:lnTo>
                            <a:lnTo>
                              <a:pt x="66" y="405"/>
                            </a:lnTo>
                            <a:lnTo>
                              <a:pt x="68" y="405"/>
                            </a:lnTo>
                            <a:lnTo>
                              <a:pt x="70" y="406"/>
                            </a:lnTo>
                            <a:lnTo>
                              <a:pt x="71" y="406"/>
                            </a:lnTo>
                            <a:lnTo>
                              <a:pt x="78" y="397"/>
                            </a:lnTo>
                            <a:lnTo>
                              <a:pt x="79" y="393"/>
                            </a:lnTo>
                            <a:lnTo>
                              <a:pt x="81" y="392"/>
                            </a:lnTo>
                            <a:lnTo>
                              <a:pt x="81" y="391"/>
                            </a:lnTo>
                            <a:lnTo>
                              <a:pt x="79" y="390"/>
                            </a:lnTo>
                            <a:lnTo>
                              <a:pt x="78" y="387"/>
                            </a:lnTo>
                            <a:lnTo>
                              <a:pt x="82" y="380"/>
                            </a:lnTo>
                            <a:lnTo>
                              <a:pt x="90" y="373"/>
                            </a:lnTo>
                            <a:lnTo>
                              <a:pt x="93" y="373"/>
                            </a:lnTo>
                            <a:lnTo>
                              <a:pt x="81" y="387"/>
                            </a:lnTo>
                            <a:lnTo>
                              <a:pt x="80" y="388"/>
                            </a:lnTo>
                            <a:lnTo>
                              <a:pt x="81" y="389"/>
                            </a:lnTo>
                            <a:lnTo>
                              <a:pt x="82" y="390"/>
                            </a:lnTo>
                            <a:lnTo>
                              <a:pt x="83" y="395"/>
                            </a:lnTo>
                            <a:lnTo>
                              <a:pt x="90" y="410"/>
                            </a:lnTo>
                            <a:lnTo>
                              <a:pt x="90" y="411"/>
                            </a:lnTo>
                            <a:lnTo>
                              <a:pt x="88" y="415"/>
                            </a:lnTo>
                            <a:lnTo>
                              <a:pt x="87" y="416"/>
                            </a:lnTo>
                            <a:lnTo>
                              <a:pt x="86" y="416"/>
                            </a:lnTo>
                            <a:lnTo>
                              <a:pt x="86" y="418"/>
                            </a:lnTo>
                            <a:lnTo>
                              <a:pt x="87" y="422"/>
                            </a:lnTo>
                            <a:lnTo>
                              <a:pt x="89" y="421"/>
                            </a:lnTo>
                            <a:lnTo>
                              <a:pt x="91" y="421"/>
                            </a:lnTo>
                            <a:lnTo>
                              <a:pt x="92" y="422"/>
                            </a:lnTo>
                            <a:lnTo>
                              <a:pt x="91" y="423"/>
                            </a:lnTo>
                            <a:lnTo>
                              <a:pt x="89" y="425"/>
                            </a:lnTo>
                            <a:lnTo>
                              <a:pt x="90" y="429"/>
                            </a:lnTo>
                            <a:lnTo>
                              <a:pt x="91" y="428"/>
                            </a:lnTo>
                            <a:lnTo>
                              <a:pt x="92" y="430"/>
                            </a:lnTo>
                            <a:lnTo>
                              <a:pt x="91" y="430"/>
                            </a:lnTo>
                            <a:lnTo>
                              <a:pt x="88" y="433"/>
                            </a:lnTo>
                            <a:lnTo>
                              <a:pt x="86" y="433"/>
                            </a:lnTo>
                            <a:lnTo>
                              <a:pt x="84" y="434"/>
                            </a:lnTo>
                            <a:lnTo>
                              <a:pt x="89" y="435"/>
                            </a:lnTo>
                            <a:lnTo>
                              <a:pt x="93" y="434"/>
                            </a:lnTo>
                            <a:lnTo>
                              <a:pt x="95" y="431"/>
                            </a:lnTo>
                            <a:lnTo>
                              <a:pt x="97" y="430"/>
                            </a:lnTo>
                            <a:lnTo>
                              <a:pt x="101" y="427"/>
                            </a:lnTo>
                            <a:lnTo>
                              <a:pt x="103" y="427"/>
                            </a:lnTo>
                            <a:lnTo>
                              <a:pt x="107" y="424"/>
                            </a:lnTo>
                            <a:lnTo>
                              <a:pt x="110" y="417"/>
                            </a:lnTo>
                            <a:lnTo>
                              <a:pt x="111" y="422"/>
                            </a:lnTo>
                            <a:lnTo>
                              <a:pt x="110" y="423"/>
                            </a:lnTo>
                            <a:lnTo>
                              <a:pt x="110" y="425"/>
                            </a:lnTo>
                            <a:lnTo>
                              <a:pt x="110" y="426"/>
                            </a:lnTo>
                            <a:lnTo>
                              <a:pt x="112" y="428"/>
                            </a:lnTo>
                            <a:lnTo>
                              <a:pt x="113" y="428"/>
                            </a:lnTo>
                            <a:lnTo>
                              <a:pt x="114" y="429"/>
                            </a:lnTo>
                            <a:lnTo>
                              <a:pt x="115" y="430"/>
                            </a:lnTo>
                            <a:lnTo>
                              <a:pt x="118" y="428"/>
                            </a:lnTo>
                            <a:lnTo>
                              <a:pt x="119" y="426"/>
                            </a:lnTo>
                            <a:lnTo>
                              <a:pt x="119" y="427"/>
                            </a:lnTo>
                            <a:lnTo>
                              <a:pt x="120" y="427"/>
                            </a:lnTo>
                            <a:lnTo>
                              <a:pt x="120" y="429"/>
                            </a:lnTo>
                            <a:lnTo>
                              <a:pt x="122" y="430"/>
                            </a:lnTo>
                            <a:lnTo>
                              <a:pt x="127" y="440"/>
                            </a:lnTo>
                            <a:lnTo>
                              <a:pt x="129" y="441"/>
                            </a:lnTo>
                            <a:lnTo>
                              <a:pt x="130" y="440"/>
                            </a:lnTo>
                            <a:lnTo>
                              <a:pt x="132" y="438"/>
                            </a:lnTo>
                            <a:lnTo>
                              <a:pt x="132" y="434"/>
                            </a:lnTo>
                            <a:lnTo>
                              <a:pt x="130" y="431"/>
                            </a:lnTo>
                            <a:lnTo>
                              <a:pt x="132" y="428"/>
                            </a:lnTo>
                            <a:lnTo>
                              <a:pt x="134" y="426"/>
                            </a:lnTo>
                            <a:lnTo>
                              <a:pt x="135" y="425"/>
                            </a:lnTo>
                            <a:lnTo>
                              <a:pt x="136" y="424"/>
                            </a:lnTo>
                            <a:lnTo>
                              <a:pt x="136" y="426"/>
                            </a:lnTo>
                            <a:lnTo>
                              <a:pt x="135" y="430"/>
                            </a:lnTo>
                            <a:lnTo>
                              <a:pt x="139" y="434"/>
                            </a:lnTo>
                            <a:lnTo>
                              <a:pt x="142" y="434"/>
                            </a:lnTo>
                            <a:lnTo>
                              <a:pt x="153" y="428"/>
                            </a:lnTo>
                            <a:lnTo>
                              <a:pt x="157" y="423"/>
                            </a:lnTo>
                            <a:lnTo>
                              <a:pt x="160" y="421"/>
                            </a:lnTo>
                            <a:lnTo>
                              <a:pt x="161" y="422"/>
                            </a:lnTo>
                            <a:lnTo>
                              <a:pt x="157" y="429"/>
                            </a:lnTo>
                            <a:lnTo>
                              <a:pt x="155" y="430"/>
                            </a:lnTo>
                            <a:lnTo>
                              <a:pt x="156" y="431"/>
                            </a:lnTo>
                            <a:lnTo>
                              <a:pt x="156" y="431"/>
                            </a:lnTo>
                            <a:lnTo>
                              <a:pt x="154" y="434"/>
                            </a:lnTo>
                            <a:lnTo>
                              <a:pt x="151" y="436"/>
                            </a:lnTo>
                            <a:lnTo>
                              <a:pt x="150" y="443"/>
                            </a:lnTo>
                            <a:lnTo>
                              <a:pt x="152" y="443"/>
                            </a:lnTo>
                            <a:lnTo>
                              <a:pt x="149" y="447"/>
                            </a:lnTo>
                            <a:lnTo>
                              <a:pt x="147" y="461"/>
                            </a:lnTo>
                            <a:lnTo>
                              <a:pt x="142" y="469"/>
                            </a:lnTo>
                            <a:lnTo>
                              <a:pt x="141" y="469"/>
                            </a:lnTo>
                            <a:lnTo>
                              <a:pt x="140" y="469"/>
                            </a:lnTo>
                            <a:lnTo>
                              <a:pt x="140" y="470"/>
                            </a:lnTo>
                            <a:lnTo>
                              <a:pt x="136" y="475"/>
                            </a:lnTo>
                            <a:lnTo>
                              <a:pt x="135" y="475"/>
                            </a:lnTo>
                            <a:lnTo>
                              <a:pt x="133" y="482"/>
                            </a:lnTo>
                            <a:lnTo>
                              <a:pt x="131" y="482"/>
                            </a:lnTo>
                            <a:lnTo>
                              <a:pt x="130" y="483"/>
                            </a:lnTo>
                            <a:lnTo>
                              <a:pt x="129" y="482"/>
                            </a:lnTo>
                            <a:lnTo>
                              <a:pt x="125" y="485"/>
                            </a:lnTo>
                            <a:lnTo>
                              <a:pt x="122" y="486"/>
                            </a:lnTo>
                            <a:lnTo>
                              <a:pt x="118" y="489"/>
                            </a:lnTo>
                            <a:lnTo>
                              <a:pt x="117" y="489"/>
                            </a:lnTo>
                            <a:lnTo>
                              <a:pt x="108" y="500"/>
                            </a:lnTo>
                            <a:lnTo>
                              <a:pt x="107" y="505"/>
                            </a:lnTo>
                            <a:lnTo>
                              <a:pt x="106" y="505"/>
                            </a:lnTo>
                            <a:lnTo>
                              <a:pt x="110" y="507"/>
                            </a:lnTo>
                            <a:lnTo>
                              <a:pt x="111" y="508"/>
                            </a:lnTo>
                            <a:lnTo>
                              <a:pt x="108" y="508"/>
                            </a:lnTo>
                            <a:lnTo>
                              <a:pt x="106" y="506"/>
                            </a:lnTo>
                            <a:lnTo>
                              <a:pt x="105" y="506"/>
                            </a:lnTo>
                            <a:lnTo>
                              <a:pt x="104" y="507"/>
                            </a:lnTo>
                            <a:lnTo>
                              <a:pt x="103" y="508"/>
                            </a:lnTo>
                            <a:lnTo>
                              <a:pt x="102" y="507"/>
                            </a:lnTo>
                            <a:lnTo>
                              <a:pt x="101" y="505"/>
                            </a:lnTo>
                            <a:lnTo>
                              <a:pt x="102" y="504"/>
                            </a:lnTo>
                            <a:lnTo>
                              <a:pt x="102" y="503"/>
                            </a:lnTo>
                            <a:lnTo>
                              <a:pt x="99" y="503"/>
                            </a:lnTo>
                            <a:lnTo>
                              <a:pt x="97" y="502"/>
                            </a:lnTo>
                            <a:lnTo>
                              <a:pt x="96" y="503"/>
                            </a:lnTo>
                            <a:lnTo>
                              <a:pt x="80" y="513"/>
                            </a:lnTo>
                            <a:lnTo>
                              <a:pt x="79" y="515"/>
                            </a:lnTo>
                            <a:lnTo>
                              <a:pt x="78" y="516"/>
                            </a:lnTo>
                            <a:lnTo>
                              <a:pt x="78" y="517"/>
                            </a:lnTo>
                            <a:lnTo>
                              <a:pt x="78" y="519"/>
                            </a:lnTo>
                            <a:lnTo>
                              <a:pt x="74" y="520"/>
                            </a:lnTo>
                            <a:lnTo>
                              <a:pt x="74" y="522"/>
                            </a:lnTo>
                            <a:lnTo>
                              <a:pt x="73" y="523"/>
                            </a:lnTo>
                            <a:lnTo>
                              <a:pt x="72" y="522"/>
                            </a:lnTo>
                            <a:lnTo>
                              <a:pt x="71" y="522"/>
                            </a:lnTo>
                            <a:lnTo>
                              <a:pt x="70" y="523"/>
                            </a:lnTo>
                            <a:lnTo>
                              <a:pt x="68" y="524"/>
                            </a:lnTo>
                            <a:lnTo>
                              <a:pt x="67" y="524"/>
                            </a:lnTo>
                            <a:lnTo>
                              <a:pt x="65" y="525"/>
                            </a:lnTo>
                            <a:lnTo>
                              <a:pt x="65" y="526"/>
                            </a:lnTo>
                            <a:lnTo>
                              <a:pt x="66" y="526"/>
                            </a:lnTo>
                            <a:lnTo>
                              <a:pt x="67" y="528"/>
                            </a:lnTo>
                            <a:lnTo>
                              <a:pt x="67" y="531"/>
                            </a:lnTo>
                            <a:lnTo>
                              <a:pt x="68" y="531"/>
                            </a:lnTo>
                            <a:lnTo>
                              <a:pt x="70" y="530"/>
                            </a:lnTo>
                            <a:lnTo>
                              <a:pt x="70" y="529"/>
                            </a:lnTo>
                            <a:lnTo>
                              <a:pt x="70" y="525"/>
                            </a:lnTo>
                            <a:lnTo>
                              <a:pt x="71" y="526"/>
                            </a:lnTo>
                            <a:lnTo>
                              <a:pt x="72" y="528"/>
                            </a:lnTo>
                            <a:lnTo>
                              <a:pt x="73" y="529"/>
                            </a:lnTo>
                            <a:lnTo>
                              <a:pt x="78" y="527"/>
                            </a:lnTo>
                            <a:lnTo>
                              <a:pt x="77" y="523"/>
                            </a:lnTo>
                            <a:lnTo>
                              <a:pt x="77" y="521"/>
                            </a:lnTo>
                            <a:lnTo>
                              <a:pt x="79" y="523"/>
                            </a:lnTo>
                            <a:lnTo>
                              <a:pt x="79" y="524"/>
                            </a:lnTo>
                            <a:lnTo>
                              <a:pt x="79" y="526"/>
                            </a:lnTo>
                            <a:lnTo>
                              <a:pt x="81" y="526"/>
                            </a:lnTo>
                            <a:lnTo>
                              <a:pt x="82" y="527"/>
                            </a:lnTo>
                            <a:lnTo>
                              <a:pt x="83" y="526"/>
                            </a:lnTo>
                            <a:lnTo>
                              <a:pt x="84" y="525"/>
                            </a:lnTo>
                            <a:lnTo>
                              <a:pt x="85" y="525"/>
                            </a:lnTo>
                            <a:lnTo>
                              <a:pt x="86" y="525"/>
                            </a:lnTo>
                            <a:lnTo>
                              <a:pt x="87" y="523"/>
                            </a:lnTo>
                            <a:lnTo>
                              <a:pt x="88" y="521"/>
                            </a:lnTo>
                            <a:lnTo>
                              <a:pt x="90" y="514"/>
                            </a:lnTo>
                            <a:lnTo>
                              <a:pt x="92" y="513"/>
                            </a:lnTo>
                            <a:lnTo>
                              <a:pt x="94" y="512"/>
                            </a:lnTo>
                            <a:lnTo>
                              <a:pt x="94" y="515"/>
                            </a:lnTo>
                            <a:lnTo>
                              <a:pt x="93" y="518"/>
                            </a:lnTo>
                            <a:lnTo>
                              <a:pt x="93" y="519"/>
                            </a:lnTo>
                            <a:lnTo>
                              <a:pt x="97" y="518"/>
                            </a:lnTo>
                            <a:lnTo>
                              <a:pt x="101" y="516"/>
                            </a:lnTo>
                            <a:lnTo>
                              <a:pt x="104" y="516"/>
                            </a:lnTo>
                            <a:lnTo>
                              <a:pt x="104" y="515"/>
                            </a:lnTo>
                            <a:lnTo>
                              <a:pt x="105" y="514"/>
                            </a:lnTo>
                            <a:lnTo>
                              <a:pt x="105" y="513"/>
                            </a:lnTo>
                            <a:lnTo>
                              <a:pt x="107" y="515"/>
                            </a:lnTo>
                            <a:lnTo>
                              <a:pt x="108" y="513"/>
                            </a:lnTo>
                            <a:lnTo>
                              <a:pt x="108" y="512"/>
                            </a:lnTo>
                            <a:lnTo>
                              <a:pt x="109" y="511"/>
                            </a:lnTo>
                            <a:lnTo>
                              <a:pt x="112" y="511"/>
                            </a:lnTo>
                            <a:lnTo>
                              <a:pt x="113" y="509"/>
                            </a:lnTo>
                            <a:lnTo>
                              <a:pt x="114" y="509"/>
                            </a:lnTo>
                            <a:lnTo>
                              <a:pt x="116" y="509"/>
                            </a:lnTo>
                            <a:lnTo>
                              <a:pt x="117" y="507"/>
                            </a:lnTo>
                            <a:lnTo>
                              <a:pt x="118" y="507"/>
                            </a:lnTo>
                            <a:lnTo>
                              <a:pt x="119" y="509"/>
                            </a:lnTo>
                            <a:lnTo>
                              <a:pt x="119" y="514"/>
                            </a:lnTo>
                            <a:lnTo>
                              <a:pt x="119" y="514"/>
                            </a:lnTo>
                            <a:lnTo>
                              <a:pt x="122" y="506"/>
                            </a:lnTo>
                            <a:lnTo>
                              <a:pt x="123" y="506"/>
                            </a:lnTo>
                            <a:lnTo>
                              <a:pt x="128" y="505"/>
                            </a:lnTo>
                            <a:lnTo>
                              <a:pt x="131" y="503"/>
                            </a:lnTo>
                            <a:lnTo>
                              <a:pt x="133" y="503"/>
                            </a:lnTo>
                            <a:lnTo>
                              <a:pt x="134" y="502"/>
                            </a:lnTo>
                            <a:lnTo>
                              <a:pt x="133" y="498"/>
                            </a:lnTo>
                            <a:lnTo>
                              <a:pt x="131" y="497"/>
                            </a:lnTo>
                            <a:lnTo>
                              <a:pt x="129" y="495"/>
                            </a:lnTo>
                            <a:lnTo>
                              <a:pt x="127" y="493"/>
                            </a:lnTo>
                            <a:lnTo>
                              <a:pt x="127" y="491"/>
                            </a:lnTo>
                            <a:lnTo>
                              <a:pt x="128" y="491"/>
                            </a:lnTo>
                            <a:lnTo>
                              <a:pt x="130" y="495"/>
                            </a:lnTo>
                            <a:lnTo>
                              <a:pt x="133" y="496"/>
                            </a:lnTo>
                            <a:lnTo>
                              <a:pt x="137" y="492"/>
                            </a:lnTo>
                            <a:lnTo>
                              <a:pt x="140" y="491"/>
                            </a:lnTo>
                            <a:lnTo>
                              <a:pt x="144" y="491"/>
                            </a:lnTo>
                            <a:lnTo>
                              <a:pt x="145" y="489"/>
                            </a:lnTo>
                            <a:lnTo>
                              <a:pt x="144" y="489"/>
                            </a:lnTo>
                            <a:lnTo>
                              <a:pt x="142" y="489"/>
                            </a:lnTo>
                            <a:lnTo>
                              <a:pt x="143" y="488"/>
                            </a:lnTo>
                            <a:lnTo>
                              <a:pt x="146" y="486"/>
                            </a:lnTo>
                            <a:lnTo>
                              <a:pt x="147" y="487"/>
                            </a:lnTo>
                            <a:lnTo>
                              <a:pt x="150" y="487"/>
                            </a:lnTo>
                            <a:lnTo>
                              <a:pt x="149" y="484"/>
                            </a:lnTo>
                            <a:lnTo>
                              <a:pt x="150" y="482"/>
                            </a:lnTo>
                            <a:lnTo>
                              <a:pt x="151" y="481"/>
                            </a:lnTo>
                            <a:lnTo>
                              <a:pt x="154" y="483"/>
                            </a:lnTo>
                            <a:lnTo>
                              <a:pt x="158" y="480"/>
                            </a:lnTo>
                            <a:lnTo>
                              <a:pt x="158" y="478"/>
                            </a:lnTo>
                            <a:lnTo>
                              <a:pt x="159" y="479"/>
                            </a:lnTo>
                            <a:lnTo>
                              <a:pt x="160" y="478"/>
                            </a:lnTo>
                            <a:lnTo>
                              <a:pt x="160" y="477"/>
                            </a:lnTo>
                            <a:lnTo>
                              <a:pt x="162" y="478"/>
                            </a:lnTo>
                            <a:lnTo>
                              <a:pt x="162" y="477"/>
                            </a:lnTo>
                            <a:lnTo>
                              <a:pt x="164" y="476"/>
                            </a:lnTo>
                            <a:lnTo>
                              <a:pt x="165" y="473"/>
                            </a:lnTo>
                            <a:lnTo>
                              <a:pt x="165" y="470"/>
                            </a:lnTo>
                            <a:lnTo>
                              <a:pt x="164" y="470"/>
                            </a:lnTo>
                            <a:lnTo>
                              <a:pt x="163" y="470"/>
                            </a:lnTo>
                            <a:lnTo>
                              <a:pt x="164" y="468"/>
                            </a:lnTo>
                            <a:lnTo>
                              <a:pt x="169" y="465"/>
                            </a:lnTo>
                            <a:lnTo>
                              <a:pt x="170" y="466"/>
                            </a:lnTo>
                            <a:lnTo>
                              <a:pt x="171" y="462"/>
                            </a:lnTo>
                            <a:lnTo>
                              <a:pt x="174" y="463"/>
                            </a:lnTo>
                            <a:lnTo>
                              <a:pt x="174" y="461"/>
                            </a:lnTo>
                            <a:lnTo>
                              <a:pt x="175" y="460"/>
                            </a:lnTo>
                            <a:lnTo>
                              <a:pt x="175" y="458"/>
                            </a:lnTo>
                            <a:lnTo>
                              <a:pt x="177" y="458"/>
                            </a:lnTo>
                            <a:lnTo>
                              <a:pt x="179" y="459"/>
                            </a:lnTo>
                            <a:lnTo>
                              <a:pt x="180" y="456"/>
                            </a:lnTo>
                            <a:lnTo>
                              <a:pt x="182" y="456"/>
                            </a:lnTo>
                            <a:lnTo>
                              <a:pt x="184" y="453"/>
                            </a:lnTo>
                            <a:lnTo>
                              <a:pt x="185" y="452"/>
                            </a:lnTo>
                            <a:lnTo>
                              <a:pt x="191" y="450"/>
                            </a:lnTo>
                            <a:lnTo>
                              <a:pt x="193" y="447"/>
                            </a:lnTo>
                            <a:lnTo>
                              <a:pt x="195" y="448"/>
                            </a:lnTo>
                            <a:lnTo>
                              <a:pt x="197" y="447"/>
                            </a:lnTo>
                            <a:lnTo>
                              <a:pt x="198" y="444"/>
                            </a:lnTo>
                            <a:lnTo>
                              <a:pt x="196" y="443"/>
                            </a:lnTo>
                            <a:lnTo>
                              <a:pt x="198" y="442"/>
                            </a:lnTo>
                            <a:lnTo>
                              <a:pt x="198" y="441"/>
                            </a:lnTo>
                            <a:lnTo>
                              <a:pt x="198" y="439"/>
                            </a:lnTo>
                            <a:lnTo>
                              <a:pt x="198" y="438"/>
                            </a:lnTo>
                            <a:lnTo>
                              <a:pt x="200" y="438"/>
                            </a:lnTo>
                            <a:lnTo>
                              <a:pt x="202" y="435"/>
                            </a:lnTo>
                            <a:lnTo>
                              <a:pt x="206" y="433"/>
                            </a:lnTo>
                            <a:lnTo>
                              <a:pt x="208" y="431"/>
                            </a:lnTo>
                            <a:lnTo>
                              <a:pt x="208" y="428"/>
                            </a:lnTo>
                            <a:lnTo>
                              <a:pt x="208" y="426"/>
                            </a:lnTo>
                            <a:lnTo>
                              <a:pt x="204" y="425"/>
                            </a:lnTo>
                            <a:lnTo>
                              <a:pt x="203" y="424"/>
                            </a:lnTo>
                            <a:lnTo>
                              <a:pt x="201" y="423"/>
                            </a:lnTo>
                            <a:lnTo>
                              <a:pt x="197" y="424"/>
                            </a:lnTo>
                            <a:lnTo>
                              <a:pt x="196" y="423"/>
                            </a:lnTo>
                            <a:lnTo>
                              <a:pt x="198" y="414"/>
                            </a:lnTo>
                            <a:lnTo>
                              <a:pt x="202" y="414"/>
                            </a:lnTo>
                            <a:lnTo>
                              <a:pt x="203" y="412"/>
                            </a:lnTo>
                            <a:lnTo>
                              <a:pt x="203" y="410"/>
                            </a:lnTo>
                            <a:lnTo>
                              <a:pt x="205" y="409"/>
                            </a:lnTo>
                            <a:lnTo>
                              <a:pt x="205" y="407"/>
                            </a:lnTo>
                            <a:lnTo>
                              <a:pt x="204" y="405"/>
                            </a:lnTo>
                            <a:lnTo>
                              <a:pt x="206" y="406"/>
                            </a:lnTo>
                            <a:lnTo>
                              <a:pt x="206" y="404"/>
                            </a:lnTo>
                            <a:lnTo>
                              <a:pt x="208" y="403"/>
                            </a:lnTo>
                            <a:lnTo>
                              <a:pt x="208" y="405"/>
                            </a:lnTo>
                            <a:lnTo>
                              <a:pt x="211" y="405"/>
                            </a:lnTo>
                            <a:lnTo>
                              <a:pt x="213" y="404"/>
                            </a:lnTo>
                            <a:lnTo>
                              <a:pt x="213" y="402"/>
                            </a:lnTo>
                            <a:lnTo>
                              <a:pt x="210" y="401"/>
                            </a:lnTo>
                            <a:lnTo>
                              <a:pt x="212" y="400"/>
                            </a:lnTo>
                            <a:lnTo>
                              <a:pt x="216" y="400"/>
                            </a:lnTo>
                            <a:lnTo>
                              <a:pt x="218" y="396"/>
                            </a:lnTo>
                            <a:lnTo>
                              <a:pt x="218" y="395"/>
                            </a:lnTo>
                            <a:lnTo>
                              <a:pt x="218" y="393"/>
                            </a:lnTo>
                            <a:lnTo>
                              <a:pt x="212" y="389"/>
                            </a:lnTo>
                            <a:lnTo>
                              <a:pt x="214" y="388"/>
                            </a:lnTo>
                            <a:lnTo>
                              <a:pt x="216" y="390"/>
                            </a:lnTo>
                            <a:lnTo>
                              <a:pt x="219" y="390"/>
                            </a:lnTo>
                            <a:lnTo>
                              <a:pt x="224" y="385"/>
                            </a:lnTo>
                            <a:lnTo>
                              <a:pt x="225" y="380"/>
                            </a:lnTo>
                            <a:lnTo>
                              <a:pt x="230" y="374"/>
                            </a:lnTo>
                            <a:lnTo>
                              <a:pt x="231" y="371"/>
                            </a:lnTo>
                            <a:lnTo>
                              <a:pt x="240" y="366"/>
                            </a:lnTo>
                            <a:lnTo>
                              <a:pt x="246" y="360"/>
                            </a:lnTo>
                            <a:lnTo>
                              <a:pt x="246" y="358"/>
                            </a:lnTo>
                            <a:lnTo>
                              <a:pt x="245" y="355"/>
                            </a:lnTo>
                            <a:lnTo>
                              <a:pt x="253" y="330"/>
                            </a:lnTo>
                            <a:lnTo>
                              <a:pt x="254" y="331"/>
                            </a:lnTo>
                            <a:lnTo>
                              <a:pt x="253" y="344"/>
                            </a:lnTo>
                            <a:lnTo>
                              <a:pt x="249" y="353"/>
                            </a:lnTo>
                            <a:lnTo>
                              <a:pt x="248" y="360"/>
                            </a:lnTo>
                            <a:lnTo>
                              <a:pt x="249" y="361"/>
                            </a:lnTo>
                            <a:lnTo>
                              <a:pt x="254" y="361"/>
                            </a:lnTo>
                            <a:lnTo>
                              <a:pt x="259" y="355"/>
                            </a:lnTo>
                            <a:lnTo>
                              <a:pt x="263" y="353"/>
                            </a:lnTo>
                            <a:lnTo>
                              <a:pt x="266" y="353"/>
                            </a:lnTo>
                            <a:lnTo>
                              <a:pt x="264" y="355"/>
                            </a:lnTo>
                            <a:lnTo>
                              <a:pt x="262" y="356"/>
                            </a:lnTo>
                            <a:lnTo>
                              <a:pt x="259" y="358"/>
                            </a:lnTo>
                            <a:lnTo>
                              <a:pt x="258" y="361"/>
                            </a:lnTo>
                            <a:lnTo>
                              <a:pt x="256" y="362"/>
                            </a:lnTo>
                            <a:lnTo>
                              <a:pt x="256" y="365"/>
                            </a:lnTo>
                            <a:lnTo>
                              <a:pt x="258" y="367"/>
                            </a:lnTo>
                            <a:lnTo>
                              <a:pt x="270" y="371"/>
                            </a:lnTo>
                            <a:lnTo>
                              <a:pt x="259" y="370"/>
                            </a:lnTo>
                            <a:lnTo>
                              <a:pt x="254" y="371"/>
                            </a:lnTo>
                            <a:lnTo>
                              <a:pt x="252" y="371"/>
                            </a:lnTo>
                            <a:lnTo>
                              <a:pt x="251" y="368"/>
                            </a:lnTo>
                            <a:lnTo>
                              <a:pt x="249" y="368"/>
                            </a:lnTo>
                            <a:lnTo>
                              <a:pt x="237" y="375"/>
                            </a:lnTo>
                            <a:lnTo>
                              <a:pt x="236" y="377"/>
                            </a:lnTo>
                            <a:lnTo>
                              <a:pt x="237" y="385"/>
                            </a:lnTo>
                            <a:lnTo>
                              <a:pt x="237" y="389"/>
                            </a:lnTo>
                            <a:lnTo>
                              <a:pt x="235" y="391"/>
                            </a:lnTo>
                            <a:lnTo>
                              <a:pt x="233" y="394"/>
                            </a:lnTo>
                            <a:lnTo>
                              <a:pt x="232" y="397"/>
                            </a:lnTo>
                            <a:lnTo>
                              <a:pt x="232" y="399"/>
                            </a:lnTo>
                            <a:lnTo>
                              <a:pt x="230" y="401"/>
                            </a:lnTo>
                            <a:lnTo>
                              <a:pt x="230" y="404"/>
                            </a:lnTo>
                            <a:lnTo>
                              <a:pt x="231" y="405"/>
                            </a:lnTo>
                            <a:lnTo>
                              <a:pt x="234" y="407"/>
                            </a:lnTo>
                            <a:lnTo>
                              <a:pt x="241" y="403"/>
                            </a:lnTo>
                            <a:lnTo>
                              <a:pt x="242" y="403"/>
                            </a:lnTo>
                            <a:lnTo>
                              <a:pt x="240" y="408"/>
                            </a:lnTo>
                            <a:lnTo>
                              <a:pt x="238" y="410"/>
                            </a:lnTo>
                            <a:lnTo>
                              <a:pt x="236" y="410"/>
                            </a:lnTo>
                            <a:lnTo>
                              <a:pt x="236" y="411"/>
                            </a:lnTo>
                            <a:lnTo>
                              <a:pt x="237" y="412"/>
                            </a:lnTo>
                            <a:lnTo>
                              <a:pt x="234" y="411"/>
                            </a:lnTo>
                            <a:lnTo>
                              <a:pt x="233" y="411"/>
                            </a:lnTo>
                            <a:lnTo>
                              <a:pt x="233" y="412"/>
                            </a:lnTo>
                            <a:lnTo>
                              <a:pt x="232" y="414"/>
                            </a:lnTo>
                            <a:lnTo>
                              <a:pt x="231" y="412"/>
                            </a:lnTo>
                            <a:lnTo>
                              <a:pt x="230" y="414"/>
                            </a:lnTo>
                            <a:lnTo>
                              <a:pt x="230" y="415"/>
                            </a:lnTo>
                            <a:lnTo>
                              <a:pt x="229" y="416"/>
                            </a:lnTo>
                            <a:lnTo>
                              <a:pt x="229" y="418"/>
                            </a:lnTo>
                            <a:lnTo>
                              <a:pt x="231" y="418"/>
                            </a:lnTo>
                            <a:lnTo>
                              <a:pt x="232" y="420"/>
                            </a:lnTo>
                            <a:lnTo>
                              <a:pt x="235" y="418"/>
                            </a:lnTo>
                            <a:lnTo>
                              <a:pt x="239" y="418"/>
                            </a:lnTo>
                            <a:lnTo>
                              <a:pt x="239" y="416"/>
                            </a:lnTo>
                            <a:lnTo>
                              <a:pt x="239" y="415"/>
                            </a:lnTo>
                            <a:lnTo>
                              <a:pt x="241" y="416"/>
                            </a:lnTo>
                            <a:lnTo>
                              <a:pt x="243" y="417"/>
                            </a:lnTo>
                            <a:lnTo>
                              <a:pt x="248" y="410"/>
                            </a:lnTo>
                            <a:lnTo>
                              <a:pt x="249" y="410"/>
                            </a:lnTo>
                            <a:lnTo>
                              <a:pt x="251" y="409"/>
                            </a:lnTo>
                            <a:lnTo>
                              <a:pt x="250" y="415"/>
                            </a:lnTo>
                            <a:lnTo>
                              <a:pt x="254" y="409"/>
                            </a:lnTo>
                            <a:lnTo>
                              <a:pt x="254" y="407"/>
                            </a:lnTo>
                            <a:lnTo>
                              <a:pt x="257" y="405"/>
                            </a:lnTo>
                            <a:lnTo>
                              <a:pt x="258" y="405"/>
                            </a:lnTo>
                            <a:lnTo>
                              <a:pt x="259" y="403"/>
                            </a:lnTo>
                            <a:lnTo>
                              <a:pt x="259" y="401"/>
                            </a:lnTo>
                            <a:lnTo>
                              <a:pt x="259" y="400"/>
                            </a:lnTo>
                            <a:lnTo>
                              <a:pt x="260" y="398"/>
                            </a:lnTo>
                            <a:lnTo>
                              <a:pt x="262" y="405"/>
                            </a:lnTo>
                            <a:lnTo>
                              <a:pt x="263" y="398"/>
                            </a:lnTo>
                            <a:lnTo>
                              <a:pt x="264" y="397"/>
                            </a:lnTo>
                            <a:lnTo>
                              <a:pt x="264" y="394"/>
                            </a:lnTo>
                            <a:lnTo>
                              <a:pt x="265" y="397"/>
                            </a:lnTo>
                            <a:lnTo>
                              <a:pt x="266" y="397"/>
                            </a:lnTo>
                            <a:lnTo>
                              <a:pt x="267" y="397"/>
                            </a:lnTo>
                            <a:lnTo>
                              <a:pt x="269" y="398"/>
                            </a:lnTo>
                            <a:lnTo>
                              <a:pt x="273" y="398"/>
                            </a:lnTo>
                            <a:lnTo>
                              <a:pt x="275" y="397"/>
                            </a:lnTo>
                            <a:lnTo>
                              <a:pt x="277" y="396"/>
                            </a:lnTo>
                            <a:lnTo>
                              <a:pt x="278" y="393"/>
                            </a:lnTo>
                            <a:lnTo>
                              <a:pt x="279" y="393"/>
                            </a:lnTo>
                            <a:lnTo>
                              <a:pt x="281" y="392"/>
                            </a:lnTo>
                            <a:lnTo>
                              <a:pt x="282" y="390"/>
                            </a:lnTo>
                            <a:lnTo>
                              <a:pt x="281" y="390"/>
                            </a:lnTo>
                            <a:lnTo>
                              <a:pt x="280" y="389"/>
                            </a:lnTo>
                            <a:lnTo>
                              <a:pt x="279" y="389"/>
                            </a:lnTo>
                            <a:lnTo>
                              <a:pt x="280" y="387"/>
                            </a:lnTo>
                            <a:lnTo>
                              <a:pt x="282" y="385"/>
                            </a:lnTo>
                            <a:lnTo>
                              <a:pt x="283" y="385"/>
                            </a:lnTo>
                            <a:lnTo>
                              <a:pt x="284" y="382"/>
                            </a:lnTo>
                            <a:lnTo>
                              <a:pt x="282" y="380"/>
                            </a:lnTo>
                            <a:lnTo>
                              <a:pt x="280" y="382"/>
                            </a:lnTo>
                            <a:lnTo>
                              <a:pt x="279" y="382"/>
                            </a:lnTo>
                            <a:lnTo>
                              <a:pt x="276" y="383"/>
                            </a:lnTo>
                            <a:lnTo>
                              <a:pt x="275" y="381"/>
                            </a:lnTo>
                            <a:lnTo>
                              <a:pt x="278" y="380"/>
                            </a:lnTo>
                            <a:lnTo>
                              <a:pt x="280" y="378"/>
                            </a:lnTo>
                            <a:lnTo>
                              <a:pt x="280" y="376"/>
                            </a:lnTo>
                            <a:lnTo>
                              <a:pt x="279" y="377"/>
                            </a:lnTo>
                            <a:lnTo>
                              <a:pt x="279" y="376"/>
                            </a:lnTo>
                            <a:lnTo>
                              <a:pt x="276" y="376"/>
                            </a:lnTo>
                            <a:lnTo>
                              <a:pt x="276" y="374"/>
                            </a:lnTo>
                            <a:lnTo>
                              <a:pt x="275" y="374"/>
                            </a:lnTo>
                            <a:lnTo>
                              <a:pt x="276" y="372"/>
                            </a:lnTo>
                            <a:lnTo>
                              <a:pt x="279" y="371"/>
                            </a:lnTo>
                            <a:lnTo>
                              <a:pt x="280" y="369"/>
                            </a:lnTo>
                            <a:lnTo>
                              <a:pt x="278" y="368"/>
                            </a:lnTo>
                            <a:lnTo>
                              <a:pt x="280" y="365"/>
                            </a:lnTo>
                            <a:lnTo>
                              <a:pt x="281" y="364"/>
                            </a:lnTo>
                            <a:lnTo>
                              <a:pt x="282" y="366"/>
                            </a:lnTo>
                            <a:lnTo>
                              <a:pt x="283" y="366"/>
                            </a:lnTo>
                            <a:lnTo>
                              <a:pt x="284" y="363"/>
                            </a:lnTo>
                            <a:lnTo>
                              <a:pt x="287" y="361"/>
                            </a:lnTo>
                            <a:lnTo>
                              <a:pt x="287" y="363"/>
                            </a:lnTo>
                            <a:lnTo>
                              <a:pt x="284" y="370"/>
                            </a:lnTo>
                            <a:lnTo>
                              <a:pt x="285" y="371"/>
                            </a:lnTo>
                            <a:lnTo>
                              <a:pt x="287" y="371"/>
                            </a:lnTo>
                            <a:lnTo>
                              <a:pt x="288" y="370"/>
                            </a:lnTo>
                            <a:lnTo>
                              <a:pt x="289" y="363"/>
                            </a:lnTo>
                            <a:lnTo>
                              <a:pt x="290" y="367"/>
                            </a:lnTo>
                            <a:lnTo>
                              <a:pt x="290" y="369"/>
                            </a:lnTo>
                            <a:lnTo>
                              <a:pt x="296" y="369"/>
                            </a:lnTo>
                            <a:lnTo>
                              <a:pt x="298" y="369"/>
                            </a:lnTo>
                            <a:lnTo>
                              <a:pt x="300" y="368"/>
                            </a:lnTo>
                            <a:lnTo>
                              <a:pt x="302" y="366"/>
                            </a:lnTo>
                            <a:lnTo>
                              <a:pt x="305" y="364"/>
                            </a:lnTo>
                            <a:lnTo>
                              <a:pt x="308" y="364"/>
                            </a:lnTo>
                            <a:lnTo>
                              <a:pt x="308" y="365"/>
                            </a:lnTo>
                            <a:lnTo>
                              <a:pt x="304" y="366"/>
                            </a:lnTo>
                            <a:lnTo>
                              <a:pt x="303" y="372"/>
                            </a:lnTo>
                            <a:lnTo>
                              <a:pt x="305" y="373"/>
                            </a:lnTo>
                            <a:lnTo>
                              <a:pt x="309" y="371"/>
                            </a:lnTo>
                            <a:lnTo>
                              <a:pt x="309" y="373"/>
                            </a:lnTo>
                            <a:lnTo>
                              <a:pt x="302" y="376"/>
                            </a:lnTo>
                            <a:lnTo>
                              <a:pt x="306" y="377"/>
                            </a:lnTo>
                            <a:lnTo>
                              <a:pt x="311" y="373"/>
                            </a:lnTo>
                            <a:lnTo>
                              <a:pt x="312" y="374"/>
                            </a:lnTo>
                            <a:lnTo>
                              <a:pt x="308" y="378"/>
                            </a:lnTo>
                            <a:lnTo>
                              <a:pt x="312" y="377"/>
                            </a:lnTo>
                            <a:lnTo>
                              <a:pt x="314" y="378"/>
                            </a:lnTo>
                            <a:lnTo>
                              <a:pt x="316" y="378"/>
                            </a:lnTo>
                            <a:lnTo>
                              <a:pt x="317" y="378"/>
                            </a:lnTo>
                            <a:lnTo>
                              <a:pt x="315" y="381"/>
                            </a:lnTo>
                            <a:lnTo>
                              <a:pt x="317" y="382"/>
                            </a:lnTo>
                            <a:lnTo>
                              <a:pt x="321" y="387"/>
                            </a:lnTo>
                            <a:lnTo>
                              <a:pt x="322" y="387"/>
                            </a:lnTo>
                            <a:lnTo>
                              <a:pt x="324" y="387"/>
                            </a:lnTo>
                            <a:lnTo>
                              <a:pt x="324" y="386"/>
                            </a:lnTo>
                            <a:lnTo>
                              <a:pt x="325" y="385"/>
                            </a:lnTo>
                            <a:lnTo>
                              <a:pt x="325" y="384"/>
                            </a:lnTo>
                            <a:lnTo>
                              <a:pt x="325" y="383"/>
                            </a:lnTo>
                            <a:lnTo>
                              <a:pt x="327" y="383"/>
                            </a:lnTo>
                            <a:lnTo>
                              <a:pt x="328" y="384"/>
                            </a:lnTo>
                            <a:lnTo>
                              <a:pt x="328" y="386"/>
                            </a:lnTo>
                            <a:lnTo>
                              <a:pt x="328" y="388"/>
                            </a:lnTo>
                            <a:lnTo>
                              <a:pt x="331" y="389"/>
                            </a:lnTo>
                            <a:lnTo>
                              <a:pt x="332" y="391"/>
                            </a:lnTo>
                            <a:lnTo>
                              <a:pt x="333" y="392"/>
                            </a:lnTo>
                            <a:lnTo>
                              <a:pt x="333" y="391"/>
                            </a:lnTo>
                            <a:lnTo>
                              <a:pt x="335" y="392"/>
                            </a:lnTo>
                            <a:lnTo>
                              <a:pt x="337" y="391"/>
                            </a:lnTo>
                            <a:lnTo>
                              <a:pt x="338" y="392"/>
                            </a:lnTo>
                            <a:lnTo>
                              <a:pt x="340" y="394"/>
                            </a:lnTo>
                            <a:lnTo>
                              <a:pt x="340" y="395"/>
                            </a:lnTo>
                            <a:lnTo>
                              <a:pt x="339" y="396"/>
                            </a:lnTo>
                            <a:lnTo>
                              <a:pt x="340" y="397"/>
                            </a:lnTo>
                            <a:lnTo>
                              <a:pt x="343" y="397"/>
                            </a:lnTo>
                            <a:lnTo>
                              <a:pt x="346" y="396"/>
                            </a:lnTo>
                            <a:lnTo>
                              <a:pt x="355" y="396"/>
                            </a:lnTo>
                            <a:lnTo>
                              <a:pt x="355" y="394"/>
                            </a:lnTo>
                            <a:lnTo>
                              <a:pt x="358" y="395"/>
                            </a:lnTo>
                            <a:lnTo>
                              <a:pt x="359" y="394"/>
                            </a:lnTo>
                            <a:lnTo>
                              <a:pt x="362" y="395"/>
                            </a:lnTo>
                            <a:lnTo>
                              <a:pt x="364" y="396"/>
                            </a:lnTo>
                            <a:lnTo>
                              <a:pt x="374" y="398"/>
                            </a:lnTo>
                            <a:lnTo>
                              <a:pt x="378" y="396"/>
                            </a:lnTo>
                            <a:lnTo>
                              <a:pt x="379" y="397"/>
                            </a:lnTo>
                            <a:lnTo>
                              <a:pt x="379" y="398"/>
                            </a:lnTo>
                            <a:lnTo>
                              <a:pt x="378" y="399"/>
                            </a:lnTo>
                            <a:lnTo>
                              <a:pt x="377" y="400"/>
                            </a:lnTo>
                            <a:lnTo>
                              <a:pt x="383" y="403"/>
                            </a:lnTo>
                            <a:lnTo>
                              <a:pt x="394" y="405"/>
                            </a:lnTo>
                            <a:lnTo>
                              <a:pt x="398" y="402"/>
                            </a:lnTo>
                            <a:lnTo>
                              <a:pt x="403" y="398"/>
                            </a:lnTo>
                            <a:lnTo>
                              <a:pt x="403" y="395"/>
                            </a:lnTo>
                            <a:lnTo>
                              <a:pt x="404" y="395"/>
                            </a:lnTo>
                            <a:lnTo>
                              <a:pt x="409" y="400"/>
                            </a:lnTo>
                            <a:lnTo>
                              <a:pt x="411" y="401"/>
                            </a:lnTo>
                            <a:lnTo>
                              <a:pt x="410" y="401"/>
                            </a:lnTo>
                            <a:lnTo>
                              <a:pt x="408" y="403"/>
                            </a:lnTo>
                            <a:lnTo>
                              <a:pt x="409" y="408"/>
                            </a:lnTo>
                            <a:lnTo>
                              <a:pt x="408" y="409"/>
                            </a:lnTo>
                            <a:lnTo>
                              <a:pt x="407" y="408"/>
                            </a:lnTo>
                            <a:lnTo>
                              <a:pt x="407" y="403"/>
                            </a:lnTo>
                            <a:lnTo>
                              <a:pt x="407" y="402"/>
                            </a:lnTo>
                            <a:lnTo>
                              <a:pt x="407" y="400"/>
                            </a:lnTo>
                            <a:lnTo>
                              <a:pt x="406" y="398"/>
                            </a:lnTo>
                            <a:lnTo>
                              <a:pt x="406" y="397"/>
                            </a:lnTo>
                            <a:lnTo>
                              <a:pt x="404" y="399"/>
                            </a:lnTo>
                            <a:lnTo>
                              <a:pt x="404" y="400"/>
                            </a:lnTo>
                            <a:lnTo>
                              <a:pt x="404" y="403"/>
                            </a:lnTo>
                            <a:lnTo>
                              <a:pt x="405" y="404"/>
                            </a:lnTo>
                            <a:lnTo>
                              <a:pt x="405" y="406"/>
                            </a:lnTo>
                            <a:lnTo>
                              <a:pt x="404" y="408"/>
                            </a:lnTo>
                            <a:lnTo>
                              <a:pt x="403" y="409"/>
                            </a:lnTo>
                            <a:lnTo>
                              <a:pt x="401" y="410"/>
                            </a:lnTo>
                            <a:lnTo>
                              <a:pt x="402" y="411"/>
                            </a:lnTo>
                            <a:lnTo>
                              <a:pt x="405" y="413"/>
                            </a:lnTo>
                            <a:lnTo>
                              <a:pt x="406" y="414"/>
                            </a:lnTo>
                            <a:lnTo>
                              <a:pt x="407" y="414"/>
                            </a:lnTo>
                            <a:lnTo>
                              <a:pt x="408" y="414"/>
                            </a:lnTo>
                            <a:lnTo>
                              <a:pt x="409" y="415"/>
                            </a:lnTo>
                            <a:lnTo>
                              <a:pt x="409" y="416"/>
                            </a:lnTo>
                            <a:lnTo>
                              <a:pt x="413" y="417"/>
                            </a:lnTo>
                            <a:lnTo>
                              <a:pt x="417" y="421"/>
                            </a:lnTo>
                            <a:lnTo>
                              <a:pt x="417" y="420"/>
                            </a:lnTo>
                            <a:lnTo>
                              <a:pt x="418" y="419"/>
                            </a:lnTo>
                            <a:lnTo>
                              <a:pt x="422" y="419"/>
                            </a:lnTo>
                            <a:lnTo>
                              <a:pt x="422" y="418"/>
                            </a:lnTo>
                            <a:lnTo>
                              <a:pt x="422" y="416"/>
                            </a:lnTo>
                            <a:lnTo>
                              <a:pt x="421" y="414"/>
                            </a:lnTo>
                            <a:lnTo>
                              <a:pt x="422" y="414"/>
                            </a:lnTo>
                            <a:lnTo>
                              <a:pt x="423" y="414"/>
                            </a:lnTo>
                            <a:lnTo>
                              <a:pt x="424" y="412"/>
                            </a:lnTo>
                            <a:lnTo>
                              <a:pt x="410" y="396"/>
                            </a:lnTo>
                            <a:lnTo>
                              <a:pt x="411" y="395"/>
                            </a:lnTo>
                            <a:lnTo>
                              <a:pt x="411" y="388"/>
                            </a:lnTo>
                            <a:lnTo>
                              <a:pt x="402" y="388"/>
                            </a:lnTo>
                            <a:lnTo>
                              <a:pt x="399" y="392"/>
                            </a:lnTo>
                            <a:lnTo>
                              <a:pt x="397" y="392"/>
                            </a:lnTo>
                            <a:lnTo>
                              <a:pt x="394" y="389"/>
                            </a:lnTo>
                            <a:lnTo>
                              <a:pt x="390" y="392"/>
                            </a:lnTo>
                            <a:lnTo>
                              <a:pt x="385" y="389"/>
                            </a:lnTo>
                            <a:lnTo>
                              <a:pt x="385" y="379"/>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35" name="Freeform 81">
                        <a:extLst>
                          <a:ext uri="{FF2B5EF4-FFF2-40B4-BE49-F238E27FC236}">
                            <a16:creationId xmlns:a16="http://schemas.microsoft.com/office/drawing/2014/main" xmlns="" id="{E7682EF5-B9B2-354B-9D83-15898A0B82BD}"/>
                          </a:ext>
                        </a:extLst>
                      </p:cNvPr>
                      <p:cNvSpPr/>
                      <p:nvPr/>
                    </p:nvSpPr>
                    <p:spPr>
                      <a:xfrm>
                        <a:off x="1254125" y="3182938"/>
                        <a:ext cx="31750" cy="38100"/>
                      </a:xfrm>
                      <a:custGeom>
                        <a:avLst/>
                        <a:gdLst>
                          <a:gd name="T0" fmla="*/ 15 w 20"/>
                          <a:gd name="T1" fmla="*/ 3 h 24"/>
                          <a:gd name="T2" fmla="*/ 17 w 20"/>
                          <a:gd name="T3" fmla="*/ 2 h 24"/>
                          <a:gd name="T4" fmla="*/ 18 w 20"/>
                          <a:gd name="T5" fmla="*/ 1 h 24"/>
                          <a:gd name="T6" fmla="*/ 19 w 20"/>
                          <a:gd name="T7" fmla="*/ 1 h 24"/>
                          <a:gd name="T8" fmla="*/ 20 w 20"/>
                          <a:gd name="T9" fmla="*/ 5 h 24"/>
                          <a:gd name="T10" fmla="*/ 15 w 20"/>
                          <a:gd name="T11" fmla="*/ 23 h 24"/>
                          <a:gd name="T12" fmla="*/ 14 w 20"/>
                          <a:gd name="T13" fmla="*/ 22 h 24"/>
                          <a:gd name="T14" fmla="*/ 12 w 20"/>
                          <a:gd name="T15" fmla="*/ 21 h 24"/>
                          <a:gd name="T16" fmla="*/ 11 w 20"/>
                          <a:gd name="T17" fmla="*/ 22 h 24"/>
                          <a:gd name="T18" fmla="*/ 10 w 20"/>
                          <a:gd name="T19" fmla="*/ 24 h 24"/>
                          <a:gd name="T20" fmla="*/ 9 w 20"/>
                          <a:gd name="T21" fmla="*/ 23 h 24"/>
                          <a:gd name="T22" fmla="*/ 8 w 20"/>
                          <a:gd name="T23" fmla="*/ 22 h 24"/>
                          <a:gd name="T24" fmla="*/ 7 w 20"/>
                          <a:gd name="T25" fmla="*/ 19 h 24"/>
                          <a:gd name="T26" fmla="*/ 8 w 20"/>
                          <a:gd name="T27" fmla="*/ 20 h 24"/>
                          <a:gd name="T28" fmla="*/ 10 w 20"/>
                          <a:gd name="T29" fmla="*/ 18 h 24"/>
                          <a:gd name="T30" fmla="*/ 9 w 20"/>
                          <a:gd name="T31" fmla="*/ 16 h 24"/>
                          <a:gd name="T32" fmla="*/ 5 w 20"/>
                          <a:gd name="T33" fmla="*/ 15 h 24"/>
                          <a:gd name="T34" fmla="*/ 3 w 20"/>
                          <a:gd name="T35" fmla="*/ 13 h 24"/>
                          <a:gd name="T36" fmla="*/ 1 w 20"/>
                          <a:gd name="T37" fmla="*/ 6 h 24"/>
                          <a:gd name="T38" fmla="*/ 0 w 20"/>
                          <a:gd name="T39" fmla="*/ 5 h 24"/>
                          <a:gd name="T40" fmla="*/ 0 w 20"/>
                          <a:gd name="T41" fmla="*/ 0 h 24"/>
                          <a:gd name="T42" fmla="*/ 6 w 20"/>
                          <a:gd name="T43" fmla="*/ 0 h 24"/>
                          <a:gd name="T44" fmla="*/ 7 w 20"/>
                          <a:gd name="T45" fmla="*/ 1 h 24"/>
                          <a:gd name="T46" fmla="*/ 6 w 20"/>
                          <a:gd name="T47" fmla="*/ 5 h 24"/>
                          <a:gd name="T48" fmla="*/ 7 w 20"/>
                          <a:gd name="T49" fmla="*/ 3 h 24"/>
                          <a:gd name="T50" fmla="*/ 8 w 20"/>
                          <a:gd name="T51" fmla="*/ 2 h 24"/>
                          <a:gd name="T52" fmla="*/ 10 w 20"/>
                          <a:gd name="T53" fmla="*/ 1 h 24"/>
                          <a:gd name="T54" fmla="*/ 12 w 20"/>
                          <a:gd name="T55" fmla="*/ 4 h 24"/>
                          <a:gd name="T56" fmla="*/ 12 w 20"/>
                          <a:gd name="T57" fmla="*/ 8 h 24"/>
                          <a:gd name="T58" fmla="*/ 11 w 20"/>
                          <a:gd name="T59" fmla="*/ 9 h 24"/>
                          <a:gd name="T60" fmla="*/ 6 w 20"/>
                          <a:gd name="T61" fmla="*/ 12 h 24"/>
                          <a:gd name="T62" fmla="*/ 9 w 20"/>
                          <a:gd name="T63" fmla="*/ 12 h 24"/>
                          <a:gd name="T64" fmla="*/ 9 w 20"/>
                          <a:gd name="T65" fmla="*/ 13 h 24"/>
                          <a:gd name="T66" fmla="*/ 10 w 20"/>
                          <a:gd name="T67" fmla="*/ 13 h 24"/>
                          <a:gd name="T68" fmla="*/ 12 w 20"/>
                          <a:gd name="T69" fmla="*/ 11 h 24"/>
                          <a:gd name="T70" fmla="*/ 14 w 20"/>
                          <a:gd name="T71" fmla="*/ 7 h 24"/>
                          <a:gd name="T72" fmla="*/ 14 w 20"/>
                          <a:gd name="T73" fmla="*/ 3 h 24"/>
                          <a:gd name="T74" fmla="*/ 15 w 20"/>
                          <a:gd name="T75"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 h="24">
                            <a:moveTo>
                              <a:pt x="15" y="3"/>
                            </a:moveTo>
                            <a:lnTo>
                              <a:pt x="17" y="2"/>
                            </a:lnTo>
                            <a:lnTo>
                              <a:pt x="18" y="1"/>
                            </a:lnTo>
                            <a:lnTo>
                              <a:pt x="19" y="1"/>
                            </a:lnTo>
                            <a:lnTo>
                              <a:pt x="20" y="5"/>
                            </a:lnTo>
                            <a:lnTo>
                              <a:pt x="15" y="23"/>
                            </a:lnTo>
                            <a:lnTo>
                              <a:pt x="14" y="22"/>
                            </a:lnTo>
                            <a:lnTo>
                              <a:pt x="12" y="21"/>
                            </a:lnTo>
                            <a:lnTo>
                              <a:pt x="11" y="22"/>
                            </a:lnTo>
                            <a:lnTo>
                              <a:pt x="10" y="24"/>
                            </a:lnTo>
                            <a:lnTo>
                              <a:pt x="9" y="23"/>
                            </a:lnTo>
                            <a:lnTo>
                              <a:pt x="8" y="22"/>
                            </a:lnTo>
                            <a:lnTo>
                              <a:pt x="7" y="19"/>
                            </a:lnTo>
                            <a:lnTo>
                              <a:pt x="8" y="20"/>
                            </a:lnTo>
                            <a:lnTo>
                              <a:pt x="10" y="18"/>
                            </a:lnTo>
                            <a:lnTo>
                              <a:pt x="9" y="16"/>
                            </a:lnTo>
                            <a:lnTo>
                              <a:pt x="5" y="15"/>
                            </a:lnTo>
                            <a:lnTo>
                              <a:pt x="3" y="13"/>
                            </a:lnTo>
                            <a:lnTo>
                              <a:pt x="1" y="6"/>
                            </a:lnTo>
                            <a:lnTo>
                              <a:pt x="0" y="5"/>
                            </a:lnTo>
                            <a:lnTo>
                              <a:pt x="0" y="0"/>
                            </a:lnTo>
                            <a:lnTo>
                              <a:pt x="6" y="0"/>
                            </a:lnTo>
                            <a:lnTo>
                              <a:pt x="7" y="1"/>
                            </a:lnTo>
                            <a:lnTo>
                              <a:pt x="6" y="5"/>
                            </a:lnTo>
                            <a:lnTo>
                              <a:pt x="7" y="3"/>
                            </a:lnTo>
                            <a:lnTo>
                              <a:pt x="8" y="2"/>
                            </a:lnTo>
                            <a:lnTo>
                              <a:pt x="10" y="1"/>
                            </a:lnTo>
                            <a:lnTo>
                              <a:pt x="12" y="4"/>
                            </a:lnTo>
                            <a:lnTo>
                              <a:pt x="12" y="8"/>
                            </a:lnTo>
                            <a:lnTo>
                              <a:pt x="11" y="9"/>
                            </a:lnTo>
                            <a:lnTo>
                              <a:pt x="6" y="12"/>
                            </a:lnTo>
                            <a:lnTo>
                              <a:pt x="9" y="12"/>
                            </a:lnTo>
                            <a:lnTo>
                              <a:pt x="9" y="13"/>
                            </a:lnTo>
                            <a:lnTo>
                              <a:pt x="10" y="13"/>
                            </a:lnTo>
                            <a:lnTo>
                              <a:pt x="12" y="11"/>
                            </a:lnTo>
                            <a:lnTo>
                              <a:pt x="14" y="7"/>
                            </a:lnTo>
                            <a:lnTo>
                              <a:pt x="14" y="3"/>
                            </a:lnTo>
                            <a:lnTo>
                              <a:pt x="15" y="3"/>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36" name="Freeform 82">
                        <a:extLst>
                          <a:ext uri="{FF2B5EF4-FFF2-40B4-BE49-F238E27FC236}">
                            <a16:creationId xmlns:a16="http://schemas.microsoft.com/office/drawing/2014/main" xmlns="" id="{540D4C50-742C-2846-B12E-9B319CB4125F}"/>
                          </a:ext>
                        </a:extLst>
                      </p:cNvPr>
                      <p:cNvSpPr/>
                      <p:nvPr/>
                    </p:nvSpPr>
                    <p:spPr>
                      <a:xfrm>
                        <a:off x="1254125" y="3182938"/>
                        <a:ext cx="31750" cy="38100"/>
                      </a:xfrm>
                      <a:custGeom>
                        <a:avLst/>
                        <a:gdLst>
                          <a:gd name="T0" fmla="*/ 15 w 20"/>
                          <a:gd name="T1" fmla="*/ 3 h 24"/>
                          <a:gd name="T2" fmla="*/ 17 w 20"/>
                          <a:gd name="T3" fmla="*/ 2 h 24"/>
                          <a:gd name="T4" fmla="*/ 18 w 20"/>
                          <a:gd name="T5" fmla="*/ 1 h 24"/>
                          <a:gd name="T6" fmla="*/ 19 w 20"/>
                          <a:gd name="T7" fmla="*/ 1 h 24"/>
                          <a:gd name="T8" fmla="*/ 20 w 20"/>
                          <a:gd name="T9" fmla="*/ 5 h 24"/>
                          <a:gd name="T10" fmla="*/ 15 w 20"/>
                          <a:gd name="T11" fmla="*/ 23 h 24"/>
                          <a:gd name="T12" fmla="*/ 14 w 20"/>
                          <a:gd name="T13" fmla="*/ 22 h 24"/>
                          <a:gd name="T14" fmla="*/ 12 w 20"/>
                          <a:gd name="T15" fmla="*/ 21 h 24"/>
                          <a:gd name="T16" fmla="*/ 11 w 20"/>
                          <a:gd name="T17" fmla="*/ 22 h 24"/>
                          <a:gd name="T18" fmla="*/ 10 w 20"/>
                          <a:gd name="T19" fmla="*/ 24 h 24"/>
                          <a:gd name="T20" fmla="*/ 9 w 20"/>
                          <a:gd name="T21" fmla="*/ 23 h 24"/>
                          <a:gd name="T22" fmla="*/ 8 w 20"/>
                          <a:gd name="T23" fmla="*/ 22 h 24"/>
                          <a:gd name="T24" fmla="*/ 7 w 20"/>
                          <a:gd name="T25" fmla="*/ 19 h 24"/>
                          <a:gd name="T26" fmla="*/ 8 w 20"/>
                          <a:gd name="T27" fmla="*/ 20 h 24"/>
                          <a:gd name="T28" fmla="*/ 10 w 20"/>
                          <a:gd name="T29" fmla="*/ 18 h 24"/>
                          <a:gd name="T30" fmla="*/ 9 w 20"/>
                          <a:gd name="T31" fmla="*/ 16 h 24"/>
                          <a:gd name="T32" fmla="*/ 5 w 20"/>
                          <a:gd name="T33" fmla="*/ 15 h 24"/>
                          <a:gd name="T34" fmla="*/ 3 w 20"/>
                          <a:gd name="T35" fmla="*/ 13 h 24"/>
                          <a:gd name="T36" fmla="*/ 1 w 20"/>
                          <a:gd name="T37" fmla="*/ 6 h 24"/>
                          <a:gd name="T38" fmla="*/ 0 w 20"/>
                          <a:gd name="T39" fmla="*/ 5 h 24"/>
                          <a:gd name="T40" fmla="*/ 0 w 20"/>
                          <a:gd name="T41" fmla="*/ 0 h 24"/>
                          <a:gd name="T42" fmla="*/ 6 w 20"/>
                          <a:gd name="T43" fmla="*/ 0 h 24"/>
                          <a:gd name="T44" fmla="*/ 7 w 20"/>
                          <a:gd name="T45" fmla="*/ 1 h 24"/>
                          <a:gd name="T46" fmla="*/ 6 w 20"/>
                          <a:gd name="T47" fmla="*/ 5 h 24"/>
                          <a:gd name="T48" fmla="*/ 7 w 20"/>
                          <a:gd name="T49" fmla="*/ 3 h 24"/>
                          <a:gd name="T50" fmla="*/ 8 w 20"/>
                          <a:gd name="T51" fmla="*/ 2 h 24"/>
                          <a:gd name="T52" fmla="*/ 10 w 20"/>
                          <a:gd name="T53" fmla="*/ 1 h 24"/>
                          <a:gd name="T54" fmla="*/ 12 w 20"/>
                          <a:gd name="T55" fmla="*/ 4 h 24"/>
                          <a:gd name="T56" fmla="*/ 12 w 20"/>
                          <a:gd name="T57" fmla="*/ 8 h 24"/>
                          <a:gd name="T58" fmla="*/ 11 w 20"/>
                          <a:gd name="T59" fmla="*/ 9 h 24"/>
                          <a:gd name="T60" fmla="*/ 6 w 20"/>
                          <a:gd name="T61" fmla="*/ 12 h 24"/>
                          <a:gd name="T62" fmla="*/ 9 w 20"/>
                          <a:gd name="T63" fmla="*/ 12 h 24"/>
                          <a:gd name="T64" fmla="*/ 9 w 20"/>
                          <a:gd name="T65" fmla="*/ 13 h 24"/>
                          <a:gd name="T66" fmla="*/ 10 w 20"/>
                          <a:gd name="T67" fmla="*/ 13 h 24"/>
                          <a:gd name="T68" fmla="*/ 12 w 20"/>
                          <a:gd name="T69" fmla="*/ 11 h 24"/>
                          <a:gd name="T70" fmla="*/ 14 w 20"/>
                          <a:gd name="T71" fmla="*/ 7 h 24"/>
                          <a:gd name="T72" fmla="*/ 14 w 20"/>
                          <a:gd name="T73" fmla="*/ 3 h 24"/>
                          <a:gd name="T74" fmla="*/ 15 w 20"/>
                          <a:gd name="T75"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 h="24">
                            <a:moveTo>
                              <a:pt x="15" y="3"/>
                            </a:moveTo>
                            <a:lnTo>
                              <a:pt x="17" y="2"/>
                            </a:lnTo>
                            <a:lnTo>
                              <a:pt x="18" y="1"/>
                            </a:lnTo>
                            <a:lnTo>
                              <a:pt x="19" y="1"/>
                            </a:lnTo>
                            <a:lnTo>
                              <a:pt x="20" y="5"/>
                            </a:lnTo>
                            <a:lnTo>
                              <a:pt x="15" y="23"/>
                            </a:lnTo>
                            <a:lnTo>
                              <a:pt x="14" y="22"/>
                            </a:lnTo>
                            <a:lnTo>
                              <a:pt x="12" y="21"/>
                            </a:lnTo>
                            <a:lnTo>
                              <a:pt x="11" y="22"/>
                            </a:lnTo>
                            <a:lnTo>
                              <a:pt x="10" y="24"/>
                            </a:lnTo>
                            <a:lnTo>
                              <a:pt x="9" y="23"/>
                            </a:lnTo>
                            <a:lnTo>
                              <a:pt x="8" y="22"/>
                            </a:lnTo>
                            <a:lnTo>
                              <a:pt x="7" y="19"/>
                            </a:lnTo>
                            <a:lnTo>
                              <a:pt x="8" y="20"/>
                            </a:lnTo>
                            <a:lnTo>
                              <a:pt x="10" y="18"/>
                            </a:lnTo>
                            <a:lnTo>
                              <a:pt x="9" y="16"/>
                            </a:lnTo>
                            <a:lnTo>
                              <a:pt x="5" y="15"/>
                            </a:lnTo>
                            <a:lnTo>
                              <a:pt x="3" y="13"/>
                            </a:lnTo>
                            <a:lnTo>
                              <a:pt x="1" y="6"/>
                            </a:lnTo>
                            <a:lnTo>
                              <a:pt x="0" y="5"/>
                            </a:lnTo>
                            <a:lnTo>
                              <a:pt x="0" y="0"/>
                            </a:lnTo>
                            <a:lnTo>
                              <a:pt x="6" y="0"/>
                            </a:lnTo>
                            <a:lnTo>
                              <a:pt x="7" y="1"/>
                            </a:lnTo>
                            <a:lnTo>
                              <a:pt x="6" y="5"/>
                            </a:lnTo>
                            <a:lnTo>
                              <a:pt x="7" y="3"/>
                            </a:lnTo>
                            <a:lnTo>
                              <a:pt x="8" y="2"/>
                            </a:lnTo>
                            <a:lnTo>
                              <a:pt x="10" y="1"/>
                            </a:lnTo>
                            <a:lnTo>
                              <a:pt x="12" y="4"/>
                            </a:lnTo>
                            <a:lnTo>
                              <a:pt x="12" y="8"/>
                            </a:lnTo>
                            <a:lnTo>
                              <a:pt x="11" y="9"/>
                            </a:lnTo>
                            <a:lnTo>
                              <a:pt x="6" y="12"/>
                            </a:lnTo>
                            <a:lnTo>
                              <a:pt x="9" y="12"/>
                            </a:lnTo>
                            <a:lnTo>
                              <a:pt x="9" y="13"/>
                            </a:lnTo>
                            <a:lnTo>
                              <a:pt x="10" y="13"/>
                            </a:lnTo>
                            <a:lnTo>
                              <a:pt x="12" y="11"/>
                            </a:lnTo>
                            <a:lnTo>
                              <a:pt x="14" y="7"/>
                            </a:lnTo>
                            <a:lnTo>
                              <a:pt x="14" y="3"/>
                            </a:lnTo>
                            <a:lnTo>
                              <a:pt x="15" y="3"/>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37" name="Freeform 83">
                        <a:extLst>
                          <a:ext uri="{FF2B5EF4-FFF2-40B4-BE49-F238E27FC236}">
                            <a16:creationId xmlns:a16="http://schemas.microsoft.com/office/drawing/2014/main" xmlns="" id="{AD601D3A-4877-5B48-B784-4AC2BC52E74A}"/>
                          </a:ext>
                        </a:extLst>
                      </p:cNvPr>
                      <p:cNvSpPr/>
                      <p:nvPr/>
                    </p:nvSpPr>
                    <p:spPr>
                      <a:xfrm>
                        <a:off x="1196975" y="3048000"/>
                        <a:ext cx="20637" cy="53975"/>
                      </a:xfrm>
                      <a:custGeom>
                        <a:avLst/>
                        <a:gdLst>
                          <a:gd name="T0" fmla="*/ 10 w 13"/>
                          <a:gd name="T1" fmla="*/ 7 h 34"/>
                          <a:gd name="T2" fmla="*/ 10 w 13"/>
                          <a:gd name="T3" fmla="*/ 6 h 34"/>
                          <a:gd name="T4" fmla="*/ 11 w 13"/>
                          <a:gd name="T5" fmla="*/ 10 h 34"/>
                          <a:gd name="T6" fmla="*/ 10 w 13"/>
                          <a:gd name="T7" fmla="*/ 15 h 34"/>
                          <a:gd name="T8" fmla="*/ 11 w 13"/>
                          <a:gd name="T9" fmla="*/ 12 h 34"/>
                          <a:gd name="T10" fmla="*/ 11 w 13"/>
                          <a:gd name="T11" fmla="*/ 13 h 34"/>
                          <a:gd name="T12" fmla="*/ 12 w 13"/>
                          <a:gd name="T13" fmla="*/ 15 h 34"/>
                          <a:gd name="T14" fmla="*/ 12 w 13"/>
                          <a:gd name="T15" fmla="*/ 16 h 34"/>
                          <a:gd name="T16" fmla="*/ 12 w 13"/>
                          <a:gd name="T17" fmla="*/ 16 h 34"/>
                          <a:gd name="T18" fmla="*/ 12 w 13"/>
                          <a:gd name="T19" fmla="*/ 20 h 34"/>
                          <a:gd name="T20" fmla="*/ 13 w 13"/>
                          <a:gd name="T21" fmla="*/ 21 h 34"/>
                          <a:gd name="T22" fmla="*/ 13 w 13"/>
                          <a:gd name="T23" fmla="*/ 33 h 34"/>
                          <a:gd name="T24" fmla="*/ 12 w 13"/>
                          <a:gd name="T25" fmla="*/ 34 h 34"/>
                          <a:gd name="T26" fmla="*/ 11 w 13"/>
                          <a:gd name="T27" fmla="*/ 34 h 34"/>
                          <a:gd name="T28" fmla="*/ 11 w 13"/>
                          <a:gd name="T29" fmla="*/ 31 h 34"/>
                          <a:gd name="T30" fmla="*/ 10 w 13"/>
                          <a:gd name="T31" fmla="*/ 31 h 34"/>
                          <a:gd name="T32" fmla="*/ 8 w 13"/>
                          <a:gd name="T33" fmla="*/ 25 h 34"/>
                          <a:gd name="T34" fmla="*/ 8 w 13"/>
                          <a:gd name="T35" fmla="*/ 24 h 34"/>
                          <a:gd name="T36" fmla="*/ 10 w 13"/>
                          <a:gd name="T37" fmla="*/ 20 h 34"/>
                          <a:gd name="T38" fmla="*/ 10 w 13"/>
                          <a:gd name="T39" fmla="*/ 18 h 34"/>
                          <a:gd name="T40" fmla="*/ 9 w 13"/>
                          <a:gd name="T41" fmla="*/ 21 h 34"/>
                          <a:gd name="T42" fmla="*/ 9 w 13"/>
                          <a:gd name="T43" fmla="*/ 22 h 34"/>
                          <a:gd name="T44" fmla="*/ 7 w 13"/>
                          <a:gd name="T45" fmla="*/ 22 h 34"/>
                          <a:gd name="T46" fmla="*/ 7 w 13"/>
                          <a:gd name="T47" fmla="*/ 21 h 34"/>
                          <a:gd name="T48" fmla="*/ 6 w 13"/>
                          <a:gd name="T49" fmla="*/ 19 h 34"/>
                          <a:gd name="T50" fmla="*/ 5 w 13"/>
                          <a:gd name="T51" fmla="*/ 18 h 34"/>
                          <a:gd name="T52" fmla="*/ 4 w 13"/>
                          <a:gd name="T53" fmla="*/ 17 h 34"/>
                          <a:gd name="T54" fmla="*/ 4 w 13"/>
                          <a:gd name="T55" fmla="*/ 17 h 34"/>
                          <a:gd name="T56" fmla="*/ 5 w 13"/>
                          <a:gd name="T57" fmla="*/ 16 h 34"/>
                          <a:gd name="T58" fmla="*/ 4 w 13"/>
                          <a:gd name="T59" fmla="*/ 15 h 34"/>
                          <a:gd name="T60" fmla="*/ 5 w 13"/>
                          <a:gd name="T61" fmla="*/ 14 h 34"/>
                          <a:gd name="T62" fmla="*/ 5 w 13"/>
                          <a:gd name="T63" fmla="*/ 12 h 34"/>
                          <a:gd name="T64" fmla="*/ 4 w 13"/>
                          <a:gd name="T65" fmla="*/ 11 h 34"/>
                          <a:gd name="T66" fmla="*/ 3 w 13"/>
                          <a:gd name="T67" fmla="*/ 8 h 34"/>
                          <a:gd name="T68" fmla="*/ 0 w 13"/>
                          <a:gd name="T69" fmla="*/ 6 h 34"/>
                          <a:gd name="T70" fmla="*/ 0 w 13"/>
                          <a:gd name="T71" fmla="*/ 5 h 34"/>
                          <a:gd name="T72" fmla="*/ 0 w 13"/>
                          <a:gd name="T73" fmla="*/ 4 h 34"/>
                          <a:gd name="T74" fmla="*/ 0 w 13"/>
                          <a:gd name="T75" fmla="*/ 3 h 34"/>
                          <a:gd name="T76" fmla="*/ 1 w 13"/>
                          <a:gd name="T77" fmla="*/ 1 h 34"/>
                          <a:gd name="T78" fmla="*/ 2 w 13"/>
                          <a:gd name="T79" fmla="*/ 0 h 34"/>
                          <a:gd name="T80" fmla="*/ 3 w 13"/>
                          <a:gd name="T81" fmla="*/ 2 h 34"/>
                          <a:gd name="T82" fmla="*/ 5 w 13"/>
                          <a:gd name="T83" fmla="*/ 2 h 34"/>
                          <a:gd name="T84" fmla="*/ 7 w 13"/>
                          <a:gd name="T85" fmla="*/ 4 h 34"/>
                          <a:gd name="T86" fmla="*/ 7 w 13"/>
                          <a:gd name="T87" fmla="*/ 6 h 34"/>
                          <a:gd name="T88" fmla="*/ 8 w 13"/>
                          <a:gd name="T89" fmla="*/ 7 h 34"/>
                          <a:gd name="T90" fmla="*/ 10 w 13"/>
                          <a:gd name="T91"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 h="34">
                            <a:moveTo>
                              <a:pt x="10" y="7"/>
                            </a:moveTo>
                            <a:lnTo>
                              <a:pt x="10" y="6"/>
                            </a:lnTo>
                            <a:lnTo>
                              <a:pt x="11" y="10"/>
                            </a:lnTo>
                            <a:lnTo>
                              <a:pt x="10" y="15"/>
                            </a:lnTo>
                            <a:lnTo>
                              <a:pt x="11" y="12"/>
                            </a:lnTo>
                            <a:lnTo>
                              <a:pt x="11" y="13"/>
                            </a:lnTo>
                            <a:lnTo>
                              <a:pt x="12" y="15"/>
                            </a:lnTo>
                            <a:lnTo>
                              <a:pt x="12" y="16"/>
                            </a:lnTo>
                            <a:lnTo>
                              <a:pt x="12" y="16"/>
                            </a:lnTo>
                            <a:lnTo>
                              <a:pt x="12" y="20"/>
                            </a:lnTo>
                            <a:lnTo>
                              <a:pt x="13" y="21"/>
                            </a:lnTo>
                            <a:lnTo>
                              <a:pt x="13" y="33"/>
                            </a:lnTo>
                            <a:lnTo>
                              <a:pt x="12" y="34"/>
                            </a:lnTo>
                            <a:lnTo>
                              <a:pt x="11" y="34"/>
                            </a:lnTo>
                            <a:lnTo>
                              <a:pt x="11" y="31"/>
                            </a:lnTo>
                            <a:lnTo>
                              <a:pt x="10" y="31"/>
                            </a:lnTo>
                            <a:lnTo>
                              <a:pt x="8" y="25"/>
                            </a:lnTo>
                            <a:lnTo>
                              <a:pt x="8" y="24"/>
                            </a:lnTo>
                            <a:lnTo>
                              <a:pt x="10" y="20"/>
                            </a:lnTo>
                            <a:lnTo>
                              <a:pt x="10" y="18"/>
                            </a:lnTo>
                            <a:lnTo>
                              <a:pt x="9" y="21"/>
                            </a:lnTo>
                            <a:lnTo>
                              <a:pt x="9" y="22"/>
                            </a:lnTo>
                            <a:lnTo>
                              <a:pt x="7" y="22"/>
                            </a:lnTo>
                            <a:lnTo>
                              <a:pt x="7" y="21"/>
                            </a:lnTo>
                            <a:lnTo>
                              <a:pt x="6" y="19"/>
                            </a:lnTo>
                            <a:lnTo>
                              <a:pt x="5" y="18"/>
                            </a:lnTo>
                            <a:lnTo>
                              <a:pt x="4" y="17"/>
                            </a:lnTo>
                            <a:lnTo>
                              <a:pt x="4" y="17"/>
                            </a:lnTo>
                            <a:lnTo>
                              <a:pt x="5" y="16"/>
                            </a:lnTo>
                            <a:lnTo>
                              <a:pt x="4" y="15"/>
                            </a:lnTo>
                            <a:lnTo>
                              <a:pt x="5" y="14"/>
                            </a:lnTo>
                            <a:lnTo>
                              <a:pt x="5" y="12"/>
                            </a:lnTo>
                            <a:lnTo>
                              <a:pt x="4" y="11"/>
                            </a:lnTo>
                            <a:lnTo>
                              <a:pt x="3" y="8"/>
                            </a:lnTo>
                            <a:lnTo>
                              <a:pt x="0" y="6"/>
                            </a:lnTo>
                            <a:lnTo>
                              <a:pt x="0" y="5"/>
                            </a:lnTo>
                            <a:lnTo>
                              <a:pt x="0" y="4"/>
                            </a:lnTo>
                            <a:lnTo>
                              <a:pt x="0" y="3"/>
                            </a:lnTo>
                            <a:lnTo>
                              <a:pt x="1" y="1"/>
                            </a:lnTo>
                            <a:lnTo>
                              <a:pt x="2" y="0"/>
                            </a:lnTo>
                            <a:lnTo>
                              <a:pt x="3" y="2"/>
                            </a:lnTo>
                            <a:lnTo>
                              <a:pt x="5" y="2"/>
                            </a:lnTo>
                            <a:lnTo>
                              <a:pt x="7" y="4"/>
                            </a:lnTo>
                            <a:lnTo>
                              <a:pt x="7" y="6"/>
                            </a:lnTo>
                            <a:lnTo>
                              <a:pt x="8" y="7"/>
                            </a:lnTo>
                            <a:lnTo>
                              <a:pt x="10" y="7"/>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38" name="Freeform 84">
                        <a:extLst>
                          <a:ext uri="{FF2B5EF4-FFF2-40B4-BE49-F238E27FC236}">
                            <a16:creationId xmlns:a16="http://schemas.microsoft.com/office/drawing/2014/main" xmlns="" id="{F5C42B78-36B2-6946-93A4-E80ED5B7D3AB}"/>
                          </a:ext>
                        </a:extLst>
                      </p:cNvPr>
                      <p:cNvSpPr/>
                      <p:nvPr/>
                    </p:nvSpPr>
                    <p:spPr>
                      <a:xfrm>
                        <a:off x="1196975" y="3048000"/>
                        <a:ext cx="20637" cy="53975"/>
                      </a:xfrm>
                      <a:custGeom>
                        <a:avLst/>
                        <a:gdLst>
                          <a:gd name="T0" fmla="*/ 10 w 13"/>
                          <a:gd name="T1" fmla="*/ 7 h 34"/>
                          <a:gd name="T2" fmla="*/ 10 w 13"/>
                          <a:gd name="T3" fmla="*/ 6 h 34"/>
                          <a:gd name="T4" fmla="*/ 11 w 13"/>
                          <a:gd name="T5" fmla="*/ 10 h 34"/>
                          <a:gd name="T6" fmla="*/ 10 w 13"/>
                          <a:gd name="T7" fmla="*/ 15 h 34"/>
                          <a:gd name="T8" fmla="*/ 11 w 13"/>
                          <a:gd name="T9" fmla="*/ 12 h 34"/>
                          <a:gd name="T10" fmla="*/ 11 w 13"/>
                          <a:gd name="T11" fmla="*/ 13 h 34"/>
                          <a:gd name="T12" fmla="*/ 12 w 13"/>
                          <a:gd name="T13" fmla="*/ 15 h 34"/>
                          <a:gd name="T14" fmla="*/ 12 w 13"/>
                          <a:gd name="T15" fmla="*/ 16 h 34"/>
                          <a:gd name="T16" fmla="*/ 12 w 13"/>
                          <a:gd name="T17" fmla="*/ 16 h 34"/>
                          <a:gd name="T18" fmla="*/ 12 w 13"/>
                          <a:gd name="T19" fmla="*/ 20 h 34"/>
                          <a:gd name="T20" fmla="*/ 13 w 13"/>
                          <a:gd name="T21" fmla="*/ 21 h 34"/>
                          <a:gd name="T22" fmla="*/ 13 w 13"/>
                          <a:gd name="T23" fmla="*/ 33 h 34"/>
                          <a:gd name="T24" fmla="*/ 12 w 13"/>
                          <a:gd name="T25" fmla="*/ 34 h 34"/>
                          <a:gd name="T26" fmla="*/ 11 w 13"/>
                          <a:gd name="T27" fmla="*/ 34 h 34"/>
                          <a:gd name="T28" fmla="*/ 11 w 13"/>
                          <a:gd name="T29" fmla="*/ 31 h 34"/>
                          <a:gd name="T30" fmla="*/ 10 w 13"/>
                          <a:gd name="T31" fmla="*/ 31 h 34"/>
                          <a:gd name="T32" fmla="*/ 8 w 13"/>
                          <a:gd name="T33" fmla="*/ 25 h 34"/>
                          <a:gd name="T34" fmla="*/ 8 w 13"/>
                          <a:gd name="T35" fmla="*/ 24 h 34"/>
                          <a:gd name="T36" fmla="*/ 10 w 13"/>
                          <a:gd name="T37" fmla="*/ 20 h 34"/>
                          <a:gd name="T38" fmla="*/ 10 w 13"/>
                          <a:gd name="T39" fmla="*/ 18 h 34"/>
                          <a:gd name="T40" fmla="*/ 9 w 13"/>
                          <a:gd name="T41" fmla="*/ 21 h 34"/>
                          <a:gd name="T42" fmla="*/ 9 w 13"/>
                          <a:gd name="T43" fmla="*/ 22 h 34"/>
                          <a:gd name="T44" fmla="*/ 7 w 13"/>
                          <a:gd name="T45" fmla="*/ 22 h 34"/>
                          <a:gd name="T46" fmla="*/ 7 w 13"/>
                          <a:gd name="T47" fmla="*/ 21 h 34"/>
                          <a:gd name="T48" fmla="*/ 6 w 13"/>
                          <a:gd name="T49" fmla="*/ 19 h 34"/>
                          <a:gd name="T50" fmla="*/ 5 w 13"/>
                          <a:gd name="T51" fmla="*/ 18 h 34"/>
                          <a:gd name="T52" fmla="*/ 4 w 13"/>
                          <a:gd name="T53" fmla="*/ 17 h 34"/>
                          <a:gd name="T54" fmla="*/ 4 w 13"/>
                          <a:gd name="T55" fmla="*/ 17 h 34"/>
                          <a:gd name="T56" fmla="*/ 5 w 13"/>
                          <a:gd name="T57" fmla="*/ 16 h 34"/>
                          <a:gd name="T58" fmla="*/ 4 w 13"/>
                          <a:gd name="T59" fmla="*/ 15 h 34"/>
                          <a:gd name="T60" fmla="*/ 5 w 13"/>
                          <a:gd name="T61" fmla="*/ 14 h 34"/>
                          <a:gd name="T62" fmla="*/ 5 w 13"/>
                          <a:gd name="T63" fmla="*/ 12 h 34"/>
                          <a:gd name="T64" fmla="*/ 4 w 13"/>
                          <a:gd name="T65" fmla="*/ 11 h 34"/>
                          <a:gd name="T66" fmla="*/ 3 w 13"/>
                          <a:gd name="T67" fmla="*/ 8 h 34"/>
                          <a:gd name="T68" fmla="*/ 0 w 13"/>
                          <a:gd name="T69" fmla="*/ 6 h 34"/>
                          <a:gd name="T70" fmla="*/ 0 w 13"/>
                          <a:gd name="T71" fmla="*/ 5 h 34"/>
                          <a:gd name="T72" fmla="*/ 0 w 13"/>
                          <a:gd name="T73" fmla="*/ 4 h 34"/>
                          <a:gd name="T74" fmla="*/ 0 w 13"/>
                          <a:gd name="T75" fmla="*/ 3 h 34"/>
                          <a:gd name="T76" fmla="*/ 1 w 13"/>
                          <a:gd name="T77" fmla="*/ 1 h 34"/>
                          <a:gd name="T78" fmla="*/ 2 w 13"/>
                          <a:gd name="T79" fmla="*/ 0 h 34"/>
                          <a:gd name="T80" fmla="*/ 3 w 13"/>
                          <a:gd name="T81" fmla="*/ 2 h 34"/>
                          <a:gd name="T82" fmla="*/ 5 w 13"/>
                          <a:gd name="T83" fmla="*/ 2 h 34"/>
                          <a:gd name="T84" fmla="*/ 7 w 13"/>
                          <a:gd name="T85" fmla="*/ 4 h 34"/>
                          <a:gd name="T86" fmla="*/ 7 w 13"/>
                          <a:gd name="T87" fmla="*/ 6 h 34"/>
                          <a:gd name="T88" fmla="*/ 8 w 13"/>
                          <a:gd name="T89" fmla="*/ 7 h 34"/>
                          <a:gd name="T90" fmla="*/ 10 w 13"/>
                          <a:gd name="T91"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 h="34">
                            <a:moveTo>
                              <a:pt x="10" y="7"/>
                            </a:moveTo>
                            <a:lnTo>
                              <a:pt x="10" y="6"/>
                            </a:lnTo>
                            <a:lnTo>
                              <a:pt x="11" y="10"/>
                            </a:lnTo>
                            <a:lnTo>
                              <a:pt x="10" y="15"/>
                            </a:lnTo>
                            <a:lnTo>
                              <a:pt x="11" y="12"/>
                            </a:lnTo>
                            <a:lnTo>
                              <a:pt x="11" y="13"/>
                            </a:lnTo>
                            <a:lnTo>
                              <a:pt x="12" y="15"/>
                            </a:lnTo>
                            <a:lnTo>
                              <a:pt x="12" y="16"/>
                            </a:lnTo>
                            <a:lnTo>
                              <a:pt x="12" y="16"/>
                            </a:lnTo>
                            <a:lnTo>
                              <a:pt x="12" y="20"/>
                            </a:lnTo>
                            <a:lnTo>
                              <a:pt x="13" y="21"/>
                            </a:lnTo>
                            <a:lnTo>
                              <a:pt x="13" y="33"/>
                            </a:lnTo>
                            <a:lnTo>
                              <a:pt x="12" y="34"/>
                            </a:lnTo>
                            <a:lnTo>
                              <a:pt x="11" y="34"/>
                            </a:lnTo>
                            <a:lnTo>
                              <a:pt x="11" y="31"/>
                            </a:lnTo>
                            <a:lnTo>
                              <a:pt x="10" y="31"/>
                            </a:lnTo>
                            <a:lnTo>
                              <a:pt x="8" y="25"/>
                            </a:lnTo>
                            <a:lnTo>
                              <a:pt x="8" y="24"/>
                            </a:lnTo>
                            <a:lnTo>
                              <a:pt x="10" y="20"/>
                            </a:lnTo>
                            <a:lnTo>
                              <a:pt x="10" y="18"/>
                            </a:lnTo>
                            <a:lnTo>
                              <a:pt x="9" y="21"/>
                            </a:lnTo>
                            <a:lnTo>
                              <a:pt x="9" y="22"/>
                            </a:lnTo>
                            <a:lnTo>
                              <a:pt x="7" y="22"/>
                            </a:lnTo>
                            <a:lnTo>
                              <a:pt x="7" y="21"/>
                            </a:lnTo>
                            <a:lnTo>
                              <a:pt x="6" y="19"/>
                            </a:lnTo>
                            <a:lnTo>
                              <a:pt x="5" y="18"/>
                            </a:lnTo>
                            <a:lnTo>
                              <a:pt x="4" y="17"/>
                            </a:lnTo>
                            <a:lnTo>
                              <a:pt x="4" y="17"/>
                            </a:lnTo>
                            <a:lnTo>
                              <a:pt x="5" y="16"/>
                            </a:lnTo>
                            <a:lnTo>
                              <a:pt x="4" y="15"/>
                            </a:lnTo>
                            <a:lnTo>
                              <a:pt x="5" y="14"/>
                            </a:lnTo>
                            <a:lnTo>
                              <a:pt x="5" y="12"/>
                            </a:lnTo>
                            <a:lnTo>
                              <a:pt x="4" y="11"/>
                            </a:lnTo>
                            <a:lnTo>
                              <a:pt x="3" y="8"/>
                            </a:lnTo>
                            <a:lnTo>
                              <a:pt x="0" y="6"/>
                            </a:lnTo>
                            <a:lnTo>
                              <a:pt x="0" y="5"/>
                            </a:lnTo>
                            <a:lnTo>
                              <a:pt x="0" y="4"/>
                            </a:lnTo>
                            <a:lnTo>
                              <a:pt x="0" y="3"/>
                            </a:lnTo>
                            <a:lnTo>
                              <a:pt x="1" y="1"/>
                            </a:lnTo>
                            <a:lnTo>
                              <a:pt x="2" y="0"/>
                            </a:lnTo>
                            <a:lnTo>
                              <a:pt x="3" y="2"/>
                            </a:lnTo>
                            <a:lnTo>
                              <a:pt x="5" y="2"/>
                            </a:lnTo>
                            <a:lnTo>
                              <a:pt x="7" y="4"/>
                            </a:lnTo>
                            <a:lnTo>
                              <a:pt x="7" y="6"/>
                            </a:lnTo>
                            <a:lnTo>
                              <a:pt x="8" y="7"/>
                            </a:lnTo>
                            <a:lnTo>
                              <a:pt x="10" y="7"/>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39" name="Freeform 85">
                        <a:extLst>
                          <a:ext uri="{FF2B5EF4-FFF2-40B4-BE49-F238E27FC236}">
                            <a16:creationId xmlns:a16="http://schemas.microsoft.com/office/drawing/2014/main" xmlns="" id="{5042E8C6-5426-4143-9A14-95EECCB0BCBB}"/>
                          </a:ext>
                        </a:extLst>
                      </p:cNvPr>
                      <p:cNvSpPr/>
                      <p:nvPr/>
                    </p:nvSpPr>
                    <p:spPr>
                      <a:xfrm>
                        <a:off x="1214438" y="3021013"/>
                        <a:ext cx="22225" cy="46038"/>
                      </a:xfrm>
                      <a:custGeom>
                        <a:avLst/>
                        <a:gdLst>
                          <a:gd name="T0" fmla="*/ 3 w 14"/>
                          <a:gd name="T1" fmla="*/ 15 h 29"/>
                          <a:gd name="T2" fmla="*/ 3 w 14"/>
                          <a:gd name="T3" fmla="*/ 16 h 29"/>
                          <a:gd name="T4" fmla="*/ 0 w 14"/>
                          <a:gd name="T5" fmla="*/ 3 h 29"/>
                          <a:gd name="T6" fmla="*/ 1 w 14"/>
                          <a:gd name="T7" fmla="*/ 1 h 29"/>
                          <a:gd name="T8" fmla="*/ 2 w 14"/>
                          <a:gd name="T9" fmla="*/ 0 h 29"/>
                          <a:gd name="T10" fmla="*/ 8 w 14"/>
                          <a:gd name="T11" fmla="*/ 1 h 29"/>
                          <a:gd name="T12" fmla="*/ 12 w 14"/>
                          <a:gd name="T13" fmla="*/ 8 h 29"/>
                          <a:gd name="T14" fmla="*/ 13 w 14"/>
                          <a:gd name="T15" fmla="*/ 12 h 29"/>
                          <a:gd name="T16" fmla="*/ 14 w 14"/>
                          <a:gd name="T17" fmla="*/ 13 h 29"/>
                          <a:gd name="T18" fmla="*/ 14 w 14"/>
                          <a:gd name="T19" fmla="*/ 16 h 29"/>
                          <a:gd name="T20" fmla="*/ 9 w 14"/>
                          <a:gd name="T21" fmla="*/ 3 h 29"/>
                          <a:gd name="T22" fmla="*/ 8 w 14"/>
                          <a:gd name="T23" fmla="*/ 3 h 29"/>
                          <a:gd name="T24" fmla="*/ 8 w 14"/>
                          <a:gd name="T25" fmla="*/ 5 h 29"/>
                          <a:gd name="T26" fmla="*/ 7 w 14"/>
                          <a:gd name="T27" fmla="*/ 5 h 29"/>
                          <a:gd name="T28" fmla="*/ 9 w 14"/>
                          <a:gd name="T29" fmla="*/ 11 h 29"/>
                          <a:gd name="T30" fmla="*/ 10 w 14"/>
                          <a:gd name="T31" fmla="*/ 12 h 29"/>
                          <a:gd name="T32" fmla="*/ 10 w 14"/>
                          <a:gd name="T33" fmla="*/ 14 h 29"/>
                          <a:gd name="T34" fmla="*/ 12 w 14"/>
                          <a:gd name="T35" fmla="*/ 15 h 29"/>
                          <a:gd name="T36" fmla="*/ 13 w 14"/>
                          <a:gd name="T37" fmla="*/ 18 h 29"/>
                          <a:gd name="T38" fmla="*/ 12 w 14"/>
                          <a:gd name="T39" fmla="*/ 17 h 29"/>
                          <a:gd name="T40" fmla="*/ 11 w 14"/>
                          <a:gd name="T41" fmla="*/ 18 h 29"/>
                          <a:gd name="T42" fmla="*/ 11 w 14"/>
                          <a:gd name="T43" fmla="*/ 19 h 29"/>
                          <a:gd name="T44" fmla="*/ 13 w 14"/>
                          <a:gd name="T45" fmla="*/ 20 h 29"/>
                          <a:gd name="T46" fmla="*/ 13 w 14"/>
                          <a:gd name="T47" fmla="*/ 22 h 29"/>
                          <a:gd name="T48" fmla="*/ 11 w 14"/>
                          <a:gd name="T49" fmla="*/ 22 h 29"/>
                          <a:gd name="T50" fmla="*/ 9 w 14"/>
                          <a:gd name="T51" fmla="*/ 21 h 29"/>
                          <a:gd name="T52" fmla="*/ 10 w 14"/>
                          <a:gd name="T53" fmla="*/ 25 h 29"/>
                          <a:gd name="T54" fmla="*/ 9 w 14"/>
                          <a:gd name="T55" fmla="*/ 26 h 29"/>
                          <a:gd name="T56" fmla="*/ 8 w 14"/>
                          <a:gd name="T57" fmla="*/ 24 h 29"/>
                          <a:gd name="T58" fmla="*/ 6 w 14"/>
                          <a:gd name="T59" fmla="*/ 29 h 29"/>
                          <a:gd name="T60" fmla="*/ 4 w 14"/>
                          <a:gd name="T61" fmla="*/ 29 h 29"/>
                          <a:gd name="T62" fmla="*/ 3 w 14"/>
                          <a:gd name="T63" fmla="*/ 29 h 29"/>
                          <a:gd name="T64" fmla="*/ 3 w 14"/>
                          <a:gd name="T65" fmla="*/ 28 h 29"/>
                          <a:gd name="T66" fmla="*/ 4 w 14"/>
                          <a:gd name="T67" fmla="*/ 22 h 29"/>
                          <a:gd name="T68" fmla="*/ 4 w 14"/>
                          <a:gd name="T69" fmla="*/ 22 h 29"/>
                          <a:gd name="T70" fmla="*/ 6 w 14"/>
                          <a:gd name="T71" fmla="*/ 22 h 29"/>
                          <a:gd name="T72" fmla="*/ 7 w 14"/>
                          <a:gd name="T73" fmla="*/ 20 h 29"/>
                          <a:gd name="T74" fmla="*/ 5 w 14"/>
                          <a:gd name="T75" fmla="*/ 19 h 29"/>
                          <a:gd name="T76" fmla="*/ 4 w 14"/>
                          <a:gd name="T77" fmla="*/ 18 h 29"/>
                          <a:gd name="T78" fmla="*/ 6 w 14"/>
                          <a:gd name="T79" fmla="*/ 17 h 29"/>
                          <a:gd name="T80" fmla="*/ 7 w 14"/>
                          <a:gd name="T81" fmla="*/ 16 h 29"/>
                          <a:gd name="T82" fmla="*/ 6 w 14"/>
                          <a:gd name="T83" fmla="*/ 16 h 29"/>
                          <a:gd name="T84" fmla="*/ 4 w 14"/>
                          <a:gd name="T85" fmla="*/ 17 h 29"/>
                          <a:gd name="T86" fmla="*/ 3 w 14"/>
                          <a:gd name="T87"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 h="29">
                            <a:moveTo>
                              <a:pt x="3" y="15"/>
                            </a:moveTo>
                            <a:lnTo>
                              <a:pt x="3" y="16"/>
                            </a:lnTo>
                            <a:lnTo>
                              <a:pt x="0" y="3"/>
                            </a:lnTo>
                            <a:lnTo>
                              <a:pt x="1" y="1"/>
                            </a:lnTo>
                            <a:lnTo>
                              <a:pt x="2" y="0"/>
                            </a:lnTo>
                            <a:lnTo>
                              <a:pt x="8" y="1"/>
                            </a:lnTo>
                            <a:lnTo>
                              <a:pt x="12" y="8"/>
                            </a:lnTo>
                            <a:lnTo>
                              <a:pt x="13" y="12"/>
                            </a:lnTo>
                            <a:lnTo>
                              <a:pt x="14" y="13"/>
                            </a:lnTo>
                            <a:lnTo>
                              <a:pt x="14" y="16"/>
                            </a:lnTo>
                            <a:lnTo>
                              <a:pt x="9" y="3"/>
                            </a:lnTo>
                            <a:lnTo>
                              <a:pt x="8" y="3"/>
                            </a:lnTo>
                            <a:lnTo>
                              <a:pt x="8" y="5"/>
                            </a:lnTo>
                            <a:lnTo>
                              <a:pt x="7" y="5"/>
                            </a:lnTo>
                            <a:lnTo>
                              <a:pt x="9" y="11"/>
                            </a:lnTo>
                            <a:lnTo>
                              <a:pt x="10" y="12"/>
                            </a:lnTo>
                            <a:lnTo>
                              <a:pt x="10" y="14"/>
                            </a:lnTo>
                            <a:lnTo>
                              <a:pt x="12" y="15"/>
                            </a:lnTo>
                            <a:lnTo>
                              <a:pt x="13" y="18"/>
                            </a:lnTo>
                            <a:lnTo>
                              <a:pt x="12" y="17"/>
                            </a:lnTo>
                            <a:lnTo>
                              <a:pt x="11" y="18"/>
                            </a:lnTo>
                            <a:lnTo>
                              <a:pt x="11" y="19"/>
                            </a:lnTo>
                            <a:lnTo>
                              <a:pt x="13" y="20"/>
                            </a:lnTo>
                            <a:lnTo>
                              <a:pt x="13" y="22"/>
                            </a:lnTo>
                            <a:lnTo>
                              <a:pt x="11" y="22"/>
                            </a:lnTo>
                            <a:lnTo>
                              <a:pt x="9" y="21"/>
                            </a:lnTo>
                            <a:lnTo>
                              <a:pt x="10" y="25"/>
                            </a:lnTo>
                            <a:lnTo>
                              <a:pt x="9" y="26"/>
                            </a:lnTo>
                            <a:lnTo>
                              <a:pt x="8" y="24"/>
                            </a:lnTo>
                            <a:lnTo>
                              <a:pt x="6" y="29"/>
                            </a:lnTo>
                            <a:lnTo>
                              <a:pt x="4" y="29"/>
                            </a:lnTo>
                            <a:lnTo>
                              <a:pt x="3" y="29"/>
                            </a:lnTo>
                            <a:lnTo>
                              <a:pt x="3" y="28"/>
                            </a:lnTo>
                            <a:lnTo>
                              <a:pt x="4" y="22"/>
                            </a:lnTo>
                            <a:lnTo>
                              <a:pt x="4" y="22"/>
                            </a:lnTo>
                            <a:lnTo>
                              <a:pt x="6" y="22"/>
                            </a:lnTo>
                            <a:lnTo>
                              <a:pt x="7" y="20"/>
                            </a:lnTo>
                            <a:lnTo>
                              <a:pt x="5" y="19"/>
                            </a:lnTo>
                            <a:lnTo>
                              <a:pt x="4" y="18"/>
                            </a:lnTo>
                            <a:lnTo>
                              <a:pt x="6" y="17"/>
                            </a:lnTo>
                            <a:lnTo>
                              <a:pt x="7" y="16"/>
                            </a:lnTo>
                            <a:lnTo>
                              <a:pt x="6" y="16"/>
                            </a:lnTo>
                            <a:lnTo>
                              <a:pt x="4" y="17"/>
                            </a:lnTo>
                            <a:lnTo>
                              <a:pt x="3" y="15"/>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40" name="Freeform 86">
                        <a:extLst>
                          <a:ext uri="{FF2B5EF4-FFF2-40B4-BE49-F238E27FC236}">
                            <a16:creationId xmlns:a16="http://schemas.microsoft.com/office/drawing/2014/main" xmlns="" id="{B3C4A182-2939-B841-848A-DD65A1103EBF}"/>
                          </a:ext>
                        </a:extLst>
                      </p:cNvPr>
                      <p:cNvSpPr/>
                      <p:nvPr/>
                    </p:nvSpPr>
                    <p:spPr>
                      <a:xfrm>
                        <a:off x="1214438" y="3021013"/>
                        <a:ext cx="22225" cy="46038"/>
                      </a:xfrm>
                      <a:custGeom>
                        <a:avLst/>
                        <a:gdLst>
                          <a:gd name="T0" fmla="*/ 3 w 14"/>
                          <a:gd name="T1" fmla="*/ 15 h 29"/>
                          <a:gd name="T2" fmla="*/ 3 w 14"/>
                          <a:gd name="T3" fmla="*/ 16 h 29"/>
                          <a:gd name="T4" fmla="*/ 0 w 14"/>
                          <a:gd name="T5" fmla="*/ 3 h 29"/>
                          <a:gd name="T6" fmla="*/ 1 w 14"/>
                          <a:gd name="T7" fmla="*/ 1 h 29"/>
                          <a:gd name="T8" fmla="*/ 2 w 14"/>
                          <a:gd name="T9" fmla="*/ 0 h 29"/>
                          <a:gd name="T10" fmla="*/ 8 w 14"/>
                          <a:gd name="T11" fmla="*/ 1 h 29"/>
                          <a:gd name="T12" fmla="*/ 12 w 14"/>
                          <a:gd name="T13" fmla="*/ 8 h 29"/>
                          <a:gd name="T14" fmla="*/ 13 w 14"/>
                          <a:gd name="T15" fmla="*/ 12 h 29"/>
                          <a:gd name="T16" fmla="*/ 14 w 14"/>
                          <a:gd name="T17" fmla="*/ 13 h 29"/>
                          <a:gd name="T18" fmla="*/ 14 w 14"/>
                          <a:gd name="T19" fmla="*/ 16 h 29"/>
                          <a:gd name="T20" fmla="*/ 9 w 14"/>
                          <a:gd name="T21" fmla="*/ 3 h 29"/>
                          <a:gd name="T22" fmla="*/ 8 w 14"/>
                          <a:gd name="T23" fmla="*/ 3 h 29"/>
                          <a:gd name="T24" fmla="*/ 8 w 14"/>
                          <a:gd name="T25" fmla="*/ 5 h 29"/>
                          <a:gd name="T26" fmla="*/ 7 w 14"/>
                          <a:gd name="T27" fmla="*/ 5 h 29"/>
                          <a:gd name="T28" fmla="*/ 9 w 14"/>
                          <a:gd name="T29" fmla="*/ 11 h 29"/>
                          <a:gd name="T30" fmla="*/ 10 w 14"/>
                          <a:gd name="T31" fmla="*/ 12 h 29"/>
                          <a:gd name="T32" fmla="*/ 10 w 14"/>
                          <a:gd name="T33" fmla="*/ 14 h 29"/>
                          <a:gd name="T34" fmla="*/ 12 w 14"/>
                          <a:gd name="T35" fmla="*/ 15 h 29"/>
                          <a:gd name="T36" fmla="*/ 13 w 14"/>
                          <a:gd name="T37" fmla="*/ 18 h 29"/>
                          <a:gd name="T38" fmla="*/ 12 w 14"/>
                          <a:gd name="T39" fmla="*/ 17 h 29"/>
                          <a:gd name="T40" fmla="*/ 11 w 14"/>
                          <a:gd name="T41" fmla="*/ 18 h 29"/>
                          <a:gd name="T42" fmla="*/ 11 w 14"/>
                          <a:gd name="T43" fmla="*/ 19 h 29"/>
                          <a:gd name="T44" fmla="*/ 13 w 14"/>
                          <a:gd name="T45" fmla="*/ 20 h 29"/>
                          <a:gd name="T46" fmla="*/ 13 w 14"/>
                          <a:gd name="T47" fmla="*/ 22 h 29"/>
                          <a:gd name="T48" fmla="*/ 11 w 14"/>
                          <a:gd name="T49" fmla="*/ 22 h 29"/>
                          <a:gd name="T50" fmla="*/ 9 w 14"/>
                          <a:gd name="T51" fmla="*/ 21 h 29"/>
                          <a:gd name="T52" fmla="*/ 10 w 14"/>
                          <a:gd name="T53" fmla="*/ 25 h 29"/>
                          <a:gd name="T54" fmla="*/ 9 w 14"/>
                          <a:gd name="T55" fmla="*/ 26 h 29"/>
                          <a:gd name="T56" fmla="*/ 8 w 14"/>
                          <a:gd name="T57" fmla="*/ 24 h 29"/>
                          <a:gd name="T58" fmla="*/ 6 w 14"/>
                          <a:gd name="T59" fmla="*/ 29 h 29"/>
                          <a:gd name="T60" fmla="*/ 4 w 14"/>
                          <a:gd name="T61" fmla="*/ 29 h 29"/>
                          <a:gd name="T62" fmla="*/ 3 w 14"/>
                          <a:gd name="T63" fmla="*/ 29 h 29"/>
                          <a:gd name="T64" fmla="*/ 3 w 14"/>
                          <a:gd name="T65" fmla="*/ 28 h 29"/>
                          <a:gd name="T66" fmla="*/ 4 w 14"/>
                          <a:gd name="T67" fmla="*/ 22 h 29"/>
                          <a:gd name="T68" fmla="*/ 4 w 14"/>
                          <a:gd name="T69" fmla="*/ 22 h 29"/>
                          <a:gd name="T70" fmla="*/ 6 w 14"/>
                          <a:gd name="T71" fmla="*/ 22 h 29"/>
                          <a:gd name="T72" fmla="*/ 7 w 14"/>
                          <a:gd name="T73" fmla="*/ 20 h 29"/>
                          <a:gd name="T74" fmla="*/ 5 w 14"/>
                          <a:gd name="T75" fmla="*/ 19 h 29"/>
                          <a:gd name="T76" fmla="*/ 4 w 14"/>
                          <a:gd name="T77" fmla="*/ 18 h 29"/>
                          <a:gd name="T78" fmla="*/ 6 w 14"/>
                          <a:gd name="T79" fmla="*/ 17 h 29"/>
                          <a:gd name="T80" fmla="*/ 7 w 14"/>
                          <a:gd name="T81" fmla="*/ 16 h 29"/>
                          <a:gd name="T82" fmla="*/ 6 w 14"/>
                          <a:gd name="T83" fmla="*/ 16 h 29"/>
                          <a:gd name="T84" fmla="*/ 4 w 14"/>
                          <a:gd name="T85" fmla="*/ 17 h 29"/>
                          <a:gd name="T86" fmla="*/ 3 w 14"/>
                          <a:gd name="T87"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 h="29">
                            <a:moveTo>
                              <a:pt x="3" y="15"/>
                            </a:moveTo>
                            <a:lnTo>
                              <a:pt x="3" y="16"/>
                            </a:lnTo>
                            <a:lnTo>
                              <a:pt x="0" y="3"/>
                            </a:lnTo>
                            <a:lnTo>
                              <a:pt x="1" y="1"/>
                            </a:lnTo>
                            <a:lnTo>
                              <a:pt x="2" y="0"/>
                            </a:lnTo>
                            <a:lnTo>
                              <a:pt x="8" y="1"/>
                            </a:lnTo>
                            <a:lnTo>
                              <a:pt x="12" y="8"/>
                            </a:lnTo>
                            <a:lnTo>
                              <a:pt x="13" y="12"/>
                            </a:lnTo>
                            <a:lnTo>
                              <a:pt x="14" y="13"/>
                            </a:lnTo>
                            <a:lnTo>
                              <a:pt x="14" y="16"/>
                            </a:lnTo>
                            <a:lnTo>
                              <a:pt x="9" y="3"/>
                            </a:lnTo>
                            <a:lnTo>
                              <a:pt x="8" y="3"/>
                            </a:lnTo>
                            <a:lnTo>
                              <a:pt x="8" y="5"/>
                            </a:lnTo>
                            <a:lnTo>
                              <a:pt x="7" y="5"/>
                            </a:lnTo>
                            <a:lnTo>
                              <a:pt x="9" y="11"/>
                            </a:lnTo>
                            <a:lnTo>
                              <a:pt x="10" y="12"/>
                            </a:lnTo>
                            <a:lnTo>
                              <a:pt x="10" y="14"/>
                            </a:lnTo>
                            <a:lnTo>
                              <a:pt x="12" y="15"/>
                            </a:lnTo>
                            <a:lnTo>
                              <a:pt x="13" y="18"/>
                            </a:lnTo>
                            <a:lnTo>
                              <a:pt x="12" y="17"/>
                            </a:lnTo>
                            <a:lnTo>
                              <a:pt x="11" y="18"/>
                            </a:lnTo>
                            <a:lnTo>
                              <a:pt x="11" y="19"/>
                            </a:lnTo>
                            <a:lnTo>
                              <a:pt x="13" y="20"/>
                            </a:lnTo>
                            <a:lnTo>
                              <a:pt x="13" y="22"/>
                            </a:lnTo>
                            <a:lnTo>
                              <a:pt x="11" y="22"/>
                            </a:lnTo>
                            <a:lnTo>
                              <a:pt x="9" y="21"/>
                            </a:lnTo>
                            <a:lnTo>
                              <a:pt x="10" y="25"/>
                            </a:lnTo>
                            <a:lnTo>
                              <a:pt x="9" y="26"/>
                            </a:lnTo>
                            <a:lnTo>
                              <a:pt x="8" y="24"/>
                            </a:lnTo>
                            <a:lnTo>
                              <a:pt x="6" y="29"/>
                            </a:lnTo>
                            <a:lnTo>
                              <a:pt x="4" y="29"/>
                            </a:lnTo>
                            <a:lnTo>
                              <a:pt x="3" y="29"/>
                            </a:lnTo>
                            <a:lnTo>
                              <a:pt x="3" y="28"/>
                            </a:lnTo>
                            <a:lnTo>
                              <a:pt x="4" y="22"/>
                            </a:lnTo>
                            <a:lnTo>
                              <a:pt x="4" y="22"/>
                            </a:lnTo>
                            <a:lnTo>
                              <a:pt x="6" y="22"/>
                            </a:lnTo>
                            <a:lnTo>
                              <a:pt x="7" y="20"/>
                            </a:lnTo>
                            <a:lnTo>
                              <a:pt x="5" y="19"/>
                            </a:lnTo>
                            <a:lnTo>
                              <a:pt x="4" y="18"/>
                            </a:lnTo>
                            <a:lnTo>
                              <a:pt x="6" y="17"/>
                            </a:lnTo>
                            <a:lnTo>
                              <a:pt x="7" y="16"/>
                            </a:lnTo>
                            <a:lnTo>
                              <a:pt x="6" y="16"/>
                            </a:lnTo>
                            <a:lnTo>
                              <a:pt x="4" y="17"/>
                            </a:lnTo>
                            <a:lnTo>
                              <a:pt x="3" y="15"/>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41" name="Freeform 87">
                        <a:extLst>
                          <a:ext uri="{FF2B5EF4-FFF2-40B4-BE49-F238E27FC236}">
                            <a16:creationId xmlns:a16="http://schemas.microsoft.com/office/drawing/2014/main" xmlns="" id="{6D2CD09B-17BE-034D-9DCF-8E95D7765D63}"/>
                          </a:ext>
                        </a:extLst>
                      </p:cNvPr>
                      <p:cNvSpPr/>
                      <p:nvPr/>
                    </p:nvSpPr>
                    <p:spPr>
                      <a:xfrm>
                        <a:off x="1223963" y="3073400"/>
                        <a:ext cx="14287" cy="33338"/>
                      </a:xfrm>
                      <a:custGeom>
                        <a:avLst/>
                        <a:gdLst>
                          <a:gd name="T0" fmla="*/ 3 w 9"/>
                          <a:gd name="T1" fmla="*/ 8 h 21"/>
                          <a:gd name="T2" fmla="*/ 3 w 9"/>
                          <a:gd name="T3" fmla="*/ 7 h 21"/>
                          <a:gd name="T4" fmla="*/ 2 w 9"/>
                          <a:gd name="T5" fmla="*/ 7 h 21"/>
                          <a:gd name="T6" fmla="*/ 1 w 9"/>
                          <a:gd name="T7" fmla="*/ 5 h 21"/>
                          <a:gd name="T8" fmla="*/ 0 w 9"/>
                          <a:gd name="T9" fmla="*/ 5 h 21"/>
                          <a:gd name="T10" fmla="*/ 0 w 9"/>
                          <a:gd name="T11" fmla="*/ 3 h 21"/>
                          <a:gd name="T12" fmla="*/ 0 w 9"/>
                          <a:gd name="T13" fmla="*/ 1 h 21"/>
                          <a:gd name="T14" fmla="*/ 2 w 9"/>
                          <a:gd name="T15" fmla="*/ 1 h 21"/>
                          <a:gd name="T16" fmla="*/ 3 w 9"/>
                          <a:gd name="T17" fmla="*/ 0 h 21"/>
                          <a:gd name="T18" fmla="*/ 6 w 9"/>
                          <a:gd name="T19" fmla="*/ 4 h 21"/>
                          <a:gd name="T20" fmla="*/ 8 w 9"/>
                          <a:gd name="T21" fmla="*/ 3 h 21"/>
                          <a:gd name="T22" fmla="*/ 9 w 9"/>
                          <a:gd name="T23" fmla="*/ 8 h 21"/>
                          <a:gd name="T24" fmla="*/ 6 w 9"/>
                          <a:gd name="T25" fmla="*/ 7 h 21"/>
                          <a:gd name="T26" fmla="*/ 6 w 9"/>
                          <a:gd name="T27" fmla="*/ 21 h 21"/>
                          <a:gd name="T28" fmla="*/ 5 w 9"/>
                          <a:gd name="T29" fmla="*/ 17 h 21"/>
                          <a:gd name="T30" fmla="*/ 4 w 9"/>
                          <a:gd name="T31" fmla="*/ 16 h 21"/>
                          <a:gd name="T32" fmla="*/ 4 w 9"/>
                          <a:gd name="T33" fmla="*/ 19 h 21"/>
                          <a:gd name="T34" fmla="*/ 3 w 9"/>
                          <a:gd name="T35" fmla="*/ 17 h 21"/>
                          <a:gd name="T36" fmla="*/ 2 w 9"/>
                          <a:gd name="T37" fmla="*/ 12 h 21"/>
                          <a:gd name="T38" fmla="*/ 4 w 9"/>
                          <a:gd name="T39" fmla="*/ 13 h 21"/>
                          <a:gd name="T40" fmla="*/ 5 w 9"/>
                          <a:gd name="T41" fmla="*/ 10 h 21"/>
                          <a:gd name="T42" fmla="*/ 5 w 9"/>
                          <a:gd name="T43" fmla="*/ 9 h 21"/>
                          <a:gd name="T44" fmla="*/ 4 w 9"/>
                          <a:gd name="T45" fmla="*/ 10 h 21"/>
                          <a:gd name="T46" fmla="*/ 3 w 9"/>
                          <a:gd name="T47" fmla="*/ 10 h 21"/>
                          <a:gd name="T48" fmla="*/ 2 w 9"/>
                          <a:gd name="T49" fmla="*/ 8 h 21"/>
                          <a:gd name="T50" fmla="*/ 3 w 9"/>
                          <a:gd name="T51"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 h="21">
                            <a:moveTo>
                              <a:pt x="3" y="8"/>
                            </a:moveTo>
                            <a:lnTo>
                              <a:pt x="3" y="7"/>
                            </a:lnTo>
                            <a:lnTo>
                              <a:pt x="2" y="7"/>
                            </a:lnTo>
                            <a:lnTo>
                              <a:pt x="1" y="5"/>
                            </a:lnTo>
                            <a:lnTo>
                              <a:pt x="0" y="5"/>
                            </a:lnTo>
                            <a:lnTo>
                              <a:pt x="0" y="3"/>
                            </a:lnTo>
                            <a:lnTo>
                              <a:pt x="0" y="1"/>
                            </a:lnTo>
                            <a:lnTo>
                              <a:pt x="2" y="1"/>
                            </a:lnTo>
                            <a:lnTo>
                              <a:pt x="3" y="0"/>
                            </a:lnTo>
                            <a:lnTo>
                              <a:pt x="6" y="4"/>
                            </a:lnTo>
                            <a:lnTo>
                              <a:pt x="8" y="3"/>
                            </a:lnTo>
                            <a:lnTo>
                              <a:pt x="9" y="8"/>
                            </a:lnTo>
                            <a:lnTo>
                              <a:pt x="6" y="7"/>
                            </a:lnTo>
                            <a:lnTo>
                              <a:pt x="6" y="21"/>
                            </a:lnTo>
                            <a:lnTo>
                              <a:pt x="5" y="17"/>
                            </a:lnTo>
                            <a:lnTo>
                              <a:pt x="4" y="16"/>
                            </a:lnTo>
                            <a:lnTo>
                              <a:pt x="4" y="19"/>
                            </a:lnTo>
                            <a:lnTo>
                              <a:pt x="3" y="17"/>
                            </a:lnTo>
                            <a:lnTo>
                              <a:pt x="2" y="12"/>
                            </a:lnTo>
                            <a:lnTo>
                              <a:pt x="4" y="13"/>
                            </a:lnTo>
                            <a:lnTo>
                              <a:pt x="5" y="10"/>
                            </a:lnTo>
                            <a:lnTo>
                              <a:pt x="5" y="9"/>
                            </a:lnTo>
                            <a:lnTo>
                              <a:pt x="4" y="10"/>
                            </a:lnTo>
                            <a:lnTo>
                              <a:pt x="3" y="10"/>
                            </a:lnTo>
                            <a:lnTo>
                              <a:pt x="2" y="8"/>
                            </a:lnTo>
                            <a:lnTo>
                              <a:pt x="3" y="8"/>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42" name="Freeform 88">
                        <a:extLst>
                          <a:ext uri="{FF2B5EF4-FFF2-40B4-BE49-F238E27FC236}">
                            <a16:creationId xmlns:a16="http://schemas.microsoft.com/office/drawing/2014/main" xmlns="" id="{28F4EEA1-C0BE-6349-B44A-71804EF96A75}"/>
                          </a:ext>
                        </a:extLst>
                      </p:cNvPr>
                      <p:cNvSpPr/>
                      <p:nvPr/>
                    </p:nvSpPr>
                    <p:spPr>
                      <a:xfrm>
                        <a:off x="1223963" y="3073400"/>
                        <a:ext cx="14287" cy="33338"/>
                      </a:xfrm>
                      <a:custGeom>
                        <a:avLst/>
                        <a:gdLst>
                          <a:gd name="T0" fmla="*/ 3 w 9"/>
                          <a:gd name="T1" fmla="*/ 8 h 21"/>
                          <a:gd name="T2" fmla="*/ 3 w 9"/>
                          <a:gd name="T3" fmla="*/ 7 h 21"/>
                          <a:gd name="T4" fmla="*/ 2 w 9"/>
                          <a:gd name="T5" fmla="*/ 7 h 21"/>
                          <a:gd name="T6" fmla="*/ 1 w 9"/>
                          <a:gd name="T7" fmla="*/ 5 h 21"/>
                          <a:gd name="T8" fmla="*/ 0 w 9"/>
                          <a:gd name="T9" fmla="*/ 5 h 21"/>
                          <a:gd name="T10" fmla="*/ 0 w 9"/>
                          <a:gd name="T11" fmla="*/ 3 h 21"/>
                          <a:gd name="T12" fmla="*/ 0 w 9"/>
                          <a:gd name="T13" fmla="*/ 1 h 21"/>
                          <a:gd name="T14" fmla="*/ 2 w 9"/>
                          <a:gd name="T15" fmla="*/ 1 h 21"/>
                          <a:gd name="T16" fmla="*/ 3 w 9"/>
                          <a:gd name="T17" fmla="*/ 0 h 21"/>
                          <a:gd name="T18" fmla="*/ 6 w 9"/>
                          <a:gd name="T19" fmla="*/ 4 h 21"/>
                          <a:gd name="T20" fmla="*/ 8 w 9"/>
                          <a:gd name="T21" fmla="*/ 3 h 21"/>
                          <a:gd name="T22" fmla="*/ 9 w 9"/>
                          <a:gd name="T23" fmla="*/ 8 h 21"/>
                          <a:gd name="T24" fmla="*/ 6 w 9"/>
                          <a:gd name="T25" fmla="*/ 7 h 21"/>
                          <a:gd name="T26" fmla="*/ 6 w 9"/>
                          <a:gd name="T27" fmla="*/ 21 h 21"/>
                          <a:gd name="T28" fmla="*/ 5 w 9"/>
                          <a:gd name="T29" fmla="*/ 17 h 21"/>
                          <a:gd name="T30" fmla="*/ 4 w 9"/>
                          <a:gd name="T31" fmla="*/ 16 h 21"/>
                          <a:gd name="T32" fmla="*/ 4 w 9"/>
                          <a:gd name="T33" fmla="*/ 19 h 21"/>
                          <a:gd name="T34" fmla="*/ 3 w 9"/>
                          <a:gd name="T35" fmla="*/ 17 h 21"/>
                          <a:gd name="T36" fmla="*/ 2 w 9"/>
                          <a:gd name="T37" fmla="*/ 12 h 21"/>
                          <a:gd name="T38" fmla="*/ 4 w 9"/>
                          <a:gd name="T39" fmla="*/ 13 h 21"/>
                          <a:gd name="T40" fmla="*/ 5 w 9"/>
                          <a:gd name="T41" fmla="*/ 10 h 21"/>
                          <a:gd name="T42" fmla="*/ 5 w 9"/>
                          <a:gd name="T43" fmla="*/ 9 h 21"/>
                          <a:gd name="T44" fmla="*/ 4 w 9"/>
                          <a:gd name="T45" fmla="*/ 10 h 21"/>
                          <a:gd name="T46" fmla="*/ 3 w 9"/>
                          <a:gd name="T47" fmla="*/ 10 h 21"/>
                          <a:gd name="T48" fmla="*/ 2 w 9"/>
                          <a:gd name="T49" fmla="*/ 8 h 21"/>
                          <a:gd name="T50" fmla="*/ 3 w 9"/>
                          <a:gd name="T51"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 h="21">
                            <a:moveTo>
                              <a:pt x="3" y="8"/>
                            </a:moveTo>
                            <a:lnTo>
                              <a:pt x="3" y="7"/>
                            </a:lnTo>
                            <a:lnTo>
                              <a:pt x="2" y="7"/>
                            </a:lnTo>
                            <a:lnTo>
                              <a:pt x="1" y="5"/>
                            </a:lnTo>
                            <a:lnTo>
                              <a:pt x="0" y="5"/>
                            </a:lnTo>
                            <a:lnTo>
                              <a:pt x="0" y="3"/>
                            </a:lnTo>
                            <a:lnTo>
                              <a:pt x="0" y="1"/>
                            </a:lnTo>
                            <a:lnTo>
                              <a:pt x="2" y="1"/>
                            </a:lnTo>
                            <a:lnTo>
                              <a:pt x="3" y="0"/>
                            </a:lnTo>
                            <a:lnTo>
                              <a:pt x="6" y="4"/>
                            </a:lnTo>
                            <a:lnTo>
                              <a:pt x="8" y="3"/>
                            </a:lnTo>
                            <a:lnTo>
                              <a:pt x="9" y="8"/>
                            </a:lnTo>
                            <a:lnTo>
                              <a:pt x="6" y="7"/>
                            </a:lnTo>
                            <a:lnTo>
                              <a:pt x="6" y="21"/>
                            </a:lnTo>
                            <a:lnTo>
                              <a:pt x="5" y="17"/>
                            </a:lnTo>
                            <a:lnTo>
                              <a:pt x="4" y="16"/>
                            </a:lnTo>
                            <a:lnTo>
                              <a:pt x="4" y="19"/>
                            </a:lnTo>
                            <a:lnTo>
                              <a:pt x="3" y="17"/>
                            </a:lnTo>
                            <a:lnTo>
                              <a:pt x="2" y="12"/>
                            </a:lnTo>
                            <a:lnTo>
                              <a:pt x="4" y="13"/>
                            </a:lnTo>
                            <a:lnTo>
                              <a:pt x="5" y="10"/>
                            </a:lnTo>
                            <a:lnTo>
                              <a:pt x="5" y="9"/>
                            </a:lnTo>
                            <a:lnTo>
                              <a:pt x="4" y="10"/>
                            </a:lnTo>
                            <a:lnTo>
                              <a:pt x="3" y="10"/>
                            </a:lnTo>
                            <a:lnTo>
                              <a:pt x="2" y="8"/>
                            </a:lnTo>
                            <a:lnTo>
                              <a:pt x="3" y="8"/>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43" name="Freeform 89">
                        <a:extLst>
                          <a:ext uri="{FF2B5EF4-FFF2-40B4-BE49-F238E27FC236}">
                            <a16:creationId xmlns:a16="http://schemas.microsoft.com/office/drawing/2014/main" xmlns="" id="{810D796F-1226-A841-B6E2-720EB9EBB279}"/>
                          </a:ext>
                        </a:extLst>
                      </p:cNvPr>
                      <p:cNvSpPr/>
                      <p:nvPr/>
                    </p:nvSpPr>
                    <p:spPr>
                      <a:xfrm>
                        <a:off x="1233488" y="3065463"/>
                        <a:ext cx="22225" cy="26988"/>
                      </a:xfrm>
                      <a:custGeom>
                        <a:avLst/>
                        <a:gdLst>
                          <a:gd name="T0" fmla="*/ 3 w 14"/>
                          <a:gd name="T1" fmla="*/ 5 h 17"/>
                          <a:gd name="T2" fmla="*/ 3 w 14"/>
                          <a:gd name="T3" fmla="*/ 5 h 17"/>
                          <a:gd name="T4" fmla="*/ 1 w 14"/>
                          <a:gd name="T5" fmla="*/ 3 h 17"/>
                          <a:gd name="T6" fmla="*/ 0 w 14"/>
                          <a:gd name="T7" fmla="*/ 2 h 17"/>
                          <a:gd name="T8" fmla="*/ 0 w 14"/>
                          <a:gd name="T9" fmla="*/ 1 h 17"/>
                          <a:gd name="T10" fmla="*/ 1 w 14"/>
                          <a:gd name="T11" fmla="*/ 0 h 17"/>
                          <a:gd name="T12" fmla="*/ 8 w 14"/>
                          <a:gd name="T13" fmla="*/ 3 h 17"/>
                          <a:gd name="T14" fmla="*/ 10 w 14"/>
                          <a:gd name="T15" fmla="*/ 3 h 17"/>
                          <a:gd name="T16" fmla="*/ 12 w 14"/>
                          <a:gd name="T17" fmla="*/ 3 h 17"/>
                          <a:gd name="T18" fmla="*/ 13 w 14"/>
                          <a:gd name="T19" fmla="*/ 5 h 17"/>
                          <a:gd name="T20" fmla="*/ 14 w 14"/>
                          <a:gd name="T21" fmla="*/ 6 h 17"/>
                          <a:gd name="T22" fmla="*/ 14 w 14"/>
                          <a:gd name="T23" fmla="*/ 12 h 17"/>
                          <a:gd name="T24" fmla="*/ 13 w 14"/>
                          <a:gd name="T25" fmla="*/ 12 h 17"/>
                          <a:gd name="T26" fmla="*/ 10 w 14"/>
                          <a:gd name="T27" fmla="*/ 7 h 17"/>
                          <a:gd name="T28" fmla="*/ 9 w 14"/>
                          <a:gd name="T29" fmla="*/ 7 h 17"/>
                          <a:gd name="T30" fmla="*/ 9 w 14"/>
                          <a:gd name="T31" fmla="*/ 9 h 17"/>
                          <a:gd name="T32" fmla="*/ 11 w 14"/>
                          <a:gd name="T33" fmla="*/ 13 h 17"/>
                          <a:gd name="T34" fmla="*/ 12 w 14"/>
                          <a:gd name="T35" fmla="*/ 17 h 17"/>
                          <a:gd name="T36" fmla="*/ 11 w 14"/>
                          <a:gd name="T37" fmla="*/ 17 h 17"/>
                          <a:gd name="T38" fmla="*/ 9 w 14"/>
                          <a:gd name="T39" fmla="*/ 16 h 17"/>
                          <a:gd name="T40" fmla="*/ 8 w 14"/>
                          <a:gd name="T41" fmla="*/ 17 h 17"/>
                          <a:gd name="T42" fmla="*/ 6 w 14"/>
                          <a:gd name="T43" fmla="*/ 17 h 17"/>
                          <a:gd name="T44" fmla="*/ 4 w 14"/>
                          <a:gd name="T45" fmla="*/ 6 h 17"/>
                          <a:gd name="T46" fmla="*/ 4 w 14"/>
                          <a:gd name="T47" fmla="*/ 6 h 17"/>
                          <a:gd name="T48" fmla="*/ 4 w 14"/>
                          <a:gd name="T49" fmla="*/ 6 h 17"/>
                          <a:gd name="T50" fmla="*/ 3 w 14"/>
                          <a:gd name="T51" fmla="*/ 6 h 17"/>
                          <a:gd name="T52" fmla="*/ 2 w 14"/>
                          <a:gd name="T53" fmla="*/ 6 h 17"/>
                          <a:gd name="T54" fmla="*/ 2 w 14"/>
                          <a:gd name="T55" fmla="*/ 5 h 17"/>
                          <a:gd name="T56" fmla="*/ 3 w 14"/>
                          <a:gd name="T57"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 h="17">
                            <a:moveTo>
                              <a:pt x="3" y="5"/>
                            </a:moveTo>
                            <a:lnTo>
                              <a:pt x="3" y="5"/>
                            </a:lnTo>
                            <a:lnTo>
                              <a:pt x="1" y="3"/>
                            </a:lnTo>
                            <a:lnTo>
                              <a:pt x="0" y="2"/>
                            </a:lnTo>
                            <a:lnTo>
                              <a:pt x="0" y="1"/>
                            </a:lnTo>
                            <a:lnTo>
                              <a:pt x="1" y="0"/>
                            </a:lnTo>
                            <a:lnTo>
                              <a:pt x="8" y="3"/>
                            </a:lnTo>
                            <a:lnTo>
                              <a:pt x="10" y="3"/>
                            </a:lnTo>
                            <a:lnTo>
                              <a:pt x="12" y="3"/>
                            </a:lnTo>
                            <a:lnTo>
                              <a:pt x="13" y="5"/>
                            </a:lnTo>
                            <a:lnTo>
                              <a:pt x="14" y="6"/>
                            </a:lnTo>
                            <a:lnTo>
                              <a:pt x="14" y="12"/>
                            </a:lnTo>
                            <a:lnTo>
                              <a:pt x="13" y="12"/>
                            </a:lnTo>
                            <a:lnTo>
                              <a:pt x="10" y="7"/>
                            </a:lnTo>
                            <a:lnTo>
                              <a:pt x="9" y="7"/>
                            </a:lnTo>
                            <a:lnTo>
                              <a:pt x="9" y="9"/>
                            </a:lnTo>
                            <a:lnTo>
                              <a:pt x="11" y="13"/>
                            </a:lnTo>
                            <a:lnTo>
                              <a:pt x="12" y="17"/>
                            </a:lnTo>
                            <a:lnTo>
                              <a:pt x="11" y="17"/>
                            </a:lnTo>
                            <a:lnTo>
                              <a:pt x="9" y="16"/>
                            </a:lnTo>
                            <a:lnTo>
                              <a:pt x="8" y="17"/>
                            </a:lnTo>
                            <a:lnTo>
                              <a:pt x="6" y="17"/>
                            </a:lnTo>
                            <a:lnTo>
                              <a:pt x="4" y="6"/>
                            </a:lnTo>
                            <a:lnTo>
                              <a:pt x="4" y="6"/>
                            </a:lnTo>
                            <a:lnTo>
                              <a:pt x="4" y="6"/>
                            </a:lnTo>
                            <a:lnTo>
                              <a:pt x="3" y="6"/>
                            </a:lnTo>
                            <a:lnTo>
                              <a:pt x="2" y="6"/>
                            </a:lnTo>
                            <a:lnTo>
                              <a:pt x="2" y="5"/>
                            </a:lnTo>
                            <a:lnTo>
                              <a:pt x="3" y="5"/>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44" name="Freeform 90">
                        <a:extLst>
                          <a:ext uri="{FF2B5EF4-FFF2-40B4-BE49-F238E27FC236}">
                            <a16:creationId xmlns:a16="http://schemas.microsoft.com/office/drawing/2014/main" xmlns="" id="{3E42E885-49A4-5943-92F9-2C304FA318A1}"/>
                          </a:ext>
                        </a:extLst>
                      </p:cNvPr>
                      <p:cNvSpPr/>
                      <p:nvPr/>
                    </p:nvSpPr>
                    <p:spPr>
                      <a:xfrm>
                        <a:off x="1233488" y="3065463"/>
                        <a:ext cx="22225" cy="26988"/>
                      </a:xfrm>
                      <a:custGeom>
                        <a:avLst/>
                        <a:gdLst>
                          <a:gd name="T0" fmla="*/ 3 w 14"/>
                          <a:gd name="T1" fmla="*/ 5 h 17"/>
                          <a:gd name="T2" fmla="*/ 3 w 14"/>
                          <a:gd name="T3" fmla="*/ 5 h 17"/>
                          <a:gd name="T4" fmla="*/ 1 w 14"/>
                          <a:gd name="T5" fmla="*/ 3 h 17"/>
                          <a:gd name="T6" fmla="*/ 0 w 14"/>
                          <a:gd name="T7" fmla="*/ 2 h 17"/>
                          <a:gd name="T8" fmla="*/ 0 w 14"/>
                          <a:gd name="T9" fmla="*/ 1 h 17"/>
                          <a:gd name="T10" fmla="*/ 1 w 14"/>
                          <a:gd name="T11" fmla="*/ 0 h 17"/>
                          <a:gd name="T12" fmla="*/ 8 w 14"/>
                          <a:gd name="T13" fmla="*/ 3 h 17"/>
                          <a:gd name="T14" fmla="*/ 10 w 14"/>
                          <a:gd name="T15" fmla="*/ 3 h 17"/>
                          <a:gd name="T16" fmla="*/ 12 w 14"/>
                          <a:gd name="T17" fmla="*/ 3 h 17"/>
                          <a:gd name="T18" fmla="*/ 13 w 14"/>
                          <a:gd name="T19" fmla="*/ 5 h 17"/>
                          <a:gd name="T20" fmla="*/ 14 w 14"/>
                          <a:gd name="T21" fmla="*/ 6 h 17"/>
                          <a:gd name="T22" fmla="*/ 14 w 14"/>
                          <a:gd name="T23" fmla="*/ 12 h 17"/>
                          <a:gd name="T24" fmla="*/ 13 w 14"/>
                          <a:gd name="T25" fmla="*/ 12 h 17"/>
                          <a:gd name="T26" fmla="*/ 10 w 14"/>
                          <a:gd name="T27" fmla="*/ 7 h 17"/>
                          <a:gd name="T28" fmla="*/ 9 w 14"/>
                          <a:gd name="T29" fmla="*/ 7 h 17"/>
                          <a:gd name="T30" fmla="*/ 9 w 14"/>
                          <a:gd name="T31" fmla="*/ 9 h 17"/>
                          <a:gd name="T32" fmla="*/ 11 w 14"/>
                          <a:gd name="T33" fmla="*/ 13 h 17"/>
                          <a:gd name="T34" fmla="*/ 12 w 14"/>
                          <a:gd name="T35" fmla="*/ 17 h 17"/>
                          <a:gd name="T36" fmla="*/ 11 w 14"/>
                          <a:gd name="T37" fmla="*/ 17 h 17"/>
                          <a:gd name="T38" fmla="*/ 9 w 14"/>
                          <a:gd name="T39" fmla="*/ 16 h 17"/>
                          <a:gd name="T40" fmla="*/ 8 w 14"/>
                          <a:gd name="T41" fmla="*/ 17 h 17"/>
                          <a:gd name="T42" fmla="*/ 6 w 14"/>
                          <a:gd name="T43" fmla="*/ 17 h 17"/>
                          <a:gd name="T44" fmla="*/ 4 w 14"/>
                          <a:gd name="T45" fmla="*/ 6 h 17"/>
                          <a:gd name="T46" fmla="*/ 4 w 14"/>
                          <a:gd name="T47" fmla="*/ 6 h 17"/>
                          <a:gd name="T48" fmla="*/ 4 w 14"/>
                          <a:gd name="T49" fmla="*/ 6 h 17"/>
                          <a:gd name="T50" fmla="*/ 3 w 14"/>
                          <a:gd name="T51" fmla="*/ 6 h 17"/>
                          <a:gd name="T52" fmla="*/ 2 w 14"/>
                          <a:gd name="T53" fmla="*/ 6 h 17"/>
                          <a:gd name="T54" fmla="*/ 2 w 14"/>
                          <a:gd name="T55" fmla="*/ 5 h 17"/>
                          <a:gd name="T56" fmla="*/ 3 w 14"/>
                          <a:gd name="T57"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 h="17">
                            <a:moveTo>
                              <a:pt x="3" y="5"/>
                            </a:moveTo>
                            <a:lnTo>
                              <a:pt x="3" y="5"/>
                            </a:lnTo>
                            <a:lnTo>
                              <a:pt x="1" y="3"/>
                            </a:lnTo>
                            <a:lnTo>
                              <a:pt x="0" y="2"/>
                            </a:lnTo>
                            <a:lnTo>
                              <a:pt x="0" y="1"/>
                            </a:lnTo>
                            <a:lnTo>
                              <a:pt x="1" y="0"/>
                            </a:lnTo>
                            <a:lnTo>
                              <a:pt x="8" y="3"/>
                            </a:lnTo>
                            <a:lnTo>
                              <a:pt x="10" y="3"/>
                            </a:lnTo>
                            <a:lnTo>
                              <a:pt x="12" y="3"/>
                            </a:lnTo>
                            <a:lnTo>
                              <a:pt x="13" y="5"/>
                            </a:lnTo>
                            <a:lnTo>
                              <a:pt x="14" y="6"/>
                            </a:lnTo>
                            <a:lnTo>
                              <a:pt x="14" y="12"/>
                            </a:lnTo>
                            <a:lnTo>
                              <a:pt x="13" y="12"/>
                            </a:lnTo>
                            <a:lnTo>
                              <a:pt x="10" y="7"/>
                            </a:lnTo>
                            <a:lnTo>
                              <a:pt x="9" y="7"/>
                            </a:lnTo>
                            <a:lnTo>
                              <a:pt x="9" y="9"/>
                            </a:lnTo>
                            <a:lnTo>
                              <a:pt x="11" y="13"/>
                            </a:lnTo>
                            <a:lnTo>
                              <a:pt x="12" y="17"/>
                            </a:lnTo>
                            <a:lnTo>
                              <a:pt x="11" y="17"/>
                            </a:lnTo>
                            <a:lnTo>
                              <a:pt x="9" y="16"/>
                            </a:lnTo>
                            <a:lnTo>
                              <a:pt x="8" y="17"/>
                            </a:lnTo>
                            <a:lnTo>
                              <a:pt x="6" y="17"/>
                            </a:lnTo>
                            <a:lnTo>
                              <a:pt x="4" y="6"/>
                            </a:lnTo>
                            <a:lnTo>
                              <a:pt x="4" y="6"/>
                            </a:lnTo>
                            <a:lnTo>
                              <a:pt x="4" y="6"/>
                            </a:lnTo>
                            <a:lnTo>
                              <a:pt x="3" y="6"/>
                            </a:lnTo>
                            <a:lnTo>
                              <a:pt x="2" y="6"/>
                            </a:lnTo>
                            <a:lnTo>
                              <a:pt x="2" y="5"/>
                            </a:lnTo>
                            <a:lnTo>
                              <a:pt x="3" y="5"/>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45" name="Freeform 91">
                        <a:extLst>
                          <a:ext uri="{FF2B5EF4-FFF2-40B4-BE49-F238E27FC236}">
                            <a16:creationId xmlns:a16="http://schemas.microsoft.com/office/drawing/2014/main" xmlns="" id="{F7112619-17E3-524F-BCC0-4F8FB1EF07E1}"/>
                          </a:ext>
                        </a:extLst>
                      </p:cNvPr>
                      <p:cNvSpPr/>
                      <p:nvPr/>
                    </p:nvSpPr>
                    <p:spPr>
                      <a:xfrm>
                        <a:off x="1257300" y="3078163"/>
                        <a:ext cx="6350" cy="11113"/>
                      </a:xfrm>
                      <a:custGeom>
                        <a:avLst/>
                        <a:gdLst>
                          <a:gd name="T0" fmla="*/ 2 w 4"/>
                          <a:gd name="T1" fmla="*/ 1 h 7"/>
                          <a:gd name="T2" fmla="*/ 2 w 4"/>
                          <a:gd name="T3" fmla="*/ 0 h 7"/>
                          <a:gd name="T4" fmla="*/ 4 w 4"/>
                          <a:gd name="T5" fmla="*/ 5 h 7"/>
                          <a:gd name="T6" fmla="*/ 4 w 4"/>
                          <a:gd name="T7" fmla="*/ 6 h 7"/>
                          <a:gd name="T8" fmla="*/ 4 w 4"/>
                          <a:gd name="T9" fmla="*/ 6 h 7"/>
                          <a:gd name="T10" fmla="*/ 3 w 4"/>
                          <a:gd name="T11" fmla="*/ 6 h 7"/>
                          <a:gd name="T12" fmla="*/ 3 w 4"/>
                          <a:gd name="T13" fmla="*/ 7 h 7"/>
                          <a:gd name="T14" fmla="*/ 2 w 4"/>
                          <a:gd name="T15" fmla="*/ 7 h 7"/>
                          <a:gd name="T16" fmla="*/ 1 w 4"/>
                          <a:gd name="T17" fmla="*/ 6 h 7"/>
                          <a:gd name="T18" fmla="*/ 0 w 4"/>
                          <a:gd name="T19" fmla="*/ 0 h 7"/>
                          <a:gd name="T20" fmla="*/ 2 w 4"/>
                          <a:gd name="T2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7">
                            <a:moveTo>
                              <a:pt x="2" y="1"/>
                            </a:moveTo>
                            <a:lnTo>
                              <a:pt x="2" y="0"/>
                            </a:lnTo>
                            <a:lnTo>
                              <a:pt x="4" y="5"/>
                            </a:lnTo>
                            <a:lnTo>
                              <a:pt x="4" y="6"/>
                            </a:lnTo>
                            <a:lnTo>
                              <a:pt x="4" y="6"/>
                            </a:lnTo>
                            <a:lnTo>
                              <a:pt x="3" y="6"/>
                            </a:lnTo>
                            <a:lnTo>
                              <a:pt x="3" y="7"/>
                            </a:lnTo>
                            <a:lnTo>
                              <a:pt x="2" y="7"/>
                            </a:lnTo>
                            <a:lnTo>
                              <a:pt x="1" y="6"/>
                            </a:lnTo>
                            <a:lnTo>
                              <a:pt x="0" y="0"/>
                            </a:lnTo>
                            <a:lnTo>
                              <a:pt x="2" y="1"/>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46" name="Freeform 92">
                        <a:extLst>
                          <a:ext uri="{FF2B5EF4-FFF2-40B4-BE49-F238E27FC236}">
                            <a16:creationId xmlns:a16="http://schemas.microsoft.com/office/drawing/2014/main" xmlns="" id="{A5156BF3-B7A5-F647-B168-2D8536F38FC9}"/>
                          </a:ext>
                        </a:extLst>
                      </p:cNvPr>
                      <p:cNvSpPr/>
                      <p:nvPr/>
                    </p:nvSpPr>
                    <p:spPr>
                      <a:xfrm>
                        <a:off x="1257300" y="3078163"/>
                        <a:ext cx="6350" cy="11113"/>
                      </a:xfrm>
                      <a:custGeom>
                        <a:avLst/>
                        <a:gdLst>
                          <a:gd name="T0" fmla="*/ 2 w 4"/>
                          <a:gd name="T1" fmla="*/ 1 h 7"/>
                          <a:gd name="T2" fmla="*/ 2 w 4"/>
                          <a:gd name="T3" fmla="*/ 0 h 7"/>
                          <a:gd name="T4" fmla="*/ 4 w 4"/>
                          <a:gd name="T5" fmla="*/ 5 h 7"/>
                          <a:gd name="T6" fmla="*/ 4 w 4"/>
                          <a:gd name="T7" fmla="*/ 6 h 7"/>
                          <a:gd name="T8" fmla="*/ 4 w 4"/>
                          <a:gd name="T9" fmla="*/ 6 h 7"/>
                          <a:gd name="T10" fmla="*/ 3 w 4"/>
                          <a:gd name="T11" fmla="*/ 6 h 7"/>
                          <a:gd name="T12" fmla="*/ 3 w 4"/>
                          <a:gd name="T13" fmla="*/ 7 h 7"/>
                          <a:gd name="T14" fmla="*/ 2 w 4"/>
                          <a:gd name="T15" fmla="*/ 7 h 7"/>
                          <a:gd name="T16" fmla="*/ 1 w 4"/>
                          <a:gd name="T17" fmla="*/ 6 h 7"/>
                          <a:gd name="T18" fmla="*/ 0 w 4"/>
                          <a:gd name="T19" fmla="*/ 0 h 7"/>
                          <a:gd name="T20" fmla="*/ 2 w 4"/>
                          <a:gd name="T2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7">
                            <a:moveTo>
                              <a:pt x="2" y="1"/>
                            </a:moveTo>
                            <a:lnTo>
                              <a:pt x="2" y="0"/>
                            </a:lnTo>
                            <a:lnTo>
                              <a:pt x="4" y="5"/>
                            </a:lnTo>
                            <a:lnTo>
                              <a:pt x="4" y="6"/>
                            </a:lnTo>
                            <a:lnTo>
                              <a:pt x="4" y="6"/>
                            </a:lnTo>
                            <a:lnTo>
                              <a:pt x="3" y="6"/>
                            </a:lnTo>
                            <a:lnTo>
                              <a:pt x="3" y="7"/>
                            </a:lnTo>
                            <a:lnTo>
                              <a:pt x="2" y="7"/>
                            </a:lnTo>
                            <a:lnTo>
                              <a:pt x="1" y="6"/>
                            </a:lnTo>
                            <a:lnTo>
                              <a:pt x="0" y="0"/>
                            </a:lnTo>
                            <a:lnTo>
                              <a:pt x="2" y="1"/>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47" name="Freeform 93">
                        <a:extLst>
                          <a:ext uri="{FF2B5EF4-FFF2-40B4-BE49-F238E27FC236}">
                            <a16:creationId xmlns:a16="http://schemas.microsoft.com/office/drawing/2014/main" xmlns="" id="{D664BFE0-67B6-B241-B0EF-13CEA08DE921}"/>
                          </a:ext>
                        </a:extLst>
                      </p:cNvPr>
                      <p:cNvSpPr/>
                      <p:nvPr/>
                    </p:nvSpPr>
                    <p:spPr>
                      <a:xfrm>
                        <a:off x="1254125" y="3092450"/>
                        <a:ext cx="9525" cy="7938"/>
                      </a:xfrm>
                      <a:custGeom>
                        <a:avLst/>
                        <a:gdLst>
                          <a:gd name="T0" fmla="*/ 5 w 6"/>
                          <a:gd name="T1" fmla="*/ 1 h 5"/>
                          <a:gd name="T2" fmla="*/ 6 w 6"/>
                          <a:gd name="T3" fmla="*/ 1 h 5"/>
                          <a:gd name="T4" fmla="*/ 5 w 6"/>
                          <a:gd name="T5" fmla="*/ 4 h 5"/>
                          <a:gd name="T6" fmla="*/ 4 w 6"/>
                          <a:gd name="T7" fmla="*/ 5 h 5"/>
                          <a:gd name="T8" fmla="*/ 4 w 6"/>
                          <a:gd name="T9" fmla="*/ 4 h 5"/>
                          <a:gd name="T10" fmla="*/ 1 w 6"/>
                          <a:gd name="T11" fmla="*/ 3 h 5"/>
                          <a:gd name="T12" fmla="*/ 0 w 6"/>
                          <a:gd name="T13" fmla="*/ 2 h 5"/>
                          <a:gd name="T14" fmla="*/ 1 w 6"/>
                          <a:gd name="T15" fmla="*/ 1 h 5"/>
                          <a:gd name="T16" fmla="*/ 4 w 6"/>
                          <a:gd name="T17" fmla="*/ 0 h 5"/>
                          <a:gd name="T18" fmla="*/ 5 w 6"/>
                          <a:gd name="T19" fmla="*/ 0 h 5"/>
                          <a:gd name="T20" fmla="*/ 5 w 6"/>
                          <a:gd name="T21"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5">
                            <a:moveTo>
                              <a:pt x="5" y="1"/>
                            </a:moveTo>
                            <a:lnTo>
                              <a:pt x="6" y="1"/>
                            </a:lnTo>
                            <a:lnTo>
                              <a:pt x="5" y="4"/>
                            </a:lnTo>
                            <a:lnTo>
                              <a:pt x="4" y="5"/>
                            </a:lnTo>
                            <a:lnTo>
                              <a:pt x="4" y="4"/>
                            </a:lnTo>
                            <a:lnTo>
                              <a:pt x="1" y="3"/>
                            </a:lnTo>
                            <a:lnTo>
                              <a:pt x="0" y="2"/>
                            </a:lnTo>
                            <a:lnTo>
                              <a:pt x="1" y="1"/>
                            </a:lnTo>
                            <a:lnTo>
                              <a:pt x="4" y="0"/>
                            </a:lnTo>
                            <a:lnTo>
                              <a:pt x="5" y="0"/>
                            </a:lnTo>
                            <a:lnTo>
                              <a:pt x="5" y="1"/>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48" name="Freeform 94">
                        <a:extLst>
                          <a:ext uri="{FF2B5EF4-FFF2-40B4-BE49-F238E27FC236}">
                            <a16:creationId xmlns:a16="http://schemas.microsoft.com/office/drawing/2014/main" xmlns="" id="{1E4308EE-F249-5249-80FF-519B51AE8E1D}"/>
                          </a:ext>
                        </a:extLst>
                      </p:cNvPr>
                      <p:cNvSpPr/>
                      <p:nvPr/>
                    </p:nvSpPr>
                    <p:spPr>
                      <a:xfrm>
                        <a:off x="1254125" y="3092450"/>
                        <a:ext cx="9525" cy="7938"/>
                      </a:xfrm>
                      <a:custGeom>
                        <a:avLst/>
                        <a:gdLst>
                          <a:gd name="T0" fmla="*/ 5 w 6"/>
                          <a:gd name="T1" fmla="*/ 1 h 5"/>
                          <a:gd name="T2" fmla="*/ 6 w 6"/>
                          <a:gd name="T3" fmla="*/ 1 h 5"/>
                          <a:gd name="T4" fmla="*/ 5 w 6"/>
                          <a:gd name="T5" fmla="*/ 4 h 5"/>
                          <a:gd name="T6" fmla="*/ 4 w 6"/>
                          <a:gd name="T7" fmla="*/ 5 h 5"/>
                          <a:gd name="T8" fmla="*/ 4 w 6"/>
                          <a:gd name="T9" fmla="*/ 4 h 5"/>
                          <a:gd name="T10" fmla="*/ 1 w 6"/>
                          <a:gd name="T11" fmla="*/ 3 h 5"/>
                          <a:gd name="T12" fmla="*/ 0 w 6"/>
                          <a:gd name="T13" fmla="*/ 2 h 5"/>
                          <a:gd name="T14" fmla="*/ 1 w 6"/>
                          <a:gd name="T15" fmla="*/ 1 h 5"/>
                          <a:gd name="T16" fmla="*/ 4 w 6"/>
                          <a:gd name="T17" fmla="*/ 0 h 5"/>
                          <a:gd name="T18" fmla="*/ 5 w 6"/>
                          <a:gd name="T19" fmla="*/ 0 h 5"/>
                          <a:gd name="T20" fmla="*/ 5 w 6"/>
                          <a:gd name="T21"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5">
                            <a:moveTo>
                              <a:pt x="5" y="1"/>
                            </a:moveTo>
                            <a:lnTo>
                              <a:pt x="6" y="1"/>
                            </a:lnTo>
                            <a:lnTo>
                              <a:pt x="5" y="4"/>
                            </a:lnTo>
                            <a:lnTo>
                              <a:pt x="4" y="5"/>
                            </a:lnTo>
                            <a:lnTo>
                              <a:pt x="4" y="4"/>
                            </a:lnTo>
                            <a:lnTo>
                              <a:pt x="1" y="3"/>
                            </a:lnTo>
                            <a:lnTo>
                              <a:pt x="0" y="2"/>
                            </a:lnTo>
                            <a:lnTo>
                              <a:pt x="1" y="1"/>
                            </a:lnTo>
                            <a:lnTo>
                              <a:pt x="4" y="0"/>
                            </a:lnTo>
                            <a:lnTo>
                              <a:pt x="5" y="0"/>
                            </a:lnTo>
                            <a:lnTo>
                              <a:pt x="5" y="1"/>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49" name="Freeform 95">
                        <a:extLst>
                          <a:ext uri="{FF2B5EF4-FFF2-40B4-BE49-F238E27FC236}">
                            <a16:creationId xmlns:a16="http://schemas.microsoft.com/office/drawing/2014/main" xmlns="" id="{6A8A756D-8B4B-234A-870A-A31C6683186F}"/>
                          </a:ext>
                        </a:extLst>
                      </p:cNvPr>
                      <p:cNvSpPr/>
                      <p:nvPr/>
                    </p:nvSpPr>
                    <p:spPr>
                      <a:xfrm>
                        <a:off x="1271588" y="3094038"/>
                        <a:ext cx="7937" cy="9525"/>
                      </a:xfrm>
                      <a:custGeom>
                        <a:avLst/>
                        <a:gdLst>
                          <a:gd name="T0" fmla="*/ 3 w 5"/>
                          <a:gd name="T1" fmla="*/ 3 h 6"/>
                          <a:gd name="T2" fmla="*/ 5 w 5"/>
                          <a:gd name="T3" fmla="*/ 5 h 6"/>
                          <a:gd name="T4" fmla="*/ 3 w 5"/>
                          <a:gd name="T5" fmla="*/ 5 h 6"/>
                          <a:gd name="T6" fmla="*/ 3 w 5"/>
                          <a:gd name="T7" fmla="*/ 6 h 6"/>
                          <a:gd name="T8" fmla="*/ 3 w 5"/>
                          <a:gd name="T9" fmla="*/ 6 h 6"/>
                          <a:gd name="T10" fmla="*/ 1 w 5"/>
                          <a:gd name="T11" fmla="*/ 4 h 6"/>
                          <a:gd name="T12" fmla="*/ 0 w 5"/>
                          <a:gd name="T13" fmla="*/ 2 h 6"/>
                          <a:gd name="T14" fmla="*/ 0 w 5"/>
                          <a:gd name="T15" fmla="*/ 0 h 6"/>
                          <a:gd name="T16" fmla="*/ 1 w 5"/>
                          <a:gd name="T17" fmla="*/ 1 h 6"/>
                          <a:gd name="T18" fmla="*/ 3 w 5"/>
                          <a:gd name="T19" fmla="*/ 2 h 6"/>
                          <a:gd name="T20" fmla="*/ 3 w 5"/>
                          <a:gd name="T21"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6">
                            <a:moveTo>
                              <a:pt x="3" y="3"/>
                            </a:moveTo>
                            <a:lnTo>
                              <a:pt x="5" y="5"/>
                            </a:lnTo>
                            <a:lnTo>
                              <a:pt x="3" y="5"/>
                            </a:lnTo>
                            <a:lnTo>
                              <a:pt x="3" y="6"/>
                            </a:lnTo>
                            <a:lnTo>
                              <a:pt x="3" y="6"/>
                            </a:lnTo>
                            <a:lnTo>
                              <a:pt x="1" y="4"/>
                            </a:lnTo>
                            <a:lnTo>
                              <a:pt x="0" y="2"/>
                            </a:lnTo>
                            <a:lnTo>
                              <a:pt x="0" y="0"/>
                            </a:lnTo>
                            <a:lnTo>
                              <a:pt x="1" y="1"/>
                            </a:lnTo>
                            <a:lnTo>
                              <a:pt x="3" y="2"/>
                            </a:lnTo>
                            <a:lnTo>
                              <a:pt x="3" y="3"/>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50" name="Freeform 96">
                        <a:extLst>
                          <a:ext uri="{FF2B5EF4-FFF2-40B4-BE49-F238E27FC236}">
                            <a16:creationId xmlns:a16="http://schemas.microsoft.com/office/drawing/2014/main" xmlns="" id="{BA594083-4AAC-CD48-AFED-BD26FF891817}"/>
                          </a:ext>
                        </a:extLst>
                      </p:cNvPr>
                      <p:cNvSpPr/>
                      <p:nvPr/>
                    </p:nvSpPr>
                    <p:spPr>
                      <a:xfrm>
                        <a:off x="1271588" y="3094038"/>
                        <a:ext cx="7937" cy="9525"/>
                      </a:xfrm>
                      <a:custGeom>
                        <a:avLst/>
                        <a:gdLst>
                          <a:gd name="T0" fmla="*/ 3 w 5"/>
                          <a:gd name="T1" fmla="*/ 3 h 6"/>
                          <a:gd name="T2" fmla="*/ 5 w 5"/>
                          <a:gd name="T3" fmla="*/ 5 h 6"/>
                          <a:gd name="T4" fmla="*/ 3 w 5"/>
                          <a:gd name="T5" fmla="*/ 5 h 6"/>
                          <a:gd name="T6" fmla="*/ 3 w 5"/>
                          <a:gd name="T7" fmla="*/ 6 h 6"/>
                          <a:gd name="T8" fmla="*/ 3 w 5"/>
                          <a:gd name="T9" fmla="*/ 6 h 6"/>
                          <a:gd name="T10" fmla="*/ 1 w 5"/>
                          <a:gd name="T11" fmla="*/ 4 h 6"/>
                          <a:gd name="T12" fmla="*/ 0 w 5"/>
                          <a:gd name="T13" fmla="*/ 2 h 6"/>
                          <a:gd name="T14" fmla="*/ 0 w 5"/>
                          <a:gd name="T15" fmla="*/ 0 h 6"/>
                          <a:gd name="T16" fmla="*/ 1 w 5"/>
                          <a:gd name="T17" fmla="*/ 1 h 6"/>
                          <a:gd name="T18" fmla="*/ 3 w 5"/>
                          <a:gd name="T19" fmla="*/ 2 h 6"/>
                          <a:gd name="T20" fmla="*/ 3 w 5"/>
                          <a:gd name="T21"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6">
                            <a:moveTo>
                              <a:pt x="3" y="3"/>
                            </a:moveTo>
                            <a:lnTo>
                              <a:pt x="5" y="5"/>
                            </a:lnTo>
                            <a:lnTo>
                              <a:pt x="3" y="5"/>
                            </a:lnTo>
                            <a:lnTo>
                              <a:pt x="3" y="6"/>
                            </a:lnTo>
                            <a:lnTo>
                              <a:pt x="3" y="6"/>
                            </a:lnTo>
                            <a:lnTo>
                              <a:pt x="1" y="4"/>
                            </a:lnTo>
                            <a:lnTo>
                              <a:pt x="0" y="2"/>
                            </a:lnTo>
                            <a:lnTo>
                              <a:pt x="0" y="0"/>
                            </a:lnTo>
                            <a:lnTo>
                              <a:pt x="1" y="1"/>
                            </a:lnTo>
                            <a:lnTo>
                              <a:pt x="3" y="2"/>
                            </a:lnTo>
                            <a:lnTo>
                              <a:pt x="3" y="3"/>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51" name="Freeform 97">
                        <a:extLst>
                          <a:ext uri="{FF2B5EF4-FFF2-40B4-BE49-F238E27FC236}">
                            <a16:creationId xmlns:a16="http://schemas.microsoft.com/office/drawing/2014/main" xmlns="" id="{7106B292-5587-7E40-AB88-26B07A97C1E3}"/>
                          </a:ext>
                        </a:extLst>
                      </p:cNvPr>
                      <p:cNvSpPr/>
                      <p:nvPr/>
                    </p:nvSpPr>
                    <p:spPr>
                      <a:xfrm>
                        <a:off x="1179513" y="3016250"/>
                        <a:ext cx="31750" cy="36513"/>
                      </a:xfrm>
                      <a:custGeom>
                        <a:avLst/>
                        <a:gdLst>
                          <a:gd name="T0" fmla="*/ 18 w 20"/>
                          <a:gd name="T1" fmla="*/ 6 h 23"/>
                          <a:gd name="T2" fmla="*/ 19 w 20"/>
                          <a:gd name="T3" fmla="*/ 6 h 23"/>
                          <a:gd name="T4" fmla="*/ 20 w 20"/>
                          <a:gd name="T5" fmla="*/ 7 h 23"/>
                          <a:gd name="T6" fmla="*/ 20 w 20"/>
                          <a:gd name="T7" fmla="*/ 10 h 23"/>
                          <a:gd name="T8" fmla="*/ 16 w 20"/>
                          <a:gd name="T9" fmla="*/ 9 h 23"/>
                          <a:gd name="T10" fmla="*/ 18 w 20"/>
                          <a:gd name="T11" fmla="*/ 11 h 23"/>
                          <a:gd name="T12" fmla="*/ 18 w 20"/>
                          <a:gd name="T13" fmla="*/ 13 h 23"/>
                          <a:gd name="T14" fmla="*/ 17 w 20"/>
                          <a:gd name="T15" fmla="*/ 13 h 23"/>
                          <a:gd name="T16" fmla="*/ 11 w 20"/>
                          <a:gd name="T17" fmla="*/ 10 h 23"/>
                          <a:gd name="T18" fmla="*/ 10 w 20"/>
                          <a:gd name="T19" fmla="*/ 11 h 23"/>
                          <a:gd name="T20" fmla="*/ 14 w 20"/>
                          <a:gd name="T21" fmla="*/ 14 h 23"/>
                          <a:gd name="T22" fmla="*/ 16 w 20"/>
                          <a:gd name="T23" fmla="*/ 14 h 23"/>
                          <a:gd name="T24" fmla="*/ 18 w 20"/>
                          <a:gd name="T25" fmla="*/ 14 h 23"/>
                          <a:gd name="T26" fmla="*/ 20 w 20"/>
                          <a:gd name="T27" fmla="*/ 15 h 23"/>
                          <a:gd name="T28" fmla="*/ 20 w 20"/>
                          <a:gd name="T29" fmla="*/ 20 h 23"/>
                          <a:gd name="T30" fmla="*/ 20 w 20"/>
                          <a:gd name="T31" fmla="*/ 20 h 23"/>
                          <a:gd name="T32" fmla="*/ 20 w 20"/>
                          <a:gd name="T33" fmla="*/ 22 h 23"/>
                          <a:gd name="T34" fmla="*/ 11 w 20"/>
                          <a:gd name="T35" fmla="*/ 16 h 23"/>
                          <a:gd name="T36" fmla="*/ 10 w 20"/>
                          <a:gd name="T37" fmla="*/ 14 h 23"/>
                          <a:gd name="T38" fmla="*/ 9 w 20"/>
                          <a:gd name="T39" fmla="*/ 13 h 23"/>
                          <a:gd name="T40" fmla="*/ 8 w 20"/>
                          <a:gd name="T41" fmla="*/ 17 h 23"/>
                          <a:gd name="T42" fmla="*/ 10 w 20"/>
                          <a:gd name="T43" fmla="*/ 19 h 23"/>
                          <a:gd name="T44" fmla="*/ 10 w 20"/>
                          <a:gd name="T45" fmla="*/ 23 h 23"/>
                          <a:gd name="T46" fmla="*/ 8 w 20"/>
                          <a:gd name="T47" fmla="*/ 23 h 23"/>
                          <a:gd name="T48" fmla="*/ 7 w 20"/>
                          <a:gd name="T49" fmla="*/ 23 h 23"/>
                          <a:gd name="T50" fmla="*/ 5 w 20"/>
                          <a:gd name="T51" fmla="*/ 22 h 23"/>
                          <a:gd name="T52" fmla="*/ 5 w 20"/>
                          <a:gd name="T53" fmla="*/ 21 h 23"/>
                          <a:gd name="T54" fmla="*/ 7 w 20"/>
                          <a:gd name="T55" fmla="*/ 20 h 23"/>
                          <a:gd name="T56" fmla="*/ 6 w 20"/>
                          <a:gd name="T57" fmla="*/ 19 h 23"/>
                          <a:gd name="T58" fmla="*/ 4 w 20"/>
                          <a:gd name="T59" fmla="*/ 18 h 23"/>
                          <a:gd name="T60" fmla="*/ 4 w 20"/>
                          <a:gd name="T61" fmla="*/ 16 h 23"/>
                          <a:gd name="T62" fmla="*/ 3 w 20"/>
                          <a:gd name="T63" fmla="*/ 15 h 23"/>
                          <a:gd name="T64" fmla="*/ 2 w 20"/>
                          <a:gd name="T65" fmla="*/ 14 h 23"/>
                          <a:gd name="T66" fmla="*/ 1 w 20"/>
                          <a:gd name="T67" fmla="*/ 13 h 23"/>
                          <a:gd name="T68" fmla="*/ 0 w 20"/>
                          <a:gd name="T69" fmla="*/ 11 h 23"/>
                          <a:gd name="T70" fmla="*/ 0 w 20"/>
                          <a:gd name="T71" fmla="*/ 9 h 23"/>
                          <a:gd name="T72" fmla="*/ 2 w 20"/>
                          <a:gd name="T73" fmla="*/ 11 h 23"/>
                          <a:gd name="T74" fmla="*/ 2 w 20"/>
                          <a:gd name="T75" fmla="*/ 9 h 23"/>
                          <a:gd name="T76" fmla="*/ 0 w 20"/>
                          <a:gd name="T77" fmla="*/ 5 h 23"/>
                          <a:gd name="T78" fmla="*/ 0 w 20"/>
                          <a:gd name="T79" fmla="*/ 4 h 23"/>
                          <a:gd name="T80" fmla="*/ 0 w 20"/>
                          <a:gd name="T81" fmla="*/ 2 h 23"/>
                          <a:gd name="T82" fmla="*/ 1 w 20"/>
                          <a:gd name="T83" fmla="*/ 5 h 23"/>
                          <a:gd name="T84" fmla="*/ 2 w 20"/>
                          <a:gd name="T85" fmla="*/ 4 h 23"/>
                          <a:gd name="T86" fmla="*/ 3 w 20"/>
                          <a:gd name="T87" fmla="*/ 2 h 23"/>
                          <a:gd name="T88" fmla="*/ 5 w 20"/>
                          <a:gd name="T89" fmla="*/ 2 h 23"/>
                          <a:gd name="T90" fmla="*/ 7 w 20"/>
                          <a:gd name="T91" fmla="*/ 0 h 23"/>
                          <a:gd name="T92" fmla="*/ 11 w 20"/>
                          <a:gd name="T93" fmla="*/ 3 h 23"/>
                          <a:gd name="T94" fmla="*/ 12 w 20"/>
                          <a:gd name="T95" fmla="*/ 4 h 23"/>
                          <a:gd name="T96" fmla="*/ 13 w 20"/>
                          <a:gd name="T97" fmla="*/ 5 h 23"/>
                          <a:gd name="T98" fmla="*/ 13 w 20"/>
                          <a:gd name="T99" fmla="*/ 4 h 23"/>
                          <a:gd name="T100" fmla="*/ 16 w 20"/>
                          <a:gd name="T101" fmla="*/ 5 h 23"/>
                          <a:gd name="T102" fmla="*/ 18 w 20"/>
                          <a:gd name="T103"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 h="23">
                            <a:moveTo>
                              <a:pt x="18" y="6"/>
                            </a:moveTo>
                            <a:lnTo>
                              <a:pt x="19" y="6"/>
                            </a:lnTo>
                            <a:lnTo>
                              <a:pt x="20" y="7"/>
                            </a:lnTo>
                            <a:lnTo>
                              <a:pt x="20" y="10"/>
                            </a:lnTo>
                            <a:lnTo>
                              <a:pt x="16" y="9"/>
                            </a:lnTo>
                            <a:lnTo>
                              <a:pt x="18" y="11"/>
                            </a:lnTo>
                            <a:lnTo>
                              <a:pt x="18" y="13"/>
                            </a:lnTo>
                            <a:lnTo>
                              <a:pt x="17" y="13"/>
                            </a:lnTo>
                            <a:lnTo>
                              <a:pt x="11" y="10"/>
                            </a:lnTo>
                            <a:lnTo>
                              <a:pt x="10" y="11"/>
                            </a:lnTo>
                            <a:lnTo>
                              <a:pt x="14" y="14"/>
                            </a:lnTo>
                            <a:lnTo>
                              <a:pt x="16" y="14"/>
                            </a:lnTo>
                            <a:lnTo>
                              <a:pt x="18" y="14"/>
                            </a:lnTo>
                            <a:lnTo>
                              <a:pt x="20" y="15"/>
                            </a:lnTo>
                            <a:lnTo>
                              <a:pt x="20" y="20"/>
                            </a:lnTo>
                            <a:lnTo>
                              <a:pt x="20" y="20"/>
                            </a:lnTo>
                            <a:lnTo>
                              <a:pt x="20" y="22"/>
                            </a:lnTo>
                            <a:lnTo>
                              <a:pt x="11" y="16"/>
                            </a:lnTo>
                            <a:lnTo>
                              <a:pt x="10" y="14"/>
                            </a:lnTo>
                            <a:lnTo>
                              <a:pt x="9" y="13"/>
                            </a:lnTo>
                            <a:lnTo>
                              <a:pt x="8" y="17"/>
                            </a:lnTo>
                            <a:lnTo>
                              <a:pt x="10" y="19"/>
                            </a:lnTo>
                            <a:lnTo>
                              <a:pt x="10" y="23"/>
                            </a:lnTo>
                            <a:lnTo>
                              <a:pt x="8" y="23"/>
                            </a:lnTo>
                            <a:lnTo>
                              <a:pt x="7" y="23"/>
                            </a:lnTo>
                            <a:lnTo>
                              <a:pt x="5" y="22"/>
                            </a:lnTo>
                            <a:lnTo>
                              <a:pt x="5" y="21"/>
                            </a:lnTo>
                            <a:lnTo>
                              <a:pt x="7" y="20"/>
                            </a:lnTo>
                            <a:lnTo>
                              <a:pt x="6" y="19"/>
                            </a:lnTo>
                            <a:lnTo>
                              <a:pt x="4" y="18"/>
                            </a:lnTo>
                            <a:lnTo>
                              <a:pt x="4" y="16"/>
                            </a:lnTo>
                            <a:lnTo>
                              <a:pt x="3" y="15"/>
                            </a:lnTo>
                            <a:lnTo>
                              <a:pt x="2" y="14"/>
                            </a:lnTo>
                            <a:lnTo>
                              <a:pt x="1" y="13"/>
                            </a:lnTo>
                            <a:lnTo>
                              <a:pt x="0" y="11"/>
                            </a:lnTo>
                            <a:lnTo>
                              <a:pt x="0" y="9"/>
                            </a:lnTo>
                            <a:lnTo>
                              <a:pt x="2" y="11"/>
                            </a:lnTo>
                            <a:lnTo>
                              <a:pt x="2" y="9"/>
                            </a:lnTo>
                            <a:lnTo>
                              <a:pt x="0" y="5"/>
                            </a:lnTo>
                            <a:lnTo>
                              <a:pt x="0" y="4"/>
                            </a:lnTo>
                            <a:lnTo>
                              <a:pt x="0" y="2"/>
                            </a:lnTo>
                            <a:lnTo>
                              <a:pt x="1" y="5"/>
                            </a:lnTo>
                            <a:lnTo>
                              <a:pt x="2" y="4"/>
                            </a:lnTo>
                            <a:lnTo>
                              <a:pt x="3" y="2"/>
                            </a:lnTo>
                            <a:lnTo>
                              <a:pt x="5" y="2"/>
                            </a:lnTo>
                            <a:lnTo>
                              <a:pt x="7" y="0"/>
                            </a:lnTo>
                            <a:lnTo>
                              <a:pt x="11" y="3"/>
                            </a:lnTo>
                            <a:lnTo>
                              <a:pt x="12" y="4"/>
                            </a:lnTo>
                            <a:lnTo>
                              <a:pt x="13" y="5"/>
                            </a:lnTo>
                            <a:lnTo>
                              <a:pt x="13" y="4"/>
                            </a:lnTo>
                            <a:lnTo>
                              <a:pt x="16" y="5"/>
                            </a:lnTo>
                            <a:lnTo>
                              <a:pt x="18" y="6"/>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52" name="Freeform 98">
                        <a:extLst>
                          <a:ext uri="{FF2B5EF4-FFF2-40B4-BE49-F238E27FC236}">
                            <a16:creationId xmlns:a16="http://schemas.microsoft.com/office/drawing/2014/main" xmlns="" id="{F6FCA749-6827-6D49-AB1F-7353CCFF5603}"/>
                          </a:ext>
                        </a:extLst>
                      </p:cNvPr>
                      <p:cNvSpPr/>
                      <p:nvPr/>
                    </p:nvSpPr>
                    <p:spPr>
                      <a:xfrm>
                        <a:off x="1179513" y="3016250"/>
                        <a:ext cx="31750" cy="36513"/>
                      </a:xfrm>
                      <a:custGeom>
                        <a:avLst/>
                        <a:gdLst>
                          <a:gd name="T0" fmla="*/ 18 w 20"/>
                          <a:gd name="T1" fmla="*/ 6 h 23"/>
                          <a:gd name="T2" fmla="*/ 19 w 20"/>
                          <a:gd name="T3" fmla="*/ 6 h 23"/>
                          <a:gd name="T4" fmla="*/ 20 w 20"/>
                          <a:gd name="T5" fmla="*/ 7 h 23"/>
                          <a:gd name="T6" fmla="*/ 20 w 20"/>
                          <a:gd name="T7" fmla="*/ 10 h 23"/>
                          <a:gd name="T8" fmla="*/ 16 w 20"/>
                          <a:gd name="T9" fmla="*/ 9 h 23"/>
                          <a:gd name="T10" fmla="*/ 18 w 20"/>
                          <a:gd name="T11" fmla="*/ 11 h 23"/>
                          <a:gd name="T12" fmla="*/ 18 w 20"/>
                          <a:gd name="T13" fmla="*/ 13 h 23"/>
                          <a:gd name="T14" fmla="*/ 17 w 20"/>
                          <a:gd name="T15" fmla="*/ 13 h 23"/>
                          <a:gd name="T16" fmla="*/ 11 w 20"/>
                          <a:gd name="T17" fmla="*/ 10 h 23"/>
                          <a:gd name="T18" fmla="*/ 10 w 20"/>
                          <a:gd name="T19" fmla="*/ 11 h 23"/>
                          <a:gd name="T20" fmla="*/ 14 w 20"/>
                          <a:gd name="T21" fmla="*/ 14 h 23"/>
                          <a:gd name="T22" fmla="*/ 16 w 20"/>
                          <a:gd name="T23" fmla="*/ 14 h 23"/>
                          <a:gd name="T24" fmla="*/ 18 w 20"/>
                          <a:gd name="T25" fmla="*/ 14 h 23"/>
                          <a:gd name="T26" fmla="*/ 20 w 20"/>
                          <a:gd name="T27" fmla="*/ 15 h 23"/>
                          <a:gd name="T28" fmla="*/ 20 w 20"/>
                          <a:gd name="T29" fmla="*/ 20 h 23"/>
                          <a:gd name="T30" fmla="*/ 20 w 20"/>
                          <a:gd name="T31" fmla="*/ 20 h 23"/>
                          <a:gd name="T32" fmla="*/ 20 w 20"/>
                          <a:gd name="T33" fmla="*/ 22 h 23"/>
                          <a:gd name="T34" fmla="*/ 11 w 20"/>
                          <a:gd name="T35" fmla="*/ 16 h 23"/>
                          <a:gd name="T36" fmla="*/ 10 w 20"/>
                          <a:gd name="T37" fmla="*/ 14 h 23"/>
                          <a:gd name="T38" fmla="*/ 9 w 20"/>
                          <a:gd name="T39" fmla="*/ 13 h 23"/>
                          <a:gd name="T40" fmla="*/ 8 w 20"/>
                          <a:gd name="T41" fmla="*/ 17 h 23"/>
                          <a:gd name="T42" fmla="*/ 10 w 20"/>
                          <a:gd name="T43" fmla="*/ 19 h 23"/>
                          <a:gd name="T44" fmla="*/ 10 w 20"/>
                          <a:gd name="T45" fmla="*/ 23 h 23"/>
                          <a:gd name="T46" fmla="*/ 8 w 20"/>
                          <a:gd name="T47" fmla="*/ 23 h 23"/>
                          <a:gd name="T48" fmla="*/ 7 w 20"/>
                          <a:gd name="T49" fmla="*/ 23 h 23"/>
                          <a:gd name="T50" fmla="*/ 5 w 20"/>
                          <a:gd name="T51" fmla="*/ 22 h 23"/>
                          <a:gd name="T52" fmla="*/ 5 w 20"/>
                          <a:gd name="T53" fmla="*/ 21 h 23"/>
                          <a:gd name="T54" fmla="*/ 7 w 20"/>
                          <a:gd name="T55" fmla="*/ 20 h 23"/>
                          <a:gd name="T56" fmla="*/ 6 w 20"/>
                          <a:gd name="T57" fmla="*/ 19 h 23"/>
                          <a:gd name="T58" fmla="*/ 4 w 20"/>
                          <a:gd name="T59" fmla="*/ 18 h 23"/>
                          <a:gd name="T60" fmla="*/ 4 w 20"/>
                          <a:gd name="T61" fmla="*/ 16 h 23"/>
                          <a:gd name="T62" fmla="*/ 3 w 20"/>
                          <a:gd name="T63" fmla="*/ 15 h 23"/>
                          <a:gd name="T64" fmla="*/ 2 w 20"/>
                          <a:gd name="T65" fmla="*/ 14 h 23"/>
                          <a:gd name="T66" fmla="*/ 1 w 20"/>
                          <a:gd name="T67" fmla="*/ 13 h 23"/>
                          <a:gd name="T68" fmla="*/ 0 w 20"/>
                          <a:gd name="T69" fmla="*/ 11 h 23"/>
                          <a:gd name="T70" fmla="*/ 0 w 20"/>
                          <a:gd name="T71" fmla="*/ 9 h 23"/>
                          <a:gd name="T72" fmla="*/ 2 w 20"/>
                          <a:gd name="T73" fmla="*/ 11 h 23"/>
                          <a:gd name="T74" fmla="*/ 2 w 20"/>
                          <a:gd name="T75" fmla="*/ 9 h 23"/>
                          <a:gd name="T76" fmla="*/ 0 w 20"/>
                          <a:gd name="T77" fmla="*/ 5 h 23"/>
                          <a:gd name="T78" fmla="*/ 0 w 20"/>
                          <a:gd name="T79" fmla="*/ 4 h 23"/>
                          <a:gd name="T80" fmla="*/ 0 w 20"/>
                          <a:gd name="T81" fmla="*/ 2 h 23"/>
                          <a:gd name="T82" fmla="*/ 1 w 20"/>
                          <a:gd name="T83" fmla="*/ 5 h 23"/>
                          <a:gd name="T84" fmla="*/ 2 w 20"/>
                          <a:gd name="T85" fmla="*/ 4 h 23"/>
                          <a:gd name="T86" fmla="*/ 3 w 20"/>
                          <a:gd name="T87" fmla="*/ 2 h 23"/>
                          <a:gd name="T88" fmla="*/ 5 w 20"/>
                          <a:gd name="T89" fmla="*/ 2 h 23"/>
                          <a:gd name="T90" fmla="*/ 7 w 20"/>
                          <a:gd name="T91" fmla="*/ 0 h 23"/>
                          <a:gd name="T92" fmla="*/ 11 w 20"/>
                          <a:gd name="T93" fmla="*/ 3 h 23"/>
                          <a:gd name="T94" fmla="*/ 12 w 20"/>
                          <a:gd name="T95" fmla="*/ 4 h 23"/>
                          <a:gd name="T96" fmla="*/ 13 w 20"/>
                          <a:gd name="T97" fmla="*/ 5 h 23"/>
                          <a:gd name="T98" fmla="*/ 13 w 20"/>
                          <a:gd name="T99" fmla="*/ 4 h 23"/>
                          <a:gd name="T100" fmla="*/ 16 w 20"/>
                          <a:gd name="T101" fmla="*/ 5 h 23"/>
                          <a:gd name="T102" fmla="*/ 18 w 20"/>
                          <a:gd name="T103"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 h="23">
                            <a:moveTo>
                              <a:pt x="18" y="6"/>
                            </a:moveTo>
                            <a:lnTo>
                              <a:pt x="19" y="6"/>
                            </a:lnTo>
                            <a:lnTo>
                              <a:pt x="20" y="7"/>
                            </a:lnTo>
                            <a:lnTo>
                              <a:pt x="20" y="10"/>
                            </a:lnTo>
                            <a:lnTo>
                              <a:pt x="16" y="9"/>
                            </a:lnTo>
                            <a:lnTo>
                              <a:pt x="18" y="11"/>
                            </a:lnTo>
                            <a:lnTo>
                              <a:pt x="18" y="13"/>
                            </a:lnTo>
                            <a:lnTo>
                              <a:pt x="17" y="13"/>
                            </a:lnTo>
                            <a:lnTo>
                              <a:pt x="11" y="10"/>
                            </a:lnTo>
                            <a:lnTo>
                              <a:pt x="10" y="11"/>
                            </a:lnTo>
                            <a:lnTo>
                              <a:pt x="14" y="14"/>
                            </a:lnTo>
                            <a:lnTo>
                              <a:pt x="16" y="14"/>
                            </a:lnTo>
                            <a:lnTo>
                              <a:pt x="18" y="14"/>
                            </a:lnTo>
                            <a:lnTo>
                              <a:pt x="20" y="15"/>
                            </a:lnTo>
                            <a:lnTo>
                              <a:pt x="20" y="20"/>
                            </a:lnTo>
                            <a:lnTo>
                              <a:pt x="20" y="20"/>
                            </a:lnTo>
                            <a:lnTo>
                              <a:pt x="20" y="22"/>
                            </a:lnTo>
                            <a:lnTo>
                              <a:pt x="11" y="16"/>
                            </a:lnTo>
                            <a:lnTo>
                              <a:pt x="10" y="14"/>
                            </a:lnTo>
                            <a:lnTo>
                              <a:pt x="9" y="13"/>
                            </a:lnTo>
                            <a:lnTo>
                              <a:pt x="8" y="17"/>
                            </a:lnTo>
                            <a:lnTo>
                              <a:pt x="10" y="19"/>
                            </a:lnTo>
                            <a:lnTo>
                              <a:pt x="10" y="23"/>
                            </a:lnTo>
                            <a:lnTo>
                              <a:pt x="8" y="23"/>
                            </a:lnTo>
                            <a:lnTo>
                              <a:pt x="7" y="23"/>
                            </a:lnTo>
                            <a:lnTo>
                              <a:pt x="5" y="22"/>
                            </a:lnTo>
                            <a:lnTo>
                              <a:pt x="5" y="21"/>
                            </a:lnTo>
                            <a:lnTo>
                              <a:pt x="7" y="20"/>
                            </a:lnTo>
                            <a:lnTo>
                              <a:pt x="6" y="19"/>
                            </a:lnTo>
                            <a:lnTo>
                              <a:pt x="4" y="18"/>
                            </a:lnTo>
                            <a:lnTo>
                              <a:pt x="4" y="16"/>
                            </a:lnTo>
                            <a:lnTo>
                              <a:pt x="3" y="15"/>
                            </a:lnTo>
                            <a:lnTo>
                              <a:pt x="2" y="14"/>
                            </a:lnTo>
                            <a:lnTo>
                              <a:pt x="1" y="13"/>
                            </a:lnTo>
                            <a:lnTo>
                              <a:pt x="0" y="11"/>
                            </a:lnTo>
                            <a:lnTo>
                              <a:pt x="0" y="9"/>
                            </a:lnTo>
                            <a:lnTo>
                              <a:pt x="2" y="11"/>
                            </a:lnTo>
                            <a:lnTo>
                              <a:pt x="2" y="9"/>
                            </a:lnTo>
                            <a:lnTo>
                              <a:pt x="0" y="5"/>
                            </a:lnTo>
                            <a:lnTo>
                              <a:pt x="0" y="4"/>
                            </a:lnTo>
                            <a:lnTo>
                              <a:pt x="0" y="2"/>
                            </a:lnTo>
                            <a:lnTo>
                              <a:pt x="1" y="5"/>
                            </a:lnTo>
                            <a:lnTo>
                              <a:pt x="2" y="4"/>
                            </a:lnTo>
                            <a:lnTo>
                              <a:pt x="3" y="2"/>
                            </a:lnTo>
                            <a:lnTo>
                              <a:pt x="5" y="2"/>
                            </a:lnTo>
                            <a:lnTo>
                              <a:pt x="7" y="0"/>
                            </a:lnTo>
                            <a:lnTo>
                              <a:pt x="11" y="3"/>
                            </a:lnTo>
                            <a:lnTo>
                              <a:pt x="12" y="4"/>
                            </a:lnTo>
                            <a:lnTo>
                              <a:pt x="13" y="5"/>
                            </a:lnTo>
                            <a:lnTo>
                              <a:pt x="13" y="4"/>
                            </a:lnTo>
                            <a:lnTo>
                              <a:pt x="16" y="5"/>
                            </a:lnTo>
                            <a:lnTo>
                              <a:pt x="18" y="6"/>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53" name="Freeform 99">
                        <a:extLst>
                          <a:ext uri="{FF2B5EF4-FFF2-40B4-BE49-F238E27FC236}">
                            <a16:creationId xmlns:a16="http://schemas.microsoft.com/office/drawing/2014/main" xmlns="" id="{CD828B22-7986-B44A-B73B-AB3943A1D699}"/>
                          </a:ext>
                        </a:extLst>
                      </p:cNvPr>
                      <p:cNvSpPr/>
                      <p:nvPr/>
                    </p:nvSpPr>
                    <p:spPr>
                      <a:xfrm>
                        <a:off x="1238250" y="3097213"/>
                        <a:ext cx="39687" cy="63500"/>
                      </a:xfrm>
                      <a:custGeom>
                        <a:avLst/>
                        <a:gdLst>
                          <a:gd name="T0" fmla="*/ 15 w 25"/>
                          <a:gd name="T1" fmla="*/ 10 h 40"/>
                          <a:gd name="T2" fmla="*/ 18 w 25"/>
                          <a:gd name="T3" fmla="*/ 14 h 40"/>
                          <a:gd name="T4" fmla="*/ 17 w 25"/>
                          <a:gd name="T5" fmla="*/ 16 h 40"/>
                          <a:gd name="T6" fmla="*/ 18 w 25"/>
                          <a:gd name="T7" fmla="*/ 17 h 40"/>
                          <a:gd name="T8" fmla="*/ 22 w 25"/>
                          <a:gd name="T9" fmla="*/ 22 h 40"/>
                          <a:gd name="T10" fmla="*/ 18 w 25"/>
                          <a:gd name="T11" fmla="*/ 21 h 40"/>
                          <a:gd name="T12" fmla="*/ 19 w 25"/>
                          <a:gd name="T13" fmla="*/ 24 h 40"/>
                          <a:gd name="T14" fmla="*/ 21 w 25"/>
                          <a:gd name="T15" fmla="*/ 24 h 40"/>
                          <a:gd name="T16" fmla="*/ 23 w 25"/>
                          <a:gd name="T17" fmla="*/ 27 h 40"/>
                          <a:gd name="T18" fmla="*/ 23 w 25"/>
                          <a:gd name="T19" fmla="*/ 29 h 40"/>
                          <a:gd name="T20" fmla="*/ 25 w 25"/>
                          <a:gd name="T21" fmla="*/ 29 h 40"/>
                          <a:gd name="T22" fmla="*/ 24 w 25"/>
                          <a:gd name="T23" fmla="*/ 31 h 40"/>
                          <a:gd name="T24" fmla="*/ 24 w 25"/>
                          <a:gd name="T25" fmla="*/ 34 h 40"/>
                          <a:gd name="T26" fmla="*/ 25 w 25"/>
                          <a:gd name="T27" fmla="*/ 36 h 40"/>
                          <a:gd name="T28" fmla="*/ 25 w 25"/>
                          <a:gd name="T29" fmla="*/ 40 h 40"/>
                          <a:gd name="T30" fmla="*/ 22 w 25"/>
                          <a:gd name="T31" fmla="*/ 40 h 40"/>
                          <a:gd name="T32" fmla="*/ 19 w 25"/>
                          <a:gd name="T33" fmla="*/ 35 h 40"/>
                          <a:gd name="T34" fmla="*/ 17 w 25"/>
                          <a:gd name="T35" fmla="*/ 31 h 40"/>
                          <a:gd name="T36" fmla="*/ 13 w 25"/>
                          <a:gd name="T37" fmla="*/ 27 h 40"/>
                          <a:gd name="T38" fmla="*/ 11 w 25"/>
                          <a:gd name="T39" fmla="*/ 26 h 40"/>
                          <a:gd name="T40" fmla="*/ 11 w 25"/>
                          <a:gd name="T41" fmla="*/ 24 h 40"/>
                          <a:gd name="T42" fmla="*/ 12 w 25"/>
                          <a:gd name="T43" fmla="*/ 19 h 40"/>
                          <a:gd name="T44" fmla="*/ 11 w 25"/>
                          <a:gd name="T45" fmla="*/ 18 h 40"/>
                          <a:gd name="T46" fmla="*/ 7 w 25"/>
                          <a:gd name="T47" fmla="*/ 19 h 40"/>
                          <a:gd name="T48" fmla="*/ 6 w 25"/>
                          <a:gd name="T49" fmla="*/ 15 h 40"/>
                          <a:gd name="T50" fmla="*/ 8 w 25"/>
                          <a:gd name="T51" fmla="*/ 5 h 40"/>
                          <a:gd name="T52" fmla="*/ 6 w 25"/>
                          <a:gd name="T53" fmla="*/ 8 h 40"/>
                          <a:gd name="T54" fmla="*/ 2 w 25"/>
                          <a:gd name="T55" fmla="*/ 10 h 40"/>
                          <a:gd name="T56" fmla="*/ 1 w 25"/>
                          <a:gd name="T57" fmla="*/ 8 h 40"/>
                          <a:gd name="T58" fmla="*/ 2 w 25"/>
                          <a:gd name="T59" fmla="*/ 2 h 40"/>
                          <a:gd name="T60" fmla="*/ 2 w 25"/>
                          <a:gd name="T61" fmla="*/ 0 h 40"/>
                          <a:gd name="T62" fmla="*/ 6 w 25"/>
                          <a:gd name="T63" fmla="*/ 1 h 40"/>
                          <a:gd name="T64" fmla="*/ 8 w 25"/>
                          <a:gd name="T65" fmla="*/ 0 h 40"/>
                          <a:gd name="T66" fmla="*/ 10 w 25"/>
                          <a:gd name="T67" fmla="*/ 4 h 40"/>
                          <a:gd name="T68" fmla="*/ 10 w 25"/>
                          <a:gd name="T69" fmla="*/ 7 h 40"/>
                          <a:gd name="T70" fmla="*/ 14 w 25"/>
                          <a:gd name="T71" fmla="*/ 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 h="40">
                            <a:moveTo>
                              <a:pt x="14" y="8"/>
                            </a:moveTo>
                            <a:lnTo>
                              <a:pt x="15" y="10"/>
                            </a:lnTo>
                            <a:lnTo>
                              <a:pt x="18" y="13"/>
                            </a:lnTo>
                            <a:lnTo>
                              <a:pt x="18" y="14"/>
                            </a:lnTo>
                            <a:lnTo>
                              <a:pt x="18" y="16"/>
                            </a:lnTo>
                            <a:lnTo>
                              <a:pt x="17" y="16"/>
                            </a:lnTo>
                            <a:lnTo>
                              <a:pt x="17" y="17"/>
                            </a:lnTo>
                            <a:lnTo>
                              <a:pt x="18" y="17"/>
                            </a:lnTo>
                            <a:lnTo>
                              <a:pt x="19" y="17"/>
                            </a:lnTo>
                            <a:lnTo>
                              <a:pt x="22" y="22"/>
                            </a:lnTo>
                            <a:lnTo>
                              <a:pt x="17" y="19"/>
                            </a:lnTo>
                            <a:lnTo>
                              <a:pt x="18" y="21"/>
                            </a:lnTo>
                            <a:lnTo>
                              <a:pt x="19" y="22"/>
                            </a:lnTo>
                            <a:lnTo>
                              <a:pt x="19" y="24"/>
                            </a:lnTo>
                            <a:lnTo>
                              <a:pt x="20" y="24"/>
                            </a:lnTo>
                            <a:lnTo>
                              <a:pt x="21" y="24"/>
                            </a:lnTo>
                            <a:lnTo>
                              <a:pt x="23" y="25"/>
                            </a:lnTo>
                            <a:lnTo>
                              <a:pt x="23" y="27"/>
                            </a:lnTo>
                            <a:lnTo>
                              <a:pt x="22" y="27"/>
                            </a:lnTo>
                            <a:lnTo>
                              <a:pt x="23" y="29"/>
                            </a:lnTo>
                            <a:lnTo>
                              <a:pt x="24" y="28"/>
                            </a:lnTo>
                            <a:lnTo>
                              <a:pt x="25" y="29"/>
                            </a:lnTo>
                            <a:lnTo>
                              <a:pt x="25" y="31"/>
                            </a:lnTo>
                            <a:lnTo>
                              <a:pt x="24" y="31"/>
                            </a:lnTo>
                            <a:lnTo>
                              <a:pt x="23" y="35"/>
                            </a:lnTo>
                            <a:lnTo>
                              <a:pt x="24" y="34"/>
                            </a:lnTo>
                            <a:lnTo>
                              <a:pt x="25" y="34"/>
                            </a:lnTo>
                            <a:lnTo>
                              <a:pt x="25" y="36"/>
                            </a:lnTo>
                            <a:lnTo>
                              <a:pt x="25" y="37"/>
                            </a:lnTo>
                            <a:lnTo>
                              <a:pt x="25" y="40"/>
                            </a:lnTo>
                            <a:lnTo>
                              <a:pt x="24" y="39"/>
                            </a:lnTo>
                            <a:lnTo>
                              <a:pt x="22" y="40"/>
                            </a:lnTo>
                            <a:lnTo>
                              <a:pt x="20" y="33"/>
                            </a:lnTo>
                            <a:lnTo>
                              <a:pt x="19" y="35"/>
                            </a:lnTo>
                            <a:lnTo>
                              <a:pt x="18" y="34"/>
                            </a:lnTo>
                            <a:lnTo>
                              <a:pt x="17" y="31"/>
                            </a:lnTo>
                            <a:lnTo>
                              <a:pt x="16" y="29"/>
                            </a:lnTo>
                            <a:lnTo>
                              <a:pt x="13" y="27"/>
                            </a:lnTo>
                            <a:lnTo>
                              <a:pt x="12" y="27"/>
                            </a:lnTo>
                            <a:lnTo>
                              <a:pt x="11" y="26"/>
                            </a:lnTo>
                            <a:lnTo>
                              <a:pt x="8" y="25"/>
                            </a:lnTo>
                            <a:lnTo>
                              <a:pt x="11" y="24"/>
                            </a:lnTo>
                            <a:lnTo>
                              <a:pt x="10" y="21"/>
                            </a:lnTo>
                            <a:lnTo>
                              <a:pt x="12" y="19"/>
                            </a:lnTo>
                            <a:lnTo>
                              <a:pt x="12" y="18"/>
                            </a:lnTo>
                            <a:lnTo>
                              <a:pt x="11" y="18"/>
                            </a:lnTo>
                            <a:lnTo>
                              <a:pt x="9" y="18"/>
                            </a:lnTo>
                            <a:lnTo>
                              <a:pt x="7" y="19"/>
                            </a:lnTo>
                            <a:lnTo>
                              <a:pt x="6" y="17"/>
                            </a:lnTo>
                            <a:lnTo>
                              <a:pt x="6" y="15"/>
                            </a:lnTo>
                            <a:lnTo>
                              <a:pt x="8" y="13"/>
                            </a:lnTo>
                            <a:lnTo>
                              <a:pt x="8" y="5"/>
                            </a:lnTo>
                            <a:lnTo>
                              <a:pt x="7" y="5"/>
                            </a:lnTo>
                            <a:lnTo>
                              <a:pt x="6" y="8"/>
                            </a:lnTo>
                            <a:lnTo>
                              <a:pt x="4" y="8"/>
                            </a:lnTo>
                            <a:lnTo>
                              <a:pt x="2" y="10"/>
                            </a:lnTo>
                            <a:lnTo>
                              <a:pt x="0" y="10"/>
                            </a:lnTo>
                            <a:lnTo>
                              <a:pt x="1" y="8"/>
                            </a:lnTo>
                            <a:lnTo>
                              <a:pt x="4" y="4"/>
                            </a:lnTo>
                            <a:lnTo>
                              <a:pt x="2" y="2"/>
                            </a:lnTo>
                            <a:lnTo>
                              <a:pt x="2" y="1"/>
                            </a:lnTo>
                            <a:lnTo>
                              <a:pt x="2" y="0"/>
                            </a:lnTo>
                            <a:lnTo>
                              <a:pt x="5" y="0"/>
                            </a:lnTo>
                            <a:lnTo>
                              <a:pt x="6" y="1"/>
                            </a:lnTo>
                            <a:lnTo>
                              <a:pt x="7" y="0"/>
                            </a:lnTo>
                            <a:lnTo>
                              <a:pt x="8" y="0"/>
                            </a:lnTo>
                            <a:lnTo>
                              <a:pt x="10" y="2"/>
                            </a:lnTo>
                            <a:lnTo>
                              <a:pt x="10" y="4"/>
                            </a:lnTo>
                            <a:lnTo>
                              <a:pt x="9" y="5"/>
                            </a:lnTo>
                            <a:lnTo>
                              <a:pt x="10" y="7"/>
                            </a:lnTo>
                            <a:lnTo>
                              <a:pt x="12" y="7"/>
                            </a:lnTo>
                            <a:lnTo>
                              <a:pt x="14" y="8"/>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54" name="Freeform 100">
                        <a:extLst>
                          <a:ext uri="{FF2B5EF4-FFF2-40B4-BE49-F238E27FC236}">
                            <a16:creationId xmlns:a16="http://schemas.microsoft.com/office/drawing/2014/main" xmlns="" id="{AC3210CB-30A3-E348-8056-3C554723E10C}"/>
                          </a:ext>
                        </a:extLst>
                      </p:cNvPr>
                      <p:cNvSpPr/>
                      <p:nvPr/>
                    </p:nvSpPr>
                    <p:spPr>
                      <a:xfrm>
                        <a:off x="1238250" y="3097213"/>
                        <a:ext cx="39687" cy="63500"/>
                      </a:xfrm>
                      <a:custGeom>
                        <a:avLst/>
                        <a:gdLst>
                          <a:gd name="T0" fmla="*/ 15 w 25"/>
                          <a:gd name="T1" fmla="*/ 10 h 40"/>
                          <a:gd name="T2" fmla="*/ 18 w 25"/>
                          <a:gd name="T3" fmla="*/ 14 h 40"/>
                          <a:gd name="T4" fmla="*/ 17 w 25"/>
                          <a:gd name="T5" fmla="*/ 16 h 40"/>
                          <a:gd name="T6" fmla="*/ 18 w 25"/>
                          <a:gd name="T7" fmla="*/ 17 h 40"/>
                          <a:gd name="T8" fmla="*/ 22 w 25"/>
                          <a:gd name="T9" fmla="*/ 22 h 40"/>
                          <a:gd name="T10" fmla="*/ 18 w 25"/>
                          <a:gd name="T11" fmla="*/ 21 h 40"/>
                          <a:gd name="T12" fmla="*/ 19 w 25"/>
                          <a:gd name="T13" fmla="*/ 24 h 40"/>
                          <a:gd name="T14" fmla="*/ 21 w 25"/>
                          <a:gd name="T15" fmla="*/ 24 h 40"/>
                          <a:gd name="T16" fmla="*/ 23 w 25"/>
                          <a:gd name="T17" fmla="*/ 27 h 40"/>
                          <a:gd name="T18" fmla="*/ 23 w 25"/>
                          <a:gd name="T19" fmla="*/ 29 h 40"/>
                          <a:gd name="T20" fmla="*/ 25 w 25"/>
                          <a:gd name="T21" fmla="*/ 29 h 40"/>
                          <a:gd name="T22" fmla="*/ 24 w 25"/>
                          <a:gd name="T23" fmla="*/ 31 h 40"/>
                          <a:gd name="T24" fmla="*/ 24 w 25"/>
                          <a:gd name="T25" fmla="*/ 34 h 40"/>
                          <a:gd name="T26" fmla="*/ 25 w 25"/>
                          <a:gd name="T27" fmla="*/ 36 h 40"/>
                          <a:gd name="T28" fmla="*/ 25 w 25"/>
                          <a:gd name="T29" fmla="*/ 40 h 40"/>
                          <a:gd name="T30" fmla="*/ 22 w 25"/>
                          <a:gd name="T31" fmla="*/ 40 h 40"/>
                          <a:gd name="T32" fmla="*/ 19 w 25"/>
                          <a:gd name="T33" fmla="*/ 35 h 40"/>
                          <a:gd name="T34" fmla="*/ 17 w 25"/>
                          <a:gd name="T35" fmla="*/ 31 h 40"/>
                          <a:gd name="T36" fmla="*/ 13 w 25"/>
                          <a:gd name="T37" fmla="*/ 27 h 40"/>
                          <a:gd name="T38" fmla="*/ 11 w 25"/>
                          <a:gd name="T39" fmla="*/ 26 h 40"/>
                          <a:gd name="T40" fmla="*/ 11 w 25"/>
                          <a:gd name="T41" fmla="*/ 24 h 40"/>
                          <a:gd name="T42" fmla="*/ 12 w 25"/>
                          <a:gd name="T43" fmla="*/ 19 h 40"/>
                          <a:gd name="T44" fmla="*/ 11 w 25"/>
                          <a:gd name="T45" fmla="*/ 18 h 40"/>
                          <a:gd name="T46" fmla="*/ 7 w 25"/>
                          <a:gd name="T47" fmla="*/ 19 h 40"/>
                          <a:gd name="T48" fmla="*/ 6 w 25"/>
                          <a:gd name="T49" fmla="*/ 15 h 40"/>
                          <a:gd name="T50" fmla="*/ 8 w 25"/>
                          <a:gd name="T51" fmla="*/ 5 h 40"/>
                          <a:gd name="T52" fmla="*/ 6 w 25"/>
                          <a:gd name="T53" fmla="*/ 8 h 40"/>
                          <a:gd name="T54" fmla="*/ 2 w 25"/>
                          <a:gd name="T55" fmla="*/ 10 h 40"/>
                          <a:gd name="T56" fmla="*/ 1 w 25"/>
                          <a:gd name="T57" fmla="*/ 8 h 40"/>
                          <a:gd name="T58" fmla="*/ 2 w 25"/>
                          <a:gd name="T59" fmla="*/ 2 h 40"/>
                          <a:gd name="T60" fmla="*/ 2 w 25"/>
                          <a:gd name="T61" fmla="*/ 0 h 40"/>
                          <a:gd name="T62" fmla="*/ 6 w 25"/>
                          <a:gd name="T63" fmla="*/ 1 h 40"/>
                          <a:gd name="T64" fmla="*/ 8 w 25"/>
                          <a:gd name="T65" fmla="*/ 0 h 40"/>
                          <a:gd name="T66" fmla="*/ 10 w 25"/>
                          <a:gd name="T67" fmla="*/ 4 h 40"/>
                          <a:gd name="T68" fmla="*/ 10 w 25"/>
                          <a:gd name="T69" fmla="*/ 7 h 40"/>
                          <a:gd name="T70" fmla="*/ 14 w 25"/>
                          <a:gd name="T71" fmla="*/ 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 h="40">
                            <a:moveTo>
                              <a:pt x="14" y="8"/>
                            </a:moveTo>
                            <a:lnTo>
                              <a:pt x="15" y="10"/>
                            </a:lnTo>
                            <a:lnTo>
                              <a:pt x="18" y="13"/>
                            </a:lnTo>
                            <a:lnTo>
                              <a:pt x="18" y="14"/>
                            </a:lnTo>
                            <a:lnTo>
                              <a:pt x="18" y="16"/>
                            </a:lnTo>
                            <a:lnTo>
                              <a:pt x="17" y="16"/>
                            </a:lnTo>
                            <a:lnTo>
                              <a:pt x="17" y="17"/>
                            </a:lnTo>
                            <a:lnTo>
                              <a:pt x="18" y="17"/>
                            </a:lnTo>
                            <a:lnTo>
                              <a:pt x="19" y="17"/>
                            </a:lnTo>
                            <a:lnTo>
                              <a:pt x="22" y="22"/>
                            </a:lnTo>
                            <a:lnTo>
                              <a:pt x="17" y="19"/>
                            </a:lnTo>
                            <a:lnTo>
                              <a:pt x="18" y="21"/>
                            </a:lnTo>
                            <a:lnTo>
                              <a:pt x="19" y="22"/>
                            </a:lnTo>
                            <a:lnTo>
                              <a:pt x="19" y="24"/>
                            </a:lnTo>
                            <a:lnTo>
                              <a:pt x="20" y="24"/>
                            </a:lnTo>
                            <a:lnTo>
                              <a:pt x="21" y="24"/>
                            </a:lnTo>
                            <a:lnTo>
                              <a:pt x="23" y="25"/>
                            </a:lnTo>
                            <a:lnTo>
                              <a:pt x="23" y="27"/>
                            </a:lnTo>
                            <a:lnTo>
                              <a:pt x="22" y="27"/>
                            </a:lnTo>
                            <a:lnTo>
                              <a:pt x="23" y="29"/>
                            </a:lnTo>
                            <a:lnTo>
                              <a:pt x="24" y="28"/>
                            </a:lnTo>
                            <a:lnTo>
                              <a:pt x="25" y="29"/>
                            </a:lnTo>
                            <a:lnTo>
                              <a:pt x="25" y="31"/>
                            </a:lnTo>
                            <a:lnTo>
                              <a:pt x="24" y="31"/>
                            </a:lnTo>
                            <a:lnTo>
                              <a:pt x="23" y="35"/>
                            </a:lnTo>
                            <a:lnTo>
                              <a:pt x="24" y="34"/>
                            </a:lnTo>
                            <a:lnTo>
                              <a:pt x="25" y="34"/>
                            </a:lnTo>
                            <a:lnTo>
                              <a:pt x="25" y="36"/>
                            </a:lnTo>
                            <a:lnTo>
                              <a:pt x="25" y="37"/>
                            </a:lnTo>
                            <a:lnTo>
                              <a:pt x="25" y="40"/>
                            </a:lnTo>
                            <a:lnTo>
                              <a:pt x="24" y="39"/>
                            </a:lnTo>
                            <a:lnTo>
                              <a:pt x="22" y="40"/>
                            </a:lnTo>
                            <a:lnTo>
                              <a:pt x="20" y="33"/>
                            </a:lnTo>
                            <a:lnTo>
                              <a:pt x="19" y="35"/>
                            </a:lnTo>
                            <a:lnTo>
                              <a:pt x="18" y="34"/>
                            </a:lnTo>
                            <a:lnTo>
                              <a:pt x="17" y="31"/>
                            </a:lnTo>
                            <a:lnTo>
                              <a:pt x="16" y="29"/>
                            </a:lnTo>
                            <a:lnTo>
                              <a:pt x="13" y="27"/>
                            </a:lnTo>
                            <a:lnTo>
                              <a:pt x="12" y="27"/>
                            </a:lnTo>
                            <a:lnTo>
                              <a:pt x="11" y="26"/>
                            </a:lnTo>
                            <a:lnTo>
                              <a:pt x="8" y="25"/>
                            </a:lnTo>
                            <a:lnTo>
                              <a:pt x="11" y="24"/>
                            </a:lnTo>
                            <a:lnTo>
                              <a:pt x="10" y="21"/>
                            </a:lnTo>
                            <a:lnTo>
                              <a:pt x="12" y="19"/>
                            </a:lnTo>
                            <a:lnTo>
                              <a:pt x="12" y="18"/>
                            </a:lnTo>
                            <a:lnTo>
                              <a:pt x="11" y="18"/>
                            </a:lnTo>
                            <a:lnTo>
                              <a:pt x="9" y="18"/>
                            </a:lnTo>
                            <a:lnTo>
                              <a:pt x="7" y="19"/>
                            </a:lnTo>
                            <a:lnTo>
                              <a:pt x="6" y="17"/>
                            </a:lnTo>
                            <a:lnTo>
                              <a:pt x="6" y="15"/>
                            </a:lnTo>
                            <a:lnTo>
                              <a:pt x="8" y="13"/>
                            </a:lnTo>
                            <a:lnTo>
                              <a:pt x="8" y="5"/>
                            </a:lnTo>
                            <a:lnTo>
                              <a:pt x="7" y="5"/>
                            </a:lnTo>
                            <a:lnTo>
                              <a:pt x="6" y="8"/>
                            </a:lnTo>
                            <a:lnTo>
                              <a:pt x="4" y="8"/>
                            </a:lnTo>
                            <a:lnTo>
                              <a:pt x="2" y="10"/>
                            </a:lnTo>
                            <a:lnTo>
                              <a:pt x="0" y="10"/>
                            </a:lnTo>
                            <a:lnTo>
                              <a:pt x="1" y="8"/>
                            </a:lnTo>
                            <a:lnTo>
                              <a:pt x="4" y="4"/>
                            </a:lnTo>
                            <a:lnTo>
                              <a:pt x="2" y="2"/>
                            </a:lnTo>
                            <a:lnTo>
                              <a:pt x="2" y="1"/>
                            </a:lnTo>
                            <a:lnTo>
                              <a:pt x="2" y="0"/>
                            </a:lnTo>
                            <a:lnTo>
                              <a:pt x="5" y="0"/>
                            </a:lnTo>
                            <a:lnTo>
                              <a:pt x="6" y="1"/>
                            </a:lnTo>
                            <a:lnTo>
                              <a:pt x="7" y="0"/>
                            </a:lnTo>
                            <a:lnTo>
                              <a:pt x="8" y="0"/>
                            </a:lnTo>
                            <a:lnTo>
                              <a:pt x="10" y="2"/>
                            </a:lnTo>
                            <a:lnTo>
                              <a:pt x="10" y="4"/>
                            </a:lnTo>
                            <a:lnTo>
                              <a:pt x="9" y="5"/>
                            </a:lnTo>
                            <a:lnTo>
                              <a:pt x="10" y="7"/>
                            </a:lnTo>
                            <a:lnTo>
                              <a:pt x="12" y="7"/>
                            </a:lnTo>
                            <a:lnTo>
                              <a:pt x="14" y="8"/>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55" name="Freeform 101">
                        <a:extLst>
                          <a:ext uri="{FF2B5EF4-FFF2-40B4-BE49-F238E27FC236}">
                            <a16:creationId xmlns:a16="http://schemas.microsoft.com/office/drawing/2014/main" xmlns="" id="{54437D13-F9D9-D045-BFBA-FD16FF7E8C77}"/>
                          </a:ext>
                        </a:extLst>
                      </p:cNvPr>
                      <p:cNvSpPr/>
                      <p:nvPr/>
                    </p:nvSpPr>
                    <p:spPr>
                      <a:xfrm>
                        <a:off x="1284288" y="3113088"/>
                        <a:ext cx="19050" cy="31750"/>
                      </a:xfrm>
                      <a:custGeom>
                        <a:avLst/>
                        <a:gdLst>
                          <a:gd name="T0" fmla="*/ 5 w 12"/>
                          <a:gd name="T1" fmla="*/ 16 h 20"/>
                          <a:gd name="T2" fmla="*/ 5 w 12"/>
                          <a:gd name="T3" fmla="*/ 16 h 20"/>
                          <a:gd name="T4" fmla="*/ 6 w 12"/>
                          <a:gd name="T5" fmla="*/ 15 h 20"/>
                          <a:gd name="T6" fmla="*/ 6 w 12"/>
                          <a:gd name="T7" fmla="*/ 14 h 20"/>
                          <a:gd name="T8" fmla="*/ 7 w 12"/>
                          <a:gd name="T9" fmla="*/ 15 h 20"/>
                          <a:gd name="T10" fmla="*/ 7 w 12"/>
                          <a:gd name="T11" fmla="*/ 18 h 20"/>
                          <a:gd name="T12" fmla="*/ 8 w 12"/>
                          <a:gd name="T13" fmla="*/ 19 h 20"/>
                          <a:gd name="T14" fmla="*/ 9 w 12"/>
                          <a:gd name="T15" fmla="*/ 20 h 20"/>
                          <a:gd name="T16" fmla="*/ 11 w 12"/>
                          <a:gd name="T17" fmla="*/ 20 h 20"/>
                          <a:gd name="T18" fmla="*/ 12 w 12"/>
                          <a:gd name="T19" fmla="*/ 20 h 20"/>
                          <a:gd name="T20" fmla="*/ 11 w 12"/>
                          <a:gd name="T21" fmla="*/ 18 h 20"/>
                          <a:gd name="T22" fmla="*/ 10 w 12"/>
                          <a:gd name="T23" fmla="*/ 16 h 20"/>
                          <a:gd name="T24" fmla="*/ 11 w 12"/>
                          <a:gd name="T25" fmla="*/ 9 h 20"/>
                          <a:gd name="T26" fmla="*/ 8 w 12"/>
                          <a:gd name="T27" fmla="*/ 0 h 20"/>
                          <a:gd name="T28" fmla="*/ 7 w 12"/>
                          <a:gd name="T29" fmla="*/ 0 h 20"/>
                          <a:gd name="T30" fmla="*/ 4 w 12"/>
                          <a:gd name="T31" fmla="*/ 1 h 20"/>
                          <a:gd name="T32" fmla="*/ 3 w 12"/>
                          <a:gd name="T33" fmla="*/ 2 h 20"/>
                          <a:gd name="T34" fmla="*/ 1 w 12"/>
                          <a:gd name="T35" fmla="*/ 3 h 20"/>
                          <a:gd name="T36" fmla="*/ 2 w 12"/>
                          <a:gd name="T37" fmla="*/ 4 h 20"/>
                          <a:gd name="T38" fmla="*/ 2 w 12"/>
                          <a:gd name="T39" fmla="*/ 5 h 20"/>
                          <a:gd name="T40" fmla="*/ 1 w 12"/>
                          <a:gd name="T41" fmla="*/ 6 h 20"/>
                          <a:gd name="T42" fmla="*/ 2 w 12"/>
                          <a:gd name="T43" fmla="*/ 7 h 20"/>
                          <a:gd name="T44" fmla="*/ 1 w 12"/>
                          <a:gd name="T45" fmla="*/ 9 h 20"/>
                          <a:gd name="T46" fmla="*/ 1 w 12"/>
                          <a:gd name="T47" fmla="*/ 10 h 20"/>
                          <a:gd name="T48" fmla="*/ 1 w 12"/>
                          <a:gd name="T49" fmla="*/ 11 h 20"/>
                          <a:gd name="T50" fmla="*/ 0 w 12"/>
                          <a:gd name="T51" fmla="*/ 13 h 20"/>
                          <a:gd name="T52" fmla="*/ 1 w 12"/>
                          <a:gd name="T53" fmla="*/ 15 h 20"/>
                          <a:gd name="T54" fmla="*/ 2 w 12"/>
                          <a:gd name="T55" fmla="*/ 15 h 20"/>
                          <a:gd name="T56" fmla="*/ 3 w 12"/>
                          <a:gd name="T57" fmla="*/ 14 h 20"/>
                          <a:gd name="T58" fmla="*/ 3 w 12"/>
                          <a:gd name="T59" fmla="*/ 11 h 20"/>
                          <a:gd name="T60" fmla="*/ 4 w 12"/>
                          <a:gd name="T61" fmla="*/ 13 h 20"/>
                          <a:gd name="T62" fmla="*/ 5 w 12"/>
                          <a:gd name="T63" fmla="*/ 13 h 20"/>
                          <a:gd name="T64" fmla="*/ 5 w 12"/>
                          <a:gd name="T65" fmla="*/ 8 h 20"/>
                          <a:gd name="T66" fmla="*/ 6 w 12"/>
                          <a:gd name="T67" fmla="*/ 13 h 20"/>
                          <a:gd name="T68" fmla="*/ 6 w 12"/>
                          <a:gd name="T69" fmla="*/ 14 h 20"/>
                          <a:gd name="T70" fmla="*/ 5 w 12"/>
                          <a:gd name="T71"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 h="20">
                            <a:moveTo>
                              <a:pt x="5" y="16"/>
                            </a:moveTo>
                            <a:lnTo>
                              <a:pt x="5" y="16"/>
                            </a:lnTo>
                            <a:lnTo>
                              <a:pt x="6" y="15"/>
                            </a:lnTo>
                            <a:lnTo>
                              <a:pt x="6" y="14"/>
                            </a:lnTo>
                            <a:lnTo>
                              <a:pt x="7" y="15"/>
                            </a:lnTo>
                            <a:lnTo>
                              <a:pt x="7" y="18"/>
                            </a:lnTo>
                            <a:lnTo>
                              <a:pt x="8" y="19"/>
                            </a:lnTo>
                            <a:lnTo>
                              <a:pt x="9" y="20"/>
                            </a:lnTo>
                            <a:lnTo>
                              <a:pt x="11" y="20"/>
                            </a:lnTo>
                            <a:lnTo>
                              <a:pt x="12" y="20"/>
                            </a:lnTo>
                            <a:lnTo>
                              <a:pt x="11" y="18"/>
                            </a:lnTo>
                            <a:lnTo>
                              <a:pt x="10" y="16"/>
                            </a:lnTo>
                            <a:lnTo>
                              <a:pt x="11" y="9"/>
                            </a:lnTo>
                            <a:lnTo>
                              <a:pt x="8" y="0"/>
                            </a:lnTo>
                            <a:lnTo>
                              <a:pt x="7" y="0"/>
                            </a:lnTo>
                            <a:lnTo>
                              <a:pt x="4" y="1"/>
                            </a:lnTo>
                            <a:lnTo>
                              <a:pt x="3" y="2"/>
                            </a:lnTo>
                            <a:lnTo>
                              <a:pt x="1" y="3"/>
                            </a:lnTo>
                            <a:lnTo>
                              <a:pt x="2" y="4"/>
                            </a:lnTo>
                            <a:lnTo>
                              <a:pt x="2" y="5"/>
                            </a:lnTo>
                            <a:lnTo>
                              <a:pt x="1" y="6"/>
                            </a:lnTo>
                            <a:lnTo>
                              <a:pt x="2" y="7"/>
                            </a:lnTo>
                            <a:lnTo>
                              <a:pt x="1" y="9"/>
                            </a:lnTo>
                            <a:lnTo>
                              <a:pt x="1" y="10"/>
                            </a:lnTo>
                            <a:lnTo>
                              <a:pt x="1" y="11"/>
                            </a:lnTo>
                            <a:lnTo>
                              <a:pt x="0" y="13"/>
                            </a:lnTo>
                            <a:lnTo>
                              <a:pt x="1" y="15"/>
                            </a:lnTo>
                            <a:lnTo>
                              <a:pt x="2" y="15"/>
                            </a:lnTo>
                            <a:lnTo>
                              <a:pt x="3" y="14"/>
                            </a:lnTo>
                            <a:lnTo>
                              <a:pt x="3" y="11"/>
                            </a:lnTo>
                            <a:lnTo>
                              <a:pt x="4" y="13"/>
                            </a:lnTo>
                            <a:lnTo>
                              <a:pt x="5" y="13"/>
                            </a:lnTo>
                            <a:lnTo>
                              <a:pt x="5" y="8"/>
                            </a:lnTo>
                            <a:lnTo>
                              <a:pt x="6" y="13"/>
                            </a:lnTo>
                            <a:lnTo>
                              <a:pt x="6" y="14"/>
                            </a:lnTo>
                            <a:lnTo>
                              <a:pt x="5" y="16"/>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56" name="Freeform 102">
                        <a:extLst>
                          <a:ext uri="{FF2B5EF4-FFF2-40B4-BE49-F238E27FC236}">
                            <a16:creationId xmlns:a16="http://schemas.microsoft.com/office/drawing/2014/main" xmlns="" id="{9D60EA24-05E1-5D47-8A94-D804F5B9AD1A}"/>
                          </a:ext>
                        </a:extLst>
                      </p:cNvPr>
                      <p:cNvSpPr/>
                      <p:nvPr/>
                    </p:nvSpPr>
                    <p:spPr>
                      <a:xfrm>
                        <a:off x="1284288" y="3113088"/>
                        <a:ext cx="19050" cy="31750"/>
                      </a:xfrm>
                      <a:custGeom>
                        <a:avLst/>
                        <a:gdLst>
                          <a:gd name="T0" fmla="*/ 5 w 12"/>
                          <a:gd name="T1" fmla="*/ 16 h 20"/>
                          <a:gd name="T2" fmla="*/ 5 w 12"/>
                          <a:gd name="T3" fmla="*/ 16 h 20"/>
                          <a:gd name="T4" fmla="*/ 6 w 12"/>
                          <a:gd name="T5" fmla="*/ 15 h 20"/>
                          <a:gd name="T6" fmla="*/ 6 w 12"/>
                          <a:gd name="T7" fmla="*/ 14 h 20"/>
                          <a:gd name="T8" fmla="*/ 7 w 12"/>
                          <a:gd name="T9" fmla="*/ 15 h 20"/>
                          <a:gd name="T10" fmla="*/ 7 w 12"/>
                          <a:gd name="T11" fmla="*/ 18 h 20"/>
                          <a:gd name="T12" fmla="*/ 8 w 12"/>
                          <a:gd name="T13" fmla="*/ 19 h 20"/>
                          <a:gd name="T14" fmla="*/ 9 w 12"/>
                          <a:gd name="T15" fmla="*/ 20 h 20"/>
                          <a:gd name="T16" fmla="*/ 11 w 12"/>
                          <a:gd name="T17" fmla="*/ 20 h 20"/>
                          <a:gd name="T18" fmla="*/ 12 w 12"/>
                          <a:gd name="T19" fmla="*/ 20 h 20"/>
                          <a:gd name="T20" fmla="*/ 11 w 12"/>
                          <a:gd name="T21" fmla="*/ 18 h 20"/>
                          <a:gd name="T22" fmla="*/ 10 w 12"/>
                          <a:gd name="T23" fmla="*/ 16 h 20"/>
                          <a:gd name="T24" fmla="*/ 11 w 12"/>
                          <a:gd name="T25" fmla="*/ 9 h 20"/>
                          <a:gd name="T26" fmla="*/ 8 w 12"/>
                          <a:gd name="T27" fmla="*/ 0 h 20"/>
                          <a:gd name="T28" fmla="*/ 7 w 12"/>
                          <a:gd name="T29" fmla="*/ 0 h 20"/>
                          <a:gd name="T30" fmla="*/ 4 w 12"/>
                          <a:gd name="T31" fmla="*/ 1 h 20"/>
                          <a:gd name="T32" fmla="*/ 3 w 12"/>
                          <a:gd name="T33" fmla="*/ 2 h 20"/>
                          <a:gd name="T34" fmla="*/ 1 w 12"/>
                          <a:gd name="T35" fmla="*/ 3 h 20"/>
                          <a:gd name="T36" fmla="*/ 2 w 12"/>
                          <a:gd name="T37" fmla="*/ 4 h 20"/>
                          <a:gd name="T38" fmla="*/ 2 w 12"/>
                          <a:gd name="T39" fmla="*/ 5 h 20"/>
                          <a:gd name="T40" fmla="*/ 1 w 12"/>
                          <a:gd name="T41" fmla="*/ 6 h 20"/>
                          <a:gd name="T42" fmla="*/ 2 w 12"/>
                          <a:gd name="T43" fmla="*/ 7 h 20"/>
                          <a:gd name="T44" fmla="*/ 1 w 12"/>
                          <a:gd name="T45" fmla="*/ 9 h 20"/>
                          <a:gd name="T46" fmla="*/ 1 w 12"/>
                          <a:gd name="T47" fmla="*/ 10 h 20"/>
                          <a:gd name="T48" fmla="*/ 1 w 12"/>
                          <a:gd name="T49" fmla="*/ 11 h 20"/>
                          <a:gd name="T50" fmla="*/ 0 w 12"/>
                          <a:gd name="T51" fmla="*/ 13 h 20"/>
                          <a:gd name="T52" fmla="*/ 1 w 12"/>
                          <a:gd name="T53" fmla="*/ 15 h 20"/>
                          <a:gd name="T54" fmla="*/ 2 w 12"/>
                          <a:gd name="T55" fmla="*/ 15 h 20"/>
                          <a:gd name="T56" fmla="*/ 3 w 12"/>
                          <a:gd name="T57" fmla="*/ 14 h 20"/>
                          <a:gd name="T58" fmla="*/ 3 w 12"/>
                          <a:gd name="T59" fmla="*/ 11 h 20"/>
                          <a:gd name="T60" fmla="*/ 4 w 12"/>
                          <a:gd name="T61" fmla="*/ 13 h 20"/>
                          <a:gd name="T62" fmla="*/ 5 w 12"/>
                          <a:gd name="T63" fmla="*/ 13 h 20"/>
                          <a:gd name="T64" fmla="*/ 5 w 12"/>
                          <a:gd name="T65" fmla="*/ 8 h 20"/>
                          <a:gd name="T66" fmla="*/ 6 w 12"/>
                          <a:gd name="T67" fmla="*/ 13 h 20"/>
                          <a:gd name="T68" fmla="*/ 6 w 12"/>
                          <a:gd name="T69" fmla="*/ 14 h 20"/>
                          <a:gd name="T70" fmla="*/ 5 w 12"/>
                          <a:gd name="T71"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 h="20">
                            <a:moveTo>
                              <a:pt x="5" y="16"/>
                            </a:moveTo>
                            <a:lnTo>
                              <a:pt x="5" y="16"/>
                            </a:lnTo>
                            <a:lnTo>
                              <a:pt x="6" y="15"/>
                            </a:lnTo>
                            <a:lnTo>
                              <a:pt x="6" y="14"/>
                            </a:lnTo>
                            <a:lnTo>
                              <a:pt x="7" y="15"/>
                            </a:lnTo>
                            <a:lnTo>
                              <a:pt x="7" y="18"/>
                            </a:lnTo>
                            <a:lnTo>
                              <a:pt x="8" y="19"/>
                            </a:lnTo>
                            <a:lnTo>
                              <a:pt x="9" y="20"/>
                            </a:lnTo>
                            <a:lnTo>
                              <a:pt x="11" y="20"/>
                            </a:lnTo>
                            <a:lnTo>
                              <a:pt x="12" y="20"/>
                            </a:lnTo>
                            <a:lnTo>
                              <a:pt x="11" y="18"/>
                            </a:lnTo>
                            <a:lnTo>
                              <a:pt x="10" y="16"/>
                            </a:lnTo>
                            <a:lnTo>
                              <a:pt x="11" y="9"/>
                            </a:lnTo>
                            <a:lnTo>
                              <a:pt x="8" y="0"/>
                            </a:lnTo>
                            <a:lnTo>
                              <a:pt x="7" y="0"/>
                            </a:lnTo>
                            <a:lnTo>
                              <a:pt x="4" y="1"/>
                            </a:lnTo>
                            <a:lnTo>
                              <a:pt x="3" y="2"/>
                            </a:lnTo>
                            <a:lnTo>
                              <a:pt x="1" y="3"/>
                            </a:lnTo>
                            <a:lnTo>
                              <a:pt x="2" y="4"/>
                            </a:lnTo>
                            <a:lnTo>
                              <a:pt x="2" y="5"/>
                            </a:lnTo>
                            <a:lnTo>
                              <a:pt x="1" y="6"/>
                            </a:lnTo>
                            <a:lnTo>
                              <a:pt x="2" y="7"/>
                            </a:lnTo>
                            <a:lnTo>
                              <a:pt x="1" y="9"/>
                            </a:lnTo>
                            <a:lnTo>
                              <a:pt x="1" y="10"/>
                            </a:lnTo>
                            <a:lnTo>
                              <a:pt x="1" y="11"/>
                            </a:lnTo>
                            <a:lnTo>
                              <a:pt x="0" y="13"/>
                            </a:lnTo>
                            <a:lnTo>
                              <a:pt x="1" y="15"/>
                            </a:lnTo>
                            <a:lnTo>
                              <a:pt x="2" y="15"/>
                            </a:lnTo>
                            <a:lnTo>
                              <a:pt x="3" y="14"/>
                            </a:lnTo>
                            <a:lnTo>
                              <a:pt x="3" y="11"/>
                            </a:lnTo>
                            <a:lnTo>
                              <a:pt x="4" y="13"/>
                            </a:lnTo>
                            <a:lnTo>
                              <a:pt x="5" y="13"/>
                            </a:lnTo>
                            <a:lnTo>
                              <a:pt x="5" y="8"/>
                            </a:lnTo>
                            <a:lnTo>
                              <a:pt x="6" y="13"/>
                            </a:lnTo>
                            <a:lnTo>
                              <a:pt x="6" y="14"/>
                            </a:lnTo>
                            <a:lnTo>
                              <a:pt x="5" y="16"/>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57" name="Freeform 1031">
                        <a:extLst>
                          <a:ext uri="{FF2B5EF4-FFF2-40B4-BE49-F238E27FC236}">
                            <a16:creationId xmlns:a16="http://schemas.microsoft.com/office/drawing/2014/main" xmlns="" id="{FE8A892F-45D4-7545-A07E-963D6E551F0A}"/>
                          </a:ext>
                        </a:extLst>
                      </p:cNvPr>
                      <p:cNvSpPr/>
                      <p:nvPr/>
                    </p:nvSpPr>
                    <p:spPr>
                      <a:xfrm>
                        <a:off x="1254125" y="3182938"/>
                        <a:ext cx="31750" cy="38100"/>
                      </a:xfrm>
                      <a:custGeom>
                        <a:avLst/>
                        <a:gdLst>
                          <a:gd name="T0" fmla="*/ 15 w 20"/>
                          <a:gd name="T1" fmla="*/ 3 h 24"/>
                          <a:gd name="T2" fmla="*/ 17 w 20"/>
                          <a:gd name="T3" fmla="*/ 2 h 24"/>
                          <a:gd name="T4" fmla="*/ 18 w 20"/>
                          <a:gd name="T5" fmla="*/ 1 h 24"/>
                          <a:gd name="T6" fmla="*/ 19 w 20"/>
                          <a:gd name="T7" fmla="*/ 1 h 24"/>
                          <a:gd name="T8" fmla="*/ 20 w 20"/>
                          <a:gd name="T9" fmla="*/ 5 h 24"/>
                          <a:gd name="T10" fmla="*/ 15 w 20"/>
                          <a:gd name="T11" fmla="*/ 23 h 24"/>
                          <a:gd name="T12" fmla="*/ 14 w 20"/>
                          <a:gd name="T13" fmla="*/ 22 h 24"/>
                          <a:gd name="T14" fmla="*/ 12 w 20"/>
                          <a:gd name="T15" fmla="*/ 21 h 24"/>
                          <a:gd name="T16" fmla="*/ 11 w 20"/>
                          <a:gd name="T17" fmla="*/ 22 h 24"/>
                          <a:gd name="T18" fmla="*/ 10 w 20"/>
                          <a:gd name="T19" fmla="*/ 24 h 24"/>
                          <a:gd name="T20" fmla="*/ 9 w 20"/>
                          <a:gd name="T21" fmla="*/ 23 h 24"/>
                          <a:gd name="T22" fmla="*/ 8 w 20"/>
                          <a:gd name="T23" fmla="*/ 22 h 24"/>
                          <a:gd name="T24" fmla="*/ 7 w 20"/>
                          <a:gd name="T25" fmla="*/ 19 h 24"/>
                          <a:gd name="T26" fmla="*/ 8 w 20"/>
                          <a:gd name="T27" fmla="*/ 20 h 24"/>
                          <a:gd name="T28" fmla="*/ 10 w 20"/>
                          <a:gd name="T29" fmla="*/ 18 h 24"/>
                          <a:gd name="T30" fmla="*/ 9 w 20"/>
                          <a:gd name="T31" fmla="*/ 16 h 24"/>
                          <a:gd name="T32" fmla="*/ 5 w 20"/>
                          <a:gd name="T33" fmla="*/ 15 h 24"/>
                          <a:gd name="T34" fmla="*/ 3 w 20"/>
                          <a:gd name="T35" fmla="*/ 13 h 24"/>
                          <a:gd name="T36" fmla="*/ 1 w 20"/>
                          <a:gd name="T37" fmla="*/ 6 h 24"/>
                          <a:gd name="T38" fmla="*/ 0 w 20"/>
                          <a:gd name="T39" fmla="*/ 5 h 24"/>
                          <a:gd name="T40" fmla="*/ 0 w 20"/>
                          <a:gd name="T41" fmla="*/ 0 h 24"/>
                          <a:gd name="T42" fmla="*/ 6 w 20"/>
                          <a:gd name="T43" fmla="*/ 0 h 24"/>
                          <a:gd name="T44" fmla="*/ 7 w 20"/>
                          <a:gd name="T45" fmla="*/ 1 h 24"/>
                          <a:gd name="T46" fmla="*/ 6 w 20"/>
                          <a:gd name="T47" fmla="*/ 5 h 24"/>
                          <a:gd name="T48" fmla="*/ 7 w 20"/>
                          <a:gd name="T49" fmla="*/ 3 h 24"/>
                          <a:gd name="T50" fmla="*/ 8 w 20"/>
                          <a:gd name="T51" fmla="*/ 2 h 24"/>
                          <a:gd name="T52" fmla="*/ 10 w 20"/>
                          <a:gd name="T53" fmla="*/ 1 h 24"/>
                          <a:gd name="T54" fmla="*/ 12 w 20"/>
                          <a:gd name="T55" fmla="*/ 4 h 24"/>
                          <a:gd name="T56" fmla="*/ 12 w 20"/>
                          <a:gd name="T57" fmla="*/ 8 h 24"/>
                          <a:gd name="T58" fmla="*/ 11 w 20"/>
                          <a:gd name="T59" fmla="*/ 9 h 24"/>
                          <a:gd name="T60" fmla="*/ 6 w 20"/>
                          <a:gd name="T61" fmla="*/ 12 h 24"/>
                          <a:gd name="T62" fmla="*/ 9 w 20"/>
                          <a:gd name="T63" fmla="*/ 12 h 24"/>
                          <a:gd name="T64" fmla="*/ 9 w 20"/>
                          <a:gd name="T65" fmla="*/ 13 h 24"/>
                          <a:gd name="T66" fmla="*/ 10 w 20"/>
                          <a:gd name="T67" fmla="*/ 13 h 24"/>
                          <a:gd name="T68" fmla="*/ 12 w 20"/>
                          <a:gd name="T69" fmla="*/ 11 h 24"/>
                          <a:gd name="T70" fmla="*/ 14 w 20"/>
                          <a:gd name="T71" fmla="*/ 7 h 24"/>
                          <a:gd name="T72" fmla="*/ 14 w 20"/>
                          <a:gd name="T73" fmla="*/ 3 h 24"/>
                          <a:gd name="T74" fmla="*/ 15 w 20"/>
                          <a:gd name="T75"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 h="24">
                            <a:moveTo>
                              <a:pt x="15" y="3"/>
                            </a:moveTo>
                            <a:lnTo>
                              <a:pt x="17" y="2"/>
                            </a:lnTo>
                            <a:lnTo>
                              <a:pt x="18" y="1"/>
                            </a:lnTo>
                            <a:lnTo>
                              <a:pt x="19" y="1"/>
                            </a:lnTo>
                            <a:lnTo>
                              <a:pt x="20" y="5"/>
                            </a:lnTo>
                            <a:lnTo>
                              <a:pt x="15" y="23"/>
                            </a:lnTo>
                            <a:lnTo>
                              <a:pt x="14" y="22"/>
                            </a:lnTo>
                            <a:lnTo>
                              <a:pt x="12" y="21"/>
                            </a:lnTo>
                            <a:lnTo>
                              <a:pt x="11" y="22"/>
                            </a:lnTo>
                            <a:lnTo>
                              <a:pt x="10" y="24"/>
                            </a:lnTo>
                            <a:lnTo>
                              <a:pt x="9" y="23"/>
                            </a:lnTo>
                            <a:lnTo>
                              <a:pt x="8" y="22"/>
                            </a:lnTo>
                            <a:lnTo>
                              <a:pt x="7" y="19"/>
                            </a:lnTo>
                            <a:lnTo>
                              <a:pt x="8" y="20"/>
                            </a:lnTo>
                            <a:lnTo>
                              <a:pt x="10" y="18"/>
                            </a:lnTo>
                            <a:lnTo>
                              <a:pt x="9" y="16"/>
                            </a:lnTo>
                            <a:lnTo>
                              <a:pt x="5" y="15"/>
                            </a:lnTo>
                            <a:lnTo>
                              <a:pt x="3" y="13"/>
                            </a:lnTo>
                            <a:lnTo>
                              <a:pt x="1" y="6"/>
                            </a:lnTo>
                            <a:lnTo>
                              <a:pt x="0" y="5"/>
                            </a:lnTo>
                            <a:lnTo>
                              <a:pt x="0" y="0"/>
                            </a:lnTo>
                            <a:lnTo>
                              <a:pt x="6" y="0"/>
                            </a:lnTo>
                            <a:lnTo>
                              <a:pt x="7" y="1"/>
                            </a:lnTo>
                            <a:lnTo>
                              <a:pt x="6" y="5"/>
                            </a:lnTo>
                            <a:lnTo>
                              <a:pt x="7" y="3"/>
                            </a:lnTo>
                            <a:lnTo>
                              <a:pt x="8" y="2"/>
                            </a:lnTo>
                            <a:lnTo>
                              <a:pt x="10" y="1"/>
                            </a:lnTo>
                            <a:lnTo>
                              <a:pt x="12" y="4"/>
                            </a:lnTo>
                            <a:lnTo>
                              <a:pt x="12" y="8"/>
                            </a:lnTo>
                            <a:lnTo>
                              <a:pt x="11" y="9"/>
                            </a:lnTo>
                            <a:lnTo>
                              <a:pt x="6" y="12"/>
                            </a:lnTo>
                            <a:lnTo>
                              <a:pt x="9" y="12"/>
                            </a:lnTo>
                            <a:lnTo>
                              <a:pt x="9" y="13"/>
                            </a:lnTo>
                            <a:lnTo>
                              <a:pt x="10" y="13"/>
                            </a:lnTo>
                            <a:lnTo>
                              <a:pt x="12" y="11"/>
                            </a:lnTo>
                            <a:lnTo>
                              <a:pt x="14" y="7"/>
                            </a:lnTo>
                            <a:lnTo>
                              <a:pt x="14" y="3"/>
                            </a:lnTo>
                            <a:lnTo>
                              <a:pt x="15" y="3"/>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58" name="Freeform 1032">
                        <a:extLst>
                          <a:ext uri="{FF2B5EF4-FFF2-40B4-BE49-F238E27FC236}">
                            <a16:creationId xmlns:a16="http://schemas.microsoft.com/office/drawing/2014/main" xmlns="" id="{6016EF75-0B72-0D4E-AC68-191224460521}"/>
                          </a:ext>
                        </a:extLst>
                      </p:cNvPr>
                      <p:cNvSpPr/>
                      <p:nvPr/>
                    </p:nvSpPr>
                    <p:spPr>
                      <a:xfrm>
                        <a:off x="1254125" y="3182938"/>
                        <a:ext cx="31750" cy="38100"/>
                      </a:xfrm>
                      <a:custGeom>
                        <a:avLst/>
                        <a:gdLst>
                          <a:gd name="T0" fmla="*/ 15 w 20"/>
                          <a:gd name="T1" fmla="*/ 3 h 24"/>
                          <a:gd name="T2" fmla="*/ 17 w 20"/>
                          <a:gd name="T3" fmla="*/ 2 h 24"/>
                          <a:gd name="T4" fmla="*/ 18 w 20"/>
                          <a:gd name="T5" fmla="*/ 1 h 24"/>
                          <a:gd name="T6" fmla="*/ 19 w 20"/>
                          <a:gd name="T7" fmla="*/ 1 h 24"/>
                          <a:gd name="T8" fmla="*/ 20 w 20"/>
                          <a:gd name="T9" fmla="*/ 5 h 24"/>
                          <a:gd name="T10" fmla="*/ 15 w 20"/>
                          <a:gd name="T11" fmla="*/ 23 h 24"/>
                          <a:gd name="T12" fmla="*/ 14 w 20"/>
                          <a:gd name="T13" fmla="*/ 22 h 24"/>
                          <a:gd name="T14" fmla="*/ 12 w 20"/>
                          <a:gd name="T15" fmla="*/ 21 h 24"/>
                          <a:gd name="T16" fmla="*/ 11 w 20"/>
                          <a:gd name="T17" fmla="*/ 22 h 24"/>
                          <a:gd name="T18" fmla="*/ 10 w 20"/>
                          <a:gd name="T19" fmla="*/ 24 h 24"/>
                          <a:gd name="T20" fmla="*/ 9 w 20"/>
                          <a:gd name="T21" fmla="*/ 23 h 24"/>
                          <a:gd name="T22" fmla="*/ 8 w 20"/>
                          <a:gd name="T23" fmla="*/ 22 h 24"/>
                          <a:gd name="T24" fmla="*/ 7 w 20"/>
                          <a:gd name="T25" fmla="*/ 19 h 24"/>
                          <a:gd name="T26" fmla="*/ 8 w 20"/>
                          <a:gd name="T27" fmla="*/ 20 h 24"/>
                          <a:gd name="T28" fmla="*/ 10 w 20"/>
                          <a:gd name="T29" fmla="*/ 18 h 24"/>
                          <a:gd name="T30" fmla="*/ 9 w 20"/>
                          <a:gd name="T31" fmla="*/ 16 h 24"/>
                          <a:gd name="T32" fmla="*/ 5 w 20"/>
                          <a:gd name="T33" fmla="*/ 15 h 24"/>
                          <a:gd name="T34" fmla="*/ 3 w 20"/>
                          <a:gd name="T35" fmla="*/ 13 h 24"/>
                          <a:gd name="T36" fmla="*/ 1 w 20"/>
                          <a:gd name="T37" fmla="*/ 6 h 24"/>
                          <a:gd name="T38" fmla="*/ 0 w 20"/>
                          <a:gd name="T39" fmla="*/ 5 h 24"/>
                          <a:gd name="T40" fmla="*/ 0 w 20"/>
                          <a:gd name="T41" fmla="*/ 0 h 24"/>
                          <a:gd name="T42" fmla="*/ 6 w 20"/>
                          <a:gd name="T43" fmla="*/ 0 h 24"/>
                          <a:gd name="T44" fmla="*/ 7 w 20"/>
                          <a:gd name="T45" fmla="*/ 1 h 24"/>
                          <a:gd name="T46" fmla="*/ 6 w 20"/>
                          <a:gd name="T47" fmla="*/ 5 h 24"/>
                          <a:gd name="T48" fmla="*/ 7 w 20"/>
                          <a:gd name="T49" fmla="*/ 3 h 24"/>
                          <a:gd name="T50" fmla="*/ 8 w 20"/>
                          <a:gd name="T51" fmla="*/ 2 h 24"/>
                          <a:gd name="T52" fmla="*/ 10 w 20"/>
                          <a:gd name="T53" fmla="*/ 1 h 24"/>
                          <a:gd name="T54" fmla="*/ 12 w 20"/>
                          <a:gd name="T55" fmla="*/ 4 h 24"/>
                          <a:gd name="T56" fmla="*/ 12 w 20"/>
                          <a:gd name="T57" fmla="*/ 8 h 24"/>
                          <a:gd name="T58" fmla="*/ 11 w 20"/>
                          <a:gd name="T59" fmla="*/ 9 h 24"/>
                          <a:gd name="T60" fmla="*/ 6 w 20"/>
                          <a:gd name="T61" fmla="*/ 12 h 24"/>
                          <a:gd name="T62" fmla="*/ 9 w 20"/>
                          <a:gd name="T63" fmla="*/ 12 h 24"/>
                          <a:gd name="T64" fmla="*/ 9 w 20"/>
                          <a:gd name="T65" fmla="*/ 13 h 24"/>
                          <a:gd name="T66" fmla="*/ 10 w 20"/>
                          <a:gd name="T67" fmla="*/ 13 h 24"/>
                          <a:gd name="T68" fmla="*/ 12 w 20"/>
                          <a:gd name="T69" fmla="*/ 11 h 24"/>
                          <a:gd name="T70" fmla="*/ 14 w 20"/>
                          <a:gd name="T71" fmla="*/ 7 h 24"/>
                          <a:gd name="T72" fmla="*/ 14 w 20"/>
                          <a:gd name="T73" fmla="*/ 3 h 24"/>
                          <a:gd name="T74" fmla="*/ 15 w 20"/>
                          <a:gd name="T75"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 h="24">
                            <a:moveTo>
                              <a:pt x="15" y="3"/>
                            </a:moveTo>
                            <a:lnTo>
                              <a:pt x="17" y="2"/>
                            </a:lnTo>
                            <a:lnTo>
                              <a:pt x="18" y="1"/>
                            </a:lnTo>
                            <a:lnTo>
                              <a:pt x="19" y="1"/>
                            </a:lnTo>
                            <a:lnTo>
                              <a:pt x="20" y="5"/>
                            </a:lnTo>
                            <a:lnTo>
                              <a:pt x="15" y="23"/>
                            </a:lnTo>
                            <a:lnTo>
                              <a:pt x="14" y="22"/>
                            </a:lnTo>
                            <a:lnTo>
                              <a:pt x="12" y="21"/>
                            </a:lnTo>
                            <a:lnTo>
                              <a:pt x="11" y="22"/>
                            </a:lnTo>
                            <a:lnTo>
                              <a:pt x="10" y="24"/>
                            </a:lnTo>
                            <a:lnTo>
                              <a:pt x="9" y="23"/>
                            </a:lnTo>
                            <a:lnTo>
                              <a:pt x="8" y="22"/>
                            </a:lnTo>
                            <a:lnTo>
                              <a:pt x="7" y="19"/>
                            </a:lnTo>
                            <a:lnTo>
                              <a:pt x="8" y="20"/>
                            </a:lnTo>
                            <a:lnTo>
                              <a:pt x="10" y="18"/>
                            </a:lnTo>
                            <a:lnTo>
                              <a:pt x="9" y="16"/>
                            </a:lnTo>
                            <a:lnTo>
                              <a:pt x="5" y="15"/>
                            </a:lnTo>
                            <a:lnTo>
                              <a:pt x="3" y="13"/>
                            </a:lnTo>
                            <a:lnTo>
                              <a:pt x="1" y="6"/>
                            </a:lnTo>
                            <a:lnTo>
                              <a:pt x="0" y="5"/>
                            </a:lnTo>
                            <a:lnTo>
                              <a:pt x="0" y="0"/>
                            </a:lnTo>
                            <a:lnTo>
                              <a:pt x="6" y="0"/>
                            </a:lnTo>
                            <a:lnTo>
                              <a:pt x="7" y="1"/>
                            </a:lnTo>
                            <a:lnTo>
                              <a:pt x="6" y="5"/>
                            </a:lnTo>
                            <a:lnTo>
                              <a:pt x="7" y="3"/>
                            </a:lnTo>
                            <a:lnTo>
                              <a:pt x="8" y="2"/>
                            </a:lnTo>
                            <a:lnTo>
                              <a:pt x="10" y="1"/>
                            </a:lnTo>
                            <a:lnTo>
                              <a:pt x="12" y="4"/>
                            </a:lnTo>
                            <a:lnTo>
                              <a:pt x="12" y="8"/>
                            </a:lnTo>
                            <a:lnTo>
                              <a:pt x="11" y="9"/>
                            </a:lnTo>
                            <a:lnTo>
                              <a:pt x="6" y="12"/>
                            </a:lnTo>
                            <a:lnTo>
                              <a:pt x="9" y="12"/>
                            </a:lnTo>
                            <a:lnTo>
                              <a:pt x="9" y="13"/>
                            </a:lnTo>
                            <a:lnTo>
                              <a:pt x="10" y="13"/>
                            </a:lnTo>
                            <a:lnTo>
                              <a:pt x="12" y="11"/>
                            </a:lnTo>
                            <a:lnTo>
                              <a:pt x="14" y="7"/>
                            </a:lnTo>
                            <a:lnTo>
                              <a:pt x="14" y="3"/>
                            </a:lnTo>
                            <a:lnTo>
                              <a:pt x="15" y="3"/>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59" name="Freeform 1033">
                        <a:extLst>
                          <a:ext uri="{FF2B5EF4-FFF2-40B4-BE49-F238E27FC236}">
                            <a16:creationId xmlns:a16="http://schemas.microsoft.com/office/drawing/2014/main" xmlns="" id="{DDD6B296-46BB-EA4E-8C93-665C6F0DBDF0}"/>
                          </a:ext>
                        </a:extLst>
                      </p:cNvPr>
                      <p:cNvSpPr/>
                      <p:nvPr/>
                    </p:nvSpPr>
                    <p:spPr>
                      <a:xfrm>
                        <a:off x="1268413" y="3216276"/>
                        <a:ext cx="26988" cy="42863"/>
                      </a:xfrm>
                      <a:custGeom>
                        <a:avLst/>
                        <a:gdLst>
                          <a:gd name="T0" fmla="*/ 5 w 17"/>
                          <a:gd name="T1" fmla="*/ 13 h 27"/>
                          <a:gd name="T2" fmla="*/ 4 w 17"/>
                          <a:gd name="T3" fmla="*/ 12 h 27"/>
                          <a:gd name="T4" fmla="*/ 5 w 17"/>
                          <a:gd name="T5" fmla="*/ 8 h 27"/>
                          <a:gd name="T6" fmla="*/ 3 w 17"/>
                          <a:gd name="T7" fmla="*/ 10 h 27"/>
                          <a:gd name="T8" fmla="*/ 2 w 17"/>
                          <a:gd name="T9" fmla="*/ 9 h 27"/>
                          <a:gd name="T10" fmla="*/ 2 w 17"/>
                          <a:gd name="T11" fmla="*/ 8 h 27"/>
                          <a:gd name="T12" fmla="*/ 3 w 17"/>
                          <a:gd name="T13" fmla="*/ 6 h 27"/>
                          <a:gd name="T14" fmla="*/ 0 w 17"/>
                          <a:gd name="T15" fmla="*/ 5 h 27"/>
                          <a:gd name="T16" fmla="*/ 8 w 17"/>
                          <a:gd name="T17" fmla="*/ 0 h 27"/>
                          <a:gd name="T18" fmla="*/ 9 w 17"/>
                          <a:gd name="T19" fmla="*/ 1 h 27"/>
                          <a:gd name="T20" fmla="*/ 11 w 17"/>
                          <a:gd name="T21" fmla="*/ 4 h 27"/>
                          <a:gd name="T22" fmla="*/ 8 w 17"/>
                          <a:gd name="T23" fmla="*/ 5 h 27"/>
                          <a:gd name="T24" fmla="*/ 7 w 17"/>
                          <a:gd name="T25" fmla="*/ 5 h 27"/>
                          <a:gd name="T26" fmla="*/ 11 w 17"/>
                          <a:gd name="T27" fmla="*/ 7 h 27"/>
                          <a:gd name="T28" fmla="*/ 11 w 17"/>
                          <a:gd name="T29" fmla="*/ 8 h 27"/>
                          <a:gd name="T30" fmla="*/ 10 w 17"/>
                          <a:gd name="T31" fmla="*/ 9 h 27"/>
                          <a:gd name="T32" fmla="*/ 8 w 17"/>
                          <a:gd name="T33" fmla="*/ 9 h 27"/>
                          <a:gd name="T34" fmla="*/ 8 w 17"/>
                          <a:gd name="T35" fmla="*/ 9 h 27"/>
                          <a:gd name="T36" fmla="*/ 8 w 17"/>
                          <a:gd name="T37" fmla="*/ 12 h 27"/>
                          <a:gd name="T38" fmla="*/ 7 w 17"/>
                          <a:gd name="T39" fmla="*/ 12 h 27"/>
                          <a:gd name="T40" fmla="*/ 9 w 17"/>
                          <a:gd name="T41" fmla="*/ 17 h 27"/>
                          <a:gd name="T42" fmla="*/ 12 w 17"/>
                          <a:gd name="T43" fmla="*/ 17 h 27"/>
                          <a:gd name="T44" fmla="*/ 13 w 17"/>
                          <a:gd name="T45" fmla="*/ 19 h 27"/>
                          <a:gd name="T46" fmla="*/ 14 w 17"/>
                          <a:gd name="T47" fmla="*/ 19 h 27"/>
                          <a:gd name="T48" fmla="*/ 17 w 17"/>
                          <a:gd name="T49" fmla="*/ 25 h 27"/>
                          <a:gd name="T50" fmla="*/ 17 w 17"/>
                          <a:gd name="T51" fmla="*/ 27 h 27"/>
                          <a:gd name="T52" fmla="*/ 16 w 17"/>
                          <a:gd name="T53" fmla="*/ 27 h 27"/>
                          <a:gd name="T54" fmla="*/ 10 w 17"/>
                          <a:gd name="T55" fmla="*/ 21 h 27"/>
                          <a:gd name="T56" fmla="*/ 10 w 17"/>
                          <a:gd name="T57" fmla="*/ 20 h 27"/>
                          <a:gd name="T58" fmla="*/ 10 w 17"/>
                          <a:gd name="T59" fmla="*/ 20 h 27"/>
                          <a:gd name="T60" fmla="*/ 10 w 17"/>
                          <a:gd name="T61" fmla="*/ 19 h 27"/>
                          <a:gd name="T62" fmla="*/ 9 w 17"/>
                          <a:gd name="T63" fmla="*/ 19 h 27"/>
                          <a:gd name="T64" fmla="*/ 5 w 17"/>
                          <a:gd name="T65" fmla="*/ 13 h 27"/>
                          <a:gd name="T66" fmla="*/ 5 w 17"/>
                          <a:gd name="T67"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 h="27">
                            <a:moveTo>
                              <a:pt x="5" y="13"/>
                            </a:moveTo>
                            <a:lnTo>
                              <a:pt x="4" y="12"/>
                            </a:lnTo>
                            <a:lnTo>
                              <a:pt x="5" y="8"/>
                            </a:lnTo>
                            <a:lnTo>
                              <a:pt x="3" y="10"/>
                            </a:lnTo>
                            <a:lnTo>
                              <a:pt x="2" y="9"/>
                            </a:lnTo>
                            <a:lnTo>
                              <a:pt x="2" y="8"/>
                            </a:lnTo>
                            <a:lnTo>
                              <a:pt x="3" y="6"/>
                            </a:lnTo>
                            <a:lnTo>
                              <a:pt x="0" y="5"/>
                            </a:lnTo>
                            <a:lnTo>
                              <a:pt x="8" y="0"/>
                            </a:lnTo>
                            <a:lnTo>
                              <a:pt x="9" y="1"/>
                            </a:lnTo>
                            <a:lnTo>
                              <a:pt x="11" y="4"/>
                            </a:lnTo>
                            <a:lnTo>
                              <a:pt x="8" y="5"/>
                            </a:lnTo>
                            <a:lnTo>
                              <a:pt x="7" y="5"/>
                            </a:lnTo>
                            <a:lnTo>
                              <a:pt x="11" y="7"/>
                            </a:lnTo>
                            <a:lnTo>
                              <a:pt x="11" y="8"/>
                            </a:lnTo>
                            <a:lnTo>
                              <a:pt x="10" y="9"/>
                            </a:lnTo>
                            <a:lnTo>
                              <a:pt x="8" y="9"/>
                            </a:lnTo>
                            <a:lnTo>
                              <a:pt x="8" y="9"/>
                            </a:lnTo>
                            <a:lnTo>
                              <a:pt x="8" y="12"/>
                            </a:lnTo>
                            <a:lnTo>
                              <a:pt x="7" y="12"/>
                            </a:lnTo>
                            <a:lnTo>
                              <a:pt x="9" y="17"/>
                            </a:lnTo>
                            <a:lnTo>
                              <a:pt x="12" y="17"/>
                            </a:lnTo>
                            <a:lnTo>
                              <a:pt x="13" y="19"/>
                            </a:lnTo>
                            <a:lnTo>
                              <a:pt x="14" y="19"/>
                            </a:lnTo>
                            <a:lnTo>
                              <a:pt x="17" y="25"/>
                            </a:lnTo>
                            <a:lnTo>
                              <a:pt x="17" y="27"/>
                            </a:lnTo>
                            <a:lnTo>
                              <a:pt x="16" y="27"/>
                            </a:lnTo>
                            <a:lnTo>
                              <a:pt x="10" y="21"/>
                            </a:lnTo>
                            <a:lnTo>
                              <a:pt x="10" y="20"/>
                            </a:lnTo>
                            <a:lnTo>
                              <a:pt x="10" y="20"/>
                            </a:lnTo>
                            <a:lnTo>
                              <a:pt x="10" y="19"/>
                            </a:lnTo>
                            <a:lnTo>
                              <a:pt x="9" y="19"/>
                            </a:lnTo>
                            <a:lnTo>
                              <a:pt x="5" y="13"/>
                            </a:lnTo>
                            <a:lnTo>
                              <a:pt x="5" y="13"/>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60" name="Freeform 1034">
                        <a:extLst>
                          <a:ext uri="{FF2B5EF4-FFF2-40B4-BE49-F238E27FC236}">
                            <a16:creationId xmlns:a16="http://schemas.microsoft.com/office/drawing/2014/main" xmlns="" id="{32886D9A-DB25-AF46-B2FE-71FF7206FFE9}"/>
                          </a:ext>
                        </a:extLst>
                      </p:cNvPr>
                      <p:cNvSpPr/>
                      <p:nvPr/>
                    </p:nvSpPr>
                    <p:spPr>
                      <a:xfrm>
                        <a:off x="1268413" y="3216276"/>
                        <a:ext cx="26988" cy="42863"/>
                      </a:xfrm>
                      <a:custGeom>
                        <a:avLst/>
                        <a:gdLst>
                          <a:gd name="T0" fmla="*/ 5 w 17"/>
                          <a:gd name="T1" fmla="*/ 13 h 27"/>
                          <a:gd name="T2" fmla="*/ 4 w 17"/>
                          <a:gd name="T3" fmla="*/ 12 h 27"/>
                          <a:gd name="T4" fmla="*/ 5 w 17"/>
                          <a:gd name="T5" fmla="*/ 8 h 27"/>
                          <a:gd name="T6" fmla="*/ 3 w 17"/>
                          <a:gd name="T7" fmla="*/ 10 h 27"/>
                          <a:gd name="T8" fmla="*/ 2 w 17"/>
                          <a:gd name="T9" fmla="*/ 9 h 27"/>
                          <a:gd name="T10" fmla="*/ 2 w 17"/>
                          <a:gd name="T11" fmla="*/ 8 h 27"/>
                          <a:gd name="T12" fmla="*/ 3 w 17"/>
                          <a:gd name="T13" fmla="*/ 6 h 27"/>
                          <a:gd name="T14" fmla="*/ 0 w 17"/>
                          <a:gd name="T15" fmla="*/ 5 h 27"/>
                          <a:gd name="T16" fmla="*/ 8 w 17"/>
                          <a:gd name="T17" fmla="*/ 0 h 27"/>
                          <a:gd name="T18" fmla="*/ 9 w 17"/>
                          <a:gd name="T19" fmla="*/ 1 h 27"/>
                          <a:gd name="T20" fmla="*/ 11 w 17"/>
                          <a:gd name="T21" fmla="*/ 4 h 27"/>
                          <a:gd name="T22" fmla="*/ 8 w 17"/>
                          <a:gd name="T23" fmla="*/ 5 h 27"/>
                          <a:gd name="T24" fmla="*/ 7 w 17"/>
                          <a:gd name="T25" fmla="*/ 5 h 27"/>
                          <a:gd name="T26" fmla="*/ 11 w 17"/>
                          <a:gd name="T27" fmla="*/ 7 h 27"/>
                          <a:gd name="T28" fmla="*/ 11 w 17"/>
                          <a:gd name="T29" fmla="*/ 8 h 27"/>
                          <a:gd name="T30" fmla="*/ 10 w 17"/>
                          <a:gd name="T31" fmla="*/ 9 h 27"/>
                          <a:gd name="T32" fmla="*/ 8 w 17"/>
                          <a:gd name="T33" fmla="*/ 9 h 27"/>
                          <a:gd name="T34" fmla="*/ 8 w 17"/>
                          <a:gd name="T35" fmla="*/ 9 h 27"/>
                          <a:gd name="T36" fmla="*/ 8 w 17"/>
                          <a:gd name="T37" fmla="*/ 12 h 27"/>
                          <a:gd name="T38" fmla="*/ 7 w 17"/>
                          <a:gd name="T39" fmla="*/ 12 h 27"/>
                          <a:gd name="T40" fmla="*/ 9 w 17"/>
                          <a:gd name="T41" fmla="*/ 17 h 27"/>
                          <a:gd name="T42" fmla="*/ 12 w 17"/>
                          <a:gd name="T43" fmla="*/ 17 h 27"/>
                          <a:gd name="T44" fmla="*/ 13 w 17"/>
                          <a:gd name="T45" fmla="*/ 19 h 27"/>
                          <a:gd name="T46" fmla="*/ 14 w 17"/>
                          <a:gd name="T47" fmla="*/ 19 h 27"/>
                          <a:gd name="T48" fmla="*/ 17 w 17"/>
                          <a:gd name="T49" fmla="*/ 25 h 27"/>
                          <a:gd name="T50" fmla="*/ 17 w 17"/>
                          <a:gd name="T51" fmla="*/ 27 h 27"/>
                          <a:gd name="T52" fmla="*/ 16 w 17"/>
                          <a:gd name="T53" fmla="*/ 27 h 27"/>
                          <a:gd name="T54" fmla="*/ 10 w 17"/>
                          <a:gd name="T55" fmla="*/ 21 h 27"/>
                          <a:gd name="T56" fmla="*/ 10 w 17"/>
                          <a:gd name="T57" fmla="*/ 20 h 27"/>
                          <a:gd name="T58" fmla="*/ 10 w 17"/>
                          <a:gd name="T59" fmla="*/ 20 h 27"/>
                          <a:gd name="T60" fmla="*/ 10 w 17"/>
                          <a:gd name="T61" fmla="*/ 19 h 27"/>
                          <a:gd name="T62" fmla="*/ 9 w 17"/>
                          <a:gd name="T63" fmla="*/ 19 h 27"/>
                          <a:gd name="T64" fmla="*/ 5 w 17"/>
                          <a:gd name="T65" fmla="*/ 13 h 27"/>
                          <a:gd name="T66" fmla="*/ 5 w 17"/>
                          <a:gd name="T67"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 h="27">
                            <a:moveTo>
                              <a:pt x="5" y="13"/>
                            </a:moveTo>
                            <a:lnTo>
                              <a:pt x="4" y="12"/>
                            </a:lnTo>
                            <a:lnTo>
                              <a:pt x="5" y="8"/>
                            </a:lnTo>
                            <a:lnTo>
                              <a:pt x="3" y="10"/>
                            </a:lnTo>
                            <a:lnTo>
                              <a:pt x="2" y="9"/>
                            </a:lnTo>
                            <a:lnTo>
                              <a:pt x="2" y="8"/>
                            </a:lnTo>
                            <a:lnTo>
                              <a:pt x="3" y="6"/>
                            </a:lnTo>
                            <a:lnTo>
                              <a:pt x="0" y="5"/>
                            </a:lnTo>
                            <a:lnTo>
                              <a:pt x="8" y="0"/>
                            </a:lnTo>
                            <a:lnTo>
                              <a:pt x="9" y="1"/>
                            </a:lnTo>
                            <a:lnTo>
                              <a:pt x="11" y="4"/>
                            </a:lnTo>
                            <a:lnTo>
                              <a:pt x="8" y="5"/>
                            </a:lnTo>
                            <a:lnTo>
                              <a:pt x="7" y="5"/>
                            </a:lnTo>
                            <a:lnTo>
                              <a:pt x="11" y="7"/>
                            </a:lnTo>
                            <a:lnTo>
                              <a:pt x="11" y="8"/>
                            </a:lnTo>
                            <a:lnTo>
                              <a:pt x="10" y="9"/>
                            </a:lnTo>
                            <a:lnTo>
                              <a:pt x="8" y="9"/>
                            </a:lnTo>
                            <a:lnTo>
                              <a:pt x="8" y="9"/>
                            </a:lnTo>
                            <a:lnTo>
                              <a:pt x="8" y="12"/>
                            </a:lnTo>
                            <a:lnTo>
                              <a:pt x="7" y="12"/>
                            </a:lnTo>
                            <a:lnTo>
                              <a:pt x="9" y="17"/>
                            </a:lnTo>
                            <a:lnTo>
                              <a:pt x="12" y="17"/>
                            </a:lnTo>
                            <a:lnTo>
                              <a:pt x="13" y="19"/>
                            </a:lnTo>
                            <a:lnTo>
                              <a:pt x="14" y="19"/>
                            </a:lnTo>
                            <a:lnTo>
                              <a:pt x="17" y="25"/>
                            </a:lnTo>
                            <a:lnTo>
                              <a:pt x="17" y="27"/>
                            </a:lnTo>
                            <a:lnTo>
                              <a:pt x="16" y="27"/>
                            </a:lnTo>
                            <a:lnTo>
                              <a:pt x="10" y="21"/>
                            </a:lnTo>
                            <a:lnTo>
                              <a:pt x="10" y="20"/>
                            </a:lnTo>
                            <a:lnTo>
                              <a:pt x="10" y="20"/>
                            </a:lnTo>
                            <a:lnTo>
                              <a:pt x="10" y="19"/>
                            </a:lnTo>
                            <a:lnTo>
                              <a:pt x="9" y="19"/>
                            </a:lnTo>
                            <a:lnTo>
                              <a:pt x="5" y="13"/>
                            </a:lnTo>
                            <a:lnTo>
                              <a:pt x="5" y="13"/>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61" name="Freeform 1035">
                        <a:extLst>
                          <a:ext uri="{FF2B5EF4-FFF2-40B4-BE49-F238E27FC236}">
                            <a16:creationId xmlns:a16="http://schemas.microsoft.com/office/drawing/2014/main" xmlns="" id="{A9B5BE99-A000-A543-A240-E8E743B6AFAA}"/>
                          </a:ext>
                        </a:extLst>
                      </p:cNvPr>
                      <p:cNvSpPr/>
                      <p:nvPr/>
                    </p:nvSpPr>
                    <p:spPr>
                      <a:xfrm>
                        <a:off x="1309688" y="3186113"/>
                        <a:ext cx="7938" cy="9525"/>
                      </a:xfrm>
                      <a:custGeom>
                        <a:avLst/>
                        <a:gdLst>
                          <a:gd name="T0" fmla="*/ 0 w 5"/>
                          <a:gd name="T1" fmla="*/ 3 h 6"/>
                          <a:gd name="T2" fmla="*/ 0 w 5"/>
                          <a:gd name="T3" fmla="*/ 1 h 6"/>
                          <a:gd name="T4" fmla="*/ 2 w 5"/>
                          <a:gd name="T5" fmla="*/ 0 h 6"/>
                          <a:gd name="T6" fmla="*/ 4 w 5"/>
                          <a:gd name="T7" fmla="*/ 2 h 6"/>
                          <a:gd name="T8" fmla="*/ 5 w 5"/>
                          <a:gd name="T9" fmla="*/ 4 h 6"/>
                          <a:gd name="T10" fmla="*/ 3 w 5"/>
                          <a:gd name="T11" fmla="*/ 6 h 6"/>
                          <a:gd name="T12" fmla="*/ 1 w 5"/>
                          <a:gd name="T13" fmla="*/ 3 h 6"/>
                          <a:gd name="T14" fmla="*/ 0 w 5"/>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6">
                            <a:moveTo>
                              <a:pt x="0" y="3"/>
                            </a:moveTo>
                            <a:lnTo>
                              <a:pt x="0" y="1"/>
                            </a:lnTo>
                            <a:lnTo>
                              <a:pt x="2" y="0"/>
                            </a:lnTo>
                            <a:lnTo>
                              <a:pt x="4" y="2"/>
                            </a:lnTo>
                            <a:lnTo>
                              <a:pt x="5" y="4"/>
                            </a:lnTo>
                            <a:lnTo>
                              <a:pt x="3" y="6"/>
                            </a:lnTo>
                            <a:lnTo>
                              <a:pt x="1" y="3"/>
                            </a:lnTo>
                            <a:lnTo>
                              <a:pt x="0" y="3"/>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62" name="Freeform 1036">
                        <a:extLst>
                          <a:ext uri="{FF2B5EF4-FFF2-40B4-BE49-F238E27FC236}">
                            <a16:creationId xmlns:a16="http://schemas.microsoft.com/office/drawing/2014/main" xmlns="" id="{9E765E6C-3621-0846-A444-5814CD4E97C4}"/>
                          </a:ext>
                        </a:extLst>
                      </p:cNvPr>
                      <p:cNvSpPr/>
                      <p:nvPr/>
                    </p:nvSpPr>
                    <p:spPr>
                      <a:xfrm>
                        <a:off x="1309688" y="3186113"/>
                        <a:ext cx="7938" cy="9525"/>
                      </a:xfrm>
                      <a:custGeom>
                        <a:avLst/>
                        <a:gdLst>
                          <a:gd name="T0" fmla="*/ 0 w 5"/>
                          <a:gd name="T1" fmla="*/ 3 h 6"/>
                          <a:gd name="T2" fmla="*/ 0 w 5"/>
                          <a:gd name="T3" fmla="*/ 1 h 6"/>
                          <a:gd name="T4" fmla="*/ 2 w 5"/>
                          <a:gd name="T5" fmla="*/ 0 h 6"/>
                          <a:gd name="T6" fmla="*/ 4 w 5"/>
                          <a:gd name="T7" fmla="*/ 2 h 6"/>
                          <a:gd name="T8" fmla="*/ 5 w 5"/>
                          <a:gd name="T9" fmla="*/ 4 h 6"/>
                          <a:gd name="T10" fmla="*/ 3 w 5"/>
                          <a:gd name="T11" fmla="*/ 6 h 6"/>
                          <a:gd name="T12" fmla="*/ 1 w 5"/>
                          <a:gd name="T13" fmla="*/ 3 h 6"/>
                          <a:gd name="T14" fmla="*/ 0 w 5"/>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6">
                            <a:moveTo>
                              <a:pt x="0" y="3"/>
                            </a:moveTo>
                            <a:lnTo>
                              <a:pt x="0" y="1"/>
                            </a:lnTo>
                            <a:lnTo>
                              <a:pt x="2" y="0"/>
                            </a:lnTo>
                            <a:lnTo>
                              <a:pt x="4" y="2"/>
                            </a:lnTo>
                            <a:lnTo>
                              <a:pt x="5" y="4"/>
                            </a:lnTo>
                            <a:lnTo>
                              <a:pt x="3" y="6"/>
                            </a:lnTo>
                            <a:lnTo>
                              <a:pt x="1" y="3"/>
                            </a:lnTo>
                            <a:lnTo>
                              <a:pt x="0" y="3"/>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63" name="Freeform 1154">
                        <a:extLst>
                          <a:ext uri="{FF2B5EF4-FFF2-40B4-BE49-F238E27FC236}">
                            <a16:creationId xmlns:a16="http://schemas.microsoft.com/office/drawing/2014/main" xmlns="" id="{03B42D25-A7FC-DB41-B6D9-E98590EC0F36}"/>
                          </a:ext>
                        </a:extLst>
                      </p:cNvPr>
                      <p:cNvSpPr/>
                      <p:nvPr/>
                    </p:nvSpPr>
                    <p:spPr>
                      <a:xfrm>
                        <a:off x="1196975" y="3048001"/>
                        <a:ext cx="20638" cy="53975"/>
                      </a:xfrm>
                      <a:custGeom>
                        <a:avLst/>
                        <a:gdLst>
                          <a:gd name="T0" fmla="*/ 10 w 13"/>
                          <a:gd name="T1" fmla="*/ 7 h 34"/>
                          <a:gd name="T2" fmla="*/ 10 w 13"/>
                          <a:gd name="T3" fmla="*/ 6 h 34"/>
                          <a:gd name="T4" fmla="*/ 11 w 13"/>
                          <a:gd name="T5" fmla="*/ 10 h 34"/>
                          <a:gd name="T6" fmla="*/ 10 w 13"/>
                          <a:gd name="T7" fmla="*/ 15 h 34"/>
                          <a:gd name="T8" fmla="*/ 11 w 13"/>
                          <a:gd name="T9" fmla="*/ 12 h 34"/>
                          <a:gd name="T10" fmla="*/ 11 w 13"/>
                          <a:gd name="T11" fmla="*/ 13 h 34"/>
                          <a:gd name="T12" fmla="*/ 12 w 13"/>
                          <a:gd name="T13" fmla="*/ 15 h 34"/>
                          <a:gd name="T14" fmla="*/ 12 w 13"/>
                          <a:gd name="T15" fmla="*/ 16 h 34"/>
                          <a:gd name="T16" fmla="*/ 12 w 13"/>
                          <a:gd name="T17" fmla="*/ 16 h 34"/>
                          <a:gd name="T18" fmla="*/ 12 w 13"/>
                          <a:gd name="T19" fmla="*/ 20 h 34"/>
                          <a:gd name="T20" fmla="*/ 13 w 13"/>
                          <a:gd name="T21" fmla="*/ 21 h 34"/>
                          <a:gd name="T22" fmla="*/ 13 w 13"/>
                          <a:gd name="T23" fmla="*/ 33 h 34"/>
                          <a:gd name="T24" fmla="*/ 12 w 13"/>
                          <a:gd name="T25" fmla="*/ 34 h 34"/>
                          <a:gd name="T26" fmla="*/ 11 w 13"/>
                          <a:gd name="T27" fmla="*/ 34 h 34"/>
                          <a:gd name="T28" fmla="*/ 11 w 13"/>
                          <a:gd name="T29" fmla="*/ 31 h 34"/>
                          <a:gd name="T30" fmla="*/ 10 w 13"/>
                          <a:gd name="T31" fmla="*/ 31 h 34"/>
                          <a:gd name="T32" fmla="*/ 8 w 13"/>
                          <a:gd name="T33" fmla="*/ 25 h 34"/>
                          <a:gd name="T34" fmla="*/ 8 w 13"/>
                          <a:gd name="T35" fmla="*/ 24 h 34"/>
                          <a:gd name="T36" fmla="*/ 10 w 13"/>
                          <a:gd name="T37" fmla="*/ 20 h 34"/>
                          <a:gd name="T38" fmla="*/ 10 w 13"/>
                          <a:gd name="T39" fmla="*/ 18 h 34"/>
                          <a:gd name="T40" fmla="*/ 9 w 13"/>
                          <a:gd name="T41" fmla="*/ 21 h 34"/>
                          <a:gd name="T42" fmla="*/ 9 w 13"/>
                          <a:gd name="T43" fmla="*/ 22 h 34"/>
                          <a:gd name="T44" fmla="*/ 7 w 13"/>
                          <a:gd name="T45" fmla="*/ 22 h 34"/>
                          <a:gd name="T46" fmla="*/ 7 w 13"/>
                          <a:gd name="T47" fmla="*/ 21 h 34"/>
                          <a:gd name="T48" fmla="*/ 6 w 13"/>
                          <a:gd name="T49" fmla="*/ 19 h 34"/>
                          <a:gd name="T50" fmla="*/ 5 w 13"/>
                          <a:gd name="T51" fmla="*/ 18 h 34"/>
                          <a:gd name="T52" fmla="*/ 4 w 13"/>
                          <a:gd name="T53" fmla="*/ 17 h 34"/>
                          <a:gd name="T54" fmla="*/ 4 w 13"/>
                          <a:gd name="T55" fmla="*/ 17 h 34"/>
                          <a:gd name="T56" fmla="*/ 5 w 13"/>
                          <a:gd name="T57" fmla="*/ 16 h 34"/>
                          <a:gd name="T58" fmla="*/ 4 w 13"/>
                          <a:gd name="T59" fmla="*/ 15 h 34"/>
                          <a:gd name="T60" fmla="*/ 5 w 13"/>
                          <a:gd name="T61" fmla="*/ 14 h 34"/>
                          <a:gd name="T62" fmla="*/ 5 w 13"/>
                          <a:gd name="T63" fmla="*/ 12 h 34"/>
                          <a:gd name="T64" fmla="*/ 4 w 13"/>
                          <a:gd name="T65" fmla="*/ 11 h 34"/>
                          <a:gd name="T66" fmla="*/ 3 w 13"/>
                          <a:gd name="T67" fmla="*/ 8 h 34"/>
                          <a:gd name="T68" fmla="*/ 0 w 13"/>
                          <a:gd name="T69" fmla="*/ 6 h 34"/>
                          <a:gd name="T70" fmla="*/ 0 w 13"/>
                          <a:gd name="T71" fmla="*/ 5 h 34"/>
                          <a:gd name="T72" fmla="*/ 0 w 13"/>
                          <a:gd name="T73" fmla="*/ 4 h 34"/>
                          <a:gd name="T74" fmla="*/ 0 w 13"/>
                          <a:gd name="T75" fmla="*/ 3 h 34"/>
                          <a:gd name="T76" fmla="*/ 1 w 13"/>
                          <a:gd name="T77" fmla="*/ 1 h 34"/>
                          <a:gd name="T78" fmla="*/ 2 w 13"/>
                          <a:gd name="T79" fmla="*/ 0 h 34"/>
                          <a:gd name="T80" fmla="*/ 3 w 13"/>
                          <a:gd name="T81" fmla="*/ 2 h 34"/>
                          <a:gd name="T82" fmla="*/ 5 w 13"/>
                          <a:gd name="T83" fmla="*/ 2 h 34"/>
                          <a:gd name="T84" fmla="*/ 7 w 13"/>
                          <a:gd name="T85" fmla="*/ 4 h 34"/>
                          <a:gd name="T86" fmla="*/ 7 w 13"/>
                          <a:gd name="T87" fmla="*/ 6 h 34"/>
                          <a:gd name="T88" fmla="*/ 8 w 13"/>
                          <a:gd name="T89" fmla="*/ 7 h 34"/>
                          <a:gd name="T90" fmla="*/ 10 w 13"/>
                          <a:gd name="T91"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 h="34">
                            <a:moveTo>
                              <a:pt x="10" y="7"/>
                            </a:moveTo>
                            <a:lnTo>
                              <a:pt x="10" y="6"/>
                            </a:lnTo>
                            <a:lnTo>
                              <a:pt x="11" y="10"/>
                            </a:lnTo>
                            <a:lnTo>
                              <a:pt x="10" y="15"/>
                            </a:lnTo>
                            <a:lnTo>
                              <a:pt x="11" y="12"/>
                            </a:lnTo>
                            <a:lnTo>
                              <a:pt x="11" y="13"/>
                            </a:lnTo>
                            <a:lnTo>
                              <a:pt x="12" y="15"/>
                            </a:lnTo>
                            <a:lnTo>
                              <a:pt x="12" y="16"/>
                            </a:lnTo>
                            <a:lnTo>
                              <a:pt x="12" y="16"/>
                            </a:lnTo>
                            <a:lnTo>
                              <a:pt x="12" y="20"/>
                            </a:lnTo>
                            <a:lnTo>
                              <a:pt x="13" y="21"/>
                            </a:lnTo>
                            <a:lnTo>
                              <a:pt x="13" y="33"/>
                            </a:lnTo>
                            <a:lnTo>
                              <a:pt x="12" y="34"/>
                            </a:lnTo>
                            <a:lnTo>
                              <a:pt x="11" y="34"/>
                            </a:lnTo>
                            <a:lnTo>
                              <a:pt x="11" y="31"/>
                            </a:lnTo>
                            <a:lnTo>
                              <a:pt x="10" y="31"/>
                            </a:lnTo>
                            <a:lnTo>
                              <a:pt x="8" y="25"/>
                            </a:lnTo>
                            <a:lnTo>
                              <a:pt x="8" y="24"/>
                            </a:lnTo>
                            <a:lnTo>
                              <a:pt x="10" y="20"/>
                            </a:lnTo>
                            <a:lnTo>
                              <a:pt x="10" y="18"/>
                            </a:lnTo>
                            <a:lnTo>
                              <a:pt x="9" y="21"/>
                            </a:lnTo>
                            <a:lnTo>
                              <a:pt x="9" y="22"/>
                            </a:lnTo>
                            <a:lnTo>
                              <a:pt x="7" y="22"/>
                            </a:lnTo>
                            <a:lnTo>
                              <a:pt x="7" y="21"/>
                            </a:lnTo>
                            <a:lnTo>
                              <a:pt x="6" y="19"/>
                            </a:lnTo>
                            <a:lnTo>
                              <a:pt x="5" y="18"/>
                            </a:lnTo>
                            <a:lnTo>
                              <a:pt x="4" y="17"/>
                            </a:lnTo>
                            <a:lnTo>
                              <a:pt x="4" y="17"/>
                            </a:lnTo>
                            <a:lnTo>
                              <a:pt x="5" y="16"/>
                            </a:lnTo>
                            <a:lnTo>
                              <a:pt x="4" y="15"/>
                            </a:lnTo>
                            <a:lnTo>
                              <a:pt x="5" y="14"/>
                            </a:lnTo>
                            <a:lnTo>
                              <a:pt x="5" y="12"/>
                            </a:lnTo>
                            <a:lnTo>
                              <a:pt x="4" y="11"/>
                            </a:lnTo>
                            <a:lnTo>
                              <a:pt x="3" y="8"/>
                            </a:lnTo>
                            <a:lnTo>
                              <a:pt x="0" y="6"/>
                            </a:lnTo>
                            <a:lnTo>
                              <a:pt x="0" y="5"/>
                            </a:lnTo>
                            <a:lnTo>
                              <a:pt x="0" y="4"/>
                            </a:lnTo>
                            <a:lnTo>
                              <a:pt x="0" y="3"/>
                            </a:lnTo>
                            <a:lnTo>
                              <a:pt x="1" y="1"/>
                            </a:lnTo>
                            <a:lnTo>
                              <a:pt x="2" y="0"/>
                            </a:lnTo>
                            <a:lnTo>
                              <a:pt x="3" y="2"/>
                            </a:lnTo>
                            <a:lnTo>
                              <a:pt x="5" y="2"/>
                            </a:lnTo>
                            <a:lnTo>
                              <a:pt x="7" y="4"/>
                            </a:lnTo>
                            <a:lnTo>
                              <a:pt x="7" y="6"/>
                            </a:lnTo>
                            <a:lnTo>
                              <a:pt x="8" y="7"/>
                            </a:lnTo>
                            <a:lnTo>
                              <a:pt x="10" y="7"/>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64" name="Freeform 1155">
                        <a:extLst>
                          <a:ext uri="{FF2B5EF4-FFF2-40B4-BE49-F238E27FC236}">
                            <a16:creationId xmlns:a16="http://schemas.microsoft.com/office/drawing/2014/main" xmlns="" id="{81D9DC89-0814-004F-B52E-71BF817432DC}"/>
                          </a:ext>
                        </a:extLst>
                      </p:cNvPr>
                      <p:cNvSpPr/>
                      <p:nvPr/>
                    </p:nvSpPr>
                    <p:spPr>
                      <a:xfrm>
                        <a:off x="1196975" y="3048001"/>
                        <a:ext cx="20638" cy="53975"/>
                      </a:xfrm>
                      <a:custGeom>
                        <a:avLst/>
                        <a:gdLst>
                          <a:gd name="T0" fmla="*/ 10 w 13"/>
                          <a:gd name="T1" fmla="*/ 7 h 34"/>
                          <a:gd name="T2" fmla="*/ 10 w 13"/>
                          <a:gd name="T3" fmla="*/ 6 h 34"/>
                          <a:gd name="T4" fmla="*/ 11 w 13"/>
                          <a:gd name="T5" fmla="*/ 10 h 34"/>
                          <a:gd name="T6" fmla="*/ 10 w 13"/>
                          <a:gd name="T7" fmla="*/ 15 h 34"/>
                          <a:gd name="T8" fmla="*/ 11 w 13"/>
                          <a:gd name="T9" fmla="*/ 12 h 34"/>
                          <a:gd name="T10" fmla="*/ 11 w 13"/>
                          <a:gd name="T11" fmla="*/ 13 h 34"/>
                          <a:gd name="T12" fmla="*/ 12 w 13"/>
                          <a:gd name="T13" fmla="*/ 15 h 34"/>
                          <a:gd name="T14" fmla="*/ 12 w 13"/>
                          <a:gd name="T15" fmla="*/ 16 h 34"/>
                          <a:gd name="T16" fmla="*/ 12 w 13"/>
                          <a:gd name="T17" fmla="*/ 16 h 34"/>
                          <a:gd name="T18" fmla="*/ 12 w 13"/>
                          <a:gd name="T19" fmla="*/ 20 h 34"/>
                          <a:gd name="T20" fmla="*/ 13 w 13"/>
                          <a:gd name="T21" fmla="*/ 21 h 34"/>
                          <a:gd name="T22" fmla="*/ 13 w 13"/>
                          <a:gd name="T23" fmla="*/ 33 h 34"/>
                          <a:gd name="T24" fmla="*/ 12 w 13"/>
                          <a:gd name="T25" fmla="*/ 34 h 34"/>
                          <a:gd name="T26" fmla="*/ 11 w 13"/>
                          <a:gd name="T27" fmla="*/ 34 h 34"/>
                          <a:gd name="T28" fmla="*/ 11 w 13"/>
                          <a:gd name="T29" fmla="*/ 31 h 34"/>
                          <a:gd name="T30" fmla="*/ 10 w 13"/>
                          <a:gd name="T31" fmla="*/ 31 h 34"/>
                          <a:gd name="T32" fmla="*/ 8 w 13"/>
                          <a:gd name="T33" fmla="*/ 25 h 34"/>
                          <a:gd name="T34" fmla="*/ 8 w 13"/>
                          <a:gd name="T35" fmla="*/ 24 h 34"/>
                          <a:gd name="T36" fmla="*/ 10 w 13"/>
                          <a:gd name="T37" fmla="*/ 20 h 34"/>
                          <a:gd name="T38" fmla="*/ 10 w 13"/>
                          <a:gd name="T39" fmla="*/ 18 h 34"/>
                          <a:gd name="T40" fmla="*/ 9 w 13"/>
                          <a:gd name="T41" fmla="*/ 21 h 34"/>
                          <a:gd name="T42" fmla="*/ 9 w 13"/>
                          <a:gd name="T43" fmla="*/ 22 h 34"/>
                          <a:gd name="T44" fmla="*/ 7 w 13"/>
                          <a:gd name="T45" fmla="*/ 22 h 34"/>
                          <a:gd name="T46" fmla="*/ 7 w 13"/>
                          <a:gd name="T47" fmla="*/ 21 h 34"/>
                          <a:gd name="T48" fmla="*/ 6 w 13"/>
                          <a:gd name="T49" fmla="*/ 19 h 34"/>
                          <a:gd name="T50" fmla="*/ 5 w 13"/>
                          <a:gd name="T51" fmla="*/ 18 h 34"/>
                          <a:gd name="T52" fmla="*/ 4 w 13"/>
                          <a:gd name="T53" fmla="*/ 17 h 34"/>
                          <a:gd name="T54" fmla="*/ 4 w 13"/>
                          <a:gd name="T55" fmla="*/ 17 h 34"/>
                          <a:gd name="T56" fmla="*/ 5 w 13"/>
                          <a:gd name="T57" fmla="*/ 16 h 34"/>
                          <a:gd name="T58" fmla="*/ 4 w 13"/>
                          <a:gd name="T59" fmla="*/ 15 h 34"/>
                          <a:gd name="T60" fmla="*/ 5 w 13"/>
                          <a:gd name="T61" fmla="*/ 14 h 34"/>
                          <a:gd name="T62" fmla="*/ 5 w 13"/>
                          <a:gd name="T63" fmla="*/ 12 h 34"/>
                          <a:gd name="T64" fmla="*/ 4 w 13"/>
                          <a:gd name="T65" fmla="*/ 11 h 34"/>
                          <a:gd name="T66" fmla="*/ 3 w 13"/>
                          <a:gd name="T67" fmla="*/ 8 h 34"/>
                          <a:gd name="T68" fmla="*/ 0 w 13"/>
                          <a:gd name="T69" fmla="*/ 6 h 34"/>
                          <a:gd name="T70" fmla="*/ 0 w 13"/>
                          <a:gd name="T71" fmla="*/ 5 h 34"/>
                          <a:gd name="T72" fmla="*/ 0 w 13"/>
                          <a:gd name="T73" fmla="*/ 4 h 34"/>
                          <a:gd name="T74" fmla="*/ 0 w 13"/>
                          <a:gd name="T75" fmla="*/ 3 h 34"/>
                          <a:gd name="T76" fmla="*/ 1 w 13"/>
                          <a:gd name="T77" fmla="*/ 1 h 34"/>
                          <a:gd name="T78" fmla="*/ 2 w 13"/>
                          <a:gd name="T79" fmla="*/ 0 h 34"/>
                          <a:gd name="T80" fmla="*/ 3 w 13"/>
                          <a:gd name="T81" fmla="*/ 2 h 34"/>
                          <a:gd name="T82" fmla="*/ 5 w 13"/>
                          <a:gd name="T83" fmla="*/ 2 h 34"/>
                          <a:gd name="T84" fmla="*/ 7 w 13"/>
                          <a:gd name="T85" fmla="*/ 4 h 34"/>
                          <a:gd name="T86" fmla="*/ 7 w 13"/>
                          <a:gd name="T87" fmla="*/ 6 h 34"/>
                          <a:gd name="T88" fmla="*/ 8 w 13"/>
                          <a:gd name="T89" fmla="*/ 7 h 34"/>
                          <a:gd name="T90" fmla="*/ 10 w 13"/>
                          <a:gd name="T91"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 h="34">
                            <a:moveTo>
                              <a:pt x="10" y="7"/>
                            </a:moveTo>
                            <a:lnTo>
                              <a:pt x="10" y="6"/>
                            </a:lnTo>
                            <a:lnTo>
                              <a:pt x="11" y="10"/>
                            </a:lnTo>
                            <a:lnTo>
                              <a:pt x="10" y="15"/>
                            </a:lnTo>
                            <a:lnTo>
                              <a:pt x="11" y="12"/>
                            </a:lnTo>
                            <a:lnTo>
                              <a:pt x="11" y="13"/>
                            </a:lnTo>
                            <a:lnTo>
                              <a:pt x="12" y="15"/>
                            </a:lnTo>
                            <a:lnTo>
                              <a:pt x="12" y="16"/>
                            </a:lnTo>
                            <a:lnTo>
                              <a:pt x="12" y="16"/>
                            </a:lnTo>
                            <a:lnTo>
                              <a:pt x="12" y="20"/>
                            </a:lnTo>
                            <a:lnTo>
                              <a:pt x="13" y="21"/>
                            </a:lnTo>
                            <a:lnTo>
                              <a:pt x="13" y="33"/>
                            </a:lnTo>
                            <a:lnTo>
                              <a:pt x="12" y="34"/>
                            </a:lnTo>
                            <a:lnTo>
                              <a:pt x="11" y="34"/>
                            </a:lnTo>
                            <a:lnTo>
                              <a:pt x="11" y="31"/>
                            </a:lnTo>
                            <a:lnTo>
                              <a:pt x="10" y="31"/>
                            </a:lnTo>
                            <a:lnTo>
                              <a:pt x="8" y="25"/>
                            </a:lnTo>
                            <a:lnTo>
                              <a:pt x="8" y="24"/>
                            </a:lnTo>
                            <a:lnTo>
                              <a:pt x="10" y="20"/>
                            </a:lnTo>
                            <a:lnTo>
                              <a:pt x="10" y="18"/>
                            </a:lnTo>
                            <a:lnTo>
                              <a:pt x="9" y="21"/>
                            </a:lnTo>
                            <a:lnTo>
                              <a:pt x="9" y="22"/>
                            </a:lnTo>
                            <a:lnTo>
                              <a:pt x="7" y="22"/>
                            </a:lnTo>
                            <a:lnTo>
                              <a:pt x="7" y="21"/>
                            </a:lnTo>
                            <a:lnTo>
                              <a:pt x="6" y="19"/>
                            </a:lnTo>
                            <a:lnTo>
                              <a:pt x="5" y="18"/>
                            </a:lnTo>
                            <a:lnTo>
                              <a:pt x="4" y="17"/>
                            </a:lnTo>
                            <a:lnTo>
                              <a:pt x="4" y="17"/>
                            </a:lnTo>
                            <a:lnTo>
                              <a:pt x="5" y="16"/>
                            </a:lnTo>
                            <a:lnTo>
                              <a:pt x="4" y="15"/>
                            </a:lnTo>
                            <a:lnTo>
                              <a:pt x="5" y="14"/>
                            </a:lnTo>
                            <a:lnTo>
                              <a:pt x="5" y="12"/>
                            </a:lnTo>
                            <a:lnTo>
                              <a:pt x="4" y="11"/>
                            </a:lnTo>
                            <a:lnTo>
                              <a:pt x="3" y="8"/>
                            </a:lnTo>
                            <a:lnTo>
                              <a:pt x="0" y="6"/>
                            </a:lnTo>
                            <a:lnTo>
                              <a:pt x="0" y="5"/>
                            </a:lnTo>
                            <a:lnTo>
                              <a:pt x="0" y="4"/>
                            </a:lnTo>
                            <a:lnTo>
                              <a:pt x="0" y="3"/>
                            </a:lnTo>
                            <a:lnTo>
                              <a:pt x="1" y="1"/>
                            </a:lnTo>
                            <a:lnTo>
                              <a:pt x="2" y="0"/>
                            </a:lnTo>
                            <a:lnTo>
                              <a:pt x="3" y="2"/>
                            </a:lnTo>
                            <a:lnTo>
                              <a:pt x="5" y="2"/>
                            </a:lnTo>
                            <a:lnTo>
                              <a:pt x="7" y="4"/>
                            </a:lnTo>
                            <a:lnTo>
                              <a:pt x="7" y="6"/>
                            </a:lnTo>
                            <a:lnTo>
                              <a:pt x="8" y="7"/>
                            </a:lnTo>
                            <a:lnTo>
                              <a:pt x="10" y="7"/>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65" name="Freeform 1156">
                        <a:extLst>
                          <a:ext uri="{FF2B5EF4-FFF2-40B4-BE49-F238E27FC236}">
                            <a16:creationId xmlns:a16="http://schemas.microsoft.com/office/drawing/2014/main" xmlns="" id="{CC2F78C1-3F83-9242-BAA9-10D93F44E6B7}"/>
                          </a:ext>
                        </a:extLst>
                      </p:cNvPr>
                      <p:cNvSpPr/>
                      <p:nvPr/>
                    </p:nvSpPr>
                    <p:spPr>
                      <a:xfrm>
                        <a:off x="1214438" y="3021013"/>
                        <a:ext cx="22225" cy="46038"/>
                      </a:xfrm>
                      <a:custGeom>
                        <a:avLst/>
                        <a:gdLst>
                          <a:gd name="T0" fmla="*/ 3 w 14"/>
                          <a:gd name="T1" fmla="*/ 15 h 29"/>
                          <a:gd name="T2" fmla="*/ 3 w 14"/>
                          <a:gd name="T3" fmla="*/ 16 h 29"/>
                          <a:gd name="T4" fmla="*/ 0 w 14"/>
                          <a:gd name="T5" fmla="*/ 3 h 29"/>
                          <a:gd name="T6" fmla="*/ 1 w 14"/>
                          <a:gd name="T7" fmla="*/ 1 h 29"/>
                          <a:gd name="T8" fmla="*/ 2 w 14"/>
                          <a:gd name="T9" fmla="*/ 0 h 29"/>
                          <a:gd name="T10" fmla="*/ 8 w 14"/>
                          <a:gd name="T11" fmla="*/ 1 h 29"/>
                          <a:gd name="T12" fmla="*/ 12 w 14"/>
                          <a:gd name="T13" fmla="*/ 8 h 29"/>
                          <a:gd name="T14" fmla="*/ 13 w 14"/>
                          <a:gd name="T15" fmla="*/ 12 h 29"/>
                          <a:gd name="T16" fmla="*/ 14 w 14"/>
                          <a:gd name="T17" fmla="*/ 13 h 29"/>
                          <a:gd name="T18" fmla="*/ 14 w 14"/>
                          <a:gd name="T19" fmla="*/ 16 h 29"/>
                          <a:gd name="T20" fmla="*/ 9 w 14"/>
                          <a:gd name="T21" fmla="*/ 3 h 29"/>
                          <a:gd name="T22" fmla="*/ 8 w 14"/>
                          <a:gd name="T23" fmla="*/ 3 h 29"/>
                          <a:gd name="T24" fmla="*/ 8 w 14"/>
                          <a:gd name="T25" fmla="*/ 5 h 29"/>
                          <a:gd name="T26" fmla="*/ 7 w 14"/>
                          <a:gd name="T27" fmla="*/ 5 h 29"/>
                          <a:gd name="T28" fmla="*/ 9 w 14"/>
                          <a:gd name="T29" fmla="*/ 11 h 29"/>
                          <a:gd name="T30" fmla="*/ 10 w 14"/>
                          <a:gd name="T31" fmla="*/ 12 h 29"/>
                          <a:gd name="T32" fmla="*/ 10 w 14"/>
                          <a:gd name="T33" fmla="*/ 14 h 29"/>
                          <a:gd name="T34" fmla="*/ 12 w 14"/>
                          <a:gd name="T35" fmla="*/ 15 h 29"/>
                          <a:gd name="T36" fmla="*/ 13 w 14"/>
                          <a:gd name="T37" fmla="*/ 18 h 29"/>
                          <a:gd name="T38" fmla="*/ 12 w 14"/>
                          <a:gd name="T39" fmla="*/ 17 h 29"/>
                          <a:gd name="T40" fmla="*/ 11 w 14"/>
                          <a:gd name="T41" fmla="*/ 18 h 29"/>
                          <a:gd name="T42" fmla="*/ 11 w 14"/>
                          <a:gd name="T43" fmla="*/ 19 h 29"/>
                          <a:gd name="T44" fmla="*/ 13 w 14"/>
                          <a:gd name="T45" fmla="*/ 20 h 29"/>
                          <a:gd name="T46" fmla="*/ 13 w 14"/>
                          <a:gd name="T47" fmla="*/ 22 h 29"/>
                          <a:gd name="T48" fmla="*/ 11 w 14"/>
                          <a:gd name="T49" fmla="*/ 22 h 29"/>
                          <a:gd name="T50" fmla="*/ 9 w 14"/>
                          <a:gd name="T51" fmla="*/ 21 h 29"/>
                          <a:gd name="T52" fmla="*/ 10 w 14"/>
                          <a:gd name="T53" fmla="*/ 25 h 29"/>
                          <a:gd name="T54" fmla="*/ 9 w 14"/>
                          <a:gd name="T55" fmla="*/ 26 h 29"/>
                          <a:gd name="T56" fmla="*/ 8 w 14"/>
                          <a:gd name="T57" fmla="*/ 24 h 29"/>
                          <a:gd name="T58" fmla="*/ 6 w 14"/>
                          <a:gd name="T59" fmla="*/ 29 h 29"/>
                          <a:gd name="T60" fmla="*/ 4 w 14"/>
                          <a:gd name="T61" fmla="*/ 29 h 29"/>
                          <a:gd name="T62" fmla="*/ 3 w 14"/>
                          <a:gd name="T63" fmla="*/ 29 h 29"/>
                          <a:gd name="T64" fmla="*/ 3 w 14"/>
                          <a:gd name="T65" fmla="*/ 28 h 29"/>
                          <a:gd name="T66" fmla="*/ 4 w 14"/>
                          <a:gd name="T67" fmla="*/ 22 h 29"/>
                          <a:gd name="T68" fmla="*/ 4 w 14"/>
                          <a:gd name="T69" fmla="*/ 22 h 29"/>
                          <a:gd name="T70" fmla="*/ 6 w 14"/>
                          <a:gd name="T71" fmla="*/ 22 h 29"/>
                          <a:gd name="T72" fmla="*/ 7 w 14"/>
                          <a:gd name="T73" fmla="*/ 20 h 29"/>
                          <a:gd name="T74" fmla="*/ 5 w 14"/>
                          <a:gd name="T75" fmla="*/ 19 h 29"/>
                          <a:gd name="T76" fmla="*/ 4 w 14"/>
                          <a:gd name="T77" fmla="*/ 18 h 29"/>
                          <a:gd name="T78" fmla="*/ 6 w 14"/>
                          <a:gd name="T79" fmla="*/ 17 h 29"/>
                          <a:gd name="T80" fmla="*/ 7 w 14"/>
                          <a:gd name="T81" fmla="*/ 16 h 29"/>
                          <a:gd name="T82" fmla="*/ 6 w 14"/>
                          <a:gd name="T83" fmla="*/ 16 h 29"/>
                          <a:gd name="T84" fmla="*/ 4 w 14"/>
                          <a:gd name="T85" fmla="*/ 17 h 29"/>
                          <a:gd name="T86" fmla="*/ 3 w 14"/>
                          <a:gd name="T87"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 h="29">
                            <a:moveTo>
                              <a:pt x="3" y="15"/>
                            </a:moveTo>
                            <a:lnTo>
                              <a:pt x="3" y="16"/>
                            </a:lnTo>
                            <a:lnTo>
                              <a:pt x="0" y="3"/>
                            </a:lnTo>
                            <a:lnTo>
                              <a:pt x="1" y="1"/>
                            </a:lnTo>
                            <a:lnTo>
                              <a:pt x="2" y="0"/>
                            </a:lnTo>
                            <a:lnTo>
                              <a:pt x="8" y="1"/>
                            </a:lnTo>
                            <a:lnTo>
                              <a:pt x="12" y="8"/>
                            </a:lnTo>
                            <a:lnTo>
                              <a:pt x="13" y="12"/>
                            </a:lnTo>
                            <a:lnTo>
                              <a:pt x="14" y="13"/>
                            </a:lnTo>
                            <a:lnTo>
                              <a:pt x="14" y="16"/>
                            </a:lnTo>
                            <a:lnTo>
                              <a:pt x="9" y="3"/>
                            </a:lnTo>
                            <a:lnTo>
                              <a:pt x="8" y="3"/>
                            </a:lnTo>
                            <a:lnTo>
                              <a:pt x="8" y="5"/>
                            </a:lnTo>
                            <a:lnTo>
                              <a:pt x="7" y="5"/>
                            </a:lnTo>
                            <a:lnTo>
                              <a:pt x="9" y="11"/>
                            </a:lnTo>
                            <a:lnTo>
                              <a:pt x="10" y="12"/>
                            </a:lnTo>
                            <a:lnTo>
                              <a:pt x="10" y="14"/>
                            </a:lnTo>
                            <a:lnTo>
                              <a:pt x="12" y="15"/>
                            </a:lnTo>
                            <a:lnTo>
                              <a:pt x="13" y="18"/>
                            </a:lnTo>
                            <a:lnTo>
                              <a:pt x="12" y="17"/>
                            </a:lnTo>
                            <a:lnTo>
                              <a:pt x="11" y="18"/>
                            </a:lnTo>
                            <a:lnTo>
                              <a:pt x="11" y="19"/>
                            </a:lnTo>
                            <a:lnTo>
                              <a:pt x="13" y="20"/>
                            </a:lnTo>
                            <a:lnTo>
                              <a:pt x="13" y="22"/>
                            </a:lnTo>
                            <a:lnTo>
                              <a:pt x="11" y="22"/>
                            </a:lnTo>
                            <a:lnTo>
                              <a:pt x="9" y="21"/>
                            </a:lnTo>
                            <a:lnTo>
                              <a:pt x="10" y="25"/>
                            </a:lnTo>
                            <a:lnTo>
                              <a:pt x="9" y="26"/>
                            </a:lnTo>
                            <a:lnTo>
                              <a:pt x="8" y="24"/>
                            </a:lnTo>
                            <a:lnTo>
                              <a:pt x="6" y="29"/>
                            </a:lnTo>
                            <a:lnTo>
                              <a:pt x="4" y="29"/>
                            </a:lnTo>
                            <a:lnTo>
                              <a:pt x="3" y="29"/>
                            </a:lnTo>
                            <a:lnTo>
                              <a:pt x="3" y="28"/>
                            </a:lnTo>
                            <a:lnTo>
                              <a:pt x="4" y="22"/>
                            </a:lnTo>
                            <a:lnTo>
                              <a:pt x="4" y="22"/>
                            </a:lnTo>
                            <a:lnTo>
                              <a:pt x="6" y="22"/>
                            </a:lnTo>
                            <a:lnTo>
                              <a:pt x="7" y="20"/>
                            </a:lnTo>
                            <a:lnTo>
                              <a:pt x="5" y="19"/>
                            </a:lnTo>
                            <a:lnTo>
                              <a:pt x="4" y="18"/>
                            </a:lnTo>
                            <a:lnTo>
                              <a:pt x="6" y="17"/>
                            </a:lnTo>
                            <a:lnTo>
                              <a:pt x="7" y="16"/>
                            </a:lnTo>
                            <a:lnTo>
                              <a:pt x="6" y="16"/>
                            </a:lnTo>
                            <a:lnTo>
                              <a:pt x="4" y="17"/>
                            </a:lnTo>
                            <a:lnTo>
                              <a:pt x="3" y="15"/>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66" name="Freeform 1157">
                        <a:extLst>
                          <a:ext uri="{FF2B5EF4-FFF2-40B4-BE49-F238E27FC236}">
                            <a16:creationId xmlns:a16="http://schemas.microsoft.com/office/drawing/2014/main" xmlns="" id="{7575807A-9032-0940-90A1-C1831F30F60B}"/>
                          </a:ext>
                        </a:extLst>
                      </p:cNvPr>
                      <p:cNvSpPr/>
                      <p:nvPr/>
                    </p:nvSpPr>
                    <p:spPr>
                      <a:xfrm>
                        <a:off x="1214438" y="3021013"/>
                        <a:ext cx="22225" cy="46038"/>
                      </a:xfrm>
                      <a:custGeom>
                        <a:avLst/>
                        <a:gdLst>
                          <a:gd name="T0" fmla="*/ 3 w 14"/>
                          <a:gd name="T1" fmla="*/ 15 h 29"/>
                          <a:gd name="T2" fmla="*/ 3 w 14"/>
                          <a:gd name="T3" fmla="*/ 16 h 29"/>
                          <a:gd name="T4" fmla="*/ 0 w 14"/>
                          <a:gd name="T5" fmla="*/ 3 h 29"/>
                          <a:gd name="T6" fmla="*/ 1 w 14"/>
                          <a:gd name="T7" fmla="*/ 1 h 29"/>
                          <a:gd name="T8" fmla="*/ 2 w 14"/>
                          <a:gd name="T9" fmla="*/ 0 h 29"/>
                          <a:gd name="T10" fmla="*/ 8 w 14"/>
                          <a:gd name="T11" fmla="*/ 1 h 29"/>
                          <a:gd name="T12" fmla="*/ 12 w 14"/>
                          <a:gd name="T13" fmla="*/ 8 h 29"/>
                          <a:gd name="T14" fmla="*/ 13 w 14"/>
                          <a:gd name="T15" fmla="*/ 12 h 29"/>
                          <a:gd name="T16" fmla="*/ 14 w 14"/>
                          <a:gd name="T17" fmla="*/ 13 h 29"/>
                          <a:gd name="T18" fmla="*/ 14 w 14"/>
                          <a:gd name="T19" fmla="*/ 16 h 29"/>
                          <a:gd name="T20" fmla="*/ 9 w 14"/>
                          <a:gd name="T21" fmla="*/ 3 h 29"/>
                          <a:gd name="T22" fmla="*/ 8 w 14"/>
                          <a:gd name="T23" fmla="*/ 3 h 29"/>
                          <a:gd name="T24" fmla="*/ 8 w 14"/>
                          <a:gd name="T25" fmla="*/ 5 h 29"/>
                          <a:gd name="T26" fmla="*/ 7 w 14"/>
                          <a:gd name="T27" fmla="*/ 5 h 29"/>
                          <a:gd name="T28" fmla="*/ 9 w 14"/>
                          <a:gd name="T29" fmla="*/ 11 h 29"/>
                          <a:gd name="T30" fmla="*/ 10 w 14"/>
                          <a:gd name="T31" fmla="*/ 12 h 29"/>
                          <a:gd name="T32" fmla="*/ 10 w 14"/>
                          <a:gd name="T33" fmla="*/ 14 h 29"/>
                          <a:gd name="T34" fmla="*/ 12 w 14"/>
                          <a:gd name="T35" fmla="*/ 15 h 29"/>
                          <a:gd name="T36" fmla="*/ 13 w 14"/>
                          <a:gd name="T37" fmla="*/ 18 h 29"/>
                          <a:gd name="T38" fmla="*/ 12 w 14"/>
                          <a:gd name="T39" fmla="*/ 17 h 29"/>
                          <a:gd name="T40" fmla="*/ 11 w 14"/>
                          <a:gd name="T41" fmla="*/ 18 h 29"/>
                          <a:gd name="T42" fmla="*/ 11 w 14"/>
                          <a:gd name="T43" fmla="*/ 19 h 29"/>
                          <a:gd name="T44" fmla="*/ 13 w 14"/>
                          <a:gd name="T45" fmla="*/ 20 h 29"/>
                          <a:gd name="T46" fmla="*/ 13 w 14"/>
                          <a:gd name="T47" fmla="*/ 22 h 29"/>
                          <a:gd name="T48" fmla="*/ 11 w 14"/>
                          <a:gd name="T49" fmla="*/ 22 h 29"/>
                          <a:gd name="T50" fmla="*/ 9 w 14"/>
                          <a:gd name="T51" fmla="*/ 21 h 29"/>
                          <a:gd name="T52" fmla="*/ 10 w 14"/>
                          <a:gd name="T53" fmla="*/ 25 h 29"/>
                          <a:gd name="T54" fmla="*/ 9 w 14"/>
                          <a:gd name="T55" fmla="*/ 26 h 29"/>
                          <a:gd name="T56" fmla="*/ 8 w 14"/>
                          <a:gd name="T57" fmla="*/ 24 h 29"/>
                          <a:gd name="T58" fmla="*/ 6 w 14"/>
                          <a:gd name="T59" fmla="*/ 29 h 29"/>
                          <a:gd name="T60" fmla="*/ 4 w 14"/>
                          <a:gd name="T61" fmla="*/ 29 h 29"/>
                          <a:gd name="T62" fmla="*/ 3 w 14"/>
                          <a:gd name="T63" fmla="*/ 29 h 29"/>
                          <a:gd name="T64" fmla="*/ 3 w 14"/>
                          <a:gd name="T65" fmla="*/ 28 h 29"/>
                          <a:gd name="T66" fmla="*/ 4 w 14"/>
                          <a:gd name="T67" fmla="*/ 22 h 29"/>
                          <a:gd name="T68" fmla="*/ 4 w 14"/>
                          <a:gd name="T69" fmla="*/ 22 h 29"/>
                          <a:gd name="T70" fmla="*/ 6 w 14"/>
                          <a:gd name="T71" fmla="*/ 22 h 29"/>
                          <a:gd name="T72" fmla="*/ 7 w 14"/>
                          <a:gd name="T73" fmla="*/ 20 h 29"/>
                          <a:gd name="T74" fmla="*/ 5 w 14"/>
                          <a:gd name="T75" fmla="*/ 19 h 29"/>
                          <a:gd name="T76" fmla="*/ 4 w 14"/>
                          <a:gd name="T77" fmla="*/ 18 h 29"/>
                          <a:gd name="T78" fmla="*/ 6 w 14"/>
                          <a:gd name="T79" fmla="*/ 17 h 29"/>
                          <a:gd name="T80" fmla="*/ 7 w 14"/>
                          <a:gd name="T81" fmla="*/ 16 h 29"/>
                          <a:gd name="T82" fmla="*/ 6 w 14"/>
                          <a:gd name="T83" fmla="*/ 16 h 29"/>
                          <a:gd name="T84" fmla="*/ 4 w 14"/>
                          <a:gd name="T85" fmla="*/ 17 h 29"/>
                          <a:gd name="T86" fmla="*/ 3 w 14"/>
                          <a:gd name="T87"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 h="29">
                            <a:moveTo>
                              <a:pt x="3" y="15"/>
                            </a:moveTo>
                            <a:lnTo>
                              <a:pt x="3" y="16"/>
                            </a:lnTo>
                            <a:lnTo>
                              <a:pt x="0" y="3"/>
                            </a:lnTo>
                            <a:lnTo>
                              <a:pt x="1" y="1"/>
                            </a:lnTo>
                            <a:lnTo>
                              <a:pt x="2" y="0"/>
                            </a:lnTo>
                            <a:lnTo>
                              <a:pt x="8" y="1"/>
                            </a:lnTo>
                            <a:lnTo>
                              <a:pt x="12" y="8"/>
                            </a:lnTo>
                            <a:lnTo>
                              <a:pt x="13" y="12"/>
                            </a:lnTo>
                            <a:lnTo>
                              <a:pt x="14" y="13"/>
                            </a:lnTo>
                            <a:lnTo>
                              <a:pt x="14" y="16"/>
                            </a:lnTo>
                            <a:lnTo>
                              <a:pt x="9" y="3"/>
                            </a:lnTo>
                            <a:lnTo>
                              <a:pt x="8" y="3"/>
                            </a:lnTo>
                            <a:lnTo>
                              <a:pt x="8" y="5"/>
                            </a:lnTo>
                            <a:lnTo>
                              <a:pt x="7" y="5"/>
                            </a:lnTo>
                            <a:lnTo>
                              <a:pt x="9" y="11"/>
                            </a:lnTo>
                            <a:lnTo>
                              <a:pt x="10" y="12"/>
                            </a:lnTo>
                            <a:lnTo>
                              <a:pt x="10" y="14"/>
                            </a:lnTo>
                            <a:lnTo>
                              <a:pt x="12" y="15"/>
                            </a:lnTo>
                            <a:lnTo>
                              <a:pt x="13" y="18"/>
                            </a:lnTo>
                            <a:lnTo>
                              <a:pt x="12" y="17"/>
                            </a:lnTo>
                            <a:lnTo>
                              <a:pt x="11" y="18"/>
                            </a:lnTo>
                            <a:lnTo>
                              <a:pt x="11" y="19"/>
                            </a:lnTo>
                            <a:lnTo>
                              <a:pt x="13" y="20"/>
                            </a:lnTo>
                            <a:lnTo>
                              <a:pt x="13" y="22"/>
                            </a:lnTo>
                            <a:lnTo>
                              <a:pt x="11" y="22"/>
                            </a:lnTo>
                            <a:lnTo>
                              <a:pt x="9" y="21"/>
                            </a:lnTo>
                            <a:lnTo>
                              <a:pt x="10" y="25"/>
                            </a:lnTo>
                            <a:lnTo>
                              <a:pt x="9" y="26"/>
                            </a:lnTo>
                            <a:lnTo>
                              <a:pt x="8" y="24"/>
                            </a:lnTo>
                            <a:lnTo>
                              <a:pt x="6" y="29"/>
                            </a:lnTo>
                            <a:lnTo>
                              <a:pt x="4" y="29"/>
                            </a:lnTo>
                            <a:lnTo>
                              <a:pt x="3" y="29"/>
                            </a:lnTo>
                            <a:lnTo>
                              <a:pt x="3" y="28"/>
                            </a:lnTo>
                            <a:lnTo>
                              <a:pt x="4" y="22"/>
                            </a:lnTo>
                            <a:lnTo>
                              <a:pt x="4" y="22"/>
                            </a:lnTo>
                            <a:lnTo>
                              <a:pt x="6" y="22"/>
                            </a:lnTo>
                            <a:lnTo>
                              <a:pt x="7" y="20"/>
                            </a:lnTo>
                            <a:lnTo>
                              <a:pt x="5" y="19"/>
                            </a:lnTo>
                            <a:lnTo>
                              <a:pt x="4" y="18"/>
                            </a:lnTo>
                            <a:lnTo>
                              <a:pt x="6" y="17"/>
                            </a:lnTo>
                            <a:lnTo>
                              <a:pt x="7" y="16"/>
                            </a:lnTo>
                            <a:lnTo>
                              <a:pt x="6" y="16"/>
                            </a:lnTo>
                            <a:lnTo>
                              <a:pt x="4" y="17"/>
                            </a:lnTo>
                            <a:lnTo>
                              <a:pt x="3" y="15"/>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67" name="Freeform 1158">
                        <a:extLst>
                          <a:ext uri="{FF2B5EF4-FFF2-40B4-BE49-F238E27FC236}">
                            <a16:creationId xmlns:a16="http://schemas.microsoft.com/office/drawing/2014/main" xmlns="" id="{7041F0BD-223D-E244-88EE-0327BDB2079A}"/>
                          </a:ext>
                        </a:extLst>
                      </p:cNvPr>
                      <p:cNvSpPr/>
                      <p:nvPr/>
                    </p:nvSpPr>
                    <p:spPr>
                      <a:xfrm>
                        <a:off x="1223963" y="3073401"/>
                        <a:ext cx="14288" cy="33338"/>
                      </a:xfrm>
                      <a:custGeom>
                        <a:avLst/>
                        <a:gdLst>
                          <a:gd name="T0" fmla="*/ 3 w 9"/>
                          <a:gd name="T1" fmla="*/ 8 h 21"/>
                          <a:gd name="T2" fmla="*/ 3 w 9"/>
                          <a:gd name="T3" fmla="*/ 7 h 21"/>
                          <a:gd name="T4" fmla="*/ 2 w 9"/>
                          <a:gd name="T5" fmla="*/ 7 h 21"/>
                          <a:gd name="T6" fmla="*/ 1 w 9"/>
                          <a:gd name="T7" fmla="*/ 5 h 21"/>
                          <a:gd name="T8" fmla="*/ 0 w 9"/>
                          <a:gd name="T9" fmla="*/ 5 h 21"/>
                          <a:gd name="T10" fmla="*/ 0 w 9"/>
                          <a:gd name="T11" fmla="*/ 3 h 21"/>
                          <a:gd name="T12" fmla="*/ 0 w 9"/>
                          <a:gd name="T13" fmla="*/ 2 h 21"/>
                          <a:gd name="T14" fmla="*/ 2 w 9"/>
                          <a:gd name="T15" fmla="*/ 1 h 21"/>
                          <a:gd name="T16" fmla="*/ 3 w 9"/>
                          <a:gd name="T17" fmla="*/ 0 h 21"/>
                          <a:gd name="T18" fmla="*/ 5 w 9"/>
                          <a:gd name="T19" fmla="*/ 4 h 21"/>
                          <a:gd name="T20" fmla="*/ 8 w 9"/>
                          <a:gd name="T21" fmla="*/ 3 h 21"/>
                          <a:gd name="T22" fmla="*/ 9 w 9"/>
                          <a:gd name="T23" fmla="*/ 8 h 21"/>
                          <a:gd name="T24" fmla="*/ 6 w 9"/>
                          <a:gd name="T25" fmla="*/ 7 h 21"/>
                          <a:gd name="T26" fmla="*/ 6 w 9"/>
                          <a:gd name="T27" fmla="*/ 21 h 21"/>
                          <a:gd name="T28" fmla="*/ 5 w 9"/>
                          <a:gd name="T29" fmla="*/ 17 h 21"/>
                          <a:gd name="T30" fmla="*/ 4 w 9"/>
                          <a:gd name="T31" fmla="*/ 16 h 21"/>
                          <a:gd name="T32" fmla="*/ 4 w 9"/>
                          <a:gd name="T33" fmla="*/ 19 h 21"/>
                          <a:gd name="T34" fmla="*/ 3 w 9"/>
                          <a:gd name="T35" fmla="*/ 17 h 21"/>
                          <a:gd name="T36" fmla="*/ 2 w 9"/>
                          <a:gd name="T37" fmla="*/ 12 h 21"/>
                          <a:gd name="T38" fmla="*/ 4 w 9"/>
                          <a:gd name="T39" fmla="*/ 13 h 21"/>
                          <a:gd name="T40" fmla="*/ 5 w 9"/>
                          <a:gd name="T41" fmla="*/ 10 h 21"/>
                          <a:gd name="T42" fmla="*/ 5 w 9"/>
                          <a:gd name="T43" fmla="*/ 9 h 21"/>
                          <a:gd name="T44" fmla="*/ 4 w 9"/>
                          <a:gd name="T45" fmla="*/ 10 h 21"/>
                          <a:gd name="T46" fmla="*/ 3 w 9"/>
                          <a:gd name="T47" fmla="*/ 10 h 21"/>
                          <a:gd name="T48" fmla="*/ 2 w 9"/>
                          <a:gd name="T49" fmla="*/ 8 h 21"/>
                          <a:gd name="T50" fmla="*/ 3 w 9"/>
                          <a:gd name="T51"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 h="21">
                            <a:moveTo>
                              <a:pt x="3" y="8"/>
                            </a:moveTo>
                            <a:lnTo>
                              <a:pt x="3" y="7"/>
                            </a:lnTo>
                            <a:lnTo>
                              <a:pt x="2" y="7"/>
                            </a:lnTo>
                            <a:lnTo>
                              <a:pt x="1" y="5"/>
                            </a:lnTo>
                            <a:lnTo>
                              <a:pt x="0" y="5"/>
                            </a:lnTo>
                            <a:lnTo>
                              <a:pt x="0" y="3"/>
                            </a:lnTo>
                            <a:lnTo>
                              <a:pt x="0" y="2"/>
                            </a:lnTo>
                            <a:lnTo>
                              <a:pt x="2" y="1"/>
                            </a:lnTo>
                            <a:lnTo>
                              <a:pt x="3" y="0"/>
                            </a:lnTo>
                            <a:lnTo>
                              <a:pt x="5" y="4"/>
                            </a:lnTo>
                            <a:lnTo>
                              <a:pt x="8" y="3"/>
                            </a:lnTo>
                            <a:lnTo>
                              <a:pt x="9" y="8"/>
                            </a:lnTo>
                            <a:lnTo>
                              <a:pt x="6" y="7"/>
                            </a:lnTo>
                            <a:lnTo>
                              <a:pt x="6" y="21"/>
                            </a:lnTo>
                            <a:lnTo>
                              <a:pt x="5" y="17"/>
                            </a:lnTo>
                            <a:lnTo>
                              <a:pt x="4" y="16"/>
                            </a:lnTo>
                            <a:lnTo>
                              <a:pt x="4" y="19"/>
                            </a:lnTo>
                            <a:lnTo>
                              <a:pt x="3" y="17"/>
                            </a:lnTo>
                            <a:lnTo>
                              <a:pt x="2" y="12"/>
                            </a:lnTo>
                            <a:lnTo>
                              <a:pt x="4" y="13"/>
                            </a:lnTo>
                            <a:lnTo>
                              <a:pt x="5" y="10"/>
                            </a:lnTo>
                            <a:lnTo>
                              <a:pt x="5" y="9"/>
                            </a:lnTo>
                            <a:lnTo>
                              <a:pt x="4" y="10"/>
                            </a:lnTo>
                            <a:lnTo>
                              <a:pt x="3" y="10"/>
                            </a:lnTo>
                            <a:lnTo>
                              <a:pt x="2" y="8"/>
                            </a:lnTo>
                            <a:lnTo>
                              <a:pt x="3" y="8"/>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68" name="Freeform 1159">
                        <a:extLst>
                          <a:ext uri="{FF2B5EF4-FFF2-40B4-BE49-F238E27FC236}">
                            <a16:creationId xmlns:a16="http://schemas.microsoft.com/office/drawing/2014/main" xmlns="" id="{A80844E2-E6AD-EE4A-976F-6DE4A75B856F}"/>
                          </a:ext>
                        </a:extLst>
                      </p:cNvPr>
                      <p:cNvSpPr/>
                      <p:nvPr/>
                    </p:nvSpPr>
                    <p:spPr>
                      <a:xfrm>
                        <a:off x="1223963" y="3073401"/>
                        <a:ext cx="14288" cy="33338"/>
                      </a:xfrm>
                      <a:custGeom>
                        <a:avLst/>
                        <a:gdLst>
                          <a:gd name="T0" fmla="*/ 3 w 9"/>
                          <a:gd name="T1" fmla="*/ 8 h 21"/>
                          <a:gd name="T2" fmla="*/ 3 w 9"/>
                          <a:gd name="T3" fmla="*/ 7 h 21"/>
                          <a:gd name="T4" fmla="*/ 2 w 9"/>
                          <a:gd name="T5" fmla="*/ 7 h 21"/>
                          <a:gd name="T6" fmla="*/ 1 w 9"/>
                          <a:gd name="T7" fmla="*/ 5 h 21"/>
                          <a:gd name="T8" fmla="*/ 0 w 9"/>
                          <a:gd name="T9" fmla="*/ 5 h 21"/>
                          <a:gd name="T10" fmla="*/ 0 w 9"/>
                          <a:gd name="T11" fmla="*/ 3 h 21"/>
                          <a:gd name="T12" fmla="*/ 0 w 9"/>
                          <a:gd name="T13" fmla="*/ 2 h 21"/>
                          <a:gd name="T14" fmla="*/ 2 w 9"/>
                          <a:gd name="T15" fmla="*/ 1 h 21"/>
                          <a:gd name="T16" fmla="*/ 3 w 9"/>
                          <a:gd name="T17" fmla="*/ 0 h 21"/>
                          <a:gd name="T18" fmla="*/ 5 w 9"/>
                          <a:gd name="T19" fmla="*/ 4 h 21"/>
                          <a:gd name="T20" fmla="*/ 8 w 9"/>
                          <a:gd name="T21" fmla="*/ 3 h 21"/>
                          <a:gd name="T22" fmla="*/ 9 w 9"/>
                          <a:gd name="T23" fmla="*/ 8 h 21"/>
                          <a:gd name="T24" fmla="*/ 6 w 9"/>
                          <a:gd name="T25" fmla="*/ 7 h 21"/>
                          <a:gd name="T26" fmla="*/ 6 w 9"/>
                          <a:gd name="T27" fmla="*/ 21 h 21"/>
                          <a:gd name="T28" fmla="*/ 5 w 9"/>
                          <a:gd name="T29" fmla="*/ 17 h 21"/>
                          <a:gd name="T30" fmla="*/ 4 w 9"/>
                          <a:gd name="T31" fmla="*/ 16 h 21"/>
                          <a:gd name="T32" fmla="*/ 4 w 9"/>
                          <a:gd name="T33" fmla="*/ 19 h 21"/>
                          <a:gd name="T34" fmla="*/ 3 w 9"/>
                          <a:gd name="T35" fmla="*/ 17 h 21"/>
                          <a:gd name="T36" fmla="*/ 2 w 9"/>
                          <a:gd name="T37" fmla="*/ 12 h 21"/>
                          <a:gd name="T38" fmla="*/ 4 w 9"/>
                          <a:gd name="T39" fmla="*/ 13 h 21"/>
                          <a:gd name="T40" fmla="*/ 5 w 9"/>
                          <a:gd name="T41" fmla="*/ 10 h 21"/>
                          <a:gd name="T42" fmla="*/ 5 w 9"/>
                          <a:gd name="T43" fmla="*/ 9 h 21"/>
                          <a:gd name="T44" fmla="*/ 4 w 9"/>
                          <a:gd name="T45" fmla="*/ 10 h 21"/>
                          <a:gd name="T46" fmla="*/ 3 w 9"/>
                          <a:gd name="T47" fmla="*/ 10 h 21"/>
                          <a:gd name="T48" fmla="*/ 2 w 9"/>
                          <a:gd name="T49" fmla="*/ 8 h 21"/>
                          <a:gd name="T50" fmla="*/ 3 w 9"/>
                          <a:gd name="T51"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 h="21">
                            <a:moveTo>
                              <a:pt x="3" y="8"/>
                            </a:moveTo>
                            <a:lnTo>
                              <a:pt x="3" y="7"/>
                            </a:lnTo>
                            <a:lnTo>
                              <a:pt x="2" y="7"/>
                            </a:lnTo>
                            <a:lnTo>
                              <a:pt x="1" y="5"/>
                            </a:lnTo>
                            <a:lnTo>
                              <a:pt x="0" y="5"/>
                            </a:lnTo>
                            <a:lnTo>
                              <a:pt x="0" y="3"/>
                            </a:lnTo>
                            <a:lnTo>
                              <a:pt x="0" y="2"/>
                            </a:lnTo>
                            <a:lnTo>
                              <a:pt x="2" y="1"/>
                            </a:lnTo>
                            <a:lnTo>
                              <a:pt x="3" y="0"/>
                            </a:lnTo>
                            <a:lnTo>
                              <a:pt x="5" y="4"/>
                            </a:lnTo>
                            <a:lnTo>
                              <a:pt x="8" y="3"/>
                            </a:lnTo>
                            <a:lnTo>
                              <a:pt x="9" y="8"/>
                            </a:lnTo>
                            <a:lnTo>
                              <a:pt x="6" y="7"/>
                            </a:lnTo>
                            <a:lnTo>
                              <a:pt x="6" y="21"/>
                            </a:lnTo>
                            <a:lnTo>
                              <a:pt x="5" y="17"/>
                            </a:lnTo>
                            <a:lnTo>
                              <a:pt x="4" y="16"/>
                            </a:lnTo>
                            <a:lnTo>
                              <a:pt x="4" y="19"/>
                            </a:lnTo>
                            <a:lnTo>
                              <a:pt x="3" y="17"/>
                            </a:lnTo>
                            <a:lnTo>
                              <a:pt x="2" y="12"/>
                            </a:lnTo>
                            <a:lnTo>
                              <a:pt x="4" y="13"/>
                            </a:lnTo>
                            <a:lnTo>
                              <a:pt x="5" y="10"/>
                            </a:lnTo>
                            <a:lnTo>
                              <a:pt x="5" y="9"/>
                            </a:lnTo>
                            <a:lnTo>
                              <a:pt x="4" y="10"/>
                            </a:lnTo>
                            <a:lnTo>
                              <a:pt x="3" y="10"/>
                            </a:lnTo>
                            <a:lnTo>
                              <a:pt x="2" y="8"/>
                            </a:lnTo>
                            <a:lnTo>
                              <a:pt x="3" y="8"/>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69" name="Freeform 1160">
                        <a:extLst>
                          <a:ext uri="{FF2B5EF4-FFF2-40B4-BE49-F238E27FC236}">
                            <a16:creationId xmlns:a16="http://schemas.microsoft.com/office/drawing/2014/main" xmlns="" id="{2209C15C-CF44-B54C-8CDF-B51C219CFE48}"/>
                          </a:ext>
                        </a:extLst>
                      </p:cNvPr>
                      <p:cNvSpPr/>
                      <p:nvPr/>
                    </p:nvSpPr>
                    <p:spPr>
                      <a:xfrm>
                        <a:off x="1233488" y="3065463"/>
                        <a:ext cx="22225" cy="26988"/>
                      </a:xfrm>
                      <a:custGeom>
                        <a:avLst/>
                        <a:gdLst>
                          <a:gd name="T0" fmla="*/ 3 w 14"/>
                          <a:gd name="T1" fmla="*/ 5 h 17"/>
                          <a:gd name="T2" fmla="*/ 3 w 14"/>
                          <a:gd name="T3" fmla="*/ 5 h 17"/>
                          <a:gd name="T4" fmla="*/ 1 w 14"/>
                          <a:gd name="T5" fmla="*/ 3 h 17"/>
                          <a:gd name="T6" fmla="*/ 0 w 14"/>
                          <a:gd name="T7" fmla="*/ 2 h 17"/>
                          <a:gd name="T8" fmla="*/ 0 w 14"/>
                          <a:gd name="T9" fmla="*/ 1 h 17"/>
                          <a:gd name="T10" fmla="*/ 1 w 14"/>
                          <a:gd name="T11" fmla="*/ 0 h 17"/>
                          <a:gd name="T12" fmla="*/ 8 w 14"/>
                          <a:gd name="T13" fmla="*/ 3 h 17"/>
                          <a:gd name="T14" fmla="*/ 10 w 14"/>
                          <a:gd name="T15" fmla="*/ 3 h 17"/>
                          <a:gd name="T16" fmla="*/ 12 w 14"/>
                          <a:gd name="T17" fmla="*/ 3 h 17"/>
                          <a:gd name="T18" fmla="*/ 13 w 14"/>
                          <a:gd name="T19" fmla="*/ 5 h 17"/>
                          <a:gd name="T20" fmla="*/ 14 w 14"/>
                          <a:gd name="T21" fmla="*/ 6 h 17"/>
                          <a:gd name="T22" fmla="*/ 14 w 14"/>
                          <a:gd name="T23" fmla="*/ 12 h 17"/>
                          <a:gd name="T24" fmla="*/ 13 w 14"/>
                          <a:gd name="T25" fmla="*/ 12 h 17"/>
                          <a:gd name="T26" fmla="*/ 10 w 14"/>
                          <a:gd name="T27" fmla="*/ 7 h 17"/>
                          <a:gd name="T28" fmla="*/ 9 w 14"/>
                          <a:gd name="T29" fmla="*/ 7 h 17"/>
                          <a:gd name="T30" fmla="*/ 9 w 14"/>
                          <a:gd name="T31" fmla="*/ 9 h 17"/>
                          <a:gd name="T32" fmla="*/ 11 w 14"/>
                          <a:gd name="T33" fmla="*/ 13 h 17"/>
                          <a:gd name="T34" fmla="*/ 12 w 14"/>
                          <a:gd name="T35" fmla="*/ 17 h 17"/>
                          <a:gd name="T36" fmla="*/ 11 w 14"/>
                          <a:gd name="T37" fmla="*/ 17 h 17"/>
                          <a:gd name="T38" fmla="*/ 9 w 14"/>
                          <a:gd name="T39" fmla="*/ 16 h 17"/>
                          <a:gd name="T40" fmla="*/ 8 w 14"/>
                          <a:gd name="T41" fmla="*/ 17 h 17"/>
                          <a:gd name="T42" fmla="*/ 6 w 14"/>
                          <a:gd name="T43" fmla="*/ 17 h 17"/>
                          <a:gd name="T44" fmla="*/ 4 w 14"/>
                          <a:gd name="T45" fmla="*/ 6 h 17"/>
                          <a:gd name="T46" fmla="*/ 4 w 14"/>
                          <a:gd name="T47" fmla="*/ 6 h 17"/>
                          <a:gd name="T48" fmla="*/ 4 w 14"/>
                          <a:gd name="T49" fmla="*/ 7 h 17"/>
                          <a:gd name="T50" fmla="*/ 3 w 14"/>
                          <a:gd name="T51" fmla="*/ 7 h 17"/>
                          <a:gd name="T52" fmla="*/ 2 w 14"/>
                          <a:gd name="T53" fmla="*/ 6 h 17"/>
                          <a:gd name="T54" fmla="*/ 2 w 14"/>
                          <a:gd name="T55" fmla="*/ 5 h 17"/>
                          <a:gd name="T56" fmla="*/ 3 w 14"/>
                          <a:gd name="T57"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 h="17">
                            <a:moveTo>
                              <a:pt x="3" y="5"/>
                            </a:moveTo>
                            <a:lnTo>
                              <a:pt x="3" y="5"/>
                            </a:lnTo>
                            <a:lnTo>
                              <a:pt x="1" y="3"/>
                            </a:lnTo>
                            <a:lnTo>
                              <a:pt x="0" y="2"/>
                            </a:lnTo>
                            <a:lnTo>
                              <a:pt x="0" y="1"/>
                            </a:lnTo>
                            <a:lnTo>
                              <a:pt x="1" y="0"/>
                            </a:lnTo>
                            <a:lnTo>
                              <a:pt x="8" y="3"/>
                            </a:lnTo>
                            <a:lnTo>
                              <a:pt x="10" y="3"/>
                            </a:lnTo>
                            <a:lnTo>
                              <a:pt x="12" y="3"/>
                            </a:lnTo>
                            <a:lnTo>
                              <a:pt x="13" y="5"/>
                            </a:lnTo>
                            <a:lnTo>
                              <a:pt x="14" y="6"/>
                            </a:lnTo>
                            <a:lnTo>
                              <a:pt x="14" y="12"/>
                            </a:lnTo>
                            <a:lnTo>
                              <a:pt x="13" y="12"/>
                            </a:lnTo>
                            <a:lnTo>
                              <a:pt x="10" y="7"/>
                            </a:lnTo>
                            <a:lnTo>
                              <a:pt x="9" y="7"/>
                            </a:lnTo>
                            <a:lnTo>
                              <a:pt x="9" y="9"/>
                            </a:lnTo>
                            <a:lnTo>
                              <a:pt x="11" y="13"/>
                            </a:lnTo>
                            <a:lnTo>
                              <a:pt x="12" y="17"/>
                            </a:lnTo>
                            <a:lnTo>
                              <a:pt x="11" y="17"/>
                            </a:lnTo>
                            <a:lnTo>
                              <a:pt x="9" y="16"/>
                            </a:lnTo>
                            <a:lnTo>
                              <a:pt x="8" y="17"/>
                            </a:lnTo>
                            <a:lnTo>
                              <a:pt x="6" y="17"/>
                            </a:lnTo>
                            <a:lnTo>
                              <a:pt x="4" y="6"/>
                            </a:lnTo>
                            <a:lnTo>
                              <a:pt x="4" y="6"/>
                            </a:lnTo>
                            <a:lnTo>
                              <a:pt x="4" y="7"/>
                            </a:lnTo>
                            <a:lnTo>
                              <a:pt x="3" y="7"/>
                            </a:lnTo>
                            <a:lnTo>
                              <a:pt x="2" y="6"/>
                            </a:lnTo>
                            <a:lnTo>
                              <a:pt x="2" y="5"/>
                            </a:lnTo>
                            <a:lnTo>
                              <a:pt x="3" y="5"/>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70" name="Freeform 1161">
                        <a:extLst>
                          <a:ext uri="{FF2B5EF4-FFF2-40B4-BE49-F238E27FC236}">
                            <a16:creationId xmlns:a16="http://schemas.microsoft.com/office/drawing/2014/main" xmlns="" id="{22670FE5-0FDD-DA44-8101-235A485A5C57}"/>
                          </a:ext>
                        </a:extLst>
                      </p:cNvPr>
                      <p:cNvSpPr/>
                      <p:nvPr/>
                    </p:nvSpPr>
                    <p:spPr>
                      <a:xfrm>
                        <a:off x="1233488" y="3065463"/>
                        <a:ext cx="22225" cy="26988"/>
                      </a:xfrm>
                      <a:custGeom>
                        <a:avLst/>
                        <a:gdLst>
                          <a:gd name="T0" fmla="*/ 3 w 14"/>
                          <a:gd name="T1" fmla="*/ 5 h 17"/>
                          <a:gd name="T2" fmla="*/ 3 w 14"/>
                          <a:gd name="T3" fmla="*/ 5 h 17"/>
                          <a:gd name="T4" fmla="*/ 1 w 14"/>
                          <a:gd name="T5" fmla="*/ 3 h 17"/>
                          <a:gd name="T6" fmla="*/ 0 w 14"/>
                          <a:gd name="T7" fmla="*/ 2 h 17"/>
                          <a:gd name="T8" fmla="*/ 0 w 14"/>
                          <a:gd name="T9" fmla="*/ 1 h 17"/>
                          <a:gd name="T10" fmla="*/ 1 w 14"/>
                          <a:gd name="T11" fmla="*/ 0 h 17"/>
                          <a:gd name="T12" fmla="*/ 8 w 14"/>
                          <a:gd name="T13" fmla="*/ 3 h 17"/>
                          <a:gd name="T14" fmla="*/ 10 w 14"/>
                          <a:gd name="T15" fmla="*/ 3 h 17"/>
                          <a:gd name="T16" fmla="*/ 12 w 14"/>
                          <a:gd name="T17" fmla="*/ 3 h 17"/>
                          <a:gd name="T18" fmla="*/ 13 w 14"/>
                          <a:gd name="T19" fmla="*/ 5 h 17"/>
                          <a:gd name="T20" fmla="*/ 14 w 14"/>
                          <a:gd name="T21" fmla="*/ 6 h 17"/>
                          <a:gd name="T22" fmla="*/ 14 w 14"/>
                          <a:gd name="T23" fmla="*/ 12 h 17"/>
                          <a:gd name="T24" fmla="*/ 13 w 14"/>
                          <a:gd name="T25" fmla="*/ 12 h 17"/>
                          <a:gd name="T26" fmla="*/ 10 w 14"/>
                          <a:gd name="T27" fmla="*/ 7 h 17"/>
                          <a:gd name="T28" fmla="*/ 9 w 14"/>
                          <a:gd name="T29" fmla="*/ 7 h 17"/>
                          <a:gd name="T30" fmla="*/ 9 w 14"/>
                          <a:gd name="T31" fmla="*/ 9 h 17"/>
                          <a:gd name="T32" fmla="*/ 11 w 14"/>
                          <a:gd name="T33" fmla="*/ 13 h 17"/>
                          <a:gd name="T34" fmla="*/ 12 w 14"/>
                          <a:gd name="T35" fmla="*/ 17 h 17"/>
                          <a:gd name="T36" fmla="*/ 11 w 14"/>
                          <a:gd name="T37" fmla="*/ 17 h 17"/>
                          <a:gd name="T38" fmla="*/ 9 w 14"/>
                          <a:gd name="T39" fmla="*/ 16 h 17"/>
                          <a:gd name="T40" fmla="*/ 8 w 14"/>
                          <a:gd name="T41" fmla="*/ 17 h 17"/>
                          <a:gd name="T42" fmla="*/ 6 w 14"/>
                          <a:gd name="T43" fmla="*/ 17 h 17"/>
                          <a:gd name="T44" fmla="*/ 4 w 14"/>
                          <a:gd name="T45" fmla="*/ 6 h 17"/>
                          <a:gd name="T46" fmla="*/ 4 w 14"/>
                          <a:gd name="T47" fmla="*/ 6 h 17"/>
                          <a:gd name="T48" fmla="*/ 4 w 14"/>
                          <a:gd name="T49" fmla="*/ 7 h 17"/>
                          <a:gd name="T50" fmla="*/ 3 w 14"/>
                          <a:gd name="T51" fmla="*/ 7 h 17"/>
                          <a:gd name="T52" fmla="*/ 2 w 14"/>
                          <a:gd name="T53" fmla="*/ 6 h 17"/>
                          <a:gd name="T54" fmla="*/ 2 w 14"/>
                          <a:gd name="T55" fmla="*/ 5 h 17"/>
                          <a:gd name="T56" fmla="*/ 3 w 14"/>
                          <a:gd name="T57"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 h="17">
                            <a:moveTo>
                              <a:pt x="3" y="5"/>
                            </a:moveTo>
                            <a:lnTo>
                              <a:pt x="3" y="5"/>
                            </a:lnTo>
                            <a:lnTo>
                              <a:pt x="1" y="3"/>
                            </a:lnTo>
                            <a:lnTo>
                              <a:pt x="0" y="2"/>
                            </a:lnTo>
                            <a:lnTo>
                              <a:pt x="0" y="1"/>
                            </a:lnTo>
                            <a:lnTo>
                              <a:pt x="1" y="0"/>
                            </a:lnTo>
                            <a:lnTo>
                              <a:pt x="8" y="3"/>
                            </a:lnTo>
                            <a:lnTo>
                              <a:pt x="10" y="3"/>
                            </a:lnTo>
                            <a:lnTo>
                              <a:pt x="12" y="3"/>
                            </a:lnTo>
                            <a:lnTo>
                              <a:pt x="13" y="5"/>
                            </a:lnTo>
                            <a:lnTo>
                              <a:pt x="14" y="6"/>
                            </a:lnTo>
                            <a:lnTo>
                              <a:pt x="14" y="12"/>
                            </a:lnTo>
                            <a:lnTo>
                              <a:pt x="13" y="12"/>
                            </a:lnTo>
                            <a:lnTo>
                              <a:pt x="10" y="7"/>
                            </a:lnTo>
                            <a:lnTo>
                              <a:pt x="9" y="7"/>
                            </a:lnTo>
                            <a:lnTo>
                              <a:pt x="9" y="9"/>
                            </a:lnTo>
                            <a:lnTo>
                              <a:pt x="11" y="13"/>
                            </a:lnTo>
                            <a:lnTo>
                              <a:pt x="12" y="17"/>
                            </a:lnTo>
                            <a:lnTo>
                              <a:pt x="11" y="17"/>
                            </a:lnTo>
                            <a:lnTo>
                              <a:pt x="9" y="16"/>
                            </a:lnTo>
                            <a:lnTo>
                              <a:pt x="8" y="17"/>
                            </a:lnTo>
                            <a:lnTo>
                              <a:pt x="6" y="17"/>
                            </a:lnTo>
                            <a:lnTo>
                              <a:pt x="4" y="6"/>
                            </a:lnTo>
                            <a:lnTo>
                              <a:pt x="4" y="6"/>
                            </a:lnTo>
                            <a:lnTo>
                              <a:pt x="4" y="7"/>
                            </a:lnTo>
                            <a:lnTo>
                              <a:pt x="3" y="7"/>
                            </a:lnTo>
                            <a:lnTo>
                              <a:pt x="2" y="6"/>
                            </a:lnTo>
                            <a:lnTo>
                              <a:pt x="2" y="5"/>
                            </a:lnTo>
                            <a:lnTo>
                              <a:pt x="3" y="5"/>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71" name="Freeform 1162">
                        <a:extLst>
                          <a:ext uri="{FF2B5EF4-FFF2-40B4-BE49-F238E27FC236}">
                            <a16:creationId xmlns:a16="http://schemas.microsoft.com/office/drawing/2014/main" xmlns="" id="{53483877-4CED-D347-8CFB-0E10152A54DE}"/>
                          </a:ext>
                        </a:extLst>
                      </p:cNvPr>
                      <p:cNvSpPr/>
                      <p:nvPr/>
                    </p:nvSpPr>
                    <p:spPr>
                      <a:xfrm>
                        <a:off x="1257300" y="3078163"/>
                        <a:ext cx="6350" cy="11113"/>
                      </a:xfrm>
                      <a:custGeom>
                        <a:avLst/>
                        <a:gdLst>
                          <a:gd name="T0" fmla="*/ 2 w 4"/>
                          <a:gd name="T1" fmla="*/ 1 h 7"/>
                          <a:gd name="T2" fmla="*/ 2 w 4"/>
                          <a:gd name="T3" fmla="*/ 0 h 7"/>
                          <a:gd name="T4" fmla="*/ 4 w 4"/>
                          <a:gd name="T5" fmla="*/ 5 h 7"/>
                          <a:gd name="T6" fmla="*/ 4 w 4"/>
                          <a:gd name="T7" fmla="*/ 6 h 7"/>
                          <a:gd name="T8" fmla="*/ 4 w 4"/>
                          <a:gd name="T9" fmla="*/ 6 h 7"/>
                          <a:gd name="T10" fmla="*/ 3 w 4"/>
                          <a:gd name="T11" fmla="*/ 6 h 7"/>
                          <a:gd name="T12" fmla="*/ 3 w 4"/>
                          <a:gd name="T13" fmla="*/ 7 h 7"/>
                          <a:gd name="T14" fmla="*/ 2 w 4"/>
                          <a:gd name="T15" fmla="*/ 7 h 7"/>
                          <a:gd name="T16" fmla="*/ 1 w 4"/>
                          <a:gd name="T17" fmla="*/ 6 h 7"/>
                          <a:gd name="T18" fmla="*/ 0 w 4"/>
                          <a:gd name="T19" fmla="*/ 0 h 7"/>
                          <a:gd name="T20" fmla="*/ 2 w 4"/>
                          <a:gd name="T2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7">
                            <a:moveTo>
                              <a:pt x="2" y="1"/>
                            </a:moveTo>
                            <a:lnTo>
                              <a:pt x="2" y="0"/>
                            </a:lnTo>
                            <a:lnTo>
                              <a:pt x="4" y="5"/>
                            </a:lnTo>
                            <a:lnTo>
                              <a:pt x="4" y="6"/>
                            </a:lnTo>
                            <a:lnTo>
                              <a:pt x="4" y="6"/>
                            </a:lnTo>
                            <a:lnTo>
                              <a:pt x="3" y="6"/>
                            </a:lnTo>
                            <a:lnTo>
                              <a:pt x="3" y="7"/>
                            </a:lnTo>
                            <a:lnTo>
                              <a:pt x="2" y="7"/>
                            </a:lnTo>
                            <a:lnTo>
                              <a:pt x="1" y="6"/>
                            </a:lnTo>
                            <a:lnTo>
                              <a:pt x="0" y="0"/>
                            </a:lnTo>
                            <a:lnTo>
                              <a:pt x="2" y="1"/>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72" name="Freeform 1163">
                        <a:extLst>
                          <a:ext uri="{FF2B5EF4-FFF2-40B4-BE49-F238E27FC236}">
                            <a16:creationId xmlns:a16="http://schemas.microsoft.com/office/drawing/2014/main" xmlns="" id="{79D43C20-A82A-5941-8631-8D8DD4AEC551}"/>
                          </a:ext>
                        </a:extLst>
                      </p:cNvPr>
                      <p:cNvSpPr/>
                      <p:nvPr/>
                    </p:nvSpPr>
                    <p:spPr>
                      <a:xfrm>
                        <a:off x="1257300" y="3078163"/>
                        <a:ext cx="6350" cy="11113"/>
                      </a:xfrm>
                      <a:custGeom>
                        <a:avLst/>
                        <a:gdLst>
                          <a:gd name="T0" fmla="*/ 2 w 4"/>
                          <a:gd name="T1" fmla="*/ 1 h 7"/>
                          <a:gd name="T2" fmla="*/ 2 w 4"/>
                          <a:gd name="T3" fmla="*/ 0 h 7"/>
                          <a:gd name="T4" fmla="*/ 4 w 4"/>
                          <a:gd name="T5" fmla="*/ 5 h 7"/>
                          <a:gd name="T6" fmla="*/ 4 w 4"/>
                          <a:gd name="T7" fmla="*/ 6 h 7"/>
                          <a:gd name="T8" fmla="*/ 4 w 4"/>
                          <a:gd name="T9" fmla="*/ 6 h 7"/>
                          <a:gd name="T10" fmla="*/ 3 w 4"/>
                          <a:gd name="T11" fmla="*/ 6 h 7"/>
                          <a:gd name="T12" fmla="*/ 3 w 4"/>
                          <a:gd name="T13" fmla="*/ 7 h 7"/>
                          <a:gd name="T14" fmla="*/ 2 w 4"/>
                          <a:gd name="T15" fmla="*/ 7 h 7"/>
                          <a:gd name="T16" fmla="*/ 1 w 4"/>
                          <a:gd name="T17" fmla="*/ 6 h 7"/>
                          <a:gd name="T18" fmla="*/ 0 w 4"/>
                          <a:gd name="T19" fmla="*/ 0 h 7"/>
                          <a:gd name="T20" fmla="*/ 2 w 4"/>
                          <a:gd name="T2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7">
                            <a:moveTo>
                              <a:pt x="2" y="1"/>
                            </a:moveTo>
                            <a:lnTo>
                              <a:pt x="2" y="0"/>
                            </a:lnTo>
                            <a:lnTo>
                              <a:pt x="4" y="5"/>
                            </a:lnTo>
                            <a:lnTo>
                              <a:pt x="4" y="6"/>
                            </a:lnTo>
                            <a:lnTo>
                              <a:pt x="4" y="6"/>
                            </a:lnTo>
                            <a:lnTo>
                              <a:pt x="3" y="6"/>
                            </a:lnTo>
                            <a:lnTo>
                              <a:pt x="3" y="7"/>
                            </a:lnTo>
                            <a:lnTo>
                              <a:pt x="2" y="7"/>
                            </a:lnTo>
                            <a:lnTo>
                              <a:pt x="1" y="6"/>
                            </a:lnTo>
                            <a:lnTo>
                              <a:pt x="0" y="0"/>
                            </a:lnTo>
                            <a:lnTo>
                              <a:pt x="2" y="1"/>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73" name="Freeform 1164">
                        <a:extLst>
                          <a:ext uri="{FF2B5EF4-FFF2-40B4-BE49-F238E27FC236}">
                            <a16:creationId xmlns:a16="http://schemas.microsoft.com/office/drawing/2014/main" xmlns="" id="{C4FC1D58-A669-6D42-9C90-7140D72C5256}"/>
                          </a:ext>
                        </a:extLst>
                      </p:cNvPr>
                      <p:cNvSpPr/>
                      <p:nvPr/>
                    </p:nvSpPr>
                    <p:spPr>
                      <a:xfrm>
                        <a:off x="1254125" y="3092451"/>
                        <a:ext cx="9525" cy="7938"/>
                      </a:xfrm>
                      <a:custGeom>
                        <a:avLst/>
                        <a:gdLst>
                          <a:gd name="T0" fmla="*/ 5 w 6"/>
                          <a:gd name="T1" fmla="*/ 1 h 5"/>
                          <a:gd name="T2" fmla="*/ 6 w 6"/>
                          <a:gd name="T3" fmla="*/ 1 h 5"/>
                          <a:gd name="T4" fmla="*/ 5 w 6"/>
                          <a:gd name="T5" fmla="*/ 4 h 5"/>
                          <a:gd name="T6" fmla="*/ 4 w 6"/>
                          <a:gd name="T7" fmla="*/ 5 h 5"/>
                          <a:gd name="T8" fmla="*/ 4 w 6"/>
                          <a:gd name="T9" fmla="*/ 4 h 5"/>
                          <a:gd name="T10" fmla="*/ 1 w 6"/>
                          <a:gd name="T11" fmla="*/ 3 h 5"/>
                          <a:gd name="T12" fmla="*/ 0 w 6"/>
                          <a:gd name="T13" fmla="*/ 2 h 5"/>
                          <a:gd name="T14" fmla="*/ 1 w 6"/>
                          <a:gd name="T15" fmla="*/ 1 h 5"/>
                          <a:gd name="T16" fmla="*/ 4 w 6"/>
                          <a:gd name="T17" fmla="*/ 0 h 5"/>
                          <a:gd name="T18" fmla="*/ 5 w 6"/>
                          <a:gd name="T19" fmla="*/ 0 h 5"/>
                          <a:gd name="T20" fmla="*/ 5 w 6"/>
                          <a:gd name="T21"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5">
                            <a:moveTo>
                              <a:pt x="5" y="1"/>
                            </a:moveTo>
                            <a:lnTo>
                              <a:pt x="6" y="1"/>
                            </a:lnTo>
                            <a:lnTo>
                              <a:pt x="5" y="4"/>
                            </a:lnTo>
                            <a:lnTo>
                              <a:pt x="4" y="5"/>
                            </a:lnTo>
                            <a:lnTo>
                              <a:pt x="4" y="4"/>
                            </a:lnTo>
                            <a:lnTo>
                              <a:pt x="1" y="3"/>
                            </a:lnTo>
                            <a:lnTo>
                              <a:pt x="0" y="2"/>
                            </a:lnTo>
                            <a:lnTo>
                              <a:pt x="1" y="1"/>
                            </a:lnTo>
                            <a:lnTo>
                              <a:pt x="4" y="0"/>
                            </a:lnTo>
                            <a:lnTo>
                              <a:pt x="5" y="0"/>
                            </a:lnTo>
                            <a:lnTo>
                              <a:pt x="5" y="1"/>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74" name="Freeform 1165">
                        <a:extLst>
                          <a:ext uri="{FF2B5EF4-FFF2-40B4-BE49-F238E27FC236}">
                            <a16:creationId xmlns:a16="http://schemas.microsoft.com/office/drawing/2014/main" xmlns="" id="{3A12843F-583C-3D4C-8FBB-4DB2906C414B}"/>
                          </a:ext>
                        </a:extLst>
                      </p:cNvPr>
                      <p:cNvSpPr/>
                      <p:nvPr/>
                    </p:nvSpPr>
                    <p:spPr>
                      <a:xfrm>
                        <a:off x="1254125" y="3092451"/>
                        <a:ext cx="9525" cy="7938"/>
                      </a:xfrm>
                      <a:custGeom>
                        <a:avLst/>
                        <a:gdLst>
                          <a:gd name="T0" fmla="*/ 5 w 6"/>
                          <a:gd name="T1" fmla="*/ 1 h 5"/>
                          <a:gd name="T2" fmla="*/ 6 w 6"/>
                          <a:gd name="T3" fmla="*/ 1 h 5"/>
                          <a:gd name="T4" fmla="*/ 5 w 6"/>
                          <a:gd name="T5" fmla="*/ 4 h 5"/>
                          <a:gd name="T6" fmla="*/ 4 w 6"/>
                          <a:gd name="T7" fmla="*/ 5 h 5"/>
                          <a:gd name="T8" fmla="*/ 4 w 6"/>
                          <a:gd name="T9" fmla="*/ 4 h 5"/>
                          <a:gd name="T10" fmla="*/ 1 w 6"/>
                          <a:gd name="T11" fmla="*/ 3 h 5"/>
                          <a:gd name="T12" fmla="*/ 0 w 6"/>
                          <a:gd name="T13" fmla="*/ 2 h 5"/>
                          <a:gd name="T14" fmla="*/ 1 w 6"/>
                          <a:gd name="T15" fmla="*/ 1 h 5"/>
                          <a:gd name="T16" fmla="*/ 4 w 6"/>
                          <a:gd name="T17" fmla="*/ 0 h 5"/>
                          <a:gd name="T18" fmla="*/ 5 w 6"/>
                          <a:gd name="T19" fmla="*/ 0 h 5"/>
                          <a:gd name="T20" fmla="*/ 5 w 6"/>
                          <a:gd name="T21"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5">
                            <a:moveTo>
                              <a:pt x="5" y="1"/>
                            </a:moveTo>
                            <a:lnTo>
                              <a:pt x="6" y="1"/>
                            </a:lnTo>
                            <a:lnTo>
                              <a:pt x="5" y="4"/>
                            </a:lnTo>
                            <a:lnTo>
                              <a:pt x="4" y="5"/>
                            </a:lnTo>
                            <a:lnTo>
                              <a:pt x="4" y="4"/>
                            </a:lnTo>
                            <a:lnTo>
                              <a:pt x="1" y="3"/>
                            </a:lnTo>
                            <a:lnTo>
                              <a:pt x="0" y="2"/>
                            </a:lnTo>
                            <a:lnTo>
                              <a:pt x="1" y="1"/>
                            </a:lnTo>
                            <a:lnTo>
                              <a:pt x="4" y="0"/>
                            </a:lnTo>
                            <a:lnTo>
                              <a:pt x="5" y="0"/>
                            </a:lnTo>
                            <a:lnTo>
                              <a:pt x="5" y="1"/>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75" name="Freeform 1166">
                        <a:extLst>
                          <a:ext uri="{FF2B5EF4-FFF2-40B4-BE49-F238E27FC236}">
                            <a16:creationId xmlns:a16="http://schemas.microsoft.com/office/drawing/2014/main" xmlns="" id="{EFE9440A-50F1-1649-8F3C-B90FDADB0458}"/>
                          </a:ext>
                        </a:extLst>
                      </p:cNvPr>
                      <p:cNvSpPr/>
                      <p:nvPr/>
                    </p:nvSpPr>
                    <p:spPr>
                      <a:xfrm>
                        <a:off x="1271588" y="3094038"/>
                        <a:ext cx="7938" cy="9525"/>
                      </a:xfrm>
                      <a:custGeom>
                        <a:avLst/>
                        <a:gdLst>
                          <a:gd name="T0" fmla="*/ 3 w 5"/>
                          <a:gd name="T1" fmla="*/ 3 h 6"/>
                          <a:gd name="T2" fmla="*/ 5 w 5"/>
                          <a:gd name="T3" fmla="*/ 5 h 6"/>
                          <a:gd name="T4" fmla="*/ 3 w 5"/>
                          <a:gd name="T5" fmla="*/ 5 h 6"/>
                          <a:gd name="T6" fmla="*/ 3 w 5"/>
                          <a:gd name="T7" fmla="*/ 6 h 6"/>
                          <a:gd name="T8" fmla="*/ 3 w 5"/>
                          <a:gd name="T9" fmla="*/ 6 h 6"/>
                          <a:gd name="T10" fmla="*/ 1 w 5"/>
                          <a:gd name="T11" fmla="*/ 4 h 6"/>
                          <a:gd name="T12" fmla="*/ 0 w 5"/>
                          <a:gd name="T13" fmla="*/ 2 h 6"/>
                          <a:gd name="T14" fmla="*/ 0 w 5"/>
                          <a:gd name="T15" fmla="*/ 0 h 6"/>
                          <a:gd name="T16" fmla="*/ 1 w 5"/>
                          <a:gd name="T17" fmla="*/ 1 h 6"/>
                          <a:gd name="T18" fmla="*/ 3 w 5"/>
                          <a:gd name="T19" fmla="*/ 2 h 6"/>
                          <a:gd name="T20" fmla="*/ 3 w 5"/>
                          <a:gd name="T21"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6">
                            <a:moveTo>
                              <a:pt x="3" y="3"/>
                            </a:moveTo>
                            <a:lnTo>
                              <a:pt x="5" y="5"/>
                            </a:lnTo>
                            <a:lnTo>
                              <a:pt x="3" y="5"/>
                            </a:lnTo>
                            <a:lnTo>
                              <a:pt x="3" y="6"/>
                            </a:lnTo>
                            <a:lnTo>
                              <a:pt x="3" y="6"/>
                            </a:lnTo>
                            <a:lnTo>
                              <a:pt x="1" y="4"/>
                            </a:lnTo>
                            <a:lnTo>
                              <a:pt x="0" y="2"/>
                            </a:lnTo>
                            <a:lnTo>
                              <a:pt x="0" y="0"/>
                            </a:lnTo>
                            <a:lnTo>
                              <a:pt x="1" y="1"/>
                            </a:lnTo>
                            <a:lnTo>
                              <a:pt x="3" y="2"/>
                            </a:lnTo>
                            <a:lnTo>
                              <a:pt x="3" y="3"/>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76" name="Freeform 1167">
                        <a:extLst>
                          <a:ext uri="{FF2B5EF4-FFF2-40B4-BE49-F238E27FC236}">
                            <a16:creationId xmlns:a16="http://schemas.microsoft.com/office/drawing/2014/main" xmlns="" id="{97111DFA-7140-F64B-8DF8-DD85202CFC26}"/>
                          </a:ext>
                        </a:extLst>
                      </p:cNvPr>
                      <p:cNvSpPr/>
                      <p:nvPr/>
                    </p:nvSpPr>
                    <p:spPr>
                      <a:xfrm>
                        <a:off x="1271588" y="3094038"/>
                        <a:ext cx="7938" cy="9525"/>
                      </a:xfrm>
                      <a:custGeom>
                        <a:avLst/>
                        <a:gdLst>
                          <a:gd name="T0" fmla="*/ 3 w 5"/>
                          <a:gd name="T1" fmla="*/ 3 h 6"/>
                          <a:gd name="T2" fmla="*/ 5 w 5"/>
                          <a:gd name="T3" fmla="*/ 5 h 6"/>
                          <a:gd name="T4" fmla="*/ 3 w 5"/>
                          <a:gd name="T5" fmla="*/ 5 h 6"/>
                          <a:gd name="T6" fmla="*/ 3 w 5"/>
                          <a:gd name="T7" fmla="*/ 6 h 6"/>
                          <a:gd name="T8" fmla="*/ 3 w 5"/>
                          <a:gd name="T9" fmla="*/ 6 h 6"/>
                          <a:gd name="T10" fmla="*/ 1 w 5"/>
                          <a:gd name="T11" fmla="*/ 4 h 6"/>
                          <a:gd name="T12" fmla="*/ 0 w 5"/>
                          <a:gd name="T13" fmla="*/ 2 h 6"/>
                          <a:gd name="T14" fmla="*/ 0 w 5"/>
                          <a:gd name="T15" fmla="*/ 0 h 6"/>
                          <a:gd name="T16" fmla="*/ 1 w 5"/>
                          <a:gd name="T17" fmla="*/ 1 h 6"/>
                          <a:gd name="T18" fmla="*/ 3 w 5"/>
                          <a:gd name="T19" fmla="*/ 2 h 6"/>
                          <a:gd name="T20" fmla="*/ 3 w 5"/>
                          <a:gd name="T21"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6">
                            <a:moveTo>
                              <a:pt x="3" y="3"/>
                            </a:moveTo>
                            <a:lnTo>
                              <a:pt x="5" y="5"/>
                            </a:lnTo>
                            <a:lnTo>
                              <a:pt x="3" y="5"/>
                            </a:lnTo>
                            <a:lnTo>
                              <a:pt x="3" y="6"/>
                            </a:lnTo>
                            <a:lnTo>
                              <a:pt x="3" y="6"/>
                            </a:lnTo>
                            <a:lnTo>
                              <a:pt x="1" y="4"/>
                            </a:lnTo>
                            <a:lnTo>
                              <a:pt x="0" y="2"/>
                            </a:lnTo>
                            <a:lnTo>
                              <a:pt x="0" y="0"/>
                            </a:lnTo>
                            <a:lnTo>
                              <a:pt x="1" y="1"/>
                            </a:lnTo>
                            <a:lnTo>
                              <a:pt x="3" y="2"/>
                            </a:lnTo>
                            <a:lnTo>
                              <a:pt x="3" y="3"/>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77" name="Freeform 1168">
                        <a:extLst>
                          <a:ext uri="{FF2B5EF4-FFF2-40B4-BE49-F238E27FC236}">
                            <a16:creationId xmlns:a16="http://schemas.microsoft.com/office/drawing/2014/main" xmlns="" id="{3FC1D7AF-B4E3-E54F-BDDE-5751805CC72E}"/>
                          </a:ext>
                        </a:extLst>
                      </p:cNvPr>
                      <p:cNvSpPr/>
                      <p:nvPr/>
                    </p:nvSpPr>
                    <p:spPr>
                      <a:xfrm>
                        <a:off x="1179513" y="3016251"/>
                        <a:ext cx="31750" cy="36513"/>
                      </a:xfrm>
                      <a:custGeom>
                        <a:avLst/>
                        <a:gdLst>
                          <a:gd name="T0" fmla="*/ 18 w 20"/>
                          <a:gd name="T1" fmla="*/ 6 h 23"/>
                          <a:gd name="T2" fmla="*/ 19 w 20"/>
                          <a:gd name="T3" fmla="*/ 6 h 23"/>
                          <a:gd name="T4" fmla="*/ 20 w 20"/>
                          <a:gd name="T5" fmla="*/ 7 h 23"/>
                          <a:gd name="T6" fmla="*/ 20 w 20"/>
                          <a:gd name="T7" fmla="*/ 10 h 23"/>
                          <a:gd name="T8" fmla="*/ 16 w 20"/>
                          <a:gd name="T9" fmla="*/ 9 h 23"/>
                          <a:gd name="T10" fmla="*/ 18 w 20"/>
                          <a:gd name="T11" fmla="*/ 11 h 23"/>
                          <a:gd name="T12" fmla="*/ 18 w 20"/>
                          <a:gd name="T13" fmla="*/ 13 h 23"/>
                          <a:gd name="T14" fmla="*/ 17 w 20"/>
                          <a:gd name="T15" fmla="*/ 13 h 23"/>
                          <a:gd name="T16" fmla="*/ 11 w 20"/>
                          <a:gd name="T17" fmla="*/ 10 h 23"/>
                          <a:gd name="T18" fmla="*/ 10 w 20"/>
                          <a:gd name="T19" fmla="*/ 11 h 23"/>
                          <a:gd name="T20" fmla="*/ 14 w 20"/>
                          <a:gd name="T21" fmla="*/ 14 h 23"/>
                          <a:gd name="T22" fmla="*/ 16 w 20"/>
                          <a:gd name="T23" fmla="*/ 14 h 23"/>
                          <a:gd name="T24" fmla="*/ 18 w 20"/>
                          <a:gd name="T25" fmla="*/ 14 h 23"/>
                          <a:gd name="T26" fmla="*/ 20 w 20"/>
                          <a:gd name="T27" fmla="*/ 15 h 23"/>
                          <a:gd name="T28" fmla="*/ 20 w 20"/>
                          <a:gd name="T29" fmla="*/ 20 h 23"/>
                          <a:gd name="T30" fmla="*/ 20 w 20"/>
                          <a:gd name="T31" fmla="*/ 20 h 23"/>
                          <a:gd name="T32" fmla="*/ 20 w 20"/>
                          <a:gd name="T33" fmla="*/ 22 h 23"/>
                          <a:gd name="T34" fmla="*/ 11 w 20"/>
                          <a:gd name="T35" fmla="*/ 16 h 23"/>
                          <a:gd name="T36" fmla="*/ 10 w 20"/>
                          <a:gd name="T37" fmla="*/ 14 h 23"/>
                          <a:gd name="T38" fmla="*/ 9 w 20"/>
                          <a:gd name="T39" fmla="*/ 14 h 23"/>
                          <a:gd name="T40" fmla="*/ 8 w 20"/>
                          <a:gd name="T41" fmla="*/ 17 h 23"/>
                          <a:gd name="T42" fmla="*/ 10 w 20"/>
                          <a:gd name="T43" fmla="*/ 19 h 23"/>
                          <a:gd name="T44" fmla="*/ 10 w 20"/>
                          <a:gd name="T45" fmla="*/ 23 h 23"/>
                          <a:gd name="T46" fmla="*/ 8 w 20"/>
                          <a:gd name="T47" fmla="*/ 23 h 23"/>
                          <a:gd name="T48" fmla="*/ 7 w 20"/>
                          <a:gd name="T49" fmla="*/ 23 h 23"/>
                          <a:gd name="T50" fmla="*/ 5 w 20"/>
                          <a:gd name="T51" fmla="*/ 22 h 23"/>
                          <a:gd name="T52" fmla="*/ 5 w 20"/>
                          <a:gd name="T53" fmla="*/ 21 h 23"/>
                          <a:gd name="T54" fmla="*/ 7 w 20"/>
                          <a:gd name="T55" fmla="*/ 20 h 23"/>
                          <a:gd name="T56" fmla="*/ 6 w 20"/>
                          <a:gd name="T57" fmla="*/ 19 h 23"/>
                          <a:gd name="T58" fmla="*/ 4 w 20"/>
                          <a:gd name="T59" fmla="*/ 18 h 23"/>
                          <a:gd name="T60" fmla="*/ 4 w 20"/>
                          <a:gd name="T61" fmla="*/ 16 h 23"/>
                          <a:gd name="T62" fmla="*/ 3 w 20"/>
                          <a:gd name="T63" fmla="*/ 15 h 23"/>
                          <a:gd name="T64" fmla="*/ 2 w 20"/>
                          <a:gd name="T65" fmla="*/ 14 h 23"/>
                          <a:gd name="T66" fmla="*/ 1 w 20"/>
                          <a:gd name="T67" fmla="*/ 13 h 23"/>
                          <a:gd name="T68" fmla="*/ 0 w 20"/>
                          <a:gd name="T69" fmla="*/ 11 h 23"/>
                          <a:gd name="T70" fmla="*/ 0 w 20"/>
                          <a:gd name="T71" fmla="*/ 9 h 23"/>
                          <a:gd name="T72" fmla="*/ 2 w 20"/>
                          <a:gd name="T73" fmla="*/ 11 h 23"/>
                          <a:gd name="T74" fmla="*/ 2 w 20"/>
                          <a:gd name="T75" fmla="*/ 9 h 23"/>
                          <a:gd name="T76" fmla="*/ 0 w 20"/>
                          <a:gd name="T77" fmla="*/ 5 h 23"/>
                          <a:gd name="T78" fmla="*/ 0 w 20"/>
                          <a:gd name="T79" fmla="*/ 4 h 23"/>
                          <a:gd name="T80" fmla="*/ 0 w 20"/>
                          <a:gd name="T81" fmla="*/ 2 h 23"/>
                          <a:gd name="T82" fmla="*/ 1 w 20"/>
                          <a:gd name="T83" fmla="*/ 5 h 23"/>
                          <a:gd name="T84" fmla="*/ 2 w 20"/>
                          <a:gd name="T85" fmla="*/ 4 h 23"/>
                          <a:gd name="T86" fmla="*/ 3 w 20"/>
                          <a:gd name="T87" fmla="*/ 2 h 23"/>
                          <a:gd name="T88" fmla="*/ 5 w 20"/>
                          <a:gd name="T89" fmla="*/ 2 h 23"/>
                          <a:gd name="T90" fmla="*/ 7 w 20"/>
                          <a:gd name="T91" fmla="*/ 0 h 23"/>
                          <a:gd name="T92" fmla="*/ 11 w 20"/>
                          <a:gd name="T93" fmla="*/ 3 h 23"/>
                          <a:gd name="T94" fmla="*/ 12 w 20"/>
                          <a:gd name="T95" fmla="*/ 4 h 23"/>
                          <a:gd name="T96" fmla="*/ 13 w 20"/>
                          <a:gd name="T97" fmla="*/ 5 h 23"/>
                          <a:gd name="T98" fmla="*/ 13 w 20"/>
                          <a:gd name="T99" fmla="*/ 4 h 23"/>
                          <a:gd name="T100" fmla="*/ 16 w 20"/>
                          <a:gd name="T101" fmla="*/ 5 h 23"/>
                          <a:gd name="T102" fmla="*/ 18 w 20"/>
                          <a:gd name="T103"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 h="23">
                            <a:moveTo>
                              <a:pt x="18" y="6"/>
                            </a:moveTo>
                            <a:lnTo>
                              <a:pt x="19" y="6"/>
                            </a:lnTo>
                            <a:lnTo>
                              <a:pt x="20" y="7"/>
                            </a:lnTo>
                            <a:lnTo>
                              <a:pt x="20" y="10"/>
                            </a:lnTo>
                            <a:lnTo>
                              <a:pt x="16" y="9"/>
                            </a:lnTo>
                            <a:lnTo>
                              <a:pt x="18" y="11"/>
                            </a:lnTo>
                            <a:lnTo>
                              <a:pt x="18" y="13"/>
                            </a:lnTo>
                            <a:lnTo>
                              <a:pt x="17" y="13"/>
                            </a:lnTo>
                            <a:lnTo>
                              <a:pt x="11" y="10"/>
                            </a:lnTo>
                            <a:lnTo>
                              <a:pt x="10" y="11"/>
                            </a:lnTo>
                            <a:lnTo>
                              <a:pt x="14" y="14"/>
                            </a:lnTo>
                            <a:lnTo>
                              <a:pt x="16" y="14"/>
                            </a:lnTo>
                            <a:lnTo>
                              <a:pt x="18" y="14"/>
                            </a:lnTo>
                            <a:lnTo>
                              <a:pt x="20" y="15"/>
                            </a:lnTo>
                            <a:lnTo>
                              <a:pt x="20" y="20"/>
                            </a:lnTo>
                            <a:lnTo>
                              <a:pt x="20" y="20"/>
                            </a:lnTo>
                            <a:lnTo>
                              <a:pt x="20" y="22"/>
                            </a:lnTo>
                            <a:lnTo>
                              <a:pt x="11" y="16"/>
                            </a:lnTo>
                            <a:lnTo>
                              <a:pt x="10" y="14"/>
                            </a:lnTo>
                            <a:lnTo>
                              <a:pt x="9" y="14"/>
                            </a:lnTo>
                            <a:lnTo>
                              <a:pt x="8" y="17"/>
                            </a:lnTo>
                            <a:lnTo>
                              <a:pt x="10" y="19"/>
                            </a:lnTo>
                            <a:lnTo>
                              <a:pt x="10" y="23"/>
                            </a:lnTo>
                            <a:lnTo>
                              <a:pt x="8" y="23"/>
                            </a:lnTo>
                            <a:lnTo>
                              <a:pt x="7" y="23"/>
                            </a:lnTo>
                            <a:lnTo>
                              <a:pt x="5" y="22"/>
                            </a:lnTo>
                            <a:lnTo>
                              <a:pt x="5" y="21"/>
                            </a:lnTo>
                            <a:lnTo>
                              <a:pt x="7" y="20"/>
                            </a:lnTo>
                            <a:lnTo>
                              <a:pt x="6" y="19"/>
                            </a:lnTo>
                            <a:lnTo>
                              <a:pt x="4" y="18"/>
                            </a:lnTo>
                            <a:lnTo>
                              <a:pt x="4" y="16"/>
                            </a:lnTo>
                            <a:lnTo>
                              <a:pt x="3" y="15"/>
                            </a:lnTo>
                            <a:lnTo>
                              <a:pt x="2" y="14"/>
                            </a:lnTo>
                            <a:lnTo>
                              <a:pt x="1" y="13"/>
                            </a:lnTo>
                            <a:lnTo>
                              <a:pt x="0" y="11"/>
                            </a:lnTo>
                            <a:lnTo>
                              <a:pt x="0" y="9"/>
                            </a:lnTo>
                            <a:lnTo>
                              <a:pt x="2" y="11"/>
                            </a:lnTo>
                            <a:lnTo>
                              <a:pt x="2" y="9"/>
                            </a:lnTo>
                            <a:lnTo>
                              <a:pt x="0" y="5"/>
                            </a:lnTo>
                            <a:lnTo>
                              <a:pt x="0" y="4"/>
                            </a:lnTo>
                            <a:lnTo>
                              <a:pt x="0" y="2"/>
                            </a:lnTo>
                            <a:lnTo>
                              <a:pt x="1" y="5"/>
                            </a:lnTo>
                            <a:lnTo>
                              <a:pt x="2" y="4"/>
                            </a:lnTo>
                            <a:lnTo>
                              <a:pt x="3" y="2"/>
                            </a:lnTo>
                            <a:lnTo>
                              <a:pt x="5" y="2"/>
                            </a:lnTo>
                            <a:lnTo>
                              <a:pt x="7" y="0"/>
                            </a:lnTo>
                            <a:lnTo>
                              <a:pt x="11" y="3"/>
                            </a:lnTo>
                            <a:lnTo>
                              <a:pt x="12" y="4"/>
                            </a:lnTo>
                            <a:lnTo>
                              <a:pt x="13" y="5"/>
                            </a:lnTo>
                            <a:lnTo>
                              <a:pt x="13" y="4"/>
                            </a:lnTo>
                            <a:lnTo>
                              <a:pt x="16" y="5"/>
                            </a:lnTo>
                            <a:lnTo>
                              <a:pt x="18" y="6"/>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78" name="Freeform 1169">
                        <a:extLst>
                          <a:ext uri="{FF2B5EF4-FFF2-40B4-BE49-F238E27FC236}">
                            <a16:creationId xmlns:a16="http://schemas.microsoft.com/office/drawing/2014/main" xmlns="" id="{B184EAF3-7468-6741-866D-139C772105AF}"/>
                          </a:ext>
                        </a:extLst>
                      </p:cNvPr>
                      <p:cNvSpPr/>
                      <p:nvPr/>
                    </p:nvSpPr>
                    <p:spPr>
                      <a:xfrm>
                        <a:off x="1179513" y="3016251"/>
                        <a:ext cx="31750" cy="36513"/>
                      </a:xfrm>
                      <a:custGeom>
                        <a:avLst/>
                        <a:gdLst>
                          <a:gd name="T0" fmla="*/ 18 w 20"/>
                          <a:gd name="T1" fmla="*/ 6 h 23"/>
                          <a:gd name="T2" fmla="*/ 19 w 20"/>
                          <a:gd name="T3" fmla="*/ 6 h 23"/>
                          <a:gd name="T4" fmla="*/ 20 w 20"/>
                          <a:gd name="T5" fmla="*/ 7 h 23"/>
                          <a:gd name="T6" fmla="*/ 20 w 20"/>
                          <a:gd name="T7" fmla="*/ 10 h 23"/>
                          <a:gd name="T8" fmla="*/ 16 w 20"/>
                          <a:gd name="T9" fmla="*/ 9 h 23"/>
                          <a:gd name="T10" fmla="*/ 18 w 20"/>
                          <a:gd name="T11" fmla="*/ 11 h 23"/>
                          <a:gd name="T12" fmla="*/ 18 w 20"/>
                          <a:gd name="T13" fmla="*/ 13 h 23"/>
                          <a:gd name="T14" fmla="*/ 17 w 20"/>
                          <a:gd name="T15" fmla="*/ 13 h 23"/>
                          <a:gd name="T16" fmla="*/ 11 w 20"/>
                          <a:gd name="T17" fmla="*/ 10 h 23"/>
                          <a:gd name="T18" fmla="*/ 10 w 20"/>
                          <a:gd name="T19" fmla="*/ 11 h 23"/>
                          <a:gd name="T20" fmla="*/ 14 w 20"/>
                          <a:gd name="T21" fmla="*/ 14 h 23"/>
                          <a:gd name="T22" fmla="*/ 16 w 20"/>
                          <a:gd name="T23" fmla="*/ 14 h 23"/>
                          <a:gd name="T24" fmla="*/ 18 w 20"/>
                          <a:gd name="T25" fmla="*/ 14 h 23"/>
                          <a:gd name="T26" fmla="*/ 20 w 20"/>
                          <a:gd name="T27" fmla="*/ 15 h 23"/>
                          <a:gd name="T28" fmla="*/ 20 w 20"/>
                          <a:gd name="T29" fmla="*/ 20 h 23"/>
                          <a:gd name="T30" fmla="*/ 20 w 20"/>
                          <a:gd name="T31" fmla="*/ 20 h 23"/>
                          <a:gd name="T32" fmla="*/ 20 w 20"/>
                          <a:gd name="T33" fmla="*/ 22 h 23"/>
                          <a:gd name="T34" fmla="*/ 11 w 20"/>
                          <a:gd name="T35" fmla="*/ 16 h 23"/>
                          <a:gd name="T36" fmla="*/ 10 w 20"/>
                          <a:gd name="T37" fmla="*/ 14 h 23"/>
                          <a:gd name="T38" fmla="*/ 9 w 20"/>
                          <a:gd name="T39" fmla="*/ 14 h 23"/>
                          <a:gd name="T40" fmla="*/ 8 w 20"/>
                          <a:gd name="T41" fmla="*/ 17 h 23"/>
                          <a:gd name="T42" fmla="*/ 10 w 20"/>
                          <a:gd name="T43" fmla="*/ 19 h 23"/>
                          <a:gd name="T44" fmla="*/ 10 w 20"/>
                          <a:gd name="T45" fmla="*/ 23 h 23"/>
                          <a:gd name="T46" fmla="*/ 8 w 20"/>
                          <a:gd name="T47" fmla="*/ 23 h 23"/>
                          <a:gd name="T48" fmla="*/ 7 w 20"/>
                          <a:gd name="T49" fmla="*/ 23 h 23"/>
                          <a:gd name="T50" fmla="*/ 5 w 20"/>
                          <a:gd name="T51" fmla="*/ 22 h 23"/>
                          <a:gd name="T52" fmla="*/ 5 w 20"/>
                          <a:gd name="T53" fmla="*/ 21 h 23"/>
                          <a:gd name="T54" fmla="*/ 7 w 20"/>
                          <a:gd name="T55" fmla="*/ 20 h 23"/>
                          <a:gd name="T56" fmla="*/ 6 w 20"/>
                          <a:gd name="T57" fmla="*/ 19 h 23"/>
                          <a:gd name="T58" fmla="*/ 4 w 20"/>
                          <a:gd name="T59" fmla="*/ 18 h 23"/>
                          <a:gd name="T60" fmla="*/ 4 w 20"/>
                          <a:gd name="T61" fmla="*/ 16 h 23"/>
                          <a:gd name="T62" fmla="*/ 3 w 20"/>
                          <a:gd name="T63" fmla="*/ 15 h 23"/>
                          <a:gd name="T64" fmla="*/ 2 w 20"/>
                          <a:gd name="T65" fmla="*/ 14 h 23"/>
                          <a:gd name="T66" fmla="*/ 1 w 20"/>
                          <a:gd name="T67" fmla="*/ 13 h 23"/>
                          <a:gd name="T68" fmla="*/ 0 w 20"/>
                          <a:gd name="T69" fmla="*/ 11 h 23"/>
                          <a:gd name="T70" fmla="*/ 0 w 20"/>
                          <a:gd name="T71" fmla="*/ 9 h 23"/>
                          <a:gd name="T72" fmla="*/ 2 w 20"/>
                          <a:gd name="T73" fmla="*/ 11 h 23"/>
                          <a:gd name="T74" fmla="*/ 2 w 20"/>
                          <a:gd name="T75" fmla="*/ 9 h 23"/>
                          <a:gd name="T76" fmla="*/ 0 w 20"/>
                          <a:gd name="T77" fmla="*/ 5 h 23"/>
                          <a:gd name="T78" fmla="*/ 0 w 20"/>
                          <a:gd name="T79" fmla="*/ 4 h 23"/>
                          <a:gd name="T80" fmla="*/ 0 w 20"/>
                          <a:gd name="T81" fmla="*/ 2 h 23"/>
                          <a:gd name="T82" fmla="*/ 1 w 20"/>
                          <a:gd name="T83" fmla="*/ 5 h 23"/>
                          <a:gd name="T84" fmla="*/ 2 w 20"/>
                          <a:gd name="T85" fmla="*/ 4 h 23"/>
                          <a:gd name="T86" fmla="*/ 3 w 20"/>
                          <a:gd name="T87" fmla="*/ 2 h 23"/>
                          <a:gd name="T88" fmla="*/ 5 w 20"/>
                          <a:gd name="T89" fmla="*/ 2 h 23"/>
                          <a:gd name="T90" fmla="*/ 7 w 20"/>
                          <a:gd name="T91" fmla="*/ 0 h 23"/>
                          <a:gd name="T92" fmla="*/ 11 w 20"/>
                          <a:gd name="T93" fmla="*/ 3 h 23"/>
                          <a:gd name="T94" fmla="*/ 12 w 20"/>
                          <a:gd name="T95" fmla="*/ 4 h 23"/>
                          <a:gd name="T96" fmla="*/ 13 w 20"/>
                          <a:gd name="T97" fmla="*/ 5 h 23"/>
                          <a:gd name="T98" fmla="*/ 13 w 20"/>
                          <a:gd name="T99" fmla="*/ 4 h 23"/>
                          <a:gd name="T100" fmla="*/ 16 w 20"/>
                          <a:gd name="T101" fmla="*/ 5 h 23"/>
                          <a:gd name="T102" fmla="*/ 18 w 20"/>
                          <a:gd name="T103"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 h="23">
                            <a:moveTo>
                              <a:pt x="18" y="6"/>
                            </a:moveTo>
                            <a:lnTo>
                              <a:pt x="19" y="6"/>
                            </a:lnTo>
                            <a:lnTo>
                              <a:pt x="20" y="7"/>
                            </a:lnTo>
                            <a:lnTo>
                              <a:pt x="20" y="10"/>
                            </a:lnTo>
                            <a:lnTo>
                              <a:pt x="16" y="9"/>
                            </a:lnTo>
                            <a:lnTo>
                              <a:pt x="18" y="11"/>
                            </a:lnTo>
                            <a:lnTo>
                              <a:pt x="18" y="13"/>
                            </a:lnTo>
                            <a:lnTo>
                              <a:pt x="17" y="13"/>
                            </a:lnTo>
                            <a:lnTo>
                              <a:pt x="11" y="10"/>
                            </a:lnTo>
                            <a:lnTo>
                              <a:pt x="10" y="11"/>
                            </a:lnTo>
                            <a:lnTo>
                              <a:pt x="14" y="14"/>
                            </a:lnTo>
                            <a:lnTo>
                              <a:pt x="16" y="14"/>
                            </a:lnTo>
                            <a:lnTo>
                              <a:pt x="18" y="14"/>
                            </a:lnTo>
                            <a:lnTo>
                              <a:pt x="20" y="15"/>
                            </a:lnTo>
                            <a:lnTo>
                              <a:pt x="20" y="20"/>
                            </a:lnTo>
                            <a:lnTo>
                              <a:pt x="20" y="20"/>
                            </a:lnTo>
                            <a:lnTo>
                              <a:pt x="20" y="22"/>
                            </a:lnTo>
                            <a:lnTo>
                              <a:pt x="11" y="16"/>
                            </a:lnTo>
                            <a:lnTo>
                              <a:pt x="10" y="14"/>
                            </a:lnTo>
                            <a:lnTo>
                              <a:pt x="9" y="14"/>
                            </a:lnTo>
                            <a:lnTo>
                              <a:pt x="8" y="17"/>
                            </a:lnTo>
                            <a:lnTo>
                              <a:pt x="10" y="19"/>
                            </a:lnTo>
                            <a:lnTo>
                              <a:pt x="10" y="23"/>
                            </a:lnTo>
                            <a:lnTo>
                              <a:pt x="8" y="23"/>
                            </a:lnTo>
                            <a:lnTo>
                              <a:pt x="7" y="23"/>
                            </a:lnTo>
                            <a:lnTo>
                              <a:pt x="5" y="22"/>
                            </a:lnTo>
                            <a:lnTo>
                              <a:pt x="5" y="21"/>
                            </a:lnTo>
                            <a:lnTo>
                              <a:pt x="7" y="20"/>
                            </a:lnTo>
                            <a:lnTo>
                              <a:pt x="6" y="19"/>
                            </a:lnTo>
                            <a:lnTo>
                              <a:pt x="4" y="18"/>
                            </a:lnTo>
                            <a:lnTo>
                              <a:pt x="4" y="16"/>
                            </a:lnTo>
                            <a:lnTo>
                              <a:pt x="3" y="15"/>
                            </a:lnTo>
                            <a:lnTo>
                              <a:pt x="2" y="14"/>
                            </a:lnTo>
                            <a:lnTo>
                              <a:pt x="1" y="13"/>
                            </a:lnTo>
                            <a:lnTo>
                              <a:pt x="0" y="11"/>
                            </a:lnTo>
                            <a:lnTo>
                              <a:pt x="0" y="9"/>
                            </a:lnTo>
                            <a:lnTo>
                              <a:pt x="2" y="11"/>
                            </a:lnTo>
                            <a:lnTo>
                              <a:pt x="2" y="9"/>
                            </a:lnTo>
                            <a:lnTo>
                              <a:pt x="0" y="5"/>
                            </a:lnTo>
                            <a:lnTo>
                              <a:pt x="0" y="4"/>
                            </a:lnTo>
                            <a:lnTo>
                              <a:pt x="0" y="2"/>
                            </a:lnTo>
                            <a:lnTo>
                              <a:pt x="1" y="5"/>
                            </a:lnTo>
                            <a:lnTo>
                              <a:pt x="2" y="4"/>
                            </a:lnTo>
                            <a:lnTo>
                              <a:pt x="3" y="2"/>
                            </a:lnTo>
                            <a:lnTo>
                              <a:pt x="5" y="2"/>
                            </a:lnTo>
                            <a:lnTo>
                              <a:pt x="7" y="0"/>
                            </a:lnTo>
                            <a:lnTo>
                              <a:pt x="11" y="3"/>
                            </a:lnTo>
                            <a:lnTo>
                              <a:pt x="12" y="4"/>
                            </a:lnTo>
                            <a:lnTo>
                              <a:pt x="13" y="5"/>
                            </a:lnTo>
                            <a:lnTo>
                              <a:pt x="13" y="4"/>
                            </a:lnTo>
                            <a:lnTo>
                              <a:pt x="16" y="5"/>
                            </a:lnTo>
                            <a:lnTo>
                              <a:pt x="18" y="6"/>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79" name="Freeform 1170">
                        <a:extLst>
                          <a:ext uri="{FF2B5EF4-FFF2-40B4-BE49-F238E27FC236}">
                            <a16:creationId xmlns:a16="http://schemas.microsoft.com/office/drawing/2014/main" xmlns="" id="{E34A5D8F-C05D-C54E-A066-8F6A8CE8797B}"/>
                          </a:ext>
                        </a:extLst>
                      </p:cNvPr>
                      <p:cNvSpPr/>
                      <p:nvPr/>
                    </p:nvSpPr>
                    <p:spPr>
                      <a:xfrm>
                        <a:off x="1238250" y="3097213"/>
                        <a:ext cx="39688" cy="63500"/>
                      </a:xfrm>
                      <a:custGeom>
                        <a:avLst/>
                        <a:gdLst>
                          <a:gd name="T0" fmla="*/ 15 w 25"/>
                          <a:gd name="T1" fmla="*/ 10 h 40"/>
                          <a:gd name="T2" fmla="*/ 18 w 25"/>
                          <a:gd name="T3" fmla="*/ 14 h 40"/>
                          <a:gd name="T4" fmla="*/ 17 w 25"/>
                          <a:gd name="T5" fmla="*/ 16 h 40"/>
                          <a:gd name="T6" fmla="*/ 18 w 25"/>
                          <a:gd name="T7" fmla="*/ 17 h 40"/>
                          <a:gd name="T8" fmla="*/ 22 w 25"/>
                          <a:gd name="T9" fmla="*/ 22 h 40"/>
                          <a:gd name="T10" fmla="*/ 18 w 25"/>
                          <a:gd name="T11" fmla="*/ 21 h 40"/>
                          <a:gd name="T12" fmla="*/ 19 w 25"/>
                          <a:gd name="T13" fmla="*/ 24 h 40"/>
                          <a:gd name="T14" fmla="*/ 21 w 25"/>
                          <a:gd name="T15" fmla="*/ 24 h 40"/>
                          <a:gd name="T16" fmla="*/ 23 w 25"/>
                          <a:gd name="T17" fmla="*/ 27 h 40"/>
                          <a:gd name="T18" fmla="*/ 23 w 25"/>
                          <a:gd name="T19" fmla="*/ 29 h 40"/>
                          <a:gd name="T20" fmla="*/ 25 w 25"/>
                          <a:gd name="T21" fmla="*/ 29 h 40"/>
                          <a:gd name="T22" fmla="*/ 24 w 25"/>
                          <a:gd name="T23" fmla="*/ 31 h 40"/>
                          <a:gd name="T24" fmla="*/ 24 w 25"/>
                          <a:gd name="T25" fmla="*/ 34 h 40"/>
                          <a:gd name="T26" fmla="*/ 25 w 25"/>
                          <a:gd name="T27" fmla="*/ 36 h 40"/>
                          <a:gd name="T28" fmla="*/ 25 w 25"/>
                          <a:gd name="T29" fmla="*/ 40 h 40"/>
                          <a:gd name="T30" fmla="*/ 22 w 25"/>
                          <a:gd name="T31" fmla="*/ 40 h 40"/>
                          <a:gd name="T32" fmla="*/ 19 w 25"/>
                          <a:gd name="T33" fmla="*/ 35 h 40"/>
                          <a:gd name="T34" fmla="*/ 17 w 25"/>
                          <a:gd name="T35" fmla="*/ 31 h 40"/>
                          <a:gd name="T36" fmla="*/ 13 w 25"/>
                          <a:gd name="T37" fmla="*/ 27 h 40"/>
                          <a:gd name="T38" fmla="*/ 11 w 25"/>
                          <a:gd name="T39" fmla="*/ 26 h 40"/>
                          <a:gd name="T40" fmla="*/ 11 w 25"/>
                          <a:gd name="T41" fmla="*/ 24 h 40"/>
                          <a:gd name="T42" fmla="*/ 12 w 25"/>
                          <a:gd name="T43" fmla="*/ 20 h 40"/>
                          <a:gd name="T44" fmla="*/ 11 w 25"/>
                          <a:gd name="T45" fmla="*/ 18 h 40"/>
                          <a:gd name="T46" fmla="*/ 7 w 25"/>
                          <a:gd name="T47" fmla="*/ 19 h 40"/>
                          <a:gd name="T48" fmla="*/ 6 w 25"/>
                          <a:gd name="T49" fmla="*/ 15 h 40"/>
                          <a:gd name="T50" fmla="*/ 8 w 25"/>
                          <a:gd name="T51" fmla="*/ 5 h 40"/>
                          <a:gd name="T52" fmla="*/ 6 w 25"/>
                          <a:gd name="T53" fmla="*/ 8 h 40"/>
                          <a:gd name="T54" fmla="*/ 2 w 25"/>
                          <a:gd name="T55" fmla="*/ 10 h 40"/>
                          <a:gd name="T56" fmla="*/ 1 w 25"/>
                          <a:gd name="T57" fmla="*/ 8 h 40"/>
                          <a:gd name="T58" fmla="*/ 2 w 25"/>
                          <a:gd name="T59" fmla="*/ 2 h 40"/>
                          <a:gd name="T60" fmla="*/ 2 w 25"/>
                          <a:gd name="T61" fmla="*/ 0 h 40"/>
                          <a:gd name="T62" fmla="*/ 6 w 25"/>
                          <a:gd name="T63" fmla="*/ 1 h 40"/>
                          <a:gd name="T64" fmla="*/ 8 w 25"/>
                          <a:gd name="T65" fmla="*/ 0 h 40"/>
                          <a:gd name="T66" fmla="*/ 10 w 25"/>
                          <a:gd name="T67" fmla="*/ 4 h 40"/>
                          <a:gd name="T68" fmla="*/ 10 w 25"/>
                          <a:gd name="T69" fmla="*/ 7 h 40"/>
                          <a:gd name="T70" fmla="*/ 14 w 25"/>
                          <a:gd name="T71" fmla="*/ 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 h="40">
                            <a:moveTo>
                              <a:pt x="14" y="8"/>
                            </a:moveTo>
                            <a:lnTo>
                              <a:pt x="15" y="10"/>
                            </a:lnTo>
                            <a:lnTo>
                              <a:pt x="18" y="13"/>
                            </a:lnTo>
                            <a:lnTo>
                              <a:pt x="18" y="14"/>
                            </a:lnTo>
                            <a:lnTo>
                              <a:pt x="18" y="16"/>
                            </a:lnTo>
                            <a:lnTo>
                              <a:pt x="17" y="16"/>
                            </a:lnTo>
                            <a:lnTo>
                              <a:pt x="17" y="17"/>
                            </a:lnTo>
                            <a:lnTo>
                              <a:pt x="18" y="17"/>
                            </a:lnTo>
                            <a:lnTo>
                              <a:pt x="19" y="17"/>
                            </a:lnTo>
                            <a:lnTo>
                              <a:pt x="22" y="22"/>
                            </a:lnTo>
                            <a:lnTo>
                              <a:pt x="17" y="19"/>
                            </a:lnTo>
                            <a:lnTo>
                              <a:pt x="18" y="21"/>
                            </a:lnTo>
                            <a:lnTo>
                              <a:pt x="19" y="22"/>
                            </a:lnTo>
                            <a:lnTo>
                              <a:pt x="19" y="24"/>
                            </a:lnTo>
                            <a:lnTo>
                              <a:pt x="20" y="24"/>
                            </a:lnTo>
                            <a:lnTo>
                              <a:pt x="21" y="24"/>
                            </a:lnTo>
                            <a:lnTo>
                              <a:pt x="23" y="25"/>
                            </a:lnTo>
                            <a:lnTo>
                              <a:pt x="23" y="27"/>
                            </a:lnTo>
                            <a:lnTo>
                              <a:pt x="22" y="27"/>
                            </a:lnTo>
                            <a:lnTo>
                              <a:pt x="23" y="29"/>
                            </a:lnTo>
                            <a:lnTo>
                              <a:pt x="24" y="28"/>
                            </a:lnTo>
                            <a:lnTo>
                              <a:pt x="25" y="29"/>
                            </a:lnTo>
                            <a:lnTo>
                              <a:pt x="25" y="31"/>
                            </a:lnTo>
                            <a:lnTo>
                              <a:pt x="24" y="31"/>
                            </a:lnTo>
                            <a:lnTo>
                              <a:pt x="23" y="35"/>
                            </a:lnTo>
                            <a:lnTo>
                              <a:pt x="24" y="34"/>
                            </a:lnTo>
                            <a:lnTo>
                              <a:pt x="25" y="34"/>
                            </a:lnTo>
                            <a:lnTo>
                              <a:pt x="25" y="36"/>
                            </a:lnTo>
                            <a:lnTo>
                              <a:pt x="25" y="37"/>
                            </a:lnTo>
                            <a:lnTo>
                              <a:pt x="25" y="40"/>
                            </a:lnTo>
                            <a:lnTo>
                              <a:pt x="24" y="39"/>
                            </a:lnTo>
                            <a:lnTo>
                              <a:pt x="22" y="40"/>
                            </a:lnTo>
                            <a:lnTo>
                              <a:pt x="20" y="33"/>
                            </a:lnTo>
                            <a:lnTo>
                              <a:pt x="19" y="35"/>
                            </a:lnTo>
                            <a:lnTo>
                              <a:pt x="18" y="34"/>
                            </a:lnTo>
                            <a:lnTo>
                              <a:pt x="17" y="31"/>
                            </a:lnTo>
                            <a:lnTo>
                              <a:pt x="16" y="29"/>
                            </a:lnTo>
                            <a:lnTo>
                              <a:pt x="13" y="27"/>
                            </a:lnTo>
                            <a:lnTo>
                              <a:pt x="12" y="27"/>
                            </a:lnTo>
                            <a:lnTo>
                              <a:pt x="11" y="26"/>
                            </a:lnTo>
                            <a:lnTo>
                              <a:pt x="8" y="25"/>
                            </a:lnTo>
                            <a:lnTo>
                              <a:pt x="11" y="24"/>
                            </a:lnTo>
                            <a:lnTo>
                              <a:pt x="10" y="21"/>
                            </a:lnTo>
                            <a:lnTo>
                              <a:pt x="12" y="20"/>
                            </a:lnTo>
                            <a:lnTo>
                              <a:pt x="12" y="18"/>
                            </a:lnTo>
                            <a:lnTo>
                              <a:pt x="11" y="18"/>
                            </a:lnTo>
                            <a:lnTo>
                              <a:pt x="9" y="18"/>
                            </a:lnTo>
                            <a:lnTo>
                              <a:pt x="7" y="19"/>
                            </a:lnTo>
                            <a:lnTo>
                              <a:pt x="6" y="17"/>
                            </a:lnTo>
                            <a:lnTo>
                              <a:pt x="6" y="15"/>
                            </a:lnTo>
                            <a:lnTo>
                              <a:pt x="8" y="13"/>
                            </a:lnTo>
                            <a:lnTo>
                              <a:pt x="8" y="5"/>
                            </a:lnTo>
                            <a:lnTo>
                              <a:pt x="7" y="5"/>
                            </a:lnTo>
                            <a:lnTo>
                              <a:pt x="6" y="8"/>
                            </a:lnTo>
                            <a:lnTo>
                              <a:pt x="4" y="8"/>
                            </a:lnTo>
                            <a:lnTo>
                              <a:pt x="2" y="10"/>
                            </a:lnTo>
                            <a:lnTo>
                              <a:pt x="0" y="10"/>
                            </a:lnTo>
                            <a:lnTo>
                              <a:pt x="1" y="8"/>
                            </a:lnTo>
                            <a:lnTo>
                              <a:pt x="4" y="4"/>
                            </a:lnTo>
                            <a:lnTo>
                              <a:pt x="2" y="2"/>
                            </a:lnTo>
                            <a:lnTo>
                              <a:pt x="2" y="1"/>
                            </a:lnTo>
                            <a:lnTo>
                              <a:pt x="2" y="0"/>
                            </a:lnTo>
                            <a:lnTo>
                              <a:pt x="5" y="0"/>
                            </a:lnTo>
                            <a:lnTo>
                              <a:pt x="6" y="1"/>
                            </a:lnTo>
                            <a:lnTo>
                              <a:pt x="7" y="0"/>
                            </a:lnTo>
                            <a:lnTo>
                              <a:pt x="8" y="0"/>
                            </a:lnTo>
                            <a:lnTo>
                              <a:pt x="10" y="2"/>
                            </a:lnTo>
                            <a:lnTo>
                              <a:pt x="10" y="4"/>
                            </a:lnTo>
                            <a:lnTo>
                              <a:pt x="9" y="6"/>
                            </a:lnTo>
                            <a:lnTo>
                              <a:pt x="10" y="7"/>
                            </a:lnTo>
                            <a:lnTo>
                              <a:pt x="12" y="7"/>
                            </a:lnTo>
                            <a:lnTo>
                              <a:pt x="14" y="8"/>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80" name="Freeform 1171">
                        <a:extLst>
                          <a:ext uri="{FF2B5EF4-FFF2-40B4-BE49-F238E27FC236}">
                            <a16:creationId xmlns:a16="http://schemas.microsoft.com/office/drawing/2014/main" xmlns="" id="{8C3C1743-822E-9640-8B81-0E088678FF11}"/>
                          </a:ext>
                        </a:extLst>
                      </p:cNvPr>
                      <p:cNvSpPr/>
                      <p:nvPr/>
                    </p:nvSpPr>
                    <p:spPr>
                      <a:xfrm>
                        <a:off x="1238250" y="3097213"/>
                        <a:ext cx="39688" cy="63500"/>
                      </a:xfrm>
                      <a:custGeom>
                        <a:avLst/>
                        <a:gdLst>
                          <a:gd name="T0" fmla="*/ 15 w 25"/>
                          <a:gd name="T1" fmla="*/ 10 h 40"/>
                          <a:gd name="T2" fmla="*/ 18 w 25"/>
                          <a:gd name="T3" fmla="*/ 14 h 40"/>
                          <a:gd name="T4" fmla="*/ 17 w 25"/>
                          <a:gd name="T5" fmla="*/ 16 h 40"/>
                          <a:gd name="T6" fmla="*/ 18 w 25"/>
                          <a:gd name="T7" fmla="*/ 17 h 40"/>
                          <a:gd name="T8" fmla="*/ 22 w 25"/>
                          <a:gd name="T9" fmla="*/ 22 h 40"/>
                          <a:gd name="T10" fmla="*/ 18 w 25"/>
                          <a:gd name="T11" fmla="*/ 21 h 40"/>
                          <a:gd name="T12" fmla="*/ 19 w 25"/>
                          <a:gd name="T13" fmla="*/ 24 h 40"/>
                          <a:gd name="T14" fmla="*/ 21 w 25"/>
                          <a:gd name="T15" fmla="*/ 24 h 40"/>
                          <a:gd name="T16" fmla="*/ 23 w 25"/>
                          <a:gd name="T17" fmla="*/ 27 h 40"/>
                          <a:gd name="T18" fmla="*/ 23 w 25"/>
                          <a:gd name="T19" fmla="*/ 29 h 40"/>
                          <a:gd name="T20" fmla="*/ 25 w 25"/>
                          <a:gd name="T21" fmla="*/ 29 h 40"/>
                          <a:gd name="T22" fmla="*/ 24 w 25"/>
                          <a:gd name="T23" fmla="*/ 31 h 40"/>
                          <a:gd name="T24" fmla="*/ 24 w 25"/>
                          <a:gd name="T25" fmla="*/ 34 h 40"/>
                          <a:gd name="T26" fmla="*/ 25 w 25"/>
                          <a:gd name="T27" fmla="*/ 36 h 40"/>
                          <a:gd name="T28" fmla="*/ 25 w 25"/>
                          <a:gd name="T29" fmla="*/ 40 h 40"/>
                          <a:gd name="T30" fmla="*/ 22 w 25"/>
                          <a:gd name="T31" fmla="*/ 40 h 40"/>
                          <a:gd name="T32" fmla="*/ 19 w 25"/>
                          <a:gd name="T33" fmla="*/ 35 h 40"/>
                          <a:gd name="T34" fmla="*/ 17 w 25"/>
                          <a:gd name="T35" fmla="*/ 31 h 40"/>
                          <a:gd name="T36" fmla="*/ 13 w 25"/>
                          <a:gd name="T37" fmla="*/ 27 h 40"/>
                          <a:gd name="T38" fmla="*/ 11 w 25"/>
                          <a:gd name="T39" fmla="*/ 26 h 40"/>
                          <a:gd name="T40" fmla="*/ 11 w 25"/>
                          <a:gd name="T41" fmla="*/ 24 h 40"/>
                          <a:gd name="T42" fmla="*/ 12 w 25"/>
                          <a:gd name="T43" fmla="*/ 20 h 40"/>
                          <a:gd name="T44" fmla="*/ 11 w 25"/>
                          <a:gd name="T45" fmla="*/ 18 h 40"/>
                          <a:gd name="T46" fmla="*/ 7 w 25"/>
                          <a:gd name="T47" fmla="*/ 19 h 40"/>
                          <a:gd name="T48" fmla="*/ 6 w 25"/>
                          <a:gd name="T49" fmla="*/ 15 h 40"/>
                          <a:gd name="T50" fmla="*/ 8 w 25"/>
                          <a:gd name="T51" fmla="*/ 5 h 40"/>
                          <a:gd name="T52" fmla="*/ 6 w 25"/>
                          <a:gd name="T53" fmla="*/ 8 h 40"/>
                          <a:gd name="T54" fmla="*/ 2 w 25"/>
                          <a:gd name="T55" fmla="*/ 10 h 40"/>
                          <a:gd name="T56" fmla="*/ 1 w 25"/>
                          <a:gd name="T57" fmla="*/ 8 h 40"/>
                          <a:gd name="T58" fmla="*/ 2 w 25"/>
                          <a:gd name="T59" fmla="*/ 2 h 40"/>
                          <a:gd name="T60" fmla="*/ 2 w 25"/>
                          <a:gd name="T61" fmla="*/ 0 h 40"/>
                          <a:gd name="T62" fmla="*/ 6 w 25"/>
                          <a:gd name="T63" fmla="*/ 1 h 40"/>
                          <a:gd name="T64" fmla="*/ 8 w 25"/>
                          <a:gd name="T65" fmla="*/ 0 h 40"/>
                          <a:gd name="T66" fmla="*/ 10 w 25"/>
                          <a:gd name="T67" fmla="*/ 4 h 40"/>
                          <a:gd name="T68" fmla="*/ 10 w 25"/>
                          <a:gd name="T69" fmla="*/ 7 h 40"/>
                          <a:gd name="T70" fmla="*/ 14 w 25"/>
                          <a:gd name="T71" fmla="*/ 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 h="40">
                            <a:moveTo>
                              <a:pt x="14" y="8"/>
                            </a:moveTo>
                            <a:lnTo>
                              <a:pt x="15" y="10"/>
                            </a:lnTo>
                            <a:lnTo>
                              <a:pt x="18" y="13"/>
                            </a:lnTo>
                            <a:lnTo>
                              <a:pt x="18" y="14"/>
                            </a:lnTo>
                            <a:lnTo>
                              <a:pt x="18" y="16"/>
                            </a:lnTo>
                            <a:lnTo>
                              <a:pt x="17" y="16"/>
                            </a:lnTo>
                            <a:lnTo>
                              <a:pt x="17" y="17"/>
                            </a:lnTo>
                            <a:lnTo>
                              <a:pt x="18" y="17"/>
                            </a:lnTo>
                            <a:lnTo>
                              <a:pt x="19" y="17"/>
                            </a:lnTo>
                            <a:lnTo>
                              <a:pt x="22" y="22"/>
                            </a:lnTo>
                            <a:lnTo>
                              <a:pt x="17" y="19"/>
                            </a:lnTo>
                            <a:lnTo>
                              <a:pt x="18" y="21"/>
                            </a:lnTo>
                            <a:lnTo>
                              <a:pt x="19" y="22"/>
                            </a:lnTo>
                            <a:lnTo>
                              <a:pt x="19" y="24"/>
                            </a:lnTo>
                            <a:lnTo>
                              <a:pt x="20" y="24"/>
                            </a:lnTo>
                            <a:lnTo>
                              <a:pt x="21" y="24"/>
                            </a:lnTo>
                            <a:lnTo>
                              <a:pt x="23" y="25"/>
                            </a:lnTo>
                            <a:lnTo>
                              <a:pt x="23" y="27"/>
                            </a:lnTo>
                            <a:lnTo>
                              <a:pt x="22" y="27"/>
                            </a:lnTo>
                            <a:lnTo>
                              <a:pt x="23" y="29"/>
                            </a:lnTo>
                            <a:lnTo>
                              <a:pt x="24" y="28"/>
                            </a:lnTo>
                            <a:lnTo>
                              <a:pt x="25" y="29"/>
                            </a:lnTo>
                            <a:lnTo>
                              <a:pt x="25" y="31"/>
                            </a:lnTo>
                            <a:lnTo>
                              <a:pt x="24" y="31"/>
                            </a:lnTo>
                            <a:lnTo>
                              <a:pt x="23" y="35"/>
                            </a:lnTo>
                            <a:lnTo>
                              <a:pt x="24" y="34"/>
                            </a:lnTo>
                            <a:lnTo>
                              <a:pt x="25" y="34"/>
                            </a:lnTo>
                            <a:lnTo>
                              <a:pt x="25" y="36"/>
                            </a:lnTo>
                            <a:lnTo>
                              <a:pt x="25" y="37"/>
                            </a:lnTo>
                            <a:lnTo>
                              <a:pt x="25" y="40"/>
                            </a:lnTo>
                            <a:lnTo>
                              <a:pt x="24" y="39"/>
                            </a:lnTo>
                            <a:lnTo>
                              <a:pt x="22" y="40"/>
                            </a:lnTo>
                            <a:lnTo>
                              <a:pt x="20" y="33"/>
                            </a:lnTo>
                            <a:lnTo>
                              <a:pt x="19" y="35"/>
                            </a:lnTo>
                            <a:lnTo>
                              <a:pt x="18" y="34"/>
                            </a:lnTo>
                            <a:lnTo>
                              <a:pt x="17" y="31"/>
                            </a:lnTo>
                            <a:lnTo>
                              <a:pt x="16" y="29"/>
                            </a:lnTo>
                            <a:lnTo>
                              <a:pt x="13" y="27"/>
                            </a:lnTo>
                            <a:lnTo>
                              <a:pt x="12" y="27"/>
                            </a:lnTo>
                            <a:lnTo>
                              <a:pt x="11" y="26"/>
                            </a:lnTo>
                            <a:lnTo>
                              <a:pt x="8" y="25"/>
                            </a:lnTo>
                            <a:lnTo>
                              <a:pt x="11" y="24"/>
                            </a:lnTo>
                            <a:lnTo>
                              <a:pt x="10" y="21"/>
                            </a:lnTo>
                            <a:lnTo>
                              <a:pt x="12" y="20"/>
                            </a:lnTo>
                            <a:lnTo>
                              <a:pt x="12" y="18"/>
                            </a:lnTo>
                            <a:lnTo>
                              <a:pt x="11" y="18"/>
                            </a:lnTo>
                            <a:lnTo>
                              <a:pt x="9" y="18"/>
                            </a:lnTo>
                            <a:lnTo>
                              <a:pt x="7" y="19"/>
                            </a:lnTo>
                            <a:lnTo>
                              <a:pt x="6" y="17"/>
                            </a:lnTo>
                            <a:lnTo>
                              <a:pt x="6" y="15"/>
                            </a:lnTo>
                            <a:lnTo>
                              <a:pt x="8" y="13"/>
                            </a:lnTo>
                            <a:lnTo>
                              <a:pt x="8" y="5"/>
                            </a:lnTo>
                            <a:lnTo>
                              <a:pt x="7" y="5"/>
                            </a:lnTo>
                            <a:lnTo>
                              <a:pt x="6" y="8"/>
                            </a:lnTo>
                            <a:lnTo>
                              <a:pt x="4" y="8"/>
                            </a:lnTo>
                            <a:lnTo>
                              <a:pt x="2" y="10"/>
                            </a:lnTo>
                            <a:lnTo>
                              <a:pt x="0" y="10"/>
                            </a:lnTo>
                            <a:lnTo>
                              <a:pt x="1" y="8"/>
                            </a:lnTo>
                            <a:lnTo>
                              <a:pt x="4" y="4"/>
                            </a:lnTo>
                            <a:lnTo>
                              <a:pt x="2" y="2"/>
                            </a:lnTo>
                            <a:lnTo>
                              <a:pt x="2" y="1"/>
                            </a:lnTo>
                            <a:lnTo>
                              <a:pt x="2" y="0"/>
                            </a:lnTo>
                            <a:lnTo>
                              <a:pt x="5" y="0"/>
                            </a:lnTo>
                            <a:lnTo>
                              <a:pt x="6" y="1"/>
                            </a:lnTo>
                            <a:lnTo>
                              <a:pt x="7" y="0"/>
                            </a:lnTo>
                            <a:lnTo>
                              <a:pt x="8" y="0"/>
                            </a:lnTo>
                            <a:lnTo>
                              <a:pt x="10" y="2"/>
                            </a:lnTo>
                            <a:lnTo>
                              <a:pt x="10" y="4"/>
                            </a:lnTo>
                            <a:lnTo>
                              <a:pt x="9" y="6"/>
                            </a:lnTo>
                            <a:lnTo>
                              <a:pt x="10" y="7"/>
                            </a:lnTo>
                            <a:lnTo>
                              <a:pt x="12" y="7"/>
                            </a:lnTo>
                            <a:lnTo>
                              <a:pt x="14" y="8"/>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81" name="Freeform 1172">
                        <a:extLst>
                          <a:ext uri="{FF2B5EF4-FFF2-40B4-BE49-F238E27FC236}">
                            <a16:creationId xmlns:a16="http://schemas.microsoft.com/office/drawing/2014/main" xmlns="" id="{2861104F-1ACA-7B46-A1E7-387A04731F20}"/>
                          </a:ext>
                        </a:extLst>
                      </p:cNvPr>
                      <p:cNvSpPr/>
                      <p:nvPr/>
                    </p:nvSpPr>
                    <p:spPr>
                      <a:xfrm>
                        <a:off x="1284288" y="3113088"/>
                        <a:ext cx="19050" cy="31750"/>
                      </a:xfrm>
                      <a:custGeom>
                        <a:avLst/>
                        <a:gdLst>
                          <a:gd name="T0" fmla="*/ 5 w 12"/>
                          <a:gd name="T1" fmla="*/ 16 h 20"/>
                          <a:gd name="T2" fmla="*/ 5 w 12"/>
                          <a:gd name="T3" fmla="*/ 17 h 20"/>
                          <a:gd name="T4" fmla="*/ 6 w 12"/>
                          <a:gd name="T5" fmla="*/ 15 h 20"/>
                          <a:gd name="T6" fmla="*/ 6 w 12"/>
                          <a:gd name="T7" fmla="*/ 14 h 20"/>
                          <a:gd name="T8" fmla="*/ 7 w 12"/>
                          <a:gd name="T9" fmla="*/ 15 h 20"/>
                          <a:gd name="T10" fmla="*/ 7 w 12"/>
                          <a:gd name="T11" fmla="*/ 18 h 20"/>
                          <a:gd name="T12" fmla="*/ 8 w 12"/>
                          <a:gd name="T13" fmla="*/ 19 h 20"/>
                          <a:gd name="T14" fmla="*/ 9 w 12"/>
                          <a:gd name="T15" fmla="*/ 20 h 20"/>
                          <a:gd name="T16" fmla="*/ 11 w 12"/>
                          <a:gd name="T17" fmla="*/ 20 h 20"/>
                          <a:gd name="T18" fmla="*/ 12 w 12"/>
                          <a:gd name="T19" fmla="*/ 20 h 20"/>
                          <a:gd name="T20" fmla="*/ 11 w 12"/>
                          <a:gd name="T21" fmla="*/ 18 h 20"/>
                          <a:gd name="T22" fmla="*/ 10 w 12"/>
                          <a:gd name="T23" fmla="*/ 16 h 20"/>
                          <a:gd name="T24" fmla="*/ 11 w 12"/>
                          <a:gd name="T25" fmla="*/ 9 h 20"/>
                          <a:gd name="T26" fmla="*/ 8 w 12"/>
                          <a:gd name="T27" fmla="*/ 0 h 20"/>
                          <a:gd name="T28" fmla="*/ 7 w 12"/>
                          <a:gd name="T29" fmla="*/ 0 h 20"/>
                          <a:gd name="T30" fmla="*/ 4 w 12"/>
                          <a:gd name="T31" fmla="*/ 1 h 20"/>
                          <a:gd name="T32" fmla="*/ 3 w 12"/>
                          <a:gd name="T33" fmla="*/ 2 h 20"/>
                          <a:gd name="T34" fmla="*/ 1 w 12"/>
                          <a:gd name="T35" fmla="*/ 3 h 20"/>
                          <a:gd name="T36" fmla="*/ 2 w 12"/>
                          <a:gd name="T37" fmla="*/ 4 h 20"/>
                          <a:gd name="T38" fmla="*/ 2 w 12"/>
                          <a:gd name="T39" fmla="*/ 5 h 20"/>
                          <a:gd name="T40" fmla="*/ 1 w 12"/>
                          <a:gd name="T41" fmla="*/ 6 h 20"/>
                          <a:gd name="T42" fmla="*/ 2 w 12"/>
                          <a:gd name="T43" fmla="*/ 7 h 20"/>
                          <a:gd name="T44" fmla="*/ 1 w 12"/>
                          <a:gd name="T45" fmla="*/ 9 h 20"/>
                          <a:gd name="T46" fmla="*/ 1 w 12"/>
                          <a:gd name="T47" fmla="*/ 10 h 20"/>
                          <a:gd name="T48" fmla="*/ 1 w 12"/>
                          <a:gd name="T49" fmla="*/ 11 h 20"/>
                          <a:gd name="T50" fmla="*/ 0 w 12"/>
                          <a:gd name="T51" fmla="*/ 13 h 20"/>
                          <a:gd name="T52" fmla="*/ 1 w 12"/>
                          <a:gd name="T53" fmla="*/ 15 h 20"/>
                          <a:gd name="T54" fmla="*/ 2 w 12"/>
                          <a:gd name="T55" fmla="*/ 15 h 20"/>
                          <a:gd name="T56" fmla="*/ 3 w 12"/>
                          <a:gd name="T57" fmla="*/ 14 h 20"/>
                          <a:gd name="T58" fmla="*/ 3 w 12"/>
                          <a:gd name="T59" fmla="*/ 11 h 20"/>
                          <a:gd name="T60" fmla="*/ 4 w 12"/>
                          <a:gd name="T61" fmla="*/ 13 h 20"/>
                          <a:gd name="T62" fmla="*/ 5 w 12"/>
                          <a:gd name="T63" fmla="*/ 13 h 20"/>
                          <a:gd name="T64" fmla="*/ 5 w 12"/>
                          <a:gd name="T65" fmla="*/ 8 h 20"/>
                          <a:gd name="T66" fmla="*/ 6 w 12"/>
                          <a:gd name="T67" fmla="*/ 13 h 20"/>
                          <a:gd name="T68" fmla="*/ 6 w 12"/>
                          <a:gd name="T69" fmla="*/ 14 h 20"/>
                          <a:gd name="T70" fmla="*/ 5 w 12"/>
                          <a:gd name="T71"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 h="20">
                            <a:moveTo>
                              <a:pt x="5" y="16"/>
                            </a:moveTo>
                            <a:lnTo>
                              <a:pt x="5" y="17"/>
                            </a:lnTo>
                            <a:lnTo>
                              <a:pt x="6" y="15"/>
                            </a:lnTo>
                            <a:lnTo>
                              <a:pt x="6" y="14"/>
                            </a:lnTo>
                            <a:lnTo>
                              <a:pt x="7" y="15"/>
                            </a:lnTo>
                            <a:lnTo>
                              <a:pt x="7" y="18"/>
                            </a:lnTo>
                            <a:lnTo>
                              <a:pt x="8" y="19"/>
                            </a:lnTo>
                            <a:lnTo>
                              <a:pt x="9" y="20"/>
                            </a:lnTo>
                            <a:lnTo>
                              <a:pt x="11" y="20"/>
                            </a:lnTo>
                            <a:lnTo>
                              <a:pt x="12" y="20"/>
                            </a:lnTo>
                            <a:lnTo>
                              <a:pt x="11" y="18"/>
                            </a:lnTo>
                            <a:lnTo>
                              <a:pt x="10" y="16"/>
                            </a:lnTo>
                            <a:lnTo>
                              <a:pt x="11" y="9"/>
                            </a:lnTo>
                            <a:lnTo>
                              <a:pt x="8" y="0"/>
                            </a:lnTo>
                            <a:lnTo>
                              <a:pt x="7" y="0"/>
                            </a:lnTo>
                            <a:lnTo>
                              <a:pt x="4" y="1"/>
                            </a:lnTo>
                            <a:lnTo>
                              <a:pt x="3" y="2"/>
                            </a:lnTo>
                            <a:lnTo>
                              <a:pt x="1" y="3"/>
                            </a:lnTo>
                            <a:lnTo>
                              <a:pt x="2" y="4"/>
                            </a:lnTo>
                            <a:lnTo>
                              <a:pt x="2" y="5"/>
                            </a:lnTo>
                            <a:lnTo>
                              <a:pt x="1" y="6"/>
                            </a:lnTo>
                            <a:lnTo>
                              <a:pt x="2" y="7"/>
                            </a:lnTo>
                            <a:lnTo>
                              <a:pt x="1" y="9"/>
                            </a:lnTo>
                            <a:lnTo>
                              <a:pt x="1" y="10"/>
                            </a:lnTo>
                            <a:lnTo>
                              <a:pt x="1" y="11"/>
                            </a:lnTo>
                            <a:lnTo>
                              <a:pt x="0" y="13"/>
                            </a:lnTo>
                            <a:lnTo>
                              <a:pt x="1" y="15"/>
                            </a:lnTo>
                            <a:lnTo>
                              <a:pt x="2" y="15"/>
                            </a:lnTo>
                            <a:lnTo>
                              <a:pt x="3" y="14"/>
                            </a:lnTo>
                            <a:lnTo>
                              <a:pt x="3" y="11"/>
                            </a:lnTo>
                            <a:lnTo>
                              <a:pt x="4" y="13"/>
                            </a:lnTo>
                            <a:lnTo>
                              <a:pt x="5" y="13"/>
                            </a:lnTo>
                            <a:lnTo>
                              <a:pt x="5" y="8"/>
                            </a:lnTo>
                            <a:lnTo>
                              <a:pt x="6" y="13"/>
                            </a:lnTo>
                            <a:lnTo>
                              <a:pt x="6" y="14"/>
                            </a:lnTo>
                            <a:lnTo>
                              <a:pt x="5" y="16"/>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82" name="Freeform 1173">
                        <a:extLst>
                          <a:ext uri="{FF2B5EF4-FFF2-40B4-BE49-F238E27FC236}">
                            <a16:creationId xmlns:a16="http://schemas.microsoft.com/office/drawing/2014/main" xmlns="" id="{1C544713-EFC8-5843-AC74-8926A591E0BA}"/>
                          </a:ext>
                        </a:extLst>
                      </p:cNvPr>
                      <p:cNvSpPr/>
                      <p:nvPr/>
                    </p:nvSpPr>
                    <p:spPr>
                      <a:xfrm>
                        <a:off x="1284288" y="3113088"/>
                        <a:ext cx="19050" cy="31750"/>
                      </a:xfrm>
                      <a:custGeom>
                        <a:avLst/>
                        <a:gdLst>
                          <a:gd name="T0" fmla="*/ 5 w 12"/>
                          <a:gd name="T1" fmla="*/ 16 h 20"/>
                          <a:gd name="T2" fmla="*/ 5 w 12"/>
                          <a:gd name="T3" fmla="*/ 17 h 20"/>
                          <a:gd name="T4" fmla="*/ 6 w 12"/>
                          <a:gd name="T5" fmla="*/ 15 h 20"/>
                          <a:gd name="T6" fmla="*/ 6 w 12"/>
                          <a:gd name="T7" fmla="*/ 14 h 20"/>
                          <a:gd name="T8" fmla="*/ 7 w 12"/>
                          <a:gd name="T9" fmla="*/ 15 h 20"/>
                          <a:gd name="T10" fmla="*/ 7 w 12"/>
                          <a:gd name="T11" fmla="*/ 18 h 20"/>
                          <a:gd name="T12" fmla="*/ 8 w 12"/>
                          <a:gd name="T13" fmla="*/ 19 h 20"/>
                          <a:gd name="T14" fmla="*/ 9 w 12"/>
                          <a:gd name="T15" fmla="*/ 20 h 20"/>
                          <a:gd name="T16" fmla="*/ 11 w 12"/>
                          <a:gd name="T17" fmla="*/ 20 h 20"/>
                          <a:gd name="T18" fmla="*/ 12 w 12"/>
                          <a:gd name="T19" fmla="*/ 20 h 20"/>
                          <a:gd name="T20" fmla="*/ 11 w 12"/>
                          <a:gd name="T21" fmla="*/ 18 h 20"/>
                          <a:gd name="T22" fmla="*/ 10 w 12"/>
                          <a:gd name="T23" fmla="*/ 16 h 20"/>
                          <a:gd name="T24" fmla="*/ 11 w 12"/>
                          <a:gd name="T25" fmla="*/ 9 h 20"/>
                          <a:gd name="T26" fmla="*/ 8 w 12"/>
                          <a:gd name="T27" fmla="*/ 0 h 20"/>
                          <a:gd name="T28" fmla="*/ 7 w 12"/>
                          <a:gd name="T29" fmla="*/ 0 h 20"/>
                          <a:gd name="T30" fmla="*/ 4 w 12"/>
                          <a:gd name="T31" fmla="*/ 1 h 20"/>
                          <a:gd name="T32" fmla="*/ 3 w 12"/>
                          <a:gd name="T33" fmla="*/ 2 h 20"/>
                          <a:gd name="T34" fmla="*/ 1 w 12"/>
                          <a:gd name="T35" fmla="*/ 3 h 20"/>
                          <a:gd name="T36" fmla="*/ 2 w 12"/>
                          <a:gd name="T37" fmla="*/ 4 h 20"/>
                          <a:gd name="T38" fmla="*/ 2 w 12"/>
                          <a:gd name="T39" fmla="*/ 5 h 20"/>
                          <a:gd name="T40" fmla="*/ 1 w 12"/>
                          <a:gd name="T41" fmla="*/ 6 h 20"/>
                          <a:gd name="T42" fmla="*/ 2 w 12"/>
                          <a:gd name="T43" fmla="*/ 7 h 20"/>
                          <a:gd name="T44" fmla="*/ 1 w 12"/>
                          <a:gd name="T45" fmla="*/ 9 h 20"/>
                          <a:gd name="T46" fmla="*/ 1 w 12"/>
                          <a:gd name="T47" fmla="*/ 10 h 20"/>
                          <a:gd name="T48" fmla="*/ 1 w 12"/>
                          <a:gd name="T49" fmla="*/ 11 h 20"/>
                          <a:gd name="T50" fmla="*/ 0 w 12"/>
                          <a:gd name="T51" fmla="*/ 13 h 20"/>
                          <a:gd name="T52" fmla="*/ 1 w 12"/>
                          <a:gd name="T53" fmla="*/ 15 h 20"/>
                          <a:gd name="T54" fmla="*/ 2 w 12"/>
                          <a:gd name="T55" fmla="*/ 15 h 20"/>
                          <a:gd name="T56" fmla="*/ 3 w 12"/>
                          <a:gd name="T57" fmla="*/ 14 h 20"/>
                          <a:gd name="T58" fmla="*/ 3 w 12"/>
                          <a:gd name="T59" fmla="*/ 11 h 20"/>
                          <a:gd name="T60" fmla="*/ 4 w 12"/>
                          <a:gd name="T61" fmla="*/ 13 h 20"/>
                          <a:gd name="T62" fmla="*/ 5 w 12"/>
                          <a:gd name="T63" fmla="*/ 13 h 20"/>
                          <a:gd name="T64" fmla="*/ 5 w 12"/>
                          <a:gd name="T65" fmla="*/ 8 h 20"/>
                          <a:gd name="T66" fmla="*/ 6 w 12"/>
                          <a:gd name="T67" fmla="*/ 13 h 20"/>
                          <a:gd name="T68" fmla="*/ 6 w 12"/>
                          <a:gd name="T69" fmla="*/ 14 h 20"/>
                          <a:gd name="T70" fmla="*/ 5 w 12"/>
                          <a:gd name="T71"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 h="20">
                            <a:moveTo>
                              <a:pt x="5" y="16"/>
                            </a:moveTo>
                            <a:lnTo>
                              <a:pt x="5" y="17"/>
                            </a:lnTo>
                            <a:lnTo>
                              <a:pt x="6" y="15"/>
                            </a:lnTo>
                            <a:lnTo>
                              <a:pt x="6" y="14"/>
                            </a:lnTo>
                            <a:lnTo>
                              <a:pt x="7" y="15"/>
                            </a:lnTo>
                            <a:lnTo>
                              <a:pt x="7" y="18"/>
                            </a:lnTo>
                            <a:lnTo>
                              <a:pt x="8" y="19"/>
                            </a:lnTo>
                            <a:lnTo>
                              <a:pt x="9" y="20"/>
                            </a:lnTo>
                            <a:lnTo>
                              <a:pt x="11" y="20"/>
                            </a:lnTo>
                            <a:lnTo>
                              <a:pt x="12" y="20"/>
                            </a:lnTo>
                            <a:lnTo>
                              <a:pt x="11" y="18"/>
                            </a:lnTo>
                            <a:lnTo>
                              <a:pt x="10" y="16"/>
                            </a:lnTo>
                            <a:lnTo>
                              <a:pt x="11" y="9"/>
                            </a:lnTo>
                            <a:lnTo>
                              <a:pt x="8" y="0"/>
                            </a:lnTo>
                            <a:lnTo>
                              <a:pt x="7" y="0"/>
                            </a:lnTo>
                            <a:lnTo>
                              <a:pt x="4" y="1"/>
                            </a:lnTo>
                            <a:lnTo>
                              <a:pt x="3" y="2"/>
                            </a:lnTo>
                            <a:lnTo>
                              <a:pt x="1" y="3"/>
                            </a:lnTo>
                            <a:lnTo>
                              <a:pt x="2" y="4"/>
                            </a:lnTo>
                            <a:lnTo>
                              <a:pt x="2" y="5"/>
                            </a:lnTo>
                            <a:lnTo>
                              <a:pt x="1" y="6"/>
                            </a:lnTo>
                            <a:lnTo>
                              <a:pt x="2" y="7"/>
                            </a:lnTo>
                            <a:lnTo>
                              <a:pt x="1" y="9"/>
                            </a:lnTo>
                            <a:lnTo>
                              <a:pt x="1" y="10"/>
                            </a:lnTo>
                            <a:lnTo>
                              <a:pt x="1" y="11"/>
                            </a:lnTo>
                            <a:lnTo>
                              <a:pt x="0" y="13"/>
                            </a:lnTo>
                            <a:lnTo>
                              <a:pt x="1" y="15"/>
                            </a:lnTo>
                            <a:lnTo>
                              <a:pt x="2" y="15"/>
                            </a:lnTo>
                            <a:lnTo>
                              <a:pt x="3" y="14"/>
                            </a:lnTo>
                            <a:lnTo>
                              <a:pt x="3" y="11"/>
                            </a:lnTo>
                            <a:lnTo>
                              <a:pt x="4" y="13"/>
                            </a:lnTo>
                            <a:lnTo>
                              <a:pt x="5" y="13"/>
                            </a:lnTo>
                            <a:lnTo>
                              <a:pt x="5" y="8"/>
                            </a:lnTo>
                            <a:lnTo>
                              <a:pt x="6" y="13"/>
                            </a:lnTo>
                            <a:lnTo>
                              <a:pt x="6" y="14"/>
                            </a:lnTo>
                            <a:lnTo>
                              <a:pt x="5" y="16"/>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83" name="Freeform 1174">
                        <a:extLst>
                          <a:ext uri="{FF2B5EF4-FFF2-40B4-BE49-F238E27FC236}">
                            <a16:creationId xmlns:a16="http://schemas.microsoft.com/office/drawing/2014/main" xmlns="" id="{B065497A-9783-914B-B41F-DF9D1C08F102}"/>
                          </a:ext>
                        </a:extLst>
                      </p:cNvPr>
                      <p:cNvSpPr/>
                      <p:nvPr/>
                    </p:nvSpPr>
                    <p:spPr>
                      <a:xfrm>
                        <a:off x="1250950" y="3141663"/>
                        <a:ext cx="9525" cy="20638"/>
                      </a:xfrm>
                      <a:custGeom>
                        <a:avLst/>
                        <a:gdLst>
                          <a:gd name="T0" fmla="*/ 3 w 6"/>
                          <a:gd name="T1" fmla="*/ 5 h 13"/>
                          <a:gd name="T2" fmla="*/ 3 w 6"/>
                          <a:gd name="T3" fmla="*/ 5 h 13"/>
                          <a:gd name="T4" fmla="*/ 6 w 6"/>
                          <a:gd name="T5" fmla="*/ 12 h 13"/>
                          <a:gd name="T6" fmla="*/ 5 w 6"/>
                          <a:gd name="T7" fmla="*/ 13 h 13"/>
                          <a:gd name="T8" fmla="*/ 4 w 6"/>
                          <a:gd name="T9" fmla="*/ 11 h 13"/>
                          <a:gd name="T10" fmla="*/ 0 w 6"/>
                          <a:gd name="T11" fmla="*/ 4 h 13"/>
                          <a:gd name="T12" fmla="*/ 0 w 6"/>
                          <a:gd name="T13" fmla="*/ 1 h 13"/>
                          <a:gd name="T14" fmla="*/ 0 w 6"/>
                          <a:gd name="T15" fmla="*/ 0 h 13"/>
                          <a:gd name="T16" fmla="*/ 2 w 6"/>
                          <a:gd name="T17" fmla="*/ 1 h 13"/>
                          <a:gd name="T18" fmla="*/ 3 w 6"/>
                          <a:gd name="T19"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3">
                            <a:moveTo>
                              <a:pt x="3" y="5"/>
                            </a:moveTo>
                            <a:lnTo>
                              <a:pt x="3" y="5"/>
                            </a:lnTo>
                            <a:lnTo>
                              <a:pt x="6" y="12"/>
                            </a:lnTo>
                            <a:lnTo>
                              <a:pt x="5" y="13"/>
                            </a:lnTo>
                            <a:lnTo>
                              <a:pt x="4" y="11"/>
                            </a:lnTo>
                            <a:lnTo>
                              <a:pt x="0" y="4"/>
                            </a:lnTo>
                            <a:lnTo>
                              <a:pt x="0" y="1"/>
                            </a:lnTo>
                            <a:lnTo>
                              <a:pt x="0" y="0"/>
                            </a:lnTo>
                            <a:lnTo>
                              <a:pt x="2" y="1"/>
                            </a:lnTo>
                            <a:lnTo>
                              <a:pt x="3" y="5"/>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84" name="Freeform 1175">
                        <a:extLst>
                          <a:ext uri="{FF2B5EF4-FFF2-40B4-BE49-F238E27FC236}">
                            <a16:creationId xmlns:a16="http://schemas.microsoft.com/office/drawing/2014/main" xmlns="" id="{EE1E6E04-9E7A-8448-88C3-06EDEA19FF36}"/>
                          </a:ext>
                        </a:extLst>
                      </p:cNvPr>
                      <p:cNvSpPr/>
                      <p:nvPr/>
                    </p:nvSpPr>
                    <p:spPr>
                      <a:xfrm>
                        <a:off x="1250950" y="3141663"/>
                        <a:ext cx="9525" cy="20638"/>
                      </a:xfrm>
                      <a:custGeom>
                        <a:avLst/>
                        <a:gdLst>
                          <a:gd name="T0" fmla="*/ 3 w 6"/>
                          <a:gd name="T1" fmla="*/ 5 h 13"/>
                          <a:gd name="T2" fmla="*/ 3 w 6"/>
                          <a:gd name="T3" fmla="*/ 5 h 13"/>
                          <a:gd name="T4" fmla="*/ 6 w 6"/>
                          <a:gd name="T5" fmla="*/ 12 h 13"/>
                          <a:gd name="T6" fmla="*/ 5 w 6"/>
                          <a:gd name="T7" fmla="*/ 13 h 13"/>
                          <a:gd name="T8" fmla="*/ 4 w 6"/>
                          <a:gd name="T9" fmla="*/ 11 h 13"/>
                          <a:gd name="T10" fmla="*/ 0 w 6"/>
                          <a:gd name="T11" fmla="*/ 4 h 13"/>
                          <a:gd name="T12" fmla="*/ 0 w 6"/>
                          <a:gd name="T13" fmla="*/ 1 h 13"/>
                          <a:gd name="T14" fmla="*/ 0 w 6"/>
                          <a:gd name="T15" fmla="*/ 0 h 13"/>
                          <a:gd name="T16" fmla="*/ 2 w 6"/>
                          <a:gd name="T17" fmla="*/ 1 h 13"/>
                          <a:gd name="T18" fmla="*/ 3 w 6"/>
                          <a:gd name="T19"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3">
                            <a:moveTo>
                              <a:pt x="3" y="5"/>
                            </a:moveTo>
                            <a:lnTo>
                              <a:pt x="3" y="5"/>
                            </a:lnTo>
                            <a:lnTo>
                              <a:pt x="6" y="12"/>
                            </a:lnTo>
                            <a:lnTo>
                              <a:pt x="5" y="13"/>
                            </a:lnTo>
                            <a:lnTo>
                              <a:pt x="4" y="11"/>
                            </a:lnTo>
                            <a:lnTo>
                              <a:pt x="0" y="4"/>
                            </a:lnTo>
                            <a:lnTo>
                              <a:pt x="0" y="1"/>
                            </a:lnTo>
                            <a:lnTo>
                              <a:pt x="0" y="0"/>
                            </a:lnTo>
                            <a:lnTo>
                              <a:pt x="2" y="1"/>
                            </a:lnTo>
                            <a:lnTo>
                              <a:pt x="3" y="5"/>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85" name="Freeform 1176">
                        <a:extLst>
                          <a:ext uri="{FF2B5EF4-FFF2-40B4-BE49-F238E27FC236}">
                            <a16:creationId xmlns:a16="http://schemas.microsoft.com/office/drawing/2014/main" xmlns="" id="{10E87ABB-7D21-C348-AD4C-BD245914354C}"/>
                          </a:ext>
                        </a:extLst>
                      </p:cNvPr>
                      <p:cNvSpPr/>
                      <p:nvPr/>
                    </p:nvSpPr>
                    <p:spPr>
                      <a:xfrm>
                        <a:off x="1287463" y="3138488"/>
                        <a:ext cx="4763" cy="11113"/>
                      </a:xfrm>
                      <a:custGeom>
                        <a:avLst/>
                        <a:gdLst>
                          <a:gd name="T0" fmla="*/ 0 w 3"/>
                          <a:gd name="T1" fmla="*/ 0 h 7"/>
                          <a:gd name="T2" fmla="*/ 3 w 3"/>
                          <a:gd name="T3" fmla="*/ 3 h 7"/>
                          <a:gd name="T4" fmla="*/ 3 w 3"/>
                          <a:gd name="T5" fmla="*/ 7 h 7"/>
                          <a:gd name="T6" fmla="*/ 2 w 3"/>
                          <a:gd name="T7" fmla="*/ 7 h 7"/>
                          <a:gd name="T8" fmla="*/ 0 w 3"/>
                          <a:gd name="T9" fmla="*/ 4 h 7"/>
                          <a:gd name="T10" fmla="*/ 1 w 3"/>
                          <a:gd name="T11" fmla="*/ 4 h 7"/>
                          <a:gd name="T12" fmla="*/ 0 w 3"/>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3" h="7">
                            <a:moveTo>
                              <a:pt x="0" y="0"/>
                            </a:moveTo>
                            <a:lnTo>
                              <a:pt x="3" y="3"/>
                            </a:lnTo>
                            <a:lnTo>
                              <a:pt x="3" y="7"/>
                            </a:lnTo>
                            <a:lnTo>
                              <a:pt x="2" y="7"/>
                            </a:lnTo>
                            <a:lnTo>
                              <a:pt x="0" y="4"/>
                            </a:lnTo>
                            <a:lnTo>
                              <a:pt x="1" y="4"/>
                            </a:lnTo>
                            <a:lnTo>
                              <a:pt x="0"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86" name="Freeform 1177">
                        <a:extLst>
                          <a:ext uri="{FF2B5EF4-FFF2-40B4-BE49-F238E27FC236}">
                            <a16:creationId xmlns:a16="http://schemas.microsoft.com/office/drawing/2014/main" xmlns="" id="{63CDF341-F47A-214F-AC8C-72A234AEC619}"/>
                          </a:ext>
                        </a:extLst>
                      </p:cNvPr>
                      <p:cNvSpPr/>
                      <p:nvPr/>
                    </p:nvSpPr>
                    <p:spPr>
                      <a:xfrm>
                        <a:off x="1287463" y="3138488"/>
                        <a:ext cx="4763" cy="11113"/>
                      </a:xfrm>
                      <a:custGeom>
                        <a:avLst/>
                        <a:gdLst>
                          <a:gd name="T0" fmla="*/ 0 w 3"/>
                          <a:gd name="T1" fmla="*/ 0 h 7"/>
                          <a:gd name="T2" fmla="*/ 3 w 3"/>
                          <a:gd name="T3" fmla="*/ 3 h 7"/>
                          <a:gd name="T4" fmla="*/ 3 w 3"/>
                          <a:gd name="T5" fmla="*/ 7 h 7"/>
                          <a:gd name="T6" fmla="*/ 2 w 3"/>
                          <a:gd name="T7" fmla="*/ 7 h 7"/>
                          <a:gd name="T8" fmla="*/ 0 w 3"/>
                          <a:gd name="T9" fmla="*/ 4 h 7"/>
                          <a:gd name="T10" fmla="*/ 1 w 3"/>
                          <a:gd name="T11" fmla="*/ 4 h 7"/>
                          <a:gd name="T12" fmla="*/ 0 w 3"/>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3" h="7">
                            <a:moveTo>
                              <a:pt x="0" y="0"/>
                            </a:moveTo>
                            <a:lnTo>
                              <a:pt x="3" y="3"/>
                            </a:lnTo>
                            <a:lnTo>
                              <a:pt x="3" y="7"/>
                            </a:lnTo>
                            <a:lnTo>
                              <a:pt x="2" y="7"/>
                            </a:lnTo>
                            <a:lnTo>
                              <a:pt x="0" y="4"/>
                            </a:lnTo>
                            <a:lnTo>
                              <a:pt x="1" y="4"/>
                            </a:lnTo>
                            <a:lnTo>
                              <a:pt x="0" y="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grpSp>
              </p:grpSp>
              <p:grpSp>
                <p:nvGrpSpPr>
                  <p:cNvPr id="46" name="Group 45">
                    <a:extLst>
                      <a:ext uri="{FF2B5EF4-FFF2-40B4-BE49-F238E27FC236}">
                        <a16:creationId xmlns:a16="http://schemas.microsoft.com/office/drawing/2014/main" xmlns="" id="{7DCB5ED2-9AF8-4C4B-8BB7-0AFB14F4DDF7}"/>
                      </a:ext>
                    </a:extLst>
                  </p:cNvPr>
                  <p:cNvGrpSpPr/>
                  <p:nvPr/>
                </p:nvGrpSpPr>
                <p:grpSpPr>
                  <a:xfrm>
                    <a:off x="1076325" y="1420813"/>
                    <a:ext cx="1987551" cy="2176463"/>
                    <a:chOff x="1076325" y="1420813"/>
                    <a:chExt cx="1987551" cy="2176463"/>
                  </a:xfrm>
                  <a:grpFill/>
                </p:grpSpPr>
                <p:sp>
                  <p:nvSpPr>
                    <p:cNvPr id="73" name="Freeform 103">
                      <a:extLst>
                        <a:ext uri="{FF2B5EF4-FFF2-40B4-BE49-F238E27FC236}">
                          <a16:creationId xmlns:a16="http://schemas.microsoft.com/office/drawing/2014/main" xmlns="" id="{612AF649-62D0-F843-983B-73055D18C347}"/>
                        </a:ext>
                      </a:extLst>
                    </p:cNvPr>
                    <p:cNvSpPr/>
                    <p:nvPr/>
                  </p:nvSpPr>
                  <p:spPr>
                    <a:xfrm>
                      <a:off x="1136650" y="2951163"/>
                      <a:ext cx="187325" cy="207963"/>
                    </a:xfrm>
                    <a:custGeom>
                      <a:avLst/>
                      <a:gdLst>
                        <a:gd name="T0" fmla="*/ 10 w 118"/>
                        <a:gd name="T1" fmla="*/ 24 h 131"/>
                        <a:gd name="T2" fmla="*/ 22 w 118"/>
                        <a:gd name="T3" fmla="*/ 18 h 131"/>
                        <a:gd name="T4" fmla="*/ 26 w 118"/>
                        <a:gd name="T5" fmla="*/ 12 h 131"/>
                        <a:gd name="T6" fmla="*/ 34 w 118"/>
                        <a:gd name="T7" fmla="*/ 5 h 131"/>
                        <a:gd name="T8" fmla="*/ 44 w 118"/>
                        <a:gd name="T9" fmla="*/ 7 h 131"/>
                        <a:gd name="T10" fmla="*/ 53 w 118"/>
                        <a:gd name="T11" fmla="*/ 20 h 131"/>
                        <a:gd name="T12" fmla="*/ 61 w 118"/>
                        <a:gd name="T13" fmla="*/ 28 h 131"/>
                        <a:gd name="T14" fmla="*/ 84 w 118"/>
                        <a:gd name="T15" fmla="*/ 70 h 131"/>
                        <a:gd name="T16" fmla="*/ 87 w 118"/>
                        <a:gd name="T17" fmla="*/ 76 h 131"/>
                        <a:gd name="T18" fmla="*/ 103 w 118"/>
                        <a:gd name="T19" fmla="*/ 91 h 131"/>
                        <a:gd name="T20" fmla="*/ 117 w 118"/>
                        <a:gd name="T21" fmla="*/ 115 h 131"/>
                        <a:gd name="T22" fmla="*/ 117 w 118"/>
                        <a:gd name="T23" fmla="*/ 123 h 131"/>
                        <a:gd name="T24" fmla="*/ 110 w 118"/>
                        <a:gd name="T25" fmla="*/ 129 h 131"/>
                        <a:gd name="T26" fmla="*/ 106 w 118"/>
                        <a:gd name="T27" fmla="*/ 131 h 131"/>
                        <a:gd name="T28" fmla="*/ 107 w 118"/>
                        <a:gd name="T29" fmla="*/ 125 h 131"/>
                        <a:gd name="T30" fmla="*/ 110 w 118"/>
                        <a:gd name="T31" fmla="*/ 123 h 131"/>
                        <a:gd name="T32" fmla="*/ 106 w 118"/>
                        <a:gd name="T33" fmla="*/ 118 h 131"/>
                        <a:gd name="T34" fmla="*/ 105 w 118"/>
                        <a:gd name="T35" fmla="*/ 108 h 131"/>
                        <a:gd name="T36" fmla="*/ 102 w 118"/>
                        <a:gd name="T37" fmla="*/ 100 h 131"/>
                        <a:gd name="T38" fmla="*/ 99 w 118"/>
                        <a:gd name="T39" fmla="*/ 100 h 131"/>
                        <a:gd name="T40" fmla="*/ 94 w 118"/>
                        <a:gd name="T41" fmla="*/ 103 h 131"/>
                        <a:gd name="T42" fmla="*/ 91 w 118"/>
                        <a:gd name="T43" fmla="*/ 107 h 131"/>
                        <a:gd name="T44" fmla="*/ 90 w 118"/>
                        <a:gd name="T45" fmla="*/ 111 h 131"/>
                        <a:gd name="T46" fmla="*/ 86 w 118"/>
                        <a:gd name="T47" fmla="*/ 107 h 131"/>
                        <a:gd name="T48" fmla="*/ 90 w 118"/>
                        <a:gd name="T49" fmla="*/ 97 h 131"/>
                        <a:gd name="T50" fmla="*/ 91 w 118"/>
                        <a:gd name="T51" fmla="*/ 93 h 131"/>
                        <a:gd name="T52" fmla="*/ 85 w 118"/>
                        <a:gd name="T53" fmla="*/ 83 h 131"/>
                        <a:gd name="T54" fmla="*/ 81 w 118"/>
                        <a:gd name="T55" fmla="*/ 80 h 131"/>
                        <a:gd name="T56" fmla="*/ 79 w 118"/>
                        <a:gd name="T57" fmla="*/ 77 h 131"/>
                        <a:gd name="T58" fmla="*/ 76 w 118"/>
                        <a:gd name="T59" fmla="*/ 72 h 131"/>
                        <a:gd name="T60" fmla="*/ 73 w 118"/>
                        <a:gd name="T61" fmla="*/ 71 h 131"/>
                        <a:gd name="T62" fmla="*/ 70 w 118"/>
                        <a:gd name="T63" fmla="*/ 72 h 131"/>
                        <a:gd name="T64" fmla="*/ 72 w 118"/>
                        <a:gd name="T65" fmla="*/ 68 h 131"/>
                        <a:gd name="T66" fmla="*/ 68 w 118"/>
                        <a:gd name="T67" fmla="*/ 65 h 131"/>
                        <a:gd name="T68" fmla="*/ 68 w 118"/>
                        <a:gd name="T69" fmla="*/ 61 h 131"/>
                        <a:gd name="T70" fmla="*/ 66 w 118"/>
                        <a:gd name="T71" fmla="*/ 60 h 131"/>
                        <a:gd name="T72" fmla="*/ 75 w 118"/>
                        <a:gd name="T73" fmla="*/ 62 h 131"/>
                        <a:gd name="T74" fmla="*/ 72 w 118"/>
                        <a:gd name="T75" fmla="*/ 57 h 131"/>
                        <a:gd name="T76" fmla="*/ 68 w 118"/>
                        <a:gd name="T77" fmla="*/ 52 h 131"/>
                        <a:gd name="T78" fmla="*/ 66 w 118"/>
                        <a:gd name="T79" fmla="*/ 51 h 131"/>
                        <a:gd name="T80" fmla="*/ 63 w 118"/>
                        <a:gd name="T81" fmla="*/ 50 h 131"/>
                        <a:gd name="T82" fmla="*/ 65 w 118"/>
                        <a:gd name="T83" fmla="*/ 48 h 131"/>
                        <a:gd name="T84" fmla="*/ 64 w 118"/>
                        <a:gd name="T85" fmla="*/ 45 h 131"/>
                        <a:gd name="T86" fmla="*/ 59 w 118"/>
                        <a:gd name="T87" fmla="*/ 45 h 131"/>
                        <a:gd name="T88" fmla="*/ 57 w 118"/>
                        <a:gd name="T89" fmla="*/ 43 h 131"/>
                        <a:gd name="T90" fmla="*/ 47 w 118"/>
                        <a:gd name="T91" fmla="*/ 31 h 131"/>
                        <a:gd name="T92" fmla="*/ 39 w 118"/>
                        <a:gd name="T93" fmla="*/ 13 h 131"/>
                        <a:gd name="T94" fmla="*/ 45 w 118"/>
                        <a:gd name="T95" fmla="*/ 39 h 131"/>
                        <a:gd name="T96" fmla="*/ 38 w 118"/>
                        <a:gd name="T97" fmla="*/ 36 h 131"/>
                        <a:gd name="T98" fmla="*/ 34 w 118"/>
                        <a:gd name="T99" fmla="*/ 33 h 131"/>
                        <a:gd name="T100" fmla="*/ 32 w 118"/>
                        <a:gd name="T101" fmla="*/ 25 h 131"/>
                        <a:gd name="T102" fmla="*/ 27 w 118"/>
                        <a:gd name="T103" fmla="*/ 28 h 131"/>
                        <a:gd name="T104" fmla="*/ 22 w 118"/>
                        <a:gd name="T105" fmla="*/ 23 h 131"/>
                        <a:gd name="T106" fmla="*/ 19 w 118"/>
                        <a:gd name="T107" fmla="*/ 24 h 131"/>
                        <a:gd name="T108" fmla="*/ 22 w 118"/>
                        <a:gd name="T109" fmla="*/ 26 h 131"/>
                        <a:gd name="T110" fmla="*/ 26 w 118"/>
                        <a:gd name="T111" fmla="*/ 31 h 131"/>
                        <a:gd name="T112" fmla="*/ 30 w 118"/>
                        <a:gd name="T113" fmla="*/ 35 h 131"/>
                        <a:gd name="T114" fmla="*/ 25 w 118"/>
                        <a:gd name="T115" fmla="*/ 39 h 131"/>
                        <a:gd name="T116" fmla="*/ 17 w 118"/>
                        <a:gd name="T117" fmla="*/ 38 h 131"/>
                        <a:gd name="T118" fmla="*/ 10 w 118"/>
                        <a:gd name="T119" fmla="*/ 30 h 131"/>
                        <a:gd name="T120" fmla="*/ 0 w 118"/>
                        <a:gd name="T121" fmla="*/ 1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 h="131">
                          <a:moveTo>
                            <a:pt x="2" y="12"/>
                          </a:moveTo>
                          <a:lnTo>
                            <a:pt x="7" y="15"/>
                          </a:lnTo>
                          <a:lnTo>
                            <a:pt x="10" y="23"/>
                          </a:lnTo>
                          <a:lnTo>
                            <a:pt x="10" y="24"/>
                          </a:lnTo>
                          <a:lnTo>
                            <a:pt x="11" y="24"/>
                          </a:lnTo>
                          <a:lnTo>
                            <a:pt x="14" y="23"/>
                          </a:lnTo>
                          <a:lnTo>
                            <a:pt x="18" y="19"/>
                          </a:lnTo>
                          <a:lnTo>
                            <a:pt x="22" y="18"/>
                          </a:lnTo>
                          <a:lnTo>
                            <a:pt x="24" y="15"/>
                          </a:lnTo>
                          <a:lnTo>
                            <a:pt x="24" y="14"/>
                          </a:lnTo>
                          <a:lnTo>
                            <a:pt x="24" y="13"/>
                          </a:lnTo>
                          <a:lnTo>
                            <a:pt x="26" y="12"/>
                          </a:lnTo>
                          <a:lnTo>
                            <a:pt x="26" y="11"/>
                          </a:lnTo>
                          <a:lnTo>
                            <a:pt x="27" y="8"/>
                          </a:lnTo>
                          <a:lnTo>
                            <a:pt x="28" y="6"/>
                          </a:lnTo>
                          <a:lnTo>
                            <a:pt x="34" y="5"/>
                          </a:lnTo>
                          <a:lnTo>
                            <a:pt x="39" y="0"/>
                          </a:lnTo>
                          <a:lnTo>
                            <a:pt x="41" y="0"/>
                          </a:lnTo>
                          <a:lnTo>
                            <a:pt x="42" y="2"/>
                          </a:lnTo>
                          <a:lnTo>
                            <a:pt x="44" y="7"/>
                          </a:lnTo>
                          <a:lnTo>
                            <a:pt x="45" y="8"/>
                          </a:lnTo>
                          <a:lnTo>
                            <a:pt x="47" y="8"/>
                          </a:lnTo>
                          <a:lnTo>
                            <a:pt x="50" y="17"/>
                          </a:lnTo>
                          <a:lnTo>
                            <a:pt x="53" y="20"/>
                          </a:lnTo>
                          <a:lnTo>
                            <a:pt x="55" y="24"/>
                          </a:lnTo>
                          <a:lnTo>
                            <a:pt x="55" y="24"/>
                          </a:lnTo>
                          <a:lnTo>
                            <a:pt x="55" y="26"/>
                          </a:lnTo>
                          <a:lnTo>
                            <a:pt x="61" y="28"/>
                          </a:lnTo>
                          <a:lnTo>
                            <a:pt x="78" y="59"/>
                          </a:lnTo>
                          <a:lnTo>
                            <a:pt x="79" y="59"/>
                          </a:lnTo>
                          <a:lnTo>
                            <a:pt x="80" y="64"/>
                          </a:lnTo>
                          <a:lnTo>
                            <a:pt x="84" y="70"/>
                          </a:lnTo>
                          <a:lnTo>
                            <a:pt x="84" y="71"/>
                          </a:lnTo>
                          <a:lnTo>
                            <a:pt x="84" y="72"/>
                          </a:lnTo>
                          <a:lnTo>
                            <a:pt x="84" y="74"/>
                          </a:lnTo>
                          <a:lnTo>
                            <a:pt x="87" y="76"/>
                          </a:lnTo>
                          <a:lnTo>
                            <a:pt x="89" y="83"/>
                          </a:lnTo>
                          <a:lnTo>
                            <a:pt x="91" y="87"/>
                          </a:lnTo>
                          <a:lnTo>
                            <a:pt x="94" y="89"/>
                          </a:lnTo>
                          <a:lnTo>
                            <a:pt x="103" y="91"/>
                          </a:lnTo>
                          <a:lnTo>
                            <a:pt x="112" y="98"/>
                          </a:lnTo>
                          <a:lnTo>
                            <a:pt x="116" y="99"/>
                          </a:lnTo>
                          <a:lnTo>
                            <a:pt x="118" y="102"/>
                          </a:lnTo>
                          <a:lnTo>
                            <a:pt x="117" y="115"/>
                          </a:lnTo>
                          <a:lnTo>
                            <a:pt x="118" y="119"/>
                          </a:lnTo>
                          <a:lnTo>
                            <a:pt x="118" y="121"/>
                          </a:lnTo>
                          <a:lnTo>
                            <a:pt x="117" y="122"/>
                          </a:lnTo>
                          <a:lnTo>
                            <a:pt x="117" y="123"/>
                          </a:lnTo>
                          <a:lnTo>
                            <a:pt x="116" y="125"/>
                          </a:lnTo>
                          <a:lnTo>
                            <a:pt x="114" y="124"/>
                          </a:lnTo>
                          <a:lnTo>
                            <a:pt x="111" y="129"/>
                          </a:lnTo>
                          <a:lnTo>
                            <a:pt x="110" y="129"/>
                          </a:lnTo>
                          <a:lnTo>
                            <a:pt x="109" y="129"/>
                          </a:lnTo>
                          <a:lnTo>
                            <a:pt x="107" y="131"/>
                          </a:lnTo>
                          <a:lnTo>
                            <a:pt x="106" y="129"/>
                          </a:lnTo>
                          <a:lnTo>
                            <a:pt x="106" y="131"/>
                          </a:lnTo>
                          <a:lnTo>
                            <a:pt x="105" y="131"/>
                          </a:lnTo>
                          <a:lnTo>
                            <a:pt x="104" y="125"/>
                          </a:lnTo>
                          <a:lnTo>
                            <a:pt x="106" y="124"/>
                          </a:lnTo>
                          <a:lnTo>
                            <a:pt x="107" y="125"/>
                          </a:lnTo>
                          <a:lnTo>
                            <a:pt x="108" y="124"/>
                          </a:lnTo>
                          <a:lnTo>
                            <a:pt x="109" y="124"/>
                          </a:lnTo>
                          <a:lnTo>
                            <a:pt x="109" y="123"/>
                          </a:lnTo>
                          <a:lnTo>
                            <a:pt x="110" y="123"/>
                          </a:lnTo>
                          <a:lnTo>
                            <a:pt x="109" y="118"/>
                          </a:lnTo>
                          <a:lnTo>
                            <a:pt x="108" y="117"/>
                          </a:lnTo>
                          <a:lnTo>
                            <a:pt x="107" y="118"/>
                          </a:lnTo>
                          <a:lnTo>
                            <a:pt x="106" y="118"/>
                          </a:lnTo>
                          <a:lnTo>
                            <a:pt x="106" y="118"/>
                          </a:lnTo>
                          <a:lnTo>
                            <a:pt x="106" y="112"/>
                          </a:lnTo>
                          <a:lnTo>
                            <a:pt x="105" y="110"/>
                          </a:lnTo>
                          <a:lnTo>
                            <a:pt x="105" y="108"/>
                          </a:lnTo>
                          <a:lnTo>
                            <a:pt x="103" y="104"/>
                          </a:lnTo>
                          <a:lnTo>
                            <a:pt x="102" y="101"/>
                          </a:lnTo>
                          <a:lnTo>
                            <a:pt x="102" y="102"/>
                          </a:lnTo>
                          <a:lnTo>
                            <a:pt x="102" y="100"/>
                          </a:lnTo>
                          <a:lnTo>
                            <a:pt x="103" y="99"/>
                          </a:lnTo>
                          <a:lnTo>
                            <a:pt x="102" y="98"/>
                          </a:lnTo>
                          <a:lnTo>
                            <a:pt x="101" y="98"/>
                          </a:lnTo>
                          <a:lnTo>
                            <a:pt x="99" y="100"/>
                          </a:lnTo>
                          <a:lnTo>
                            <a:pt x="98" y="101"/>
                          </a:lnTo>
                          <a:lnTo>
                            <a:pt x="97" y="103"/>
                          </a:lnTo>
                          <a:lnTo>
                            <a:pt x="95" y="102"/>
                          </a:lnTo>
                          <a:lnTo>
                            <a:pt x="94" y="103"/>
                          </a:lnTo>
                          <a:lnTo>
                            <a:pt x="92" y="104"/>
                          </a:lnTo>
                          <a:lnTo>
                            <a:pt x="93" y="105"/>
                          </a:lnTo>
                          <a:lnTo>
                            <a:pt x="92" y="107"/>
                          </a:lnTo>
                          <a:lnTo>
                            <a:pt x="91" y="107"/>
                          </a:lnTo>
                          <a:lnTo>
                            <a:pt x="91" y="108"/>
                          </a:lnTo>
                          <a:lnTo>
                            <a:pt x="90" y="110"/>
                          </a:lnTo>
                          <a:lnTo>
                            <a:pt x="90" y="110"/>
                          </a:lnTo>
                          <a:lnTo>
                            <a:pt x="90" y="111"/>
                          </a:lnTo>
                          <a:lnTo>
                            <a:pt x="88" y="113"/>
                          </a:lnTo>
                          <a:lnTo>
                            <a:pt x="86" y="110"/>
                          </a:lnTo>
                          <a:lnTo>
                            <a:pt x="86" y="108"/>
                          </a:lnTo>
                          <a:lnTo>
                            <a:pt x="86" y="107"/>
                          </a:lnTo>
                          <a:lnTo>
                            <a:pt x="87" y="106"/>
                          </a:lnTo>
                          <a:lnTo>
                            <a:pt x="88" y="105"/>
                          </a:lnTo>
                          <a:lnTo>
                            <a:pt x="90" y="101"/>
                          </a:lnTo>
                          <a:lnTo>
                            <a:pt x="90" y="97"/>
                          </a:lnTo>
                          <a:lnTo>
                            <a:pt x="91" y="96"/>
                          </a:lnTo>
                          <a:lnTo>
                            <a:pt x="95" y="96"/>
                          </a:lnTo>
                          <a:lnTo>
                            <a:pt x="95" y="95"/>
                          </a:lnTo>
                          <a:lnTo>
                            <a:pt x="91" y="93"/>
                          </a:lnTo>
                          <a:lnTo>
                            <a:pt x="89" y="91"/>
                          </a:lnTo>
                          <a:lnTo>
                            <a:pt x="87" y="90"/>
                          </a:lnTo>
                          <a:lnTo>
                            <a:pt x="85" y="88"/>
                          </a:lnTo>
                          <a:lnTo>
                            <a:pt x="85" y="83"/>
                          </a:lnTo>
                          <a:lnTo>
                            <a:pt x="82" y="83"/>
                          </a:lnTo>
                          <a:lnTo>
                            <a:pt x="82" y="82"/>
                          </a:lnTo>
                          <a:lnTo>
                            <a:pt x="82" y="81"/>
                          </a:lnTo>
                          <a:lnTo>
                            <a:pt x="81" y="80"/>
                          </a:lnTo>
                          <a:lnTo>
                            <a:pt x="78" y="79"/>
                          </a:lnTo>
                          <a:lnTo>
                            <a:pt x="75" y="75"/>
                          </a:lnTo>
                          <a:lnTo>
                            <a:pt x="75" y="74"/>
                          </a:lnTo>
                          <a:lnTo>
                            <a:pt x="79" y="77"/>
                          </a:lnTo>
                          <a:lnTo>
                            <a:pt x="79" y="77"/>
                          </a:lnTo>
                          <a:lnTo>
                            <a:pt x="78" y="74"/>
                          </a:lnTo>
                          <a:lnTo>
                            <a:pt x="78" y="72"/>
                          </a:lnTo>
                          <a:lnTo>
                            <a:pt x="76" y="72"/>
                          </a:lnTo>
                          <a:lnTo>
                            <a:pt x="75" y="73"/>
                          </a:lnTo>
                          <a:lnTo>
                            <a:pt x="74" y="73"/>
                          </a:lnTo>
                          <a:lnTo>
                            <a:pt x="73" y="72"/>
                          </a:lnTo>
                          <a:lnTo>
                            <a:pt x="73" y="71"/>
                          </a:lnTo>
                          <a:lnTo>
                            <a:pt x="72" y="71"/>
                          </a:lnTo>
                          <a:lnTo>
                            <a:pt x="71" y="71"/>
                          </a:lnTo>
                          <a:lnTo>
                            <a:pt x="71" y="71"/>
                          </a:lnTo>
                          <a:lnTo>
                            <a:pt x="70" y="72"/>
                          </a:lnTo>
                          <a:lnTo>
                            <a:pt x="68" y="70"/>
                          </a:lnTo>
                          <a:lnTo>
                            <a:pt x="68" y="69"/>
                          </a:lnTo>
                          <a:lnTo>
                            <a:pt x="68" y="68"/>
                          </a:lnTo>
                          <a:lnTo>
                            <a:pt x="72" y="68"/>
                          </a:lnTo>
                          <a:lnTo>
                            <a:pt x="73" y="66"/>
                          </a:lnTo>
                          <a:lnTo>
                            <a:pt x="70" y="66"/>
                          </a:lnTo>
                          <a:lnTo>
                            <a:pt x="69" y="66"/>
                          </a:lnTo>
                          <a:lnTo>
                            <a:pt x="68" y="65"/>
                          </a:lnTo>
                          <a:lnTo>
                            <a:pt x="70" y="64"/>
                          </a:lnTo>
                          <a:lnTo>
                            <a:pt x="69" y="63"/>
                          </a:lnTo>
                          <a:lnTo>
                            <a:pt x="68" y="63"/>
                          </a:lnTo>
                          <a:lnTo>
                            <a:pt x="68" y="61"/>
                          </a:lnTo>
                          <a:lnTo>
                            <a:pt x="69" y="60"/>
                          </a:lnTo>
                          <a:lnTo>
                            <a:pt x="69" y="60"/>
                          </a:lnTo>
                          <a:lnTo>
                            <a:pt x="66" y="60"/>
                          </a:lnTo>
                          <a:lnTo>
                            <a:pt x="66" y="60"/>
                          </a:lnTo>
                          <a:lnTo>
                            <a:pt x="66" y="57"/>
                          </a:lnTo>
                          <a:lnTo>
                            <a:pt x="72" y="60"/>
                          </a:lnTo>
                          <a:lnTo>
                            <a:pt x="73" y="62"/>
                          </a:lnTo>
                          <a:lnTo>
                            <a:pt x="75" y="62"/>
                          </a:lnTo>
                          <a:lnTo>
                            <a:pt x="74" y="62"/>
                          </a:lnTo>
                          <a:lnTo>
                            <a:pt x="73" y="60"/>
                          </a:lnTo>
                          <a:lnTo>
                            <a:pt x="72" y="58"/>
                          </a:lnTo>
                          <a:lnTo>
                            <a:pt x="72" y="57"/>
                          </a:lnTo>
                          <a:lnTo>
                            <a:pt x="71" y="58"/>
                          </a:lnTo>
                          <a:lnTo>
                            <a:pt x="68" y="54"/>
                          </a:lnTo>
                          <a:lnTo>
                            <a:pt x="67" y="53"/>
                          </a:lnTo>
                          <a:lnTo>
                            <a:pt x="68" y="52"/>
                          </a:lnTo>
                          <a:lnTo>
                            <a:pt x="71" y="52"/>
                          </a:lnTo>
                          <a:lnTo>
                            <a:pt x="72" y="52"/>
                          </a:lnTo>
                          <a:lnTo>
                            <a:pt x="71" y="51"/>
                          </a:lnTo>
                          <a:lnTo>
                            <a:pt x="66" y="51"/>
                          </a:lnTo>
                          <a:lnTo>
                            <a:pt x="66" y="53"/>
                          </a:lnTo>
                          <a:lnTo>
                            <a:pt x="65" y="54"/>
                          </a:lnTo>
                          <a:lnTo>
                            <a:pt x="63" y="51"/>
                          </a:lnTo>
                          <a:lnTo>
                            <a:pt x="63" y="50"/>
                          </a:lnTo>
                          <a:lnTo>
                            <a:pt x="65" y="49"/>
                          </a:lnTo>
                          <a:lnTo>
                            <a:pt x="68" y="47"/>
                          </a:lnTo>
                          <a:lnTo>
                            <a:pt x="67" y="46"/>
                          </a:lnTo>
                          <a:lnTo>
                            <a:pt x="65" y="48"/>
                          </a:lnTo>
                          <a:lnTo>
                            <a:pt x="65" y="47"/>
                          </a:lnTo>
                          <a:lnTo>
                            <a:pt x="66" y="44"/>
                          </a:lnTo>
                          <a:lnTo>
                            <a:pt x="65" y="44"/>
                          </a:lnTo>
                          <a:lnTo>
                            <a:pt x="64" y="45"/>
                          </a:lnTo>
                          <a:lnTo>
                            <a:pt x="63" y="47"/>
                          </a:lnTo>
                          <a:lnTo>
                            <a:pt x="62" y="48"/>
                          </a:lnTo>
                          <a:lnTo>
                            <a:pt x="60" y="47"/>
                          </a:lnTo>
                          <a:lnTo>
                            <a:pt x="59" y="45"/>
                          </a:lnTo>
                          <a:lnTo>
                            <a:pt x="59" y="43"/>
                          </a:lnTo>
                          <a:lnTo>
                            <a:pt x="58" y="42"/>
                          </a:lnTo>
                          <a:lnTo>
                            <a:pt x="58" y="42"/>
                          </a:lnTo>
                          <a:lnTo>
                            <a:pt x="57" y="43"/>
                          </a:lnTo>
                          <a:lnTo>
                            <a:pt x="52" y="39"/>
                          </a:lnTo>
                          <a:lnTo>
                            <a:pt x="49" y="38"/>
                          </a:lnTo>
                          <a:lnTo>
                            <a:pt x="46" y="32"/>
                          </a:lnTo>
                          <a:lnTo>
                            <a:pt x="47" y="31"/>
                          </a:lnTo>
                          <a:lnTo>
                            <a:pt x="46" y="27"/>
                          </a:lnTo>
                          <a:lnTo>
                            <a:pt x="45" y="28"/>
                          </a:lnTo>
                          <a:lnTo>
                            <a:pt x="40" y="11"/>
                          </a:lnTo>
                          <a:lnTo>
                            <a:pt x="39" y="13"/>
                          </a:lnTo>
                          <a:lnTo>
                            <a:pt x="40" y="17"/>
                          </a:lnTo>
                          <a:lnTo>
                            <a:pt x="40" y="18"/>
                          </a:lnTo>
                          <a:lnTo>
                            <a:pt x="39" y="17"/>
                          </a:lnTo>
                          <a:lnTo>
                            <a:pt x="45" y="39"/>
                          </a:lnTo>
                          <a:lnTo>
                            <a:pt x="43" y="43"/>
                          </a:lnTo>
                          <a:lnTo>
                            <a:pt x="41" y="43"/>
                          </a:lnTo>
                          <a:lnTo>
                            <a:pt x="40" y="37"/>
                          </a:lnTo>
                          <a:lnTo>
                            <a:pt x="38" y="36"/>
                          </a:lnTo>
                          <a:lnTo>
                            <a:pt x="38" y="38"/>
                          </a:lnTo>
                          <a:lnTo>
                            <a:pt x="33" y="38"/>
                          </a:lnTo>
                          <a:lnTo>
                            <a:pt x="33" y="33"/>
                          </a:lnTo>
                          <a:lnTo>
                            <a:pt x="34" y="33"/>
                          </a:lnTo>
                          <a:lnTo>
                            <a:pt x="33" y="32"/>
                          </a:lnTo>
                          <a:lnTo>
                            <a:pt x="31" y="29"/>
                          </a:lnTo>
                          <a:lnTo>
                            <a:pt x="31" y="26"/>
                          </a:lnTo>
                          <a:lnTo>
                            <a:pt x="32" y="25"/>
                          </a:lnTo>
                          <a:lnTo>
                            <a:pt x="30" y="24"/>
                          </a:lnTo>
                          <a:lnTo>
                            <a:pt x="29" y="24"/>
                          </a:lnTo>
                          <a:lnTo>
                            <a:pt x="29" y="27"/>
                          </a:lnTo>
                          <a:lnTo>
                            <a:pt x="27" y="28"/>
                          </a:lnTo>
                          <a:lnTo>
                            <a:pt x="26" y="26"/>
                          </a:lnTo>
                          <a:lnTo>
                            <a:pt x="23" y="22"/>
                          </a:lnTo>
                          <a:lnTo>
                            <a:pt x="22" y="22"/>
                          </a:lnTo>
                          <a:lnTo>
                            <a:pt x="22" y="23"/>
                          </a:lnTo>
                          <a:lnTo>
                            <a:pt x="22" y="24"/>
                          </a:lnTo>
                          <a:lnTo>
                            <a:pt x="19" y="21"/>
                          </a:lnTo>
                          <a:lnTo>
                            <a:pt x="19" y="23"/>
                          </a:lnTo>
                          <a:lnTo>
                            <a:pt x="19" y="24"/>
                          </a:lnTo>
                          <a:lnTo>
                            <a:pt x="17" y="24"/>
                          </a:lnTo>
                          <a:lnTo>
                            <a:pt x="17" y="25"/>
                          </a:lnTo>
                          <a:lnTo>
                            <a:pt x="20" y="25"/>
                          </a:lnTo>
                          <a:lnTo>
                            <a:pt x="22" y="26"/>
                          </a:lnTo>
                          <a:lnTo>
                            <a:pt x="23" y="28"/>
                          </a:lnTo>
                          <a:lnTo>
                            <a:pt x="23" y="28"/>
                          </a:lnTo>
                          <a:lnTo>
                            <a:pt x="26" y="30"/>
                          </a:lnTo>
                          <a:lnTo>
                            <a:pt x="26" y="31"/>
                          </a:lnTo>
                          <a:lnTo>
                            <a:pt x="26" y="32"/>
                          </a:lnTo>
                          <a:lnTo>
                            <a:pt x="27" y="31"/>
                          </a:lnTo>
                          <a:lnTo>
                            <a:pt x="28" y="31"/>
                          </a:lnTo>
                          <a:lnTo>
                            <a:pt x="30" y="35"/>
                          </a:lnTo>
                          <a:lnTo>
                            <a:pt x="30" y="39"/>
                          </a:lnTo>
                          <a:lnTo>
                            <a:pt x="28" y="40"/>
                          </a:lnTo>
                          <a:lnTo>
                            <a:pt x="26" y="40"/>
                          </a:lnTo>
                          <a:lnTo>
                            <a:pt x="25" y="39"/>
                          </a:lnTo>
                          <a:lnTo>
                            <a:pt x="25" y="39"/>
                          </a:lnTo>
                          <a:lnTo>
                            <a:pt x="25" y="41"/>
                          </a:lnTo>
                          <a:lnTo>
                            <a:pt x="22" y="42"/>
                          </a:lnTo>
                          <a:lnTo>
                            <a:pt x="17" y="38"/>
                          </a:lnTo>
                          <a:lnTo>
                            <a:pt x="14" y="37"/>
                          </a:lnTo>
                          <a:lnTo>
                            <a:pt x="11" y="34"/>
                          </a:lnTo>
                          <a:lnTo>
                            <a:pt x="9" y="33"/>
                          </a:lnTo>
                          <a:lnTo>
                            <a:pt x="10" y="30"/>
                          </a:lnTo>
                          <a:lnTo>
                            <a:pt x="9" y="30"/>
                          </a:lnTo>
                          <a:lnTo>
                            <a:pt x="7" y="30"/>
                          </a:lnTo>
                          <a:lnTo>
                            <a:pt x="1" y="22"/>
                          </a:lnTo>
                          <a:lnTo>
                            <a:pt x="0" y="19"/>
                          </a:lnTo>
                          <a:lnTo>
                            <a:pt x="1" y="13"/>
                          </a:lnTo>
                          <a:lnTo>
                            <a:pt x="2" y="12"/>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74" name="Freeform 104">
                      <a:extLst>
                        <a:ext uri="{FF2B5EF4-FFF2-40B4-BE49-F238E27FC236}">
                          <a16:creationId xmlns:a16="http://schemas.microsoft.com/office/drawing/2014/main" xmlns="" id="{F046FB39-ABCF-1947-BC02-7D32FCA896F5}"/>
                        </a:ext>
                      </a:extLst>
                    </p:cNvPr>
                    <p:cNvSpPr/>
                    <p:nvPr/>
                  </p:nvSpPr>
                  <p:spPr>
                    <a:xfrm>
                      <a:off x="1136650" y="2951163"/>
                      <a:ext cx="187325" cy="207963"/>
                    </a:xfrm>
                    <a:custGeom>
                      <a:avLst/>
                      <a:gdLst>
                        <a:gd name="T0" fmla="*/ 10 w 118"/>
                        <a:gd name="T1" fmla="*/ 24 h 131"/>
                        <a:gd name="T2" fmla="*/ 22 w 118"/>
                        <a:gd name="T3" fmla="*/ 18 h 131"/>
                        <a:gd name="T4" fmla="*/ 26 w 118"/>
                        <a:gd name="T5" fmla="*/ 12 h 131"/>
                        <a:gd name="T6" fmla="*/ 34 w 118"/>
                        <a:gd name="T7" fmla="*/ 5 h 131"/>
                        <a:gd name="T8" fmla="*/ 44 w 118"/>
                        <a:gd name="T9" fmla="*/ 7 h 131"/>
                        <a:gd name="T10" fmla="*/ 53 w 118"/>
                        <a:gd name="T11" fmla="*/ 20 h 131"/>
                        <a:gd name="T12" fmla="*/ 61 w 118"/>
                        <a:gd name="T13" fmla="*/ 28 h 131"/>
                        <a:gd name="T14" fmla="*/ 84 w 118"/>
                        <a:gd name="T15" fmla="*/ 70 h 131"/>
                        <a:gd name="T16" fmla="*/ 87 w 118"/>
                        <a:gd name="T17" fmla="*/ 76 h 131"/>
                        <a:gd name="T18" fmla="*/ 103 w 118"/>
                        <a:gd name="T19" fmla="*/ 91 h 131"/>
                        <a:gd name="T20" fmla="*/ 117 w 118"/>
                        <a:gd name="T21" fmla="*/ 115 h 131"/>
                        <a:gd name="T22" fmla="*/ 117 w 118"/>
                        <a:gd name="T23" fmla="*/ 123 h 131"/>
                        <a:gd name="T24" fmla="*/ 110 w 118"/>
                        <a:gd name="T25" fmla="*/ 129 h 131"/>
                        <a:gd name="T26" fmla="*/ 106 w 118"/>
                        <a:gd name="T27" fmla="*/ 131 h 131"/>
                        <a:gd name="T28" fmla="*/ 107 w 118"/>
                        <a:gd name="T29" fmla="*/ 125 h 131"/>
                        <a:gd name="T30" fmla="*/ 110 w 118"/>
                        <a:gd name="T31" fmla="*/ 123 h 131"/>
                        <a:gd name="T32" fmla="*/ 106 w 118"/>
                        <a:gd name="T33" fmla="*/ 118 h 131"/>
                        <a:gd name="T34" fmla="*/ 105 w 118"/>
                        <a:gd name="T35" fmla="*/ 108 h 131"/>
                        <a:gd name="T36" fmla="*/ 102 w 118"/>
                        <a:gd name="T37" fmla="*/ 100 h 131"/>
                        <a:gd name="T38" fmla="*/ 99 w 118"/>
                        <a:gd name="T39" fmla="*/ 100 h 131"/>
                        <a:gd name="T40" fmla="*/ 94 w 118"/>
                        <a:gd name="T41" fmla="*/ 103 h 131"/>
                        <a:gd name="T42" fmla="*/ 91 w 118"/>
                        <a:gd name="T43" fmla="*/ 107 h 131"/>
                        <a:gd name="T44" fmla="*/ 90 w 118"/>
                        <a:gd name="T45" fmla="*/ 111 h 131"/>
                        <a:gd name="T46" fmla="*/ 86 w 118"/>
                        <a:gd name="T47" fmla="*/ 107 h 131"/>
                        <a:gd name="T48" fmla="*/ 90 w 118"/>
                        <a:gd name="T49" fmla="*/ 97 h 131"/>
                        <a:gd name="T50" fmla="*/ 91 w 118"/>
                        <a:gd name="T51" fmla="*/ 93 h 131"/>
                        <a:gd name="T52" fmla="*/ 85 w 118"/>
                        <a:gd name="T53" fmla="*/ 83 h 131"/>
                        <a:gd name="T54" fmla="*/ 81 w 118"/>
                        <a:gd name="T55" fmla="*/ 80 h 131"/>
                        <a:gd name="T56" fmla="*/ 79 w 118"/>
                        <a:gd name="T57" fmla="*/ 77 h 131"/>
                        <a:gd name="T58" fmla="*/ 76 w 118"/>
                        <a:gd name="T59" fmla="*/ 72 h 131"/>
                        <a:gd name="T60" fmla="*/ 73 w 118"/>
                        <a:gd name="T61" fmla="*/ 71 h 131"/>
                        <a:gd name="T62" fmla="*/ 70 w 118"/>
                        <a:gd name="T63" fmla="*/ 72 h 131"/>
                        <a:gd name="T64" fmla="*/ 72 w 118"/>
                        <a:gd name="T65" fmla="*/ 68 h 131"/>
                        <a:gd name="T66" fmla="*/ 68 w 118"/>
                        <a:gd name="T67" fmla="*/ 65 h 131"/>
                        <a:gd name="T68" fmla="*/ 68 w 118"/>
                        <a:gd name="T69" fmla="*/ 61 h 131"/>
                        <a:gd name="T70" fmla="*/ 66 w 118"/>
                        <a:gd name="T71" fmla="*/ 60 h 131"/>
                        <a:gd name="T72" fmla="*/ 75 w 118"/>
                        <a:gd name="T73" fmla="*/ 62 h 131"/>
                        <a:gd name="T74" fmla="*/ 72 w 118"/>
                        <a:gd name="T75" fmla="*/ 57 h 131"/>
                        <a:gd name="T76" fmla="*/ 68 w 118"/>
                        <a:gd name="T77" fmla="*/ 52 h 131"/>
                        <a:gd name="T78" fmla="*/ 66 w 118"/>
                        <a:gd name="T79" fmla="*/ 51 h 131"/>
                        <a:gd name="T80" fmla="*/ 63 w 118"/>
                        <a:gd name="T81" fmla="*/ 50 h 131"/>
                        <a:gd name="T82" fmla="*/ 65 w 118"/>
                        <a:gd name="T83" fmla="*/ 48 h 131"/>
                        <a:gd name="T84" fmla="*/ 64 w 118"/>
                        <a:gd name="T85" fmla="*/ 45 h 131"/>
                        <a:gd name="T86" fmla="*/ 59 w 118"/>
                        <a:gd name="T87" fmla="*/ 45 h 131"/>
                        <a:gd name="T88" fmla="*/ 57 w 118"/>
                        <a:gd name="T89" fmla="*/ 43 h 131"/>
                        <a:gd name="T90" fmla="*/ 47 w 118"/>
                        <a:gd name="T91" fmla="*/ 31 h 131"/>
                        <a:gd name="T92" fmla="*/ 39 w 118"/>
                        <a:gd name="T93" fmla="*/ 13 h 131"/>
                        <a:gd name="T94" fmla="*/ 45 w 118"/>
                        <a:gd name="T95" fmla="*/ 39 h 131"/>
                        <a:gd name="T96" fmla="*/ 38 w 118"/>
                        <a:gd name="T97" fmla="*/ 36 h 131"/>
                        <a:gd name="T98" fmla="*/ 34 w 118"/>
                        <a:gd name="T99" fmla="*/ 33 h 131"/>
                        <a:gd name="T100" fmla="*/ 32 w 118"/>
                        <a:gd name="T101" fmla="*/ 25 h 131"/>
                        <a:gd name="T102" fmla="*/ 27 w 118"/>
                        <a:gd name="T103" fmla="*/ 28 h 131"/>
                        <a:gd name="T104" fmla="*/ 22 w 118"/>
                        <a:gd name="T105" fmla="*/ 23 h 131"/>
                        <a:gd name="T106" fmla="*/ 19 w 118"/>
                        <a:gd name="T107" fmla="*/ 24 h 131"/>
                        <a:gd name="T108" fmla="*/ 22 w 118"/>
                        <a:gd name="T109" fmla="*/ 26 h 131"/>
                        <a:gd name="T110" fmla="*/ 26 w 118"/>
                        <a:gd name="T111" fmla="*/ 31 h 131"/>
                        <a:gd name="T112" fmla="*/ 30 w 118"/>
                        <a:gd name="T113" fmla="*/ 35 h 131"/>
                        <a:gd name="T114" fmla="*/ 25 w 118"/>
                        <a:gd name="T115" fmla="*/ 39 h 131"/>
                        <a:gd name="T116" fmla="*/ 17 w 118"/>
                        <a:gd name="T117" fmla="*/ 38 h 131"/>
                        <a:gd name="T118" fmla="*/ 10 w 118"/>
                        <a:gd name="T119" fmla="*/ 30 h 131"/>
                        <a:gd name="T120" fmla="*/ 0 w 118"/>
                        <a:gd name="T121" fmla="*/ 1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 h="131">
                          <a:moveTo>
                            <a:pt x="2" y="12"/>
                          </a:moveTo>
                          <a:lnTo>
                            <a:pt x="7" y="15"/>
                          </a:lnTo>
                          <a:lnTo>
                            <a:pt x="10" y="23"/>
                          </a:lnTo>
                          <a:lnTo>
                            <a:pt x="10" y="24"/>
                          </a:lnTo>
                          <a:lnTo>
                            <a:pt x="11" y="24"/>
                          </a:lnTo>
                          <a:lnTo>
                            <a:pt x="14" y="23"/>
                          </a:lnTo>
                          <a:lnTo>
                            <a:pt x="18" y="19"/>
                          </a:lnTo>
                          <a:lnTo>
                            <a:pt x="22" y="18"/>
                          </a:lnTo>
                          <a:lnTo>
                            <a:pt x="24" y="15"/>
                          </a:lnTo>
                          <a:lnTo>
                            <a:pt x="24" y="14"/>
                          </a:lnTo>
                          <a:lnTo>
                            <a:pt x="24" y="13"/>
                          </a:lnTo>
                          <a:lnTo>
                            <a:pt x="26" y="12"/>
                          </a:lnTo>
                          <a:lnTo>
                            <a:pt x="26" y="11"/>
                          </a:lnTo>
                          <a:lnTo>
                            <a:pt x="27" y="8"/>
                          </a:lnTo>
                          <a:lnTo>
                            <a:pt x="28" y="6"/>
                          </a:lnTo>
                          <a:lnTo>
                            <a:pt x="34" y="5"/>
                          </a:lnTo>
                          <a:lnTo>
                            <a:pt x="39" y="0"/>
                          </a:lnTo>
                          <a:lnTo>
                            <a:pt x="41" y="0"/>
                          </a:lnTo>
                          <a:lnTo>
                            <a:pt x="42" y="2"/>
                          </a:lnTo>
                          <a:lnTo>
                            <a:pt x="44" y="7"/>
                          </a:lnTo>
                          <a:lnTo>
                            <a:pt x="45" y="8"/>
                          </a:lnTo>
                          <a:lnTo>
                            <a:pt x="47" y="8"/>
                          </a:lnTo>
                          <a:lnTo>
                            <a:pt x="50" y="17"/>
                          </a:lnTo>
                          <a:lnTo>
                            <a:pt x="53" y="20"/>
                          </a:lnTo>
                          <a:lnTo>
                            <a:pt x="55" y="24"/>
                          </a:lnTo>
                          <a:lnTo>
                            <a:pt x="55" y="24"/>
                          </a:lnTo>
                          <a:lnTo>
                            <a:pt x="55" y="26"/>
                          </a:lnTo>
                          <a:lnTo>
                            <a:pt x="61" y="28"/>
                          </a:lnTo>
                          <a:lnTo>
                            <a:pt x="78" y="59"/>
                          </a:lnTo>
                          <a:lnTo>
                            <a:pt x="79" y="59"/>
                          </a:lnTo>
                          <a:lnTo>
                            <a:pt x="80" y="64"/>
                          </a:lnTo>
                          <a:lnTo>
                            <a:pt x="84" y="70"/>
                          </a:lnTo>
                          <a:lnTo>
                            <a:pt x="84" y="71"/>
                          </a:lnTo>
                          <a:lnTo>
                            <a:pt x="84" y="72"/>
                          </a:lnTo>
                          <a:lnTo>
                            <a:pt x="84" y="74"/>
                          </a:lnTo>
                          <a:lnTo>
                            <a:pt x="87" y="76"/>
                          </a:lnTo>
                          <a:lnTo>
                            <a:pt x="89" y="83"/>
                          </a:lnTo>
                          <a:lnTo>
                            <a:pt x="91" y="87"/>
                          </a:lnTo>
                          <a:lnTo>
                            <a:pt x="94" y="89"/>
                          </a:lnTo>
                          <a:lnTo>
                            <a:pt x="103" y="91"/>
                          </a:lnTo>
                          <a:lnTo>
                            <a:pt x="112" y="98"/>
                          </a:lnTo>
                          <a:lnTo>
                            <a:pt x="116" y="99"/>
                          </a:lnTo>
                          <a:lnTo>
                            <a:pt x="118" y="102"/>
                          </a:lnTo>
                          <a:lnTo>
                            <a:pt x="117" y="115"/>
                          </a:lnTo>
                          <a:lnTo>
                            <a:pt x="118" y="119"/>
                          </a:lnTo>
                          <a:lnTo>
                            <a:pt x="118" y="121"/>
                          </a:lnTo>
                          <a:lnTo>
                            <a:pt x="117" y="122"/>
                          </a:lnTo>
                          <a:lnTo>
                            <a:pt x="117" y="123"/>
                          </a:lnTo>
                          <a:lnTo>
                            <a:pt x="116" y="125"/>
                          </a:lnTo>
                          <a:lnTo>
                            <a:pt x="114" y="124"/>
                          </a:lnTo>
                          <a:lnTo>
                            <a:pt x="111" y="129"/>
                          </a:lnTo>
                          <a:lnTo>
                            <a:pt x="110" y="129"/>
                          </a:lnTo>
                          <a:lnTo>
                            <a:pt x="109" y="129"/>
                          </a:lnTo>
                          <a:lnTo>
                            <a:pt x="107" y="131"/>
                          </a:lnTo>
                          <a:lnTo>
                            <a:pt x="106" y="129"/>
                          </a:lnTo>
                          <a:lnTo>
                            <a:pt x="106" y="131"/>
                          </a:lnTo>
                          <a:lnTo>
                            <a:pt x="105" y="131"/>
                          </a:lnTo>
                          <a:lnTo>
                            <a:pt x="104" y="125"/>
                          </a:lnTo>
                          <a:lnTo>
                            <a:pt x="106" y="124"/>
                          </a:lnTo>
                          <a:lnTo>
                            <a:pt x="107" y="125"/>
                          </a:lnTo>
                          <a:lnTo>
                            <a:pt x="108" y="124"/>
                          </a:lnTo>
                          <a:lnTo>
                            <a:pt x="109" y="124"/>
                          </a:lnTo>
                          <a:lnTo>
                            <a:pt x="109" y="123"/>
                          </a:lnTo>
                          <a:lnTo>
                            <a:pt x="110" y="123"/>
                          </a:lnTo>
                          <a:lnTo>
                            <a:pt x="109" y="118"/>
                          </a:lnTo>
                          <a:lnTo>
                            <a:pt x="108" y="117"/>
                          </a:lnTo>
                          <a:lnTo>
                            <a:pt x="107" y="118"/>
                          </a:lnTo>
                          <a:lnTo>
                            <a:pt x="106" y="118"/>
                          </a:lnTo>
                          <a:lnTo>
                            <a:pt x="106" y="118"/>
                          </a:lnTo>
                          <a:lnTo>
                            <a:pt x="106" y="112"/>
                          </a:lnTo>
                          <a:lnTo>
                            <a:pt x="105" y="110"/>
                          </a:lnTo>
                          <a:lnTo>
                            <a:pt x="105" y="108"/>
                          </a:lnTo>
                          <a:lnTo>
                            <a:pt x="103" y="104"/>
                          </a:lnTo>
                          <a:lnTo>
                            <a:pt x="102" y="101"/>
                          </a:lnTo>
                          <a:lnTo>
                            <a:pt x="102" y="102"/>
                          </a:lnTo>
                          <a:lnTo>
                            <a:pt x="102" y="100"/>
                          </a:lnTo>
                          <a:lnTo>
                            <a:pt x="103" y="99"/>
                          </a:lnTo>
                          <a:lnTo>
                            <a:pt x="102" y="98"/>
                          </a:lnTo>
                          <a:lnTo>
                            <a:pt x="101" y="98"/>
                          </a:lnTo>
                          <a:lnTo>
                            <a:pt x="99" y="100"/>
                          </a:lnTo>
                          <a:lnTo>
                            <a:pt x="98" y="101"/>
                          </a:lnTo>
                          <a:lnTo>
                            <a:pt x="97" y="103"/>
                          </a:lnTo>
                          <a:lnTo>
                            <a:pt x="95" y="102"/>
                          </a:lnTo>
                          <a:lnTo>
                            <a:pt x="94" y="103"/>
                          </a:lnTo>
                          <a:lnTo>
                            <a:pt x="92" y="104"/>
                          </a:lnTo>
                          <a:lnTo>
                            <a:pt x="93" y="105"/>
                          </a:lnTo>
                          <a:lnTo>
                            <a:pt x="92" y="107"/>
                          </a:lnTo>
                          <a:lnTo>
                            <a:pt x="91" y="107"/>
                          </a:lnTo>
                          <a:lnTo>
                            <a:pt x="91" y="108"/>
                          </a:lnTo>
                          <a:lnTo>
                            <a:pt x="90" y="110"/>
                          </a:lnTo>
                          <a:lnTo>
                            <a:pt x="90" y="110"/>
                          </a:lnTo>
                          <a:lnTo>
                            <a:pt x="90" y="111"/>
                          </a:lnTo>
                          <a:lnTo>
                            <a:pt x="88" y="113"/>
                          </a:lnTo>
                          <a:lnTo>
                            <a:pt x="86" y="110"/>
                          </a:lnTo>
                          <a:lnTo>
                            <a:pt x="86" y="108"/>
                          </a:lnTo>
                          <a:lnTo>
                            <a:pt x="86" y="107"/>
                          </a:lnTo>
                          <a:lnTo>
                            <a:pt x="87" y="106"/>
                          </a:lnTo>
                          <a:lnTo>
                            <a:pt x="88" y="105"/>
                          </a:lnTo>
                          <a:lnTo>
                            <a:pt x="90" y="101"/>
                          </a:lnTo>
                          <a:lnTo>
                            <a:pt x="90" y="97"/>
                          </a:lnTo>
                          <a:lnTo>
                            <a:pt x="91" y="96"/>
                          </a:lnTo>
                          <a:lnTo>
                            <a:pt x="95" y="96"/>
                          </a:lnTo>
                          <a:lnTo>
                            <a:pt x="95" y="95"/>
                          </a:lnTo>
                          <a:lnTo>
                            <a:pt x="91" y="93"/>
                          </a:lnTo>
                          <a:lnTo>
                            <a:pt x="89" y="91"/>
                          </a:lnTo>
                          <a:lnTo>
                            <a:pt x="87" y="90"/>
                          </a:lnTo>
                          <a:lnTo>
                            <a:pt x="85" y="88"/>
                          </a:lnTo>
                          <a:lnTo>
                            <a:pt x="85" y="83"/>
                          </a:lnTo>
                          <a:lnTo>
                            <a:pt x="82" y="83"/>
                          </a:lnTo>
                          <a:lnTo>
                            <a:pt x="82" y="82"/>
                          </a:lnTo>
                          <a:lnTo>
                            <a:pt x="82" y="81"/>
                          </a:lnTo>
                          <a:lnTo>
                            <a:pt x="81" y="80"/>
                          </a:lnTo>
                          <a:lnTo>
                            <a:pt x="78" y="79"/>
                          </a:lnTo>
                          <a:lnTo>
                            <a:pt x="75" y="75"/>
                          </a:lnTo>
                          <a:lnTo>
                            <a:pt x="75" y="74"/>
                          </a:lnTo>
                          <a:lnTo>
                            <a:pt x="79" y="77"/>
                          </a:lnTo>
                          <a:lnTo>
                            <a:pt x="79" y="77"/>
                          </a:lnTo>
                          <a:lnTo>
                            <a:pt x="78" y="74"/>
                          </a:lnTo>
                          <a:lnTo>
                            <a:pt x="78" y="72"/>
                          </a:lnTo>
                          <a:lnTo>
                            <a:pt x="76" y="72"/>
                          </a:lnTo>
                          <a:lnTo>
                            <a:pt x="75" y="73"/>
                          </a:lnTo>
                          <a:lnTo>
                            <a:pt x="74" y="73"/>
                          </a:lnTo>
                          <a:lnTo>
                            <a:pt x="73" y="72"/>
                          </a:lnTo>
                          <a:lnTo>
                            <a:pt x="73" y="71"/>
                          </a:lnTo>
                          <a:lnTo>
                            <a:pt x="72" y="71"/>
                          </a:lnTo>
                          <a:lnTo>
                            <a:pt x="71" y="71"/>
                          </a:lnTo>
                          <a:lnTo>
                            <a:pt x="71" y="71"/>
                          </a:lnTo>
                          <a:lnTo>
                            <a:pt x="70" y="72"/>
                          </a:lnTo>
                          <a:lnTo>
                            <a:pt x="68" y="70"/>
                          </a:lnTo>
                          <a:lnTo>
                            <a:pt x="68" y="69"/>
                          </a:lnTo>
                          <a:lnTo>
                            <a:pt x="68" y="68"/>
                          </a:lnTo>
                          <a:lnTo>
                            <a:pt x="72" y="68"/>
                          </a:lnTo>
                          <a:lnTo>
                            <a:pt x="73" y="66"/>
                          </a:lnTo>
                          <a:lnTo>
                            <a:pt x="70" y="66"/>
                          </a:lnTo>
                          <a:lnTo>
                            <a:pt x="69" y="66"/>
                          </a:lnTo>
                          <a:lnTo>
                            <a:pt x="68" y="65"/>
                          </a:lnTo>
                          <a:lnTo>
                            <a:pt x="70" y="64"/>
                          </a:lnTo>
                          <a:lnTo>
                            <a:pt x="69" y="63"/>
                          </a:lnTo>
                          <a:lnTo>
                            <a:pt x="68" y="63"/>
                          </a:lnTo>
                          <a:lnTo>
                            <a:pt x="68" y="61"/>
                          </a:lnTo>
                          <a:lnTo>
                            <a:pt x="69" y="60"/>
                          </a:lnTo>
                          <a:lnTo>
                            <a:pt x="69" y="60"/>
                          </a:lnTo>
                          <a:lnTo>
                            <a:pt x="66" y="60"/>
                          </a:lnTo>
                          <a:lnTo>
                            <a:pt x="66" y="60"/>
                          </a:lnTo>
                          <a:lnTo>
                            <a:pt x="66" y="57"/>
                          </a:lnTo>
                          <a:lnTo>
                            <a:pt x="72" y="60"/>
                          </a:lnTo>
                          <a:lnTo>
                            <a:pt x="73" y="62"/>
                          </a:lnTo>
                          <a:lnTo>
                            <a:pt x="75" y="62"/>
                          </a:lnTo>
                          <a:lnTo>
                            <a:pt x="74" y="62"/>
                          </a:lnTo>
                          <a:lnTo>
                            <a:pt x="73" y="60"/>
                          </a:lnTo>
                          <a:lnTo>
                            <a:pt x="72" y="58"/>
                          </a:lnTo>
                          <a:lnTo>
                            <a:pt x="72" y="57"/>
                          </a:lnTo>
                          <a:lnTo>
                            <a:pt x="71" y="58"/>
                          </a:lnTo>
                          <a:lnTo>
                            <a:pt x="68" y="54"/>
                          </a:lnTo>
                          <a:lnTo>
                            <a:pt x="67" y="53"/>
                          </a:lnTo>
                          <a:lnTo>
                            <a:pt x="68" y="52"/>
                          </a:lnTo>
                          <a:lnTo>
                            <a:pt x="71" y="52"/>
                          </a:lnTo>
                          <a:lnTo>
                            <a:pt x="72" y="52"/>
                          </a:lnTo>
                          <a:lnTo>
                            <a:pt x="71" y="51"/>
                          </a:lnTo>
                          <a:lnTo>
                            <a:pt x="66" y="51"/>
                          </a:lnTo>
                          <a:lnTo>
                            <a:pt x="66" y="53"/>
                          </a:lnTo>
                          <a:lnTo>
                            <a:pt x="65" y="54"/>
                          </a:lnTo>
                          <a:lnTo>
                            <a:pt x="63" y="51"/>
                          </a:lnTo>
                          <a:lnTo>
                            <a:pt x="63" y="50"/>
                          </a:lnTo>
                          <a:lnTo>
                            <a:pt x="65" y="49"/>
                          </a:lnTo>
                          <a:lnTo>
                            <a:pt x="68" y="47"/>
                          </a:lnTo>
                          <a:lnTo>
                            <a:pt x="67" y="46"/>
                          </a:lnTo>
                          <a:lnTo>
                            <a:pt x="65" y="48"/>
                          </a:lnTo>
                          <a:lnTo>
                            <a:pt x="65" y="47"/>
                          </a:lnTo>
                          <a:lnTo>
                            <a:pt x="66" y="44"/>
                          </a:lnTo>
                          <a:lnTo>
                            <a:pt x="65" y="44"/>
                          </a:lnTo>
                          <a:lnTo>
                            <a:pt x="64" y="45"/>
                          </a:lnTo>
                          <a:lnTo>
                            <a:pt x="63" y="47"/>
                          </a:lnTo>
                          <a:lnTo>
                            <a:pt x="62" y="48"/>
                          </a:lnTo>
                          <a:lnTo>
                            <a:pt x="60" y="47"/>
                          </a:lnTo>
                          <a:lnTo>
                            <a:pt x="59" y="45"/>
                          </a:lnTo>
                          <a:lnTo>
                            <a:pt x="59" y="43"/>
                          </a:lnTo>
                          <a:lnTo>
                            <a:pt x="58" y="42"/>
                          </a:lnTo>
                          <a:lnTo>
                            <a:pt x="58" y="42"/>
                          </a:lnTo>
                          <a:lnTo>
                            <a:pt x="57" y="43"/>
                          </a:lnTo>
                          <a:lnTo>
                            <a:pt x="52" y="39"/>
                          </a:lnTo>
                          <a:lnTo>
                            <a:pt x="49" y="38"/>
                          </a:lnTo>
                          <a:lnTo>
                            <a:pt x="46" y="32"/>
                          </a:lnTo>
                          <a:lnTo>
                            <a:pt x="47" y="31"/>
                          </a:lnTo>
                          <a:lnTo>
                            <a:pt x="46" y="27"/>
                          </a:lnTo>
                          <a:lnTo>
                            <a:pt x="45" y="28"/>
                          </a:lnTo>
                          <a:lnTo>
                            <a:pt x="40" y="11"/>
                          </a:lnTo>
                          <a:lnTo>
                            <a:pt x="39" y="13"/>
                          </a:lnTo>
                          <a:lnTo>
                            <a:pt x="40" y="17"/>
                          </a:lnTo>
                          <a:lnTo>
                            <a:pt x="40" y="18"/>
                          </a:lnTo>
                          <a:lnTo>
                            <a:pt x="39" y="17"/>
                          </a:lnTo>
                          <a:lnTo>
                            <a:pt x="45" y="39"/>
                          </a:lnTo>
                          <a:lnTo>
                            <a:pt x="43" y="43"/>
                          </a:lnTo>
                          <a:lnTo>
                            <a:pt x="41" y="43"/>
                          </a:lnTo>
                          <a:lnTo>
                            <a:pt x="40" y="37"/>
                          </a:lnTo>
                          <a:lnTo>
                            <a:pt x="38" y="36"/>
                          </a:lnTo>
                          <a:lnTo>
                            <a:pt x="38" y="38"/>
                          </a:lnTo>
                          <a:lnTo>
                            <a:pt x="33" y="38"/>
                          </a:lnTo>
                          <a:lnTo>
                            <a:pt x="33" y="33"/>
                          </a:lnTo>
                          <a:lnTo>
                            <a:pt x="34" y="33"/>
                          </a:lnTo>
                          <a:lnTo>
                            <a:pt x="33" y="32"/>
                          </a:lnTo>
                          <a:lnTo>
                            <a:pt x="31" y="29"/>
                          </a:lnTo>
                          <a:lnTo>
                            <a:pt x="31" y="26"/>
                          </a:lnTo>
                          <a:lnTo>
                            <a:pt x="32" y="25"/>
                          </a:lnTo>
                          <a:lnTo>
                            <a:pt x="30" y="24"/>
                          </a:lnTo>
                          <a:lnTo>
                            <a:pt x="29" y="24"/>
                          </a:lnTo>
                          <a:lnTo>
                            <a:pt x="29" y="27"/>
                          </a:lnTo>
                          <a:lnTo>
                            <a:pt x="27" y="28"/>
                          </a:lnTo>
                          <a:lnTo>
                            <a:pt x="26" y="26"/>
                          </a:lnTo>
                          <a:lnTo>
                            <a:pt x="23" y="22"/>
                          </a:lnTo>
                          <a:lnTo>
                            <a:pt x="22" y="22"/>
                          </a:lnTo>
                          <a:lnTo>
                            <a:pt x="22" y="23"/>
                          </a:lnTo>
                          <a:lnTo>
                            <a:pt x="22" y="24"/>
                          </a:lnTo>
                          <a:lnTo>
                            <a:pt x="19" y="21"/>
                          </a:lnTo>
                          <a:lnTo>
                            <a:pt x="19" y="23"/>
                          </a:lnTo>
                          <a:lnTo>
                            <a:pt x="19" y="24"/>
                          </a:lnTo>
                          <a:lnTo>
                            <a:pt x="17" y="24"/>
                          </a:lnTo>
                          <a:lnTo>
                            <a:pt x="17" y="25"/>
                          </a:lnTo>
                          <a:lnTo>
                            <a:pt x="20" y="25"/>
                          </a:lnTo>
                          <a:lnTo>
                            <a:pt x="22" y="26"/>
                          </a:lnTo>
                          <a:lnTo>
                            <a:pt x="23" y="28"/>
                          </a:lnTo>
                          <a:lnTo>
                            <a:pt x="23" y="28"/>
                          </a:lnTo>
                          <a:lnTo>
                            <a:pt x="26" y="30"/>
                          </a:lnTo>
                          <a:lnTo>
                            <a:pt x="26" y="31"/>
                          </a:lnTo>
                          <a:lnTo>
                            <a:pt x="26" y="32"/>
                          </a:lnTo>
                          <a:lnTo>
                            <a:pt x="27" y="31"/>
                          </a:lnTo>
                          <a:lnTo>
                            <a:pt x="28" y="31"/>
                          </a:lnTo>
                          <a:lnTo>
                            <a:pt x="30" y="35"/>
                          </a:lnTo>
                          <a:lnTo>
                            <a:pt x="30" y="39"/>
                          </a:lnTo>
                          <a:lnTo>
                            <a:pt x="28" y="40"/>
                          </a:lnTo>
                          <a:lnTo>
                            <a:pt x="26" y="40"/>
                          </a:lnTo>
                          <a:lnTo>
                            <a:pt x="25" y="39"/>
                          </a:lnTo>
                          <a:lnTo>
                            <a:pt x="25" y="39"/>
                          </a:lnTo>
                          <a:lnTo>
                            <a:pt x="25" y="41"/>
                          </a:lnTo>
                          <a:lnTo>
                            <a:pt x="22" y="42"/>
                          </a:lnTo>
                          <a:lnTo>
                            <a:pt x="17" y="38"/>
                          </a:lnTo>
                          <a:lnTo>
                            <a:pt x="14" y="37"/>
                          </a:lnTo>
                          <a:lnTo>
                            <a:pt x="11" y="34"/>
                          </a:lnTo>
                          <a:lnTo>
                            <a:pt x="9" y="33"/>
                          </a:lnTo>
                          <a:lnTo>
                            <a:pt x="10" y="30"/>
                          </a:lnTo>
                          <a:lnTo>
                            <a:pt x="9" y="30"/>
                          </a:lnTo>
                          <a:lnTo>
                            <a:pt x="7" y="30"/>
                          </a:lnTo>
                          <a:lnTo>
                            <a:pt x="1" y="22"/>
                          </a:lnTo>
                          <a:lnTo>
                            <a:pt x="0" y="19"/>
                          </a:lnTo>
                          <a:lnTo>
                            <a:pt x="1" y="13"/>
                          </a:lnTo>
                          <a:lnTo>
                            <a:pt x="2" y="12"/>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75" name="Freeform 1028">
                      <a:extLst>
                        <a:ext uri="{FF2B5EF4-FFF2-40B4-BE49-F238E27FC236}">
                          <a16:creationId xmlns:a16="http://schemas.microsoft.com/office/drawing/2014/main" xmlns="" id="{993874ED-28CE-9046-A742-2EECABFCFCCC}"/>
                        </a:ext>
                      </a:extLst>
                    </p:cNvPr>
                    <p:cNvSpPr/>
                    <p:nvPr/>
                  </p:nvSpPr>
                  <p:spPr>
                    <a:xfrm>
                      <a:off x="2139950" y="1555751"/>
                      <a:ext cx="269875" cy="230188"/>
                    </a:xfrm>
                    <a:custGeom>
                      <a:avLst/>
                      <a:gdLst>
                        <a:gd name="T0" fmla="*/ 618 w 656"/>
                        <a:gd name="T1" fmla="*/ 330 h 564"/>
                        <a:gd name="T2" fmla="*/ 570 w 656"/>
                        <a:gd name="T3" fmla="*/ 313 h 564"/>
                        <a:gd name="T4" fmla="*/ 519 w 656"/>
                        <a:gd name="T5" fmla="*/ 311 h 564"/>
                        <a:gd name="T6" fmla="*/ 516 w 656"/>
                        <a:gd name="T7" fmla="*/ 278 h 564"/>
                        <a:gd name="T8" fmla="*/ 494 w 656"/>
                        <a:gd name="T9" fmla="*/ 240 h 564"/>
                        <a:gd name="T10" fmla="*/ 503 w 656"/>
                        <a:gd name="T11" fmla="*/ 196 h 564"/>
                        <a:gd name="T12" fmla="*/ 436 w 656"/>
                        <a:gd name="T13" fmla="*/ 189 h 564"/>
                        <a:gd name="T14" fmla="*/ 444 w 656"/>
                        <a:gd name="T15" fmla="*/ 228 h 564"/>
                        <a:gd name="T16" fmla="*/ 409 w 656"/>
                        <a:gd name="T17" fmla="*/ 158 h 564"/>
                        <a:gd name="T18" fmla="*/ 266 w 656"/>
                        <a:gd name="T19" fmla="*/ 39 h 564"/>
                        <a:gd name="T20" fmla="*/ 137 w 656"/>
                        <a:gd name="T21" fmla="*/ 17 h 564"/>
                        <a:gd name="T22" fmla="*/ 182 w 656"/>
                        <a:gd name="T23" fmla="*/ 55 h 564"/>
                        <a:gd name="T24" fmla="*/ 149 w 656"/>
                        <a:gd name="T25" fmla="*/ 63 h 564"/>
                        <a:gd name="T26" fmla="*/ 78 w 656"/>
                        <a:gd name="T27" fmla="*/ 77 h 564"/>
                        <a:gd name="T28" fmla="*/ 127 w 656"/>
                        <a:gd name="T29" fmla="*/ 118 h 564"/>
                        <a:gd name="T30" fmla="*/ 124 w 656"/>
                        <a:gd name="T31" fmla="*/ 149 h 564"/>
                        <a:gd name="T32" fmla="*/ 35 w 656"/>
                        <a:gd name="T33" fmla="*/ 123 h 564"/>
                        <a:gd name="T34" fmla="*/ 45 w 656"/>
                        <a:gd name="T35" fmla="*/ 153 h 564"/>
                        <a:gd name="T36" fmla="*/ 16 w 656"/>
                        <a:gd name="T37" fmla="*/ 194 h 564"/>
                        <a:gd name="T38" fmla="*/ 96 w 656"/>
                        <a:gd name="T39" fmla="*/ 215 h 564"/>
                        <a:gd name="T40" fmla="*/ 116 w 656"/>
                        <a:gd name="T41" fmla="*/ 232 h 564"/>
                        <a:gd name="T42" fmla="*/ 66 w 656"/>
                        <a:gd name="T43" fmla="*/ 244 h 564"/>
                        <a:gd name="T44" fmla="*/ 9 w 656"/>
                        <a:gd name="T45" fmla="*/ 242 h 564"/>
                        <a:gd name="T46" fmla="*/ 80 w 656"/>
                        <a:gd name="T47" fmla="*/ 319 h 564"/>
                        <a:gd name="T48" fmla="*/ 104 w 656"/>
                        <a:gd name="T49" fmla="*/ 366 h 564"/>
                        <a:gd name="T50" fmla="*/ 162 w 656"/>
                        <a:gd name="T51" fmla="*/ 366 h 564"/>
                        <a:gd name="T52" fmla="*/ 248 w 656"/>
                        <a:gd name="T53" fmla="*/ 356 h 564"/>
                        <a:gd name="T54" fmla="*/ 241 w 656"/>
                        <a:gd name="T55" fmla="*/ 366 h 564"/>
                        <a:gd name="T56" fmla="*/ 183 w 656"/>
                        <a:gd name="T57" fmla="*/ 397 h 564"/>
                        <a:gd name="T58" fmla="*/ 173 w 656"/>
                        <a:gd name="T59" fmla="*/ 447 h 564"/>
                        <a:gd name="T60" fmla="*/ 256 w 656"/>
                        <a:gd name="T61" fmla="*/ 490 h 564"/>
                        <a:gd name="T62" fmla="*/ 223 w 656"/>
                        <a:gd name="T63" fmla="*/ 517 h 564"/>
                        <a:gd name="T64" fmla="*/ 332 w 656"/>
                        <a:gd name="T65" fmla="*/ 558 h 564"/>
                        <a:gd name="T66" fmla="*/ 371 w 656"/>
                        <a:gd name="T67" fmla="*/ 538 h 564"/>
                        <a:gd name="T68" fmla="*/ 385 w 656"/>
                        <a:gd name="T69" fmla="*/ 507 h 564"/>
                        <a:gd name="T70" fmla="*/ 451 w 656"/>
                        <a:gd name="T71" fmla="*/ 521 h 564"/>
                        <a:gd name="T72" fmla="*/ 466 w 656"/>
                        <a:gd name="T73" fmla="*/ 534 h 564"/>
                        <a:gd name="T74" fmla="*/ 466 w 656"/>
                        <a:gd name="T75" fmla="*/ 436 h 564"/>
                        <a:gd name="T76" fmla="*/ 501 w 656"/>
                        <a:gd name="T77" fmla="*/ 474 h 564"/>
                        <a:gd name="T78" fmla="*/ 588 w 656"/>
                        <a:gd name="T79" fmla="*/ 419 h 564"/>
                        <a:gd name="T80" fmla="*/ 628 w 656"/>
                        <a:gd name="T81" fmla="*/ 414 h 564"/>
                        <a:gd name="T82" fmla="*/ 653 w 656"/>
                        <a:gd name="T83" fmla="*/ 37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6" h="564">
                          <a:moveTo>
                            <a:pt x="653" y="371"/>
                          </a:moveTo>
                          <a:cubicBezTo>
                            <a:pt x="650" y="351"/>
                            <a:pt x="624" y="340"/>
                            <a:pt x="618" y="330"/>
                          </a:cubicBezTo>
                          <a:cubicBezTo>
                            <a:pt x="612" y="319"/>
                            <a:pt x="615" y="323"/>
                            <a:pt x="600" y="328"/>
                          </a:cubicBezTo>
                          <a:cubicBezTo>
                            <a:pt x="585" y="333"/>
                            <a:pt x="585" y="318"/>
                            <a:pt x="570" y="313"/>
                          </a:cubicBezTo>
                          <a:cubicBezTo>
                            <a:pt x="555" y="307"/>
                            <a:pt x="565" y="313"/>
                            <a:pt x="542" y="316"/>
                          </a:cubicBezTo>
                          <a:cubicBezTo>
                            <a:pt x="518" y="319"/>
                            <a:pt x="509" y="321"/>
                            <a:pt x="519" y="311"/>
                          </a:cubicBezTo>
                          <a:cubicBezTo>
                            <a:pt x="529" y="301"/>
                            <a:pt x="549" y="285"/>
                            <a:pt x="533" y="282"/>
                          </a:cubicBezTo>
                          <a:cubicBezTo>
                            <a:pt x="516" y="278"/>
                            <a:pt x="510" y="294"/>
                            <a:pt x="516" y="278"/>
                          </a:cubicBezTo>
                          <a:cubicBezTo>
                            <a:pt x="523" y="263"/>
                            <a:pt x="539" y="261"/>
                            <a:pt x="526" y="252"/>
                          </a:cubicBezTo>
                          <a:cubicBezTo>
                            <a:pt x="514" y="244"/>
                            <a:pt x="499" y="240"/>
                            <a:pt x="494" y="240"/>
                          </a:cubicBezTo>
                          <a:cubicBezTo>
                            <a:pt x="489" y="240"/>
                            <a:pt x="486" y="237"/>
                            <a:pt x="496" y="227"/>
                          </a:cubicBezTo>
                          <a:cubicBezTo>
                            <a:pt x="506" y="216"/>
                            <a:pt x="513" y="208"/>
                            <a:pt x="503" y="196"/>
                          </a:cubicBezTo>
                          <a:cubicBezTo>
                            <a:pt x="493" y="184"/>
                            <a:pt x="493" y="166"/>
                            <a:pt x="468" y="168"/>
                          </a:cubicBezTo>
                          <a:cubicBezTo>
                            <a:pt x="442" y="170"/>
                            <a:pt x="417" y="178"/>
                            <a:pt x="436" y="189"/>
                          </a:cubicBezTo>
                          <a:cubicBezTo>
                            <a:pt x="455" y="199"/>
                            <a:pt x="493" y="232"/>
                            <a:pt x="476" y="232"/>
                          </a:cubicBezTo>
                          <a:cubicBezTo>
                            <a:pt x="460" y="232"/>
                            <a:pt x="456" y="244"/>
                            <a:pt x="444" y="228"/>
                          </a:cubicBezTo>
                          <a:cubicBezTo>
                            <a:pt x="431" y="213"/>
                            <a:pt x="421" y="213"/>
                            <a:pt x="419" y="194"/>
                          </a:cubicBezTo>
                          <a:cubicBezTo>
                            <a:pt x="416" y="175"/>
                            <a:pt x="427" y="161"/>
                            <a:pt x="409" y="158"/>
                          </a:cubicBezTo>
                          <a:cubicBezTo>
                            <a:pt x="390" y="154"/>
                            <a:pt x="341" y="160"/>
                            <a:pt x="331" y="139"/>
                          </a:cubicBezTo>
                          <a:cubicBezTo>
                            <a:pt x="321" y="118"/>
                            <a:pt x="293" y="60"/>
                            <a:pt x="266" y="39"/>
                          </a:cubicBezTo>
                          <a:cubicBezTo>
                            <a:pt x="238" y="19"/>
                            <a:pt x="217" y="10"/>
                            <a:pt x="177" y="5"/>
                          </a:cubicBezTo>
                          <a:cubicBezTo>
                            <a:pt x="137" y="0"/>
                            <a:pt x="127" y="12"/>
                            <a:pt x="137" y="17"/>
                          </a:cubicBezTo>
                          <a:cubicBezTo>
                            <a:pt x="147" y="22"/>
                            <a:pt x="195" y="31"/>
                            <a:pt x="194" y="39"/>
                          </a:cubicBezTo>
                          <a:cubicBezTo>
                            <a:pt x="193" y="48"/>
                            <a:pt x="195" y="55"/>
                            <a:pt x="182" y="55"/>
                          </a:cubicBezTo>
                          <a:cubicBezTo>
                            <a:pt x="168" y="55"/>
                            <a:pt x="140" y="49"/>
                            <a:pt x="135" y="49"/>
                          </a:cubicBezTo>
                          <a:cubicBezTo>
                            <a:pt x="130" y="49"/>
                            <a:pt x="164" y="63"/>
                            <a:pt x="149" y="63"/>
                          </a:cubicBezTo>
                          <a:cubicBezTo>
                            <a:pt x="134" y="63"/>
                            <a:pt x="120" y="63"/>
                            <a:pt x="105" y="63"/>
                          </a:cubicBezTo>
                          <a:cubicBezTo>
                            <a:pt x="90" y="63"/>
                            <a:pt x="81" y="67"/>
                            <a:pt x="78" y="77"/>
                          </a:cubicBezTo>
                          <a:cubicBezTo>
                            <a:pt x="74" y="87"/>
                            <a:pt x="65" y="91"/>
                            <a:pt x="83" y="93"/>
                          </a:cubicBezTo>
                          <a:cubicBezTo>
                            <a:pt x="100" y="94"/>
                            <a:pt x="106" y="113"/>
                            <a:pt x="127" y="118"/>
                          </a:cubicBezTo>
                          <a:cubicBezTo>
                            <a:pt x="147" y="123"/>
                            <a:pt x="119" y="122"/>
                            <a:pt x="120" y="129"/>
                          </a:cubicBezTo>
                          <a:cubicBezTo>
                            <a:pt x="121" y="135"/>
                            <a:pt x="139" y="153"/>
                            <a:pt x="124" y="149"/>
                          </a:cubicBezTo>
                          <a:cubicBezTo>
                            <a:pt x="109" y="146"/>
                            <a:pt x="81" y="130"/>
                            <a:pt x="73" y="130"/>
                          </a:cubicBezTo>
                          <a:cubicBezTo>
                            <a:pt x="64" y="130"/>
                            <a:pt x="25" y="118"/>
                            <a:pt x="35" y="123"/>
                          </a:cubicBezTo>
                          <a:cubicBezTo>
                            <a:pt x="45" y="129"/>
                            <a:pt x="78" y="139"/>
                            <a:pt x="68" y="139"/>
                          </a:cubicBezTo>
                          <a:cubicBezTo>
                            <a:pt x="58" y="139"/>
                            <a:pt x="38" y="141"/>
                            <a:pt x="45" y="153"/>
                          </a:cubicBezTo>
                          <a:cubicBezTo>
                            <a:pt x="53" y="165"/>
                            <a:pt x="83" y="184"/>
                            <a:pt x="60" y="184"/>
                          </a:cubicBezTo>
                          <a:cubicBezTo>
                            <a:pt x="38" y="184"/>
                            <a:pt x="11" y="194"/>
                            <a:pt x="16" y="194"/>
                          </a:cubicBezTo>
                          <a:cubicBezTo>
                            <a:pt x="21" y="194"/>
                            <a:pt x="24" y="204"/>
                            <a:pt x="41" y="209"/>
                          </a:cubicBezTo>
                          <a:cubicBezTo>
                            <a:pt x="59" y="215"/>
                            <a:pt x="79" y="220"/>
                            <a:pt x="96" y="215"/>
                          </a:cubicBezTo>
                          <a:cubicBezTo>
                            <a:pt x="114" y="209"/>
                            <a:pt x="140" y="208"/>
                            <a:pt x="133" y="213"/>
                          </a:cubicBezTo>
                          <a:cubicBezTo>
                            <a:pt x="125" y="218"/>
                            <a:pt x="110" y="228"/>
                            <a:pt x="116" y="232"/>
                          </a:cubicBezTo>
                          <a:cubicBezTo>
                            <a:pt x="123" y="235"/>
                            <a:pt x="128" y="246"/>
                            <a:pt x="121" y="246"/>
                          </a:cubicBezTo>
                          <a:cubicBezTo>
                            <a:pt x="115" y="246"/>
                            <a:pt x="86" y="246"/>
                            <a:pt x="66" y="244"/>
                          </a:cubicBezTo>
                          <a:cubicBezTo>
                            <a:pt x="46" y="242"/>
                            <a:pt x="27" y="240"/>
                            <a:pt x="17" y="233"/>
                          </a:cubicBezTo>
                          <a:cubicBezTo>
                            <a:pt x="7" y="227"/>
                            <a:pt x="0" y="227"/>
                            <a:pt x="9" y="242"/>
                          </a:cubicBezTo>
                          <a:cubicBezTo>
                            <a:pt x="17" y="258"/>
                            <a:pt x="27" y="304"/>
                            <a:pt x="55" y="306"/>
                          </a:cubicBezTo>
                          <a:cubicBezTo>
                            <a:pt x="83" y="307"/>
                            <a:pt x="96" y="319"/>
                            <a:pt x="80" y="319"/>
                          </a:cubicBezTo>
                          <a:cubicBezTo>
                            <a:pt x="64" y="319"/>
                            <a:pt x="64" y="343"/>
                            <a:pt x="69" y="345"/>
                          </a:cubicBezTo>
                          <a:cubicBezTo>
                            <a:pt x="74" y="347"/>
                            <a:pt x="91" y="371"/>
                            <a:pt x="104" y="366"/>
                          </a:cubicBezTo>
                          <a:cubicBezTo>
                            <a:pt x="116" y="361"/>
                            <a:pt x="129" y="347"/>
                            <a:pt x="139" y="354"/>
                          </a:cubicBezTo>
                          <a:cubicBezTo>
                            <a:pt x="149" y="361"/>
                            <a:pt x="152" y="374"/>
                            <a:pt x="162" y="366"/>
                          </a:cubicBezTo>
                          <a:cubicBezTo>
                            <a:pt x="172" y="357"/>
                            <a:pt x="202" y="333"/>
                            <a:pt x="219" y="338"/>
                          </a:cubicBezTo>
                          <a:cubicBezTo>
                            <a:pt x="237" y="343"/>
                            <a:pt x="252" y="356"/>
                            <a:pt x="248" y="356"/>
                          </a:cubicBezTo>
                          <a:cubicBezTo>
                            <a:pt x="244" y="356"/>
                            <a:pt x="273" y="361"/>
                            <a:pt x="292" y="359"/>
                          </a:cubicBezTo>
                          <a:cubicBezTo>
                            <a:pt x="311" y="357"/>
                            <a:pt x="237" y="366"/>
                            <a:pt x="241" y="366"/>
                          </a:cubicBezTo>
                          <a:cubicBezTo>
                            <a:pt x="244" y="366"/>
                            <a:pt x="326" y="378"/>
                            <a:pt x="317" y="381"/>
                          </a:cubicBezTo>
                          <a:cubicBezTo>
                            <a:pt x="308" y="385"/>
                            <a:pt x="198" y="392"/>
                            <a:pt x="183" y="397"/>
                          </a:cubicBezTo>
                          <a:cubicBezTo>
                            <a:pt x="168" y="402"/>
                            <a:pt x="140" y="416"/>
                            <a:pt x="148" y="426"/>
                          </a:cubicBezTo>
                          <a:cubicBezTo>
                            <a:pt x="155" y="436"/>
                            <a:pt x="169" y="445"/>
                            <a:pt x="173" y="447"/>
                          </a:cubicBezTo>
                          <a:cubicBezTo>
                            <a:pt x="177" y="448"/>
                            <a:pt x="174" y="469"/>
                            <a:pt x="185" y="474"/>
                          </a:cubicBezTo>
                          <a:cubicBezTo>
                            <a:pt x="197" y="479"/>
                            <a:pt x="236" y="483"/>
                            <a:pt x="256" y="490"/>
                          </a:cubicBezTo>
                          <a:cubicBezTo>
                            <a:pt x="276" y="497"/>
                            <a:pt x="257" y="500"/>
                            <a:pt x="241" y="500"/>
                          </a:cubicBezTo>
                          <a:cubicBezTo>
                            <a:pt x="224" y="500"/>
                            <a:pt x="206" y="503"/>
                            <a:pt x="223" y="517"/>
                          </a:cubicBezTo>
                          <a:cubicBezTo>
                            <a:pt x="241" y="531"/>
                            <a:pt x="254" y="541"/>
                            <a:pt x="277" y="550"/>
                          </a:cubicBezTo>
                          <a:cubicBezTo>
                            <a:pt x="300" y="558"/>
                            <a:pt x="320" y="564"/>
                            <a:pt x="332" y="558"/>
                          </a:cubicBezTo>
                          <a:cubicBezTo>
                            <a:pt x="345" y="553"/>
                            <a:pt x="375" y="553"/>
                            <a:pt x="356" y="543"/>
                          </a:cubicBezTo>
                          <a:cubicBezTo>
                            <a:pt x="337" y="533"/>
                            <a:pt x="358" y="526"/>
                            <a:pt x="371" y="538"/>
                          </a:cubicBezTo>
                          <a:cubicBezTo>
                            <a:pt x="384" y="550"/>
                            <a:pt x="390" y="558"/>
                            <a:pt x="390" y="548"/>
                          </a:cubicBezTo>
                          <a:cubicBezTo>
                            <a:pt x="390" y="538"/>
                            <a:pt x="361" y="484"/>
                            <a:pt x="385" y="507"/>
                          </a:cubicBezTo>
                          <a:cubicBezTo>
                            <a:pt x="409" y="529"/>
                            <a:pt x="427" y="564"/>
                            <a:pt x="434" y="555"/>
                          </a:cubicBezTo>
                          <a:cubicBezTo>
                            <a:pt x="440" y="546"/>
                            <a:pt x="459" y="533"/>
                            <a:pt x="451" y="521"/>
                          </a:cubicBezTo>
                          <a:cubicBezTo>
                            <a:pt x="444" y="509"/>
                            <a:pt x="440" y="497"/>
                            <a:pt x="452" y="497"/>
                          </a:cubicBezTo>
                          <a:cubicBezTo>
                            <a:pt x="465" y="497"/>
                            <a:pt x="458" y="546"/>
                            <a:pt x="466" y="534"/>
                          </a:cubicBezTo>
                          <a:cubicBezTo>
                            <a:pt x="475" y="522"/>
                            <a:pt x="484" y="497"/>
                            <a:pt x="480" y="486"/>
                          </a:cubicBezTo>
                          <a:cubicBezTo>
                            <a:pt x="476" y="476"/>
                            <a:pt x="461" y="447"/>
                            <a:pt x="466" y="436"/>
                          </a:cubicBezTo>
                          <a:cubicBezTo>
                            <a:pt x="471" y="426"/>
                            <a:pt x="481" y="405"/>
                            <a:pt x="481" y="433"/>
                          </a:cubicBezTo>
                          <a:cubicBezTo>
                            <a:pt x="481" y="460"/>
                            <a:pt x="491" y="481"/>
                            <a:pt x="501" y="474"/>
                          </a:cubicBezTo>
                          <a:cubicBezTo>
                            <a:pt x="511" y="467"/>
                            <a:pt x="540" y="428"/>
                            <a:pt x="558" y="417"/>
                          </a:cubicBezTo>
                          <a:cubicBezTo>
                            <a:pt x="575" y="407"/>
                            <a:pt x="594" y="416"/>
                            <a:pt x="588" y="419"/>
                          </a:cubicBezTo>
                          <a:cubicBezTo>
                            <a:pt x="582" y="423"/>
                            <a:pt x="568" y="436"/>
                            <a:pt x="580" y="431"/>
                          </a:cubicBezTo>
                          <a:cubicBezTo>
                            <a:pt x="593" y="426"/>
                            <a:pt x="639" y="416"/>
                            <a:pt x="628" y="414"/>
                          </a:cubicBezTo>
                          <a:cubicBezTo>
                            <a:pt x="617" y="412"/>
                            <a:pt x="597" y="414"/>
                            <a:pt x="612" y="404"/>
                          </a:cubicBezTo>
                          <a:cubicBezTo>
                            <a:pt x="627" y="393"/>
                            <a:pt x="656" y="386"/>
                            <a:pt x="653" y="371"/>
                          </a:cubicBez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76" name="Freeform 1029">
                      <a:extLst>
                        <a:ext uri="{FF2B5EF4-FFF2-40B4-BE49-F238E27FC236}">
                          <a16:creationId xmlns:a16="http://schemas.microsoft.com/office/drawing/2014/main" xmlns="" id="{7108F109-95F9-E242-B13D-F7177BE66974}"/>
                        </a:ext>
                      </a:extLst>
                    </p:cNvPr>
                    <p:cNvSpPr/>
                    <p:nvPr/>
                  </p:nvSpPr>
                  <p:spPr>
                    <a:xfrm>
                      <a:off x="2249488" y="1420813"/>
                      <a:ext cx="704850" cy="493713"/>
                    </a:xfrm>
                    <a:custGeom>
                      <a:avLst/>
                      <a:gdLst>
                        <a:gd name="T0" fmla="*/ 147 w 1721"/>
                        <a:gd name="T1" fmla="*/ 1158 h 1207"/>
                        <a:gd name="T2" fmla="*/ 258 w 1721"/>
                        <a:gd name="T3" fmla="*/ 1176 h 1207"/>
                        <a:gd name="T4" fmla="*/ 414 w 1721"/>
                        <a:gd name="T5" fmla="*/ 1179 h 1207"/>
                        <a:gd name="T6" fmla="*/ 476 w 1721"/>
                        <a:gd name="T7" fmla="*/ 1174 h 1207"/>
                        <a:gd name="T8" fmla="*/ 536 w 1721"/>
                        <a:gd name="T9" fmla="*/ 1130 h 1207"/>
                        <a:gd name="T10" fmla="*/ 679 w 1721"/>
                        <a:gd name="T11" fmla="*/ 1181 h 1207"/>
                        <a:gd name="T12" fmla="*/ 730 w 1721"/>
                        <a:gd name="T13" fmla="*/ 1091 h 1207"/>
                        <a:gd name="T14" fmla="*/ 634 w 1721"/>
                        <a:gd name="T15" fmla="*/ 1045 h 1207"/>
                        <a:gd name="T16" fmla="*/ 566 w 1721"/>
                        <a:gd name="T17" fmla="*/ 985 h 1207"/>
                        <a:gd name="T18" fmla="*/ 769 w 1721"/>
                        <a:gd name="T19" fmla="*/ 924 h 1207"/>
                        <a:gd name="T20" fmla="*/ 861 w 1721"/>
                        <a:gd name="T21" fmla="*/ 820 h 1207"/>
                        <a:gd name="T22" fmla="*/ 884 w 1721"/>
                        <a:gd name="T23" fmla="*/ 740 h 1207"/>
                        <a:gd name="T24" fmla="*/ 724 w 1721"/>
                        <a:gd name="T25" fmla="*/ 725 h 1207"/>
                        <a:gd name="T26" fmla="*/ 790 w 1721"/>
                        <a:gd name="T27" fmla="*/ 686 h 1207"/>
                        <a:gd name="T28" fmla="*/ 974 w 1721"/>
                        <a:gd name="T29" fmla="*/ 671 h 1207"/>
                        <a:gd name="T30" fmla="*/ 1057 w 1721"/>
                        <a:gd name="T31" fmla="*/ 609 h 1207"/>
                        <a:gd name="T32" fmla="*/ 1091 w 1721"/>
                        <a:gd name="T33" fmla="*/ 568 h 1207"/>
                        <a:gd name="T34" fmla="*/ 1187 w 1721"/>
                        <a:gd name="T35" fmla="*/ 480 h 1207"/>
                        <a:gd name="T36" fmla="*/ 1522 w 1721"/>
                        <a:gd name="T37" fmla="*/ 302 h 1207"/>
                        <a:gd name="T38" fmla="*/ 1279 w 1721"/>
                        <a:gd name="T39" fmla="*/ 271 h 1207"/>
                        <a:gd name="T40" fmla="*/ 1539 w 1721"/>
                        <a:gd name="T41" fmla="*/ 261 h 1207"/>
                        <a:gd name="T42" fmla="*/ 1606 w 1721"/>
                        <a:gd name="T43" fmla="*/ 119 h 1207"/>
                        <a:gd name="T44" fmla="*/ 1497 w 1721"/>
                        <a:gd name="T45" fmla="*/ 47 h 1207"/>
                        <a:gd name="T46" fmla="*/ 1412 w 1721"/>
                        <a:gd name="T47" fmla="*/ 36 h 1207"/>
                        <a:gd name="T48" fmla="*/ 1151 w 1721"/>
                        <a:gd name="T49" fmla="*/ 16 h 1207"/>
                        <a:gd name="T50" fmla="*/ 1061 w 1721"/>
                        <a:gd name="T51" fmla="*/ 72 h 1207"/>
                        <a:gd name="T52" fmla="*/ 901 w 1721"/>
                        <a:gd name="T53" fmla="*/ 111 h 1207"/>
                        <a:gd name="T54" fmla="*/ 730 w 1721"/>
                        <a:gd name="T55" fmla="*/ 44 h 1207"/>
                        <a:gd name="T56" fmla="*/ 653 w 1721"/>
                        <a:gd name="T57" fmla="*/ 93 h 1207"/>
                        <a:gd name="T58" fmla="*/ 536 w 1721"/>
                        <a:gd name="T59" fmla="*/ 101 h 1207"/>
                        <a:gd name="T60" fmla="*/ 687 w 1721"/>
                        <a:gd name="T61" fmla="*/ 248 h 1207"/>
                        <a:gd name="T62" fmla="*/ 500 w 1721"/>
                        <a:gd name="T63" fmla="*/ 196 h 1207"/>
                        <a:gd name="T64" fmla="*/ 290 w 1721"/>
                        <a:gd name="T65" fmla="*/ 194 h 1207"/>
                        <a:gd name="T66" fmla="*/ 346 w 1721"/>
                        <a:gd name="T67" fmla="*/ 240 h 1207"/>
                        <a:gd name="T68" fmla="*/ 152 w 1721"/>
                        <a:gd name="T69" fmla="*/ 235 h 1207"/>
                        <a:gd name="T70" fmla="*/ 11 w 1721"/>
                        <a:gd name="T71" fmla="*/ 279 h 1207"/>
                        <a:gd name="T72" fmla="*/ 70 w 1721"/>
                        <a:gd name="T73" fmla="*/ 315 h 1207"/>
                        <a:gd name="T74" fmla="*/ 135 w 1721"/>
                        <a:gd name="T75" fmla="*/ 387 h 1207"/>
                        <a:gd name="T76" fmla="*/ 299 w 1721"/>
                        <a:gd name="T77" fmla="*/ 384 h 1207"/>
                        <a:gd name="T78" fmla="*/ 327 w 1721"/>
                        <a:gd name="T79" fmla="*/ 400 h 1207"/>
                        <a:gd name="T80" fmla="*/ 354 w 1721"/>
                        <a:gd name="T81" fmla="*/ 477 h 1207"/>
                        <a:gd name="T82" fmla="*/ 559 w 1721"/>
                        <a:gd name="T83" fmla="*/ 431 h 1207"/>
                        <a:gd name="T84" fmla="*/ 717 w 1721"/>
                        <a:gd name="T85" fmla="*/ 369 h 1207"/>
                        <a:gd name="T86" fmla="*/ 737 w 1721"/>
                        <a:gd name="T87" fmla="*/ 421 h 1207"/>
                        <a:gd name="T88" fmla="*/ 592 w 1721"/>
                        <a:gd name="T89" fmla="*/ 503 h 1207"/>
                        <a:gd name="T90" fmla="*/ 651 w 1721"/>
                        <a:gd name="T91" fmla="*/ 635 h 1207"/>
                        <a:gd name="T92" fmla="*/ 329 w 1721"/>
                        <a:gd name="T93" fmla="*/ 521 h 1207"/>
                        <a:gd name="T94" fmla="*/ 312 w 1721"/>
                        <a:gd name="T95" fmla="*/ 624 h 1207"/>
                        <a:gd name="T96" fmla="*/ 574 w 1721"/>
                        <a:gd name="T97" fmla="*/ 751 h 1207"/>
                        <a:gd name="T98" fmla="*/ 442 w 1721"/>
                        <a:gd name="T99" fmla="*/ 771 h 1207"/>
                        <a:gd name="T100" fmla="*/ 256 w 1721"/>
                        <a:gd name="T101" fmla="*/ 838 h 1207"/>
                        <a:gd name="T102" fmla="*/ 367 w 1721"/>
                        <a:gd name="T103" fmla="*/ 893 h 1207"/>
                        <a:gd name="T104" fmla="*/ 387 w 1721"/>
                        <a:gd name="T105" fmla="*/ 905 h 1207"/>
                        <a:gd name="T106" fmla="*/ 418 w 1721"/>
                        <a:gd name="T107" fmla="*/ 975 h 1207"/>
                        <a:gd name="T108" fmla="*/ 463 w 1721"/>
                        <a:gd name="T109" fmla="*/ 998 h 1207"/>
                        <a:gd name="T110" fmla="*/ 269 w 1721"/>
                        <a:gd name="T111" fmla="*/ 936 h 1207"/>
                        <a:gd name="T112" fmla="*/ 295 w 1721"/>
                        <a:gd name="T113" fmla="*/ 1052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21" h="1207">
                          <a:moveTo>
                            <a:pt x="295" y="1052"/>
                          </a:moveTo>
                          <a:cubicBezTo>
                            <a:pt x="275" y="1052"/>
                            <a:pt x="216" y="1055"/>
                            <a:pt x="201" y="1060"/>
                          </a:cubicBezTo>
                          <a:cubicBezTo>
                            <a:pt x="186" y="1065"/>
                            <a:pt x="135" y="1073"/>
                            <a:pt x="135" y="1102"/>
                          </a:cubicBezTo>
                          <a:cubicBezTo>
                            <a:pt x="135" y="1130"/>
                            <a:pt x="134" y="1153"/>
                            <a:pt x="147" y="1158"/>
                          </a:cubicBezTo>
                          <a:cubicBezTo>
                            <a:pt x="160" y="1163"/>
                            <a:pt x="177" y="1181"/>
                            <a:pt x="186" y="1163"/>
                          </a:cubicBezTo>
                          <a:cubicBezTo>
                            <a:pt x="196" y="1145"/>
                            <a:pt x="186" y="1125"/>
                            <a:pt x="196" y="1135"/>
                          </a:cubicBezTo>
                          <a:cubicBezTo>
                            <a:pt x="205" y="1145"/>
                            <a:pt x="188" y="1176"/>
                            <a:pt x="209" y="1176"/>
                          </a:cubicBezTo>
                          <a:cubicBezTo>
                            <a:pt x="230" y="1176"/>
                            <a:pt x="237" y="1171"/>
                            <a:pt x="258" y="1176"/>
                          </a:cubicBezTo>
                          <a:cubicBezTo>
                            <a:pt x="278" y="1181"/>
                            <a:pt x="290" y="1187"/>
                            <a:pt x="293" y="1171"/>
                          </a:cubicBezTo>
                          <a:cubicBezTo>
                            <a:pt x="297" y="1156"/>
                            <a:pt x="310" y="1135"/>
                            <a:pt x="314" y="1156"/>
                          </a:cubicBezTo>
                          <a:cubicBezTo>
                            <a:pt x="318" y="1176"/>
                            <a:pt x="286" y="1174"/>
                            <a:pt x="329" y="1179"/>
                          </a:cubicBezTo>
                          <a:cubicBezTo>
                            <a:pt x="372" y="1184"/>
                            <a:pt x="425" y="1194"/>
                            <a:pt x="414" y="1179"/>
                          </a:cubicBezTo>
                          <a:cubicBezTo>
                            <a:pt x="403" y="1163"/>
                            <a:pt x="374" y="1148"/>
                            <a:pt x="399" y="1153"/>
                          </a:cubicBezTo>
                          <a:cubicBezTo>
                            <a:pt x="423" y="1158"/>
                            <a:pt x="423" y="1184"/>
                            <a:pt x="425" y="1169"/>
                          </a:cubicBezTo>
                          <a:cubicBezTo>
                            <a:pt x="427" y="1153"/>
                            <a:pt x="425" y="1140"/>
                            <a:pt x="436" y="1151"/>
                          </a:cubicBezTo>
                          <a:cubicBezTo>
                            <a:pt x="448" y="1161"/>
                            <a:pt x="470" y="1179"/>
                            <a:pt x="476" y="1174"/>
                          </a:cubicBezTo>
                          <a:cubicBezTo>
                            <a:pt x="482" y="1169"/>
                            <a:pt x="463" y="1130"/>
                            <a:pt x="478" y="1138"/>
                          </a:cubicBezTo>
                          <a:cubicBezTo>
                            <a:pt x="493" y="1145"/>
                            <a:pt x="498" y="1163"/>
                            <a:pt x="515" y="1163"/>
                          </a:cubicBezTo>
                          <a:cubicBezTo>
                            <a:pt x="532" y="1163"/>
                            <a:pt x="551" y="1169"/>
                            <a:pt x="536" y="1151"/>
                          </a:cubicBezTo>
                          <a:cubicBezTo>
                            <a:pt x="521" y="1132"/>
                            <a:pt x="517" y="1122"/>
                            <a:pt x="536" y="1130"/>
                          </a:cubicBezTo>
                          <a:cubicBezTo>
                            <a:pt x="555" y="1138"/>
                            <a:pt x="529" y="1132"/>
                            <a:pt x="562" y="1148"/>
                          </a:cubicBezTo>
                          <a:cubicBezTo>
                            <a:pt x="596" y="1163"/>
                            <a:pt x="615" y="1145"/>
                            <a:pt x="615" y="1163"/>
                          </a:cubicBezTo>
                          <a:cubicBezTo>
                            <a:pt x="615" y="1181"/>
                            <a:pt x="574" y="1207"/>
                            <a:pt x="587" y="1207"/>
                          </a:cubicBezTo>
                          <a:cubicBezTo>
                            <a:pt x="600" y="1207"/>
                            <a:pt x="653" y="1197"/>
                            <a:pt x="679" y="1181"/>
                          </a:cubicBezTo>
                          <a:cubicBezTo>
                            <a:pt x="705" y="1166"/>
                            <a:pt x="713" y="1156"/>
                            <a:pt x="735" y="1153"/>
                          </a:cubicBezTo>
                          <a:cubicBezTo>
                            <a:pt x="758" y="1151"/>
                            <a:pt x="777" y="1138"/>
                            <a:pt x="779" y="1114"/>
                          </a:cubicBezTo>
                          <a:cubicBezTo>
                            <a:pt x="781" y="1091"/>
                            <a:pt x="769" y="1081"/>
                            <a:pt x="760" y="1083"/>
                          </a:cubicBezTo>
                          <a:cubicBezTo>
                            <a:pt x="750" y="1086"/>
                            <a:pt x="745" y="1096"/>
                            <a:pt x="730" y="1091"/>
                          </a:cubicBezTo>
                          <a:cubicBezTo>
                            <a:pt x="715" y="1086"/>
                            <a:pt x="687" y="1096"/>
                            <a:pt x="694" y="1086"/>
                          </a:cubicBezTo>
                          <a:cubicBezTo>
                            <a:pt x="702" y="1076"/>
                            <a:pt x="724" y="1055"/>
                            <a:pt x="711" y="1052"/>
                          </a:cubicBezTo>
                          <a:cubicBezTo>
                            <a:pt x="698" y="1050"/>
                            <a:pt x="683" y="1047"/>
                            <a:pt x="670" y="1050"/>
                          </a:cubicBezTo>
                          <a:cubicBezTo>
                            <a:pt x="656" y="1052"/>
                            <a:pt x="647" y="1060"/>
                            <a:pt x="634" y="1045"/>
                          </a:cubicBezTo>
                          <a:cubicBezTo>
                            <a:pt x="621" y="1029"/>
                            <a:pt x="611" y="1032"/>
                            <a:pt x="604" y="1034"/>
                          </a:cubicBezTo>
                          <a:cubicBezTo>
                            <a:pt x="596" y="1037"/>
                            <a:pt x="538" y="1042"/>
                            <a:pt x="549" y="1040"/>
                          </a:cubicBezTo>
                          <a:cubicBezTo>
                            <a:pt x="560" y="1037"/>
                            <a:pt x="583" y="1037"/>
                            <a:pt x="576" y="1019"/>
                          </a:cubicBezTo>
                          <a:cubicBezTo>
                            <a:pt x="568" y="1001"/>
                            <a:pt x="557" y="978"/>
                            <a:pt x="566" y="985"/>
                          </a:cubicBezTo>
                          <a:cubicBezTo>
                            <a:pt x="576" y="993"/>
                            <a:pt x="608" y="1024"/>
                            <a:pt x="656" y="1024"/>
                          </a:cubicBezTo>
                          <a:cubicBezTo>
                            <a:pt x="705" y="1024"/>
                            <a:pt x="730" y="1037"/>
                            <a:pt x="749" y="1014"/>
                          </a:cubicBezTo>
                          <a:cubicBezTo>
                            <a:pt x="767" y="991"/>
                            <a:pt x="777" y="973"/>
                            <a:pt x="766" y="957"/>
                          </a:cubicBezTo>
                          <a:cubicBezTo>
                            <a:pt x="754" y="942"/>
                            <a:pt x="749" y="926"/>
                            <a:pt x="769" y="924"/>
                          </a:cubicBezTo>
                          <a:cubicBezTo>
                            <a:pt x="790" y="921"/>
                            <a:pt x="929" y="913"/>
                            <a:pt x="895" y="900"/>
                          </a:cubicBezTo>
                          <a:cubicBezTo>
                            <a:pt x="861" y="887"/>
                            <a:pt x="828" y="875"/>
                            <a:pt x="850" y="875"/>
                          </a:cubicBezTo>
                          <a:cubicBezTo>
                            <a:pt x="873" y="875"/>
                            <a:pt x="939" y="864"/>
                            <a:pt x="920" y="849"/>
                          </a:cubicBezTo>
                          <a:cubicBezTo>
                            <a:pt x="901" y="833"/>
                            <a:pt x="839" y="826"/>
                            <a:pt x="861" y="820"/>
                          </a:cubicBezTo>
                          <a:cubicBezTo>
                            <a:pt x="884" y="815"/>
                            <a:pt x="976" y="815"/>
                            <a:pt x="957" y="789"/>
                          </a:cubicBezTo>
                          <a:cubicBezTo>
                            <a:pt x="939" y="764"/>
                            <a:pt x="927" y="766"/>
                            <a:pt x="914" y="766"/>
                          </a:cubicBezTo>
                          <a:cubicBezTo>
                            <a:pt x="901" y="766"/>
                            <a:pt x="854" y="771"/>
                            <a:pt x="867" y="761"/>
                          </a:cubicBezTo>
                          <a:cubicBezTo>
                            <a:pt x="880" y="751"/>
                            <a:pt x="903" y="740"/>
                            <a:pt x="884" y="740"/>
                          </a:cubicBezTo>
                          <a:cubicBezTo>
                            <a:pt x="865" y="740"/>
                            <a:pt x="805" y="748"/>
                            <a:pt x="792" y="748"/>
                          </a:cubicBezTo>
                          <a:cubicBezTo>
                            <a:pt x="779" y="748"/>
                            <a:pt x="735" y="800"/>
                            <a:pt x="750" y="782"/>
                          </a:cubicBezTo>
                          <a:cubicBezTo>
                            <a:pt x="766" y="764"/>
                            <a:pt x="786" y="740"/>
                            <a:pt x="771" y="738"/>
                          </a:cubicBezTo>
                          <a:cubicBezTo>
                            <a:pt x="756" y="735"/>
                            <a:pt x="711" y="725"/>
                            <a:pt x="724" y="725"/>
                          </a:cubicBezTo>
                          <a:cubicBezTo>
                            <a:pt x="737" y="725"/>
                            <a:pt x="818" y="725"/>
                            <a:pt x="805" y="725"/>
                          </a:cubicBezTo>
                          <a:cubicBezTo>
                            <a:pt x="792" y="725"/>
                            <a:pt x="754" y="704"/>
                            <a:pt x="771" y="704"/>
                          </a:cubicBezTo>
                          <a:cubicBezTo>
                            <a:pt x="788" y="704"/>
                            <a:pt x="845" y="712"/>
                            <a:pt x="824" y="704"/>
                          </a:cubicBezTo>
                          <a:cubicBezTo>
                            <a:pt x="803" y="697"/>
                            <a:pt x="758" y="691"/>
                            <a:pt x="790" y="686"/>
                          </a:cubicBezTo>
                          <a:cubicBezTo>
                            <a:pt x="822" y="681"/>
                            <a:pt x="884" y="686"/>
                            <a:pt x="875" y="679"/>
                          </a:cubicBezTo>
                          <a:cubicBezTo>
                            <a:pt x="865" y="671"/>
                            <a:pt x="822" y="650"/>
                            <a:pt x="846" y="653"/>
                          </a:cubicBezTo>
                          <a:cubicBezTo>
                            <a:pt x="871" y="655"/>
                            <a:pt x="882" y="684"/>
                            <a:pt x="922" y="684"/>
                          </a:cubicBezTo>
                          <a:cubicBezTo>
                            <a:pt x="961" y="684"/>
                            <a:pt x="946" y="676"/>
                            <a:pt x="974" y="671"/>
                          </a:cubicBezTo>
                          <a:cubicBezTo>
                            <a:pt x="1002" y="666"/>
                            <a:pt x="1055" y="658"/>
                            <a:pt x="1036" y="645"/>
                          </a:cubicBezTo>
                          <a:cubicBezTo>
                            <a:pt x="1018" y="632"/>
                            <a:pt x="927" y="604"/>
                            <a:pt x="952" y="599"/>
                          </a:cubicBezTo>
                          <a:cubicBezTo>
                            <a:pt x="976" y="593"/>
                            <a:pt x="954" y="581"/>
                            <a:pt x="987" y="588"/>
                          </a:cubicBezTo>
                          <a:cubicBezTo>
                            <a:pt x="1021" y="596"/>
                            <a:pt x="1046" y="599"/>
                            <a:pt x="1057" y="609"/>
                          </a:cubicBezTo>
                          <a:cubicBezTo>
                            <a:pt x="1068" y="619"/>
                            <a:pt x="1080" y="640"/>
                            <a:pt x="1108" y="624"/>
                          </a:cubicBezTo>
                          <a:cubicBezTo>
                            <a:pt x="1136" y="609"/>
                            <a:pt x="1160" y="593"/>
                            <a:pt x="1172" y="578"/>
                          </a:cubicBezTo>
                          <a:cubicBezTo>
                            <a:pt x="1183" y="562"/>
                            <a:pt x="1189" y="539"/>
                            <a:pt x="1179" y="544"/>
                          </a:cubicBezTo>
                          <a:cubicBezTo>
                            <a:pt x="1170" y="550"/>
                            <a:pt x="1093" y="581"/>
                            <a:pt x="1091" y="568"/>
                          </a:cubicBezTo>
                          <a:cubicBezTo>
                            <a:pt x="1089" y="555"/>
                            <a:pt x="1085" y="526"/>
                            <a:pt x="1093" y="534"/>
                          </a:cubicBezTo>
                          <a:cubicBezTo>
                            <a:pt x="1100" y="542"/>
                            <a:pt x="1102" y="565"/>
                            <a:pt x="1130" y="555"/>
                          </a:cubicBezTo>
                          <a:cubicBezTo>
                            <a:pt x="1159" y="544"/>
                            <a:pt x="1215" y="529"/>
                            <a:pt x="1215" y="529"/>
                          </a:cubicBezTo>
                          <a:cubicBezTo>
                            <a:pt x="1215" y="529"/>
                            <a:pt x="1168" y="472"/>
                            <a:pt x="1187" y="480"/>
                          </a:cubicBezTo>
                          <a:cubicBezTo>
                            <a:pt x="1206" y="488"/>
                            <a:pt x="1204" y="519"/>
                            <a:pt x="1236" y="506"/>
                          </a:cubicBezTo>
                          <a:cubicBezTo>
                            <a:pt x="1268" y="493"/>
                            <a:pt x="1275" y="464"/>
                            <a:pt x="1305" y="446"/>
                          </a:cubicBezTo>
                          <a:cubicBezTo>
                            <a:pt x="1335" y="428"/>
                            <a:pt x="1418" y="369"/>
                            <a:pt x="1454" y="351"/>
                          </a:cubicBezTo>
                          <a:cubicBezTo>
                            <a:pt x="1490" y="333"/>
                            <a:pt x="1535" y="302"/>
                            <a:pt x="1522" y="302"/>
                          </a:cubicBezTo>
                          <a:cubicBezTo>
                            <a:pt x="1508" y="302"/>
                            <a:pt x="1162" y="390"/>
                            <a:pt x="1215" y="369"/>
                          </a:cubicBezTo>
                          <a:cubicBezTo>
                            <a:pt x="1268" y="348"/>
                            <a:pt x="1394" y="305"/>
                            <a:pt x="1382" y="305"/>
                          </a:cubicBezTo>
                          <a:cubicBezTo>
                            <a:pt x="1371" y="305"/>
                            <a:pt x="1326" y="307"/>
                            <a:pt x="1303" y="297"/>
                          </a:cubicBezTo>
                          <a:cubicBezTo>
                            <a:pt x="1281" y="287"/>
                            <a:pt x="1270" y="266"/>
                            <a:pt x="1279" y="271"/>
                          </a:cubicBezTo>
                          <a:cubicBezTo>
                            <a:pt x="1288" y="276"/>
                            <a:pt x="1303" y="279"/>
                            <a:pt x="1320" y="279"/>
                          </a:cubicBezTo>
                          <a:cubicBezTo>
                            <a:pt x="1337" y="279"/>
                            <a:pt x="1388" y="284"/>
                            <a:pt x="1414" y="281"/>
                          </a:cubicBezTo>
                          <a:cubicBezTo>
                            <a:pt x="1441" y="279"/>
                            <a:pt x="1475" y="261"/>
                            <a:pt x="1493" y="261"/>
                          </a:cubicBezTo>
                          <a:cubicBezTo>
                            <a:pt x="1512" y="261"/>
                            <a:pt x="1510" y="263"/>
                            <a:pt x="1539" y="261"/>
                          </a:cubicBezTo>
                          <a:cubicBezTo>
                            <a:pt x="1567" y="258"/>
                            <a:pt x="1719" y="196"/>
                            <a:pt x="1719" y="165"/>
                          </a:cubicBezTo>
                          <a:cubicBezTo>
                            <a:pt x="1719" y="134"/>
                            <a:pt x="1721" y="137"/>
                            <a:pt x="1695" y="137"/>
                          </a:cubicBezTo>
                          <a:cubicBezTo>
                            <a:pt x="1668" y="137"/>
                            <a:pt x="1619" y="124"/>
                            <a:pt x="1614" y="129"/>
                          </a:cubicBezTo>
                          <a:cubicBezTo>
                            <a:pt x="1608" y="134"/>
                            <a:pt x="1608" y="142"/>
                            <a:pt x="1606" y="119"/>
                          </a:cubicBezTo>
                          <a:cubicBezTo>
                            <a:pt x="1604" y="96"/>
                            <a:pt x="1580" y="88"/>
                            <a:pt x="1580" y="78"/>
                          </a:cubicBezTo>
                          <a:cubicBezTo>
                            <a:pt x="1580" y="67"/>
                            <a:pt x="1589" y="57"/>
                            <a:pt x="1567" y="65"/>
                          </a:cubicBezTo>
                          <a:cubicBezTo>
                            <a:pt x="1544" y="72"/>
                            <a:pt x="1533" y="85"/>
                            <a:pt x="1520" y="67"/>
                          </a:cubicBezTo>
                          <a:cubicBezTo>
                            <a:pt x="1507" y="49"/>
                            <a:pt x="1505" y="34"/>
                            <a:pt x="1497" y="47"/>
                          </a:cubicBezTo>
                          <a:cubicBezTo>
                            <a:pt x="1490" y="60"/>
                            <a:pt x="1501" y="54"/>
                            <a:pt x="1475" y="60"/>
                          </a:cubicBezTo>
                          <a:cubicBezTo>
                            <a:pt x="1448" y="65"/>
                            <a:pt x="1414" y="78"/>
                            <a:pt x="1388" y="85"/>
                          </a:cubicBezTo>
                          <a:cubicBezTo>
                            <a:pt x="1362" y="93"/>
                            <a:pt x="1277" y="98"/>
                            <a:pt x="1307" y="91"/>
                          </a:cubicBezTo>
                          <a:cubicBezTo>
                            <a:pt x="1337" y="83"/>
                            <a:pt x="1431" y="29"/>
                            <a:pt x="1412" y="36"/>
                          </a:cubicBezTo>
                          <a:cubicBezTo>
                            <a:pt x="1394" y="44"/>
                            <a:pt x="1334" y="34"/>
                            <a:pt x="1305" y="31"/>
                          </a:cubicBezTo>
                          <a:cubicBezTo>
                            <a:pt x="1277" y="29"/>
                            <a:pt x="1258" y="29"/>
                            <a:pt x="1243" y="18"/>
                          </a:cubicBezTo>
                          <a:cubicBezTo>
                            <a:pt x="1228" y="8"/>
                            <a:pt x="1228" y="8"/>
                            <a:pt x="1209" y="8"/>
                          </a:cubicBezTo>
                          <a:cubicBezTo>
                            <a:pt x="1191" y="8"/>
                            <a:pt x="1140" y="0"/>
                            <a:pt x="1151" y="16"/>
                          </a:cubicBezTo>
                          <a:cubicBezTo>
                            <a:pt x="1162" y="31"/>
                            <a:pt x="1191" y="52"/>
                            <a:pt x="1166" y="47"/>
                          </a:cubicBezTo>
                          <a:cubicBezTo>
                            <a:pt x="1142" y="41"/>
                            <a:pt x="1132" y="13"/>
                            <a:pt x="1108" y="11"/>
                          </a:cubicBezTo>
                          <a:cubicBezTo>
                            <a:pt x="1083" y="8"/>
                            <a:pt x="1014" y="21"/>
                            <a:pt x="1021" y="29"/>
                          </a:cubicBezTo>
                          <a:cubicBezTo>
                            <a:pt x="1029" y="36"/>
                            <a:pt x="1034" y="65"/>
                            <a:pt x="1061" y="72"/>
                          </a:cubicBezTo>
                          <a:cubicBezTo>
                            <a:pt x="1087" y="80"/>
                            <a:pt x="1025" y="75"/>
                            <a:pt x="1006" y="60"/>
                          </a:cubicBezTo>
                          <a:cubicBezTo>
                            <a:pt x="987" y="44"/>
                            <a:pt x="972" y="13"/>
                            <a:pt x="954" y="13"/>
                          </a:cubicBezTo>
                          <a:cubicBezTo>
                            <a:pt x="935" y="13"/>
                            <a:pt x="781" y="13"/>
                            <a:pt x="813" y="31"/>
                          </a:cubicBezTo>
                          <a:cubicBezTo>
                            <a:pt x="845" y="49"/>
                            <a:pt x="912" y="109"/>
                            <a:pt x="901" y="111"/>
                          </a:cubicBezTo>
                          <a:cubicBezTo>
                            <a:pt x="890" y="114"/>
                            <a:pt x="860" y="150"/>
                            <a:pt x="865" y="134"/>
                          </a:cubicBezTo>
                          <a:cubicBezTo>
                            <a:pt x="871" y="119"/>
                            <a:pt x="893" y="121"/>
                            <a:pt x="867" y="106"/>
                          </a:cubicBezTo>
                          <a:cubicBezTo>
                            <a:pt x="841" y="91"/>
                            <a:pt x="822" y="54"/>
                            <a:pt x="805" y="52"/>
                          </a:cubicBezTo>
                          <a:cubicBezTo>
                            <a:pt x="788" y="49"/>
                            <a:pt x="766" y="52"/>
                            <a:pt x="730" y="44"/>
                          </a:cubicBezTo>
                          <a:cubicBezTo>
                            <a:pt x="694" y="36"/>
                            <a:pt x="649" y="39"/>
                            <a:pt x="655" y="41"/>
                          </a:cubicBezTo>
                          <a:cubicBezTo>
                            <a:pt x="660" y="44"/>
                            <a:pt x="666" y="75"/>
                            <a:pt x="688" y="75"/>
                          </a:cubicBezTo>
                          <a:cubicBezTo>
                            <a:pt x="711" y="75"/>
                            <a:pt x="754" y="83"/>
                            <a:pt x="734" y="83"/>
                          </a:cubicBezTo>
                          <a:cubicBezTo>
                            <a:pt x="713" y="83"/>
                            <a:pt x="673" y="111"/>
                            <a:pt x="653" y="93"/>
                          </a:cubicBezTo>
                          <a:cubicBezTo>
                            <a:pt x="632" y="75"/>
                            <a:pt x="613" y="60"/>
                            <a:pt x="596" y="60"/>
                          </a:cubicBezTo>
                          <a:cubicBezTo>
                            <a:pt x="579" y="60"/>
                            <a:pt x="579" y="57"/>
                            <a:pt x="598" y="72"/>
                          </a:cubicBezTo>
                          <a:cubicBezTo>
                            <a:pt x="617" y="88"/>
                            <a:pt x="624" y="127"/>
                            <a:pt x="604" y="116"/>
                          </a:cubicBezTo>
                          <a:cubicBezTo>
                            <a:pt x="583" y="106"/>
                            <a:pt x="529" y="98"/>
                            <a:pt x="536" y="101"/>
                          </a:cubicBezTo>
                          <a:cubicBezTo>
                            <a:pt x="544" y="103"/>
                            <a:pt x="589" y="121"/>
                            <a:pt x="572" y="121"/>
                          </a:cubicBezTo>
                          <a:cubicBezTo>
                            <a:pt x="555" y="121"/>
                            <a:pt x="512" y="119"/>
                            <a:pt x="523" y="142"/>
                          </a:cubicBezTo>
                          <a:cubicBezTo>
                            <a:pt x="534" y="165"/>
                            <a:pt x="628" y="196"/>
                            <a:pt x="647" y="201"/>
                          </a:cubicBezTo>
                          <a:cubicBezTo>
                            <a:pt x="666" y="207"/>
                            <a:pt x="705" y="266"/>
                            <a:pt x="687" y="248"/>
                          </a:cubicBezTo>
                          <a:cubicBezTo>
                            <a:pt x="668" y="230"/>
                            <a:pt x="634" y="214"/>
                            <a:pt x="613" y="212"/>
                          </a:cubicBezTo>
                          <a:cubicBezTo>
                            <a:pt x="592" y="209"/>
                            <a:pt x="491" y="150"/>
                            <a:pt x="508" y="165"/>
                          </a:cubicBezTo>
                          <a:cubicBezTo>
                            <a:pt x="525" y="181"/>
                            <a:pt x="562" y="209"/>
                            <a:pt x="538" y="204"/>
                          </a:cubicBezTo>
                          <a:cubicBezTo>
                            <a:pt x="514" y="199"/>
                            <a:pt x="519" y="217"/>
                            <a:pt x="500" y="196"/>
                          </a:cubicBezTo>
                          <a:cubicBezTo>
                            <a:pt x="482" y="176"/>
                            <a:pt x="459" y="147"/>
                            <a:pt x="440" y="145"/>
                          </a:cubicBezTo>
                          <a:cubicBezTo>
                            <a:pt x="421" y="142"/>
                            <a:pt x="359" y="121"/>
                            <a:pt x="350" y="129"/>
                          </a:cubicBezTo>
                          <a:cubicBezTo>
                            <a:pt x="340" y="137"/>
                            <a:pt x="387" y="145"/>
                            <a:pt x="369" y="155"/>
                          </a:cubicBezTo>
                          <a:cubicBezTo>
                            <a:pt x="350" y="165"/>
                            <a:pt x="273" y="191"/>
                            <a:pt x="290" y="194"/>
                          </a:cubicBezTo>
                          <a:cubicBezTo>
                            <a:pt x="307" y="196"/>
                            <a:pt x="324" y="178"/>
                            <a:pt x="350" y="196"/>
                          </a:cubicBezTo>
                          <a:cubicBezTo>
                            <a:pt x="376" y="214"/>
                            <a:pt x="403" y="230"/>
                            <a:pt x="382" y="227"/>
                          </a:cubicBezTo>
                          <a:cubicBezTo>
                            <a:pt x="361" y="225"/>
                            <a:pt x="348" y="225"/>
                            <a:pt x="357" y="232"/>
                          </a:cubicBezTo>
                          <a:cubicBezTo>
                            <a:pt x="367" y="240"/>
                            <a:pt x="357" y="256"/>
                            <a:pt x="346" y="240"/>
                          </a:cubicBezTo>
                          <a:cubicBezTo>
                            <a:pt x="335" y="225"/>
                            <a:pt x="324" y="201"/>
                            <a:pt x="305" y="204"/>
                          </a:cubicBezTo>
                          <a:cubicBezTo>
                            <a:pt x="286" y="207"/>
                            <a:pt x="278" y="253"/>
                            <a:pt x="261" y="232"/>
                          </a:cubicBezTo>
                          <a:cubicBezTo>
                            <a:pt x="245" y="212"/>
                            <a:pt x="252" y="201"/>
                            <a:pt x="224" y="201"/>
                          </a:cubicBezTo>
                          <a:cubicBezTo>
                            <a:pt x="196" y="201"/>
                            <a:pt x="152" y="222"/>
                            <a:pt x="152" y="235"/>
                          </a:cubicBezTo>
                          <a:cubicBezTo>
                            <a:pt x="152" y="248"/>
                            <a:pt x="139" y="261"/>
                            <a:pt x="126" y="250"/>
                          </a:cubicBezTo>
                          <a:cubicBezTo>
                            <a:pt x="113" y="240"/>
                            <a:pt x="111" y="238"/>
                            <a:pt x="94" y="238"/>
                          </a:cubicBezTo>
                          <a:cubicBezTo>
                            <a:pt x="77" y="238"/>
                            <a:pt x="51" y="261"/>
                            <a:pt x="34" y="261"/>
                          </a:cubicBezTo>
                          <a:cubicBezTo>
                            <a:pt x="17" y="261"/>
                            <a:pt x="0" y="274"/>
                            <a:pt x="11" y="279"/>
                          </a:cubicBezTo>
                          <a:cubicBezTo>
                            <a:pt x="23" y="284"/>
                            <a:pt x="26" y="289"/>
                            <a:pt x="45" y="287"/>
                          </a:cubicBezTo>
                          <a:cubicBezTo>
                            <a:pt x="64" y="284"/>
                            <a:pt x="88" y="274"/>
                            <a:pt x="102" y="281"/>
                          </a:cubicBezTo>
                          <a:cubicBezTo>
                            <a:pt x="115" y="289"/>
                            <a:pt x="102" y="294"/>
                            <a:pt x="88" y="297"/>
                          </a:cubicBezTo>
                          <a:cubicBezTo>
                            <a:pt x="75" y="299"/>
                            <a:pt x="43" y="320"/>
                            <a:pt x="70" y="315"/>
                          </a:cubicBezTo>
                          <a:cubicBezTo>
                            <a:pt x="96" y="310"/>
                            <a:pt x="166" y="307"/>
                            <a:pt x="192" y="302"/>
                          </a:cubicBezTo>
                          <a:cubicBezTo>
                            <a:pt x="218" y="297"/>
                            <a:pt x="177" y="315"/>
                            <a:pt x="152" y="317"/>
                          </a:cubicBezTo>
                          <a:cubicBezTo>
                            <a:pt x="128" y="320"/>
                            <a:pt x="88" y="359"/>
                            <a:pt x="94" y="369"/>
                          </a:cubicBezTo>
                          <a:cubicBezTo>
                            <a:pt x="100" y="379"/>
                            <a:pt x="109" y="387"/>
                            <a:pt x="135" y="387"/>
                          </a:cubicBezTo>
                          <a:cubicBezTo>
                            <a:pt x="162" y="387"/>
                            <a:pt x="213" y="395"/>
                            <a:pt x="237" y="390"/>
                          </a:cubicBezTo>
                          <a:cubicBezTo>
                            <a:pt x="261" y="384"/>
                            <a:pt x="324" y="343"/>
                            <a:pt x="352" y="343"/>
                          </a:cubicBezTo>
                          <a:cubicBezTo>
                            <a:pt x="380" y="343"/>
                            <a:pt x="395" y="343"/>
                            <a:pt x="376" y="354"/>
                          </a:cubicBezTo>
                          <a:cubicBezTo>
                            <a:pt x="357" y="364"/>
                            <a:pt x="327" y="379"/>
                            <a:pt x="299" y="384"/>
                          </a:cubicBezTo>
                          <a:cubicBezTo>
                            <a:pt x="271" y="390"/>
                            <a:pt x="179" y="410"/>
                            <a:pt x="154" y="408"/>
                          </a:cubicBezTo>
                          <a:cubicBezTo>
                            <a:pt x="130" y="405"/>
                            <a:pt x="156" y="418"/>
                            <a:pt x="179" y="428"/>
                          </a:cubicBezTo>
                          <a:cubicBezTo>
                            <a:pt x="201" y="439"/>
                            <a:pt x="209" y="470"/>
                            <a:pt x="243" y="457"/>
                          </a:cubicBezTo>
                          <a:cubicBezTo>
                            <a:pt x="277" y="444"/>
                            <a:pt x="305" y="405"/>
                            <a:pt x="327" y="400"/>
                          </a:cubicBezTo>
                          <a:cubicBezTo>
                            <a:pt x="350" y="395"/>
                            <a:pt x="476" y="369"/>
                            <a:pt x="500" y="366"/>
                          </a:cubicBezTo>
                          <a:cubicBezTo>
                            <a:pt x="525" y="364"/>
                            <a:pt x="382" y="392"/>
                            <a:pt x="346" y="410"/>
                          </a:cubicBezTo>
                          <a:cubicBezTo>
                            <a:pt x="310" y="428"/>
                            <a:pt x="277" y="464"/>
                            <a:pt x="297" y="472"/>
                          </a:cubicBezTo>
                          <a:cubicBezTo>
                            <a:pt x="318" y="480"/>
                            <a:pt x="309" y="472"/>
                            <a:pt x="354" y="477"/>
                          </a:cubicBezTo>
                          <a:cubicBezTo>
                            <a:pt x="399" y="483"/>
                            <a:pt x="420" y="483"/>
                            <a:pt x="440" y="462"/>
                          </a:cubicBezTo>
                          <a:cubicBezTo>
                            <a:pt x="461" y="441"/>
                            <a:pt x="451" y="428"/>
                            <a:pt x="472" y="433"/>
                          </a:cubicBezTo>
                          <a:cubicBezTo>
                            <a:pt x="493" y="439"/>
                            <a:pt x="442" y="446"/>
                            <a:pt x="493" y="439"/>
                          </a:cubicBezTo>
                          <a:cubicBezTo>
                            <a:pt x="544" y="431"/>
                            <a:pt x="579" y="421"/>
                            <a:pt x="559" y="431"/>
                          </a:cubicBezTo>
                          <a:cubicBezTo>
                            <a:pt x="538" y="441"/>
                            <a:pt x="461" y="472"/>
                            <a:pt x="495" y="470"/>
                          </a:cubicBezTo>
                          <a:cubicBezTo>
                            <a:pt x="529" y="467"/>
                            <a:pt x="621" y="467"/>
                            <a:pt x="647" y="446"/>
                          </a:cubicBezTo>
                          <a:cubicBezTo>
                            <a:pt x="673" y="426"/>
                            <a:pt x="707" y="403"/>
                            <a:pt x="700" y="382"/>
                          </a:cubicBezTo>
                          <a:cubicBezTo>
                            <a:pt x="692" y="361"/>
                            <a:pt x="705" y="369"/>
                            <a:pt x="717" y="369"/>
                          </a:cubicBezTo>
                          <a:cubicBezTo>
                            <a:pt x="728" y="369"/>
                            <a:pt x="732" y="354"/>
                            <a:pt x="758" y="333"/>
                          </a:cubicBezTo>
                          <a:cubicBezTo>
                            <a:pt x="784" y="312"/>
                            <a:pt x="843" y="297"/>
                            <a:pt x="816" y="312"/>
                          </a:cubicBezTo>
                          <a:cubicBezTo>
                            <a:pt x="790" y="328"/>
                            <a:pt x="775" y="359"/>
                            <a:pt x="754" y="379"/>
                          </a:cubicBezTo>
                          <a:cubicBezTo>
                            <a:pt x="734" y="400"/>
                            <a:pt x="705" y="421"/>
                            <a:pt x="737" y="421"/>
                          </a:cubicBezTo>
                          <a:cubicBezTo>
                            <a:pt x="769" y="421"/>
                            <a:pt x="878" y="415"/>
                            <a:pt x="839" y="423"/>
                          </a:cubicBezTo>
                          <a:cubicBezTo>
                            <a:pt x="799" y="431"/>
                            <a:pt x="643" y="462"/>
                            <a:pt x="685" y="462"/>
                          </a:cubicBezTo>
                          <a:cubicBezTo>
                            <a:pt x="726" y="462"/>
                            <a:pt x="796" y="477"/>
                            <a:pt x="762" y="480"/>
                          </a:cubicBezTo>
                          <a:cubicBezTo>
                            <a:pt x="728" y="483"/>
                            <a:pt x="621" y="503"/>
                            <a:pt x="592" y="503"/>
                          </a:cubicBezTo>
                          <a:cubicBezTo>
                            <a:pt x="564" y="503"/>
                            <a:pt x="468" y="511"/>
                            <a:pt x="491" y="529"/>
                          </a:cubicBezTo>
                          <a:cubicBezTo>
                            <a:pt x="514" y="547"/>
                            <a:pt x="576" y="581"/>
                            <a:pt x="572" y="596"/>
                          </a:cubicBezTo>
                          <a:cubicBezTo>
                            <a:pt x="568" y="611"/>
                            <a:pt x="572" y="635"/>
                            <a:pt x="589" y="635"/>
                          </a:cubicBezTo>
                          <a:cubicBezTo>
                            <a:pt x="606" y="635"/>
                            <a:pt x="666" y="632"/>
                            <a:pt x="651" y="635"/>
                          </a:cubicBezTo>
                          <a:cubicBezTo>
                            <a:pt x="636" y="637"/>
                            <a:pt x="587" y="661"/>
                            <a:pt x="570" y="645"/>
                          </a:cubicBezTo>
                          <a:cubicBezTo>
                            <a:pt x="553" y="630"/>
                            <a:pt x="530" y="606"/>
                            <a:pt x="508" y="591"/>
                          </a:cubicBezTo>
                          <a:cubicBezTo>
                            <a:pt x="485" y="575"/>
                            <a:pt x="465" y="537"/>
                            <a:pt x="440" y="534"/>
                          </a:cubicBezTo>
                          <a:cubicBezTo>
                            <a:pt x="416" y="532"/>
                            <a:pt x="346" y="526"/>
                            <a:pt x="329" y="521"/>
                          </a:cubicBezTo>
                          <a:cubicBezTo>
                            <a:pt x="312" y="516"/>
                            <a:pt x="301" y="513"/>
                            <a:pt x="299" y="532"/>
                          </a:cubicBezTo>
                          <a:cubicBezTo>
                            <a:pt x="297" y="550"/>
                            <a:pt x="265" y="570"/>
                            <a:pt x="307" y="570"/>
                          </a:cubicBezTo>
                          <a:cubicBezTo>
                            <a:pt x="348" y="570"/>
                            <a:pt x="382" y="578"/>
                            <a:pt x="348" y="578"/>
                          </a:cubicBezTo>
                          <a:cubicBezTo>
                            <a:pt x="314" y="578"/>
                            <a:pt x="271" y="622"/>
                            <a:pt x="312" y="624"/>
                          </a:cubicBezTo>
                          <a:cubicBezTo>
                            <a:pt x="354" y="627"/>
                            <a:pt x="372" y="630"/>
                            <a:pt x="387" y="650"/>
                          </a:cubicBezTo>
                          <a:cubicBezTo>
                            <a:pt x="403" y="671"/>
                            <a:pt x="418" y="704"/>
                            <a:pt x="450" y="725"/>
                          </a:cubicBezTo>
                          <a:cubicBezTo>
                            <a:pt x="482" y="746"/>
                            <a:pt x="493" y="764"/>
                            <a:pt x="519" y="758"/>
                          </a:cubicBezTo>
                          <a:cubicBezTo>
                            <a:pt x="545" y="753"/>
                            <a:pt x="581" y="740"/>
                            <a:pt x="574" y="751"/>
                          </a:cubicBezTo>
                          <a:cubicBezTo>
                            <a:pt x="566" y="761"/>
                            <a:pt x="579" y="782"/>
                            <a:pt x="549" y="779"/>
                          </a:cubicBezTo>
                          <a:cubicBezTo>
                            <a:pt x="519" y="777"/>
                            <a:pt x="478" y="766"/>
                            <a:pt x="498" y="779"/>
                          </a:cubicBezTo>
                          <a:cubicBezTo>
                            <a:pt x="519" y="792"/>
                            <a:pt x="564" y="833"/>
                            <a:pt x="525" y="815"/>
                          </a:cubicBezTo>
                          <a:cubicBezTo>
                            <a:pt x="485" y="797"/>
                            <a:pt x="478" y="777"/>
                            <a:pt x="442" y="771"/>
                          </a:cubicBezTo>
                          <a:cubicBezTo>
                            <a:pt x="406" y="766"/>
                            <a:pt x="372" y="756"/>
                            <a:pt x="361" y="764"/>
                          </a:cubicBezTo>
                          <a:cubicBezTo>
                            <a:pt x="350" y="771"/>
                            <a:pt x="335" y="792"/>
                            <a:pt x="314" y="792"/>
                          </a:cubicBezTo>
                          <a:cubicBezTo>
                            <a:pt x="293" y="792"/>
                            <a:pt x="288" y="800"/>
                            <a:pt x="284" y="815"/>
                          </a:cubicBezTo>
                          <a:cubicBezTo>
                            <a:pt x="280" y="831"/>
                            <a:pt x="269" y="833"/>
                            <a:pt x="256" y="838"/>
                          </a:cubicBezTo>
                          <a:cubicBezTo>
                            <a:pt x="243" y="844"/>
                            <a:pt x="250" y="882"/>
                            <a:pt x="265" y="885"/>
                          </a:cubicBezTo>
                          <a:cubicBezTo>
                            <a:pt x="280" y="887"/>
                            <a:pt x="288" y="890"/>
                            <a:pt x="305" y="882"/>
                          </a:cubicBezTo>
                          <a:cubicBezTo>
                            <a:pt x="322" y="875"/>
                            <a:pt x="301" y="903"/>
                            <a:pt x="324" y="900"/>
                          </a:cubicBezTo>
                          <a:cubicBezTo>
                            <a:pt x="346" y="898"/>
                            <a:pt x="348" y="908"/>
                            <a:pt x="367" y="893"/>
                          </a:cubicBezTo>
                          <a:cubicBezTo>
                            <a:pt x="386" y="877"/>
                            <a:pt x="397" y="813"/>
                            <a:pt x="397" y="833"/>
                          </a:cubicBezTo>
                          <a:cubicBezTo>
                            <a:pt x="397" y="854"/>
                            <a:pt x="387" y="856"/>
                            <a:pt x="404" y="856"/>
                          </a:cubicBezTo>
                          <a:cubicBezTo>
                            <a:pt x="421" y="856"/>
                            <a:pt x="386" y="882"/>
                            <a:pt x="401" y="882"/>
                          </a:cubicBezTo>
                          <a:cubicBezTo>
                            <a:pt x="416" y="882"/>
                            <a:pt x="367" y="905"/>
                            <a:pt x="387" y="905"/>
                          </a:cubicBezTo>
                          <a:cubicBezTo>
                            <a:pt x="408" y="905"/>
                            <a:pt x="320" y="926"/>
                            <a:pt x="354" y="926"/>
                          </a:cubicBezTo>
                          <a:cubicBezTo>
                            <a:pt x="387" y="926"/>
                            <a:pt x="421" y="921"/>
                            <a:pt x="397" y="942"/>
                          </a:cubicBezTo>
                          <a:cubicBezTo>
                            <a:pt x="372" y="962"/>
                            <a:pt x="348" y="993"/>
                            <a:pt x="369" y="985"/>
                          </a:cubicBezTo>
                          <a:cubicBezTo>
                            <a:pt x="389" y="978"/>
                            <a:pt x="431" y="970"/>
                            <a:pt x="418" y="975"/>
                          </a:cubicBezTo>
                          <a:cubicBezTo>
                            <a:pt x="404" y="980"/>
                            <a:pt x="395" y="985"/>
                            <a:pt x="425" y="988"/>
                          </a:cubicBezTo>
                          <a:cubicBezTo>
                            <a:pt x="455" y="991"/>
                            <a:pt x="480" y="965"/>
                            <a:pt x="500" y="931"/>
                          </a:cubicBezTo>
                          <a:cubicBezTo>
                            <a:pt x="521" y="898"/>
                            <a:pt x="544" y="895"/>
                            <a:pt x="527" y="924"/>
                          </a:cubicBezTo>
                          <a:cubicBezTo>
                            <a:pt x="510" y="952"/>
                            <a:pt x="474" y="978"/>
                            <a:pt x="463" y="998"/>
                          </a:cubicBezTo>
                          <a:cubicBezTo>
                            <a:pt x="451" y="1019"/>
                            <a:pt x="442" y="1016"/>
                            <a:pt x="421" y="1019"/>
                          </a:cubicBezTo>
                          <a:cubicBezTo>
                            <a:pt x="401" y="1022"/>
                            <a:pt x="380" y="1032"/>
                            <a:pt x="359" y="1016"/>
                          </a:cubicBezTo>
                          <a:cubicBezTo>
                            <a:pt x="339" y="1001"/>
                            <a:pt x="337" y="998"/>
                            <a:pt x="329" y="978"/>
                          </a:cubicBezTo>
                          <a:cubicBezTo>
                            <a:pt x="322" y="957"/>
                            <a:pt x="299" y="936"/>
                            <a:pt x="269" y="936"/>
                          </a:cubicBezTo>
                          <a:cubicBezTo>
                            <a:pt x="239" y="936"/>
                            <a:pt x="184" y="931"/>
                            <a:pt x="209" y="962"/>
                          </a:cubicBezTo>
                          <a:cubicBezTo>
                            <a:pt x="233" y="993"/>
                            <a:pt x="216" y="1003"/>
                            <a:pt x="252" y="1009"/>
                          </a:cubicBezTo>
                          <a:cubicBezTo>
                            <a:pt x="288" y="1014"/>
                            <a:pt x="245" y="1024"/>
                            <a:pt x="260" y="1029"/>
                          </a:cubicBezTo>
                          <a:cubicBezTo>
                            <a:pt x="275" y="1034"/>
                            <a:pt x="305" y="1052"/>
                            <a:pt x="295" y="1052"/>
                          </a:cubicBez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77" name="Freeform 1030">
                      <a:extLst>
                        <a:ext uri="{FF2B5EF4-FFF2-40B4-BE49-F238E27FC236}">
                          <a16:creationId xmlns:a16="http://schemas.microsoft.com/office/drawing/2014/main" xmlns="" id="{5A3F3F25-FE78-2B4E-AD4F-F97287735F4D}"/>
                        </a:ext>
                      </a:extLst>
                    </p:cNvPr>
                    <p:cNvSpPr/>
                    <p:nvPr/>
                  </p:nvSpPr>
                  <p:spPr>
                    <a:xfrm>
                      <a:off x="2760663" y="1498601"/>
                      <a:ext cx="12700" cy="6350"/>
                    </a:xfrm>
                    <a:custGeom>
                      <a:avLst/>
                      <a:gdLst>
                        <a:gd name="T0" fmla="*/ 8 w 8"/>
                        <a:gd name="T1" fmla="*/ 0 h 4"/>
                        <a:gd name="T2" fmla="*/ 0 w 8"/>
                        <a:gd name="T3" fmla="*/ 0 h 4"/>
                        <a:gd name="T4" fmla="*/ 3 w 8"/>
                        <a:gd name="T5" fmla="*/ 4 h 4"/>
                        <a:gd name="T6" fmla="*/ 8 w 8"/>
                        <a:gd name="T7" fmla="*/ 0 h 4"/>
                      </a:gdLst>
                      <a:ahLst/>
                      <a:cxnLst>
                        <a:cxn ang="0">
                          <a:pos x="T0" y="T1"/>
                        </a:cxn>
                        <a:cxn ang="0">
                          <a:pos x="T2" y="T3"/>
                        </a:cxn>
                        <a:cxn ang="0">
                          <a:pos x="T4" y="T5"/>
                        </a:cxn>
                        <a:cxn ang="0">
                          <a:pos x="T6" y="T7"/>
                        </a:cxn>
                      </a:cxnLst>
                      <a:rect l="0" t="0" r="r" b="b"/>
                      <a:pathLst>
                        <a:path w="8" h="4">
                          <a:moveTo>
                            <a:pt x="8" y="0"/>
                          </a:moveTo>
                          <a:lnTo>
                            <a:pt x="0" y="0"/>
                          </a:lnTo>
                          <a:lnTo>
                            <a:pt x="3" y="4"/>
                          </a:lnTo>
                          <a:lnTo>
                            <a:pt x="8"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78" name="Freeform 1037">
                      <a:extLst>
                        <a:ext uri="{FF2B5EF4-FFF2-40B4-BE49-F238E27FC236}">
                          <a16:creationId xmlns:a16="http://schemas.microsoft.com/office/drawing/2014/main" xmlns="" id="{6207DCA9-A80D-4341-B57F-8562EEFBCA1B}"/>
                        </a:ext>
                      </a:extLst>
                    </p:cNvPr>
                    <p:cNvSpPr/>
                    <p:nvPr/>
                  </p:nvSpPr>
                  <p:spPr>
                    <a:xfrm>
                      <a:off x="1311275" y="3203576"/>
                      <a:ext cx="15875" cy="17463"/>
                    </a:xfrm>
                    <a:custGeom>
                      <a:avLst/>
                      <a:gdLst>
                        <a:gd name="T0" fmla="*/ 0 w 10"/>
                        <a:gd name="T1" fmla="*/ 0 h 11"/>
                        <a:gd name="T2" fmla="*/ 4 w 10"/>
                        <a:gd name="T3" fmla="*/ 1 h 11"/>
                        <a:gd name="T4" fmla="*/ 8 w 10"/>
                        <a:gd name="T5" fmla="*/ 4 h 11"/>
                        <a:gd name="T6" fmla="*/ 10 w 10"/>
                        <a:gd name="T7" fmla="*/ 9 h 11"/>
                        <a:gd name="T8" fmla="*/ 10 w 10"/>
                        <a:gd name="T9" fmla="*/ 11 h 11"/>
                        <a:gd name="T10" fmla="*/ 9 w 10"/>
                        <a:gd name="T11" fmla="*/ 11 h 11"/>
                        <a:gd name="T12" fmla="*/ 7 w 10"/>
                        <a:gd name="T13" fmla="*/ 7 h 11"/>
                        <a:gd name="T14" fmla="*/ 4 w 10"/>
                        <a:gd name="T15" fmla="*/ 5 h 11"/>
                        <a:gd name="T16" fmla="*/ 4 w 10"/>
                        <a:gd name="T17" fmla="*/ 4 h 11"/>
                        <a:gd name="T18" fmla="*/ 2 w 10"/>
                        <a:gd name="T19" fmla="*/ 2 h 11"/>
                        <a:gd name="T20" fmla="*/ 0 w 10"/>
                        <a:gd name="T2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1">
                          <a:moveTo>
                            <a:pt x="0" y="0"/>
                          </a:moveTo>
                          <a:lnTo>
                            <a:pt x="4" y="1"/>
                          </a:lnTo>
                          <a:lnTo>
                            <a:pt x="8" y="4"/>
                          </a:lnTo>
                          <a:lnTo>
                            <a:pt x="10" y="9"/>
                          </a:lnTo>
                          <a:lnTo>
                            <a:pt x="10" y="11"/>
                          </a:lnTo>
                          <a:lnTo>
                            <a:pt x="9" y="11"/>
                          </a:lnTo>
                          <a:lnTo>
                            <a:pt x="7" y="7"/>
                          </a:lnTo>
                          <a:lnTo>
                            <a:pt x="4" y="5"/>
                          </a:lnTo>
                          <a:lnTo>
                            <a:pt x="4" y="4"/>
                          </a:lnTo>
                          <a:lnTo>
                            <a:pt x="2" y="2"/>
                          </a:lnTo>
                          <a:lnTo>
                            <a:pt x="0"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79" name="Freeform 1038">
                      <a:extLst>
                        <a:ext uri="{FF2B5EF4-FFF2-40B4-BE49-F238E27FC236}">
                          <a16:creationId xmlns:a16="http://schemas.microsoft.com/office/drawing/2014/main" xmlns="" id="{3F1D7ECF-EAC6-BF42-8531-622A771E4134}"/>
                        </a:ext>
                      </a:extLst>
                    </p:cNvPr>
                    <p:cNvSpPr/>
                    <p:nvPr/>
                  </p:nvSpPr>
                  <p:spPr>
                    <a:xfrm>
                      <a:off x="1311275" y="3203576"/>
                      <a:ext cx="15875" cy="17463"/>
                    </a:xfrm>
                    <a:custGeom>
                      <a:avLst/>
                      <a:gdLst>
                        <a:gd name="T0" fmla="*/ 0 w 10"/>
                        <a:gd name="T1" fmla="*/ 0 h 11"/>
                        <a:gd name="T2" fmla="*/ 4 w 10"/>
                        <a:gd name="T3" fmla="*/ 1 h 11"/>
                        <a:gd name="T4" fmla="*/ 8 w 10"/>
                        <a:gd name="T5" fmla="*/ 4 h 11"/>
                        <a:gd name="T6" fmla="*/ 10 w 10"/>
                        <a:gd name="T7" fmla="*/ 9 h 11"/>
                        <a:gd name="T8" fmla="*/ 10 w 10"/>
                        <a:gd name="T9" fmla="*/ 11 h 11"/>
                        <a:gd name="T10" fmla="*/ 9 w 10"/>
                        <a:gd name="T11" fmla="*/ 11 h 11"/>
                        <a:gd name="T12" fmla="*/ 7 w 10"/>
                        <a:gd name="T13" fmla="*/ 7 h 11"/>
                        <a:gd name="T14" fmla="*/ 4 w 10"/>
                        <a:gd name="T15" fmla="*/ 5 h 11"/>
                        <a:gd name="T16" fmla="*/ 4 w 10"/>
                        <a:gd name="T17" fmla="*/ 4 h 11"/>
                        <a:gd name="T18" fmla="*/ 2 w 10"/>
                        <a:gd name="T19" fmla="*/ 2 h 11"/>
                        <a:gd name="T20" fmla="*/ 0 w 10"/>
                        <a:gd name="T2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1">
                          <a:moveTo>
                            <a:pt x="0" y="0"/>
                          </a:moveTo>
                          <a:lnTo>
                            <a:pt x="4" y="1"/>
                          </a:lnTo>
                          <a:lnTo>
                            <a:pt x="8" y="4"/>
                          </a:lnTo>
                          <a:lnTo>
                            <a:pt x="10" y="9"/>
                          </a:lnTo>
                          <a:lnTo>
                            <a:pt x="10" y="11"/>
                          </a:lnTo>
                          <a:lnTo>
                            <a:pt x="9" y="11"/>
                          </a:lnTo>
                          <a:lnTo>
                            <a:pt x="7" y="7"/>
                          </a:lnTo>
                          <a:lnTo>
                            <a:pt x="4" y="5"/>
                          </a:lnTo>
                          <a:lnTo>
                            <a:pt x="4" y="4"/>
                          </a:lnTo>
                          <a:lnTo>
                            <a:pt x="2" y="2"/>
                          </a:lnTo>
                          <a:lnTo>
                            <a:pt x="0" y="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0" name="Freeform 1039">
                      <a:extLst>
                        <a:ext uri="{FF2B5EF4-FFF2-40B4-BE49-F238E27FC236}">
                          <a16:creationId xmlns:a16="http://schemas.microsoft.com/office/drawing/2014/main" xmlns="" id="{BBCCC3C6-CA43-3D4A-9E06-6E959C83F09A}"/>
                        </a:ext>
                      </a:extLst>
                    </p:cNvPr>
                    <p:cNvSpPr/>
                    <p:nvPr/>
                  </p:nvSpPr>
                  <p:spPr>
                    <a:xfrm>
                      <a:off x="1317625" y="3194051"/>
                      <a:ext cx="17463" cy="25400"/>
                    </a:xfrm>
                    <a:custGeom>
                      <a:avLst/>
                      <a:gdLst>
                        <a:gd name="T0" fmla="*/ 6 w 11"/>
                        <a:gd name="T1" fmla="*/ 6 h 16"/>
                        <a:gd name="T2" fmla="*/ 7 w 11"/>
                        <a:gd name="T3" fmla="*/ 6 h 16"/>
                        <a:gd name="T4" fmla="*/ 8 w 11"/>
                        <a:gd name="T5" fmla="*/ 7 h 16"/>
                        <a:gd name="T6" fmla="*/ 11 w 11"/>
                        <a:gd name="T7" fmla="*/ 10 h 16"/>
                        <a:gd name="T8" fmla="*/ 11 w 11"/>
                        <a:gd name="T9" fmla="*/ 15 h 16"/>
                        <a:gd name="T10" fmla="*/ 10 w 11"/>
                        <a:gd name="T11" fmla="*/ 16 h 16"/>
                        <a:gd name="T12" fmla="*/ 3 w 11"/>
                        <a:gd name="T13" fmla="*/ 5 h 16"/>
                        <a:gd name="T14" fmla="*/ 3 w 11"/>
                        <a:gd name="T15" fmla="*/ 3 h 16"/>
                        <a:gd name="T16" fmla="*/ 2 w 11"/>
                        <a:gd name="T17" fmla="*/ 3 h 16"/>
                        <a:gd name="T18" fmla="*/ 0 w 11"/>
                        <a:gd name="T19" fmla="*/ 1 h 16"/>
                        <a:gd name="T20" fmla="*/ 0 w 11"/>
                        <a:gd name="T21" fmla="*/ 0 h 16"/>
                        <a:gd name="T22" fmla="*/ 2 w 11"/>
                        <a:gd name="T23" fmla="*/ 0 h 16"/>
                        <a:gd name="T24" fmla="*/ 4 w 11"/>
                        <a:gd name="T25" fmla="*/ 2 h 16"/>
                        <a:gd name="T26" fmla="*/ 6 w 11"/>
                        <a:gd name="T27"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16">
                          <a:moveTo>
                            <a:pt x="6" y="6"/>
                          </a:moveTo>
                          <a:lnTo>
                            <a:pt x="7" y="6"/>
                          </a:lnTo>
                          <a:lnTo>
                            <a:pt x="8" y="7"/>
                          </a:lnTo>
                          <a:lnTo>
                            <a:pt x="11" y="10"/>
                          </a:lnTo>
                          <a:lnTo>
                            <a:pt x="11" y="15"/>
                          </a:lnTo>
                          <a:lnTo>
                            <a:pt x="10" y="16"/>
                          </a:lnTo>
                          <a:lnTo>
                            <a:pt x="3" y="5"/>
                          </a:lnTo>
                          <a:lnTo>
                            <a:pt x="3" y="3"/>
                          </a:lnTo>
                          <a:lnTo>
                            <a:pt x="2" y="3"/>
                          </a:lnTo>
                          <a:lnTo>
                            <a:pt x="0" y="1"/>
                          </a:lnTo>
                          <a:lnTo>
                            <a:pt x="0" y="0"/>
                          </a:lnTo>
                          <a:lnTo>
                            <a:pt x="2" y="0"/>
                          </a:lnTo>
                          <a:lnTo>
                            <a:pt x="4" y="2"/>
                          </a:lnTo>
                          <a:lnTo>
                            <a:pt x="6" y="6"/>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1" name="Freeform 1040">
                      <a:extLst>
                        <a:ext uri="{FF2B5EF4-FFF2-40B4-BE49-F238E27FC236}">
                          <a16:creationId xmlns:a16="http://schemas.microsoft.com/office/drawing/2014/main" xmlns="" id="{734C1D99-0FB8-4544-B855-087CBC6D9805}"/>
                        </a:ext>
                      </a:extLst>
                    </p:cNvPr>
                    <p:cNvSpPr/>
                    <p:nvPr/>
                  </p:nvSpPr>
                  <p:spPr>
                    <a:xfrm>
                      <a:off x="1317625" y="3194051"/>
                      <a:ext cx="17463" cy="25400"/>
                    </a:xfrm>
                    <a:custGeom>
                      <a:avLst/>
                      <a:gdLst>
                        <a:gd name="T0" fmla="*/ 6 w 11"/>
                        <a:gd name="T1" fmla="*/ 6 h 16"/>
                        <a:gd name="T2" fmla="*/ 7 w 11"/>
                        <a:gd name="T3" fmla="*/ 6 h 16"/>
                        <a:gd name="T4" fmla="*/ 8 w 11"/>
                        <a:gd name="T5" fmla="*/ 7 h 16"/>
                        <a:gd name="T6" fmla="*/ 11 w 11"/>
                        <a:gd name="T7" fmla="*/ 10 h 16"/>
                        <a:gd name="T8" fmla="*/ 11 w 11"/>
                        <a:gd name="T9" fmla="*/ 15 h 16"/>
                        <a:gd name="T10" fmla="*/ 10 w 11"/>
                        <a:gd name="T11" fmla="*/ 16 h 16"/>
                        <a:gd name="T12" fmla="*/ 3 w 11"/>
                        <a:gd name="T13" fmla="*/ 5 h 16"/>
                        <a:gd name="T14" fmla="*/ 3 w 11"/>
                        <a:gd name="T15" fmla="*/ 3 h 16"/>
                        <a:gd name="T16" fmla="*/ 2 w 11"/>
                        <a:gd name="T17" fmla="*/ 3 h 16"/>
                        <a:gd name="T18" fmla="*/ 0 w 11"/>
                        <a:gd name="T19" fmla="*/ 1 h 16"/>
                        <a:gd name="T20" fmla="*/ 0 w 11"/>
                        <a:gd name="T21" fmla="*/ 0 h 16"/>
                        <a:gd name="T22" fmla="*/ 2 w 11"/>
                        <a:gd name="T23" fmla="*/ 0 h 16"/>
                        <a:gd name="T24" fmla="*/ 4 w 11"/>
                        <a:gd name="T25" fmla="*/ 2 h 16"/>
                        <a:gd name="T26" fmla="*/ 6 w 11"/>
                        <a:gd name="T27"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16">
                          <a:moveTo>
                            <a:pt x="6" y="6"/>
                          </a:moveTo>
                          <a:lnTo>
                            <a:pt x="7" y="6"/>
                          </a:lnTo>
                          <a:lnTo>
                            <a:pt x="8" y="7"/>
                          </a:lnTo>
                          <a:lnTo>
                            <a:pt x="11" y="10"/>
                          </a:lnTo>
                          <a:lnTo>
                            <a:pt x="11" y="15"/>
                          </a:lnTo>
                          <a:lnTo>
                            <a:pt x="10" y="16"/>
                          </a:lnTo>
                          <a:lnTo>
                            <a:pt x="3" y="5"/>
                          </a:lnTo>
                          <a:lnTo>
                            <a:pt x="3" y="3"/>
                          </a:lnTo>
                          <a:lnTo>
                            <a:pt x="2" y="3"/>
                          </a:lnTo>
                          <a:lnTo>
                            <a:pt x="0" y="1"/>
                          </a:lnTo>
                          <a:lnTo>
                            <a:pt x="0" y="0"/>
                          </a:lnTo>
                          <a:lnTo>
                            <a:pt x="2" y="0"/>
                          </a:lnTo>
                          <a:lnTo>
                            <a:pt x="4" y="2"/>
                          </a:lnTo>
                          <a:lnTo>
                            <a:pt x="6" y="6"/>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2" name="Freeform 1041">
                      <a:extLst>
                        <a:ext uri="{FF2B5EF4-FFF2-40B4-BE49-F238E27FC236}">
                          <a16:creationId xmlns:a16="http://schemas.microsoft.com/office/drawing/2014/main" xmlns="" id="{A8B256B3-E6A2-DC46-AA0F-2390D3F7A53D}"/>
                        </a:ext>
                      </a:extLst>
                    </p:cNvPr>
                    <p:cNvSpPr/>
                    <p:nvPr/>
                  </p:nvSpPr>
                  <p:spPr>
                    <a:xfrm>
                      <a:off x="1339850" y="3232151"/>
                      <a:ext cx="6350" cy="11113"/>
                    </a:xfrm>
                    <a:custGeom>
                      <a:avLst/>
                      <a:gdLst>
                        <a:gd name="T0" fmla="*/ 1 w 4"/>
                        <a:gd name="T1" fmla="*/ 0 h 7"/>
                        <a:gd name="T2" fmla="*/ 2 w 4"/>
                        <a:gd name="T3" fmla="*/ 1 h 7"/>
                        <a:gd name="T4" fmla="*/ 4 w 4"/>
                        <a:gd name="T5" fmla="*/ 5 h 7"/>
                        <a:gd name="T6" fmla="*/ 4 w 4"/>
                        <a:gd name="T7" fmla="*/ 7 h 7"/>
                        <a:gd name="T8" fmla="*/ 3 w 4"/>
                        <a:gd name="T9" fmla="*/ 7 h 7"/>
                        <a:gd name="T10" fmla="*/ 0 w 4"/>
                        <a:gd name="T11" fmla="*/ 2 h 7"/>
                        <a:gd name="T12" fmla="*/ 1 w 4"/>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1" y="0"/>
                          </a:moveTo>
                          <a:lnTo>
                            <a:pt x="2" y="1"/>
                          </a:lnTo>
                          <a:lnTo>
                            <a:pt x="4" y="5"/>
                          </a:lnTo>
                          <a:lnTo>
                            <a:pt x="4" y="7"/>
                          </a:lnTo>
                          <a:lnTo>
                            <a:pt x="3" y="7"/>
                          </a:lnTo>
                          <a:lnTo>
                            <a:pt x="0" y="2"/>
                          </a:lnTo>
                          <a:lnTo>
                            <a:pt x="1"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3" name="Freeform 1042">
                      <a:extLst>
                        <a:ext uri="{FF2B5EF4-FFF2-40B4-BE49-F238E27FC236}">
                          <a16:creationId xmlns:a16="http://schemas.microsoft.com/office/drawing/2014/main" xmlns="" id="{46BF37CA-CD20-B945-83F9-7E429F659A6B}"/>
                        </a:ext>
                      </a:extLst>
                    </p:cNvPr>
                    <p:cNvSpPr/>
                    <p:nvPr/>
                  </p:nvSpPr>
                  <p:spPr>
                    <a:xfrm>
                      <a:off x="1339850" y="3232151"/>
                      <a:ext cx="6350" cy="11113"/>
                    </a:xfrm>
                    <a:custGeom>
                      <a:avLst/>
                      <a:gdLst>
                        <a:gd name="T0" fmla="*/ 1 w 4"/>
                        <a:gd name="T1" fmla="*/ 0 h 7"/>
                        <a:gd name="T2" fmla="*/ 2 w 4"/>
                        <a:gd name="T3" fmla="*/ 1 h 7"/>
                        <a:gd name="T4" fmla="*/ 4 w 4"/>
                        <a:gd name="T5" fmla="*/ 5 h 7"/>
                        <a:gd name="T6" fmla="*/ 4 w 4"/>
                        <a:gd name="T7" fmla="*/ 7 h 7"/>
                        <a:gd name="T8" fmla="*/ 3 w 4"/>
                        <a:gd name="T9" fmla="*/ 7 h 7"/>
                        <a:gd name="T10" fmla="*/ 0 w 4"/>
                        <a:gd name="T11" fmla="*/ 2 h 7"/>
                        <a:gd name="T12" fmla="*/ 1 w 4"/>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1" y="0"/>
                          </a:moveTo>
                          <a:lnTo>
                            <a:pt x="2" y="1"/>
                          </a:lnTo>
                          <a:lnTo>
                            <a:pt x="4" y="5"/>
                          </a:lnTo>
                          <a:lnTo>
                            <a:pt x="4" y="7"/>
                          </a:lnTo>
                          <a:lnTo>
                            <a:pt x="3" y="7"/>
                          </a:lnTo>
                          <a:lnTo>
                            <a:pt x="0" y="2"/>
                          </a:lnTo>
                          <a:lnTo>
                            <a:pt x="1" y="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4" name="Freeform 1043">
                      <a:extLst>
                        <a:ext uri="{FF2B5EF4-FFF2-40B4-BE49-F238E27FC236}">
                          <a16:creationId xmlns:a16="http://schemas.microsoft.com/office/drawing/2014/main" xmlns="" id="{327D2653-EEFF-3E4D-B179-8C3AFB8BB29A}"/>
                        </a:ext>
                      </a:extLst>
                    </p:cNvPr>
                    <p:cNvSpPr/>
                    <p:nvPr/>
                  </p:nvSpPr>
                  <p:spPr>
                    <a:xfrm>
                      <a:off x="1362075" y="3305176"/>
                      <a:ext cx="112713" cy="87313"/>
                    </a:xfrm>
                    <a:custGeom>
                      <a:avLst/>
                      <a:gdLst>
                        <a:gd name="T0" fmla="*/ 12 w 71"/>
                        <a:gd name="T1" fmla="*/ 10 h 55"/>
                        <a:gd name="T2" fmla="*/ 12 w 71"/>
                        <a:gd name="T3" fmla="*/ 10 h 55"/>
                        <a:gd name="T4" fmla="*/ 6 w 71"/>
                        <a:gd name="T5" fmla="*/ 5 h 55"/>
                        <a:gd name="T6" fmla="*/ 3 w 71"/>
                        <a:gd name="T7" fmla="*/ 7 h 55"/>
                        <a:gd name="T8" fmla="*/ 0 w 71"/>
                        <a:gd name="T9" fmla="*/ 4 h 55"/>
                        <a:gd name="T10" fmla="*/ 0 w 71"/>
                        <a:gd name="T11" fmla="*/ 1 h 55"/>
                        <a:gd name="T12" fmla="*/ 4 w 71"/>
                        <a:gd name="T13" fmla="*/ 0 h 55"/>
                        <a:gd name="T14" fmla="*/ 14 w 71"/>
                        <a:gd name="T15" fmla="*/ 4 h 55"/>
                        <a:gd name="T16" fmla="*/ 39 w 71"/>
                        <a:gd name="T17" fmla="*/ 13 h 55"/>
                        <a:gd name="T18" fmla="*/ 40 w 71"/>
                        <a:gd name="T19" fmla="*/ 16 h 55"/>
                        <a:gd name="T20" fmla="*/ 48 w 71"/>
                        <a:gd name="T21" fmla="*/ 26 h 55"/>
                        <a:gd name="T22" fmla="*/ 49 w 71"/>
                        <a:gd name="T23" fmla="*/ 28 h 55"/>
                        <a:gd name="T24" fmla="*/ 55 w 71"/>
                        <a:gd name="T25" fmla="*/ 33 h 55"/>
                        <a:gd name="T26" fmla="*/ 59 w 71"/>
                        <a:gd name="T27" fmla="*/ 34 h 55"/>
                        <a:gd name="T28" fmla="*/ 64 w 71"/>
                        <a:gd name="T29" fmla="*/ 39 h 55"/>
                        <a:gd name="T30" fmla="*/ 69 w 71"/>
                        <a:gd name="T31" fmla="*/ 48 h 55"/>
                        <a:gd name="T32" fmla="*/ 70 w 71"/>
                        <a:gd name="T33" fmla="*/ 52 h 55"/>
                        <a:gd name="T34" fmla="*/ 68 w 71"/>
                        <a:gd name="T35" fmla="*/ 55 h 55"/>
                        <a:gd name="T36" fmla="*/ 57 w 71"/>
                        <a:gd name="T37" fmla="*/ 50 h 55"/>
                        <a:gd name="T38" fmla="*/ 54 w 71"/>
                        <a:gd name="T39" fmla="*/ 50 h 55"/>
                        <a:gd name="T40" fmla="*/ 51 w 71"/>
                        <a:gd name="T41" fmla="*/ 47 h 55"/>
                        <a:gd name="T42" fmla="*/ 51 w 71"/>
                        <a:gd name="T43" fmla="*/ 45 h 55"/>
                        <a:gd name="T44" fmla="*/ 49 w 71"/>
                        <a:gd name="T45" fmla="*/ 47 h 55"/>
                        <a:gd name="T46" fmla="*/ 46 w 71"/>
                        <a:gd name="T47" fmla="*/ 44 h 55"/>
                        <a:gd name="T48" fmla="*/ 47 w 71"/>
                        <a:gd name="T49" fmla="*/ 42 h 55"/>
                        <a:gd name="T50" fmla="*/ 47 w 71"/>
                        <a:gd name="T51" fmla="*/ 40 h 55"/>
                        <a:gd name="T52" fmla="*/ 44 w 71"/>
                        <a:gd name="T53" fmla="*/ 41 h 55"/>
                        <a:gd name="T54" fmla="*/ 39 w 71"/>
                        <a:gd name="T55" fmla="*/ 41 h 55"/>
                        <a:gd name="T56" fmla="*/ 40 w 71"/>
                        <a:gd name="T57" fmla="*/ 39 h 55"/>
                        <a:gd name="T58" fmla="*/ 37 w 71"/>
                        <a:gd name="T59" fmla="*/ 35 h 55"/>
                        <a:gd name="T60" fmla="*/ 33 w 71"/>
                        <a:gd name="T61" fmla="*/ 33 h 55"/>
                        <a:gd name="T62" fmla="*/ 26 w 71"/>
                        <a:gd name="T63" fmla="*/ 32 h 55"/>
                        <a:gd name="T64" fmla="*/ 26 w 71"/>
                        <a:gd name="T65" fmla="*/ 28 h 55"/>
                        <a:gd name="T66" fmla="*/ 33 w 71"/>
                        <a:gd name="T67" fmla="*/ 26 h 55"/>
                        <a:gd name="T68" fmla="*/ 28 w 71"/>
                        <a:gd name="T69" fmla="*/ 26 h 55"/>
                        <a:gd name="T70" fmla="*/ 27 w 71"/>
                        <a:gd name="T71" fmla="*/ 24 h 55"/>
                        <a:gd name="T72" fmla="*/ 24 w 71"/>
                        <a:gd name="T73" fmla="*/ 23 h 55"/>
                        <a:gd name="T74" fmla="*/ 21 w 71"/>
                        <a:gd name="T75" fmla="*/ 21 h 55"/>
                        <a:gd name="T76" fmla="*/ 18 w 71"/>
                        <a:gd name="T77" fmla="*/ 22 h 55"/>
                        <a:gd name="T78" fmla="*/ 17 w 71"/>
                        <a:gd name="T79" fmla="*/ 18 h 55"/>
                        <a:gd name="T80" fmla="*/ 17 w 71"/>
                        <a:gd name="T81" fmla="*/ 16 h 55"/>
                        <a:gd name="T82" fmla="*/ 14 w 71"/>
                        <a:gd name="T83" fmla="*/ 18 h 55"/>
                        <a:gd name="T84" fmla="*/ 11 w 71"/>
                        <a:gd name="T85" fmla="*/ 15 h 55"/>
                        <a:gd name="T86" fmla="*/ 8 w 71"/>
                        <a:gd name="T87" fmla="*/ 16 h 55"/>
                        <a:gd name="T88" fmla="*/ 7 w 71"/>
                        <a:gd name="T89" fmla="*/ 15 h 55"/>
                        <a:gd name="T90" fmla="*/ 7 w 71"/>
                        <a:gd name="T91" fmla="*/ 12 h 55"/>
                        <a:gd name="T92" fmla="*/ 6 w 71"/>
                        <a:gd name="T93" fmla="*/ 9 h 55"/>
                        <a:gd name="T94" fmla="*/ 10 w 71"/>
                        <a:gd name="T95" fmla="*/ 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1" h="55">
                          <a:moveTo>
                            <a:pt x="11" y="10"/>
                          </a:moveTo>
                          <a:lnTo>
                            <a:pt x="12" y="10"/>
                          </a:lnTo>
                          <a:lnTo>
                            <a:pt x="12" y="10"/>
                          </a:lnTo>
                          <a:lnTo>
                            <a:pt x="12" y="10"/>
                          </a:lnTo>
                          <a:lnTo>
                            <a:pt x="11" y="5"/>
                          </a:lnTo>
                          <a:lnTo>
                            <a:pt x="6" y="5"/>
                          </a:lnTo>
                          <a:lnTo>
                            <a:pt x="5" y="3"/>
                          </a:lnTo>
                          <a:lnTo>
                            <a:pt x="3" y="7"/>
                          </a:lnTo>
                          <a:lnTo>
                            <a:pt x="1" y="6"/>
                          </a:lnTo>
                          <a:lnTo>
                            <a:pt x="0" y="4"/>
                          </a:lnTo>
                          <a:lnTo>
                            <a:pt x="0" y="2"/>
                          </a:lnTo>
                          <a:lnTo>
                            <a:pt x="0" y="1"/>
                          </a:lnTo>
                          <a:lnTo>
                            <a:pt x="2" y="0"/>
                          </a:lnTo>
                          <a:lnTo>
                            <a:pt x="4" y="0"/>
                          </a:lnTo>
                          <a:lnTo>
                            <a:pt x="12" y="2"/>
                          </a:lnTo>
                          <a:lnTo>
                            <a:pt x="14" y="4"/>
                          </a:lnTo>
                          <a:lnTo>
                            <a:pt x="38" y="11"/>
                          </a:lnTo>
                          <a:lnTo>
                            <a:pt x="39" y="13"/>
                          </a:lnTo>
                          <a:lnTo>
                            <a:pt x="40" y="14"/>
                          </a:lnTo>
                          <a:lnTo>
                            <a:pt x="40" y="16"/>
                          </a:lnTo>
                          <a:lnTo>
                            <a:pt x="48" y="25"/>
                          </a:lnTo>
                          <a:lnTo>
                            <a:pt x="48" y="26"/>
                          </a:lnTo>
                          <a:lnTo>
                            <a:pt x="48" y="27"/>
                          </a:lnTo>
                          <a:lnTo>
                            <a:pt x="49" y="28"/>
                          </a:lnTo>
                          <a:lnTo>
                            <a:pt x="49" y="30"/>
                          </a:lnTo>
                          <a:lnTo>
                            <a:pt x="55" y="33"/>
                          </a:lnTo>
                          <a:lnTo>
                            <a:pt x="57" y="33"/>
                          </a:lnTo>
                          <a:lnTo>
                            <a:pt x="59" y="34"/>
                          </a:lnTo>
                          <a:lnTo>
                            <a:pt x="60" y="35"/>
                          </a:lnTo>
                          <a:lnTo>
                            <a:pt x="64" y="39"/>
                          </a:lnTo>
                          <a:lnTo>
                            <a:pt x="69" y="50"/>
                          </a:lnTo>
                          <a:lnTo>
                            <a:pt x="69" y="48"/>
                          </a:lnTo>
                          <a:lnTo>
                            <a:pt x="71" y="52"/>
                          </a:lnTo>
                          <a:lnTo>
                            <a:pt x="70" y="52"/>
                          </a:lnTo>
                          <a:lnTo>
                            <a:pt x="70" y="54"/>
                          </a:lnTo>
                          <a:lnTo>
                            <a:pt x="68" y="55"/>
                          </a:lnTo>
                          <a:lnTo>
                            <a:pt x="57" y="50"/>
                          </a:lnTo>
                          <a:lnTo>
                            <a:pt x="57" y="50"/>
                          </a:lnTo>
                          <a:lnTo>
                            <a:pt x="56" y="49"/>
                          </a:lnTo>
                          <a:lnTo>
                            <a:pt x="54" y="50"/>
                          </a:lnTo>
                          <a:lnTo>
                            <a:pt x="51" y="48"/>
                          </a:lnTo>
                          <a:lnTo>
                            <a:pt x="51" y="47"/>
                          </a:lnTo>
                          <a:lnTo>
                            <a:pt x="52" y="45"/>
                          </a:lnTo>
                          <a:lnTo>
                            <a:pt x="51" y="45"/>
                          </a:lnTo>
                          <a:lnTo>
                            <a:pt x="51" y="46"/>
                          </a:lnTo>
                          <a:lnTo>
                            <a:pt x="49" y="47"/>
                          </a:lnTo>
                          <a:lnTo>
                            <a:pt x="47" y="45"/>
                          </a:lnTo>
                          <a:lnTo>
                            <a:pt x="46" y="44"/>
                          </a:lnTo>
                          <a:lnTo>
                            <a:pt x="46" y="42"/>
                          </a:lnTo>
                          <a:lnTo>
                            <a:pt x="47" y="42"/>
                          </a:lnTo>
                          <a:lnTo>
                            <a:pt x="49" y="41"/>
                          </a:lnTo>
                          <a:lnTo>
                            <a:pt x="47" y="40"/>
                          </a:lnTo>
                          <a:lnTo>
                            <a:pt x="46" y="40"/>
                          </a:lnTo>
                          <a:lnTo>
                            <a:pt x="44" y="41"/>
                          </a:lnTo>
                          <a:lnTo>
                            <a:pt x="42" y="41"/>
                          </a:lnTo>
                          <a:lnTo>
                            <a:pt x="39" y="41"/>
                          </a:lnTo>
                          <a:lnTo>
                            <a:pt x="37" y="39"/>
                          </a:lnTo>
                          <a:lnTo>
                            <a:pt x="40" y="39"/>
                          </a:lnTo>
                          <a:lnTo>
                            <a:pt x="39" y="37"/>
                          </a:lnTo>
                          <a:lnTo>
                            <a:pt x="37" y="35"/>
                          </a:lnTo>
                          <a:lnTo>
                            <a:pt x="34" y="34"/>
                          </a:lnTo>
                          <a:lnTo>
                            <a:pt x="33" y="33"/>
                          </a:lnTo>
                          <a:lnTo>
                            <a:pt x="30" y="32"/>
                          </a:lnTo>
                          <a:lnTo>
                            <a:pt x="26" y="32"/>
                          </a:lnTo>
                          <a:lnTo>
                            <a:pt x="25" y="29"/>
                          </a:lnTo>
                          <a:lnTo>
                            <a:pt x="26" y="28"/>
                          </a:lnTo>
                          <a:lnTo>
                            <a:pt x="30" y="28"/>
                          </a:lnTo>
                          <a:lnTo>
                            <a:pt x="33" y="26"/>
                          </a:lnTo>
                          <a:lnTo>
                            <a:pt x="30" y="25"/>
                          </a:lnTo>
                          <a:lnTo>
                            <a:pt x="28" y="26"/>
                          </a:lnTo>
                          <a:lnTo>
                            <a:pt x="27" y="25"/>
                          </a:lnTo>
                          <a:lnTo>
                            <a:pt x="27" y="24"/>
                          </a:lnTo>
                          <a:lnTo>
                            <a:pt x="25" y="25"/>
                          </a:lnTo>
                          <a:lnTo>
                            <a:pt x="24" y="23"/>
                          </a:lnTo>
                          <a:lnTo>
                            <a:pt x="22" y="21"/>
                          </a:lnTo>
                          <a:lnTo>
                            <a:pt x="21" y="21"/>
                          </a:lnTo>
                          <a:lnTo>
                            <a:pt x="20" y="20"/>
                          </a:lnTo>
                          <a:lnTo>
                            <a:pt x="18" y="22"/>
                          </a:lnTo>
                          <a:lnTo>
                            <a:pt x="16" y="20"/>
                          </a:lnTo>
                          <a:lnTo>
                            <a:pt x="17" y="18"/>
                          </a:lnTo>
                          <a:lnTo>
                            <a:pt x="17" y="16"/>
                          </a:lnTo>
                          <a:lnTo>
                            <a:pt x="17" y="16"/>
                          </a:lnTo>
                          <a:lnTo>
                            <a:pt x="15" y="15"/>
                          </a:lnTo>
                          <a:lnTo>
                            <a:pt x="14" y="18"/>
                          </a:lnTo>
                          <a:lnTo>
                            <a:pt x="12" y="15"/>
                          </a:lnTo>
                          <a:lnTo>
                            <a:pt x="11" y="15"/>
                          </a:lnTo>
                          <a:lnTo>
                            <a:pt x="10" y="15"/>
                          </a:lnTo>
                          <a:lnTo>
                            <a:pt x="8" y="16"/>
                          </a:lnTo>
                          <a:lnTo>
                            <a:pt x="7" y="16"/>
                          </a:lnTo>
                          <a:lnTo>
                            <a:pt x="7" y="15"/>
                          </a:lnTo>
                          <a:lnTo>
                            <a:pt x="7" y="14"/>
                          </a:lnTo>
                          <a:lnTo>
                            <a:pt x="7" y="12"/>
                          </a:lnTo>
                          <a:lnTo>
                            <a:pt x="6" y="11"/>
                          </a:lnTo>
                          <a:lnTo>
                            <a:pt x="6" y="9"/>
                          </a:lnTo>
                          <a:lnTo>
                            <a:pt x="8" y="8"/>
                          </a:lnTo>
                          <a:lnTo>
                            <a:pt x="10" y="9"/>
                          </a:lnTo>
                          <a:lnTo>
                            <a:pt x="11" y="1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5" name="Freeform 1044">
                      <a:extLst>
                        <a:ext uri="{FF2B5EF4-FFF2-40B4-BE49-F238E27FC236}">
                          <a16:creationId xmlns:a16="http://schemas.microsoft.com/office/drawing/2014/main" xmlns="" id="{B9B681A7-F475-A640-9611-B9D7A91A10E8}"/>
                        </a:ext>
                      </a:extLst>
                    </p:cNvPr>
                    <p:cNvSpPr/>
                    <p:nvPr/>
                  </p:nvSpPr>
                  <p:spPr>
                    <a:xfrm>
                      <a:off x="1362075" y="3305176"/>
                      <a:ext cx="112713" cy="87313"/>
                    </a:xfrm>
                    <a:custGeom>
                      <a:avLst/>
                      <a:gdLst>
                        <a:gd name="T0" fmla="*/ 12 w 71"/>
                        <a:gd name="T1" fmla="*/ 10 h 55"/>
                        <a:gd name="T2" fmla="*/ 12 w 71"/>
                        <a:gd name="T3" fmla="*/ 10 h 55"/>
                        <a:gd name="T4" fmla="*/ 6 w 71"/>
                        <a:gd name="T5" fmla="*/ 5 h 55"/>
                        <a:gd name="T6" fmla="*/ 3 w 71"/>
                        <a:gd name="T7" fmla="*/ 7 h 55"/>
                        <a:gd name="T8" fmla="*/ 0 w 71"/>
                        <a:gd name="T9" fmla="*/ 4 h 55"/>
                        <a:gd name="T10" fmla="*/ 0 w 71"/>
                        <a:gd name="T11" fmla="*/ 1 h 55"/>
                        <a:gd name="T12" fmla="*/ 4 w 71"/>
                        <a:gd name="T13" fmla="*/ 0 h 55"/>
                        <a:gd name="T14" fmla="*/ 14 w 71"/>
                        <a:gd name="T15" fmla="*/ 4 h 55"/>
                        <a:gd name="T16" fmla="*/ 39 w 71"/>
                        <a:gd name="T17" fmla="*/ 13 h 55"/>
                        <a:gd name="T18" fmla="*/ 40 w 71"/>
                        <a:gd name="T19" fmla="*/ 16 h 55"/>
                        <a:gd name="T20" fmla="*/ 48 w 71"/>
                        <a:gd name="T21" fmla="*/ 26 h 55"/>
                        <a:gd name="T22" fmla="*/ 49 w 71"/>
                        <a:gd name="T23" fmla="*/ 28 h 55"/>
                        <a:gd name="T24" fmla="*/ 55 w 71"/>
                        <a:gd name="T25" fmla="*/ 33 h 55"/>
                        <a:gd name="T26" fmla="*/ 59 w 71"/>
                        <a:gd name="T27" fmla="*/ 34 h 55"/>
                        <a:gd name="T28" fmla="*/ 64 w 71"/>
                        <a:gd name="T29" fmla="*/ 39 h 55"/>
                        <a:gd name="T30" fmla="*/ 69 w 71"/>
                        <a:gd name="T31" fmla="*/ 48 h 55"/>
                        <a:gd name="T32" fmla="*/ 70 w 71"/>
                        <a:gd name="T33" fmla="*/ 52 h 55"/>
                        <a:gd name="T34" fmla="*/ 68 w 71"/>
                        <a:gd name="T35" fmla="*/ 55 h 55"/>
                        <a:gd name="T36" fmla="*/ 57 w 71"/>
                        <a:gd name="T37" fmla="*/ 50 h 55"/>
                        <a:gd name="T38" fmla="*/ 54 w 71"/>
                        <a:gd name="T39" fmla="*/ 50 h 55"/>
                        <a:gd name="T40" fmla="*/ 51 w 71"/>
                        <a:gd name="T41" fmla="*/ 47 h 55"/>
                        <a:gd name="T42" fmla="*/ 51 w 71"/>
                        <a:gd name="T43" fmla="*/ 45 h 55"/>
                        <a:gd name="T44" fmla="*/ 49 w 71"/>
                        <a:gd name="T45" fmla="*/ 47 h 55"/>
                        <a:gd name="T46" fmla="*/ 46 w 71"/>
                        <a:gd name="T47" fmla="*/ 44 h 55"/>
                        <a:gd name="T48" fmla="*/ 47 w 71"/>
                        <a:gd name="T49" fmla="*/ 42 h 55"/>
                        <a:gd name="T50" fmla="*/ 47 w 71"/>
                        <a:gd name="T51" fmla="*/ 40 h 55"/>
                        <a:gd name="T52" fmla="*/ 44 w 71"/>
                        <a:gd name="T53" fmla="*/ 41 h 55"/>
                        <a:gd name="T54" fmla="*/ 39 w 71"/>
                        <a:gd name="T55" fmla="*/ 41 h 55"/>
                        <a:gd name="T56" fmla="*/ 40 w 71"/>
                        <a:gd name="T57" fmla="*/ 39 h 55"/>
                        <a:gd name="T58" fmla="*/ 37 w 71"/>
                        <a:gd name="T59" fmla="*/ 35 h 55"/>
                        <a:gd name="T60" fmla="*/ 33 w 71"/>
                        <a:gd name="T61" fmla="*/ 33 h 55"/>
                        <a:gd name="T62" fmla="*/ 26 w 71"/>
                        <a:gd name="T63" fmla="*/ 32 h 55"/>
                        <a:gd name="T64" fmla="*/ 26 w 71"/>
                        <a:gd name="T65" fmla="*/ 28 h 55"/>
                        <a:gd name="T66" fmla="*/ 33 w 71"/>
                        <a:gd name="T67" fmla="*/ 26 h 55"/>
                        <a:gd name="T68" fmla="*/ 28 w 71"/>
                        <a:gd name="T69" fmla="*/ 26 h 55"/>
                        <a:gd name="T70" fmla="*/ 27 w 71"/>
                        <a:gd name="T71" fmla="*/ 24 h 55"/>
                        <a:gd name="T72" fmla="*/ 24 w 71"/>
                        <a:gd name="T73" fmla="*/ 23 h 55"/>
                        <a:gd name="T74" fmla="*/ 21 w 71"/>
                        <a:gd name="T75" fmla="*/ 21 h 55"/>
                        <a:gd name="T76" fmla="*/ 18 w 71"/>
                        <a:gd name="T77" fmla="*/ 22 h 55"/>
                        <a:gd name="T78" fmla="*/ 17 w 71"/>
                        <a:gd name="T79" fmla="*/ 18 h 55"/>
                        <a:gd name="T80" fmla="*/ 17 w 71"/>
                        <a:gd name="T81" fmla="*/ 16 h 55"/>
                        <a:gd name="T82" fmla="*/ 14 w 71"/>
                        <a:gd name="T83" fmla="*/ 18 h 55"/>
                        <a:gd name="T84" fmla="*/ 11 w 71"/>
                        <a:gd name="T85" fmla="*/ 15 h 55"/>
                        <a:gd name="T86" fmla="*/ 8 w 71"/>
                        <a:gd name="T87" fmla="*/ 16 h 55"/>
                        <a:gd name="T88" fmla="*/ 7 w 71"/>
                        <a:gd name="T89" fmla="*/ 15 h 55"/>
                        <a:gd name="T90" fmla="*/ 7 w 71"/>
                        <a:gd name="T91" fmla="*/ 12 h 55"/>
                        <a:gd name="T92" fmla="*/ 6 w 71"/>
                        <a:gd name="T93" fmla="*/ 9 h 55"/>
                        <a:gd name="T94" fmla="*/ 10 w 71"/>
                        <a:gd name="T95" fmla="*/ 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1" h="55">
                          <a:moveTo>
                            <a:pt x="11" y="10"/>
                          </a:moveTo>
                          <a:lnTo>
                            <a:pt x="12" y="10"/>
                          </a:lnTo>
                          <a:lnTo>
                            <a:pt x="12" y="10"/>
                          </a:lnTo>
                          <a:lnTo>
                            <a:pt x="12" y="10"/>
                          </a:lnTo>
                          <a:lnTo>
                            <a:pt x="11" y="5"/>
                          </a:lnTo>
                          <a:lnTo>
                            <a:pt x="6" y="5"/>
                          </a:lnTo>
                          <a:lnTo>
                            <a:pt x="5" y="3"/>
                          </a:lnTo>
                          <a:lnTo>
                            <a:pt x="3" y="7"/>
                          </a:lnTo>
                          <a:lnTo>
                            <a:pt x="1" y="6"/>
                          </a:lnTo>
                          <a:lnTo>
                            <a:pt x="0" y="4"/>
                          </a:lnTo>
                          <a:lnTo>
                            <a:pt x="0" y="2"/>
                          </a:lnTo>
                          <a:lnTo>
                            <a:pt x="0" y="1"/>
                          </a:lnTo>
                          <a:lnTo>
                            <a:pt x="2" y="0"/>
                          </a:lnTo>
                          <a:lnTo>
                            <a:pt x="4" y="0"/>
                          </a:lnTo>
                          <a:lnTo>
                            <a:pt x="12" y="2"/>
                          </a:lnTo>
                          <a:lnTo>
                            <a:pt x="14" y="4"/>
                          </a:lnTo>
                          <a:lnTo>
                            <a:pt x="38" y="11"/>
                          </a:lnTo>
                          <a:lnTo>
                            <a:pt x="39" y="13"/>
                          </a:lnTo>
                          <a:lnTo>
                            <a:pt x="40" y="14"/>
                          </a:lnTo>
                          <a:lnTo>
                            <a:pt x="40" y="16"/>
                          </a:lnTo>
                          <a:lnTo>
                            <a:pt x="48" y="25"/>
                          </a:lnTo>
                          <a:lnTo>
                            <a:pt x="48" y="26"/>
                          </a:lnTo>
                          <a:lnTo>
                            <a:pt x="48" y="27"/>
                          </a:lnTo>
                          <a:lnTo>
                            <a:pt x="49" y="28"/>
                          </a:lnTo>
                          <a:lnTo>
                            <a:pt x="49" y="30"/>
                          </a:lnTo>
                          <a:lnTo>
                            <a:pt x="55" y="33"/>
                          </a:lnTo>
                          <a:lnTo>
                            <a:pt x="57" y="33"/>
                          </a:lnTo>
                          <a:lnTo>
                            <a:pt x="59" y="34"/>
                          </a:lnTo>
                          <a:lnTo>
                            <a:pt x="60" y="35"/>
                          </a:lnTo>
                          <a:lnTo>
                            <a:pt x="64" y="39"/>
                          </a:lnTo>
                          <a:lnTo>
                            <a:pt x="69" y="50"/>
                          </a:lnTo>
                          <a:lnTo>
                            <a:pt x="69" y="48"/>
                          </a:lnTo>
                          <a:lnTo>
                            <a:pt x="71" y="52"/>
                          </a:lnTo>
                          <a:lnTo>
                            <a:pt x="70" y="52"/>
                          </a:lnTo>
                          <a:lnTo>
                            <a:pt x="70" y="54"/>
                          </a:lnTo>
                          <a:lnTo>
                            <a:pt x="68" y="55"/>
                          </a:lnTo>
                          <a:lnTo>
                            <a:pt x="57" y="50"/>
                          </a:lnTo>
                          <a:lnTo>
                            <a:pt x="57" y="50"/>
                          </a:lnTo>
                          <a:lnTo>
                            <a:pt x="56" y="49"/>
                          </a:lnTo>
                          <a:lnTo>
                            <a:pt x="54" y="50"/>
                          </a:lnTo>
                          <a:lnTo>
                            <a:pt x="51" y="48"/>
                          </a:lnTo>
                          <a:lnTo>
                            <a:pt x="51" y="47"/>
                          </a:lnTo>
                          <a:lnTo>
                            <a:pt x="52" y="45"/>
                          </a:lnTo>
                          <a:lnTo>
                            <a:pt x="51" y="45"/>
                          </a:lnTo>
                          <a:lnTo>
                            <a:pt x="51" y="46"/>
                          </a:lnTo>
                          <a:lnTo>
                            <a:pt x="49" y="47"/>
                          </a:lnTo>
                          <a:lnTo>
                            <a:pt x="47" y="45"/>
                          </a:lnTo>
                          <a:lnTo>
                            <a:pt x="46" y="44"/>
                          </a:lnTo>
                          <a:lnTo>
                            <a:pt x="46" y="42"/>
                          </a:lnTo>
                          <a:lnTo>
                            <a:pt x="47" y="42"/>
                          </a:lnTo>
                          <a:lnTo>
                            <a:pt x="49" y="41"/>
                          </a:lnTo>
                          <a:lnTo>
                            <a:pt x="47" y="40"/>
                          </a:lnTo>
                          <a:lnTo>
                            <a:pt x="46" y="40"/>
                          </a:lnTo>
                          <a:lnTo>
                            <a:pt x="44" y="41"/>
                          </a:lnTo>
                          <a:lnTo>
                            <a:pt x="42" y="41"/>
                          </a:lnTo>
                          <a:lnTo>
                            <a:pt x="39" y="41"/>
                          </a:lnTo>
                          <a:lnTo>
                            <a:pt x="37" y="39"/>
                          </a:lnTo>
                          <a:lnTo>
                            <a:pt x="40" y="39"/>
                          </a:lnTo>
                          <a:lnTo>
                            <a:pt x="39" y="37"/>
                          </a:lnTo>
                          <a:lnTo>
                            <a:pt x="37" y="35"/>
                          </a:lnTo>
                          <a:lnTo>
                            <a:pt x="34" y="34"/>
                          </a:lnTo>
                          <a:lnTo>
                            <a:pt x="33" y="33"/>
                          </a:lnTo>
                          <a:lnTo>
                            <a:pt x="30" y="32"/>
                          </a:lnTo>
                          <a:lnTo>
                            <a:pt x="26" y="32"/>
                          </a:lnTo>
                          <a:lnTo>
                            <a:pt x="25" y="29"/>
                          </a:lnTo>
                          <a:lnTo>
                            <a:pt x="26" y="28"/>
                          </a:lnTo>
                          <a:lnTo>
                            <a:pt x="30" y="28"/>
                          </a:lnTo>
                          <a:lnTo>
                            <a:pt x="33" y="26"/>
                          </a:lnTo>
                          <a:lnTo>
                            <a:pt x="30" y="25"/>
                          </a:lnTo>
                          <a:lnTo>
                            <a:pt x="28" y="26"/>
                          </a:lnTo>
                          <a:lnTo>
                            <a:pt x="27" y="25"/>
                          </a:lnTo>
                          <a:lnTo>
                            <a:pt x="27" y="24"/>
                          </a:lnTo>
                          <a:lnTo>
                            <a:pt x="25" y="25"/>
                          </a:lnTo>
                          <a:lnTo>
                            <a:pt x="24" y="23"/>
                          </a:lnTo>
                          <a:lnTo>
                            <a:pt x="22" y="21"/>
                          </a:lnTo>
                          <a:lnTo>
                            <a:pt x="21" y="21"/>
                          </a:lnTo>
                          <a:lnTo>
                            <a:pt x="20" y="20"/>
                          </a:lnTo>
                          <a:lnTo>
                            <a:pt x="18" y="22"/>
                          </a:lnTo>
                          <a:lnTo>
                            <a:pt x="16" y="20"/>
                          </a:lnTo>
                          <a:lnTo>
                            <a:pt x="17" y="18"/>
                          </a:lnTo>
                          <a:lnTo>
                            <a:pt x="17" y="16"/>
                          </a:lnTo>
                          <a:lnTo>
                            <a:pt x="17" y="16"/>
                          </a:lnTo>
                          <a:lnTo>
                            <a:pt x="15" y="15"/>
                          </a:lnTo>
                          <a:lnTo>
                            <a:pt x="14" y="18"/>
                          </a:lnTo>
                          <a:lnTo>
                            <a:pt x="12" y="15"/>
                          </a:lnTo>
                          <a:lnTo>
                            <a:pt x="11" y="15"/>
                          </a:lnTo>
                          <a:lnTo>
                            <a:pt x="10" y="15"/>
                          </a:lnTo>
                          <a:lnTo>
                            <a:pt x="8" y="16"/>
                          </a:lnTo>
                          <a:lnTo>
                            <a:pt x="7" y="16"/>
                          </a:lnTo>
                          <a:lnTo>
                            <a:pt x="7" y="15"/>
                          </a:lnTo>
                          <a:lnTo>
                            <a:pt x="7" y="14"/>
                          </a:lnTo>
                          <a:lnTo>
                            <a:pt x="7" y="12"/>
                          </a:lnTo>
                          <a:lnTo>
                            <a:pt x="6" y="11"/>
                          </a:lnTo>
                          <a:lnTo>
                            <a:pt x="6" y="9"/>
                          </a:lnTo>
                          <a:lnTo>
                            <a:pt x="8" y="8"/>
                          </a:lnTo>
                          <a:lnTo>
                            <a:pt x="10" y="9"/>
                          </a:lnTo>
                          <a:lnTo>
                            <a:pt x="11" y="1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6" name="Freeform 1045">
                      <a:extLst>
                        <a:ext uri="{FF2B5EF4-FFF2-40B4-BE49-F238E27FC236}">
                          <a16:creationId xmlns:a16="http://schemas.microsoft.com/office/drawing/2014/main" xmlns="" id="{8F7BDEE7-BD21-3F48-931A-108339727931}"/>
                        </a:ext>
                      </a:extLst>
                    </p:cNvPr>
                    <p:cNvSpPr/>
                    <p:nvPr/>
                  </p:nvSpPr>
                  <p:spPr>
                    <a:xfrm>
                      <a:off x="2800350" y="3336926"/>
                      <a:ext cx="61913" cy="30163"/>
                    </a:xfrm>
                    <a:custGeom>
                      <a:avLst/>
                      <a:gdLst>
                        <a:gd name="T0" fmla="*/ 8 w 39"/>
                        <a:gd name="T1" fmla="*/ 1 h 19"/>
                        <a:gd name="T2" fmla="*/ 27 w 39"/>
                        <a:gd name="T3" fmla="*/ 8 h 19"/>
                        <a:gd name="T4" fmla="*/ 31 w 39"/>
                        <a:gd name="T5" fmla="*/ 12 h 19"/>
                        <a:gd name="T6" fmla="*/ 34 w 39"/>
                        <a:gd name="T7" fmla="*/ 12 h 19"/>
                        <a:gd name="T8" fmla="*/ 35 w 39"/>
                        <a:gd name="T9" fmla="*/ 13 h 19"/>
                        <a:gd name="T10" fmla="*/ 36 w 39"/>
                        <a:gd name="T11" fmla="*/ 13 h 19"/>
                        <a:gd name="T12" fmla="*/ 37 w 39"/>
                        <a:gd name="T13" fmla="*/ 14 h 19"/>
                        <a:gd name="T14" fmla="*/ 37 w 39"/>
                        <a:gd name="T15" fmla="*/ 15 h 19"/>
                        <a:gd name="T16" fmla="*/ 38 w 39"/>
                        <a:gd name="T17" fmla="*/ 16 h 19"/>
                        <a:gd name="T18" fmla="*/ 39 w 39"/>
                        <a:gd name="T19" fmla="*/ 18 h 19"/>
                        <a:gd name="T20" fmla="*/ 37 w 39"/>
                        <a:gd name="T21" fmla="*/ 19 h 19"/>
                        <a:gd name="T22" fmla="*/ 24 w 39"/>
                        <a:gd name="T23" fmla="*/ 18 h 19"/>
                        <a:gd name="T24" fmla="*/ 15 w 39"/>
                        <a:gd name="T25" fmla="*/ 14 h 19"/>
                        <a:gd name="T26" fmla="*/ 13 w 39"/>
                        <a:gd name="T27" fmla="*/ 11 h 19"/>
                        <a:gd name="T28" fmla="*/ 12 w 39"/>
                        <a:gd name="T29" fmla="*/ 8 h 19"/>
                        <a:gd name="T30" fmla="*/ 0 w 39"/>
                        <a:gd name="T31" fmla="*/ 2 h 19"/>
                        <a:gd name="T32" fmla="*/ 0 w 39"/>
                        <a:gd name="T33" fmla="*/ 1 h 19"/>
                        <a:gd name="T34" fmla="*/ 3 w 39"/>
                        <a:gd name="T35" fmla="*/ 0 h 19"/>
                        <a:gd name="T36" fmla="*/ 8 w 39"/>
                        <a:gd name="T37"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 h="19">
                          <a:moveTo>
                            <a:pt x="8" y="1"/>
                          </a:moveTo>
                          <a:lnTo>
                            <a:pt x="27" y="8"/>
                          </a:lnTo>
                          <a:lnTo>
                            <a:pt x="31" y="12"/>
                          </a:lnTo>
                          <a:lnTo>
                            <a:pt x="34" y="12"/>
                          </a:lnTo>
                          <a:lnTo>
                            <a:pt x="35" y="13"/>
                          </a:lnTo>
                          <a:lnTo>
                            <a:pt x="36" y="13"/>
                          </a:lnTo>
                          <a:lnTo>
                            <a:pt x="37" y="14"/>
                          </a:lnTo>
                          <a:lnTo>
                            <a:pt x="37" y="15"/>
                          </a:lnTo>
                          <a:lnTo>
                            <a:pt x="38" y="16"/>
                          </a:lnTo>
                          <a:lnTo>
                            <a:pt x="39" y="18"/>
                          </a:lnTo>
                          <a:lnTo>
                            <a:pt x="37" y="19"/>
                          </a:lnTo>
                          <a:lnTo>
                            <a:pt x="24" y="18"/>
                          </a:lnTo>
                          <a:lnTo>
                            <a:pt x="15" y="14"/>
                          </a:lnTo>
                          <a:lnTo>
                            <a:pt x="13" y="11"/>
                          </a:lnTo>
                          <a:lnTo>
                            <a:pt x="12" y="8"/>
                          </a:lnTo>
                          <a:lnTo>
                            <a:pt x="0" y="2"/>
                          </a:lnTo>
                          <a:lnTo>
                            <a:pt x="0" y="1"/>
                          </a:lnTo>
                          <a:lnTo>
                            <a:pt x="3" y="0"/>
                          </a:lnTo>
                          <a:lnTo>
                            <a:pt x="8" y="1"/>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7" name="Freeform 1046">
                      <a:extLst>
                        <a:ext uri="{FF2B5EF4-FFF2-40B4-BE49-F238E27FC236}">
                          <a16:creationId xmlns:a16="http://schemas.microsoft.com/office/drawing/2014/main" xmlns="" id="{7F3DF486-DBBA-B54E-8E75-5994DE8BF01C}"/>
                        </a:ext>
                      </a:extLst>
                    </p:cNvPr>
                    <p:cNvSpPr/>
                    <p:nvPr/>
                  </p:nvSpPr>
                  <p:spPr>
                    <a:xfrm>
                      <a:off x="2800350" y="3336926"/>
                      <a:ext cx="61913" cy="30163"/>
                    </a:xfrm>
                    <a:custGeom>
                      <a:avLst/>
                      <a:gdLst>
                        <a:gd name="T0" fmla="*/ 8 w 39"/>
                        <a:gd name="T1" fmla="*/ 1 h 19"/>
                        <a:gd name="T2" fmla="*/ 27 w 39"/>
                        <a:gd name="T3" fmla="*/ 8 h 19"/>
                        <a:gd name="T4" fmla="*/ 31 w 39"/>
                        <a:gd name="T5" fmla="*/ 12 h 19"/>
                        <a:gd name="T6" fmla="*/ 34 w 39"/>
                        <a:gd name="T7" fmla="*/ 12 h 19"/>
                        <a:gd name="T8" fmla="*/ 35 w 39"/>
                        <a:gd name="T9" fmla="*/ 13 h 19"/>
                        <a:gd name="T10" fmla="*/ 36 w 39"/>
                        <a:gd name="T11" fmla="*/ 13 h 19"/>
                        <a:gd name="T12" fmla="*/ 37 w 39"/>
                        <a:gd name="T13" fmla="*/ 14 h 19"/>
                        <a:gd name="T14" fmla="*/ 37 w 39"/>
                        <a:gd name="T15" fmla="*/ 15 h 19"/>
                        <a:gd name="T16" fmla="*/ 38 w 39"/>
                        <a:gd name="T17" fmla="*/ 16 h 19"/>
                        <a:gd name="T18" fmla="*/ 39 w 39"/>
                        <a:gd name="T19" fmla="*/ 18 h 19"/>
                        <a:gd name="T20" fmla="*/ 37 w 39"/>
                        <a:gd name="T21" fmla="*/ 19 h 19"/>
                        <a:gd name="T22" fmla="*/ 24 w 39"/>
                        <a:gd name="T23" fmla="*/ 18 h 19"/>
                        <a:gd name="T24" fmla="*/ 15 w 39"/>
                        <a:gd name="T25" fmla="*/ 14 h 19"/>
                        <a:gd name="T26" fmla="*/ 13 w 39"/>
                        <a:gd name="T27" fmla="*/ 11 h 19"/>
                        <a:gd name="T28" fmla="*/ 12 w 39"/>
                        <a:gd name="T29" fmla="*/ 8 h 19"/>
                        <a:gd name="T30" fmla="*/ 0 w 39"/>
                        <a:gd name="T31" fmla="*/ 2 h 19"/>
                        <a:gd name="T32" fmla="*/ 0 w 39"/>
                        <a:gd name="T33" fmla="*/ 1 h 19"/>
                        <a:gd name="T34" fmla="*/ 3 w 39"/>
                        <a:gd name="T35" fmla="*/ 0 h 19"/>
                        <a:gd name="T36" fmla="*/ 8 w 39"/>
                        <a:gd name="T37"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 h="19">
                          <a:moveTo>
                            <a:pt x="8" y="1"/>
                          </a:moveTo>
                          <a:lnTo>
                            <a:pt x="27" y="8"/>
                          </a:lnTo>
                          <a:lnTo>
                            <a:pt x="31" y="12"/>
                          </a:lnTo>
                          <a:lnTo>
                            <a:pt x="34" y="12"/>
                          </a:lnTo>
                          <a:lnTo>
                            <a:pt x="35" y="13"/>
                          </a:lnTo>
                          <a:lnTo>
                            <a:pt x="36" y="13"/>
                          </a:lnTo>
                          <a:lnTo>
                            <a:pt x="37" y="14"/>
                          </a:lnTo>
                          <a:lnTo>
                            <a:pt x="37" y="15"/>
                          </a:lnTo>
                          <a:lnTo>
                            <a:pt x="38" y="16"/>
                          </a:lnTo>
                          <a:lnTo>
                            <a:pt x="39" y="18"/>
                          </a:lnTo>
                          <a:lnTo>
                            <a:pt x="37" y="19"/>
                          </a:lnTo>
                          <a:lnTo>
                            <a:pt x="24" y="18"/>
                          </a:lnTo>
                          <a:lnTo>
                            <a:pt x="15" y="14"/>
                          </a:lnTo>
                          <a:lnTo>
                            <a:pt x="13" y="11"/>
                          </a:lnTo>
                          <a:lnTo>
                            <a:pt x="12" y="8"/>
                          </a:lnTo>
                          <a:lnTo>
                            <a:pt x="0" y="2"/>
                          </a:lnTo>
                          <a:lnTo>
                            <a:pt x="0" y="1"/>
                          </a:lnTo>
                          <a:lnTo>
                            <a:pt x="3" y="0"/>
                          </a:lnTo>
                          <a:lnTo>
                            <a:pt x="8" y="1"/>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8" name="Freeform 1047">
                      <a:extLst>
                        <a:ext uri="{FF2B5EF4-FFF2-40B4-BE49-F238E27FC236}">
                          <a16:creationId xmlns:a16="http://schemas.microsoft.com/office/drawing/2014/main" xmlns="" id="{EE7A49CA-6816-284F-B3EE-B7F2BCAD5D42}"/>
                        </a:ext>
                      </a:extLst>
                    </p:cNvPr>
                    <p:cNvSpPr/>
                    <p:nvPr/>
                  </p:nvSpPr>
                  <p:spPr>
                    <a:xfrm>
                      <a:off x="2916238" y="3278188"/>
                      <a:ext cx="147638" cy="173038"/>
                    </a:xfrm>
                    <a:custGeom>
                      <a:avLst/>
                      <a:gdLst>
                        <a:gd name="T0" fmla="*/ 37 w 93"/>
                        <a:gd name="T1" fmla="*/ 8 h 109"/>
                        <a:gd name="T2" fmla="*/ 34 w 93"/>
                        <a:gd name="T3" fmla="*/ 12 h 109"/>
                        <a:gd name="T4" fmla="*/ 31 w 93"/>
                        <a:gd name="T5" fmla="*/ 19 h 109"/>
                        <a:gd name="T6" fmla="*/ 29 w 93"/>
                        <a:gd name="T7" fmla="*/ 23 h 109"/>
                        <a:gd name="T8" fmla="*/ 26 w 93"/>
                        <a:gd name="T9" fmla="*/ 31 h 109"/>
                        <a:gd name="T10" fmla="*/ 20 w 93"/>
                        <a:gd name="T11" fmla="*/ 42 h 109"/>
                        <a:gd name="T12" fmla="*/ 21 w 93"/>
                        <a:gd name="T13" fmla="*/ 47 h 109"/>
                        <a:gd name="T14" fmla="*/ 15 w 93"/>
                        <a:gd name="T15" fmla="*/ 52 h 109"/>
                        <a:gd name="T16" fmla="*/ 18 w 93"/>
                        <a:gd name="T17" fmla="*/ 54 h 109"/>
                        <a:gd name="T18" fmla="*/ 13 w 93"/>
                        <a:gd name="T19" fmla="*/ 56 h 109"/>
                        <a:gd name="T20" fmla="*/ 7 w 93"/>
                        <a:gd name="T21" fmla="*/ 65 h 109"/>
                        <a:gd name="T22" fmla="*/ 8 w 93"/>
                        <a:gd name="T23" fmla="*/ 68 h 109"/>
                        <a:gd name="T24" fmla="*/ 0 w 93"/>
                        <a:gd name="T25" fmla="*/ 82 h 109"/>
                        <a:gd name="T26" fmla="*/ 4 w 93"/>
                        <a:gd name="T27" fmla="*/ 89 h 109"/>
                        <a:gd name="T28" fmla="*/ 29 w 93"/>
                        <a:gd name="T29" fmla="*/ 88 h 109"/>
                        <a:gd name="T30" fmla="*/ 50 w 93"/>
                        <a:gd name="T31" fmla="*/ 83 h 109"/>
                        <a:gd name="T32" fmla="*/ 45 w 93"/>
                        <a:gd name="T33" fmla="*/ 90 h 109"/>
                        <a:gd name="T34" fmla="*/ 54 w 93"/>
                        <a:gd name="T35" fmla="*/ 90 h 109"/>
                        <a:gd name="T36" fmla="*/ 63 w 93"/>
                        <a:gd name="T37" fmla="*/ 87 h 109"/>
                        <a:gd name="T38" fmla="*/ 55 w 93"/>
                        <a:gd name="T39" fmla="*/ 98 h 109"/>
                        <a:gd name="T40" fmla="*/ 51 w 93"/>
                        <a:gd name="T41" fmla="*/ 103 h 109"/>
                        <a:gd name="T42" fmla="*/ 68 w 93"/>
                        <a:gd name="T43" fmla="*/ 91 h 109"/>
                        <a:gd name="T44" fmla="*/ 75 w 93"/>
                        <a:gd name="T45" fmla="*/ 81 h 109"/>
                        <a:gd name="T46" fmla="*/ 76 w 93"/>
                        <a:gd name="T47" fmla="*/ 104 h 109"/>
                        <a:gd name="T48" fmla="*/ 81 w 93"/>
                        <a:gd name="T49" fmla="*/ 101 h 109"/>
                        <a:gd name="T50" fmla="*/ 85 w 93"/>
                        <a:gd name="T51" fmla="*/ 106 h 109"/>
                        <a:gd name="T52" fmla="*/ 93 w 93"/>
                        <a:gd name="T53" fmla="*/ 86 h 109"/>
                        <a:gd name="T54" fmla="*/ 87 w 93"/>
                        <a:gd name="T55" fmla="*/ 89 h 109"/>
                        <a:gd name="T56" fmla="*/ 91 w 93"/>
                        <a:gd name="T57" fmla="*/ 78 h 109"/>
                        <a:gd name="T58" fmla="*/ 82 w 93"/>
                        <a:gd name="T59" fmla="*/ 87 h 109"/>
                        <a:gd name="T60" fmla="*/ 78 w 93"/>
                        <a:gd name="T61" fmla="*/ 84 h 109"/>
                        <a:gd name="T62" fmla="*/ 79 w 93"/>
                        <a:gd name="T63" fmla="*/ 77 h 109"/>
                        <a:gd name="T64" fmla="*/ 84 w 93"/>
                        <a:gd name="T65" fmla="*/ 70 h 109"/>
                        <a:gd name="T66" fmla="*/ 88 w 93"/>
                        <a:gd name="T67" fmla="*/ 65 h 109"/>
                        <a:gd name="T68" fmla="*/ 76 w 93"/>
                        <a:gd name="T69" fmla="*/ 70 h 109"/>
                        <a:gd name="T70" fmla="*/ 77 w 93"/>
                        <a:gd name="T71" fmla="*/ 62 h 109"/>
                        <a:gd name="T72" fmla="*/ 80 w 93"/>
                        <a:gd name="T73" fmla="*/ 55 h 109"/>
                        <a:gd name="T74" fmla="*/ 75 w 93"/>
                        <a:gd name="T75" fmla="*/ 49 h 109"/>
                        <a:gd name="T76" fmla="*/ 59 w 93"/>
                        <a:gd name="T77" fmla="*/ 52 h 109"/>
                        <a:gd name="T78" fmla="*/ 59 w 93"/>
                        <a:gd name="T79" fmla="*/ 46 h 109"/>
                        <a:gd name="T80" fmla="*/ 54 w 93"/>
                        <a:gd name="T81" fmla="*/ 48 h 109"/>
                        <a:gd name="T82" fmla="*/ 46 w 93"/>
                        <a:gd name="T83" fmla="*/ 43 h 109"/>
                        <a:gd name="T84" fmla="*/ 45 w 93"/>
                        <a:gd name="T85" fmla="*/ 37 h 109"/>
                        <a:gd name="T86" fmla="*/ 36 w 93"/>
                        <a:gd name="T87" fmla="*/ 45 h 109"/>
                        <a:gd name="T88" fmla="*/ 36 w 93"/>
                        <a:gd name="T89" fmla="*/ 35 h 109"/>
                        <a:gd name="T90" fmla="*/ 45 w 93"/>
                        <a:gd name="T91" fmla="*/ 18 h 109"/>
                        <a:gd name="T92" fmla="*/ 47 w 93"/>
                        <a:gd name="T93" fmla="*/ 8 h 109"/>
                        <a:gd name="T94" fmla="*/ 53 w 93"/>
                        <a:gd name="T95" fmla="*/ 2 h 109"/>
                        <a:gd name="T96" fmla="*/ 49 w 93"/>
                        <a:gd name="T97" fmla="*/ 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3" h="109">
                          <a:moveTo>
                            <a:pt x="44" y="3"/>
                          </a:moveTo>
                          <a:lnTo>
                            <a:pt x="38" y="6"/>
                          </a:lnTo>
                          <a:lnTo>
                            <a:pt x="37" y="8"/>
                          </a:lnTo>
                          <a:lnTo>
                            <a:pt x="36" y="11"/>
                          </a:lnTo>
                          <a:lnTo>
                            <a:pt x="34" y="11"/>
                          </a:lnTo>
                          <a:lnTo>
                            <a:pt x="34" y="12"/>
                          </a:lnTo>
                          <a:lnTo>
                            <a:pt x="33" y="13"/>
                          </a:lnTo>
                          <a:lnTo>
                            <a:pt x="32" y="17"/>
                          </a:lnTo>
                          <a:lnTo>
                            <a:pt x="31" y="19"/>
                          </a:lnTo>
                          <a:lnTo>
                            <a:pt x="29" y="20"/>
                          </a:lnTo>
                          <a:lnTo>
                            <a:pt x="27" y="21"/>
                          </a:lnTo>
                          <a:lnTo>
                            <a:pt x="29" y="23"/>
                          </a:lnTo>
                          <a:lnTo>
                            <a:pt x="28" y="24"/>
                          </a:lnTo>
                          <a:lnTo>
                            <a:pt x="26" y="30"/>
                          </a:lnTo>
                          <a:lnTo>
                            <a:pt x="26" y="31"/>
                          </a:lnTo>
                          <a:lnTo>
                            <a:pt x="28" y="33"/>
                          </a:lnTo>
                          <a:lnTo>
                            <a:pt x="24" y="34"/>
                          </a:lnTo>
                          <a:lnTo>
                            <a:pt x="20" y="42"/>
                          </a:lnTo>
                          <a:lnTo>
                            <a:pt x="20" y="45"/>
                          </a:lnTo>
                          <a:lnTo>
                            <a:pt x="21" y="46"/>
                          </a:lnTo>
                          <a:lnTo>
                            <a:pt x="21" y="47"/>
                          </a:lnTo>
                          <a:lnTo>
                            <a:pt x="19" y="47"/>
                          </a:lnTo>
                          <a:lnTo>
                            <a:pt x="16" y="50"/>
                          </a:lnTo>
                          <a:lnTo>
                            <a:pt x="15" y="52"/>
                          </a:lnTo>
                          <a:lnTo>
                            <a:pt x="16" y="53"/>
                          </a:lnTo>
                          <a:lnTo>
                            <a:pt x="18" y="53"/>
                          </a:lnTo>
                          <a:lnTo>
                            <a:pt x="18" y="54"/>
                          </a:lnTo>
                          <a:lnTo>
                            <a:pt x="17" y="55"/>
                          </a:lnTo>
                          <a:lnTo>
                            <a:pt x="18" y="57"/>
                          </a:lnTo>
                          <a:lnTo>
                            <a:pt x="13" y="56"/>
                          </a:lnTo>
                          <a:lnTo>
                            <a:pt x="10" y="65"/>
                          </a:lnTo>
                          <a:lnTo>
                            <a:pt x="8" y="67"/>
                          </a:lnTo>
                          <a:lnTo>
                            <a:pt x="7" y="65"/>
                          </a:lnTo>
                          <a:lnTo>
                            <a:pt x="2" y="68"/>
                          </a:lnTo>
                          <a:lnTo>
                            <a:pt x="2" y="69"/>
                          </a:lnTo>
                          <a:lnTo>
                            <a:pt x="8" y="68"/>
                          </a:lnTo>
                          <a:lnTo>
                            <a:pt x="11" y="69"/>
                          </a:lnTo>
                          <a:lnTo>
                            <a:pt x="12" y="70"/>
                          </a:lnTo>
                          <a:lnTo>
                            <a:pt x="0" y="82"/>
                          </a:lnTo>
                          <a:lnTo>
                            <a:pt x="0" y="86"/>
                          </a:lnTo>
                          <a:lnTo>
                            <a:pt x="1" y="88"/>
                          </a:lnTo>
                          <a:lnTo>
                            <a:pt x="4" y="89"/>
                          </a:lnTo>
                          <a:lnTo>
                            <a:pt x="17" y="86"/>
                          </a:lnTo>
                          <a:lnTo>
                            <a:pt x="26" y="87"/>
                          </a:lnTo>
                          <a:lnTo>
                            <a:pt x="29" y="88"/>
                          </a:lnTo>
                          <a:lnTo>
                            <a:pt x="44" y="87"/>
                          </a:lnTo>
                          <a:lnTo>
                            <a:pt x="46" y="85"/>
                          </a:lnTo>
                          <a:lnTo>
                            <a:pt x="50" y="83"/>
                          </a:lnTo>
                          <a:lnTo>
                            <a:pt x="49" y="87"/>
                          </a:lnTo>
                          <a:lnTo>
                            <a:pt x="46" y="89"/>
                          </a:lnTo>
                          <a:lnTo>
                            <a:pt x="45" y="90"/>
                          </a:lnTo>
                          <a:lnTo>
                            <a:pt x="48" y="90"/>
                          </a:lnTo>
                          <a:lnTo>
                            <a:pt x="48" y="91"/>
                          </a:lnTo>
                          <a:lnTo>
                            <a:pt x="54" y="90"/>
                          </a:lnTo>
                          <a:lnTo>
                            <a:pt x="57" y="87"/>
                          </a:lnTo>
                          <a:lnTo>
                            <a:pt x="59" y="87"/>
                          </a:lnTo>
                          <a:lnTo>
                            <a:pt x="63" y="87"/>
                          </a:lnTo>
                          <a:lnTo>
                            <a:pt x="64" y="88"/>
                          </a:lnTo>
                          <a:lnTo>
                            <a:pt x="58" y="93"/>
                          </a:lnTo>
                          <a:lnTo>
                            <a:pt x="55" y="98"/>
                          </a:lnTo>
                          <a:lnTo>
                            <a:pt x="49" y="100"/>
                          </a:lnTo>
                          <a:lnTo>
                            <a:pt x="48" y="102"/>
                          </a:lnTo>
                          <a:lnTo>
                            <a:pt x="51" y="103"/>
                          </a:lnTo>
                          <a:lnTo>
                            <a:pt x="57" y="101"/>
                          </a:lnTo>
                          <a:lnTo>
                            <a:pt x="64" y="93"/>
                          </a:lnTo>
                          <a:lnTo>
                            <a:pt x="68" y="91"/>
                          </a:lnTo>
                          <a:lnTo>
                            <a:pt x="69" y="92"/>
                          </a:lnTo>
                          <a:lnTo>
                            <a:pt x="72" y="81"/>
                          </a:lnTo>
                          <a:lnTo>
                            <a:pt x="75" y="81"/>
                          </a:lnTo>
                          <a:lnTo>
                            <a:pt x="76" y="93"/>
                          </a:lnTo>
                          <a:lnTo>
                            <a:pt x="74" y="103"/>
                          </a:lnTo>
                          <a:lnTo>
                            <a:pt x="76" y="104"/>
                          </a:lnTo>
                          <a:lnTo>
                            <a:pt x="81" y="97"/>
                          </a:lnTo>
                          <a:lnTo>
                            <a:pt x="82" y="98"/>
                          </a:lnTo>
                          <a:lnTo>
                            <a:pt x="81" y="101"/>
                          </a:lnTo>
                          <a:lnTo>
                            <a:pt x="81" y="106"/>
                          </a:lnTo>
                          <a:lnTo>
                            <a:pt x="83" y="109"/>
                          </a:lnTo>
                          <a:lnTo>
                            <a:pt x="85" y="106"/>
                          </a:lnTo>
                          <a:lnTo>
                            <a:pt x="88" y="107"/>
                          </a:lnTo>
                          <a:lnTo>
                            <a:pt x="93" y="91"/>
                          </a:lnTo>
                          <a:lnTo>
                            <a:pt x="93" y="86"/>
                          </a:lnTo>
                          <a:lnTo>
                            <a:pt x="92" y="85"/>
                          </a:lnTo>
                          <a:lnTo>
                            <a:pt x="88" y="91"/>
                          </a:lnTo>
                          <a:lnTo>
                            <a:pt x="87" y="89"/>
                          </a:lnTo>
                          <a:lnTo>
                            <a:pt x="87" y="86"/>
                          </a:lnTo>
                          <a:lnTo>
                            <a:pt x="90" y="79"/>
                          </a:lnTo>
                          <a:lnTo>
                            <a:pt x="91" y="78"/>
                          </a:lnTo>
                          <a:lnTo>
                            <a:pt x="91" y="76"/>
                          </a:lnTo>
                          <a:lnTo>
                            <a:pt x="86" y="79"/>
                          </a:lnTo>
                          <a:lnTo>
                            <a:pt x="82" y="87"/>
                          </a:lnTo>
                          <a:lnTo>
                            <a:pt x="80" y="87"/>
                          </a:lnTo>
                          <a:lnTo>
                            <a:pt x="79" y="86"/>
                          </a:lnTo>
                          <a:lnTo>
                            <a:pt x="78" y="84"/>
                          </a:lnTo>
                          <a:lnTo>
                            <a:pt x="80" y="79"/>
                          </a:lnTo>
                          <a:lnTo>
                            <a:pt x="79" y="79"/>
                          </a:lnTo>
                          <a:lnTo>
                            <a:pt x="79" y="77"/>
                          </a:lnTo>
                          <a:lnTo>
                            <a:pt x="77" y="75"/>
                          </a:lnTo>
                          <a:lnTo>
                            <a:pt x="82" y="73"/>
                          </a:lnTo>
                          <a:lnTo>
                            <a:pt x="84" y="70"/>
                          </a:lnTo>
                          <a:lnTo>
                            <a:pt x="86" y="70"/>
                          </a:lnTo>
                          <a:lnTo>
                            <a:pt x="88" y="67"/>
                          </a:lnTo>
                          <a:lnTo>
                            <a:pt x="88" y="65"/>
                          </a:lnTo>
                          <a:lnTo>
                            <a:pt x="81" y="69"/>
                          </a:lnTo>
                          <a:lnTo>
                            <a:pt x="79" y="68"/>
                          </a:lnTo>
                          <a:lnTo>
                            <a:pt x="76" y="70"/>
                          </a:lnTo>
                          <a:lnTo>
                            <a:pt x="75" y="69"/>
                          </a:lnTo>
                          <a:lnTo>
                            <a:pt x="78" y="64"/>
                          </a:lnTo>
                          <a:lnTo>
                            <a:pt x="77" y="62"/>
                          </a:lnTo>
                          <a:lnTo>
                            <a:pt x="76" y="62"/>
                          </a:lnTo>
                          <a:lnTo>
                            <a:pt x="77" y="58"/>
                          </a:lnTo>
                          <a:lnTo>
                            <a:pt x="80" y="55"/>
                          </a:lnTo>
                          <a:lnTo>
                            <a:pt x="82" y="52"/>
                          </a:lnTo>
                          <a:lnTo>
                            <a:pt x="82" y="50"/>
                          </a:lnTo>
                          <a:lnTo>
                            <a:pt x="75" y="49"/>
                          </a:lnTo>
                          <a:lnTo>
                            <a:pt x="71" y="49"/>
                          </a:lnTo>
                          <a:lnTo>
                            <a:pt x="69" y="47"/>
                          </a:lnTo>
                          <a:lnTo>
                            <a:pt x="59" y="52"/>
                          </a:lnTo>
                          <a:lnTo>
                            <a:pt x="56" y="52"/>
                          </a:lnTo>
                          <a:lnTo>
                            <a:pt x="59" y="48"/>
                          </a:lnTo>
                          <a:lnTo>
                            <a:pt x="59" y="46"/>
                          </a:lnTo>
                          <a:lnTo>
                            <a:pt x="56" y="47"/>
                          </a:lnTo>
                          <a:lnTo>
                            <a:pt x="55" y="49"/>
                          </a:lnTo>
                          <a:lnTo>
                            <a:pt x="54" y="48"/>
                          </a:lnTo>
                          <a:lnTo>
                            <a:pt x="48" y="47"/>
                          </a:lnTo>
                          <a:lnTo>
                            <a:pt x="49" y="44"/>
                          </a:lnTo>
                          <a:lnTo>
                            <a:pt x="46" y="43"/>
                          </a:lnTo>
                          <a:lnTo>
                            <a:pt x="54" y="38"/>
                          </a:lnTo>
                          <a:lnTo>
                            <a:pt x="52" y="37"/>
                          </a:lnTo>
                          <a:lnTo>
                            <a:pt x="45" y="37"/>
                          </a:lnTo>
                          <a:lnTo>
                            <a:pt x="46" y="34"/>
                          </a:lnTo>
                          <a:lnTo>
                            <a:pt x="44" y="34"/>
                          </a:lnTo>
                          <a:lnTo>
                            <a:pt x="36" y="45"/>
                          </a:lnTo>
                          <a:lnTo>
                            <a:pt x="35" y="41"/>
                          </a:lnTo>
                          <a:lnTo>
                            <a:pt x="36" y="38"/>
                          </a:lnTo>
                          <a:lnTo>
                            <a:pt x="36" y="35"/>
                          </a:lnTo>
                          <a:lnTo>
                            <a:pt x="44" y="23"/>
                          </a:lnTo>
                          <a:lnTo>
                            <a:pt x="44" y="16"/>
                          </a:lnTo>
                          <a:lnTo>
                            <a:pt x="45" y="18"/>
                          </a:lnTo>
                          <a:lnTo>
                            <a:pt x="48" y="16"/>
                          </a:lnTo>
                          <a:lnTo>
                            <a:pt x="50" y="10"/>
                          </a:lnTo>
                          <a:lnTo>
                            <a:pt x="47" y="8"/>
                          </a:lnTo>
                          <a:lnTo>
                            <a:pt x="48" y="6"/>
                          </a:lnTo>
                          <a:lnTo>
                            <a:pt x="51" y="6"/>
                          </a:lnTo>
                          <a:lnTo>
                            <a:pt x="53" y="2"/>
                          </a:lnTo>
                          <a:lnTo>
                            <a:pt x="53" y="0"/>
                          </a:lnTo>
                          <a:lnTo>
                            <a:pt x="51" y="1"/>
                          </a:lnTo>
                          <a:lnTo>
                            <a:pt x="49" y="1"/>
                          </a:lnTo>
                          <a:lnTo>
                            <a:pt x="47" y="1"/>
                          </a:lnTo>
                          <a:lnTo>
                            <a:pt x="44" y="3"/>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89" name="Freeform 1049">
                      <a:extLst>
                        <a:ext uri="{FF2B5EF4-FFF2-40B4-BE49-F238E27FC236}">
                          <a16:creationId xmlns:a16="http://schemas.microsoft.com/office/drawing/2014/main" xmlns="" id="{945161E4-0D08-AD45-A3AC-8B6D32E57CCC}"/>
                        </a:ext>
                      </a:extLst>
                    </p:cNvPr>
                    <p:cNvSpPr/>
                    <p:nvPr/>
                  </p:nvSpPr>
                  <p:spPr>
                    <a:xfrm>
                      <a:off x="1203325" y="2419351"/>
                      <a:ext cx="33338" cy="46038"/>
                    </a:xfrm>
                    <a:custGeom>
                      <a:avLst/>
                      <a:gdLst>
                        <a:gd name="T0" fmla="*/ 4 w 21"/>
                        <a:gd name="T1" fmla="*/ 15 h 29"/>
                        <a:gd name="T2" fmla="*/ 6 w 21"/>
                        <a:gd name="T3" fmla="*/ 15 h 29"/>
                        <a:gd name="T4" fmla="*/ 6 w 21"/>
                        <a:gd name="T5" fmla="*/ 14 h 29"/>
                        <a:gd name="T6" fmla="*/ 5 w 21"/>
                        <a:gd name="T7" fmla="*/ 11 h 29"/>
                        <a:gd name="T8" fmla="*/ 6 w 21"/>
                        <a:gd name="T9" fmla="*/ 11 h 29"/>
                        <a:gd name="T10" fmla="*/ 8 w 21"/>
                        <a:gd name="T11" fmla="*/ 13 h 29"/>
                        <a:gd name="T12" fmla="*/ 9 w 21"/>
                        <a:gd name="T13" fmla="*/ 12 h 29"/>
                        <a:gd name="T14" fmla="*/ 10 w 21"/>
                        <a:gd name="T15" fmla="*/ 13 h 29"/>
                        <a:gd name="T16" fmla="*/ 12 w 21"/>
                        <a:gd name="T17" fmla="*/ 11 h 29"/>
                        <a:gd name="T18" fmla="*/ 12 w 21"/>
                        <a:gd name="T19" fmla="*/ 9 h 29"/>
                        <a:gd name="T20" fmla="*/ 11 w 21"/>
                        <a:gd name="T21" fmla="*/ 10 h 29"/>
                        <a:gd name="T22" fmla="*/ 10 w 21"/>
                        <a:gd name="T23" fmla="*/ 9 h 29"/>
                        <a:gd name="T24" fmla="*/ 11 w 21"/>
                        <a:gd name="T25" fmla="*/ 8 h 29"/>
                        <a:gd name="T26" fmla="*/ 13 w 21"/>
                        <a:gd name="T27" fmla="*/ 4 h 29"/>
                        <a:gd name="T28" fmla="*/ 11 w 21"/>
                        <a:gd name="T29" fmla="*/ 3 h 29"/>
                        <a:gd name="T30" fmla="*/ 11 w 21"/>
                        <a:gd name="T31" fmla="*/ 0 h 29"/>
                        <a:gd name="T32" fmla="*/ 12 w 21"/>
                        <a:gd name="T33" fmla="*/ 0 h 29"/>
                        <a:gd name="T34" fmla="*/ 12 w 21"/>
                        <a:gd name="T35" fmla="*/ 2 h 29"/>
                        <a:gd name="T36" fmla="*/ 15 w 21"/>
                        <a:gd name="T37" fmla="*/ 4 h 29"/>
                        <a:gd name="T38" fmla="*/ 15 w 21"/>
                        <a:gd name="T39" fmla="*/ 6 h 29"/>
                        <a:gd name="T40" fmla="*/ 16 w 21"/>
                        <a:gd name="T41" fmla="*/ 8 h 29"/>
                        <a:gd name="T42" fmla="*/ 17 w 21"/>
                        <a:gd name="T43" fmla="*/ 9 h 29"/>
                        <a:gd name="T44" fmla="*/ 20 w 21"/>
                        <a:gd name="T45" fmla="*/ 6 h 29"/>
                        <a:gd name="T46" fmla="*/ 21 w 21"/>
                        <a:gd name="T47" fmla="*/ 7 h 29"/>
                        <a:gd name="T48" fmla="*/ 21 w 21"/>
                        <a:gd name="T49" fmla="*/ 10 h 29"/>
                        <a:gd name="T50" fmla="*/ 20 w 21"/>
                        <a:gd name="T51" fmla="*/ 12 h 29"/>
                        <a:gd name="T52" fmla="*/ 9 w 21"/>
                        <a:gd name="T53" fmla="*/ 28 h 29"/>
                        <a:gd name="T54" fmla="*/ 6 w 21"/>
                        <a:gd name="T55" fmla="*/ 27 h 29"/>
                        <a:gd name="T56" fmla="*/ 6 w 21"/>
                        <a:gd name="T57" fmla="*/ 28 h 29"/>
                        <a:gd name="T58" fmla="*/ 6 w 21"/>
                        <a:gd name="T59" fmla="*/ 29 h 29"/>
                        <a:gd name="T60" fmla="*/ 4 w 21"/>
                        <a:gd name="T61" fmla="*/ 27 h 29"/>
                        <a:gd name="T62" fmla="*/ 5 w 21"/>
                        <a:gd name="T63" fmla="*/ 25 h 29"/>
                        <a:gd name="T64" fmla="*/ 7 w 21"/>
                        <a:gd name="T65" fmla="*/ 26 h 29"/>
                        <a:gd name="T66" fmla="*/ 9 w 21"/>
                        <a:gd name="T67" fmla="*/ 24 h 29"/>
                        <a:gd name="T68" fmla="*/ 10 w 21"/>
                        <a:gd name="T69" fmla="*/ 22 h 29"/>
                        <a:gd name="T70" fmla="*/ 7 w 21"/>
                        <a:gd name="T71" fmla="*/ 25 h 29"/>
                        <a:gd name="T72" fmla="*/ 3 w 21"/>
                        <a:gd name="T73" fmla="*/ 22 h 29"/>
                        <a:gd name="T74" fmla="*/ 2 w 21"/>
                        <a:gd name="T75" fmla="*/ 15 h 29"/>
                        <a:gd name="T76" fmla="*/ 0 w 21"/>
                        <a:gd name="T77" fmla="*/ 14 h 29"/>
                        <a:gd name="T78" fmla="*/ 0 w 21"/>
                        <a:gd name="T79" fmla="*/ 13 h 29"/>
                        <a:gd name="T80" fmla="*/ 1 w 21"/>
                        <a:gd name="T81" fmla="*/ 11 h 29"/>
                        <a:gd name="T82" fmla="*/ 2 w 21"/>
                        <a:gd name="T83" fmla="*/ 11 h 29"/>
                        <a:gd name="T84" fmla="*/ 4 w 21"/>
                        <a:gd name="T85"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 h="29">
                          <a:moveTo>
                            <a:pt x="4" y="15"/>
                          </a:moveTo>
                          <a:lnTo>
                            <a:pt x="6" y="15"/>
                          </a:lnTo>
                          <a:lnTo>
                            <a:pt x="6" y="14"/>
                          </a:lnTo>
                          <a:lnTo>
                            <a:pt x="5" y="11"/>
                          </a:lnTo>
                          <a:lnTo>
                            <a:pt x="6" y="11"/>
                          </a:lnTo>
                          <a:lnTo>
                            <a:pt x="8" y="13"/>
                          </a:lnTo>
                          <a:lnTo>
                            <a:pt x="9" y="12"/>
                          </a:lnTo>
                          <a:lnTo>
                            <a:pt x="10" y="13"/>
                          </a:lnTo>
                          <a:lnTo>
                            <a:pt x="12" y="11"/>
                          </a:lnTo>
                          <a:lnTo>
                            <a:pt x="12" y="9"/>
                          </a:lnTo>
                          <a:lnTo>
                            <a:pt x="11" y="10"/>
                          </a:lnTo>
                          <a:lnTo>
                            <a:pt x="10" y="9"/>
                          </a:lnTo>
                          <a:lnTo>
                            <a:pt x="11" y="8"/>
                          </a:lnTo>
                          <a:lnTo>
                            <a:pt x="13" y="4"/>
                          </a:lnTo>
                          <a:lnTo>
                            <a:pt x="11" y="3"/>
                          </a:lnTo>
                          <a:lnTo>
                            <a:pt x="11" y="0"/>
                          </a:lnTo>
                          <a:lnTo>
                            <a:pt x="12" y="0"/>
                          </a:lnTo>
                          <a:lnTo>
                            <a:pt x="12" y="2"/>
                          </a:lnTo>
                          <a:lnTo>
                            <a:pt x="15" y="4"/>
                          </a:lnTo>
                          <a:lnTo>
                            <a:pt x="15" y="6"/>
                          </a:lnTo>
                          <a:lnTo>
                            <a:pt x="16" y="8"/>
                          </a:lnTo>
                          <a:lnTo>
                            <a:pt x="17" y="9"/>
                          </a:lnTo>
                          <a:lnTo>
                            <a:pt x="20" y="6"/>
                          </a:lnTo>
                          <a:lnTo>
                            <a:pt x="21" y="7"/>
                          </a:lnTo>
                          <a:lnTo>
                            <a:pt x="21" y="10"/>
                          </a:lnTo>
                          <a:lnTo>
                            <a:pt x="20" y="12"/>
                          </a:lnTo>
                          <a:lnTo>
                            <a:pt x="9" y="28"/>
                          </a:lnTo>
                          <a:lnTo>
                            <a:pt x="6" y="27"/>
                          </a:lnTo>
                          <a:lnTo>
                            <a:pt x="6" y="28"/>
                          </a:lnTo>
                          <a:lnTo>
                            <a:pt x="6" y="29"/>
                          </a:lnTo>
                          <a:lnTo>
                            <a:pt x="4" y="27"/>
                          </a:lnTo>
                          <a:lnTo>
                            <a:pt x="5" y="25"/>
                          </a:lnTo>
                          <a:lnTo>
                            <a:pt x="7" y="26"/>
                          </a:lnTo>
                          <a:lnTo>
                            <a:pt x="9" y="24"/>
                          </a:lnTo>
                          <a:lnTo>
                            <a:pt x="10" y="22"/>
                          </a:lnTo>
                          <a:lnTo>
                            <a:pt x="7" y="25"/>
                          </a:lnTo>
                          <a:lnTo>
                            <a:pt x="3" y="22"/>
                          </a:lnTo>
                          <a:lnTo>
                            <a:pt x="2" y="15"/>
                          </a:lnTo>
                          <a:lnTo>
                            <a:pt x="0" y="14"/>
                          </a:lnTo>
                          <a:lnTo>
                            <a:pt x="0" y="13"/>
                          </a:lnTo>
                          <a:lnTo>
                            <a:pt x="1" y="11"/>
                          </a:lnTo>
                          <a:lnTo>
                            <a:pt x="2" y="11"/>
                          </a:lnTo>
                          <a:lnTo>
                            <a:pt x="4" y="15"/>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0" name="Freeform 1050">
                      <a:extLst>
                        <a:ext uri="{FF2B5EF4-FFF2-40B4-BE49-F238E27FC236}">
                          <a16:creationId xmlns:a16="http://schemas.microsoft.com/office/drawing/2014/main" xmlns="" id="{4655D578-31A1-7046-B5AB-1186D9DA52EB}"/>
                        </a:ext>
                      </a:extLst>
                    </p:cNvPr>
                    <p:cNvSpPr/>
                    <p:nvPr/>
                  </p:nvSpPr>
                  <p:spPr>
                    <a:xfrm>
                      <a:off x="1203325" y="2419351"/>
                      <a:ext cx="33338" cy="46038"/>
                    </a:xfrm>
                    <a:custGeom>
                      <a:avLst/>
                      <a:gdLst>
                        <a:gd name="T0" fmla="*/ 4 w 21"/>
                        <a:gd name="T1" fmla="*/ 15 h 29"/>
                        <a:gd name="T2" fmla="*/ 6 w 21"/>
                        <a:gd name="T3" fmla="*/ 15 h 29"/>
                        <a:gd name="T4" fmla="*/ 6 w 21"/>
                        <a:gd name="T5" fmla="*/ 14 h 29"/>
                        <a:gd name="T6" fmla="*/ 5 w 21"/>
                        <a:gd name="T7" fmla="*/ 11 h 29"/>
                        <a:gd name="T8" fmla="*/ 6 w 21"/>
                        <a:gd name="T9" fmla="*/ 11 h 29"/>
                        <a:gd name="T10" fmla="*/ 8 w 21"/>
                        <a:gd name="T11" fmla="*/ 13 h 29"/>
                        <a:gd name="T12" fmla="*/ 9 w 21"/>
                        <a:gd name="T13" fmla="*/ 12 h 29"/>
                        <a:gd name="T14" fmla="*/ 10 w 21"/>
                        <a:gd name="T15" fmla="*/ 13 h 29"/>
                        <a:gd name="T16" fmla="*/ 12 w 21"/>
                        <a:gd name="T17" fmla="*/ 11 h 29"/>
                        <a:gd name="T18" fmla="*/ 12 w 21"/>
                        <a:gd name="T19" fmla="*/ 9 h 29"/>
                        <a:gd name="T20" fmla="*/ 11 w 21"/>
                        <a:gd name="T21" fmla="*/ 10 h 29"/>
                        <a:gd name="T22" fmla="*/ 10 w 21"/>
                        <a:gd name="T23" fmla="*/ 9 h 29"/>
                        <a:gd name="T24" fmla="*/ 11 w 21"/>
                        <a:gd name="T25" fmla="*/ 8 h 29"/>
                        <a:gd name="T26" fmla="*/ 13 w 21"/>
                        <a:gd name="T27" fmla="*/ 4 h 29"/>
                        <a:gd name="T28" fmla="*/ 11 w 21"/>
                        <a:gd name="T29" fmla="*/ 3 h 29"/>
                        <a:gd name="T30" fmla="*/ 11 w 21"/>
                        <a:gd name="T31" fmla="*/ 0 h 29"/>
                        <a:gd name="T32" fmla="*/ 12 w 21"/>
                        <a:gd name="T33" fmla="*/ 0 h 29"/>
                        <a:gd name="T34" fmla="*/ 12 w 21"/>
                        <a:gd name="T35" fmla="*/ 2 h 29"/>
                        <a:gd name="T36" fmla="*/ 15 w 21"/>
                        <a:gd name="T37" fmla="*/ 4 h 29"/>
                        <a:gd name="T38" fmla="*/ 15 w 21"/>
                        <a:gd name="T39" fmla="*/ 6 h 29"/>
                        <a:gd name="T40" fmla="*/ 16 w 21"/>
                        <a:gd name="T41" fmla="*/ 8 h 29"/>
                        <a:gd name="T42" fmla="*/ 17 w 21"/>
                        <a:gd name="T43" fmla="*/ 9 h 29"/>
                        <a:gd name="T44" fmla="*/ 20 w 21"/>
                        <a:gd name="T45" fmla="*/ 6 h 29"/>
                        <a:gd name="T46" fmla="*/ 21 w 21"/>
                        <a:gd name="T47" fmla="*/ 7 h 29"/>
                        <a:gd name="T48" fmla="*/ 21 w 21"/>
                        <a:gd name="T49" fmla="*/ 10 h 29"/>
                        <a:gd name="T50" fmla="*/ 20 w 21"/>
                        <a:gd name="T51" fmla="*/ 12 h 29"/>
                        <a:gd name="T52" fmla="*/ 9 w 21"/>
                        <a:gd name="T53" fmla="*/ 28 h 29"/>
                        <a:gd name="T54" fmla="*/ 6 w 21"/>
                        <a:gd name="T55" fmla="*/ 27 h 29"/>
                        <a:gd name="T56" fmla="*/ 6 w 21"/>
                        <a:gd name="T57" fmla="*/ 28 h 29"/>
                        <a:gd name="T58" fmla="*/ 6 w 21"/>
                        <a:gd name="T59" fmla="*/ 29 h 29"/>
                        <a:gd name="T60" fmla="*/ 4 w 21"/>
                        <a:gd name="T61" fmla="*/ 27 h 29"/>
                        <a:gd name="T62" fmla="*/ 5 w 21"/>
                        <a:gd name="T63" fmla="*/ 25 h 29"/>
                        <a:gd name="T64" fmla="*/ 7 w 21"/>
                        <a:gd name="T65" fmla="*/ 26 h 29"/>
                        <a:gd name="T66" fmla="*/ 9 w 21"/>
                        <a:gd name="T67" fmla="*/ 24 h 29"/>
                        <a:gd name="T68" fmla="*/ 10 w 21"/>
                        <a:gd name="T69" fmla="*/ 22 h 29"/>
                        <a:gd name="T70" fmla="*/ 7 w 21"/>
                        <a:gd name="T71" fmla="*/ 25 h 29"/>
                        <a:gd name="T72" fmla="*/ 3 w 21"/>
                        <a:gd name="T73" fmla="*/ 22 h 29"/>
                        <a:gd name="T74" fmla="*/ 2 w 21"/>
                        <a:gd name="T75" fmla="*/ 15 h 29"/>
                        <a:gd name="T76" fmla="*/ 0 w 21"/>
                        <a:gd name="T77" fmla="*/ 14 h 29"/>
                        <a:gd name="T78" fmla="*/ 0 w 21"/>
                        <a:gd name="T79" fmla="*/ 13 h 29"/>
                        <a:gd name="T80" fmla="*/ 1 w 21"/>
                        <a:gd name="T81" fmla="*/ 11 h 29"/>
                        <a:gd name="T82" fmla="*/ 2 w 21"/>
                        <a:gd name="T83" fmla="*/ 11 h 29"/>
                        <a:gd name="T84" fmla="*/ 4 w 21"/>
                        <a:gd name="T85"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 h="29">
                          <a:moveTo>
                            <a:pt x="4" y="15"/>
                          </a:moveTo>
                          <a:lnTo>
                            <a:pt x="6" y="15"/>
                          </a:lnTo>
                          <a:lnTo>
                            <a:pt x="6" y="14"/>
                          </a:lnTo>
                          <a:lnTo>
                            <a:pt x="5" y="11"/>
                          </a:lnTo>
                          <a:lnTo>
                            <a:pt x="6" y="11"/>
                          </a:lnTo>
                          <a:lnTo>
                            <a:pt x="8" y="13"/>
                          </a:lnTo>
                          <a:lnTo>
                            <a:pt x="9" y="12"/>
                          </a:lnTo>
                          <a:lnTo>
                            <a:pt x="10" y="13"/>
                          </a:lnTo>
                          <a:lnTo>
                            <a:pt x="12" y="11"/>
                          </a:lnTo>
                          <a:lnTo>
                            <a:pt x="12" y="9"/>
                          </a:lnTo>
                          <a:lnTo>
                            <a:pt x="11" y="10"/>
                          </a:lnTo>
                          <a:lnTo>
                            <a:pt x="10" y="9"/>
                          </a:lnTo>
                          <a:lnTo>
                            <a:pt x="11" y="8"/>
                          </a:lnTo>
                          <a:lnTo>
                            <a:pt x="13" y="4"/>
                          </a:lnTo>
                          <a:lnTo>
                            <a:pt x="11" y="3"/>
                          </a:lnTo>
                          <a:lnTo>
                            <a:pt x="11" y="0"/>
                          </a:lnTo>
                          <a:lnTo>
                            <a:pt x="12" y="0"/>
                          </a:lnTo>
                          <a:lnTo>
                            <a:pt x="12" y="2"/>
                          </a:lnTo>
                          <a:lnTo>
                            <a:pt x="15" y="4"/>
                          </a:lnTo>
                          <a:lnTo>
                            <a:pt x="15" y="6"/>
                          </a:lnTo>
                          <a:lnTo>
                            <a:pt x="16" y="8"/>
                          </a:lnTo>
                          <a:lnTo>
                            <a:pt x="17" y="9"/>
                          </a:lnTo>
                          <a:lnTo>
                            <a:pt x="20" y="6"/>
                          </a:lnTo>
                          <a:lnTo>
                            <a:pt x="21" y="7"/>
                          </a:lnTo>
                          <a:lnTo>
                            <a:pt x="21" y="10"/>
                          </a:lnTo>
                          <a:lnTo>
                            <a:pt x="20" y="12"/>
                          </a:lnTo>
                          <a:lnTo>
                            <a:pt x="9" y="28"/>
                          </a:lnTo>
                          <a:lnTo>
                            <a:pt x="6" y="27"/>
                          </a:lnTo>
                          <a:lnTo>
                            <a:pt x="6" y="28"/>
                          </a:lnTo>
                          <a:lnTo>
                            <a:pt x="6" y="29"/>
                          </a:lnTo>
                          <a:lnTo>
                            <a:pt x="4" y="27"/>
                          </a:lnTo>
                          <a:lnTo>
                            <a:pt x="5" y="25"/>
                          </a:lnTo>
                          <a:lnTo>
                            <a:pt x="7" y="26"/>
                          </a:lnTo>
                          <a:lnTo>
                            <a:pt x="9" y="24"/>
                          </a:lnTo>
                          <a:lnTo>
                            <a:pt x="10" y="22"/>
                          </a:lnTo>
                          <a:lnTo>
                            <a:pt x="7" y="25"/>
                          </a:lnTo>
                          <a:lnTo>
                            <a:pt x="3" y="22"/>
                          </a:lnTo>
                          <a:lnTo>
                            <a:pt x="2" y="15"/>
                          </a:lnTo>
                          <a:lnTo>
                            <a:pt x="0" y="14"/>
                          </a:lnTo>
                          <a:lnTo>
                            <a:pt x="0" y="13"/>
                          </a:lnTo>
                          <a:lnTo>
                            <a:pt x="1" y="11"/>
                          </a:lnTo>
                          <a:lnTo>
                            <a:pt x="2" y="11"/>
                          </a:lnTo>
                          <a:lnTo>
                            <a:pt x="4" y="15"/>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1" name="Freeform 1051">
                      <a:extLst>
                        <a:ext uri="{FF2B5EF4-FFF2-40B4-BE49-F238E27FC236}">
                          <a16:creationId xmlns:a16="http://schemas.microsoft.com/office/drawing/2014/main" xmlns="" id="{285B7059-8254-FD46-A0A4-054C28B8B505}"/>
                        </a:ext>
                      </a:extLst>
                    </p:cNvPr>
                    <p:cNvSpPr/>
                    <p:nvPr/>
                  </p:nvSpPr>
                  <p:spPr>
                    <a:xfrm>
                      <a:off x="1189038" y="2447926"/>
                      <a:ext cx="22225" cy="23813"/>
                    </a:xfrm>
                    <a:custGeom>
                      <a:avLst/>
                      <a:gdLst>
                        <a:gd name="T0" fmla="*/ 1 w 14"/>
                        <a:gd name="T1" fmla="*/ 1 h 15"/>
                        <a:gd name="T2" fmla="*/ 0 w 14"/>
                        <a:gd name="T3" fmla="*/ 1 h 15"/>
                        <a:gd name="T4" fmla="*/ 0 w 14"/>
                        <a:gd name="T5" fmla="*/ 6 h 15"/>
                        <a:gd name="T6" fmla="*/ 2 w 14"/>
                        <a:gd name="T7" fmla="*/ 7 h 15"/>
                        <a:gd name="T8" fmla="*/ 3 w 14"/>
                        <a:gd name="T9" fmla="*/ 10 h 15"/>
                        <a:gd name="T10" fmla="*/ 6 w 14"/>
                        <a:gd name="T11" fmla="*/ 11 h 15"/>
                        <a:gd name="T12" fmla="*/ 8 w 14"/>
                        <a:gd name="T13" fmla="*/ 13 h 15"/>
                        <a:gd name="T14" fmla="*/ 11 w 14"/>
                        <a:gd name="T15" fmla="*/ 13 h 15"/>
                        <a:gd name="T16" fmla="*/ 11 w 14"/>
                        <a:gd name="T17" fmla="*/ 15 h 15"/>
                        <a:gd name="T18" fmla="*/ 12 w 14"/>
                        <a:gd name="T19" fmla="*/ 15 h 15"/>
                        <a:gd name="T20" fmla="*/ 14 w 14"/>
                        <a:gd name="T21" fmla="*/ 15 h 15"/>
                        <a:gd name="T22" fmla="*/ 14 w 14"/>
                        <a:gd name="T23" fmla="*/ 14 h 15"/>
                        <a:gd name="T24" fmla="*/ 12 w 14"/>
                        <a:gd name="T25" fmla="*/ 11 h 15"/>
                        <a:gd name="T26" fmla="*/ 8 w 14"/>
                        <a:gd name="T27" fmla="*/ 8 h 15"/>
                        <a:gd name="T28" fmla="*/ 8 w 14"/>
                        <a:gd name="T29" fmla="*/ 6 h 15"/>
                        <a:gd name="T30" fmla="*/ 5 w 14"/>
                        <a:gd name="T31" fmla="*/ 4 h 15"/>
                        <a:gd name="T32" fmla="*/ 4 w 14"/>
                        <a:gd name="T33" fmla="*/ 1 h 15"/>
                        <a:gd name="T34" fmla="*/ 3 w 14"/>
                        <a:gd name="T35" fmla="*/ 0 h 15"/>
                        <a:gd name="T36" fmla="*/ 2 w 14"/>
                        <a:gd name="T37" fmla="*/ 0 h 15"/>
                        <a:gd name="T38" fmla="*/ 1 w 14"/>
                        <a:gd name="T39"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 h="15">
                          <a:moveTo>
                            <a:pt x="1" y="1"/>
                          </a:moveTo>
                          <a:lnTo>
                            <a:pt x="0" y="1"/>
                          </a:lnTo>
                          <a:lnTo>
                            <a:pt x="0" y="6"/>
                          </a:lnTo>
                          <a:lnTo>
                            <a:pt x="2" y="7"/>
                          </a:lnTo>
                          <a:lnTo>
                            <a:pt x="3" y="10"/>
                          </a:lnTo>
                          <a:lnTo>
                            <a:pt x="6" y="11"/>
                          </a:lnTo>
                          <a:lnTo>
                            <a:pt x="8" y="13"/>
                          </a:lnTo>
                          <a:lnTo>
                            <a:pt x="11" y="13"/>
                          </a:lnTo>
                          <a:lnTo>
                            <a:pt x="11" y="15"/>
                          </a:lnTo>
                          <a:lnTo>
                            <a:pt x="12" y="15"/>
                          </a:lnTo>
                          <a:lnTo>
                            <a:pt x="14" y="15"/>
                          </a:lnTo>
                          <a:lnTo>
                            <a:pt x="14" y="14"/>
                          </a:lnTo>
                          <a:lnTo>
                            <a:pt x="12" y="11"/>
                          </a:lnTo>
                          <a:lnTo>
                            <a:pt x="8" y="8"/>
                          </a:lnTo>
                          <a:lnTo>
                            <a:pt x="8" y="6"/>
                          </a:lnTo>
                          <a:lnTo>
                            <a:pt x="5" y="4"/>
                          </a:lnTo>
                          <a:lnTo>
                            <a:pt x="4" y="1"/>
                          </a:lnTo>
                          <a:lnTo>
                            <a:pt x="3" y="0"/>
                          </a:lnTo>
                          <a:lnTo>
                            <a:pt x="2" y="0"/>
                          </a:lnTo>
                          <a:lnTo>
                            <a:pt x="1" y="1"/>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2" name="Freeform 1052">
                      <a:extLst>
                        <a:ext uri="{FF2B5EF4-FFF2-40B4-BE49-F238E27FC236}">
                          <a16:creationId xmlns:a16="http://schemas.microsoft.com/office/drawing/2014/main" xmlns="" id="{96CCE0C5-ECD3-9446-B87D-F385AAB8985D}"/>
                        </a:ext>
                      </a:extLst>
                    </p:cNvPr>
                    <p:cNvSpPr/>
                    <p:nvPr/>
                  </p:nvSpPr>
                  <p:spPr>
                    <a:xfrm>
                      <a:off x="1189038" y="2447926"/>
                      <a:ext cx="22225" cy="23813"/>
                    </a:xfrm>
                    <a:custGeom>
                      <a:avLst/>
                      <a:gdLst>
                        <a:gd name="T0" fmla="*/ 1 w 14"/>
                        <a:gd name="T1" fmla="*/ 1 h 15"/>
                        <a:gd name="T2" fmla="*/ 0 w 14"/>
                        <a:gd name="T3" fmla="*/ 1 h 15"/>
                        <a:gd name="T4" fmla="*/ 0 w 14"/>
                        <a:gd name="T5" fmla="*/ 6 h 15"/>
                        <a:gd name="T6" fmla="*/ 2 w 14"/>
                        <a:gd name="T7" fmla="*/ 7 h 15"/>
                        <a:gd name="T8" fmla="*/ 3 w 14"/>
                        <a:gd name="T9" fmla="*/ 10 h 15"/>
                        <a:gd name="T10" fmla="*/ 6 w 14"/>
                        <a:gd name="T11" fmla="*/ 11 h 15"/>
                        <a:gd name="T12" fmla="*/ 8 w 14"/>
                        <a:gd name="T13" fmla="*/ 13 h 15"/>
                        <a:gd name="T14" fmla="*/ 11 w 14"/>
                        <a:gd name="T15" fmla="*/ 13 h 15"/>
                        <a:gd name="T16" fmla="*/ 11 w 14"/>
                        <a:gd name="T17" fmla="*/ 15 h 15"/>
                        <a:gd name="T18" fmla="*/ 12 w 14"/>
                        <a:gd name="T19" fmla="*/ 15 h 15"/>
                        <a:gd name="T20" fmla="*/ 14 w 14"/>
                        <a:gd name="T21" fmla="*/ 15 h 15"/>
                        <a:gd name="T22" fmla="*/ 14 w 14"/>
                        <a:gd name="T23" fmla="*/ 14 h 15"/>
                        <a:gd name="T24" fmla="*/ 12 w 14"/>
                        <a:gd name="T25" fmla="*/ 11 h 15"/>
                        <a:gd name="T26" fmla="*/ 8 w 14"/>
                        <a:gd name="T27" fmla="*/ 8 h 15"/>
                        <a:gd name="T28" fmla="*/ 8 w 14"/>
                        <a:gd name="T29" fmla="*/ 6 h 15"/>
                        <a:gd name="T30" fmla="*/ 5 w 14"/>
                        <a:gd name="T31" fmla="*/ 4 h 15"/>
                        <a:gd name="T32" fmla="*/ 4 w 14"/>
                        <a:gd name="T33" fmla="*/ 1 h 15"/>
                        <a:gd name="T34" fmla="*/ 3 w 14"/>
                        <a:gd name="T35" fmla="*/ 0 h 15"/>
                        <a:gd name="T36" fmla="*/ 2 w 14"/>
                        <a:gd name="T37" fmla="*/ 0 h 15"/>
                        <a:gd name="T38" fmla="*/ 1 w 14"/>
                        <a:gd name="T39"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 h="15">
                          <a:moveTo>
                            <a:pt x="1" y="1"/>
                          </a:moveTo>
                          <a:lnTo>
                            <a:pt x="0" y="1"/>
                          </a:lnTo>
                          <a:lnTo>
                            <a:pt x="0" y="6"/>
                          </a:lnTo>
                          <a:lnTo>
                            <a:pt x="2" y="7"/>
                          </a:lnTo>
                          <a:lnTo>
                            <a:pt x="3" y="10"/>
                          </a:lnTo>
                          <a:lnTo>
                            <a:pt x="6" y="11"/>
                          </a:lnTo>
                          <a:lnTo>
                            <a:pt x="8" y="13"/>
                          </a:lnTo>
                          <a:lnTo>
                            <a:pt x="11" y="13"/>
                          </a:lnTo>
                          <a:lnTo>
                            <a:pt x="11" y="15"/>
                          </a:lnTo>
                          <a:lnTo>
                            <a:pt x="12" y="15"/>
                          </a:lnTo>
                          <a:lnTo>
                            <a:pt x="14" y="15"/>
                          </a:lnTo>
                          <a:lnTo>
                            <a:pt x="14" y="14"/>
                          </a:lnTo>
                          <a:lnTo>
                            <a:pt x="12" y="11"/>
                          </a:lnTo>
                          <a:lnTo>
                            <a:pt x="8" y="8"/>
                          </a:lnTo>
                          <a:lnTo>
                            <a:pt x="8" y="6"/>
                          </a:lnTo>
                          <a:lnTo>
                            <a:pt x="5" y="4"/>
                          </a:lnTo>
                          <a:lnTo>
                            <a:pt x="4" y="1"/>
                          </a:lnTo>
                          <a:lnTo>
                            <a:pt x="3" y="0"/>
                          </a:lnTo>
                          <a:lnTo>
                            <a:pt x="2" y="0"/>
                          </a:lnTo>
                          <a:lnTo>
                            <a:pt x="1" y="1"/>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3" name="Freeform 1053">
                      <a:extLst>
                        <a:ext uri="{FF2B5EF4-FFF2-40B4-BE49-F238E27FC236}">
                          <a16:creationId xmlns:a16="http://schemas.microsoft.com/office/drawing/2014/main" xmlns="" id="{0B4E4967-A66C-834D-B49F-1763CC080209}"/>
                        </a:ext>
                      </a:extLst>
                    </p:cNvPr>
                    <p:cNvSpPr/>
                    <p:nvPr/>
                  </p:nvSpPr>
                  <p:spPr>
                    <a:xfrm>
                      <a:off x="2009775" y="2390983"/>
                      <a:ext cx="96838" cy="90488"/>
                    </a:xfrm>
                    <a:custGeom>
                      <a:avLst/>
                      <a:gdLst>
                        <a:gd name="T0" fmla="*/ 34 w 61"/>
                        <a:gd name="T1" fmla="*/ 10 h 57"/>
                        <a:gd name="T2" fmla="*/ 31 w 61"/>
                        <a:gd name="T3" fmla="*/ 9 h 57"/>
                        <a:gd name="T4" fmla="*/ 31 w 61"/>
                        <a:gd name="T5" fmla="*/ 5 h 57"/>
                        <a:gd name="T6" fmla="*/ 27 w 61"/>
                        <a:gd name="T7" fmla="*/ 1 h 57"/>
                        <a:gd name="T8" fmla="*/ 23 w 61"/>
                        <a:gd name="T9" fmla="*/ 0 h 57"/>
                        <a:gd name="T10" fmla="*/ 19 w 61"/>
                        <a:gd name="T11" fmla="*/ 6 h 57"/>
                        <a:gd name="T12" fmla="*/ 19 w 61"/>
                        <a:gd name="T13" fmla="*/ 14 h 57"/>
                        <a:gd name="T14" fmla="*/ 18 w 61"/>
                        <a:gd name="T15" fmla="*/ 14 h 57"/>
                        <a:gd name="T16" fmla="*/ 14 w 61"/>
                        <a:gd name="T17" fmla="*/ 15 h 57"/>
                        <a:gd name="T18" fmla="*/ 14 w 61"/>
                        <a:gd name="T19" fmla="*/ 19 h 57"/>
                        <a:gd name="T20" fmla="*/ 14 w 61"/>
                        <a:gd name="T21" fmla="*/ 26 h 57"/>
                        <a:gd name="T22" fmla="*/ 11 w 61"/>
                        <a:gd name="T23" fmla="*/ 29 h 57"/>
                        <a:gd name="T24" fmla="*/ 3 w 61"/>
                        <a:gd name="T25" fmla="*/ 31 h 57"/>
                        <a:gd name="T26" fmla="*/ 0 w 61"/>
                        <a:gd name="T27" fmla="*/ 36 h 57"/>
                        <a:gd name="T28" fmla="*/ 3 w 61"/>
                        <a:gd name="T29" fmla="*/ 43 h 57"/>
                        <a:gd name="T30" fmla="*/ 6 w 61"/>
                        <a:gd name="T31" fmla="*/ 41 h 57"/>
                        <a:gd name="T32" fmla="*/ 9 w 61"/>
                        <a:gd name="T33" fmla="*/ 40 h 57"/>
                        <a:gd name="T34" fmla="*/ 12 w 61"/>
                        <a:gd name="T35" fmla="*/ 44 h 57"/>
                        <a:gd name="T36" fmla="*/ 15 w 61"/>
                        <a:gd name="T37" fmla="*/ 46 h 57"/>
                        <a:gd name="T38" fmla="*/ 17 w 61"/>
                        <a:gd name="T39" fmla="*/ 43 h 57"/>
                        <a:gd name="T40" fmla="*/ 19 w 61"/>
                        <a:gd name="T41" fmla="*/ 47 h 57"/>
                        <a:gd name="T42" fmla="*/ 24 w 61"/>
                        <a:gd name="T43" fmla="*/ 47 h 57"/>
                        <a:gd name="T44" fmla="*/ 29 w 61"/>
                        <a:gd name="T45" fmla="*/ 53 h 57"/>
                        <a:gd name="T46" fmla="*/ 34 w 61"/>
                        <a:gd name="T47" fmla="*/ 55 h 57"/>
                        <a:gd name="T48" fmla="*/ 36 w 61"/>
                        <a:gd name="T49" fmla="*/ 53 h 57"/>
                        <a:gd name="T50" fmla="*/ 46 w 61"/>
                        <a:gd name="T51" fmla="*/ 56 h 57"/>
                        <a:gd name="T52" fmla="*/ 50 w 61"/>
                        <a:gd name="T53" fmla="*/ 51 h 57"/>
                        <a:gd name="T54" fmla="*/ 56 w 61"/>
                        <a:gd name="T55" fmla="*/ 46 h 57"/>
                        <a:gd name="T56" fmla="*/ 58 w 61"/>
                        <a:gd name="T57" fmla="*/ 48 h 57"/>
                        <a:gd name="T58" fmla="*/ 61 w 61"/>
                        <a:gd name="T59" fmla="*/ 43 h 57"/>
                        <a:gd name="T60" fmla="*/ 57 w 61"/>
                        <a:gd name="T61" fmla="*/ 44 h 57"/>
                        <a:gd name="T62" fmla="*/ 53 w 61"/>
                        <a:gd name="T63" fmla="*/ 37 h 57"/>
                        <a:gd name="T64" fmla="*/ 50 w 61"/>
                        <a:gd name="T65" fmla="*/ 29 h 57"/>
                        <a:gd name="T66" fmla="*/ 45 w 61"/>
                        <a:gd name="T67" fmla="*/ 23 h 57"/>
                        <a:gd name="T68" fmla="*/ 37 w 61"/>
                        <a:gd name="T69" fmla="*/ 1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 h="57">
                          <a:moveTo>
                            <a:pt x="37" y="15"/>
                          </a:moveTo>
                          <a:lnTo>
                            <a:pt x="34" y="10"/>
                          </a:lnTo>
                          <a:lnTo>
                            <a:pt x="33" y="9"/>
                          </a:lnTo>
                          <a:lnTo>
                            <a:pt x="31" y="9"/>
                          </a:lnTo>
                          <a:lnTo>
                            <a:pt x="32" y="7"/>
                          </a:lnTo>
                          <a:lnTo>
                            <a:pt x="31" y="5"/>
                          </a:lnTo>
                          <a:lnTo>
                            <a:pt x="29" y="4"/>
                          </a:lnTo>
                          <a:lnTo>
                            <a:pt x="27" y="1"/>
                          </a:lnTo>
                          <a:lnTo>
                            <a:pt x="25" y="0"/>
                          </a:lnTo>
                          <a:lnTo>
                            <a:pt x="23" y="0"/>
                          </a:lnTo>
                          <a:lnTo>
                            <a:pt x="22" y="3"/>
                          </a:lnTo>
                          <a:lnTo>
                            <a:pt x="19" y="6"/>
                          </a:lnTo>
                          <a:lnTo>
                            <a:pt x="17" y="12"/>
                          </a:lnTo>
                          <a:lnTo>
                            <a:pt x="19" y="14"/>
                          </a:lnTo>
                          <a:lnTo>
                            <a:pt x="19" y="15"/>
                          </a:lnTo>
                          <a:lnTo>
                            <a:pt x="18" y="14"/>
                          </a:lnTo>
                          <a:lnTo>
                            <a:pt x="15" y="14"/>
                          </a:lnTo>
                          <a:lnTo>
                            <a:pt x="14" y="15"/>
                          </a:lnTo>
                          <a:lnTo>
                            <a:pt x="14" y="16"/>
                          </a:lnTo>
                          <a:lnTo>
                            <a:pt x="14" y="19"/>
                          </a:lnTo>
                          <a:lnTo>
                            <a:pt x="15" y="24"/>
                          </a:lnTo>
                          <a:lnTo>
                            <a:pt x="14" y="26"/>
                          </a:lnTo>
                          <a:lnTo>
                            <a:pt x="13" y="28"/>
                          </a:lnTo>
                          <a:lnTo>
                            <a:pt x="11" y="29"/>
                          </a:lnTo>
                          <a:lnTo>
                            <a:pt x="7" y="31"/>
                          </a:lnTo>
                          <a:lnTo>
                            <a:pt x="3" y="31"/>
                          </a:lnTo>
                          <a:lnTo>
                            <a:pt x="1" y="33"/>
                          </a:lnTo>
                          <a:lnTo>
                            <a:pt x="0" y="36"/>
                          </a:lnTo>
                          <a:lnTo>
                            <a:pt x="1" y="40"/>
                          </a:lnTo>
                          <a:lnTo>
                            <a:pt x="3" y="43"/>
                          </a:lnTo>
                          <a:lnTo>
                            <a:pt x="6" y="44"/>
                          </a:lnTo>
                          <a:lnTo>
                            <a:pt x="6" y="41"/>
                          </a:lnTo>
                          <a:lnTo>
                            <a:pt x="7" y="40"/>
                          </a:lnTo>
                          <a:lnTo>
                            <a:pt x="9" y="40"/>
                          </a:lnTo>
                          <a:lnTo>
                            <a:pt x="11" y="41"/>
                          </a:lnTo>
                          <a:lnTo>
                            <a:pt x="12" y="44"/>
                          </a:lnTo>
                          <a:lnTo>
                            <a:pt x="14" y="44"/>
                          </a:lnTo>
                          <a:lnTo>
                            <a:pt x="15" y="46"/>
                          </a:lnTo>
                          <a:lnTo>
                            <a:pt x="16" y="45"/>
                          </a:lnTo>
                          <a:lnTo>
                            <a:pt x="17" y="43"/>
                          </a:lnTo>
                          <a:lnTo>
                            <a:pt x="19" y="45"/>
                          </a:lnTo>
                          <a:lnTo>
                            <a:pt x="19" y="47"/>
                          </a:lnTo>
                          <a:lnTo>
                            <a:pt x="21" y="48"/>
                          </a:lnTo>
                          <a:lnTo>
                            <a:pt x="24" y="47"/>
                          </a:lnTo>
                          <a:lnTo>
                            <a:pt x="26" y="51"/>
                          </a:lnTo>
                          <a:lnTo>
                            <a:pt x="29" y="53"/>
                          </a:lnTo>
                          <a:lnTo>
                            <a:pt x="34" y="54"/>
                          </a:lnTo>
                          <a:lnTo>
                            <a:pt x="34" y="55"/>
                          </a:lnTo>
                          <a:lnTo>
                            <a:pt x="35" y="53"/>
                          </a:lnTo>
                          <a:lnTo>
                            <a:pt x="36" y="53"/>
                          </a:lnTo>
                          <a:lnTo>
                            <a:pt x="44" y="57"/>
                          </a:lnTo>
                          <a:lnTo>
                            <a:pt x="46" y="56"/>
                          </a:lnTo>
                          <a:lnTo>
                            <a:pt x="49" y="51"/>
                          </a:lnTo>
                          <a:lnTo>
                            <a:pt x="50" y="51"/>
                          </a:lnTo>
                          <a:lnTo>
                            <a:pt x="54" y="47"/>
                          </a:lnTo>
                          <a:lnTo>
                            <a:pt x="56" y="46"/>
                          </a:lnTo>
                          <a:lnTo>
                            <a:pt x="56" y="48"/>
                          </a:lnTo>
                          <a:lnTo>
                            <a:pt x="58" y="48"/>
                          </a:lnTo>
                          <a:lnTo>
                            <a:pt x="61" y="45"/>
                          </a:lnTo>
                          <a:lnTo>
                            <a:pt x="61" y="43"/>
                          </a:lnTo>
                          <a:lnTo>
                            <a:pt x="60" y="43"/>
                          </a:lnTo>
                          <a:lnTo>
                            <a:pt x="57" y="44"/>
                          </a:lnTo>
                          <a:lnTo>
                            <a:pt x="54" y="40"/>
                          </a:lnTo>
                          <a:lnTo>
                            <a:pt x="53" y="37"/>
                          </a:lnTo>
                          <a:lnTo>
                            <a:pt x="53" y="35"/>
                          </a:lnTo>
                          <a:lnTo>
                            <a:pt x="50" y="29"/>
                          </a:lnTo>
                          <a:lnTo>
                            <a:pt x="47" y="26"/>
                          </a:lnTo>
                          <a:lnTo>
                            <a:pt x="45" y="23"/>
                          </a:lnTo>
                          <a:lnTo>
                            <a:pt x="38" y="16"/>
                          </a:lnTo>
                          <a:lnTo>
                            <a:pt x="37" y="15"/>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4" name="Freeform 1055">
                      <a:extLst>
                        <a:ext uri="{FF2B5EF4-FFF2-40B4-BE49-F238E27FC236}">
                          <a16:creationId xmlns:a16="http://schemas.microsoft.com/office/drawing/2014/main" xmlns="" id="{7EE57C00-6D00-9049-800E-6A68AF4FEB72}"/>
                        </a:ext>
                      </a:extLst>
                    </p:cNvPr>
                    <p:cNvSpPr/>
                    <p:nvPr/>
                  </p:nvSpPr>
                  <p:spPr>
                    <a:xfrm>
                      <a:off x="2401888" y="3221038"/>
                      <a:ext cx="30163" cy="20638"/>
                    </a:xfrm>
                    <a:custGeom>
                      <a:avLst/>
                      <a:gdLst>
                        <a:gd name="T0" fmla="*/ 1 w 19"/>
                        <a:gd name="T1" fmla="*/ 2 h 13"/>
                        <a:gd name="T2" fmla="*/ 8 w 19"/>
                        <a:gd name="T3" fmla="*/ 0 h 13"/>
                        <a:gd name="T4" fmla="*/ 12 w 19"/>
                        <a:gd name="T5" fmla="*/ 1 h 13"/>
                        <a:gd name="T6" fmla="*/ 15 w 19"/>
                        <a:gd name="T7" fmla="*/ 2 h 13"/>
                        <a:gd name="T8" fmla="*/ 16 w 19"/>
                        <a:gd name="T9" fmla="*/ 4 h 13"/>
                        <a:gd name="T10" fmla="*/ 17 w 19"/>
                        <a:gd name="T11" fmla="*/ 6 h 13"/>
                        <a:gd name="T12" fmla="*/ 18 w 19"/>
                        <a:gd name="T13" fmla="*/ 8 h 13"/>
                        <a:gd name="T14" fmla="*/ 19 w 19"/>
                        <a:gd name="T15" fmla="*/ 11 h 13"/>
                        <a:gd name="T16" fmla="*/ 19 w 19"/>
                        <a:gd name="T17" fmla="*/ 13 h 13"/>
                        <a:gd name="T18" fmla="*/ 17 w 19"/>
                        <a:gd name="T19" fmla="*/ 11 h 13"/>
                        <a:gd name="T20" fmla="*/ 14 w 19"/>
                        <a:gd name="T21" fmla="*/ 11 h 13"/>
                        <a:gd name="T22" fmla="*/ 8 w 19"/>
                        <a:gd name="T23" fmla="*/ 7 h 13"/>
                        <a:gd name="T24" fmla="*/ 4 w 19"/>
                        <a:gd name="T25" fmla="*/ 6 h 13"/>
                        <a:gd name="T26" fmla="*/ 0 w 19"/>
                        <a:gd name="T27" fmla="*/ 4 h 13"/>
                        <a:gd name="T28" fmla="*/ 1 w 19"/>
                        <a:gd name="T29"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13">
                          <a:moveTo>
                            <a:pt x="1" y="2"/>
                          </a:moveTo>
                          <a:lnTo>
                            <a:pt x="8" y="0"/>
                          </a:lnTo>
                          <a:lnTo>
                            <a:pt x="12" y="1"/>
                          </a:lnTo>
                          <a:lnTo>
                            <a:pt x="15" y="2"/>
                          </a:lnTo>
                          <a:lnTo>
                            <a:pt x="16" y="4"/>
                          </a:lnTo>
                          <a:lnTo>
                            <a:pt x="17" y="6"/>
                          </a:lnTo>
                          <a:lnTo>
                            <a:pt x="18" y="8"/>
                          </a:lnTo>
                          <a:lnTo>
                            <a:pt x="19" y="11"/>
                          </a:lnTo>
                          <a:lnTo>
                            <a:pt x="19" y="13"/>
                          </a:lnTo>
                          <a:lnTo>
                            <a:pt x="17" y="11"/>
                          </a:lnTo>
                          <a:lnTo>
                            <a:pt x="14" y="11"/>
                          </a:lnTo>
                          <a:lnTo>
                            <a:pt x="8" y="7"/>
                          </a:lnTo>
                          <a:lnTo>
                            <a:pt x="4" y="6"/>
                          </a:lnTo>
                          <a:lnTo>
                            <a:pt x="0" y="4"/>
                          </a:lnTo>
                          <a:lnTo>
                            <a:pt x="1" y="2"/>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5" name="Freeform 1056">
                      <a:extLst>
                        <a:ext uri="{FF2B5EF4-FFF2-40B4-BE49-F238E27FC236}">
                          <a16:creationId xmlns:a16="http://schemas.microsoft.com/office/drawing/2014/main" xmlns="" id="{114DCABA-313C-CC43-8717-43A1713E519D}"/>
                        </a:ext>
                      </a:extLst>
                    </p:cNvPr>
                    <p:cNvSpPr/>
                    <p:nvPr/>
                  </p:nvSpPr>
                  <p:spPr>
                    <a:xfrm>
                      <a:off x="2401888" y="3221038"/>
                      <a:ext cx="30163" cy="20638"/>
                    </a:xfrm>
                    <a:custGeom>
                      <a:avLst/>
                      <a:gdLst>
                        <a:gd name="T0" fmla="*/ 1 w 19"/>
                        <a:gd name="T1" fmla="*/ 2 h 13"/>
                        <a:gd name="T2" fmla="*/ 8 w 19"/>
                        <a:gd name="T3" fmla="*/ 0 h 13"/>
                        <a:gd name="T4" fmla="*/ 12 w 19"/>
                        <a:gd name="T5" fmla="*/ 1 h 13"/>
                        <a:gd name="T6" fmla="*/ 15 w 19"/>
                        <a:gd name="T7" fmla="*/ 2 h 13"/>
                        <a:gd name="T8" fmla="*/ 16 w 19"/>
                        <a:gd name="T9" fmla="*/ 4 h 13"/>
                        <a:gd name="T10" fmla="*/ 17 w 19"/>
                        <a:gd name="T11" fmla="*/ 6 h 13"/>
                        <a:gd name="T12" fmla="*/ 18 w 19"/>
                        <a:gd name="T13" fmla="*/ 8 h 13"/>
                        <a:gd name="T14" fmla="*/ 19 w 19"/>
                        <a:gd name="T15" fmla="*/ 11 h 13"/>
                        <a:gd name="T16" fmla="*/ 19 w 19"/>
                        <a:gd name="T17" fmla="*/ 13 h 13"/>
                        <a:gd name="T18" fmla="*/ 17 w 19"/>
                        <a:gd name="T19" fmla="*/ 11 h 13"/>
                        <a:gd name="T20" fmla="*/ 14 w 19"/>
                        <a:gd name="T21" fmla="*/ 11 h 13"/>
                        <a:gd name="T22" fmla="*/ 8 w 19"/>
                        <a:gd name="T23" fmla="*/ 7 h 13"/>
                        <a:gd name="T24" fmla="*/ 4 w 19"/>
                        <a:gd name="T25" fmla="*/ 6 h 13"/>
                        <a:gd name="T26" fmla="*/ 0 w 19"/>
                        <a:gd name="T27" fmla="*/ 4 h 13"/>
                        <a:gd name="T28" fmla="*/ 1 w 19"/>
                        <a:gd name="T29"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13">
                          <a:moveTo>
                            <a:pt x="1" y="2"/>
                          </a:moveTo>
                          <a:lnTo>
                            <a:pt x="8" y="0"/>
                          </a:lnTo>
                          <a:lnTo>
                            <a:pt x="12" y="1"/>
                          </a:lnTo>
                          <a:lnTo>
                            <a:pt x="15" y="2"/>
                          </a:lnTo>
                          <a:lnTo>
                            <a:pt x="16" y="4"/>
                          </a:lnTo>
                          <a:lnTo>
                            <a:pt x="17" y="6"/>
                          </a:lnTo>
                          <a:lnTo>
                            <a:pt x="18" y="8"/>
                          </a:lnTo>
                          <a:lnTo>
                            <a:pt x="19" y="11"/>
                          </a:lnTo>
                          <a:lnTo>
                            <a:pt x="19" y="13"/>
                          </a:lnTo>
                          <a:lnTo>
                            <a:pt x="17" y="11"/>
                          </a:lnTo>
                          <a:lnTo>
                            <a:pt x="14" y="11"/>
                          </a:lnTo>
                          <a:lnTo>
                            <a:pt x="8" y="7"/>
                          </a:lnTo>
                          <a:lnTo>
                            <a:pt x="4" y="6"/>
                          </a:lnTo>
                          <a:lnTo>
                            <a:pt x="0" y="4"/>
                          </a:lnTo>
                          <a:lnTo>
                            <a:pt x="1" y="2"/>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6" name="Freeform 1058">
                      <a:extLst>
                        <a:ext uri="{FF2B5EF4-FFF2-40B4-BE49-F238E27FC236}">
                          <a16:creationId xmlns:a16="http://schemas.microsoft.com/office/drawing/2014/main" xmlns="" id="{DE3D487E-6F16-8240-8318-F9A4F98B9276}"/>
                        </a:ext>
                      </a:extLst>
                    </p:cNvPr>
                    <p:cNvSpPr/>
                    <p:nvPr/>
                  </p:nvSpPr>
                  <p:spPr>
                    <a:xfrm>
                      <a:off x="1414463" y="2013469"/>
                      <a:ext cx="238125" cy="268288"/>
                    </a:xfrm>
                    <a:custGeom>
                      <a:avLst/>
                      <a:gdLst>
                        <a:gd name="T0" fmla="*/ 28 w 150"/>
                        <a:gd name="T1" fmla="*/ 35 h 169"/>
                        <a:gd name="T2" fmla="*/ 22 w 150"/>
                        <a:gd name="T3" fmla="*/ 54 h 169"/>
                        <a:gd name="T4" fmla="*/ 20 w 150"/>
                        <a:gd name="T5" fmla="*/ 59 h 169"/>
                        <a:gd name="T6" fmla="*/ 16 w 150"/>
                        <a:gd name="T7" fmla="*/ 68 h 169"/>
                        <a:gd name="T8" fmla="*/ 15 w 150"/>
                        <a:gd name="T9" fmla="*/ 73 h 169"/>
                        <a:gd name="T10" fmla="*/ 16 w 150"/>
                        <a:gd name="T11" fmla="*/ 77 h 169"/>
                        <a:gd name="T12" fmla="*/ 19 w 150"/>
                        <a:gd name="T13" fmla="*/ 81 h 169"/>
                        <a:gd name="T14" fmla="*/ 11 w 150"/>
                        <a:gd name="T15" fmla="*/ 85 h 169"/>
                        <a:gd name="T16" fmla="*/ 12 w 150"/>
                        <a:gd name="T17" fmla="*/ 89 h 169"/>
                        <a:gd name="T18" fmla="*/ 11 w 150"/>
                        <a:gd name="T19" fmla="*/ 98 h 169"/>
                        <a:gd name="T20" fmla="*/ 11 w 150"/>
                        <a:gd name="T21" fmla="*/ 101 h 169"/>
                        <a:gd name="T22" fmla="*/ 10 w 150"/>
                        <a:gd name="T23" fmla="*/ 106 h 169"/>
                        <a:gd name="T24" fmla="*/ 7 w 150"/>
                        <a:gd name="T25" fmla="*/ 111 h 169"/>
                        <a:gd name="T26" fmla="*/ 8 w 150"/>
                        <a:gd name="T27" fmla="*/ 116 h 169"/>
                        <a:gd name="T28" fmla="*/ 5 w 150"/>
                        <a:gd name="T29" fmla="*/ 120 h 169"/>
                        <a:gd name="T30" fmla="*/ 3 w 150"/>
                        <a:gd name="T31" fmla="*/ 124 h 169"/>
                        <a:gd name="T32" fmla="*/ 0 w 150"/>
                        <a:gd name="T33" fmla="*/ 129 h 169"/>
                        <a:gd name="T34" fmla="*/ 13 w 150"/>
                        <a:gd name="T35" fmla="*/ 130 h 169"/>
                        <a:gd name="T36" fmla="*/ 11 w 150"/>
                        <a:gd name="T37" fmla="*/ 132 h 169"/>
                        <a:gd name="T38" fmla="*/ 17 w 150"/>
                        <a:gd name="T39" fmla="*/ 134 h 169"/>
                        <a:gd name="T40" fmla="*/ 26 w 150"/>
                        <a:gd name="T41" fmla="*/ 140 h 169"/>
                        <a:gd name="T42" fmla="*/ 32 w 150"/>
                        <a:gd name="T43" fmla="*/ 151 h 169"/>
                        <a:gd name="T44" fmla="*/ 42 w 150"/>
                        <a:gd name="T45" fmla="*/ 168 h 169"/>
                        <a:gd name="T46" fmla="*/ 58 w 150"/>
                        <a:gd name="T47" fmla="*/ 153 h 169"/>
                        <a:gd name="T48" fmla="*/ 62 w 150"/>
                        <a:gd name="T49" fmla="*/ 153 h 169"/>
                        <a:gd name="T50" fmla="*/ 67 w 150"/>
                        <a:gd name="T51" fmla="*/ 155 h 169"/>
                        <a:gd name="T52" fmla="*/ 69 w 150"/>
                        <a:gd name="T53" fmla="*/ 153 h 169"/>
                        <a:gd name="T54" fmla="*/ 75 w 150"/>
                        <a:gd name="T55" fmla="*/ 149 h 169"/>
                        <a:gd name="T56" fmla="*/ 78 w 150"/>
                        <a:gd name="T57" fmla="*/ 140 h 169"/>
                        <a:gd name="T58" fmla="*/ 77 w 150"/>
                        <a:gd name="T59" fmla="*/ 130 h 169"/>
                        <a:gd name="T60" fmla="*/ 82 w 150"/>
                        <a:gd name="T61" fmla="*/ 116 h 169"/>
                        <a:gd name="T62" fmla="*/ 90 w 150"/>
                        <a:gd name="T63" fmla="*/ 115 h 169"/>
                        <a:gd name="T64" fmla="*/ 150 w 150"/>
                        <a:gd name="T65" fmla="*/ 58 h 169"/>
                        <a:gd name="T66" fmla="*/ 145 w 150"/>
                        <a:gd name="T67" fmla="*/ 46 h 169"/>
                        <a:gd name="T68" fmla="*/ 123 w 150"/>
                        <a:gd name="T69" fmla="*/ 23 h 169"/>
                        <a:gd name="T70" fmla="*/ 99 w 150"/>
                        <a:gd name="T71" fmla="*/ 20 h 169"/>
                        <a:gd name="T72" fmla="*/ 99 w 150"/>
                        <a:gd name="T73" fmla="*/ 27 h 169"/>
                        <a:gd name="T74" fmla="*/ 95 w 150"/>
                        <a:gd name="T75" fmla="*/ 28 h 169"/>
                        <a:gd name="T76" fmla="*/ 92 w 150"/>
                        <a:gd name="T77" fmla="*/ 19 h 169"/>
                        <a:gd name="T78" fmla="*/ 89 w 150"/>
                        <a:gd name="T79" fmla="*/ 24 h 169"/>
                        <a:gd name="T80" fmla="*/ 89 w 150"/>
                        <a:gd name="T81" fmla="*/ 20 h 169"/>
                        <a:gd name="T82" fmla="*/ 63 w 150"/>
                        <a:gd name="T83" fmla="*/ 0 h 169"/>
                        <a:gd name="T84" fmla="*/ 55 w 150"/>
                        <a:gd name="T85" fmla="*/ 2 h 169"/>
                        <a:gd name="T86" fmla="*/ 40 w 150"/>
                        <a:gd name="T87" fmla="*/ 6 h 169"/>
                        <a:gd name="T88" fmla="*/ 39 w 150"/>
                        <a:gd name="T89" fmla="*/ 8 h 169"/>
                        <a:gd name="T90" fmla="*/ 36 w 150"/>
                        <a:gd name="T91" fmla="*/ 8 h 169"/>
                        <a:gd name="T92" fmla="*/ 31 w 150"/>
                        <a:gd name="T93" fmla="*/ 6 h 169"/>
                        <a:gd name="T94" fmla="*/ 26 w 150"/>
                        <a:gd name="T95" fmla="*/ 7 h 169"/>
                        <a:gd name="T96" fmla="*/ 19 w 150"/>
                        <a:gd name="T97" fmla="*/ 11 h 169"/>
                        <a:gd name="T98" fmla="*/ 22 w 150"/>
                        <a:gd name="T99" fmla="*/ 2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0" h="169">
                          <a:moveTo>
                            <a:pt x="24" y="30"/>
                          </a:moveTo>
                          <a:lnTo>
                            <a:pt x="26" y="34"/>
                          </a:lnTo>
                          <a:lnTo>
                            <a:pt x="28" y="35"/>
                          </a:lnTo>
                          <a:lnTo>
                            <a:pt x="29" y="38"/>
                          </a:lnTo>
                          <a:lnTo>
                            <a:pt x="24" y="51"/>
                          </a:lnTo>
                          <a:lnTo>
                            <a:pt x="22" y="54"/>
                          </a:lnTo>
                          <a:lnTo>
                            <a:pt x="22" y="55"/>
                          </a:lnTo>
                          <a:lnTo>
                            <a:pt x="21" y="58"/>
                          </a:lnTo>
                          <a:lnTo>
                            <a:pt x="20" y="59"/>
                          </a:lnTo>
                          <a:lnTo>
                            <a:pt x="19" y="63"/>
                          </a:lnTo>
                          <a:lnTo>
                            <a:pt x="19" y="65"/>
                          </a:lnTo>
                          <a:lnTo>
                            <a:pt x="16" y="68"/>
                          </a:lnTo>
                          <a:lnTo>
                            <a:pt x="17" y="71"/>
                          </a:lnTo>
                          <a:lnTo>
                            <a:pt x="16" y="71"/>
                          </a:lnTo>
                          <a:lnTo>
                            <a:pt x="15" y="73"/>
                          </a:lnTo>
                          <a:lnTo>
                            <a:pt x="14" y="74"/>
                          </a:lnTo>
                          <a:lnTo>
                            <a:pt x="15" y="77"/>
                          </a:lnTo>
                          <a:lnTo>
                            <a:pt x="16" y="77"/>
                          </a:lnTo>
                          <a:lnTo>
                            <a:pt x="17" y="79"/>
                          </a:lnTo>
                          <a:lnTo>
                            <a:pt x="19" y="80"/>
                          </a:lnTo>
                          <a:lnTo>
                            <a:pt x="19" y="81"/>
                          </a:lnTo>
                          <a:lnTo>
                            <a:pt x="19" y="83"/>
                          </a:lnTo>
                          <a:lnTo>
                            <a:pt x="13" y="86"/>
                          </a:lnTo>
                          <a:lnTo>
                            <a:pt x="11" y="85"/>
                          </a:lnTo>
                          <a:lnTo>
                            <a:pt x="11" y="86"/>
                          </a:lnTo>
                          <a:lnTo>
                            <a:pt x="11" y="88"/>
                          </a:lnTo>
                          <a:lnTo>
                            <a:pt x="12" y="89"/>
                          </a:lnTo>
                          <a:lnTo>
                            <a:pt x="12" y="92"/>
                          </a:lnTo>
                          <a:lnTo>
                            <a:pt x="12" y="93"/>
                          </a:lnTo>
                          <a:lnTo>
                            <a:pt x="11" y="98"/>
                          </a:lnTo>
                          <a:lnTo>
                            <a:pt x="13" y="98"/>
                          </a:lnTo>
                          <a:lnTo>
                            <a:pt x="13" y="100"/>
                          </a:lnTo>
                          <a:lnTo>
                            <a:pt x="11" y="101"/>
                          </a:lnTo>
                          <a:lnTo>
                            <a:pt x="10" y="103"/>
                          </a:lnTo>
                          <a:lnTo>
                            <a:pt x="12" y="105"/>
                          </a:lnTo>
                          <a:lnTo>
                            <a:pt x="10" y="106"/>
                          </a:lnTo>
                          <a:lnTo>
                            <a:pt x="8" y="105"/>
                          </a:lnTo>
                          <a:lnTo>
                            <a:pt x="7" y="108"/>
                          </a:lnTo>
                          <a:lnTo>
                            <a:pt x="7" y="111"/>
                          </a:lnTo>
                          <a:lnTo>
                            <a:pt x="5" y="113"/>
                          </a:lnTo>
                          <a:lnTo>
                            <a:pt x="6" y="114"/>
                          </a:lnTo>
                          <a:lnTo>
                            <a:pt x="8" y="116"/>
                          </a:lnTo>
                          <a:lnTo>
                            <a:pt x="3" y="118"/>
                          </a:lnTo>
                          <a:lnTo>
                            <a:pt x="4" y="118"/>
                          </a:lnTo>
                          <a:lnTo>
                            <a:pt x="5" y="120"/>
                          </a:lnTo>
                          <a:lnTo>
                            <a:pt x="4" y="120"/>
                          </a:lnTo>
                          <a:lnTo>
                            <a:pt x="3" y="122"/>
                          </a:lnTo>
                          <a:lnTo>
                            <a:pt x="3" y="124"/>
                          </a:lnTo>
                          <a:lnTo>
                            <a:pt x="4" y="125"/>
                          </a:lnTo>
                          <a:lnTo>
                            <a:pt x="2" y="129"/>
                          </a:lnTo>
                          <a:lnTo>
                            <a:pt x="0" y="129"/>
                          </a:lnTo>
                          <a:lnTo>
                            <a:pt x="1" y="132"/>
                          </a:lnTo>
                          <a:lnTo>
                            <a:pt x="8" y="129"/>
                          </a:lnTo>
                          <a:lnTo>
                            <a:pt x="13" y="130"/>
                          </a:lnTo>
                          <a:lnTo>
                            <a:pt x="13" y="132"/>
                          </a:lnTo>
                          <a:lnTo>
                            <a:pt x="11" y="131"/>
                          </a:lnTo>
                          <a:lnTo>
                            <a:pt x="11" y="132"/>
                          </a:lnTo>
                          <a:lnTo>
                            <a:pt x="15" y="135"/>
                          </a:lnTo>
                          <a:lnTo>
                            <a:pt x="17" y="137"/>
                          </a:lnTo>
                          <a:lnTo>
                            <a:pt x="17" y="134"/>
                          </a:lnTo>
                          <a:lnTo>
                            <a:pt x="19" y="135"/>
                          </a:lnTo>
                          <a:lnTo>
                            <a:pt x="19" y="137"/>
                          </a:lnTo>
                          <a:lnTo>
                            <a:pt x="26" y="140"/>
                          </a:lnTo>
                          <a:lnTo>
                            <a:pt x="29" y="145"/>
                          </a:lnTo>
                          <a:lnTo>
                            <a:pt x="30" y="149"/>
                          </a:lnTo>
                          <a:lnTo>
                            <a:pt x="32" y="151"/>
                          </a:lnTo>
                          <a:lnTo>
                            <a:pt x="36" y="164"/>
                          </a:lnTo>
                          <a:lnTo>
                            <a:pt x="39" y="169"/>
                          </a:lnTo>
                          <a:lnTo>
                            <a:pt x="42" y="168"/>
                          </a:lnTo>
                          <a:lnTo>
                            <a:pt x="46" y="163"/>
                          </a:lnTo>
                          <a:lnTo>
                            <a:pt x="50" y="162"/>
                          </a:lnTo>
                          <a:lnTo>
                            <a:pt x="58" y="153"/>
                          </a:lnTo>
                          <a:lnTo>
                            <a:pt x="59" y="150"/>
                          </a:lnTo>
                          <a:lnTo>
                            <a:pt x="61" y="152"/>
                          </a:lnTo>
                          <a:lnTo>
                            <a:pt x="62" y="153"/>
                          </a:lnTo>
                          <a:lnTo>
                            <a:pt x="61" y="155"/>
                          </a:lnTo>
                          <a:lnTo>
                            <a:pt x="65" y="155"/>
                          </a:lnTo>
                          <a:lnTo>
                            <a:pt x="67" y="155"/>
                          </a:lnTo>
                          <a:lnTo>
                            <a:pt x="68" y="153"/>
                          </a:lnTo>
                          <a:lnTo>
                            <a:pt x="68" y="150"/>
                          </a:lnTo>
                          <a:lnTo>
                            <a:pt x="69" y="153"/>
                          </a:lnTo>
                          <a:lnTo>
                            <a:pt x="70" y="153"/>
                          </a:lnTo>
                          <a:lnTo>
                            <a:pt x="72" y="152"/>
                          </a:lnTo>
                          <a:lnTo>
                            <a:pt x="75" y="149"/>
                          </a:lnTo>
                          <a:lnTo>
                            <a:pt x="77" y="145"/>
                          </a:lnTo>
                          <a:lnTo>
                            <a:pt x="77" y="142"/>
                          </a:lnTo>
                          <a:lnTo>
                            <a:pt x="78" y="140"/>
                          </a:lnTo>
                          <a:lnTo>
                            <a:pt x="77" y="139"/>
                          </a:lnTo>
                          <a:lnTo>
                            <a:pt x="77" y="132"/>
                          </a:lnTo>
                          <a:lnTo>
                            <a:pt x="77" y="130"/>
                          </a:lnTo>
                          <a:lnTo>
                            <a:pt x="80" y="123"/>
                          </a:lnTo>
                          <a:lnTo>
                            <a:pt x="81" y="116"/>
                          </a:lnTo>
                          <a:lnTo>
                            <a:pt x="82" y="116"/>
                          </a:lnTo>
                          <a:lnTo>
                            <a:pt x="84" y="118"/>
                          </a:lnTo>
                          <a:lnTo>
                            <a:pt x="87" y="116"/>
                          </a:lnTo>
                          <a:lnTo>
                            <a:pt x="90" y="115"/>
                          </a:lnTo>
                          <a:lnTo>
                            <a:pt x="94" y="112"/>
                          </a:lnTo>
                          <a:lnTo>
                            <a:pt x="96" y="99"/>
                          </a:lnTo>
                          <a:lnTo>
                            <a:pt x="150" y="58"/>
                          </a:lnTo>
                          <a:lnTo>
                            <a:pt x="150" y="53"/>
                          </a:lnTo>
                          <a:lnTo>
                            <a:pt x="148" y="51"/>
                          </a:lnTo>
                          <a:lnTo>
                            <a:pt x="145" y="46"/>
                          </a:lnTo>
                          <a:lnTo>
                            <a:pt x="143" y="46"/>
                          </a:lnTo>
                          <a:lnTo>
                            <a:pt x="126" y="25"/>
                          </a:lnTo>
                          <a:lnTo>
                            <a:pt x="123" y="23"/>
                          </a:lnTo>
                          <a:lnTo>
                            <a:pt x="120" y="18"/>
                          </a:lnTo>
                          <a:lnTo>
                            <a:pt x="108" y="15"/>
                          </a:lnTo>
                          <a:lnTo>
                            <a:pt x="99" y="20"/>
                          </a:lnTo>
                          <a:lnTo>
                            <a:pt x="99" y="22"/>
                          </a:lnTo>
                          <a:lnTo>
                            <a:pt x="100" y="25"/>
                          </a:lnTo>
                          <a:lnTo>
                            <a:pt x="99" y="27"/>
                          </a:lnTo>
                          <a:lnTo>
                            <a:pt x="99" y="30"/>
                          </a:lnTo>
                          <a:lnTo>
                            <a:pt x="96" y="31"/>
                          </a:lnTo>
                          <a:lnTo>
                            <a:pt x="95" y="28"/>
                          </a:lnTo>
                          <a:lnTo>
                            <a:pt x="97" y="26"/>
                          </a:lnTo>
                          <a:lnTo>
                            <a:pt x="96" y="20"/>
                          </a:lnTo>
                          <a:lnTo>
                            <a:pt x="92" y="19"/>
                          </a:lnTo>
                          <a:lnTo>
                            <a:pt x="91" y="21"/>
                          </a:lnTo>
                          <a:lnTo>
                            <a:pt x="91" y="22"/>
                          </a:lnTo>
                          <a:lnTo>
                            <a:pt x="89" y="24"/>
                          </a:lnTo>
                          <a:lnTo>
                            <a:pt x="88" y="29"/>
                          </a:lnTo>
                          <a:lnTo>
                            <a:pt x="87" y="23"/>
                          </a:lnTo>
                          <a:lnTo>
                            <a:pt x="89" y="20"/>
                          </a:lnTo>
                          <a:lnTo>
                            <a:pt x="72" y="6"/>
                          </a:lnTo>
                          <a:lnTo>
                            <a:pt x="71" y="3"/>
                          </a:lnTo>
                          <a:lnTo>
                            <a:pt x="63" y="0"/>
                          </a:lnTo>
                          <a:lnTo>
                            <a:pt x="60" y="1"/>
                          </a:lnTo>
                          <a:lnTo>
                            <a:pt x="58" y="3"/>
                          </a:lnTo>
                          <a:lnTo>
                            <a:pt x="55" y="2"/>
                          </a:lnTo>
                          <a:lnTo>
                            <a:pt x="51" y="4"/>
                          </a:lnTo>
                          <a:lnTo>
                            <a:pt x="41" y="5"/>
                          </a:lnTo>
                          <a:lnTo>
                            <a:pt x="40" y="6"/>
                          </a:lnTo>
                          <a:lnTo>
                            <a:pt x="41" y="12"/>
                          </a:lnTo>
                          <a:lnTo>
                            <a:pt x="40" y="9"/>
                          </a:lnTo>
                          <a:lnTo>
                            <a:pt x="39" y="8"/>
                          </a:lnTo>
                          <a:lnTo>
                            <a:pt x="39" y="5"/>
                          </a:lnTo>
                          <a:lnTo>
                            <a:pt x="38" y="5"/>
                          </a:lnTo>
                          <a:lnTo>
                            <a:pt x="36" y="8"/>
                          </a:lnTo>
                          <a:lnTo>
                            <a:pt x="36" y="7"/>
                          </a:lnTo>
                          <a:lnTo>
                            <a:pt x="35" y="5"/>
                          </a:lnTo>
                          <a:lnTo>
                            <a:pt x="31" y="6"/>
                          </a:lnTo>
                          <a:lnTo>
                            <a:pt x="31" y="7"/>
                          </a:lnTo>
                          <a:lnTo>
                            <a:pt x="27" y="6"/>
                          </a:lnTo>
                          <a:lnTo>
                            <a:pt x="26" y="7"/>
                          </a:lnTo>
                          <a:lnTo>
                            <a:pt x="26" y="8"/>
                          </a:lnTo>
                          <a:lnTo>
                            <a:pt x="18" y="10"/>
                          </a:lnTo>
                          <a:lnTo>
                            <a:pt x="19" y="11"/>
                          </a:lnTo>
                          <a:lnTo>
                            <a:pt x="21" y="16"/>
                          </a:lnTo>
                          <a:lnTo>
                            <a:pt x="24" y="19"/>
                          </a:lnTo>
                          <a:lnTo>
                            <a:pt x="22" y="20"/>
                          </a:lnTo>
                          <a:lnTo>
                            <a:pt x="22" y="23"/>
                          </a:lnTo>
                          <a:lnTo>
                            <a:pt x="24" y="3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7" name="Freeform 1059">
                      <a:extLst>
                        <a:ext uri="{FF2B5EF4-FFF2-40B4-BE49-F238E27FC236}">
                          <a16:creationId xmlns:a16="http://schemas.microsoft.com/office/drawing/2014/main" xmlns="" id="{C6EDBDCF-93D5-8B4C-85C3-41727C71CB49}"/>
                        </a:ext>
                      </a:extLst>
                    </p:cNvPr>
                    <p:cNvSpPr/>
                    <p:nvPr/>
                  </p:nvSpPr>
                  <p:spPr>
                    <a:xfrm>
                      <a:off x="1570038" y="2115069"/>
                      <a:ext cx="409575" cy="336550"/>
                    </a:xfrm>
                    <a:custGeom>
                      <a:avLst/>
                      <a:gdLst>
                        <a:gd name="T0" fmla="*/ 35 w 258"/>
                        <a:gd name="T1" fmla="*/ 171 h 212"/>
                        <a:gd name="T2" fmla="*/ 92 w 258"/>
                        <a:gd name="T3" fmla="*/ 141 h 212"/>
                        <a:gd name="T4" fmla="*/ 97 w 258"/>
                        <a:gd name="T5" fmla="*/ 132 h 212"/>
                        <a:gd name="T6" fmla="*/ 77 w 258"/>
                        <a:gd name="T7" fmla="*/ 124 h 212"/>
                        <a:gd name="T8" fmla="*/ 41 w 258"/>
                        <a:gd name="T9" fmla="*/ 124 h 212"/>
                        <a:gd name="T10" fmla="*/ 12 w 258"/>
                        <a:gd name="T11" fmla="*/ 112 h 212"/>
                        <a:gd name="T12" fmla="*/ 48 w 258"/>
                        <a:gd name="T13" fmla="*/ 92 h 212"/>
                        <a:gd name="T14" fmla="*/ 34 w 258"/>
                        <a:gd name="T15" fmla="*/ 88 h 212"/>
                        <a:gd name="T16" fmla="*/ 21 w 258"/>
                        <a:gd name="T17" fmla="*/ 88 h 212"/>
                        <a:gd name="T18" fmla="*/ 11 w 258"/>
                        <a:gd name="T19" fmla="*/ 92 h 212"/>
                        <a:gd name="T20" fmla="*/ 10 w 258"/>
                        <a:gd name="T21" fmla="*/ 83 h 212"/>
                        <a:gd name="T22" fmla="*/ 8 w 258"/>
                        <a:gd name="T23" fmla="*/ 56 h 212"/>
                        <a:gd name="T24" fmla="*/ 8 w 258"/>
                        <a:gd name="T25" fmla="*/ 43 h 212"/>
                        <a:gd name="T26" fmla="*/ 65 w 258"/>
                        <a:gd name="T27" fmla="*/ 1 h 212"/>
                        <a:gd name="T28" fmla="*/ 66 w 258"/>
                        <a:gd name="T29" fmla="*/ 28 h 212"/>
                        <a:gd name="T30" fmla="*/ 69 w 258"/>
                        <a:gd name="T31" fmla="*/ 32 h 212"/>
                        <a:gd name="T32" fmla="*/ 78 w 258"/>
                        <a:gd name="T33" fmla="*/ 21 h 212"/>
                        <a:gd name="T34" fmla="*/ 102 w 258"/>
                        <a:gd name="T35" fmla="*/ 26 h 212"/>
                        <a:gd name="T36" fmla="*/ 105 w 258"/>
                        <a:gd name="T37" fmla="*/ 48 h 212"/>
                        <a:gd name="T38" fmla="*/ 114 w 258"/>
                        <a:gd name="T39" fmla="*/ 41 h 212"/>
                        <a:gd name="T40" fmla="*/ 125 w 258"/>
                        <a:gd name="T41" fmla="*/ 38 h 212"/>
                        <a:gd name="T42" fmla="*/ 125 w 258"/>
                        <a:gd name="T43" fmla="*/ 32 h 212"/>
                        <a:gd name="T44" fmla="*/ 121 w 258"/>
                        <a:gd name="T45" fmla="*/ 17 h 212"/>
                        <a:gd name="T46" fmla="*/ 138 w 258"/>
                        <a:gd name="T47" fmla="*/ 29 h 212"/>
                        <a:gd name="T48" fmla="*/ 145 w 258"/>
                        <a:gd name="T49" fmla="*/ 36 h 212"/>
                        <a:gd name="T50" fmla="*/ 151 w 258"/>
                        <a:gd name="T51" fmla="*/ 76 h 212"/>
                        <a:gd name="T52" fmla="*/ 163 w 258"/>
                        <a:gd name="T53" fmla="*/ 71 h 212"/>
                        <a:gd name="T54" fmla="*/ 159 w 258"/>
                        <a:gd name="T55" fmla="*/ 48 h 212"/>
                        <a:gd name="T56" fmla="*/ 154 w 258"/>
                        <a:gd name="T57" fmla="*/ 13 h 212"/>
                        <a:gd name="T58" fmla="*/ 156 w 258"/>
                        <a:gd name="T59" fmla="*/ 2 h 212"/>
                        <a:gd name="T60" fmla="*/ 172 w 258"/>
                        <a:gd name="T61" fmla="*/ 9 h 212"/>
                        <a:gd name="T62" fmla="*/ 178 w 258"/>
                        <a:gd name="T63" fmla="*/ 7 h 212"/>
                        <a:gd name="T64" fmla="*/ 192 w 258"/>
                        <a:gd name="T65" fmla="*/ 25 h 212"/>
                        <a:gd name="T66" fmla="*/ 201 w 258"/>
                        <a:gd name="T67" fmla="*/ 71 h 212"/>
                        <a:gd name="T68" fmla="*/ 206 w 258"/>
                        <a:gd name="T69" fmla="*/ 92 h 212"/>
                        <a:gd name="T70" fmla="*/ 221 w 258"/>
                        <a:gd name="T71" fmla="*/ 124 h 212"/>
                        <a:gd name="T72" fmla="*/ 231 w 258"/>
                        <a:gd name="T73" fmla="*/ 124 h 212"/>
                        <a:gd name="T74" fmla="*/ 249 w 258"/>
                        <a:gd name="T75" fmla="*/ 145 h 212"/>
                        <a:gd name="T76" fmla="*/ 257 w 258"/>
                        <a:gd name="T77" fmla="*/ 154 h 212"/>
                        <a:gd name="T78" fmla="*/ 248 w 258"/>
                        <a:gd name="T79" fmla="*/ 164 h 212"/>
                        <a:gd name="T80" fmla="*/ 241 w 258"/>
                        <a:gd name="T81" fmla="*/ 154 h 212"/>
                        <a:gd name="T82" fmla="*/ 233 w 258"/>
                        <a:gd name="T83" fmla="*/ 163 h 212"/>
                        <a:gd name="T84" fmla="*/ 226 w 258"/>
                        <a:gd name="T85" fmla="*/ 170 h 212"/>
                        <a:gd name="T86" fmla="*/ 241 w 258"/>
                        <a:gd name="T87" fmla="*/ 173 h 212"/>
                        <a:gd name="T88" fmla="*/ 239 w 258"/>
                        <a:gd name="T89" fmla="*/ 181 h 212"/>
                        <a:gd name="T90" fmla="*/ 248 w 258"/>
                        <a:gd name="T91" fmla="*/ 188 h 212"/>
                        <a:gd name="T92" fmla="*/ 237 w 258"/>
                        <a:gd name="T93" fmla="*/ 194 h 212"/>
                        <a:gd name="T94" fmla="*/ 227 w 258"/>
                        <a:gd name="T95" fmla="*/ 199 h 212"/>
                        <a:gd name="T96" fmla="*/ 206 w 258"/>
                        <a:gd name="T97" fmla="*/ 196 h 212"/>
                        <a:gd name="T98" fmla="*/ 191 w 258"/>
                        <a:gd name="T99" fmla="*/ 185 h 212"/>
                        <a:gd name="T100" fmla="*/ 176 w 258"/>
                        <a:gd name="T101" fmla="*/ 171 h 212"/>
                        <a:gd name="T102" fmla="*/ 148 w 258"/>
                        <a:gd name="T103" fmla="*/ 193 h 212"/>
                        <a:gd name="T104" fmla="*/ 121 w 258"/>
                        <a:gd name="T105" fmla="*/ 206 h 212"/>
                        <a:gd name="T106" fmla="*/ 111 w 258"/>
                        <a:gd name="T107" fmla="*/ 210 h 212"/>
                        <a:gd name="T108" fmla="*/ 77 w 258"/>
                        <a:gd name="T109" fmla="*/ 196 h 212"/>
                        <a:gd name="T110" fmla="*/ 72 w 258"/>
                        <a:gd name="T111" fmla="*/ 183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8" h="212">
                          <a:moveTo>
                            <a:pt x="59" y="180"/>
                          </a:moveTo>
                          <a:lnTo>
                            <a:pt x="58" y="182"/>
                          </a:lnTo>
                          <a:lnTo>
                            <a:pt x="53" y="182"/>
                          </a:lnTo>
                          <a:lnTo>
                            <a:pt x="51" y="180"/>
                          </a:lnTo>
                          <a:lnTo>
                            <a:pt x="45" y="180"/>
                          </a:lnTo>
                          <a:lnTo>
                            <a:pt x="35" y="173"/>
                          </a:lnTo>
                          <a:lnTo>
                            <a:pt x="35" y="171"/>
                          </a:lnTo>
                          <a:lnTo>
                            <a:pt x="33" y="170"/>
                          </a:lnTo>
                          <a:lnTo>
                            <a:pt x="31" y="168"/>
                          </a:lnTo>
                          <a:lnTo>
                            <a:pt x="30" y="163"/>
                          </a:lnTo>
                          <a:lnTo>
                            <a:pt x="27" y="161"/>
                          </a:lnTo>
                          <a:lnTo>
                            <a:pt x="24" y="150"/>
                          </a:lnTo>
                          <a:lnTo>
                            <a:pt x="69" y="137"/>
                          </a:lnTo>
                          <a:lnTo>
                            <a:pt x="92" y="141"/>
                          </a:lnTo>
                          <a:lnTo>
                            <a:pt x="95" y="138"/>
                          </a:lnTo>
                          <a:lnTo>
                            <a:pt x="94" y="136"/>
                          </a:lnTo>
                          <a:lnTo>
                            <a:pt x="94" y="135"/>
                          </a:lnTo>
                          <a:lnTo>
                            <a:pt x="97" y="136"/>
                          </a:lnTo>
                          <a:lnTo>
                            <a:pt x="99" y="136"/>
                          </a:lnTo>
                          <a:lnTo>
                            <a:pt x="99" y="134"/>
                          </a:lnTo>
                          <a:lnTo>
                            <a:pt x="97" y="132"/>
                          </a:lnTo>
                          <a:lnTo>
                            <a:pt x="95" y="131"/>
                          </a:lnTo>
                          <a:lnTo>
                            <a:pt x="90" y="130"/>
                          </a:lnTo>
                          <a:lnTo>
                            <a:pt x="89" y="128"/>
                          </a:lnTo>
                          <a:lnTo>
                            <a:pt x="86" y="128"/>
                          </a:lnTo>
                          <a:lnTo>
                            <a:pt x="82" y="126"/>
                          </a:lnTo>
                          <a:lnTo>
                            <a:pt x="81" y="124"/>
                          </a:lnTo>
                          <a:lnTo>
                            <a:pt x="77" y="124"/>
                          </a:lnTo>
                          <a:lnTo>
                            <a:pt x="75" y="124"/>
                          </a:lnTo>
                          <a:lnTo>
                            <a:pt x="73" y="122"/>
                          </a:lnTo>
                          <a:lnTo>
                            <a:pt x="51" y="129"/>
                          </a:lnTo>
                          <a:lnTo>
                            <a:pt x="48" y="127"/>
                          </a:lnTo>
                          <a:lnTo>
                            <a:pt x="45" y="127"/>
                          </a:lnTo>
                          <a:lnTo>
                            <a:pt x="42" y="126"/>
                          </a:lnTo>
                          <a:lnTo>
                            <a:pt x="41" y="124"/>
                          </a:lnTo>
                          <a:lnTo>
                            <a:pt x="31" y="126"/>
                          </a:lnTo>
                          <a:lnTo>
                            <a:pt x="26" y="124"/>
                          </a:lnTo>
                          <a:lnTo>
                            <a:pt x="22" y="124"/>
                          </a:lnTo>
                          <a:lnTo>
                            <a:pt x="21" y="123"/>
                          </a:lnTo>
                          <a:lnTo>
                            <a:pt x="21" y="122"/>
                          </a:lnTo>
                          <a:lnTo>
                            <a:pt x="17" y="121"/>
                          </a:lnTo>
                          <a:lnTo>
                            <a:pt x="12" y="112"/>
                          </a:lnTo>
                          <a:lnTo>
                            <a:pt x="11" y="108"/>
                          </a:lnTo>
                          <a:lnTo>
                            <a:pt x="16" y="102"/>
                          </a:lnTo>
                          <a:lnTo>
                            <a:pt x="42" y="92"/>
                          </a:lnTo>
                          <a:lnTo>
                            <a:pt x="41" y="94"/>
                          </a:lnTo>
                          <a:lnTo>
                            <a:pt x="43" y="94"/>
                          </a:lnTo>
                          <a:lnTo>
                            <a:pt x="46" y="94"/>
                          </a:lnTo>
                          <a:lnTo>
                            <a:pt x="48" y="92"/>
                          </a:lnTo>
                          <a:lnTo>
                            <a:pt x="47" y="91"/>
                          </a:lnTo>
                          <a:lnTo>
                            <a:pt x="42" y="91"/>
                          </a:lnTo>
                          <a:lnTo>
                            <a:pt x="45" y="88"/>
                          </a:lnTo>
                          <a:lnTo>
                            <a:pt x="48" y="88"/>
                          </a:lnTo>
                          <a:lnTo>
                            <a:pt x="50" y="86"/>
                          </a:lnTo>
                          <a:lnTo>
                            <a:pt x="50" y="85"/>
                          </a:lnTo>
                          <a:lnTo>
                            <a:pt x="34" y="88"/>
                          </a:lnTo>
                          <a:lnTo>
                            <a:pt x="32" y="89"/>
                          </a:lnTo>
                          <a:lnTo>
                            <a:pt x="29" y="90"/>
                          </a:lnTo>
                          <a:lnTo>
                            <a:pt x="27" y="91"/>
                          </a:lnTo>
                          <a:lnTo>
                            <a:pt x="25" y="91"/>
                          </a:lnTo>
                          <a:lnTo>
                            <a:pt x="24" y="90"/>
                          </a:lnTo>
                          <a:lnTo>
                            <a:pt x="23" y="89"/>
                          </a:lnTo>
                          <a:lnTo>
                            <a:pt x="21" y="88"/>
                          </a:lnTo>
                          <a:lnTo>
                            <a:pt x="20" y="89"/>
                          </a:lnTo>
                          <a:lnTo>
                            <a:pt x="22" y="90"/>
                          </a:lnTo>
                          <a:lnTo>
                            <a:pt x="21" y="91"/>
                          </a:lnTo>
                          <a:lnTo>
                            <a:pt x="17" y="91"/>
                          </a:lnTo>
                          <a:lnTo>
                            <a:pt x="16" y="93"/>
                          </a:lnTo>
                          <a:lnTo>
                            <a:pt x="13" y="93"/>
                          </a:lnTo>
                          <a:lnTo>
                            <a:pt x="11" y="92"/>
                          </a:lnTo>
                          <a:lnTo>
                            <a:pt x="11" y="90"/>
                          </a:lnTo>
                          <a:lnTo>
                            <a:pt x="12" y="87"/>
                          </a:lnTo>
                          <a:lnTo>
                            <a:pt x="14" y="86"/>
                          </a:lnTo>
                          <a:lnTo>
                            <a:pt x="18" y="86"/>
                          </a:lnTo>
                          <a:lnTo>
                            <a:pt x="17" y="80"/>
                          </a:lnTo>
                          <a:lnTo>
                            <a:pt x="14" y="81"/>
                          </a:lnTo>
                          <a:lnTo>
                            <a:pt x="10" y="83"/>
                          </a:lnTo>
                          <a:lnTo>
                            <a:pt x="9" y="83"/>
                          </a:lnTo>
                          <a:lnTo>
                            <a:pt x="9" y="80"/>
                          </a:lnTo>
                          <a:lnTo>
                            <a:pt x="7" y="80"/>
                          </a:lnTo>
                          <a:lnTo>
                            <a:pt x="2" y="81"/>
                          </a:lnTo>
                          <a:lnTo>
                            <a:pt x="0" y="70"/>
                          </a:lnTo>
                          <a:lnTo>
                            <a:pt x="1" y="66"/>
                          </a:lnTo>
                          <a:lnTo>
                            <a:pt x="8" y="56"/>
                          </a:lnTo>
                          <a:lnTo>
                            <a:pt x="14" y="54"/>
                          </a:lnTo>
                          <a:lnTo>
                            <a:pt x="14" y="52"/>
                          </a:lnTo>
                          <a:lnTo>
                            <a:pt x="13" y="50"/>
                          </a:lnTo>
                          <a:lnTo>
                            <a:pt x="13" y="49"/>
                          </a:lnTo>
                          <a:lnTo>
                            <a:pt x="9" y="49"/>
                          </a:lnTo>
                          <a:lnTo>
                            <a:pt x="8" y="47"/>
                          </a:lnTo>
                          <a:lnTo>
                            <a:pt x="8" y="43"/>
                          </a:lnTo>
                          <a:lnTo>
                            <a:pt x="9" y="39"/>
                          </a:lnTo>
                          <a:lnTo>
                            <a:pt x="33" y="15"/>
                          </a:lnTo>
                          <a:lnTo>
                            <a:pt x="37" y="14"/>
                          </a:lnTo>
                          <a:lnTo>
                            <a:pt x="38" y="11"/>
                          </a:lnTo>
                          <a:lnTo>
                            <a:pt x="42" y="11"/>
                          </a:lnTo>
                          <a:lnTo>
                            <a:pt x="62" y="0"/>
                          </a:lnTo>
                          <a:lnTo>
                            <a:pt x="65" y="1"/>
                          </a:lnTo>
                          <a:lnTo>
                            <a:pt x="66" y="2"/>
                          </a:lnTo>
                          <a:lnTo>
                            <a:pt x="67" y="3"/>
                          </a:lnTo>
                          <a:lnTo>
                            <a:pt x="68" y="5"/>
                          </a:lnTo>
                          <a:lnTo>
                            <a:pt x="69" y="8"/>
                          </a:lnTo>
                          <a:lnTo>
                            <a:pt x="70" y="24"/>
                          </a:lnTo>
                          <a:lnTo>
                            <a:pt x="67" y="26"/>
                          </a:lnTo>
                          <a:lnTo>
                            <a:pt x="66" y="28"/>
                          </a:lnTo>
                          <a:lnTo>
                            <a:pt x="65" y="30"/>
                          </a:lnTo>
                          <a:lnTo>
                            <a:pt x="66" y="31"/>
                          </a:lnTo>
                          <a:lnTo>
                            <a:pt x="65" y="33"/>
                          </a:lnTo>
                          <a:lnTo>
                            <a:pt x="62" y="34"/>
                          </a:lnTo>
                          <a:lnTo>
                            <a:pt x="61" y="36"/>
                          </a:lnTo>
                          <a:lnTo>
                            <a:pt x="63" y="38"/>
                          </a:lnTo>
                          <a:lnTo>
                            <a:pt x="69" y="32"/>
                          </a:lnTo>
                          <a:lnTo>
                            <a:pt x="71" y="32"/>
                          </a:lnTo>
                          <a:lnTo>
                            <a:pt x="72" y="35"/>
                          </a:lnTo>
                          <a:lnTo>
                            <a:pt x="76" y="33"/>
                          </a:lnTo>
                          <a:lnTo>
                            <a:pt x="77" y="29"/>
                          </a:lnTo>
                          <a:lnTo>
                            <a:pt x="76" y="28"/>
                          </a:lnTo>
                          <a:lnTo>
                            <a:pt x="76" y="25"/>
                          </a:lnTo>
                          <a:lnTo>
                            <a:pt x="78" y="21"/>
                          </a:lnTo>
                          <a:lnTo>
                            <a:pt x="80" y="20"/>
                          </a:lnTo>
                          <a:lnTo>
                            <a:pt x="80" y="18"/>
                          </a:lnTo>
                          <a:lnTo>
                            <a:pt x="81" y="16"/>
                          </a:lnTo>
                          <a:lnTo>
                            <a:pt x="85" y="16"/>
                          </a:lnTo>
                          <a:lnTo>
                            <a:pt x="92" y="21"/>
                          </a:lnTo>
                          <a:lnTo>
                            <a:pt x="100" y="23"/>
                          </a:lnTo>
                          <a:lnTo>
                            <a:pt x="102" y="26"/>
                          </a:lnTo>
                          <a:lnTo>
                            <a:pt x="105" y="27"/>
                          </a:lnTo>
                          <a:lnTo>
                            <a:pt x="107" y="29"/>
                          </a:lnTo>
                          <a:lnTo>
                            <a:pt x="110" y="33"/>
                          </a:lnTo>
                          <a:lnTo>
                            <a:pt x="110" y="37"/>
                          </a:lnTo>
                          <a:lnTo>
                            <a:pt x="100" y="49"/>
                          </a:lnTo>
                          <a:lnTo>
                            <a:pt x="100" y="50"/>
                          </a:lnTo>
                          <a:lnTo>
                            <a:pt x="105" y="48"/>
                          </a:lnTo>
                          <a:lnTo>
                            <a:pt x="108" y="45"/>
                          </a:lnTo>
                          <a:lnTo>
                            <a:pt x="110" y="43"/>
                          </a:lnTo>
                          <a:lnTo>
                            <a:pt x="110" y="45"/>
                          </a:lnTo>
                          <a:lnTo>
                            <a:pt x="109" y="48"/>
                          </a:lnTo>
                          <a:lnTo>
                            <a:pt x="112" y="49"/>
                          </a:lnTo>
                          <a:lnTo>
                            <a:pt x="113" y="48"/>
                          </a:lnTo>
                          <a:lnTo>
                            <a:pt x="114" y="41"/>
                          </a:lnTo>
                          <a:lnTo>
                            <a:pt x="115" y="41"/>
                          </a:lnTo>
                          <a:lnTo>
                            <a:pt x="117" y="38"/>
                          </a:lnTo>
                          <a:lnTo>
                            <a:pt x="120" y="39"/>
                          </a:lnTo>
                          <a:lnTo>
                            <a:pt x="122" y="38"/>
                          </a:lnTo>
                          <a:lnTo>
                            <a:pt x="125" y="42"/>
                          </a:lnTo>
                          <a:lnTo>
                            <a:pt x="126" y="41"/>
                          </a:lnTo>
                          <a:lnTo>
                            <a:pt x="125" y="38"/>
                          </a:lnTo>
                          <a:lnTo>
                            <a:pt x="125" y="37"/>
                          </a:lnTo>
                          <a:lnTo>
                            <a:pt x="126" y="37"/>
                          </a:lnTo>
                          <a:lnTo>
                            <a:pt x="128" y="39"/>
                          </a:lnTo>
                          <a:lnTo>
                            <a:pt x="129" y="38"/>
                          </a:lnTo>
                          <a:lnTo>
                            <a:pt x="129" y="36"/>
                          </a:lnTo>
                          <a:lnTo>
                            <a:pt x="125" y="33"/>
                          </a:lnTo>
                          <a:lnTo>
                            <a:pt x="125" y="32"/>
                          </a:lnTo>
                          <a:lnTo>
                            <a:pt x="126" y="31"/>
                          </a:lnTo>
                          <a:lnTo>
                            <a:pt x="129" y="34"/>
                          </a:lnTo>
                          <a:lnTo>
                            <a:pt x="130" y="32"/>
                          </a:lnTo>
                          <a:lnTo>
                            <a:pt x="126" y="27"/>
                          </a:lnTo>
                          <a:lnTo>
                            <a:pt x="124" y="26"/>
                          </a:lnTo>
                          <a:lnTo>
                            <a:pt x="121" y="20"/>
                          </a:lnTo>
                          <a:lnTo>
                            <a:pt x="121" y="17"/>
                          </a:lnTo>
                          <a:lnTo>
                            <a:pt x="123" y="17"/>
                          </a:lnTo>
                          <a:lnTo>
                            <a:pt x="130" y="20"/>
                          </a:lnTo>
                          <a:lnTo>
                            <a:pt x="131" y="22"/>
                          </a:lnTo>
                          <a:lnTo>
                            <a:pt x="134" y="22"/>
                          </a:lnTo>
                          <a:lnTo>
                            <a:pt x="134" y="24"/>
                          </a:lnTo>
                          <a:lnTo>
                            <a:pt x="136" y="28"/>
                          </a:lnTo>
                          <a:lnTo>
                            <a:pt x="138" y="29"/>
                          </a:lnTo>
                          <a:lnTo>
                            <a:pt x="139" y="28"/>
                          </a:lnTo>
                          <a:lnTo>
                            <a:pt x="141" y="30"/>
                          </a:lnTo>
                          <a:lnTo>
                            <a:pt x="141" y="31"/>
                          </a:lnTo>
                          <a:lnTo>
                            <a:pt x="143" y="33"/>
                          </a:lnTo>
                          <a:lnTo>
                            <a:pt x="143" y="34"/>
                          </a:lnTo>
                          <a:lnTo>
                            <a:pt x="142" y="35"/>
                          </a:lnTo>
                          <a:lnTo>
                            <a:pt x="145" y="36"/>
                          </a:lnTo>
                          <a:lnTo>
                            <a:pt x="147" y="40"/>
                          </a:lnTo>
                          <a:lnTo>
                            <a:pt x="147" y="51"/>
                          </a:lnTo>
                          <a:lnTo>
                            <a:pt x="149" y="55"/>
                          </a:lnTo>
                          <a:lnTo>
                            <a:pt x="149" y="63"/>
                          </a:lnTo>
                          <a:lnTo>
                            <a:pt x="153" y="67"/>
                          </a:lnTo>
                          <a:lnTo>
                            <a:pt x="151" y="70"/>
                          </a:lnTo>
                          <a:lnTo>
                            <a:pt x="151" y="76"/>
                          </a:lnTo>
                          <a:lnTo>
                            <a:pt x="153" y="77"/>
                          </a:lnTo>
                          <a:lnTo>
                            <a:pt x="155" y="80"/>
                          </a:lnTo>
                          <a:lnTo>
                            <a:pt x="157" y="80"/>
                          </a:lnTo>
                          <a:lnTo>
                            <a:pt x="157" y="78"/>
                          </a:lnTo>
                          <a:lnTo>
                            <a:pt x="161" y="76"/>
                          </a:lnTo>
                          <a:lnTo>
                            <a:pt x="163" y="74"/>
                          </a:lnTo>
                          <a:lnTo>
                            <a:pt x="163" y="71"/>
                          </a:lnTo>
                          <a:lnTo>
                            <a:pt x="165" y="70"/>
                          </a:lnTo>
                          <a:lnTo>
                            <a:pt x="165" y="68"/>
                          </a:lnTo>
                          <a:lnTo>
                            <a:pt x="162" y="64"/>
                          </a:lnTo>
                          <a:lnTo>
                            <a:pt x="161" y="61"/>
                          </a:lnTo>
                          <a:lnTo>
                            <a:pt x="161" y="58"/>
                          </a:lnTo>
                          <a:lnTo>
                            <a:pt x="160" y="57"/>
                          </a:lnTo>
                          <a:lnTo>
                            <a:pt x="159" y="48"/>
                          </a:lnTo>
                          <a:lnTo>
                            <a:pt x="160" y="48"/>
                          </a:lnTo>
                          <a:lnTo>
                            <a:pt x="160" y="43"/>
                          </a:lnTo>
                          <a:lnTo>
                            <a:pt x="159" y="41"/>
                          </a:lnTo>
                          <a:lnTo>
                            <a:pt x="154" y="16"/>
                          </a:lnTo>
                          <a:lnTo>
                            <a:pt x="155" y="16"/>
                          </a:lnTo>
                          <a:lnTo>
                            <a:pt x="155" y="13"/>
                          </a:lnTo>
                          <a:lnTo>
                            <a:pt x="154" y="13"/>
                          </a:lnTo>
                          <a:lnTo>
                            <a:pt x="153" y="10"/>
                          </a:lnTo>
                          <a:lnTo>
                            <a:pt x="154" y="9"/>
                          </a:lnTo>
                          <a:lnTo>
                            <a:pt x="157" y="8"/>
                          </a:lnTo>
                          <a:lnTo>
                            <a:pt x="157" y="7"/>
                          </a:lnTo>
                          <a:lnTo>
                            <a:pt x="155" y="4"/>
                          </a:lnTo>
                          <a:lnTo>
                            <a:pt x="155" y="2"/>
                          </a:lnTo>
                          <a:lnTo>
                            <a:pt x="156" y="2"/>
                          </a:lnTo>
                          <a:lnTo>
                            <a:pt x="156" y="0"/>
                          </a:lnTo>
                          <a:lnTo>
                            <a:pt x="157" y="0"/>
                          </a:lnTo>
                          <a:lnTo>
                            <a:pt x="163" y="2"/>
                          </a:lnTo>
                          <a:lnTo>
                            <a:pt x="163" y="4"/>
                          </a:lnTo>
                          <a:lnTo>
                            <a:pt x="168" y="9"/>
                          </a:lnTo>
                          <a:lnTo>
                            <a:pt x="172" y="10"/>
                          </a:lnTo>
                          <a:lnTo>
                            <a:pt x="172" y="9"/>
                          </a:lnTo>
                          <a:lnTo>
                            <a:pt x="173" y="8"/>
                          </a:lnTo>
                          <a:lnTo>
                            <a:pt x="171" y="7"/>
                          </a:lnTo>
                          <a:lnTo>
                            <a:pt x="171" y="4"/>
                          </a:lnTo>
                          <a:lnTo>
                            <a:pt x="172" y="3"/>
                          </a:lnTo>
                          <a:lnTo>
                            <a:pt x="175" y="5"/>
                          </a:lnTo>
                          <a:lnTo>
                            <a:pt x="176" y="6"/>
                          </a:lnTo>
                          <a:lnTo>
                            <a:pt x="178" y="7"/>
                          </a:lnTo>
                          <a:lnTo>
                            <a:pt x="179" y="11"/>
                          </a:lnTo>
                          <a:lnTo>
                            <a:pt x="180" y="13"/>
                          </a:lnTo>
                          <a:lnTo>
                            <a:pt x="186" y="17"/>
                          </a:lnTo>
                          <a:lnTo>
                            <a:pt x="186" y="19"/>
                          </a:lnTo>
                          <a:lnTo>
                            <a:pt x="190" y="21"/>
                          </a:lnTo>
                          <a:lnTo>
                            <a:pt x="192" y="23"/>
                          </a:lnTo>
                          <a:lnTo>
                            <a:pt x="192" y="25"/>
                          </a:lnTo>
                          <a:lnTo>
                            <a:pt x="194" y="26"/>
                          </a:lnTo>
                          <a:lnTo>
                            <a:pt x="194" y="28"/>
                          </a:lnTo>
                          <a:lnTo>
                            <a:pt x="193" y="32"/>
                          </a:lnTo>
                          <a:lnTo>
                            <a:pt x="194" y="32"/>
                          </a:lnTo>
                          <a:lnTo>
                            <a:pt x="199" y="64"/>
                          </a:lnTo>
                          <a:lnTo>
                            <a:pt x="199" y="64"/>
                          </a:lnTo>
                          <a:lnTo>
                            <a:pt x="201" y="71"/>
                          </a:lnTo>
                          <a:lnTo>
                            <a:pt x="207" y="79"/>
                          </a:lnTo>
                          <a:lnTo>
                            <a:pt x="208" y="83"/>
                          </a:lnTo>
                          <a:lnTo>
                            <a:pt x="207" y="85"/>
                          </a:lnTo>
                          <a:lnTo>
                            <a:pt x="208" y="87"/>
                          </a:lnTo>
                          <a:lnTo>
                            <a:pt x="208" y="91"/>
                          </a:lnTo>
                          <a:lnTo>
                            <a:pt x="208" y="91"/>
                          </a:lnTo>
                          <a:lnTo>
                            <a:pt x="206" y="92"/>
                          </a:lnTo>
                          <a:lnTo>
                            <a:pt x="206" y="99"/>
                          </a:lnTo>
                          <a:lnTo>
                            <a:pt x="205" y="102"/>
                          </a:lnTo>
                          <a:lnTo>
                            <a:pt x="206" y="106"/>
                          </a:lnTo>
                          <a:lnTo>
                            <a:pt x="210" y="108"/>
                          </a:lnTo>
                          <a:lnTo>
                            <a:pt x="215" y="118"/>
                          </a:lnTo>
                          <a:lnTo>
                            <a:pt x="219" y="119"/>
                          </a:lnTo>
                          <a:lnTo>
                            <a:pt x="221" y="124"/>
                          </a:lnTo>
                          <a:lnTo>
                            <a:pt x="222" y="125"/>
                          </a:lnTo>
                          <a:lnTo>
                            <a:pt x="225" y="125"/>
                          </a:lnTo>
                          <a:lnTo>
                            <a:pt x="227" y="127"/>
                          </a:lnTo>
                          <a:lnTo>
                            <a:pt x="228" y="126"/>
                          </a:lnTo>
                          <a:lnTo>
                            <a:pt x="228" y="124"/>
                          </a:lnTo>
                          <a:lnTo>
                            <a:pt x="229" y="123"/>
                          </a:lnTo>
                          <a:lnTo>
                            <a:pt x="231" y="124"/>
                          </a:lnTo>
                          <a:lnTo>
                            <a:pt x="233" y="125"/>
                          </a:lnTo>
                          <a:lnTo>
                            <a:pt x="232" y="128"/>
                          </a:lnTo>
                          <a:lnTo>
                            <a:pt x="245" y="139"/>
                          </a:lnTo>
                          <a:lnTo>
                            <a:pt x="248" y="139"/>
                          </a:lnTo>
                          <a:lnTo>
                            <a:pt x="249" y="140"/>
                          </a:lnTo>
                          <a:lnTo>
                            <a:pt x="249" y="142"/>
                          </a:lnTo>
                          <a:lnTo>
                            <a:pt x="249" y="145"/>
                          </a:lnTo>
                          <a:lnTo>
                            <a:pt x="251" y="145"/>
                          </a:lnTo>
                          <a:lnTo>
                            <a:pt x="253" y="144"/>
                          </a:lnTo>
                          <a:lnTo>
                            <a:pt x="254" y="145"/>
                          </a:lnTo>
                          <a:lnTo>
                            <a:pt x="256" y="144"/>
                          </a:lnTo>
                          <a:lnTo>
                            <a:pt x="257" y="145"/>
                          </a:lnTo>
                          <a:lnTo>
                            <a:pt x="258" y="151"/>
                          </a:lnTo>
                          <a:lnTo>
                            <a:pt x="257" y="154"/>
                          </a:lnTo>
                          <a:lnTo>
                            <a:pt x="258" y="161"/>
                          </a:lnTo>
                          <a:lnTo>
                            <a:pt x="256" y="164"/>
                          </a:lnTo>
                          <a:lnTo>
                            <a:pt x="255" y="165"/>
                          </a:lnTo>
                          <a:lnTo>
                            <a:pt x="253" y="164"/>
                          </a:lnTo>
                          <a:lnTo>
                            <a:pt x="250" y="160"/>
                          </a:lnTo>
                          <a:lnTo>
                            <a:pt x="250" y="154"/>
                          </a:lnTo>
                          <a:lnTo>
                            <a:pt x="248" y="164"/>
                          </a:lnTo>
                          <a:lnTo>
                            <a:pt x="247" y="165"/>
                          </a:lnTo>
                          <a:lnTo>
                            <a:pt x="246" y="163"/>
                          </a:lnTo>
                          <a:lnTo>
                            <a:pt x="245" y="162"/>
                          </a:lnTo>
                          <a:lnTo>
                            <a:pt x="244" y="164"/>
                          </a:lnTo>
                          <a:lnTo>
                            <a:pt x="242" y="161"/>
                          </a:lnTo>
                          <a:lnTo>
                            <a:pt x="241" y="158"/>
                          </a:lnTo>
                          <a:lnTo>
                            <a:pt x="241" y="154"/>
                          </a:lnTo>
                          <a:lnTo>
                            <a:pt x="241" y="156"/>
                          </a:lnTo>
                          <a:lnTo>
                            <a:pt x="239" y="157"/>
                          </a:lnTo>
                          <a:lnTo>
                            <a:pt x="239" y="156"/>
                          </a:lnTo>
                          <a:lnTo>
                            <a:pt x="237" y="160"/>
                          </a:lnTo>
                          <a:lnTo>
                            <a:pt x="236" y="160"/>
                          </a:lnTo>
                          <a:lnTo>
                            <a:pt x="233" y="162"/>
                          </a:lnTo>
                          <a:lnTo>
                            <a:pt x="233" y="163"/>
                          </a:lnTo>
                          <a:lnTo>
                            <a:pt x="234" y="163"/>
                          </a:lnTo>
                          <a:lnTo>
                            <a:pt x="235" y="170"/>
                          </a:lnTo>
                          <a:lnTo>
                            <a:pt x="233" y="170"/>
                          </a:lnTo>
                          <a:lnTo>
                            <a:pt x="231" y="169"/>
                          </a:lnTo>
                          <a:lnTo>
                            <a:pt x="228" y="169"/>
                          </a:lnTo>
                          <a:lnTo>
                            <a:pt x="226" y="169"/>
                          </a:lnTo>
                          <a:lnTo>
                            <a:pt x="226" y="170"/>
                          </a:lnTo>
                          <a:lnTo>
                            <a:pt x="227" y="175"/>
                          </a:lnTo>
                          <a:lnTo>
                            <a:pt x="227" y="181"/>
                          </a:lnTo>
                          <a:lnTo>
                            <a:pt x="230" y="176"/>
                          </a:lnTo>
                          <a:lnTo>
                            <a:pt x="233" y="174"/>
                          </a:lnTo>
                          <a:lnTo>
                            <a:pt x="234" y="171"/>
                          </a:lnTo>
                          <a:lnTo>
                            <a:pt x="240" y="171"/>
                          </a:lnTo>
                          <a:lnTo>
                            <a:pt x="241" y="173"/>
                          </a:lnTo>
                          <a:lnTo>
                            <a:pt x="243" y="173"/>
                          </a:lnTo>
                          <a:lnTo>
                            <a:pt x="242" y="175"/>
                          </a:lnTo>
                          <a:lnTo>
                            <a:pt x="242" y="177"/>
                          </a:lnTo>
                          <a:lnTo>
                            <a:pt x="240" y="179"/>
                          </a:lnTo>
                          <a:lnTo>
                            <a:pt x="240" y="180"/>
                          </a:lnTo>
                          <a:lnTo>
                            <a:pt x="239" y="179"/>
                          </a:lnTo>
                          <a:lnTo>
                            <a:pt x="239" y="181"/>
                          </a:lnTo>
                          <a:lnTo>
                            <a:pt x="240" y="184"/>
                          </a:lnTo>
                          <a:lnTo>
                            <a:pt x="241" y="184"/>
                          </a:lnTo>
                          <a:lnTo>
                            <a:pt x="242" y="181"/>
                          </a:lnTo>
                          <a:lnTo>
                            <a:pt x="245" y="183"/>
                          </a:lnTo>
                          <a:lnTo>
                            <a:pt x="248" y="183"/>
                          </a:lnTo>
                          <a:lnTo>
                            <a:pt x="249" y="186"/>
                          </a:lnTo>
                          <a:lnTo>
                            <a:pt x="248" y="188"/>
                          </a:lnTo>
                          <a:lnTo>
                            <a:pt x="246" y="188"/>
                          </a:lnTo>
                          <a:lnTo>
                            <a:pt x="246" y="187"/>
                          </a:lnTo>
                          <a:lnTo>
                            <a:pt x="245" y="189"/>
                          </a:lnTo>
                          <a:lnTo>
                            <a:pt x="244" y="191"/>
                          </a:lnTo>
                          <a:lnTo>
                            <a:pt x="244" y="192"/>
                          </a:lnTo>
                          <a:lnTo>
                            <a:pt x="242" y="192"/>
                          </a:lnTo>
                          <a:lnTo>
                            <a:pt x="237" y="194"/>
                          </a:lnTo>
                          <a:lnTo>
                            <a:pt x="236" y="197"/>
                          </a:lnTo>
                          <a:lnTo>
                            <a:pt x="233" y="197"/>
                          </a:lnTo>
                          <a:lnTo>
                            <a:pt x="231" y="196"/>
                          </a:lnTo>
                          <a:lnTo>
                            <a:pt x="231" y="198"/>
                          </a:lnTo>
                          <a:lnTo>
                            <a:pt x="230" y="199"/>
                          </a:lnTo>
                          <a:lnTo>
                            <a:pt x="229" y="200"/>
                          </a:lnTo>
                          <a:lnTo>
                            <a:pt x="227" y="199"/>
                          </a:lnTo>
                          <a:lnTo>
                            <a:pt x="223" y="200"/>
                          </a:lnTo>
                          <a:lnTo>
                            <a:pt x="216" y="199"/>
                          </a:lnTo>
                          <a:lnTo>
                            <a:pt x="215" y="197"/>
                          </a:lnTo>
                          <a:lnTo>
                            <a:pt x="210" y="195"/>
                          </a:lnTo>
                          <a:lnTo>
                            <a:pt x="209" y="194"/>
                          </a:lnTo>
                          <a:lnTo>
                            <a:pt x="207" y="194"/>
                          </a:lnTo>
                          <a:lnTo>
                            <a:pt x="206" y="196"/>
                          </a:lnTo>
                          <a:lnTo>
                            <a:pt x="196" y="194"/>
                          </a:lnTo>
                          <a:lnTo>
                            <a:pt x="196" y="192"/>
                          </a:lnTo>
                          <a:lnTo>
                            <a:pt x="200" y="187"/>
                          </a:lnTo>
                          <a:lnTo>
                            <a:pt x="199" y="186"/>
                          </a:lnTo>
                          <a:lnTo>
                            <a:pt x="196" y="187"/>
                          </a:lnTo>
                          <a:lnTo>
                            <a:pt x="192" y="187"/>
                          </a:lnTo>
                          <a:lnTo>
                            <a:pt x="191" y="185"/>
                          </a:lnTo>
                          <a:lnTo>
                            <a:pt x="188" y="184"/>
                          </a:lnTo>
                          <a:lnTo>
                            <a:pt x="186" y="185"/>
                          </a:lnTo>
                          <a:lnTo>
                            <a:pt x="180" y="184"/>
                          </a:lnTo>
                          <a:lnTo>
                            <a:pt x="180" y="181"/>
                          </a:lnTo>
                          <a:lnTo>
                            <a:pt x="181" y="179"/>
                          </a:lnTo>
                          <a:lnTo>
                            <a:pt x="179" y="172"/>
                          </a:lnTo>
                          <a:lnTo>
                            <a:pt x="176" y="171"/>
                          </a:lnTo>
                          <a:lnTo>
                            <a:pt x="174" y="175"/>
                          </a:lnTo>
                          <a:lnTo>
                            <a:pt x="171" y="177"/>
                          </a:lnTo>
                          <a:lnTo>
                            <a:pt x="172" y="181"/>
                          </a:lnTo>
                          <a:lnTo>
                            <a:pt x="172" y="184"/>
                          </a:lnTo>
                          <a:lnTo>
                            <a:pt x="169" y="185"/>
                          </a:lnTo>
                          <a:lnTo>
                            <a:pt x="165" y="192"/>
                          </a:lnTo>
                          <a:lnTo>
                            <a:pt x="148" y="193"/>
                          </a:lnTo>
                          <a:lnTo>
                            <a:pt x="149" y="195"/>
                          </a:lnTo>
                          <a:lnTo>
                            <a:pt x="147" y="199"/>
                          </a:lnTo>
                          <a:lnTo>
                            <a:pt x="135" y="206"/>
                          </a:lnTo>
                          <a:lnTo>
                            <a:pt x="130" y="207"/>
                          </a:lnTo>
                          <a:lnTo>
                            <a:pt x="128" y="206"/>
                          </a:lnTo>
                          <a:lnTo>
                            <a:pt x="125" y="207"/>
                          </a:lnTo>
                          <a:lnTo>
                            <a:pt x="121" y="206"/>
                          </a:lnTo>
                          <a:lnTo>
                            <a:pt x="119" y="207"/>
                          </a:lnTo>
                          <a:lnTo>
                            <a:pt x="117" y="206"/>
                          </a:lnTo>
                          <a:lnTo>
                            <a:pt x="114" y="207"/>
                          </a:lnTo>
                          <a:lnTo>
                            <a:pt x="110" y="208"/>
                          </a:lnTo>
                          <a:lnTo>
                            <a:pt x="109" y="209"/>
                          </a:lnTo>
                          <a:lnTo>
                            <a:pt x="111" y="209"/>
                          </a:lnTo>
                          <a:lnTo>
                            <a:pt x="111" y="210"/>
                          </a:lnTo>
                          <a:lnTo>
                            <a:pt x="101" y="211"/>
                          </a:lnTo>
                          <a:lnTo>
                            <a:pt x="100" y="211"/>
                          </a:lnTo>
                          <a:lnTo>
                            <a:pt x="83" y="212"/>
                          </a:lnTo>
                          <a:lnTo>
                            <a:pt x="83" y="211"/>
                          </a:lnTo>
                          <a:lnTo>
                            <a:pt x="86" y="209"/>
                          </a:lnTo>
                          <a:lnTo>
                            <a:pt x="81" y="206"/>
                          </a:lnTo>
                          <a:lnTo>
                            <a:pt x="77" y="196"/>
                          </a:lnTo>
                          <a:lnTo>
                            <a:pt x="77" y="192"/>
                          </a:lnTo>
                          <a:lnTo>
                            <a:pt x="77" y="189"/>
                          </a:lnTo>
                          <a:lnTo>
                            <a:pt x="77" y="188"/>
                          </a:lnTo>
                          <a:lnTo>
                            <a:pt x="75" y="187"/>
                          </a:lnTo>
                          <a:lnTo>
                            <a:pt x="75" y="186"/>
                          </a:lnTo>
                          <a:lnTo>
                            <a:pt x="74" y="184"/>
                          </a:lnTo>
                          <a:lnTo>
                            <a:pt x="72" y="183"/>
                          </a:lnTo>
                          <a:lnTo>
                            <a:pt x="71" y="181"/>
                          </a:lnTo>
                          <a:lnTo>
                            <a:pt x="67" y="180"/>
                          </a:lnTo>
                          <a:lnTo>
                            <a:pt x="59" y="18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8" name="Freeform 1061">
                      <a:extLst>
                        <a:ext uri="{FF2B5EF4-FFF2-40B4-BE49-F238E27FC236}">
                          <a16:creationId xmlns:a16="http://schemas.microsoft.com/office/drawing/2014/main" xmlns="" id="{799522EF-6569-7D4E-A31B-75BA3D589D88}"/>
                        </a:ext>
                      </a:extLst>
                    </p:cNvPr>
                    <p:cNvSpPr/>
                    <p:nvPr/>
                  </p:nvSpPr>
                  <p:spPr>
                    <a:xfrm>
                      <a:off x="1839913" y="2130426"/>
                      <a:ext cx="57150" cy="68263"/>
                    </a:xfrm>
                    <a:custGeom>
                      <a:avLst/>
                      <a:gdLst>
                        <a:gd name="T0" fmla="*/ 30 w 36"/>
                        <a:gd name="T1" fmla="*/ 33 h 43"/>
                        <a:gd name="T2" fmla="*/ 30 w 36"/>
                        <a:gd name="T3" fmla="*/ 31 h 43"/>
                        <a:gd name="T4" fmla="*/ 33 w 36"/>
                        <a:gd name="T5" fmla="*/ 24 h 43"/>
                        <a:gd name="T6" fmla="*/ 36 w 36"/>
                        <a:gd name="T7" fmla="*/ 10 h 43"/>
                        <a:gd name="T8" fmla="*/ 35 w 36"/>
                        <a:gd name="T9" fmla="*/ 7 h 43"/>
                        <a:gd name="T10" fmla="*/ 33 w 36"/>
                        <a:gd name="T11" fmla="*/ 7 h 43"/>
                        <a:gd name="T12" fmla="*/ 31 w 36"/>
                        <a:gd name="T13" fmla="*/ 4 h 43"/>
                        <a:gd name="T14" fmla="*/ 26 w 36"/>
                        <a:gd name="T15" fmla="*/ 0 h 43"/>
                        <a:gd name="T16" fmla="*/ 23 w 36"/>
                        <a:gd name="T17" fmla="*/ 0 h 43"/>
                        <a:gd name="T18" fmla="*/ 18 w 36"/>
                        <a:gd name="T19" fmla="*/ 1 h 43"/>
                        <a:gd name="T20" fmla="*/ 9 w 36"/>
                        <a:gd name="T21" fmla="*/ 1 h 43"/>
                        <a:gd name="T22" fmla="*/ 7 w 36"/>
                        <a:gd name="T23" fmla="*/ 3 h 43"/>
                        <a:gd name="T24" fmla="*/ 1 w 36"/>
                        <a:gd name="T25" fmla="*/ 12 h 43"/>
                        <a:gd name="T26" fmla="*/ 0 w 36"/>
                        <a:gd name="T27" fmla="*/ 14 h 43"/>
                        <a:gd name="T28" fmla="*/ 7 w 36"/>
                        <a:gd name="T29" fmla="*/ 18 h 43"/>
                        <a:gd name="T30" fmla="*/ 19 w 36"/>
                        <a:gd name="T31" fmla="*/ 34 h 43"/>
                        <a:gd name="T32" fmla="*/ 19 w 36"/>
                        <a:gd name="T33" fmla="*/ 36 h 43"/>
                        <a:gd name="T34" fmla="*/ 24 w 36"/>
                        <a:gd name="T35" fmla="*/ 43 h 43"/>
                        <a:gd name="T36" fmla="*/ 25 w 36"/>
                        <a:gd name="T37" fmla="*/ 42 h 43"/>
                        <a:gd name="T38" fmla="*/ 25 w 36"/>
                        <a:gd name="T39" fmla="*/ 41 h 43"/>
                        <a:gd name="T40" fmla="*/ 26 w 36"/>
                        <a:gd name="T41" fmla="*/ 41 h 43"/>
                        <a:gd name="T42" fmla="*/ 30 w 36"/>
                        <a:gd name="T43" fmla="*/ 35 h 43"/>
                        <a:gd name="T44" fmla="*/ 30 w 36"/>
                        <a:gd name="T45" fmla="*/ 3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43">
                          <a:moveTo>
                            <a:pt x="30" y="33"/>
                          </a:moveTo>
                          <a:lnTo>
                            <a:pt x="30" y="31"/>
                          </a:lnTo>
                          <a:lnTo>
                            <a:pt x="33" y="24"/>
                          </a:lnTo>
                          <a:lnTo>
                            <a:pt x="36" y="10"/>
                          </a:lnTo>
                          <a:lnTo>
                            <a:pt x="35" y="7"/>
                          </a:lnTo>
                          <a:lnTo>
                            <a:pt x="33" y="7"/>
                          </a:lnTo>
                          <a:lnTo>
                            <a:pt x="31" y="4"/>
                          </a:lnTo>
                          <a:lnTo>
                            <a:pt x="26" y="0"/>
                          </a:lnTo>
                          <a:lnTo>
                            <a:pt x="23" y="0"/>
                          </a:lnTo>
                          <a:lnTo>
                            <a:pt x="18" y="1"/>
                          </a:lnTo>
                          <a:lnTo>
                            <a:pt x="9" y="1"/>
                          </a:lnTo>
                          <a:lnTo>
                            <a:pt x="7" y="3"/>
                          </a:lnTo>
                          <a:lnTo>
                            <a:pt x="1" y="12"/>
                          </a:lnTo>
                          <a:lnTo>
                            <a:pt x="0" y="14"/>
                          </a:lnTo>
                          <a:lnTo>
                            <a:pt x="7" y="18"/>
                          </a:lnTo>
                          <a:lnTo>
                            <a:pt x="19" y="34"/>
                          </a:lnTo>
                          <a:lnTo>
                            <a:pt x="19" y="36"/>
                          </a:lnTo>
                          <a:lnTo>
                            <a:pt x="24" y="43"/>
                          </a:lnTo>
                          <a:lnTo>
                            <a:pt x="25" y="42"/>
                          </a:lnTo>
                          <a:lnTo>
                            <a:pt x="25" y="41"/>
                          </a:lnTo>
                          <a:lnTo>
                            <a:pt x="26" y="41"/>
                          </a:lnTo>
                          <a:lnTo>
                            <a:pt x="30" y="35"/>
                          </a:lnTo>
                          <a:lnTo>
                            <a:pt x="30" y="33"/>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99" name="Freeform 1063">
                      <a:extLst>
                        <a:ext uri="{FF2B5EF4-FFF2-40B4-BE49-F238E27FC236}">
                          <a16:creationId xmlns:a16="http://schemas.microsoft.com/office/drawing/2014/main" xmlns="" id="{201E6FC7-A6D2-B24A-AE3E-ABA3C2E797EC}"/>
                        </a:ext>
                      </a:extLst>
                    </p:cNvPr>
                    <p:cNvSpPr/>
                    <p:nvPr/>
                  </p:nvSpPr>
                  <p:spPr>
                    <a:xfrm>
                      <a:off x="1944688" y="2119313"/>
                      <a:ext cx="136525" cy="198438"/>
                    </a:xfrm>
                    <a:custGeom>
                      <a:avLst/>
                      <a:gdLst>
                        <a:gd name="T0" fmla="*/ 32 w 86"/>
                        <a:gd name="T1" fmla="*/ 91 h 125"/>
                        <a:gd name="T2" fmla="*/ 28 w 86"/>
                        <a:gd name="T3" fmla="*/ 86 h 125"/>
                        <a:gd name="T4" fmla="*/ 21 w 86"/>
                        <a:gd name="T5" fmla="*/ 82 h 125"/>
                        <a:gd name="T6" fmla="*/ 13 w 86"/>
                        <a:gd name="T7" fmla="*/ 80 h 125"/>
                        <a:gd name="T8" fmla="*/ 0 w 86"/>
                        <a:gd name="T9" fmla="*/ 64 h 125"/>
                        <a:gd name="T10" fmla="*/ 7 w 86"/>
                        <a:gd name="T11" fmla="*/ 46 h 125"/>
                        <a:gd name="T12" fmla="*/ 11 w 86"/>
                        <a:gd name="T13" fmla="*/ 50 h 125"/>
                        <a:gd name="T14" fmla="*/ 15 w 86"/>
                        <a:gd name="T15" fmla="*/ 55 h 125"/>
                        <a:gd name="T16" fmla="*/ 18 w 86"/>
                        <a:gd name="T17" fmla="*/ 63 h 125"/>
                        <a:gd name="T18" fmla="*/ 25 w 86"/>
                        <a:gd name="T19" fmla="*/ 61 h 125"/>
                        <a:gd name="T20" fmla="*/ 32 w 86"/>
                        <a:gd name="T21" fmla="*/ 58 h 125"/>
                        <a:gd name="T22" fmla="*/ 31 w 86"/>
                        <a:gd name="T23" fmla="*/ 51 h 125"/>
                        <a:gd name="T24" fmla="*/ 34 w 86"/>
                        <a:gd name="T25" fmla="*/ 49 h 125"/>
                        <a:gd name="T26" fmla="*/ 30 w 86"/>
                        <a:gd name="T27" fmla="*/ 44 h 125"/>
                        <a:gd name="T28" fmla="*/ 29 w 86"/>
                        <a:gd name="T29" fmla="*/ 36 h 125"/>
                        <a:gd name="T30" fmla="*/ 36 w 86"/>
                        <a:gd name="T31" fmla="*/ 38 h 125"/>
                        <a:gd name="T32" fmla="*/ 29 w 86"/>
                        <a:gd name="T33" fmla="*/ 33 h 125"/>
                        <a:gd name="T34" fmla="*/ 18 w 86"/>
                        <a:gd name="T35" fmla="*/ 28 h 125"/>
                        <a:gd name="T36" fmla="*/ 15 w 86"/>
                        <a:gd name="T37" fmla="*/ 20 h 125"/>
                        <a:gd name="T38" fmla="*/ 23 w 86"/>
                        <a:gd name="T39" fmla="*/ 24 h 125"/>
                        <a:gd name="T40" fmla="*/ 25 w 86"/>
                        <a:gd name="T41" fmla="*/ 20 h 125"/>
                        <a:gd name="T42" fmla="*/ 20 w 86"/>
                        <a:gd name="T43" fmla="*/ 15 h 125"/>
                        <a:gd name="T44" fmla="*/ 20 w 86"/>
                        <a:gd name="T45" fmla="*/ 8 h 125"/>
                        <a:gd name="T46" fmla="*/ 29 w 86"/>
                        <a:gd name="T47" fmla="*/ 8 h 125"/>
                        <a:gd name="T48" fmla="*/ 33 w 86"/>
                        <a:gd name="T49" fmla="*/ 6 h 125"/>
                        <a:gd name="T50" fmla="*/ 31 w 86"/>
                        <a:gd name="T51" fmla="*/ 1 h 125"/>
                        <a:gd name="T52" fmla="*/ 37 w 86"/>
                        <a:gd name="T53" fmla="*/ 5 h 125"/>
                        <a:gd name="T54" fmla="*/ 48 w 86"/>
                        <a:gd name="T55" fmla="*/ 9 h 125"/>
                        <a:gd name="T56" fmla="*/ 64 w 86"/>
                        <a:gd name="T57" fmla="*/ 2 h 125"/>
                        <a:gd name="T58" fmla="*/ 74 w 86"/>
                        <a:gd name="T59" fmla="*/ 7 h 125"/>
                        <a:gd name="T60" fmla="*/ 73 w 86"/>
                        <a:gd name="T61" fmla="*/ 17 h 125"/>
                        <a:gd name="T62" fmla="*/ 70 w 86"/>
                        <a:gd name="T63" fmla="*/ 20 h 125"/>
                        <a:gd name="T64" fmla="*/ 72 w 86"/>
                        <a:gd name="T65" fmla="*/ 28 h 125"/>
                        <a:gd name="T66" fmla="*/ 62 w 86"/>
                        <a:gd name="T67" fmla="*/ 38 h 125"/>
                        <a:gd name="T68" fmla="*/ 57 w 86"/>
                        <a:gd name="T69" fmla="*/ 44 h 125"/>
                        <a:gd name="T70" fmla="*/ 66 w 86"/>
                        <a:gd name="T71" fmla="*/ 43 h 125"/>
                        <a:gd name="T72" fmla="*/ 72 w 86"/>
                        <a:gd name="T73" fmla="*/ 52 h 125"/>
                        <a:gd name="T74" fmla="*/ 75 w 86"/>
                        <a:gd name="T75" fmla="*/ 56 h 125"/>
                        <a:gd name="T76" fmla="*/ 75 w 86"/>
                        <a:gd name="T77" fmla="*/ 62 h 125"/>
                        <a:gd name="T78" fmla="*/ 81 w 86"/>
                        <a:gd name="T79" fmla="*/ 60 h 125"/>
                        <a:gd name="T80" fmla="*/ 83 w 86"/>
                        <a:gd name="T81" fmla="*/ 63 h 125"/>
                        <a:gd name="T82" fmla="*/ 86 w 86"/>
                        <a:gd name="T83" fmla="*/ 73 h 125"/>
                        <a:gd name="T84" fmla="*/ 81 w 86"/>
                        <a:gd name="T85" fmla="*/ 78 h 125"/>
                        <a:gd name="T86" fmla="*/ 83 w 86"/>
                        <a:gd name="T87" fmla="*/ 89 h 125"/>
                        <a:gd name="T88" fmla="*/ 84 w 86"/>
                        <a:gd name="T89" fmla="*/ 93 h 125"/>
                        <a:gd name="T90" fmla="*/ 82 w 86"/>
                        <a:gd name="T91" fmla="*/ 99 h 125"/>
                        <a:gd name="T92" fmla="*/ 72 w 86"/>
                        <a:gd name="T93" fmla="*/ 111 h 125"/>
                        <a:gd name="T94" fmla="*/ 62 w 86"/>
                        <a:gd name="T95" fmla="*/ 109 h 125"/>
                        <a:gd name="T96" fmla="*/ 64 w 86"/>
                        <a:gd name="T97" fmla="*/ 118 h 125"/>
                        <a:gd name="T98" fmla="*/ 57 w 86"/>
                        <a:gd name="T99" fmla="*/ 125 h 125"/>
                        <a:gd name="T100" fmla="*/ 51 w 86"/>
                        <a:gd name="T101" fmla="*/ 120 h 125"/>
                        <a:gd name="T102" fmla="*/ 46 w 86"/>
                        <a:gd name="T103" fmla="*/ 112 h 125"/>
                        <a:gd name="T104" fmla="*/ 41 w 86"/>
                        <a:gd name="T105" fmla="*/ 10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 h="125">
                          <a:moveTo>
                            <a:pt x="35" y="97"/>
                          </a:moveTo>
                          <a:lnTo>
                            <a:pt x="34" y="96"/>
                          </a:lnTo>
                          <a:lnTo>
                            <a:pt x="32" y="91"/>
                          </a:lnTo>
                          <a:lnTo>
                            <a:pt x="32" y="89"/>
                          </a:lnTo>
                          <a:lnTo>
                            <a:pt x="30" y="87"/>
                          </a:lnTo>
                          <a:lnTo>
                            <a:pt x="28" y="86"/>
                          </a:lnTo>
                          <a:lnTo>
                            <a:pt x="25" y="88"/>
                          </a:lnTo>
                          <a:lnTo>
                            <a:pt x="22" y="82"/>
                          </a:lnTo>
                          <a:lnTo>
                            <a:pt x="21" y="82"/>
                          </a:lnTo>
                          <a:lnTo>
                            <a:pt x="20" y="84"/>
                          </a:lnTo>
                          <a:lnTo>
                            <a:pt x="14" y="83"/>
                          </a:lnTo>
                          <a:lnTo>
                            <a:pt x="13" y="80"/>
                          </a:lnTo>
                          <a:lnTo>
                            <a:pt x="10" y="77"/>
                          </a:lnTo>
                          <a:lnTo>
                            <a:pt x="10" y="75"/>
                          </a:lnTo>
                          <a:lnTo>
                            <a:pt x="0" y="64"/>
                          </a:lnTo>
                          <a:lnTo>
                            <a:pt x="1" y="49"/>
                          </a:lnTo>
                          <a:lnTo>
                            <a:pt x="4" y="47"/>
                          </a:lnTo>
                          <a:lnTo>
                            <a:pt x="7" y="46"/>
                          </a:lnTo>
                          <a:lnTo>
                            <a:pt x="9" y="49"/>
                          </a:lnTo>
                          <a:lnTo>
                            <a:pt x="11" y="50"/>
                          </a:lnTo>
                          <a:lnTo>
                            <a:pt x="11" y="50"/>
                          </a:lnTo>
                          <a:lnTo>
                            <a:pt x="11" y="52"/>
                          </a:lnTo>
                          <a:lnTo>
                            <a:pt x="12" y="54"/>
                          </a:lnTo>
                          <a:lnTo>
                            <a:pt x="15" y="55"/>
                          </a:lnTo>
                          <a:lnTo>
                            <a:pt x="16" y="56"/>
                          </a:lnTo>
                          <a:lnTo>
                            <a:pt x="17" y="59"/>
                          </a:lnTo>
                          <a:lnTo>
                            <a:pt x="18" y="63"/>
                          </a:lnTo>
                          <a:lnTo>
                            <a:pt x="23" y="63"/>
                          </a:lnTo>
                          <a:lnTo>
                            <a:pt x="25" y="62"/>
                          </a:lnTo>
                          <a:lnTo>
                            <a:pt x="25" y="61"/>
                          </a:lnTo>
                          <a:lnTo>
                            <a:pt x="27" y="62"/>
                          </a:lnTo>
                          <a:lnTo>
                            <a:pt x="29" y="61"/>
                          </a:lnTo>
                          <a:lnTo>
                            <a:pt x="32" y="58"/>
                          </a:lnTo>
                          <a:lnTo>
                            <a:pt x="31" y="55"/>
                          </a:lnTo>
                          <a:lnTo>
                            <a:pt x="30" y="51"/>
                          </a:lnTo>
                          <a:lnTo>
                            <a:pt x="31" y="51"/>
                          </a:lnTo>
                          <a:lnTo>
                            <a:pt x="33" y="53"/>
                          </a:lnTo>
                          <a:lnTo>
                            <a:pt x="34" y="53"/>
                          </a:lnTo>
                          <a:lnTo>
                            <a:pt x="34" y="49"/>
                          </a:lnTo>
                          <a:lnTo>
                            <a:pt x="33" y="47"/>
                          </a:lnTo>
                          <a:lnTo>
                            <a:pt x="31" y="47"/>
                          </a:lnTo>
                          <a:lnTo>
                            <a:pt x="30" y="44"/>
                          </a:lnTo>
                          <a:lnTo>
                            <a:pt x="29" y="44"/>
                          </a:lnTo>
                          <a:lnTo>
                            <a:pt x="28" y="37"/>
                          </a:lnTo>
                          <a:lnTo>
                            <a:pt x="29" y="36"/>
                          </a:lnTo>
                          <a:lnTo>
                            <a:pt x="31" y="36"/>
                          </a:lnTo>
                          <a:lnTo>
                            <a:pt x="35" y="39"/>
                          </a:lnTo>
                          <a:lnTo>
                            <a:pt x="36" y="38"/>
                          </a:lnTo>
                          <a:lnTo>
                            <a:pt x="30" y="29"/>
                          </a:lnTo>
                          <a:lnTo>
                            <a:pt x="29" y="31"/>
                          </a:lnTo>
                          <a:lnTo>
                            <a:pt x="29" y="33"/>
                          </a:lnTo>
                          <a:lnTo>
                            <a:pt x="24" y="34"/>
                          </a:lnTo>
                          <a:lnTo>
                            <a:pt x="20" y="32"/>
                          </a:lnTo>
                          <a:lnTo>
                            <a:pt x="18" y="28"/>
                          </a:lnTo>
                          <a:lnTo>
                            <a:pt x="16" y="27"/>
                          </a:lnTo>
                          <a:lnTo>
                            <a:pt x="15" y="23"/>
                          </a:lnTo>
                          <a:lnTo>
                            <a:pt x="15" y="20"/>
                          </a:lnTo>
                          <a:lnTo>
                            <a:pt x="20" y="20"/>
                          </a:lnTo>
                          <a:lnTo>
                            <a:pt x="22" y="22"/>
                          </a:lnTo>
                          <a:lnTo>
                            <a:pt x="23" y="24"/>
                          </a:lnTo>
                          <a:lnTo>
                            <a:pt x="26" y="26"/>
                          </a:lnTo>
                          <a:lnTo>
                            <a:pt x="26" y="24"/>
                          </a:lnTo>
                          <a:lnTo>
                            <a:pt x="25" y="20"/>
                          </a:lnTo>
                          <a:lnTo>
                            <a:pt x="25" y="18"/>
                          </a:lnTo>
                          <a:lnTo>
                            <a:pt x="22" y="18"/>
                          </a:lnTo>
                          <a:lnTo>
                            <a:pt x="20" y="15"/>
                          </a:lnTo>
                          <a:lnTo>
                            <a:pt x="18" y="15"/>
                          </a:lnTo>
                          <a:lnTo>
                            <a:pt x="17" y="12"/>
                          </a:lnTo>
                          <a:lnTo>
                            <a:pt x="20" y="8"/>
                          </a:lnTo>
                          <a:lnTo>
                            <a:pt x="25" y="5"/>
                          </a:lnTo>
                          <a:lnTo>
                            <a:pt x="26" y="7"/>
                          </a:lnTo>
                          <a:lnTo>
                            <a:pt x="29" y="8"/>
                          </a:lnTo>
                          <a:lnTo>
                            <a:pt x="32" y="10"/>
                          </a:lnTo>
                          <a:lnTo>
                            <a:pt x="33" y="8"/>
                          </a:lnTo>
                          <a:lnTo>
                            <a:pt x="33" y="6"/>
                          </a:lnTo>
                          <a:lnTo>
                            <a:pt x="29" y="5"/>
                          </a:lnTo>
                          <a:lnTo>
                            <a:pt x="28" y="3"/>
                          </a:lnTo>
                          <a:lnTo>
                            <a:pt x="31" y="1"/>
                          </a:lnTo>
                          <a:lnTo>
                            <a:pt x="33" y="0"/>
                          </a:lnTo>
                          <a:lnTo>
                            <a:pt x="35" y="1"/>
                          </a:lnTo>
                          <a:lnTo>
                            <a:pt x="37" y="5"/>
                          </a:lnTo>
                          <a:lnTo>
                            <a:pt x="39" y="6"/>
                          </a:lnTo>
                          <a:lnTo>
                            <a:pt x="45" y="10"/>
                          </a:lnTo>
                          <a:lnTo>
                            <a:pt x="48" y="9"/>
                          </a:lnTo>
                          <a:lnTo>
                            <a:pt x="50" y="10"/>
                          </a:lnTo>
                          <a:lnTo>
                            <a:pt x="56" y="8"/>
                          </a:lnTo>
                          <a:lnTo>
                            <a:pt x="64" y="2"/>
                          </a:lnTo>
                          <a:lnTo>
                            <a:pt x="71" y="0"/>
                          </a:lnTo>
                          <a:lnTo>
                            <a:pt x="71" y="2"/>
                          </a:lnTo>
                          <a:lnTo>
                            <a:pt x="74" y="7"/>
                          </a:lnTo>
                          <a:lnTo>
                            <a:pt x="76" y="7"/>
                          </a:lnTo>
                          <a:lnTo>
                            <a:pt x="75" y="13"/>
                          </a:lnTo>
                          <a:lnTo>
                            <a:pt x="73" y="17"/>
                          </a:lnTo>
                          <a:lnTo>
                            <a:pt x="70" y="18"/>
                          </a:lnTo>
                          <a:lnTo>
                            <a:pt x="69" y="19"/>
                          </a:lnTo>
                          <a:lnTo>
                            <a:pt x="70" y="20"/>
                          </a:lnTo>
                          <a:lnTo>
                            <a:pt x="73" y="22"/>
                          </a:lnTo>
                          <a:lnTo>
                            <a:pt x="73" y="29"/>
                          </a:lnTo>
                          <a:lnTo>
                            <a:pt x="72" y="28"/>
                          </a:lnTo>
                          <a:lnTo>
                            <a:pt x="69" y="29"/>
                          </a:lnTo>
                          <a:lnTo>
                            <a:pt x="65" y="34"/>
                          </a:lnTo>
                          <a:lnTo>
                            <a:pt x="62" y="38"/>
                          </a:lnTo>
                          <a:lnTo>
                            <a:pt x="60" y="40"/>
                          </a:lnTo>
                          <a:lnTo>
                            <a:pt x="59" y="43"/>
                          </a:lnTo>
                          <a:lnTo>
                            <a:pt x="57" y="44"/>
                          </a:lnTo>
                          <a:lnTo>
                            <a:pt x="57" y="50"/>
                          </a:lnTo>
                          <a:lnTo>
                            <a:pt x="63" y="44"/>
                          </a:lnTo>
                          <a:lnTo>
                            <a:pt x="66" y="43"/>
                          </a:lnTo>
                          <a:lnTo>
                            <a:pt x="68" y="45"/>
                          </a:lnTo>
                          <a:lnTo>
                            <a:pt x="72" y="49"/>
                          </a:lnTo>
                          <a:lnTo>
                            <a:pt x="72" y="52"/>
                          </a:lnTo>
                          <a:lnTo>
                            <a:pt x="73" y="53"/>
                          </a:lnTo>
                          <a:lnTo>
                            <a:pt x="73" y="56"/>
                          </a:lnTo>
                          <a:lnTo>
                            <a:pt x="75" y="56"/>
                          </a:lnTo>
                          <a:lnTo>
                            <a:pt x="75" y="57"/>
                          </a:lnTo>
                          <a:lnTo>
                            <a:pt x="76" y="59"/>
                          </a:lnTo>
                          <a:lnTo>
                            <a:pt x="75" y="62"/>
                          </a:lnTo>
                          <a:lnTo>
                            <a:pt x="75" y="64"/>
                          </a:lnTo>
                          <a:lnTo>
                            <a:pt x="78" y="61"/>
                          </a:lnTo>
                          <a:lnTo>
                            <a:pt x="81" y="60"/>
                          </a:lnTo>
                          <a:lnTo>
                            <a:pt x="82" y="58"/>
                          </a:lnTo>
                          <a:lnTo>
                            <a:pt x="83" y="60"/>
                          </a:lnTo>
                          <a:lnTo>
                            <a:pt x="83" y="63"/>
                          </a:lnTo>
                          <a:lnTo>
                            <a:pt x="84" y="64"/>
                          </a:lnTo>
                          <a:lnTo>
                            <a:pt x="86" y="71"/>
                          </a:lnTo>
                          <a:lnTo>
                            <a:pt x="86" y="73"/>
                          </a:lnTo>
                          <a:lnTo>
                            <a:pt x="85" y="75"/>
                          </a:lnTo>
                          <a:lnTo>
                            <a:pt x="82" y="78"/>
                          </a:lnTo>
                          <a:lnTo>
                            <a:pt x="81" y="78"/>
                          </a:lnTo>
                          <a:lnTo>
                            <a:pt x="83" y="83"/>
                          </a:lnTo>
                          <a:lnTo>
                            <a:pt x="84" y="87"/>
                          </a:lnTo>
                          <a:lnTo>
                            <a:pt x="83" y="89"/>
                          </a:lnTo>
                          <a:lnTo>
                            <a:pt x="81" y="92"/>
                          </a:lnTo>
                          <a:lnTo>
                            <a:pt x="83" y="91"/>
                          </a:lnTo>
                          <a:lnTo>
                            <a:pt x="84" y="93"/>
                          </a:lnTo>
                          <a:lnTo>
                            <a:pt x="84" y="100"/>
                          </a:lnTo>
                          <a:lnTo>
                            <a:pt x="83" y="101"/>
                          </a:lnTo>
                          <a:lnTo>
                            <a:pt x="82" y="99"/>
                          </a:lnTo>
                          <a:lnTo>
                            <a:pt x="79" y="102"/>
                          </a:lnTo>
                          <a:lnTo>
                            <a:pt x="78" y="106"/>
                          </a:lnTo>
                          <a:lnTo>
                            <a:pt x="72" y="111"/>
                          </a:lnTo>
                          <a:lnTo>
                            <a:pt x="69" y="109"/>
                          </a:lnTo>
                          <a:lnTo>
                            <a:pt x="64" y="110"/>
                          </a:lnTo>
                          <a:lnTo>
                            <a:pt x="62" y="109"/>
                          </a:lnTo>
                          <a:lnTo>
                            <a:pt x="61" y="111"/>
                          </a:lnTo>
                          <a:lnTo>
                            <a:pt x="64" y="115"/>
                          </a:lnTo>
                          <a:lnTo>
                            <a:pt x="64" y="118"/>
                          </a:lnTo>
                          <a:lnTo>
                            <a:pt x="60" y="121"/>
                          </a:lnTo>
                          <a:lnTo>
                            <a:pt x="59" y="123"/>
                          </a:lnTo>
                          <a:lnTo>
                            <a:pt x="57" y="125"/>
                          </a:lnTo>
                          <a:lnTo>
                            <a:pt x="55" y="125"/>
                          </a:lnTo>
                          <a:lnTo>
                            <a:pt x="53" y="120"/>
                          </a:lnTo>
                          <a:lnTo>
                            <a:pt x="51" y="120"/>
                          </a:lnTo>
                          <a:lnTo>
                            <a:pt x="50" y="122"/>
                          </a:lnTo>
                          <a:lnTo>
                            <a:pt x="48" y="122"/>
                          </a:lnTo>
                          <a:lnTo>
                            <a:pt x="46" y="112"/>
                          </a:lnTo>
                          <a:lnTo>
                            <a:pt x="44" y="110"/>
                          </a:lnTo>
                          <a:lnTo>
                            <a:pt x="43" y="105"/>
                          </a:lnTo>
                          <a:lnTo>
                            <a:pt x="41" y="102"/>
                          </a:lnTo>
                          <a:lnTo>
                            <a:pt x="37" y="99"/>
                          </a:lnTo>
                          <a:lnTo>
                            <a:pt x="35" y="97"/>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00" name="Freeform 1065">
                      <a:extLst>
                        <a:ext uri="{FF2B5EF4-FFF2-40B4-BE49-F238E27FC236}">
                          <a16:creationId xmlns:a16="http://schemas.microsoft.com/office/drawing/2014/main" xmlns="" id="{1C70A46E-76C2-D74E-8E86-541966F17447}"/>
                        </a:ext>
                      </a:extLst>
                    </p:cNvPr>
                    <p:cNvSpPr/>
                    <p:nvPr/>
                  </p:nvSpPr>
                  <p:spPr>
                    <a:xfrm>
                      <a:off x="2062163" y="2176463"/>
                      <a:ext cx="14288" cy="22225"/>
                    </a:xfrm>
                    <a:custGeom>
                      <a:avLst/>
                      <a:gdLst>
                        <a:gd name="T0" fmla="*/ 8 w 9"/>
                        <a:gd name="T1" fmla="*/ 9 h 14"/>
                        <a:gd name="T2" fmla="*/ 9 w 9"/>
                        <a:gd name="T3" fmla="*/ 6 h 14"/>
                        <a:gd name="T4" fmla="*/ 8 w 9"/>
                        <a:gd name="T5" fmla="*/ 4 h 14"/>
                        <a:gd name="T6" fmla="*/ 5 w 9"/>
                        <a:gd name="T7" fmla="*/ 0 h 14"/>
                        <a:gd name="T8" fmla="*/ 0 w 9"/>
                        <a:gd name="T9" fmla="*/ 5 h 14"/>
                        <a:gd name="T10" fmla="*/ 3 w 9"/>
                        <a:gd name="T11" fmla="*/ 14 h 14"/>
                        <a:gd name="T12" fmla="*/ 5 w 9"/>
                        <a:gd name="T13" fmla="*/ 13 h 14"/>
                        <a:gd name="T14" fmla="*/ 7 w 9"/>
                        <a:gd name="T15" fmla="*/ 11 h 14"/>
                        <a:gd name="T16" fmla="*/ 8 w 9"/>
                        <a:gd name="T17"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4">
                          <a:moveTo>
                            <a:pt x="8" y="9"/>
                          </a:moveTo>
                          <a:lnTo>
                            <a:pt x="9" y="6"/>
                          </a:lnTo>
                          <a:lnTo>
                            <a:pt x="8" y="4"/>
                          </a:lnTo>
                          <a:lnTo>
                            <a:pt x="5" y="0"/>
                          </a:lnTo>
                          <a:lnTo>
                            <a:pt x="0" y="5"/>
                          </a:lnTo>
                          <a:lnTo>
                            <a:pt x="3" y="14"/>
                          </a:lnTo>
                          <a:lnTo>
                            <a:pt x="5" y="13"/>
                          </a:lnTo>
                          <a:lnTo>
                            <a:pt x="7" y="11"/>
                          </a:lnTo>
                          <a:lnTo>
                            <a:pt x="8" y="9"/>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01" name="Freeform 1066">
                      <a:extLst>
                        <a:ext uri="{FF2B5EF4-FFF2-40B4-BE49-F238E27FC236}">
                          <a16:creationId xmlns:a16="http://schemas.microsoft.com/office/drawing/2014/main" xmlns="" id="{E294D0A7-79F8-9947-8EB5-5A1455663EBA}"/>
                        </a:ext>
                      </a:extLst>
                    </p:cNvPr>
                    <p:cNvSpPr/>
                    <p:nvPr/>
                  </p:nvSpPr>
                  <p:spPr>
                    <a:xfrm>
                      <a:off x="2062163" y="2176463"/>
                      <a:ext cx="14288" cy="22225"/>
                    </a:xfrm>
                    <a:custGeom>
                      <a:avLst/>
                      <a:gdLst>
                        <a:gd name="T0" fmla="*/ 8 w 9"/>
                        <a:gd name="T1" fmla="*/ 9 h 14"/>
                        <a:gd name="T2" fmla="*/ 9 w 9"/>
                        <a:gd name="T3" fmla="*/ 6 h 14"/>
                        <a:gd name="T4" fmla="*/ 8 w 9"/>
                        <a:gd name="T5" fmla="*/ 4 h 14"/>
                        <a:gd name="T6" fmla="*/ 5 w 9"/>
                        <a:gd name="T7" fmla="*/ 0 h 14"/>
                        <a:gd name="T8" fmla="*/ 0 w 9"/>
                        <a:gd name="T9" fmla="*/ 5 h 14"/>
                        <a:gd name="T10" fmla="*/ 3 w 9"/>
                        <a:gd name="T11" fmla="*/ 14 h 14"/>
                        <a:gd name="T12" fmla="*/ 5 w 9"/>
                        <a:gd name="T13" fmla="*/ 13 h 14"/>
                        <a:gd name="T14" fmla="*/ 7 w 9"/>
                        <a:gd name="T15" fmla="*/ 11 h 14"/>
                        <a:gd name="T16" fmla="*/ 8 w 9"/>
                        <a:gd name="T17"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4">
                          <a:moveTo>
                            <a:pt x="8" y="9"/>
                          </a:moveTo>
                          <a:lnTo>
                            <a:pt x="9" y="6"/>
                          </a:lnTo>
                          <a:lnTo>
                            <a:pt x="8" y="4"/>
                          </a:lnTo>
                          <a:lnTo>
                            <a:pt x="5" y="0"/>
                          </a:lnTo>
                          <a:lnTo>
                            <a:pt x="0" y="5"/>
                          </a:lnTo>
                          <a:lnTo>
                            <a:pt x="3" y="14"/>
                          </a:lnTo>
                          <a:lnTo>
                            <a:pt x="5" y="13"/>
                          </a:lnTo>
                          <a:lnTo>
                            <a:pt x="7" y="11"/>
                          </a:lnTo>
                          <a:lnTo>
                            <a:pt x="8" y="9"/>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02" name="Freeform 1067">
                      <a:extLst>
                        <a:ext uri="{FF2B5EF4-FFF2-40B4-BE49-F238E27FC236}">
                          <a16:creationId xmlns:a16="http://schemas.microsoft.com/office/drawing/2014/main" xmlns="" id="{9C627E9D-C236-AF4A-9BFD-CBF5E69D08E5}"/>
                        </a:ext>
                      </a:extLst>
                    </p:cNvPr>
                    <p:cNvSpPr/>
                    <p:nvPr/>
                  </p:nvSpPr>
                  <p:spPr>
                    <a:xfrm>
                      <a:off x="2011363" y="2103438"/>
                      <a:ext cx="36513" cy="25400"/>
                    </a:xfrm>
                    <a:custGeom>
                      <a:avLst/>
                      <a:gdLst>
                        <a:gd name="T0" fmla="*/ 12 w 23"/>
                        <a:gd name="T1" fmla="*/ 14 h 16"/>
                        <a:gd name="T2" fmla="*/ 16 w 23"/>
                        <a:gd name="T3" fmla="*/ 13 h 16"/>
                        <a:gd name="T4" fmla="*/ 22 w 23"/>
                        <a:gd name="T5" fmla="*/ 6 h 16"/>
                        <a:gd name="T6" fmla="*/ 23 w 23"/>
                        <a:gd name="T7" fmla="*/ 3 h 16"/>
                        <a:gd name="T8" fmla="*/ 23 w 23"/>
                        <a:gd name="T9" fmla="*/ 0 h 16"/>
                        <a:gd name="T10" fmla="*/ 20 w 23"/>
                        <a:gd name="T11" fmla="*/ 0 h 16"/>
                        <a:gd name="T12" fmla="*/ 12 w 23"/>
                        <a:gd name="T13" fmla="*/ 4 h 16"/>
                        <a:gd name="T14" fmla="*/ 9 w 23"/>
                        <a:gd name="T15" fmla="*/ 5 h 16"/>
                        <a:gd name="T16" fmla="*/ 6 w 23"/>
                        <a:gd name="T17" fmla="*/ 7 h 16"/>
                        <a:gd name="T18" fmla="*/ 6 w 23"/>
                        <a:gd name="T19" fmla="*/ 9 h 16"/>
                        <a:gd name="T20" fmla="*/ 0 w 23"/>
                        <a:gd name="T21" fmla="*/ 12 h 16"/>
                        <a:gd name="T22" fmla="*/ 1 w 23"/>
                        <a:gd name="T23" fmla="*/ 13 h 16"/>
                        <a:gd name="T24" fmla="*/ 5 w 23"/>
                        <a:gd name="T25" fmla="*/ 14 h 16"/>
                        <a:gd name="T26" fmla="*/ 6 w 23"/>
                        <a:gd name="T27" fmla="*/ 13 h 16"/>
                        <a:gd name="T28" fmla="*/ 7 w 23"/>
                        <a:gd name="T29" fmla="*/ 13 h 16"/>
                        <a:gd name="T30" fmla="*/ 8 w 23"/>
                        <a:gd name="T31" fmla="*/ 16 h 16"/>
                        <a:gd name="T32" fmla="*/ 9 w 23"/>
                        <a:gd name="T33" fmla="*/ 14 h 16"/>
                        <a:gd name="T34" fmla="*/ 10 w 23"/>
                        <a:gd name="T35" fmla="*/ 15 h 16"/>
                        <a:gd name="T36" fmla="*/ 12 w 23"/>
                        <a:gd name="T37"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 h="16">
                          <a:moveTo>
                            <a:pt x="12" y="14"/>
                          </a:moveTo>
                          <a:lnTo>
                            <a:pt x="16" y="13"/>
                          </a:lnTo>
                          <a:lnTo>
                            <a:pt x="22" y="6"/>
                          </a:lnTo>
                          <a:lnTo>
                            <a:pt x="23" y="3"/>
                          </a:lnTo>
                          <a:lnTo>
                            <a:pt x="23" y="0"/>
                          </a:lnTo>
                          <a:lnTo>
                            <a:pt x="20" y="0"/>
                          </a:lnTo>
                          <a:lnTo>
                            <a:pt x="12" y="4"/>
                          </a:lnTo>
                          <a:lnTo>
                            <a:pt x="9" y="5"/>
                          </a:lnTo>
                          <a:lnTo>
                            <a:pt x="6" y="7"/>
                          </a:lnTo>
                          <a:lnTo>
                            <a:pt x="6" y="9"/>
                          </a:lnTo>
                          <a:lnTo>
                            <a:pt x="0" y="12"/>
                          </a:lnTo>
                          <a:lnTo>
                            <a:pt x="1" y="13"/>
                          </a:lnTo>
                          <a:lnTo>
                            <a:pt x="5" y="14"/>
                          </a:lnTo>
                          <a:lnTo>
                            <a:pt x="6" y="13"/>
                          </a:lnTo>
                          <a:lnTo>
                            <a:pt x="7" y="13"/>
                          </a:lnTo>
                          <a:lnTo>
                            <a:pt x="8" y="16"/>
                          </a:lnTo>
                          <a:lnTo>
                            <a:pt x="9" y="14"/>
                          </a:lnTo>
                          <a:lnTo>
                            <a:pt x="10" y="15"/>
                          </a:lnTo>
                          <a:lnTo>
                            <a:pt x="12" y="14"/>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03" name="Freeform 1069">
                      <a:extLst>
                        <a:ext uri="{FF2B5EF4-FFF2-40B4-BE49-F238E27FC236}">
                          <a16:creationId xmlns:a16="http://schemas.microsoft.com/office/drawing/2014/main" xmlns="" id="{3B62F142-ED34-6C46-BE43-11181661A2F4}"/>
                        </a:ext>
                      </a:extLst>
                    </p:cNvPr>
                    <p:cNvSpPr/>
                    <p:nvPr/>
                  </p:nvSpPr>
                  <p:spPr>
                    <a:xfrm>
                      <a:off x="2063750" y="1962151"/>
                      <a:ext cx="25400" cy="26988"/>
                    </a:xfrm>
                    <a:custGeom>
                      <a:avLst/>
                      <a:gdLst>
                        <a:gd name="T0" fmla="*/ 10 w 16"/>
                        <a:gd name="T1" fmla="*/ 5 h 17"/>
                        <a:gd name="T2" fmla="*/ 10 w 16"/>
                        <a:gd name="T3" fmla="*/ 4 h 17"/>
                        <a:gd name="T4" fmla="*/ 7 w 16"/>
                        <a:gd name="T5" fmla="*/ 9 h 17"/>
                        <a:gd name="T6" fmla="*/ 8 w 16"/>
                        <a:gd name="T7" fmla="*/ 10 h 17"/>
                        <a:gd name="T8" fmla="*/ 7 w 16"/>
                        <a:gd name="T9" fmla="*/ 12 h 17"/>
                        <a:gd name="T10" fmla="*/ 5 w 16"/>
                        <a:gd name="T11" fmla="*/ 13 h 17"/>
                        <a:gd name="T12" fmla="*/ 6 w 16"/>
                        <a:gd name="T13" fmla="*/ 15 h 17"/>
                        <a:gd name="T14" fmla="*/ 5 w 16"/>
                        <a:gd name="T15" fmla="*/ 17 h 17"/>
                        <a:gd name="T16" fmla="*/ 3 w 16"/>
                        <a:gd name="T17" fmla="*/ 17 h 17"/>
                        <a:gd name="T18" fmla="*/ 2 w 16"/>
                        <a:gd name="T19" fmla="*/ 16 h 17"/>
                        <a:gd name="T20" fmla="*/ 2 w 16"/>
                        <a:gd name="T21" fmla="*/ 13 h 17"/>
                        <a:gd name="T22" fmla="*/ 0 w 16"/>
                        <a:gd name="T23" fmla="*/ 12 h 17"/>
                        <a:gd name="T24" fmla="*/ 0 w 16"/>
                        <a:gd name="T25" fmla="*/ 10 h 17"/>
                        <a:gd name="T26" fmla="*/ 4 w 16"/>
                        <a:gd name="T27" fmla="*/ 5 h 17"/>
                        <a:gd name="T28" fmla="*/ 6 w 16"/>
                        <a:gd name="T29" fmla="*/ 6 h 17"/>
                        <a:gd name="T30" fmla="*/ 7 w 16"/>
                        <a:gd name="T31" fmla="*/ 4 h 17"/>
                        <a:gd name="T32" fmla="*/ 9 w 16"/>
                        <a:gd name="T33" fmla="*/ 4 h 17"/>
                        <a:gd name="T34" fmla="*/ 10 w 16"/>
                        <a:gd name="T35" fmla="*/ 0 h 17"/>
                        <a:gd name="T36" fmla="*/ 15 w 16"/>
                        <a:gd name="T37" fmla="*/ 4 h 17"/>
                        <a:gd name="T38" fmla="*/ 16 w 16"/>
                        <a:gd name="T39" fmla="*/ 8 h 17"/>
                        <a:gd name="T40" fmla="*/ 13 w 16"/>
                        <a:gd name="T41" fmla="*/ 11 h 17"/>
                        <a:gd name="T42" fmla="*/ 13 w 16"/>
                        <a:gd name="T43" fmla="*/ 10 h 17"/>
                        <a:gd name="T44" fmla="*/ 11 w 16"/>
                        <a:gd name="T45" fmla="*/ 9 h 17"/>
                        <a:gd name="T46" fmla="*/ 10 w 16"/>
                        <a:gd name="T47"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 h="17">
                          <a:moveTo>
                            <a:pt x="10" y="5"/>
                          </a:moveTo>
                          <a:lnTo>
                            <a:pt x="10" y="4"/>
                          </a:lnTo>
                          <a:lnTo>
                            <a:pt x="7" y="9"/>
                          </a:lnTo>
                          <a:lnTo>
                            <a:pt x="8" y="10"/>
                          </a:lnTo>
                          <a:lnTo>
                            <a:pt x="7" y="12"/>
                          </a:lnTo>
                          <a:lnTo>
                            <a:pt x="5" y="13"/>
                          </a:lnTo>
                          <a:lnTo>
                            <a:pt x="6" y="15"/>
                          </a:lnTo>
                          <a:lnTo>
                            <a:pt x="5" y="17"/>
                          </a:lnTo>
                          <a:lnTo>
                            <a:pt x="3" y="17"/>
                          </a:lnTo>
                          <a:lnTo>
                            <a:pt x="2" y="16"/>
                          </a:lnTo>
                          <a:lnTo>
                            <a:pt x="2" y="13"/>
                          </a:lnTo>
                          <a:lnTo>
                            <a:pt x="0" y="12"/>
                          </a:lnTo>
                          <a:lnTo>
                            <a:pt x="0" y="10"/>
                          </a:lnTo>
                          <a:lnTo>
                            <a:pt x="4" y="5"/>
                          </a:lnTo>
                          <a:lnTo>
                            <a:pt x="6" y="6"/>
                          </a:lnTo>
                          <a:lnTo>
                            <a:pt x="7" y="4"/>
                          </a:lnTo>
                          <a:lnTo>
                            <a:pt x="9" y="4"/>
                          </a:lnTo>
                          <a:lnTo>
                            <a:pt x="10" y="0"/>
                          </a:lnTo>
                          <a:lnTo>
                            <a:pt x="15" y="4"/>
                          </a:lnTo>
                          <a:lnTo>
                            <a:pt x="16" y="8"/>
                          </a:lnTo>
                          <a:lnTo>
                            <a:pt x="13" y="11"/>
                          </a:lnTo>
                          <a:lnTo>
                            <a:pt x="13" y="10"/>
                          </a:lnTo>
                          <a:lnTo>
                            <a:pt x="11" y="9"/>
                          </a:lnTo>
                          <a:lnTo>
                            <a:pt x="10" y="5"/>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04" name="Freeform 1070">
                      <a:extLst>
                        <a:ext uri="{FF2B5EF4-FFF2-40B4-BE49-F238E27FC236}">
                          <a16:creationId xmlns:a16="http://schemas.microsoft.com/office/drawing/2014/main" xmlns="" id="{95ECA17A-8441-2943-AC1C-DEDBA67080B7}"/>
                        </a:ext>
                      </a:extLst>
                    </p:cNvPr>
                    <p:cNvSpPr/>
                    <p:nvPr/>
                  </p:nvSpPr>
                  <p:spPr>
                    <a:xfrm>
                      <a:off x="2063750" y="1962151"/>
                      <a:ext cx="25400" cy="26988"/>
                    </a:xfrm>
                    <a:custGeom>
                      <a:avLst/>
                      <a:gdLst>
                        <a:gd name="T0" fmla="*/ 10 w 16"/>
                        <a:gd name="T1" fmla="*/ 5 h 17"/>
                        <a:gd name="T2" fmla="*/ 10 w 16"/>
                        <a:gd name="T3" fmla="*/ 4 h 17"/>
                        <a:gd name="T4" fmla="*/ 7 w 16"/>
                        <a:gd name="T5" fmla="*/ 9 h 17"/>
                        <a:gd name="T6" fmla="*/ 8 w 16"/>
                        <a:gd name="T7" fmla="*/ 10 h 17"/>
                        <a:gd name="T8" fmla="*/ 7 w 16"/>
                        <a:gd name="T9" fmla="*/ 12 h 17"/>
                        <a:gd name="T10" fmla="*/ 5 w 16"/>
                        <a:gd name="T11" fmla="*/ 13 h 17"/>
                        <a:gd name="T12" fmla="*/ 6 w 16"/>
                        <a:gd name="T13" fmla="*/ 15 h 17"/>
                        <a:gd name="T14" fmla="*/ 5 w 16"/>
                        <a:gd name="T15" fmla="*/ 17 h 17"/>
                        <a:gd name="T16" fmla="*/ 3 w 16"/>
                        <a:gd name="T17" fmla="*/ 17 h 17"/>
                        <a:gd name="T18" fmla="*/ 2 w 16"/>
                        <a:gd name="T19" fmla="*/ 16 h 17"/>
                        <a:gd name="T20" fmla="*/ 2 w 16"/>
                        <a:gd name="T21" fmla="*/ 13 h 17"/>
                        <a:gd name="T22" fmla="*/ 0 w 16"/>
                        <a:gd name="T23" fmla="*/ 12 h 17"/>
                        <a:gd name="T24" fmla="*/ 0 w 16"/>
                        <a:gd name="T25" fmla="*/ 10 h 17"/>
                        <a:gd name="T26" fmla="*/ 4 w 16"/>
                        <a:gd name="T27" fmla="*/ 5 h 17"/>
                        <a:gd name="T28" fmla="*/ 6 w 16"/>
                        <a:gd name="T29" fmla="*/ 6 h 17"/>
                        <a:gd name="T30" fmla="*/ 7 w 16"/>
                        <a:gd name="T31" fmla="*/ 4 h 17"/>
                        <a:gd name="T32" fmla="*/ 9 w 16"/>
                        <a:gd name="T33" fmla="*/ 4 h 17"/>
                        <a:gd name="T34" fmla="*/ 10 w 16"/>
                        <a:gd name="T35" fmla="*/ 0 h 17"/>
                        <a:gd name="T36" fmla="*/ 15 w 16"/>
                        <a:gd name="T37" fmla="*/ 4 h 17"/>
                        <a:gd name="T38" fmla="*/ 16 w 16"/>
                        <a:gd name="T39" fmla="*/ 8 h 17"/>
                        <a:gd name="T40" fmla="*/ 13 w 16"/>
                        <a:gd name="T41" fmla="*/ 11 h 17"/>
                        <a:gd name="T42" fmla="*/ 13 w 16"/>
                        <a:gd name="T43" fmla="*/ 10 h 17"/>
                        <a:gd name="T44" fmla="*/ 11 w 16"/>
                        <a:gd name="T45" fmla="*/ 9 h 17"/>
                        <a:gd name="T46" fmla="*/ 10 w 16"/>
                        <a:gd name="T47"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 h="17">
                          <a:moveTo>
                            <a:pt x="10" y="5"/>
                          </a:moveTo>
                          <a:lnTo>
                            <a:pt x="10" y="4"/>
                          </a:lnTo>
                          <a:lnTo>
                            <a:pt x="7" y="9"/>
                          </a:lnTo>
                          <a:lnTo>
                            <a:pt x="8" y="10"/>
                          </a:lnTo>
                          <a:lnTo>
                            <a:pt x="7" y="12"/>
                          </a:lnTo>
                          <a:lnTo>
                            <a:pt x="5" y="13"/>
                          </a:lnTo>
                          <a:lnTo>
                            <a:pt x="6" y="15"/>
                          </a:lnTo>
                          <a:lnTo>
                            <a:pt x="5" y="17"/>
                          </a:lnTo>
                          <a:lnTo>
                            <a:pt x="3" y="17"/>
                          </a:lnTo>
                          <a:lnTo>
                            <a:pt x="2" y="16"/>
                          </a:lnTo>
                          <a:lnTo>
                            <a:pt x="2" y="13"/>
                          </a:lnTo>
                          <a:lnTo>
                            <a:pt x="0" y="12"/>
                          </a:lnTo>
                          <a:lnTo>
                            <a:pt x="0" y="10"/>
                          </a:lnTo>
                          <a:lnTo>
                            <a:pt x="4" y="5"/>
                          </a:lnTo>
                          <a:lnTo>
                            <a:pt x="6" y="6"/>
                          </a:lnTo>
                          <a:lnTo>
                            <a:pt x="7" y="4"/>
                          </a:lnTo>
                          <a:lnTo>
                            <a:pt x="9" y="4"/>
                          </a:lnTo>
                          <a:lnTo>
                            <a:pt x="10" y="0"/>
                          </a:lnTo>
                          <a:lnTo>
                            <a:pt x="15" y="4"/>
                          </a:lnTo>
                          <a:lnTo>
                            <a:pt x="16" y="8"/>
                          </a:lnTo>
                          <a:lnTo>
                            <a:pt x="13" y="11"/>
                          </a:lnTo>
                          <a:lnTo>
                            <a:pt x="13" y="10"/>
                          </a:lnTo>
                          <a:lnTo>
                            <a:pt x="11" y="9"/>
                          </a:lnTo>
                          <a:lnTo>
                            <a:pt x="10" y="5"/>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05" name="Freeform 1071">
                      <a:extLst>
                        <a:ext uri="{FF2B5EF4-FFF2-40B4-BE49-F238E27FC236}">
                          <a16:creationId xmlns:a16="http://schemas.microsoft.com/office/drawing/2014/main" xmlns="" id="{048345E1-C201-F94F-92D8-242556A3F107}"/>
                        </a:ext>
                      </a:extLst>
                    </p:cNvPr>
                    <p:cNvSpPr/>
                    <p:nvPr/>
                  </p:nvSpPr>
                  <p:spPr>
                    <a:xfrm>
                      <a:off x="1935164" y="1822969"/>
                      <a:ext cx="120650" cy="155575"/>
                    </a:xfrm>
                    <a:custGeom>
                      <a:avLst/>
                      <a:gdLst>
                        <a:gd name="T0" fmla="*/ 73 w 76"/>
                        <a:gd name="T1" fmla="*/ 48 h 98"/>
                        <a:gd name="T2" fmla="*/ 76 w 76"/>
                        <a:gd name="T3" fmla="*/ 54 h 98"/>
                        <a:gd name="T4" fmla="*/ 70 w 76"/>
                        <a:gd name="T5" fmla="*/ 63 h 98"/>
                        <a:gd name="T6" fmla="*/ 70 w 76"/>
                        <a:gd name="T7" fmla="*/ 68 h 98"/>
                        <a:gd name="T8" fmla="*/ 66 w 76"/>
                        <a:gd name="T9" fmla="*/ 70 h 98"/>
                        <a:gd name="T10" fmla="*/ 68 w 76"/>
                        <a:gd name="T11" fmla="*/ 75 h 98"/>
                        <a:gd name="T12" fmla="*/ 65 w 76"/>
                        <a:gd name="T13" fmla="*/ 80 h 98"/>
                        <a:gd name="T14" fmla="*/ 69 w 76"/>
                        <a:gd name="T15" fmla="*/ 89 h 98"/>
                        <a:gd name="T16" fmla="*/ 65 w 76"/>
                        <a:gd name="T17" fmla="*/ 88 h 98"/>
                        <a:gd name="T18" fmla="*/ 66 w 76"/>
                        <a:gd name="T19" fmla="*/ 95 h 98"/>
                        <a:gd name="T20" fmla="*/ 55 w 76"/>
                        <a:gd name="T21" fmla="*/ 97 h 98"/>
                        <a:gd name="T22" fmla="*/ 53 w 76"/>
                        <a:gd name="T23" fmla="*/ 97 h 98"/>
                        <a:gd name="T24" fmla="*/ 47 w 76"/>
                        <a:gd name="T25" fmla="*/ 96 h 98"/>
                        <a:gd name="T26" fmla="*/ 38 w 76"/>
                        <a:gd name="T27" fmla="*/ 98 h 98"/>
                        <a:gd name="T28" fmla="*/ 31 w 76"/>
                        <a:gd name="T29" fmla="*/ 86 h 98"/>
                        <a:gd name="T30" fmla="*/ 34 w 76"/>
                        <a:gd name="T31" fmla="*/ 83 h 98"/>
                        <a:gd name="T32" fmla="*/ 33 w 76"/>
                        <a:gd name="T33" fmla="*/ 75 h 98"/>
                        <a:gd name="T34" fmla="*/ 38 w 76"/>
                        <a:gd name="T35" fmla="*/ 70 h 98"/>
                        <a:gd name="T36" fmla="*/ 37 w 76"/>
                        <a:gd name="T37" fmla="*/ 69 h 98"/>
                        <a:gd name="T38" fmla="*/ 44 w 76"/>
                        <a:gd name="T39" fmla="*/ 62 h 98"/>
                        <a:gd name="T40" fmla="*/ 53 w 76"/>
                        <a:gd name="T41" fmla="*/ 57 h 98"/>
                        <a:gd name="T42" fmla="*/ 46 w 76"/>
                        <a:gd name="T43" fmla="*/ 56 h 98"/>
                        <a:gd name="T44" fmla="*/ 35 w 76"/>
                        <a:gd name="T45" fmla="*/ 59 h 98"/>
                        <a:gd name="T46" fmla="*/ 18 w 76"/>
                        <a:gd name="T47" fmla="*/ 64 h 98"/>
                        <a:gd name="T48" fmla="*/ 5 w 76"/>
                        <a:gd name="T49" fmla="*/ 68 h 98"/>
                        <a:gd name="T50" fmla="*/ 2 w 76"/>
                        <a:gd name="T51" fmla="*/ 60 h 98"/>
                        <a:gd name="T52" fmla="*/ 10 w 76"/>
                        <a:gd name="T53" fmla="*/ 57 h 98"/>
                        <a:gd name="T54" fmla="*/ 8 w 76"/>
                        <a:gd name="T55" fmla="*/ 50 h 98"/>
                        <a:gd name="T56" fmla="*/ 19 w 76"/>
                        <a:gd name="T57" fmla="*/ 54 h 98"/>
                        <a:gd name="T58" fmla="*/ 18 w 76"/>
                        <a:gd name="T59" fmla="*/ 43 h 98"/>
                        <a:gd name="T60" fmla="*/ 14 w 76"/>
                        <a:gd name="T61" fmla="*/ 39 h 98"/>
                        <a:gd name="T62" fmla="*/ 9 w 76"/>
                        <a:gd name="T63" fmla="*/ 28 h 98"/>
                        <a:gd name="T64" fmla="*/ 12 w 76"/>
                        <a:gd name="T65" fmla="*/ 14 h 98"/>
                        <a:gd name="T66" fmla="*/ 21 w 76"/>
                        <a:gd name="T67" fmla="*/ 16 h 98"/>
                        <a:gd name="T68" fmla="*/ 24 w 76"/>
                        <a:gd name="T69" fmla="*/ 24 h 98"/>
                        <a:gd name="T70" fmla="*/ 32 w 76"/>
                        <a:gd name="T71" fmla="*/ 33 h 98"/>
                        <a:gd name="T72" fmla="*/ 42 w 76"/>
                        <a:gd name="T73" fmla="*/ 43 h 98"/>
                        <a:gd name="T74" fmla="*/ 37 w 76"/>
                        <a:gd name="T75" fmla="*/ 30 h 98"/>
                        <a:gd name="T76" fmla="*/ 32 w 76"/>
                        <a:gd name="T77" fmla="*/ 26 h 98"/>
                        <a:gd name="T78" fmla="*/ 39 w 76"/>
                        <a:gd name="T79" fmla="*/ 22 h 98"/>
                        <a:gd name="T80" fmla="*/ 28 w 76"/>
                        <a:gd name="T81" fmla="*/ 16 h 98"/>
                        <a:gd name="T82" fmla="*/ 29 w 76"/>
                        <a:gd name="T83" fmla="*/ 5 h 98"/>
                        <a:gd name="T84" fmla="*/ 48 w 76"/>
                        <a:gd name="T85" fmla="*/ 7 h 98"/>
                        <a:gd name="T86" fmla="*/ 53 w 76"/>
                        <a:gd name="T87" fmla="*/ 12 h 98"/>
                        <a:gd name="T88" fmla="*/ 56 w 76"/>
                        <a:gd name="T89" fmla="*/ 4 h 98"/>
                        <a:gd name="T90" fmla="*/ 62 w 76"/>
                        <a:gd name="T91" fmla="*/ 0 h 98"/>
                        <a:gd name="T92" fmla="*/ 64 w 76"/>
                        <a:gd name="T93" fmla="*/ 7 h 98"/>
                        <a:gd name="T94" fmla="*/ 73 w 76"/>
                        <a:gd name="T95" fmla="*/ 2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6" h="98">
                          <a:moveTo>
                            <a:pt x="73" y="41"/>
                          </a:moveTo>
                          <a:lnTo>
                            <a:pt x="73" y="42"/>
                          </a:lnTo>
                          <a:lnTo>
                            <a:pt x="73" y="43"/>
                          </a:lnTo>
                          <a:lnTo>
                            <a:pt x="73" y="48"/>
                          </a:lnTo>
                          <a:lnTo>
                            <a:pt x="70" y="51"/>
                          </a:lnTo>
                          <a:lnTo>
                            <a:pt x="69" y="53"/>
                          </a:lnTo>
                          <a:lnTo>
                            <a:pt x="74" y="55"/>
                          </a:lnTo>
                          <a:lnTo>
                            <a:pt x="76" y="54"/>
                          </a:lnTo>
                          <a:lnTo>
                            <a:pt x="76" y="74"/>
                          </a:lnTo>
                          <a:lnTo>
                            <a:pt x="73" y="63"/>
                          </a:lnTo>
                          <a:lnTo>
                            <a:pt x="71" y="62"/>
                          </a:lnTo>
                          <a:lnTo>
                            <a:pt x="70" y="63"/>
                          </a:lnTo>
                          <a:lnTo>
                            <a:pt x="69" y="63"/>
                          </a:lnTo>
                          <a:lnTo>
                            <a:pt x="68" y="65"/>
                          </a:lnTo>
                          <a:lnTo>
                            <a:pt x="70" y="66"/>
                          </a:lnTo>
                          <a:lnTo>
                            <a:pt x="70" y="68"/>
                          </a:lnTo>
                          <a:lnTo>
                            <a:pt x="70" y="69"/>
                          </a:lnTo>
                          <a:lnTo>
                            <a:pt x="69" y="67"/>
                          </a:lnTo>
                          <a:lnTo>
                            <a:pt x="67" y="68"/>
                          </a:lnTo>
                          <a:lnTo>
                            <a:pt x="66" y="70"/>
                          </a:lnTo>
                          <a:lnTo>
                            <a:pt x="69" y="72"/>
                          </a:lnTo>
                          <a:lnTo>
                            <a:pt x="67" y="72"/>
                          </a:lnTo>
                          <a:lnTo>
                            <a:pt x="67" y="74"/>
                          </a:lnTo>
                          <a:lnTo>
                            <a:pt x="68" y="75"/>
                          </a:lnTo>
                          <a:lnTo>
                            <a:pt x="67" y="76"/>
                          </a:lnTo>
                          <a:lnTo>
                            <a:pt x="66" y="74"/>
                          </a:lnTo>
                          <a:lnTo>
                            <a:pt x="64" y="78"/>
                          </a:lnTo>
                          <a:lnTo>
                            <a:pt x="65" y="80"/>
                          </a:lnTo>
                          <a:lnTo>
                            <a:pt x="66" y="79"/>
                          </a:lnTo>
                          <a:lnTo>
                            <a:pt x="71" y="89"/>
                          </a:lnTo>
                          <a:lnTo>
                            <a:pt x="70" y="90"/>
                          </a:lnTo>
                          <a:lnTo>
                            <a:pt x="69" y="89"/>
                          </a:lnTo>
                          <a:lnTo>
                            <a:pt x="67" y="86"/>
                          </a:lnTo>
                          <a:lnTo>
                            <a:pt x="66" y="85"/>
                          </a:lnTo>
                          <a:lnTo>
                            <a:pt x="65" y="86"/>
                          </a:lnTo>
                          <a:lnTo>
                            <a:pt x="65" y="88"/>
                          </a:lnTo>
                          <a:lnTo>
                            <a:pt x="65" y="89"/>
                          </a:lnTo>
                          <a:lnTo>
                            <a:pt x="65" y="91"/>
                          </a:lnTo>
                          <a:lnTo>
                            <a:pt x="66" y="93"/>
                          </a:lnTo>
                          <a:lnTo>
                            <a:pt x="66" y="95"/>
                          </a:lnTo>
                          <a:lnTo>
                            <a:pt x="60" y="96"/>
                          </a:lnTo>
                          <a:lnTo>
                            <a:pt x="60" y="94"/>
                          </a:lnTo>
                          <a:lnTo>
                            <a:pt x="57" y="97"/>
                          </a:lnTo>
                          <a:lnTo>
                            <a:pt x="55" y="97"/>
                          </a:lnTo>
                          <a:lnTo>
                            <a:pt x="54" y="96"/>
                          </a:lnTo>
                          <a:lnTo>
                            <a:pt x="55" y="93"/>
                          </a:lnTo>
                          <a:lnTo>
                            <a:pt x="53" y="94"/>
                          </a:lnTo>
                          <a:lnTo>
                            <a:pt x="53" y="97"/>
                          </a:lnTo>
                          <a:lnTo>
                            <a:pt x="50" y="96"/>
                          </a:lnTo>
                          <a:lnTo>
                            <a:pt x="50" y="93"/>
                          </a:lnTo>
                          <a:lnTo>
                            <a:pt x="49" y="95"/>
                          </a:lnTo>
                          <a:lnTo>
                            <a:pt x="47" y="96"/>
                          </a:lnTo>
                          <a:lnTo>
                            <a:pt x="46" y="94"/>
                          </a:lnTo>
                          <a:lnTo>
                            <a:pt x="47" y="91"/>
                          </a:lnTo>
                          <a:lnTo>
                            <a:pt x="44" y="98"/>
                          </a:lnTo>
                          <a:lnTo>
                            <a:pt x="38" y="98"/>
                          </a:lnTo>
                          <a:lnTo>
                            <a:pt x="34" y="97"/>
                          </a:lnTo>
                          <a:lnTo>
                            <a:pt x="32" y="94"/>
                          </a:lnTo>
                          <a:lnTo>
                            <a:pt x="32" y="88"/>
                          </a:lnTo>
                          <a:lnTo>
                            <a:pt x="31" y="86"/>
                          </a:lnTo>
                          <a:lnTo>
                            <a:pt x="31" y="85"/>
                          </a:lnTo>
                          <a:lnTo>
                            <a:pt x="37" y="84"/>
                          </a:lnTo>
                          <a:lnTo>
                            <a:pt x="39" y="83"/>
                          </a:lnTo>
                          <a:lnTo>
                            <a:pt x="34" y="83"/>
                          </a:lnTo>
                          <a:lnTo>
                            <a:pt x="35" y="79"/>
                          </a:lnTo>
                          <a:lnTo>
                            <a:pt x="31" y="80"/>
                          </a:lnTo>
                          <a:lnTo>
                            <a:pt x="30" y="77"/>
                          </a:lnTo>
                          <a:lnTo>
                            <a:pt x="33" y="75"/>
                          </a:lnTo>
                          <a:lnTo>
                            <a:pt x="30" y="72"/>
                          </a:lnTo>
                          <a:lnTo>
                            <a:pt x="34" y="71"/>
                          </a:lnTo>
                          <a:lnTo>
                            <a:pt x="37" y="72"/>
                          </a:lnTo>
                          <a:lnTo>
                            <a:pt x="38" y="70"/>
                          </a:lnTo>
                          <a:lnTo>
                            <a:pt x="37" y="70"/>
                          </a:lnTo>
                          <a:lnTo>
                            <a:pt x="42" y="69"/>
                          </a:lnTo>
                          <a:lnTo>
                            <a:pt x="42" y="68"/>
                          </a:lnTo>
                          <a:lnTo>
                            <a:pt x="37" y="69"/>
                          </a:lnTo>
                          <a:lnTo>
                            <a:pt x="40" y="66"/>
                          </a:lnTo>
                          <a:lnTo>
                            <a:pt x="40" y="65"/>
                          </a:lnTo>
                          <a:lnTo>
                            <a:pt x="41" y="64"/>
                          </a:lnTo>
                          <a:lnTo>
                            <a:pt x="44" y="62"/>
                          </a:lnTo>
                          <a:lnTo>
                            <a:pt x="44" y="61"/>
                          </a:lnTo>
                          <a:lnTo>
                            <a:pt x="43" y="60"/>
                          </a:lnTo>
                          <a:lnTo>
                            <a:pt x="43" y="58"/>
                          </a:lnTo>
                          <a:lnTo>
                            <a:pt x="53" y="57"/>
                          </a:lnTo>
                          <a:lnTo>
                            <a:pt x="55" y="55"/>
                          </a:lnTo>
                          <a:lnTo>
                            <a:pt x="55" y="54"/>
                          </a:lnTo>
                          <a:lnTo>
                            <a:pt x="53" y="55"/>
                          </a:lnTo>
                          <a:lnTo>
                            <a:pt x="46" y="56"/>
                          </a:lnTo>
                          <a:lnTo>
                            <a:pt x="45" y="55"/>
                          </a:lnTo>
                          <a:lnTo>
                            <a:pt x="43" y="57"/>
                          </a:lnTo>
                          <a:lnTo>
                            <a:pt x="40" y="57"/>
                          </a:lnTo>
                          <a:lnTo>
                            <a:pt x="35" y="59"/>
                          </a:lnTo>
                          <a:lnTo>
                            <a:pt x="34" y="58"/>
                          </a:lnTo>
                          <a:lnTo>
                            <a:pt x="24" y="62"/>
                          </a:lnTo>
                          <a:lnTo>
                            <a:pt x="19" y="62"/>
                          </a:lnTo>
                          <a:lnTo>
                            <a:pt x="18" y="64"/>
                          </a:lnTo>
                          <a:lnTo>
                            <a:pt x="16" y="63"/>
                          </a:lnTo>
                          <a:lnTo>
                            <a:pt x="14" y="65"/>
                          </a:lnTo>
                          <a:lnTo>
                            <a:pt x="7" y="66"/>
                          </a:lnTo>
                          <a:lnTo>
                            <a:pt x="5" y="68"/>
                          </a:lnTo>
                          <a:lnTo>
                            <a:pt x="1" y="66"/>
                          </a:lnTo>
                          <a:lnTo>
                            <a:pt x="0" y="62"/>
                          </a:lnTo>
                          <a:lnTo>
                            <a:pt x="3" y="62"/>
                          </a:lnTo>
                          <a:lnTo>
                            <a:pt x="2" y="60"/>
                          </a:lnTo>
                          <a:lnTo>
                            <a:pt x="3" y="58"/>
                          </a:lnTo>
                          <a:lnTo>
                            <a:pt x="5" y="57"/>
                          </a:lnTo>
                          <a:lnTo>
                            <a:pt x="10" y="59"/>
                          </a:lnTo>
                          <a:lnTo>
                            <a:pt x="10" y="57"/>
                          </a:lnTo>
                          <a:lnTo>
                            <a:pt x="8" y="55"/>
                          </a:lnTo>
                          <a:lnTo>
                            <a:pt x="9" y="53"/>
                          </a:lnTo>
                          <a:lnTo>
                            <a:pt x="7" y="53"/>
                          </a:lnTo>
                          <a:lnTo>
                            <a:pt x="8" y="50"/>
                          </a:lnTo>
                          <a:lnTo>
                            <a:pt x="11" y="47"/>
                          </a:lnTo>
                          <a:lnTo>
                            <a:pt x="13" y="47"/>
                          </a:lnTo>
                          <a:lnTo>
                            <a:pt x="18" y="51"/>
                          </a:lnTo>
                          <a:lnTo>
                            <a:pt x="19" y="54"/>
                          </a:lnTo>
                          <a:lnTo>
                            <a:pt x="22" y="53"/>
                          </a:lnTo>
                          <a:lnTo>
                            <a:pt x="21" y="48"/>
                          </a:lnTo>
                          <a:lnTo>
                            <a:pt x="17" y="45"/>
                          </a:lnTo>
                          <a:lnTo>
                            <a:pt x="18" y="43"/>
                          </a:lnTo>
                          <a:lnTo>
                            <a:pt x="20" y="40"/>
                          </a:lnTo>
                          <a:lnTo>
                            <a:pt x="20" y="39"/>
                          </a:lnTo>
                          <a:lnTo>
                            <a:pt x="14" y="42"/>
                          </a:lnTo>
                          <a:lnTo>
                            <a:pt x="14" y="39"/>
                          </a:lnTo>
                          <a:lnTo>
                            <a:pt x="12" y="35"/>
                          </a:lnTo>
                          <a:lnTo>
                            <a:pt x="12" y="31"/>
                          </a:lnTo>
                          <a:lnTo>
                            <a:pt x="13" y="28"/>
                          </a:lnTo>
                          <a:lnTo>
                            <a:pt x="9" y="28"/>
                          </a:lnTo>
                          <a:lnTo>
                            <a:pt x="9" y="22"/>
                          </a:lnTo>
                          <a:lnTo>
                            <a:pt x="12" y="17"/>
                          </a:lnTo>
                          <a:lnTo>
                            <a:pt x="11" y="17"/>
                          </a:lnTo>
                          <a:lnTo>
                            <a:pt x="12" y="14"/>
                          </a:lnTo>
                          <a:lnTo>
                            <a:pt x="14" y="13"/>
                          </a:lnTo>
                          <a:lnTo>
                            <a:pt x="19" y="15"/>
                          </a:lnTo>
                          <a:lnTo>
                            <a:pt x="20" y="15"/>
                          </a:lnTo>
                          <a:lnTo>
                            <a:pt x="21" y="16"/>
                          </a:lnTo>
                          <a:lnTo>
                            <a:pt x="21" y="19"/>
                          </a:lnTo>
                          <a:lnTo>
                            <a:pt x="22" y="19"/>
                          </a:lnTo>
                          <a:lnTo>
                            <a:pt x="25" y="21"/>
                          </a:lnTo>
                          <a:lnTo>
                            <a:pt x="24" y="24"/>
                          </a:lnTo>
                          <a:lnTo>
                            <a:pt x="29" y="32"/>
                          </a:lnTo>
                          <a:lnTo>
                            <a:pt x="29" y="33"/>
                          </a:lnTo>
                          <a:lnTo>
                            <a:pt x="30" y="34"/>
                          </a:lnTo>
                          <a:lnTo>
                            <a:pt x="32" y="33"/>
                          </a:lnTo>
                          <a:lnTo>
                            <a:pt x="33" y="34"/>
                          </a:lnTo>
                          <a:lnTo>
                            <a:pt x="32" y="36"/>
                          </a:lnTo>
                          <a:lnTo>
                            <a:pt x="39" y="43"/>
                          </a:lnTo>
                          <a:lnTo>
                            <a:pt x="42" y="43"/>
                          </a:lnTo>
                          <a:lnTo>
                            <a:pt x="44" y="41"/>
                          </a:lnTo>
                          <a:lnTo>
                            <a:pt x="45" y="40"/>
                          </a:lnTo>
                          <a:lnTo>
                            <a:pt x="42" y="41"/>
                          </a:lnTo>
                          <a:lnTo>
                            <a:pt x="37" y="30"/>
                          </a:lnTo>
                          <a:lnTo>
                            <a:pt x="41" y="29"/>
                          </a:lnTo>
                          <a:lnTo>
                            <a:pt x="40" y="27"/>
                          </a:lnTo>
                          <a:lnTo>
                            <a:pt x="34" y="28"/>
                          </a:lnTo>
                          <a:lnTo>
                            <a:pt x="32" y="26"/>
                          </a:lnTo>
                          <a:lnTo>
                            <a:pt x="33" y="24"/>
                          </a:lnTo>
                          <a:lnTo>
                            <a:pt x="36" y="24"/>
                          </a:lnTo>
                          <a:lnTo>
                            <a:pt x="37" y="22"/>
                          </a:lnTo>
                          <a:lnTo>
                            <a:pt x="39" y="22"/>
                          </a:lnTo>
                          <a:lnTo>
                            <a:pt x="37" y="21"/>
                          </a:lnTo>
                          <a:lnTo>
                            <a:pt x="35" y="19"/>
                          </a:lnTo>
                          <a:lnTo>
                            <a:pt x="30" y="19"/>
                          </a:lnTo>
                          <a:lnTo>
                            <a:pt x="28" y="16"/>
                          </a:lnTo>
                          <a:lnTo>
                            <a:pt x="25" y="12"/>
                          </a:lnTo>
                          <a:lnTo>
                            <a:pt x="25" y="10"/>
                          </a:lnTo>
                          <a:lnTo>
                            <a:pt x="28" y="9"/>
                          </a:lnTo>
                          <a:lnTo>
                            <a:pt x="29" y="5"/>
                          </a:lnTo>
                          <a:lnTo>
                            <a:pt x="34" y="2"/>
                          </a:lnTo>
                          <a:lnTo>
                            <a:pt x="40" y="3"/>
                          </a:lnTo>
                          <a:lnTo>
                            <a:pt x="44" y="2"/>
                          </a:lnTo>
                          <a:lnTo>
                            <a:pt x="48" y="7"/>
                          </a:lnTo>
                          <a:lnTo>
                            <a:pt x="53" y="9"/>
                          </a:lnTo>
                          <a:lnTo>
                            <a:pt x="53" y="12"/>
                          </a:lnTo>
                          <a:lnTo>
                            <a:pt x="53" y="13"/>
                          </a:lnTo>
                          <a:lnTo>
                            <a:pt x="53" y="12"/>
                          </a:lnTo>
                          <a:lnTo>
                            <a:pt x="56" y="13"/>
                          </a:lnTo>
                          <a:lnTo>
                            <a:pt x="57" y="10"/>
                          </a:lnTo>
                          <a:lnTo>
                            <a:pt x="55" y="5"/>
                          </a:lnTo>
                          <a:lnTo>
                            <a:pt x="56" y="4"/>
                          </a:lnTo>
                          <a:lnTo>
                            <a:pt x="60" y="5"/>
                          </a:lnTo>
                          <a:lnTo>
                            <a:pt x="61" y="1"/>
                          </a:lnTo>
                          <a:lnTo>
                            <a:pt x="57" y="0"/>
                          </a:lnTo>
                          <a:lnTo>
                            <a:pt x="62" y="0"/>
                          </a:lnTo>
                          <a:lnTo>
                            <a:pt x="63" y="3"/>
                          </a:lnTo>
                          <a:lnTo>
                            <a:pt x="66" y="6"/>
                          </a:lnTo>
                          <a:lnTo>
                            <a:pt x="63" y="5"/>
                          </a:lnTo>
                          <a:lnTo>
                            <a:pt x="64" y="7"/>
                          </a:lnTo>
                          <a:lnTo>
                            <a:pt x="69" y="8"/>
                          </a:lnTo>
                          <a:lnTo>
                            <a:pt x="72" y="12"/>
                          </a:lnTo>
                          <a:lnTo>
                            <a:pt x="71" y="23"/>
                          </a:lnTo>
                          <a:lnTo>
                            <a:pt x="73" y="28"/>
                          </a:lnTo>
                          <a:lnTo>
                            <a:pt x="74" y="32"/>
                          </a:lnTo>
                          <a:lnTo>
                            <a:pt x="73" y="38"/>
                          </a:lnTo>
                          <a:lnTo>
                            <a:pt x="73" y="41"/>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06" name="Freeform 1073">
                      <a:extLst>
                        <a:ext uri="{FF2B5EF4-FFF2-40B4-BE49-F238E27FC236}">
                          <a16:creationId xmlns:a16="http://schemas.microsoft.com/office/drawing/2014/main" xmlns="" id="{A92F4E3E-8294-F542-B6E3-712C90A7F45F}"/>
                        </a:ext>
                      </a:extLst>
                    </p:cNvPr>
                    <p:cNvSpPr/>
                    <p:nvPr/>
                  </p:nvSpPr>
                  <p:spPr>
                    <a:xfrm>
                      <a:off x="1939925" y="1738313"/>
                      <a:ext cx="38100" cy="23813"/>
                    </a:xfrm>
                    <a:custGeom>
                      <a:avLst/>
                      <a:gdLst>
                        <a:gd name="T0" fmla="*/ 9 w 24"/>
                        <a:gd name="T1" fmla="*/ 2 h 15"/>
                        <a:gd name="T2" fmla="*/ 12 w 24"/>
                        <a:gd name="T3" fmla="*/ 0 h 15"/>
                        <a:gd name="T4" fmla="*/ 23 w 24"/>
                        <a:gd name="T5" fmla="*/ 9 h 15"/>
                        <a:gd name="T6" fmla="*/ 24 w 24"/>
                        <a:gd name="T7" fmla="*/ 12 h 15"/>
                        <a:gd name="T8" fmla="*/ 19 w 24"/>
                        <a:gd name="T9" fmla="*/ 11 h 15"/>
                        <a:gd name="T10" fmla="*/ 15 w 24"/>
                        <a:gd name="T11" fmla="*/ 13 h 15"/>
                        <a:gd name="T12" fmla="*/ 13 w 24"/>
                        <a:gd name="T13" fmla="*/ 14 h 15"/>
                        <a:gd name="T14" fmla="*/ 7 w 24"/>
                        <a:gd name="T15" fmla="*/ 15 h 15"/>
                        <a:gd name="T16" fmla="*/ 1 w 24"/>
                        <a:gd name="T17" fmla="*/ 7 h 15"/>
                        <a:gd name="T18" fmla="*/ 0 w 24"/>
                        <a:gd name="T19" fmla="*/ 4 h 15"/>
                        <a:gd name="T20" fmla="*/ 5 w 24"/>
                        <a:gd name="T21" fmla="*/ 2 h 15"/>
                        <a:gd name="T22" fmla="*/ 9 w 24"/>
                        <a:gd name="T23"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15">
                          <a:moveTo>
                            <a:pt x="9" y="2"/>
                          </a:moveTo>
                          <a:lnTo>
                            <a:pt x="12" y="0"/>
                          </a:lnTo>
                          <a:lnTo>
                            <a:pt x="23" y="9"/>
                          </a:lnTo>
                          <a:lnTo>
                            <a:pt x="24" y="12"/>
                          </a:lnTo>
                          <a:lnTo>
                            <a:pt x="19" y="11"/>
                          </a:lnTo>
                          <a:lnTo>
                            <a:pt x="15" y="13"/>
                          </a:lnTo>
                          <a:lnTo>
                            <a:pt x="13" y="14"/>
                          </a:lnTo>
                          <a:lnTo>
                            <a:pt x="7" y="15"/>
                          </a:lnTo>
                          <a:lnTo>
                            <a:pt x="1" y="7"/>
                          </a:lnTo>
                          <a:lnTo>
                            <a:pt x="0" y="4"/>
                          </a:lnTo>
                          <a:lnTo>
                            <a:pt x="5" y="2"/>
                          </a:lnTo>
                          <a:lnTo>
                            <a:pt x="9" y="2"/>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07" name="Freeform 1074">
                      <a:extLst>
                        <a:ext uri="{FF2B5EF4-FFF2-40B4-BE49-F238E27FC236}">
                          <a16:creationId xmlns:a16="http://schemas.microsoft.com/office/drawing/2014/main" xmlns="" id="{082B78F5-8AB9-524D-8901-07B785569AC6}"/>
                        </a:ext>
                      </a:extLst>
                    </p:cNvPr>
                    <p:cNvSpPr/>
                    <p:nvPr/>
                  </p:nvSpPr>
                  <p:spPr>
                    <a:xfrm>
                      <a:off x="1939925" y="1738313"/>
                      <a:ext cx="38100" cy="23813"/>
                    </a:xfrm>
                    <a:custGeom>
                      <a:avLst/>
                      <a:gdLst>
                        <a:gd name="T0" fmla="*/ 9 w 24"/>
                        <a:gd name="T1" fmla="*/ 2 h 15"/>
                        <a:gd name="T2" fmla="*/ 12 w 24"/>
                        <a:gd name="T3" fmla="*/ 0 h 15"/>
                        <a:gd name="T4" fmla="*/ 23 w 24"/>
                        <a:gd name="T5" fmla="*/ 9 h 15"/>
                        <a:gd name="T6" fmla="*/ 24 w 24"/>
                        <a:gd name="T7" fmla="*/ 12 h 15"/>
                        <a:gd name="T8" fmla="*/ 19 w 24"/>
                        <a:gd name="T9" fmla="*/ 11 h 15"/>
                        <a:gd name="T10" fmla="*/ 15 w 24"/>
                        <a:gd name="T11" fmla="*/ 13 h 15"/>
                        <a:gd name="T12" fmla="*/ 13 w 24"/>
                        <a:gd name="T13" fmla="*/ 14 h 15"/>
                        <a:gd name="T14" fmla="*/ 7 w 24"/>
                        <a:gd name="T15" fmla="*/ 15 h 15"/>
                        <a:gd name="T16" fmla="*/ 1 w 24"/>
                        <a:gd name="T17" fmla="*/ 7 h 15"/>
                        <a:gd name="T18" fmla="*/ 0 w 24"/>
                        <a:gd name="T19" fmla="*/ 4 h 15"/>
                        <a:gd name="T20" fmla="*/ 5 w 24"/>
                        <a:gd name="T21" fmla="*/ 2 h 15"/>
                        <a:gd name="T22" fmla="*/ 9 w 24"/>
                        <a:gd name="T23"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15">
                          <a:moveTo>
                            <a:pt x="9" y="2"/>
                          </a:moveTo>
                          <a:lnTo>
                            <a:pt x="12" y="0"/>
                          </a:lnTo>
                          <a:lnTo>
                            <a:pt x="23" y="9"/>
                          </a:lnTo>
                          <a:lnTo>
                            <a:pt x="24" y="12"/>
                          </a:lnTo>
                          <a:lnTo>
                            <a:pt x="19" y="11"/>
                          </a:lnTo>
                          <a:lnTo>
                            <a:pt x="15" y="13"/>
                          </a:lnTo>
                          <a:lnTo>
                            <a:pt x="13" y="14"/>
                          </a:lnTo>
                          <a:lnTo>
                            <a:pt x="7" y="15"/>
                          </a:lnTo>
                          <a:lnTo>
                            <a:pt x="1" y="7"/>
                          </a:lnTo>
                          <a:lnTo>
                            <a:pt x="0" y="4"/>
                          </a:lnTo>
                          <a:lnTo>
                            <a:pt x="5" y="2"/>
                          </a:lnTo>
                          <a:lnTo>
                            <a:pt x="9" y="2"/>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08" name="Freeform 1075">
                      <a:extLst>
                        <a:ext uri="{FF2B5EF4-FFF2-40B4-BE49-F238E27FC236}">
                          <a16:creationId xmlns:a16="http://schemas.microsoft.com/office/drawing/2014/main" xmlns="" id="{7C312515-5F9E-6349-8679-C50CAF2301C6}"/>
                        </a:ext>
                      </a:extLst>
                    </p:cNvPr>
                    <p:cNvSpPr/>
                    <p:nvPr/>
                  </p:nvSpPr>
                  <p:spPr>
                    <a:xfrm>
                      <a:off x="1863725" y="1760538"/>
                      <a:ext cx="39688" cy="68263"/>
                    </a:xfrm>
                    <a:custGeom>
                      <a:avLst/>
                      <a:gdLst>
                        <a:gd name="T0" fmla="*/ 14 w 25"/>
                        <a:gd name="T1" fmla="*/ 13 h 43"/>
                        <a:gd name="T2" fmla="*/ 16 w 25"/>
                        <a:gd name="T3" fmla="*/ 16 h 43"/>
                        <a:gd name="T4" fmla="*/ 15 w 25"/>
                        <a:gd name="T5" fmla="*/ 20 h 43"/>
                        <a:gd name="T6" fmla="*/ 15 w 25"/>
                        <a:gd name="T7" fmla="*/ 21 h 43"/>
                        <a:gd name="T8" fmla="*/ 19 w 25"/>
                        <a:gd name="T9" fmla="*/ 23 h 43"/>
                        <a:gd name="T10" fmla="*/ 19 w 25"/>
                        <a:gd name="T11" fmla="*/ 24 h 43"/>
                        <a:gd name="T12" fmla="*/ 24 w 25"/>
                        <a:gd name="T13" fmla="*/ 29 h 43"/>
                        <a:gd name="T14" fmla="*/ 23 w 25"/>
                        <a:gd name="T15" fmla="*/ 31 h 43"/>
                        <a:gd name="T16" fmla="*/ 24 w 25"/>
                        <a:gd name="T17" fmla="*/ 34 h 43"/>
                        <a:gd name="T18" fmla="*/ 25 w 25"/>
                        <a:gd name="T19" fmla="*/ 37 h 43"/>
                        <a:gd name="T20" fmla="*/ 23 w 25"/>
                        <a:gd name="T21" fmla="*/ 40 h 43"/>
                        <a:gd name="T22" fmla="*/ 22 w 25"/>
                        <a:gd name="T23" fmla="*/ 40 h 43"/>
                        <a:gd name="T24" fmla="*/ 21 w 25"/>
                        <a:gd name="T25" fmla="*/ 43 h 43"/>
                        <a:gd name="T26" fmla="*/ 15 w 25"/>
                        <a:gd name="T27" fmla="*/ 38 h 43"/>
                        <a:gd name="T28" fmla="*/ 13 w 25"/>
                        <a:gd name="T29" fmla="*/ 39 h 43"/>
                        <a:gd name="T30" fmla="*/ 5 w 25"/>
                        <a:gd name="T31" fmla="*/ 18 h 43"/>
                        <a:gd name="T32" fmla="*/ 5 w 25"/>
                        <a:gd name="T33" fmla="*/ 16 h 43"/>
                        <a:gd name="T34" fmla="*/ 0 w 25"/>
                        <a:gd name="T35" fmla="*/ 2 h 43"/>
                        <a:gd name="T36" fmla="*/ 1 w 25"/>
                        <a:gd name="T37" fmla="*/ 0 h 43"/>
                        <a:gd name="T38" fmla="*/ 2 w 25"/>
                        <a:gd name="T39" fmla="*/ 1 h 43"/>
                        <a:gd name="T40" fmla="*/ 6 w 25"/>
                        <a:gd name="T41" fmla="*/ 2 h 43"/>
                        <a:gd name="T42" fmla="*/ 9 w 25"/>
                        <a:gd name="T43" fmla="*/ 4 h 43"/>
                        <a:gd name="T44" fmla="*/ 10 w 25"/>
                        <a:gd name="T45" fmla="*/ 7 h 43"/>
                        <a:gd name="T46" fmla="*/ 13 w 25"/>
                        <a:gd name="T47" fmla="*/ 10 h 43"/>
                        <a:gd name="T48" fmla="*/ 14 w 25"/>
                        <a:gd name="T49" fmla="*/ 13 h 43"/>
                        <a:gd name="T50" fmla="*/ 14 w 25"/>
                        <a:gd name="T51" fmla="*/ 1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 h="43">
                          <a:moveTo>
                            <a:pt x="14" y="13"/>
                          </a:moveTo>
                          <a:lnTo>
                            <a:pt x="16" y="16"/>
                          </a:lnTo>
                          <a:lnTo>
                            <a:pt x="15" y="20"/>
                          </a:lnTo>
                          <a:lnTo>
                            <a:pt x="15" y="21"/>
                          </a:lnTo>
                          <a:lnTo>
                            <a:pt x="19" y="23"/>
                          </a:lnTo>
                          <a:lnTo>
                            <a:pt x="19" y="24"/>
                          </a:lnTo>
                          <a:lnTo>
                            <a:pt x="24" y="29"/>
                          </a:lnTo>
                          <a:lnTo>
                            <a:pt x="23" y="31"/>
                          </a:lnTo>
                          <a:lnTo>
                            <a:pt x="24" y="34"/>
                          </a:lnTo>
                          <a:lnTo>
                            <a:pt x="25" y="37"/>
                          </a:lnTo>
                          <a:lnTo>
                            <a:pt x="23" y="40"/>
                          </a:lnTo>
                          <a:lnTo>
                            <a:pt x="22" y="40"/>
                          </a:lnTo>
                          <a:lnTo>
                            <a:pt x="21" y="43"/>
                          </a:lnTo>
                          <a:lnTo>
                            <a:pt x="15" y="38"/>
                          </a:lnTo>
                          <a:lnTo>
                            <a:pt x="13" y="39"/>
                          </a:lnTo>
                          <a:lnTo>
                            <a:pt x="5" y="18"/>
                          </a:lnTo>
                          <a:lnTo>
                            <a:pt x="5" y="16"/>
                          </a:lnTo>
                          <a:lnTo>
                            <a:pt x="0" y="2"/>
                          </a:lnTo>
                          <a:lnTo>
                            <a:pt x="1" y="0"/>
                          </a:lnTo>
                          <a:lnTo>
                            <a:pt x="2" y="1"/>
                          </a:lnTo>
                          <a:lnTo>
                            <a:pt x="6" y="2"/>
                          </a:lnTo>
                          <a:lnTo>
                            <a:pt x="9" y="4"/>
                          </a:lnTo>
                          <a:lnTo>
                            <a:pt x="10" y="7"/>
                          </a:lnTo>
                          <a:lnTo>
                            <a:pt x="13" y="10"/>
                          </a:lnTo>
                          <a:lnTo>
                            <a:pt x="14" y="13"/>
                          </a:lnTo>
                          <a:lnTo>
                            <a:pt x="14" y="13"/>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09" name="Freeform 1076">
                      <a:extLst>
                        <a:ext uri="{FF2B5EF4-FFF2-40B4-BE49-F238E27FC236}">
                          <a16:creationId xmlns:a16="http://schemas.microsoft.com/office/drawing/2014/main" xmlns="" id="{D8068C46-9F04-DD41-BFE7-212E05D980F8}"/>
                        </a:ext>
                      </a:extLst>
                    </p:cNvPr>
                    <p:cNvSpPr/>
                    <p:nvPr/>
                  </p:nvSpPr>
                  <p:spPr>
                    <a:xfrm>
                      <a:off x="1863725" y="1760538"/>
                      <a:ext cx="39688" cy="68263"/>
                    </a:xfrm>
                    <a:custGeom>
                      <a:avLst/>
                      <a:gdLst>
                        <a:gd name="T0" fmla="*/ 14 w 25"/>
                        <a:gd name="T1" fmla="*/ 13 h 43"/>
                        <a:gd name="T2" fmla="*/ 16 w 25"/>
                        <a:gd name="T3" fmla="*/ 16 h 43"/>
                        <a:gd name="T4" fmla="*/ 15 w 25"/>
                        <a:gd name="T5" fmla="*/ 20 h 43"/>
                        <a:gd name="T6" fmla="*/ 15 w 25"/>
                        <a:gd name="T7" fmla="*/ 21 h 43"/>
                        <a:gd name="T8" fmla="*/ 19 w 25"/>
                        <a:gd name="T9" fmla="*/ 23 h 43"/>
                        <a:gd name="T10" fmla="*/ 19 w 25"/>
                        <a:gd name="T11" fmla="*/ 24 h 43"/>
                        <a:gd name="T12" fmla="*/ 24 w 25"/>
                        <a:gd name="T13" fmla="*/ 29 h 43"/>
                        <a:gd name="T14" fmla="*/ 23 w 25"/>
                        <a:gd name="T15" fmla="*/ 31 h 43"/>
                        <a:gd name="T16" fmla="*/ 24 w 25"/>
                        <a:gd name="T17" fmla="*/ 34 h 43"/>
                        <a:gd name="T18" fmla="*/ 25 w 25"/>
                        <a:gd name="T19" fmla="*/ 37 h 43"/>
                        <a:gd name="T20" fmla="*/ 23 w 25"/>
                        <a:gd name="T21" fmla="*/ 40 h 43"/>
                        <a:gd name="T22" fmla="*/ 22 w 25"/>
                        <a:gd name="T23" fmla="*/ 40 h 43"/>
                        <a:gd name="T24" fmla="*/ 21 w 25"/>
                        <a:gd name="T25" fmla="*/ 43 h 43"/>
                        <a:gd name="T26" fmla="*/ 15 w 25"/>
                        <a:gd name="T27" fmla="*/ 38 h 43"/>
                        <a:gd name="T28" fmla="*/ 13 w 25"/>
                        <a:gd name="T29" fmla="*/ 39 h 43"/>
                        <a:gd name="T30" fmla="*/ 5 w 25"/>
                        <a:gd name="T31" fmla="*/ 18 h 43"/>
                        <a:gd name="T32" fmla="*/ 5 w 25"/>
                        <a:gd name="T33" fmla="*/ 16 h 43"/>
                        <a:gd name="T34" fmla="*/ 0 w 25"/>
                        <a:gd name="T35" fmla="*/ 2 h 43"/>
                        <a:gd name="T36" fmla="*/ 1 w 25"/>
                        <a:gd name="T37" fmla="*/ 0 h 43"/>
                        <a:gd name="T38" fmla="*/ 2 w 25"/>
                        <a:gd name="T39" fmla="*/ 1 h 43"/>
                        <a:gd name="T40" fmla="*/ 6 w 25"/>
                        <a:gd name="T41" fmla="*/ 2 h 43"/>
                        <a:gd name="T42" fmla="*/ 9 w 25"/>
                        <a:gd name="T43" fmla="*/ 4 h 43"/>
                        <a:gd name="T44" fmla="*/ 10 w 25"/>
                        <a:gd name="T45" fmla="*/ 7 h 43"/>
                        <a:gd name="T46" fmla="*/ 13 w 25"/>
                        <a:gd name="T47" fmla="*/ 10 h 43"/>
                        <a:gd name="T48" fmla="*/ 14 w 25"/>
                        <a:gd name="T49" fmla="*/ 13 h 43"/>
                        <a:gd name="T50" fmla="*/ 14 w 25"/>
                        <a:gd name="T51" fmla="*/ 1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 h="43">
                          <a:moveTo>
                            <a:pt x="14" y="13"/>
                          </a:moveTo>
                          <a:lnTo>
                            <a:pt x="16" y="16"/>
                          </a:lnTo>
                          <a:lnTo>
                            <a:pt x="15" y="20"/>
                          </a:lnTo>
                          <a:lnTo>
                            <a:pt x="15" y="21"/>
                          </a:lnTo>
                          <a:lnTo>
                            <a:pt x="19" y="23"/>
                          </a:lnTo>
                          <a:lnTo>
                            <a:pt x="19" y="24"/>
                          </a:lnTo>
                          <a:lnTo>
                            <a:pt x="24" y="29"/>
                          </a:lnTo>
                          <a:lnTo>
                            <a:pt x="23" y="31"/>
                          </a:lnTo>
                          <a:lnTo>
                            <a:pt x="24" y="34"/>
                          </a:lnTo>
                          <a:lnTo>
                            <a:pt x="25" y="37"/>
                          </a:lnTo>
                          <a:lnTo>
                            <a:pt x="23" y="40"/>
                          </a:lnTo>
                          <a:lnTo>
                            <a:pt x="22" y="40"/>
                          </a:lnTo>
                          <a:lnTo>
                            <a:pt x="21" y="43"/>
                          </a:lnTo>
                          <a:lnTo>
                            <a:pt x="15" y="38"/>
                          </a:lnTo>
                          <a:lnTo>
                            <a:pt x="13" y="39"/>
                          </a:lnTo>
                          <a:lnTo>
                            <a:pt x="5" y="18"/>
                          </a:lnTo>
                          <a:lnTo>
                            <a:pt x="5" y="16"/>
                          </a:lnTo>
                          <a:lnTo>
                            <a:pt x="0" y="2"/>
                          </a:lnTo>
                          <a:lnTo>
                            <a:pt x="1" y="0"/>
                          </a:lnTo>
                          <a:lnTo>
                            <a:pt x="2" y="1"/>
                          </a:lnTo>
                          <a:lnTo>
                            <a:pt x="6" y="2"/>
                          </a:lnTo>
                          <a:lnTo>
                            <a:pt x="9" y="4"/>
                          </a:lnTo>
                          <a:lnTo>
                            <a:pt x="10" y="7"/>
                          </a:lnTo>
                          <a:lnTo>
                            <a:pt x="13" y="10"/>
                          </a:lnTo>
                          <a:lnTo>
                            <a:pt x="14" y="13"/>
                          </a:lnTo>
                          <a:lnTo>
                            <a:pt x="14" y="13"/>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10" name="Freeform 1077">
                      <a:extLst>
                        <a:ext uri="{FF2B5EF4-FFF2-40B4-BE49-F238E27FC236}">
                          <a16:creationId xmlns:a16="http://schemas.microsoft.com/office/drawing/2014/main" xmlns="" id="{EF238809-B6E3-C440-8844-AB9398C892EA}"/>
                        </a:ext>
                      </a:extLst>
                    </p:cNvPr>
                    <p:cNvSpPr/>
                    <p:nvPr/>
                  </p:nvSpPr>
                  <p:spPr>
                    <a:xfrm>
                      <a:off x="1893888" y="1871663"/>
                      <a:ext cx="36513" cy="34925"/>
                    </a:xfrm>
                    <a:custGeom>
                      <a:avLst/>
                      <a:gdLst>
                        <a:gd name="T0" fmla="*/ 10 w 23"/>
                        <a:gd name="T1" fmla="*/ 4 h 22"/>
                        <a:gd name="T2" fmla="*/ 11 w 23"/>
                        <a:gd name="T3" fmla="*/ 5 h 22"/>
                        <a:gd name="T4" fmla="*/ 11 w 23"/>
                        <a:gd name="T5" fmla="*/ 3 h 22"/>
                        <a:gd name="T6" fmla="*/ 15 w 23"/>
                        <a:gd name="T7" fmla="*/ 6 h 22"/>
                        <a:gd name="T8" fmla="*/ 15 w 23"/>
                        <a:gd name="T9" fmla="*/ 9 h 22"/>
                        <a:gd name="T10" fmla="*/ 19 w 23"/>
                        <a:gd name="T11" fmla="*/ 11 h 22"/>
                        <a:gd name="T12" fmla="*/ 23 w 23"/>
                        <a:gd name="T13" fmla="*/ 16 h 22"/>
                        <a:gd name="T14" fmla="*/ 21 w 23"/>
                        <a:gd name="T15" fmla="*/ 19 h 22"/>
                        <a:gd name="T16" fmla="*/ 14 w 23"/>
                        <a:gd name="T17" fmla="*/ 22 h 22"/>
                        <a:gd name="T18" fmla="*/ 5 w 23"/>
                        <a:gd name="T19" fmla="*/ 21 h 22"/>
                        <a:gd name="T20" fmla="*/ 3 w 23"/>
                        <a:gd name="T21" fmla="*/ 15 h 22"/>
                        <a:gd name="T22" fmla="*/ 4 w 23"/>
                        <a:gd name="T23" fmla="*/ 14 h 22"/>
                        <a:gd name="T24" fmla="*/ 4 w 23"/>
                        <a:gd name="T25" fmla="*/ 9 h 22"/>
                        <a:gd name="T26" fmla="*/ 2 w 23"/>
                        <a:gd name="T27" fmla="*/ 11 h 22"/>
                        <a:gd name="T28" fmla="*/ 2 w 23"/>
                        <a:gd name="T29" fmla="*/ 11 h 22"/>
                        <a:gd name="T30" fmla="*/ 2 w 23"/>
                        <a:gd name="T31" fmla="*/ 8 h 22"/>
                        <a:gd name="T32" fmla="*/ 0 w 23"/>
                        <a:gd name="T33" fmla="*/ 7 h 22"/>
                        <a:gd name="T34" fmla="*/ 0 w 23"/>
                        <a:gd name="T35" fmla="*/ 5 h 22"/>
                        <a:gd name="T36" fmla="*/ 2 w 23"/>
                        <a:gd name="T37" fmla="*/ 3 h 22"/>
                        <a:gd name="T38" fmla="*/ 7 w 23"/>
                        <a:gd name="T39" fmla="*/ 0 h 22"/>
                        <a:gd name="T40" fmla="*/ 10 w 23"/>
                        <a:gd name="T41" fmla="*/ 0 h 22"/>
                        <a:gd name="T42" fmla="*/ 10 w 23"/>
                        <a:gd name="T43" fmla="*/ 3 h 22"/>
                        <a:gd name="T44" fmla="*/ 10 w 23"/>
                        <a:gd name="T45"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22">
                          <a:moveTo>
                            <a:pt x="10" y="4"/>
                          </a:moveTo>
                          <a:lnTo>
                            <a:pt x="11" y="5"/>
                          </a:lnTo>
                          <a:lnTo>
                            <a:pt x="11" y="3"/>
                          </a:lnTo>
                          <a:lnTo>
                            <a:pt x="15" y="6"/>
                          </a:lnTo>
                          <a:lnTo>
                            <a:pt x="15" y="9"/>
                          </a:lnTo>
                          <a:lnTo>
                            <a:pt x="19" y="11"/>
                          </a:lnTo>
                          <a:lnTo>
                            <a:pt x="23" y="16"/>
                          </a:lnTo>
                          <a:lnTo>
                            <a:pt x="21" y="19"/>
                          </a:lnTo>
                          <a:lnTo>
                            <a:pt x="14" y="22"/>
                          </a:lnTo>
                          <a:lnTo>
                            <a:pt x="5" y="21"/>
                          </a:lnTo>
                          <a:lnTo>
                            <a:pt x="3" y="15"/>
                          </a:lnTo>
                          <a:lnTo>
                            <a:pt x="4" y="14"/>
                          </a:lnTo>
                          <a:lnTo>
                            <a:pt x="4" y="9"/>
                          </a:lnTo>
                          <a:lnTo>
                            <a:pt x="2" y="11"/>
                          </a:lnTo>
                          <a:lnTo>
                            <a:pt x="2" y="11"/>
                          </a:lnTo>
                          <a:lnTo>
                            <a:pt x="2" y="8"/>
                          </a:lnTo>
                          <a:lnTo>
                            <a:pt x="0" y="7"/>
                          </a:lnTo>
                          <a:lnTo>
                            <a:pt x="0" y="5"/>
                          </a:lnTo>
                          <a:lnTo>
                            <a:pt x="2" y="3"/>
                          </a:lnTo>
                          <a:lnTo>
                            <a:pt x="7" y="0"/>
                          </a:lnTo>
                          <a:lnTo>
                            <a:pt x="10" y="0"/>
                          </a:lnTo>
                          <a:lnTo>
                            <a:pt x="10" y="3"/>
                          </a:lnTo>
                          <a:lnTo>
                            <a:pt x="10" y="4"/>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11" name="Freeform 1078">
                      <a:extLst>
                        <a:ext uri="{FF2B5EF4-FFF2-40B4-BE49-F238E27FC236}">
                          <a16:creationId xmlns:a16="http://schemas.microsoft.com/office/drawing/2014/main" xmlns="" id="{1EF9FE94-415B-094E-8051-34E3A69C5F99}"/>
                        </a:ext>
                      </a:extLst>
                    </p:cNvPr>
                    <p:cNvSpPr/>
                    <p:nvPr/>
                  </p:nvSpPr>
                  <p:spPr>
                    <a:xfrm>
                      <a:off x="1893888" y="1871663"/>
                      <a:ext cx="36513" cy="34925"/>
                    </a:xfrm>
                    <a:custGeom>
                      <a:avLst/>
                      <a:gdLst>
                        <a:gd name="T0" fmla="*/ 10 w 23"/>
                        <a:gd name="T1" fmla="*/ 4 h 22"/>
                        <a:gd name="T2" fmla="*/ 11 w 23"/>
                        <a:gd name="T3" fmla="*/ 5 h 22"/>
                        <a:gd name="T4" fmla="*/ 11 w 23"/>
                        <a:gd name="T5" fmla="*/ 3 h 22"/>
                        <a:gd name="T6" fmla="*/ 15 w 23"/>
                        <a:gd name="T7" fmla="*/ 6 h 22"/>
                        <a:gd name="T8" fmla="*/ 15 w 23"/>
                        <a:gd name="T9" fmla="*/ 9 h 22"/>
                        <a:gd name="T10" fmla="*/ 19 w 23"/>
                        <a:gd name="T11" fmla="*/ 11 h 22"/>
                        <a:gd name="T12" fmla="*/ 23 w 23"/>
                        <a:gd name="T13" fmla="*/ 16 h 22"/>
                        <a:gd name="T14" fmla="*/ 21 w 23"/>
                        <a:gd name="T15" fmla="*/ 19 h 22"/>
                        <a:gd name="T16" fmla="*/ 14 w 23"/>
                        <a:gd name="T17" fmla="*/ 22 h 22"/>
                        <a:gd name="T18" fmla="*/ 5 w 23"/>
                        <a:gd name="T19" fmla="*/ 21 h 22"/>
                        <a:gd name="T20" fmla="*/ 3 w 23"/>
                        <a:gd name="T21" fmla="*/ 15 h 22"/>
                        <a:gd name="T22" fmla="*/ 4 w 23"/>
                        <a:gd name="T23" fmla="*/ 14 h 22"/>
                        <a:gd name="T24" fmla="*/ 4 w 23"/>
                        <a:gd name="T25" fmla="*/ 9 h 22"/>
                        <a:gd name="T26" fmla="*/ 2 w 23"/>
                        <a:gd name="T27" fmla="*/ 11 h 22"/>
                        <a:gd name="T28" fmla="*/ 2 w 23"/>
                        <a:gd name="T29" fmla="*/ 11 h 22"/>
                        <a:gd name="T30" fmla="*/ 2 w 23"/>
                        <a:gd name="T31" fmla="*/ 8 h 22"/>
                        <a:gd name="T32" fmla="*/ 0 w 23"/>
                        <a:gd name="T33" fmla="*/ 7 h 22"/>
                        <a:gd name="T34" fmla="*/ 0 w 23"/>
                        <a:gd name="T35" fmla="*/ 5 h 22"/>
                        <a:gd name="T36" fmla="*/ 2 w 23"/>
                        <a:gd name="T37" fmla="*/ 3 h 22"/>
                        <a:gd name="T38" fmla="*/ 7 w 23"/>
                        <a:gd name="T39" fmla="*/ 0 h 22"/>
                        <a:gd name="T40" fmla="*/ 10 w 23"/>
                        <a:gd name="T41" fmla="*/ 0 h 22"/>
                        <a:gd name="T42" fmla="*/ 10 w 23"/>
                        <a:gd name="T43" fmla="*/ 3 h 22"/>
                        <a:gd name="T44" fmla="*/ 10 w 23"/>
                        <a:gd name="T45"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22">
                          <a:moveTo>
                            <a:pt x="10" y="4"/>
                          </a:moveTo>
                          <a:lnTo>
                            <a:pt x="11" y="5"/>
                          </a:lnTo>
                          <a:lnTo>
                            <a:pt x="11" y="3"/>
                          </a:lnTo>
                          <a:lnTo>
                            <a:pt x="15" y="6"/>
                          </a:lnTo>
                          <a:lnTo>
                            <a:pt x="15" y="9"/>
                          </a:lnTo>
                          <a:lnTo>
                            <a:pt x="19" y="11"/>
                          </a:lnTo>
                          <a:lnTo>
                            <a:pt x="23" y="16"/>
                          </a:lnTo>
                          <a:lnTo>
                            <a:pt x="21" y="19"/>
                          </a:lnTo>
                          <a:lnTo>
                            <a:pt x="14" y="22"/>
                          </a:lnTo>
                          <a:lnTo>
                            <a:pt x="5" y="21"/>
                          </a:lnTo>
                          <a:lnTo>
                            <a:pt x="3" y="15"/>
                          </a:lnTo>
                          <a:lnTo>
                            <a:pt x="4" y="14"/>
                          </a:lnTo>
                          <a:lnTo>
                            <a:pt x="4" y="9"/>
                          </a:lnTo>
                          <a:lnTo>
                            <a:pt x="2" y="11"/>
                          </a:lnTo>
                          <a:lnTo>
                            <a:pt x="2" y="11"/>
                          </a:lnTo>
                          <a:lnTo>
                            <a:pt x="2" y="8"/>
                          </a:lnTo>
                          <a:lnTo>
                            <a:pt x="0" y="7"/>
                          </a:lnTo>
                          <a:lnTo>
                            <a:pt x="0" y="5"/>
                          </a:lnTo>
                          <a:lnTo>
                            <a:pt x="2" y="3"/>
                          </a:lnTo>
                          <a:lnTo>
                            <a:pt x="7" y="0"/>
                          </a:lnTo>
                          <a:lnTo>
                            <a:pt x="10" y="0"/>
                          </a:lnTo>
                          <a:lnTo>
                            <a:pt x="10" y="3"/>
                          </a:lnTo>
                          <a:lnTo>
                            <a:pt x="10" y="4"/>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12" name="Freeform 1079">
                      <a:extLst>
                        <a:ext uri="{FF2B5EF4-FFF2-40B4-BE49-F238E27FC236}">
                          <a16:creationId xmlns:a16="http://schemas.microsoft.com/office/drawing/2014/main" xmlns="" id="{BC8CCA4E-B16D-6D47-8899-FDA2BD77BA80}"/>
                        </a:ext>
                      </a:extLst>
                    </p:cNvPr>
                    <p:cNvSpPr/>
                    <p:nvPr/>
                  </p:nvSpPr>
                  <p:spPr>
                    <a:xfrm>
                      <a:off x="1898650" y="1903413"/>
                      <a:ext cx="42863" cy="26988"/>
                    </a:xfrm>
                    <a:custGeom>
                      <a:avLst/>
                      <a:gdLst>
                        <a:gd name="T0" fmla="*/ 20 w 27"/>
                        <a:gd name="T1" fmla="*/ 1 h 17"/>
                        <a:gd name="T2" fmla="*/ 24 w 27"/>
                        <a:gd name="T3" fmla="*/ 1 h 17"/>
                        <a:gd name="T4" fmla="*/ 25 w 27"/>
                        <a:gd name="T5" fmla="*/ 4 h 17"/>
                        <a:gd name="T6" fmla="*/ 27 w 27"/>
                        <a:gd name="T7" fmla="*/ 6 h 17"/>
                        <a:gd name="T8" fmla="*/ 27 w 27"/>
                        <a:gd name="T9" fmla="*/ 10 h 17"/>
                        <a:gd name="T10" fmla="*/ 26 w 27"/>
                        <a:gd name="T11" fmla="*/ 12 h 17"/>
                        <a:gd name="T12" fmla="*/ 16 w 27"/>
                        <a:gd name="T13" fmla="*/ 17 h 17"/>
                        <a:gd name="T14" fmla="*/ 7 w 27"/>
                        <a:gd name="T15" fmla="*/ 17 h 17"/>
                        <a:gd name="T16" fmla="*/ 7 w 27"/>
                        <a:gd name="T17" fmla="*/ 16 h 17"/>
                        <a:gd name="T18" fmla="*/ 6 w 27"/>
                        <a:gd name="T19" fmla="*/ 15 h 17"/>
                        <a:gd name="T20" fmla="*/ 5 w 27"/>
                        <a:gd name="T21" fmla="*/ 17 h 17"/>
                        <a:gd name="T22" fmla="*/ 3 w 27"/>
                        <a:gd name="T23" fmla="*/ 15 h 17"/>
                        <a:gd name="T24" fmla="*/ 1 w 27"/>
                        <a:gd name="T25" fmla="*/ 14 h 17"/>
                        <a:gd name="T26" fmla="*/ 0 w 27"/>
                        <a:gd name="T27" fmla="*/ 10 h 17"/>
                        <a:gd name="T28" fmla="*/ 1 w 27"/>
                        <a:gd name="T29" fmla="*/ 9 h 17"/>
                        <a:gd name="T30" fmla="*/ 1 w 27"/>
                        <a:gd name="T31" fmla="*/ 6 h 17"/>
                        <a:gd name="T32" fmla="*/ 7 w 27"/>
                        <a:gd name="T33" fmla="*/ 6 h 17"/>
                        <a:gd name="T34" fmla="*/ 19 w 27"/>
                        <a:gd name="T35" fmla="*/ 0 h 17"/>
                        <a:gd name="T36" fmla="*/ 20 w 27"/>
                        <a:gd name="T37"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17">
                          <a:moveTo>
                            <a:pt x="20" y="1"/>
                          </a:moveTo>
                          <a:lnTo>
                            <a:pt x="24" y="1"/>
                          </a:lnTo>
                          <a:lnTo>
                            <a:pt x="25" y="4"/>
                          </a:lnTo>
                          <a:lnTo>
                            <a:pt x="27" y="6"/>
                          </a:lnTo>
                          <a:lnTo>
                            <a:pt x="27" y="10"/>
                          </a:lnTo>
                          <a:lnTo>
                            <a:pt x="26" y="12"/>
                          </a:lnTo>
                          <a:lnTo>
                            <a:pt x="16" y="17"/>
                          </a:lnTo>
                          <a:lnTo>
                            <a:pt x="7" y="17"/>
                          </a:lnTo>
                          <a:lnTo>
                            <a:pt x="7" y="16"/>
                          </a:lnTo>
                          <a:lnTo>
                            <a:pt x="6" y="15"/>
                          </a:lnTo>
                          <a:lnTo>
                            <a:pt x="5" y="17"/>
                          </a:lnTo>
                          <a:lnTo>
                            <a:pt x="3" y="15"/>
                          </a:lnTo>
                          <a:lnTo>
                            <a:pt x="1" y="14"/>
                          </a:lnTo>
                          <a:lnTo>
                            <a:pt x="0" y="10"/>
                          </a:lnTo>
                          <a:lnTo>
                            <a:pt x="1" y="9"/>
                          </a:lnTo>
                          <a:lnTo>
                            <a:pt x="1" y="6"/>
                          </a:lnTo>
                          <a:lnTo>
                            <a:pt x="7" y="6"/>
                          </a:lnTo>
                          <a:lnTo>
                            <a:pt x="19" y="0"/>
                          </a:lnTo>
                          <a:lnTo>
                            <a:pt x="20" y="1"/>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13" name="Freeform 1080">
                      <a:extLst>
                        <a:ext uri="{FF2B5EF4-FFF2-40B4-BE49-F238E27FC236}">
                          <a16:creationId xmlns:a16="http://schemas.microsoft.com/office/drawing/2014/main" xmlns="" id="{75A928DB-8513-0C4D-9314-F74B10EDC8BA}"/>
                        </a:ext>
                      </a:extLst>
                    </p:cNvPr>
                    <p:cNvSpPr/>
                    <p:nvPr/>
                  </p:nvSpPr>
                  <p:spPr>
                    <a:xfrm>
                      <a:off x="1898650" y="1903413"/>
                      <a:ext cx="42863" cy="26988"/>
                    </a:xfrm>
                    <a:custGeom>
                      <a:avLst/>
                      <a:gdLst>
                        <a:gd name="T0" fmla="*/ 20 w 27"/>
                        <a:gd name="T1" fmla="*/ 1 h 17"/>
                        <a:gd name="T2" fmla="*/ 24 w 27"/>
                        <a:gd name="T3" fmla="*/ 1 h 17"/>
                        <a:gd name="T4" fmla="*/ 25 w 27"/>
                        <a:gd name="T5" fmla="*/ 4 h 17"/>
                        <a:gd name="T6" fmla="*/ 27 w 27"/>
                        <a:gd name="T7" fmla="*/ 6 h 17"/>
                        <a:gd name="T8" fmla="*/ 27 w 27"/>
                        <a:gd name="T9" fmla="*/ 10 h 17"/>
                        <a:gd name="T10" fmla="*/ 26 w 27"/>
                        <a:gd name="T11" fmla="*/ 12 h 17"/>
                        <a:gd name="T12" fmla="*/ 16 w 27"/>
                        <a:gd name="T13" fmla="*/ 17 h 17"/>
                        <a:gd name="T14" fmla="*/ 7 w 27"/>
                        <a:gd name="T15" fmla="*/ 17 h 17"/>
                        <a:gd name="T16" fmla="*/ 7 w 27"/>
                        <a:gd name="T17" fmla="*/ 16 h 17"/>
                        <a:gd name="T18" fmla="*/ 6 w 27"/>
                        <a:gd name="T19" fmla="*/ 15 h 17"/>
                        <a:gd name="T20" fmla="*/ 5 w 27"/>
                        <a:gd name="T21" fmla="*/ 17 h 17"/>
                        <a:gd name="T22" fmla="*/ 3 w 27"/>
                        <a:gd name="T23" fmla="*/ 15 h 17"/>
                        <a:gd name="T24" fmla="*/ 1 w 27"/>
                        <a:gd name="T25" fmla="*/ 14 h 17"/>
                        <a:gd name="T26" fmla="*/ 0 w 27"/>
                        <a:gd name="T27" fmla="*/ 10 h 17"/>
                        <a:gd name="T28" fmla="*/ 1 w 27"/>
                        <a:gd name="T29" fmla="*/ 9 h 17"/>
                        <a:gd name="T30" fmla="*/ 1 w 27"/>
                        <a:gd name="T31" fmla="*/ 6 h 17"/>
                        <a:gd name="T32" fmla="*/ 7 w 27"/>
                        <a:gd name="T33" fmla="*/ 6 h 17"/>
                        <a:gd name="T34" fmla="*/ 19 w 27"/>
                        <a:gd name="T35" fmla="*/ 0 h 17"/>
                        <a:gd name="T36" fmla="*/ 20 w 27"/>
                        <a:gd name="T37"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17">
                          <a:moveTo>
                            <a:pt x="20" y="1"/>
                          </a:moveTo>
                          <a:lnTo>
                            <a:pt x="24" y="1"/>
                          </a:lnTo>
                          <a:lnTo>
                            <a:pt x="25" y="4"/>
                          </a:lnTo>
                          <a:lnTo>
                            <a:pt x="27" y="6"/>
                          </a:lnTo>
                          <a:lnTo>
                            <a:pt x="27" y="10"/>
                          </a:lnTo>
                          <a:lnTo>
                            <a:pt x="26" y="12"/>
                          </a:lnTo>
                          <a:lnTo>
                            <a:pt x="16" y="17"/>
                          </a:lnTo>
                          <a:lnTo>
                            <a:pt x="7" y="17"/>
                          </a:lnTo>
                          <a:lnTo>
                            <a:pt x="7" y="16"/>
                          </a:lnTo>
                          <a:lnTo>
                            <a:pt x="6" y="15"/>
                          </a:lnTo>
                          <a:lnTo>
                            <a:pt x="5" y="17"/>
                          </a:lnTo>
                          <a:lnTo>
                            <a:pt x="3" y="15"/>
                          </a:lnTo>
                          <a:lnTo>
                            <a:pt x="1" y="14"/>
                          </a:lnTo>
                          <a:lnTo>
                            <a:pt x="0" y="10"/>
                          </a:lnTo>
                          <a:lnTo>
                            <a:pt x="1" y="9"/>
                          </a:lnTo>
                          <a:lnTo>
                            <a:pt x="1" y="6"/>
                          </a:lnTo>
                          <a:lnTo>
                            <a:pt x="7" y="6"/>
                          </a:lnTo>
                          <a:lnTo>
                            <a:pt x="19" y="0"/>
                          </a:lnTo>
                          <a:lnTo>
                            <a:pt x="20" y="1"/>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14" name="Freeform 1081">
                      <a:extLst>
                        <a:ext uri="{FF2B5EF4-FFF2-40B4-BE49-F238E27FC236}">
                          <a16:creationId xmlns:a16="http://schemas.microsoft.com/office/drawing/2014/main" xmlns="" id="{B78D0790-B0C3-D749-9C7A-68992A665A07}"/>
                        </a:ext>
                      </a:extLst>
                    </p:cNvPr>
                    <p:cNvSpPr/>
                    <p:nvPr/>
                  </p:nvSpPr>
                  <p:spPr>
                    <a:xfrm>
                      <a:off x="1911350" y="1925638"/>
                      <a:ext cx="33338" cy="19050"/>
                    </a:xfrm>
                    <a:custGeom>
                      <a:avLst/>
                      <a:gdLst>
                        <a:gd name="T0" fmla="*/ 12 w 21"/>
                        <a:gd name="T1" fmla="*/ 2 h 12"/>
                        <a:gd name="T2" fmla="*/ 18 w 21"/>
                        <a:gd name="T3" fmla="*/ 0 h 12"/>
                        <a:gd name="T4" fmla="*/ 21 w 21"/>
                        <a:gd name="T5" fmla="*/ 2 h 12"/>
                        <a:gd name="T6" fmla="*/ 21 w 21"/>
                        <a:gd name="T7" fmla="*/ 4 h 12"/>
                        <a:gd name="T8" fmla="*/ 19 w 21"/>
                        <a:gd name="T9" fmla="*/ 6 h 12"/>
                        <a:gd name="T10" fmla="*/ 0 w 21"/>
                        <a:gd name="T11" fmla="*/ 12 h 12"/>
                        <a:gd name="T12" fmla="*/ 0 w 21"/>
                        <a:gd name="T13" fmla="*/ 9 h 12"/>
                        <a:gd name="T14" fmla="*/ 12 w 21"/>
                        <a:gd name="T15" fmla="*/ 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2">
                          <a:moveTo>
                            <a:pt x="12" y="2"/>
                          </a:moveTo>
                          <a:lnTo>
                            <a:pt x="18" y="0"/>
                          </a:lnTo>
                          <a:lnTo>
                            <a:pt x="21" y="2"/>
                          </a:lnTo>
                          <a:lnTo>
                            <a:pt x="21" y="4"/>
                          </a:lnTo>
                          <a:lnTo>
                            <a:pt x="19" y="6"/>
                          </a:lnTo>
                          <a:lnTo>
                            <a:pt x="0" y="12"/>
                          </a:lnTo>
                          <a:lnTo>
                            <a:pt x="0" y="9"/>
                          </a:lnTo>
                          <a:lnTo>
                            <a:pt x="12" y="2"/>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15" name="Freeform 1082">
                      <a:extLst>
                        <a:ext uri="{FF2B5EF4-FFF2-40B4-BE49-F238E27FC236}">
                          <a16:creationId xmlns:a16="http://schemas.microsoft.com/office/drawing/2014/main" xmlns="" id="{932EFA95-8D6C-E14C-A9EB-5973713B1272}"/>
                        </a:ext>
                      </a:extLst>
                    </p:cNvPr>
                    <p:cNvSpPr/>
                    <p:nvPr/>
                  </p:nvSpPr>
                  <p:spPr>
                    <a:xfrm>
                      <a:off x="1911350" y="1925638"/>
                      <a:ext cx="33338" cy="19050"/>
                    </a:xfrm>
                    <a:custGeom>
                      <a:avLst/>
                      <a:gdLst>
                        <a:gd name="T0" fmla="*/ 12 w 21"/>
                        <a:gd name="T1" fmla="*/ 2 h 12"/>
                        <a:gd name="T2" fmla="*/ 18 w 21"/>
                        <a:gd name="T3" fmla="*/ 0 h 12"/>
                        <a:gd name="T4" fmla="*/ 21 w 21"/>
                        <a:gd name="T5" fmla="*/ 2 h 12"/>
                        <a:gd name="T6" fmla="*/ 21 w 21"/>
                        <a:gd name="T7" fmla="*/ 4 h 12"/>
                        <a:gd name="T8" fmla="*/ 19 w 21"/>
                        <a:gd name="T9" fmla="*/ 6 h 12"/>
                        <a:gd name="T10" fmla="*/ 0 w 21"/>
                        <a:gd name="T11" fmla="*/ 12 h 12"/>
                        <a:gd name="T12" fmla="*/ 0 w 21"/>
                        <a:gd name="T13" fmla="*/ 9 h 12"/>
                        <a:gd name="T14" fmla="*/ 12 w 21"/>
                        <a:gd name="T15" fmla="*/ 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2">
                          <a:moveTo>
                            <a:pt x="12" y="2"/>
                          </a:moveTo>
                          <a:lnTo>
                            <a:pt x="18" y="0"/>
                          </a:lnTo>
                          <a:lnTo>
                            <a:pt x="21" y="2"/>
                          </a:lnTo>
                          <a:lnTo>
                            <a:pt x="21" y="4"/>
                          </a:lnTo>
                          <a:lnTo>
                            <a:pt x="19" y="6"/>
                          </a:lnTo>
                          <a:lnTo>
                            <a:pt x="0" y="12"/>
                          </a:lnTo>
                          <a:lnTo>
                            <a:pt x="0" y="9"/>
                          </a:lnTo>
                          <a:lnTo>
                            <a:pt x="12" y="2"/>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16" name="Freeform 1083">
                      <a:extLst>
                        <a:ext uri="{FF2B5EF4-FFF2-40B4-BE49-F238E27FC236}">
                          <a16:creationId xmlns:a16="http://schemas.microsoft.com/office/drawing/2014/main" xmlns="" id="{4DA94E2D-3B1A-C64E-A980-160230E6B595}"/>
                        </a:ext>
                      </a:extLst>
                    </p:cNvPr>
                    <p:cNvSpPr/>
                    <p:nvPr/>
                  </p:nvSpPr>
                  <p:spPr>
                    <a:xfrm>
                      <a:off x="1922463" y="1935163"/>
                      <a:ext cx="28575" cy="23813"/>
                    </a:xfrm>
                    <a:custGeom>
                      <a:avLst/>
                      <a:gdLst>
                        <a:gd name="T0" fmla="*/ 5 w 18"/>
                        <a:gd name="T1" fmla="*/ 5 h 15"/>
                        <a:gd name="T2" fmla="*/ 7 w 18"/>
                        <a:gd name="T3" fmla="*/ 4 h 15"/>
                        <a:gd name="T4" fmla="*/ 16 w 18"/>
                        <a:gd name="T5" fmla="*/ 0 h 15"/>
                        <a:gd name="T6" fmla="*/ 18 w 18"/>
                        <a:gd name="T7" fmla="*/ 3 h 15"/>
                        <a:gd name="T8" fmla="*/ 12 w 18"/>
                        <a:gd name="T9" fmla="*/ 10 h 15"/>
                        <a:gd name="T10" fmla="*/ 11 w 18"/>
                        <a:gd name="T11" fmla="*/ 13 h 15"/>
                        <a:gd name="T12" fmla="*/ 8 w 18"/>
                        <a:gd name="T13" fmla="*/ 13 h 15"/>
                        <a:gd name="T14" fmla="*/ 4 w 18"/>
                        <a:gd name="T15" fmla="*/ 15 h 15"/>
                        <a:gd name="T16" fmla="*/ 1 w 18"/>
                        <a:gd name="T17" fmla="*/ 15 h 15"/>
                        <a:gd name="T18" fmla="*/ 0 w 18"/>
                        <a:gd name="T19" fmla="*/ 13 h 15"/>
                        <a:gd name="T20" fmla="*/ 0 w 18"/>
                        <a:gd name="T21" fmla="*/ 12 h 15"/>
                        <a:gd name="T22" fmla="*/ 4 w 18"/>
                        <a:gd name="T23" fmla="*/ 6 h 15"/>
                        <a:gd name="T24" fmla="*/ 5 w 18"/>
                        <a:gd name="T25"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5">
                          <a:moveTo>
                            <a:pt x="5" y="5"/>
                          </a:moveTo>
                          <a:lnTo>
                            <a:pt x="7" y="4"/>
                          </a:lnTo>
                          <a:lnTo>
                            <a:pt x="16" y="0"/>
                          </a:lnTo>
                          <a:lnTo>
                            <a:pt x="18" y="3"/>
                          </a:lnTo>
                          <a:lnTo>
                            <a:pt x="12" y="10"/>
                          </a:lnTo>
                          <a:lnTo>
                            <a:pt x="11" y="13"/>
                          </a:lnTo>
                          <a:lnTo>
                            <a:pt x="8" y="13"/>
                          </a:lnTo>
                          <a:lnTo>
                            <a:pt x="4" y="15"/>
                          </a:lnTo>
                          <a:lnTo>
                            <a:pt x="1" y="15"/>
                          </a:lnTo>
                          <a:lnTo>
                            <a:pt x="0" y="13"/>
                          </a:lnTo>
                          <a:lnTo>
                            <a:pt x="0" y="12"/>
                          </a:lnTo>
                          <a:lnTo>
                            <a:pt x="4" y="6"/>
                          </a:lnTo>
                          <a:lnTo>
                            <a:pt x="5" y="5"/>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17" name="Freeform 1084">
                      <a:extLst>
                        <a:ext uri="{FF2B5EF4-FFF2-40B4-BE49-F238E27FC236}">
                          <a16:creationId xmlns:a16="http://schemas.microsoft.com/office/drawing/2014/main" xmlns="" id="{F14C0FA9-A498-F24C-8A05-68052F1F14FC}"/>
                        </a:ext>
                      </a:extLst>
                    </p:cNvPr>
                    <p:cNvSpPr/>
                    <p:nvPr/>
                  </p:nvSpPr>
                  <p:spPr>
                    <a:xfrm>
                      <a:off x="1922463" y="1935163"/>
                      <a:ext cx="28575" cy="23813"/>
                    </a:xfrm>
                    <a:custGeom>
                      <a:avLst/>
                      <a:gdLst>
                        <a:gd name="T0" fmla="*/ 5 w 18"/>
                        <a:gd name="T1" fmla="*/ 5 h 15"/>
                        <a:gd name="T2" fmla="*/ 7 w 18"/>
                        <a:gd name="T3" fmla="*/ 4 h 15"/>
                        <a:gd name="T4" fmla="*/ 16 w 18"/>
                        <a:gd name="T5" fmla="*/ 0 h 15"/>
                        <a:gd name="T6" fmla="*/ 18 w 18"/>
                        <a:gd name="T7" fmla="*/ 3 h 15"/>
                        <a:gd name="T8" fmla="*/ 12 w 18"/>
                        <a:gd name="T9" fmla="*/ 10 h 15"/>
                        <a:gd name="T10" fmla="*/ 11 w 18"/>
                        <a:gd name="T11" fmla="*/ 13 h 15"/>
                        <a:gd name="T12" fmla="*/ 8 w 18"/>
                        <a:gd name="T13" fmla="*/ 13 h 15"/>
                        <a:gd name="T14" fmla="*/ 4 w 18"/>
                        <a:gd name="T15" fmla="*/ 15 h 15"/>
                        <a:gd name="T16" fmla="*/ 1 w 18"/>
                        <a:gd name="T17" fmla="*/ 15 h 15"/>
                        <a:gd name="T18" fmla="*/ 0 w 18"/>
                        <a:gd name="T19" fmla="*/ 13 h 15"/>
                        <a:gd name="T20" fmla="*/ 0 w 18"/>
                        <a:gd name="T21" fmla="*/ 12 h 15"/>
                        <a:gd name="T22" fmla="*/ 4 w 18"/>
                        <a:gd name="T23" fmla="*/ 6 h 15"/>
                        <a:gd name="T24" fmla="*/ 5 w 18"/>
                        <a:gd name="T25"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5">
                          <a:moveTo>
                            <a:pt x="5" y="5"/>
                          </a:moveTo>
                          <a:lnTo>
                            <a:pt x="7" y="4"/>
                          </a:lnTo>
                          <a:lnTo>
                            <a:pt x="16" y="0"/>
                          </a:lnTo>
                          <a:lnTo>
                            <a:pt x="18" y="3"/>
                          </a:lnTo>
                          <a:lnTo>
                            <a:pt x="12" y="10"/>
                          </a:lnTo>
                          <a:lnTo>
                            <a:pt x="11" y="13"/>
                          </a:lnTo>
                          <a:lnTo>
                            <a:pt x="8" y="13"/>
                          </a:lnTo>
                          <a:lnTo>
                            <a:pt x="4" y="15"/>
                          </a:lnTo>
                          <a:lnTo>
                            <a:pt x="1" y="15"/>
                          </a:lnTo>
                          <a:lnTo>
                            <a:pt x="0" y="13"/>
                          </a:lnTo>
                          <a:lnTo>
                            <a:pt x="0" y="12"/>
                          </a:lnTo>
                          <a:lnTo>
                            <a:pt x="4" y="6"/>
                          </a:lnTo>
                          <a:lnTo>
                            <a:pt x="5" y="5"/>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18" name="Freeform 1086">
                      <a:extLst>
                        <a:ext uri="{FF2B5EF4-FFF2-40B4-BE49-F238E27FC236}">
                          <a16:creationId xmlns:a16="http://schemas.microsoft.com/office/drawing/2014/main" xmlns="" id="{11468AC4-B8E4-7648-8418-AAAB8A1C7A29}"/>
                        </a:ext>
                      </a:extLst>
                    </p:cNvPr>
                    <p:cNvSpPr/>
                    <p:nvPr/>
                  </p:nvSpPr>
                  <p:spPr>
                    <a:xfrm>
                      <a:off x="1889125" y="1929436"/>
                      <a:ext cx="28575" cy="34925"/>
                    </a:xfrm>
                    <a:custGeom>
                      <a:avLst/>
                      <a:gdLst>
                        <a:gd name="T0" fmla="*/ 12 w 18"/>
                        <a:gd name="T1" fmla="*/ 0 h 22"/>
                        <a:gd name="T2" fmla="*/ 13 w 18"/>
                        <a:gd name="T3" fmla="*/ 1 h 22"/>
                        <a:gd name="T4" fmla="*/ 14 w 18"/>
                        <a:gd name="T5" fmla="*/ 4 h 22"/>
                        <a:gd name="T6" fmla="*/ 15 w 18"/>
                        <a:gd name="T7" fmla="*/ 6 h 22"/>
                        <a:gd name="T8" fmla="*/ 18 w 18"/>
                        <a:gd name="T9" fmla="*/ 16 h 22"/>
                        <a:gd name="T10" fmla="*/ 16 w 18"/>
                        <a:gd name="T11" fmla="*/ 19 h 22"/>
                        <a:gd name="T12" fmla="*/ 10 w 18"/>
                        <a:gd name="T13" fmla="*/ 22 h 22"/>
                        <a:gd name="T14" fmla="*/ 3 w 18"/>
                        <a:gd name="T15" fmla="*/ 20 h 22"/>
                        <a:gd name="T16" fmla="*/ 1 w 18"/>
                        <a:gd name="T17" fmla="*/ 18 h 22"/>
                        <a:gd name="T18" fmla="*/ 0 w 18"/>
                        <a:gd name="T19" fmla="*/ 15 h 22"/>
                        <a:gd name="T20" fmla="*/ 5 w 18"/>
                        <a:gd name="T21" fmla="*/ 1 h 22"/>
                        <a:gd name="T22" fmla="*/ 12 w 18"/>
                        <a:gd name="T2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22">
                          <a:moveTo>
                            <a:pt x="12" y="0"/>
                          </a:moveTo>
                          <a:lnTo>
                            <a:pt x="13" y="1"/>
                          </a:lnTo>
                          <a:lnTo>
                            <a:pt x="14" y="4"/>
                          </a:lnTo>
                          <a:lnTo>
                            <a:pt x="15" y="6"/>
                          </a:lnTo>
                          <a:lnTo>
                            <a:pt x="18" y="16"/>
                          </a:lnTo>
                          <a:lnTo>
                            <a:pt x="16" y="19"/>
                          </a:lnTo>
                          <a:lnTo>
                            <a:pt x="10" y="22"/>
                          </a:lnTo>
                          <a:lnTo>
                            <a:pt x="3" y="20"/>
                          </a:lnTo>
                          <a:lnTo>
                            <a:pt x="1" y="18"/>
                          </a:lnTo>
                          <a:lnTo>
                            <a:pt x="0" y="15"/>
                          </a:lnTo>
                          <a:lnTo>
                            <a:pt x="5" y="1"/>
                          </a:lnTo>
                          <a:lnTo>
                            <a:pt x="12" y="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19" name="Freeform 1087">
                      <a:extLst>
                        <a:ext uri="{FF2B5EF4-FFF2-40B4-BE49-F238E27FC236}">
                          <a16:creationId xmlns:a16="http://schemas.microsoft.com/office/drawing/2014/main" xmlns="" id="{80D678A9-2F16-CD48-8703-E5903D5CC20E}"/>
                        </a:ext>
                      </a:extLst>
                    </p:cNvPr>
                    <p:cNvSpPr/>
                    <p:nvPr/>
                  </p:nvSpPr>
                  <p:spPr>
                    <a:xfrm>
                      <a:off x="1600200" y="1778831"/>
                      <a:ext cx="276225" cy="219075"/>
                    </a:xfrm>
                    <a:custGeom>
                      <a:avLst/>
                      <a:gdLst>
                        <a:gd name="T0" fmla="*/ 112 w 174"/>
                        <a:gd name="T1" fmla="*/ 21 h 138"/>
                        <a:gd name="T2" fmla="*/ 121 w 174"/>
                        <a:gd name="T3" fmla="*/ 1 h 138"/>
                        <a:gd name="T4" fmla="*/ 130 w 174"/>
                        <a:gd name="T5" fmla="*/ 9 h 138"/>
                        <a:gd name="T6" fmla="*/ 129 w 174"/>
                        <a:gd name="T7" fmla="*/ 20 h 138"/>
                        <a:gd name="T8" fmla="*/ 136 w 174"/>
                        <a:gd name="T9" fmla="*/ 31 h 138"/>
                        <a:gd name="T10" fmla="*/ 135 w 174"/>
                        <a:gd name="T11" fmla="*/ 39 h 138"/>
                        <a:gd name="T12" fmla="*/ 139 w 174"/>
                        <a:gd name="T13" fmla="*/ 46 h 138"/>
                        <a:gd name="T14" fmla="*/ 138 w 174"/>
                        <a:gd name="T15" fmla="*/ 60 h 138"/>
                        <a:gd name="T16" fmla="*/ 150 w 174"/>
                        <a:gd name="T17" fmla="*/ 56 h 138"/>
                        <a:gd name="T18" fmla="*/ 156 w 174"/>
                        <a:gd name="T19" fmla="*/ 61 h 138"/>
                        <a:gd name="T20" fmla="*/ 171 w 174"/>
                        <a:gd name="T21" fmla="*/ 55 h 138"/>
                        <a:gd name="T22" fmla="*/ 174 w 174"/>
                        <a:gd name="T23" fmla="*/ 76 h 138"/>
                        <a:gd name="T24" fmla="*/ 158 w 174"/>
                        <a:gd name="T25" fmla="*/ 106 h 138"/>
                        <a:gd name="T26" fmla="*/ 142 w 174"/>
                        <a:gd name="T27" fmla="*/ 106 h 138"/>
                        <a:gd name="T28" fmla="*/ 127 w 174"/>
                        <a:gd name="T29" fmla="*/ 109 h 138"/>
                        <a:gd name="T30" fmla="*/ 126 w 174"/>
                        <a:gd name="T31" fmla="*/ 102 h 138"/>
                        <a:gd name="T32" fmla="*/ 117 w 174"/>
                        <a:gd name="T33" fmla="*/ 112 h 138"/>
                        <a:gd name="T34" fmla="*/ 100 w 174"/>
                        <a:gd name="T35" fmla="*/ 121 h 138"/>
                        <a:gd name="T36" fmla="*/ 93 w 174"/>
                        <a:gd name="T37" fmla="*/ 128 h 138"/>
                        <a:gd name="T38" fmla="*/ 84 w 174"/>
                        <a:gd name="T39" fmla="*/ 133 h 138"/>
                        <a:gd name="T40" fmla="*/ 46 w 174"/>
                        <a:gd name="T41" fmla="*/ 125 h 138"/>
                        <a:gd name="T42" fmla="*/ 52 w 174"/>
                        <a:gd name="T43" fmla="*/ 117 h 138"/>
                        <a:gd name="T44" fmla="*/ 61 w 174"/>
                        <a:gd name="T45" fmla="*/ 116 h 138"/>
                        <a:gd name="T46" fmla="*/ 82 w 174"/>
                        <a:gd name="T47" fmla="*/ 106 h 138"/>
                        <a:gd name="T48" fmla="*/ 89 w 174"/>
                        <a:gd name="T49" fmla="*/ 102 h 138"/>
                        <a:gd name="T50" fmla="*/ 95 w 174"/>
                        <a:gd name="T51" fmla="*/ 91 h 138"/>
                        <a:gd name="T52" fmla="*/ 76 w 174"/>
                        <a:gd name="T53" fmla="*/ 99 h 138"/>
                        <a:gd name="T54" fmla="*/ 72 w 174"/>
                        <a:gd name="T55" fmla="*/ 93 h 138"/>
                        <a:gd name="T56" fmla="*/ 65 w 174"/>
                        <a:gd name="T57" fmla="*/ 101 h 138"/>
                        <a:gd name="T58" fmla="*/ 54 w 174"/>
                        <a:gd name="T59" fmla="*/ 105 h 138"/>
                        <a:gd name="T60" fmla="*/ 55 w 174"/>
                        <a:gd name="T61" fmla="*/ 96 h 138"/>
                        <a:gd name="T62" fmla="*/ 59 w 174"/>
                        <a:gd name="T63" fmla="*/ 83 h 138"/>
                        <a:gd name="T64" fmla="*/ 49 w 174"/>
                        <a:gd name="T65" fmla="*/ 95 h 138"/>
                        <a:gd name="T66" fmla="*/ 46 w 174"/>
                        <a:gd name="T67" fmla="*/ 97 h 138"/>
                        <a:gd name="T68" fmla="*/ 37 w 174"/>
                        <a:gd name="T69" fmla="*/ 107 h 138"/>
                        <a:gd name="T70" fmla="*/ 30 w 174"/>
                        <a:gd name="T71" fmla="*/ 100 h 138"/>
                        <a:gd name="T72" fmla="*/ 22 w 174"/>
                        <a:gd name="T73" fmla="*/ 100 h 138"/>
                        <a:gd name="T74" fmla="*/ 15 w 174"/>
                        <a:gd name="T75" fmla="*/ 100 h 138"/>
                        <a:gd name="T76" fmla="*/ 3 w 174"/>
                        <a:gd name="T77" fmla="*/ 84 h 138"/>
                        <a:gd name="T78" fmla="*/ 27 w 174"/>
                        <a:gd name="T79" fmla="*/ 75 h 138"/>
                        <a:gd name="T80" fmla="*/ 26 w 174"/>
                        <a:gd name="T81" fmla="*/ 71 h 138"/>
                        <a:gd name="T82" fmla="*/ 6 w 174"/>
                        <a:gd name="T83" fmla="*/ 70 h 138"/>
                        <a:gd name="T84" fmla="*/ 37 w 174"/>
                        <a:gd name="T85" fmla="*/ 58 h 138"/>
                        <a:gd name="T86" fmla="*/ 13 w 174"/>
                        <a:gd name="T87" fmla="*/ 54 h 138"/>
                        <a:gd name="T88" fmla="*/ 13 w 174"/>
                        <a:gd name="T89" fmla="*/ 46 h 138"/>
                        <a:gd name="T90" fmla="*/ 31 w 174"/>
                        <a:gd name="T91" fmla="*/ 39 h 138"/>
                        <a:gd name="T92" fmla="*/ 37 w 174"/>
                        <a:gd name="T93" fmla="*/ 37 h 138"/>
                        <a:gd name="T94" fmla="*/ 30 w 174"/>
                        <a:gd name="T95" fmla="*/ 23 h 138"/>
                        <a:gd name="T96" fmla="*/ 47 w 174"/>
                        <a:gd name="T97" fmla="*/ 22 h 138"/>
                        <a:gd name="T98" fmla="*/ 50 w 174"/>
                        <a:gd name="T99" fmla="*/ 38 h 138"/>
                        <a:gd name="T100" fmla="*/ 67 w 174"/>
                        <a:gd name="T101" fmla="*/ 38 h 138"/>
                        <a:gd name="T102" fmla="*/ 81 w 174"/>
                        <a:gd name="T103" fmla="*/ 52 h 138"/>
                        <a:gd name="T104" fmla="*/ 81 w 174"/>
                        <a:gd name="T105" fmla="*/ 61 h 138"/>
                        <a:gd name="T106" fmla="*/ 89 w 174"/>
                        <a:gd name="T107" fmla="*/ 65 h 138"/>
                        <a:gd name="T108" fmla="*/ 89 w 174"/>
                        <a:gd name="T109" fmla="*/ 74 h 138"/>
                        <a:gd name="T110" fmla="*/ 96 w 174"/>
                        <a:gd name="T111" fmla="*/ 75 h 138"/>
                        <a:gd name="T112" fmla="*/ 109 w 174"/>
                        <a:gd name="T113" fmla="*/ 76 h 138"/>
                        <a:gd name="T114" fmla="*/ 120 w 174"/>
                        <a:gd name="T115" fmla="*/ 60 h 138"/>
                        <a:gd name="T116" fmla="*/ 112 w 174"/>
                        <a:gd name="T117" fmla="*/ 59 h 138"/>
                        <a:gd name="T118" fmla="*/ 120 w 174"/>
                        <a:gd name="T119" fmla="*/ 49 h 138"/>
                        <a:gd name="T120" fmla="*/ 114 w 174"/>
                        <a:gd name="T121" fmla="*/ 37 h 138"/>
                        <a:gd name="T122" fmla="*/ 103 w 174"/>
                        <a:gd name="T123" fmla="*/ 2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4" h="138">
                          <a:moveTo>
                            <a:pt x="109" y="22"/>
                          </a:moveTo>
                          <a:lnTo>
                            <a:pt x="109" y="21"/>
                          </a:lnTo>
                          <a:lnTo>
                            <a:pt x="109" y="21"/>
                          </a:lnTo>
                          <a:lnTo>
                            <a:pt x="112" y="21"/>
                          </a:lnTo>
                          <a:lnTo>
                            <a:pt x="114" y="18"/>
                          </a:lnTo>
                          <a:lnTo>
                            <a:pt x="114" y="15"/>
                          </a:lnTo>
                          <a:lnTo>
                            <a:pt x="119" y="2"/>
                          </a:lnTo>
                          <a:lnTo>
                            <a:pt x="121" y="1"/>
                          </a:lnTo>
                          <a:lnTo>
                            <a:pt x="124" y="1"/>
                          </a:lnTo>
                          <a:lnTo>
                            <a:pt x="127" y="0"/>
                          </a:lnTo>
                          <a:lnTo>
                            <a:pt x="130" y="7"/>
                          </a:lnTo>
                          <a:lnTo>
                            <a:pt x="130" y="9"/>
                          </a:lnTo>
                          <a:lnTo>
                            <a:pt x="128" y="13"/>
                          </a:lnTo>
                          <a:lnTo>
                            <a:pt x="128" y="16"/>
                          </a:lnTo>
                          <a:lnTo>
                            <a:pt x="130" y="18"/>
                          </a:lnTo>
                          <a:lnTo>
                            <a:pt x="129" y="20"/>
                          </a:lnTo>
                          <a:lnTo>
                            <a:pt x="130" y="24"/>
                          </a:lnTo>
                          <a:lnTo>
                            <a:pt x="131" y="26"/>
                          </a:lnTo>
                          <a:lnTo>
                            <a:pt x="133" y="26"/>
                          </a:lnTo>
                          <a:lnTo>
                            <a:pt x="136" y="31"/>
                          </a:lnTo>
                          <a:lnTo>
                            <a:pt x="136" y="33"/>
                          </a:lnTo>
                          <a:lnTo>
                            <a:pt x="136" y="36"/>
                          </a:lnTo>
                          <a:lnTo>
                            <a:pt x="137" y="37"/>
                          </a:lnTo>
                          <a:lnTo>
                            <a:pt x="135" y="39"/>
                          </a:lnTo>
                          <a:lnTo>
                            <a:pt x="132" y="45"/>
                          </a:lnTo>
                          <a:lnTo>
                            <a:pt x="130" y="46"/>
                          </a:lnTo>
                          <a:lnTo>
                            <a:pt x="133" y="47"/>
                          </a:lnTo>
                          <a:lnTo>
                            <a:pt x="139" y="46"/>
                          </a:lnTo>
                          <a:lnTo>
                            <a:pt x="144" y="51"/>
                          </a:lnTo>
                          <a:lnTo>
                            <a:pt x="142" y="55"/>
                          </a:lnTo>
                          <a:lnTo>
                            <a:pt x="140" y="55"/>
                          </a:lnTo>
                          <a:lnTo>
                            <a:pt x="138" y="60"/>
                          </a:lnTo>
                          <a:lnTo>
                            <a:pt x="138" y="63"/>
                          </a:lnTo>
                          <a:lnTo>
                            <a:pt x="141" y="57"/>
                          </a:lnTo>
                          <a:lnTo>
                            <a:pt x="145" y="55"/>
                          </a:lnTo>
                          <a:lnTo>
                            <a:pt x="150" y="56"/>
                          </a:lnTo>
                          <a:lnTo>
                            <a:pt x="154" y="69"/>
                          </a:lnTo>
                          <a:lnTo>
                            <a:pt x="155" y="62"/>
                          </a:lnTo>
                          <a:lnTo>
                            <a:pt x="157" y="62"/>
                          </a:lnTo>
                          <a:lnTo>
                            <a:pt x="156" y="61"/>
                          </a:lnTo>
                          <a:lnTo>
                            <a:pt x="154" y="53"/>
                          </a:lnTo>
                          <a:lnTo>
                            <a:pt x="157" y="48"/>
                          </a:lnTo>
                          <a:lnTo>
                            <a:pt x="165" y="49"/>
                          </a:lnTo>
                          <a:lnTo>
                            <a:pt x="171" y="55"/>
                          </a:lnTo>
                          <a:lnTo>
                            <a:pt x="174" y="63"/>
                          </a:lnTo>
                          <a:lnTo>
                            <a:pt x="174" y="67"/>
                          </a:lnTo>
                          <a:lnTo>
                            <a:pt x="174" y="69"/>
                          </a:lnTo>
                          <a:lnTo>
                            <a:pt x="174" y="76"/>
                          </a:lnTo>
                          <a:lnTo>
                            <a:pt x="171" y="79"/>
                          </a:lnTo>
                          <a:lnTo>
                            <a:pt x="165" y="104"/>
                          </a:lnTo>
                          <a:lnTo>
                            <a:pt x="160" y="105"/>
                          </a:lnTo>
                          <a:lnTo>
                            <a:pt x="158" y="106"/>
                          </a:lnTo>
                          <a:lnTo>
                            <a:pt x="156" y="110"/>
                          </a:lnTo>
                          <a:lnTo>
                            <a:pt x="149" y="111"/>
                          </a:lnTo>
                          <a:lnTo>
                            <a:pt x="145" y="109"/>
                          </a:lnTo>
                          <a:lnTo>
                            <a:pt x="142" y="106"/>
                          </a:lnTo>
                          <a:lnTo>
                            <a:pt x="142" y="102"/>
                          </a:lnTo>
                          <a:lnTo>
                            <a:pt x="136" y="109"/>
                          </a:lnTo>
                          <a:lnTo>
                            <a:pt x="132" y="110"/>
                          </a:lnTo>
                          <a:lnTo>
                            <a:pt x="127" y="109"/>
                          </a:lnTo>
                          <a:lnTo>
                            <a:pt x="130" y="106"/>
                          </a:lnTo>
                          <a:lnTo>
                            <a:pt x="128" y="103"/>
                          </a:lnTo>
                          <a:lnTo>
                            <a:pt x="128" y="101"/>
                          </a:lnTo>
                          <a:lnTo>
                            <a:pt x="126" y="102"/>
                          </a:lnTo>
                          <a:lnTo>
                            <a:pt x="125" y="105"/>
                          </a:lnTo>
                          <a:lnTo>
                            <a:pt x="122" y="108"/>
                          </a:lnTo>
                          <a:lnTo>
                            <a:pt x="119" y="109"/>
                          </a:lnTo>
                          <a:lnTo>
                            <a:pt x="117" y="112"/>
                          </a:lnTo>
                          <a:lnTo>
                            <a:pt x="110" y="114"/>
                          </a:lnTo>
                          <a:lnTo>
                            <a:pt x="107" y="114"/>
                          </a:lnTo>
                          <a:lnTo>
                            <a:pt x="100" y="118"/>
                          </a:lnTo>
                          <a:lnTo>
                            <a:pt x="100" y="121"/>
                          </a:lnTo>
                          <a:lnTo>
                            <a:pt x="99" y="123"/>
                          </a:lnTo>
                          <a:lnTo>
                            <a:pt x="98" y="124"/>
                          </a:lnTo>
                          <a:lnTo>
                            <a:pt x="97" y="125"/>
                          </a:lnTo>
                          <a:lnTo>
                            <a:pt x="93" y="128"/>
                          </a:lnTo>
                          <a:lnTo>
                            <a:pt x="90" y="129"/>
                          </a:lnTo>
                          <a:lnTo>
                            <a:pt x="90" y="130"/>
                          </a:lnTo>
                          <a:lnTo>
                            <a:pt x="86" y="130"/>
                          </a:lnTo>
                          <a:lnTo>
                            <a:pt x="84" y="133"/>
                          </a:lnTo>
                          <a:lnTo>
                            <a:pt x="72" y="138"/>
                          </a:lnTo>
                          <a:lnTo>
                            <a:pt x="60" y="137"/>
                          </a:lnTo>
                          <a:lnTo>
                            <a:pt x="48" y="128"/>
                          </a:lnTo>
                          <a:lnTo>
                            <a:pt x="46" y="125"/>
                          </a:lnTo>
                          <a:lnTo>
                            <a:pt x="46" y="123"/>
                          </a:lnTo>
                          <a:lnTo>
                            <a:pt x="47" y="121"/>
                          </a:lnTo>
                          <a:lnTo>
                            <a:pt x="50" y="118"/>
                          </a:lnTo>
                          <a:lnTo>
                            <a:pt x="52" y="117"/>
                          </a:lnTo>
                          <a:lnTo>
                            <a:pt x="55" y="115"/>
                          </a:lnTo>
                          <a:lnTo>
                            <a:pt x="58" y="115"/>
                          </a:lnTo>
                          <a:lnTo>
                            <a:pt x="59" y="116"/>
                          </a:lnTo>
                          <a:lnTo>
                            <a:pt x="61" y="116"/>
                          </a:lnTo>
                          <a:lnTo>
                            <a:pt x="63" y="114"/>
                          </a:lnTo>
                          <a:lnTo>
                            <a:pt x="63" y="111"/>
                          </a:lnTo>
                          <a:lnTo>
                            <a:pt x="66" y="107"/>
                          </a:lnTo>
                          <a:lnTo>
                            <a:pt x="82" y="106"/>
                          </a:lnTo>
                          <a:lnTo>
                            <a:pt x="82" y="109"/>
                          </a:lnTo>
                          <a:lnTo>
                            <a:pt x="85" y="109"/>
                          </a:lnTo>
                          <a:lnTo>
                            <a:pt x="87" y="104"/>
                          </a:lnTo>
                          <a:lnTo>
                            <a:pt x="89" y="102"/>
                          </a:lnTo>
                          <a:lnTo>
                            <a:pt x="91" y="99"/>
                          </a:lnTo>
                          <a:lnTo>
                            <a:pt x="94" y="96"/>
                          </a:lnTo>
                          <a:lnTo>
                            <a:pt x="95" y="94"/>
                          </a:lnTo>
                          <a:lnTo>
                            <a:pt x="95" y="91"/>
                          </a:lnTo>
                          <a:lnTo>
                            <a:pt x="92" y="91"/>
                          </a:lnTo>
                          <a:lnTo>
                            <a:pt x="89" y="97"/>
                          </a:lnTo>
                          <a:lnTo>
                            <a:pt x="86" y="96"/>
                          </a:lnTo>
                          <a:lnTo>
                            <a:pt x="76" y="99"/>
                          </a:lnTo>
                          <a:lnTo>
                            <a:pt x="75" y="96"/>
                          </a:lnTo>
                          <a:lnTo>
                            <a:pt x="76" y="93"/>
                          </a:lnTo>
                          <a:lnTo>
                            <a:pt x="72" y="96"/>
                          </a:lnTo>
                          <a:lnTo>
                            <a:pt x="72" y="93"/>
                          </a:lnTo>
                          <a:lnTo>
                            <a:pt x="71" y="92"/>
                          </a:lnTo>
                          <a:lnTo>
                            <a:pt x="70" y="97"/>
                          </a:lnTo>
                          <a:lnTo>
                            <a:pt x="68" y="101"/>
                          </a:lnTo>
                          <a:lnTo>
                            <a:pt x="65" y="101"/>
                          </a:lnTo>
                          <a:lnTo>
                            <a:pt x="64" y="98"/>
                          </a:lnTo>
                          <a:lnTo>
                            <a:pt x="62" y="102"/>
                          </a:lnTo>
                          <a:lnTo>
                            <a:pt x="58" y="103"/>
                          </a:lnTo>
                          <a:lnTo>
                            <a:pt x="54" y="105"/>
                          </a:lnTo>
                          <a:lnTo>
                            <a:pt x="52" y="102"/>
                          </a:lnTo>
                          <a:lnTo>
                            <a:pt x="52" y="101"/>
                          </a:lnTo>
                          <a:lnTo>
                            <a:pt x="56" y="96"/>
                          </a:lnTo>
                          <a:lnTo>
                            <a:pt x="55" y="96"/>
                          </a:lnTo>
                          <a:lnTo>
                            <a:pt x="55" y="88"/>
                          </a:lnTo>
                          <a:lnTo>
                            <a:pt x="59" y="85"/>
                          </a:lnTo>
                          <a:lnTo>
                            <a:pt x="61" y="82"/>
                          </a:lnTo>
                          <a:lnTo>
                            <a:pt x="59" y="83"/>
                          </a:lnTo>
                          <a:lnTo>
                            <a:pt x="57" y="85"/>
                          </a:lnTo>
                          <a:lnTo>
                            <a:pt x="52" y="84"/>
                          </a:lnTo>
                          <a:lnTo>
                            <a:pt x="50" y="94"/>
                          </a:lnTo>
                          <a:lnTo>
                            <a:pt x="49" y="95"/>
                          </a:lnTo>
                          <a:lnTo>
                            <a:pt x="47" y="90"/>
                          </a:lnTo>
                          <a:lnTo>
                            <a:pt x="44" y="90"/>
                          </a:lnTo>
                          <a:lnTo>
                            <a:pt x="44" y="94"/>
                          </a:lnTo>
                          <a:lnTo>
                            <a:pt x="46" y="97"/>
                          </a:lnTo>
                          <a:lnTo>
                            <a:pt x="46" y="102"/>
                          </a:lnTo>
                          <a:lnTo>
                            <a:pt x="45" y="103"/>
                          </a:lnTo>
                          <a:lnTo>
                            <a:pt x="41" y="108"/>
                          </a:lnTo>
                          <a:lnTo>
                            <a:pt x="37" y="107"/>
                          </a:lnTo>
                          <a:lnTo>
                            <a:pt x="36" y="102"/>
                          </a:lnTo>
                          <a:lnTo>
                            <a:pt x="36" y="98"/>
                          </a:lnTo>
                          <a:lnTo>
                            <a:pt x="33" y="100"/>
                          </a:lnTo>
                          <a:lnTo>
                            <a:pt x="30" y="100"/>
                          </a:lnTo>
                          <a:lnTo>
                            <a:pt x="30" y="109"/>
                          </a:lnTo>
                          <a:lnTo>
                            <a:pt x="27" y="108"/>
                          </a:lnTo>
                          <a:lnTo>
                            <a:pt x="21" y="103"/>
                          </a:lnTo>
                          <a:lnTo>
                            <a:pt x="22" y="100"/>
                          </a:lnTo>
                          <a:lnTo>
                            <a:pt x="20" y="99"/>
                          </a:lnTo>
                          <a:lnTo>
                            <a:pt x="20" y="95"/>
                          </a:lnTo>
                          <a:lnTo>
                            <a:pt x="17" y="96"/>
                          </a:lnTo>
                          <a:lnTo>
                            <a:pt x="15" y="100"/>
                          </a:lnTo>
                          <a:lnTo>
                            <a:pt x="7" y="98"/>
                          </a:lnTo>
                          <a:lnTo>
                            <a:pt x="3" y="96"/>
                          </a:lnTo>
                          <a:lnTo>
                            <a:pt x="0" y="93"/>
                          </a:lnTo>
                          <a:lnTo>
                            <a:pt x="3" y="84"/>
                          </a:lnTo>
                          <a:lnTo>
                            <a:pt x="6" y="80"/>
                          </a:lnTo>
                          <a:lnTo>
                            <a:pt x="23" y="80"/>
                          </a:lnTo>
                          <a:lnTo>
                            <a:pt x="25" y="79"/>
                          </a:lnTo>
                          <a:lnTo>
                            <a:pt x="27" y="75"/>
                          </a:lnTo>
                          <a:lnTo>
                            <a:pt x="34" y="71"/>
                          </a:lnTo>
                          <a:lnTo>
                            <a:pt x="36" y="67"/>
                          </a:lnTo>
                          <a:lnTo>
                            <a:pt x="32" y="70"/>
                          </a:lnTo>
                          <a:lnTo>
                            <a:pt x="26" y="71"/>
                          </a:lnTo>
                          <a:lnTo>
                            <a:pt x="23" y="75"/>
                          </a:lnTo>
                          <a:lnTo>
                            <a:pt x="16" y="77"/>
                          </a:lnTo>
                          <a:lnTo>
                            <a:pt x="6" y="76"/>
                          </a:lnTo>
                          <a:lnTo>
                            <a:pt x="6" y="70"/>
                          </a:lnTo>
                          <a:lnTo>
                            <a:pt x="9" y="63"/>
                          </a:lnTo>
                          <a:lnTo>
                            <a:pt x="20" y="62"/>
                          </a:lnTo>
                          <a:lnTo>
                            <a:pt x="27" y="60"/>
                          </a:lnTo>
                          <a:lnTo>
                            <a:pt x="37" y="58"/>
                          </a:lnTo>
                          <a:lnTo>
                            <a:pt x="41" y="55"/>
                          </a:lnTo>
                          <a:lnTo>
                            <a:pt x="15" y="60"/>
                          </a:lnTo>
                          <a:lnTo>
                            <a:pt x="12" y="58"/>
                          </a:lnTo>
                          <a:lnTo>
                            <a:pt x="13" y="54"/>
                          </a:lnTo>
                          <a:lnTo>
                            <a:pt x="14" y="52"/>
                          </a:lnTo>
                          <a:lnTo>
                            <a:pt x="16" y="51"/>
                          </a:lnTo>
                          <a:lnTo>
                            <a:pt x="15" y="49"/>
                          </a:lnTo>
                          <a:lnTo>
                            <a:pt x="13" y="46"/>
                          </a:lnTo>
                          <a:lnTo>
                            <a:pt x="16" y="41"/>
                          </a:lnTo>
                          <a:lnTo>
                            <a:pt x="20" y="39"/>
                          </a:lnTo>
                          <a:lnTo>
                            <a:pt x="27" y="40"/>
                          </a:lnTo>
                          <a:lnTo>
                            <a:pt x="31" y="39"/>
                          </a:lnTo>
                          <a:lnTo>
                            <a:pt x="41" y="41"/>
                          </a:lnTo>
                          <a:lnTo>
                            <a:pt x="42" y="40"/>
                          </a:lnTo>
                          <a:lnTo>
                            <a:pt x="40" y="40"/>
                          </a:lnTo>
                          <a:lnTo>
                            <a:pt x="37" y="37"/>
                          </a:lnTo>
                          <a:lnTo>
                            <a:pt x="26" y="36"/>
                          </a:lnTo>
                          <a:lnTo>
                            <a:pt x="24" y="33"/>
                          </a:lnTo>
                          <a:lnTo>
                            <a:pt x="27" y="26"/>
                          </a:lnTo>
                          <a:lnTo>
                            <a:pt x="30" y="23"/>
                          </a:lnTo>
                          <a:lnTo>
                            <a:pt x="36" y="23"/>
                          </a:lnTo>
                          <a:lnTo>
                            <a:pt x="38" y="20"/>
                          </a:lnTo>
                          <a:lnTo>
                            <a:pt x="43" y="20"/>
                          </a:lnTo>
                          <a:lnTo>
                            <a:pt x="47" y="22"/>
                          </a:lnTo>
                          <a:lnTo>
                            <a:pt x="50" y="25"/>
                          </a:lnTo>
                          <a:lnTo>
                            <a:pt x="50" y="30"/>
                          </a:lnTo>
                          <a:lnTo>
                            <a:pt x="49" y="32"/>
                          </a:lnTo>
                          <a:lnTo>
                            <a:pt x="50" y="38"/>
                          </a:lnTo>
                          <a:lnTo>
                            <a:pt x="57" y="38"/>
                          </a:lnTo>
                          <a:lnTo>
                            <a:pt x="61" y="35"/>
                          </a:lnTo>
                          <a:lnTo>
                            <a:pt x="67" y="35"/>
                          </a:lnTo>
                          <a:lnTo>
                            <a:pt x="67" y="38"/>
                          </a:lnTo>
                          <a:lnTo>
                            <a:pt x="73" y="39"/>
                          </a:lnTo>
                          <a:lnTo>
                            <a:pt x="75" y="46"/>
                          </a:lnTo>
                          <a:lnTo>
                            <a:pt x="78" y="52"/>
                          </a:lnTo>
                          <a:lnTo>
                            <a:pt x="81" y="52"/>
                          </a:lnTo>
                          <a:lnTo>
                            <a:pt x="83" y="54"/>
                          </a:lnTo>
                          <a:lnTo>
                            <a:pt x="78" y="58"/>
                          </a:lnTo>
                          <a:lnTo>
                            <a:pt x="78" y="60"/>
                          </a:lnTo>
                          <a:lnTo>
                            <a:pt x="81" y="61"/>
                          </a:lnTo>
                          <a:lnTo>
                            <a:pt x="87" y="59"/>
                          </a:lnTo>
                          <a:lnTo>
                            <a:pt x="87" y="60"/>
                          </a:lnTo>
                          <a:lnTo>
                            <a:pt x="88" y="62"/>
                          </a:lnTo>
                          <a:lnTo>
                            <a:pt x="89" y="65"/>
                          </a:lnTo>
                          <a:lnTo>
                            <a:pt x="87" y="67"/>
                          </a:lnTo>
                          <a:lnTo>
                            <a:pt x="88" y="66"/>
                          </a:lnTo>
                          <a:lnTo>
                            <a:pt x="90" y="70"/>
                          </a:lnTo>
                          <a:lnTo>
                            <a:pt x="89" y="74"/>
                          </a:lnTo>
                          <a:lnTo>
                            <a:pt x="91" y="77"/>
                          </a:lnTo>
                          <a:lnTo>
                            <a:pt x="93" y="77"/>
                          </a:lnTo>
                          <a:lnTo>
                            <a:pt x="95" y="77"/>
                          </a:lnTo>
                          <a:lnTo>
                            <a:pt x="96" y="75"/>
                          </a:lnTo>
                          <a:lnTo>
                            <a:pt x="98" y="76"/>
                          </a:lnTo>
                          <a:lnTo>
                            <a:pt x="102" y="75"/>
                          </a:lnTo>
                          <a:lnTo>
                            <a:pt x="104" y="77"/>
                          </a:lnTo>
                          <a:lnTo>
                            <a:pt x="109" y="76"/>
                          </a:lnTo>
                          <a:lnTo>
                            <a:pt x="122" y="78"/>
                          </a:lnTo>
                          <a:lnTo>
                            <a:pt x="124" y="78"/>
                          </a:lnTo>
                          <a:lnTo>
                            <a:pt x="125" y="68"/>
                          </a:lnTo>
                          <a:lnTo>
                            <a:pt x="120" y="60"/>
                          </a:lnTo>
                          <a:lnTo>
                            <a:pt x="117" y="61"/>
                          </a:lnTo>
                          <a:lnTo>
                            <a:pt x="115" y="59"/>
                          </a:lnTo>
                          <a:lnTo>
                            <a:pt x="114" y="57"/>
                          </a:lnTo>
                          <a:lnTo>
                            <a:pt x="112" y="59"/>
                          </a:lnTo>
                          <a:lnTo>
                            <a:pt x="110" y="56"/>
                          </a:lnTo>
                          <a:lnTo>
                            <a:pt x="117" y="53"/>
                          </a:lnTo>
                          <a:lnTo>
                            <a:pt x="117" y="50"/>
                          </a:lnTo>
                          <a:lnTo>
                            <a:pt x="120" y="49"/>
                          </a:lnTo>
                          <a:lnTo>
                            <a:pt x="118" y="42"/>
                          </a:lnTo>
                          <a:lnTo>
                            <a:pt x="117" y="39"/>
                          </a:lnTo>
                          <a:lnTo>
                            <a:pt x="114" y="38"/>
                          </a:lnTo>
                          <a:lnTo>
                            <a:pt x="114" y="37"/>
                          </a:lnTo>
                          <a:lnTo>
                            <a:pt x="110" y="36"/>
                          </a:lnTo>
                          <a:lnTo>
                            <a:pt x="104" y="31"/>
                          </a:lnTo>
                          <a:lnTo>
                            <a:pt x="104" y="26"/>
                          </a:lnTo>
                          <a:lnTo>
                            <a:pt x="103" y="24"/>
                          </a:lnTo>
                          <a:lnTo>
                            <a:pt x="107" y="23"/>
                          </a:lnTo>
                          <a:lnTo>
                            <a:pt x="109" y="22"/>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20" name="Freeform 1089">
                      <a:extLst>
                        <a:ext uri="{FF2B5EF4-FFF2-40B4-BE49-F238E27FC236}">
                          <a16:creationId xmlns:a16="http://schemas.microsoft.com/office/drawing/2014/main" xmlns="" id="{C20EB733-A855-D14A-8082-55963CA193CF}"/>
                        </a:ext>
                      </a:extLst>
                    </p:cNvPr>
                    <p:cNvSpPr/>
                    <p:nvPr/>
                  </p:nvSpPr>
                  <p:spPr>
                    <a:xfrm>
                      <a:off x="1562100" y="1924051"/>
                      <a:ext cx="41275" cy="55563"/>
                    </a:xfrm>
                    <a:custGeom>
                      <a:avLst/>
                      <a:gdLst>
                        <a:gd name="T0" fmla="*/ 19 w 26"/>
                        <a:gd name="T1" fmla="*/ 5 h 35"/>
                        <a:gd name="T2" fmla="*/ 17 w 26"/>
                        <a:gd name="T3" fmla="*/ 7 h 35"/>
                        <a:gd name="T4" fmla="*/ 18 w 26"/>
                        <a:gd name="T5" fmla="*/ 5 h 35"/>
                        <a:gd name="T6" fmla="*/ 20 w 26"/>
                        <a:gd name="T7" fmla="*/ 5 h 35"/>
                        <a:gd name="T8" fmla="*/ 21 w 26"/>
                        <a:gd name="T9" fmla="*/ 2 h 35"/>
                        <a:gd name="T10" fmla="*/ 24 w 26"/>
                        <a:gd name="T11" fmla="*/ 0 h 35"/>
                        <a:gd name="T12" fmla="*/ 26 w 26"/>
                        <a:gd name="T13" fmla="*/ 1 h 35"/>
                        <a:gd name="T14" fmla="*/ 22 w 26"/>
                        <a:gd name="T15" fmla="*/ 17 h 35"/>
                        <a:gd name="T16" fmla="*/ 21 w 26"/>
                        <a:gd name="T17" fmla="*/ 19 h 35"/>
                        <a:gd name="T18" fmla="*/ 17 w 26"/>
                        <a:gd name="T19" fmla="*/ 30 h 35"/>
                        <a:gd name="T20" fmla="*/ 13 w 26"/>
                        <a:gd name="T21" fmla="*/ 35 h 35"/>
                        <a:gd name="T22" fmla="*/ 9 w 26"/>
                        <a:gd name="T23" fmla="*/ 35 h 35"/>
                        <a:gd name="T24" fmla="*/ 8 w 26"/>
                        <a:gd name="T25" fmla="*/ 33 h 35"/>
                        <a:gd name="T26" fmla="*/ 2 w 26"/>
                        <a:gd name="T27" fmla="*/ 29 h 35"/>
                        <a:gd name="T28" fmla="*/ 0 w 26"/>
                        <a:gd name="T29" fmla="*/ 25 h 35"/>
                        <a:gd name="T30" fmla="*/ 1 w 26"/>
                        <a:gd name="T31" fmla="*/ 23 h 35"/>
                        <a:gd name="T32" fmla="*/ 12 w 26"/>
                        <a:gd name="T33" fmla="*/ 10 h 35"/>
                        <a:gd name="T34" fmla="*/ 16 w 26"/>
                        <a:gd name="T35" fmla="*/ 8 h 35"/>
                        <a:gd name="T36" fmla="*/ 17 w 26"/>
                        <a:gd name="T37" fmla="*/ 5 h 35"/>
                        <a:gd name="T38" fmla="*/ 19 w 26"/>
                        <a:gd name="T39" fmla="*/ 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35">
                          <a:moveTo>
                            <a:pt x="19" y="5"/>
                          </a:moveTo>
                          <a:lnTo>
                            <a:pt x="17" y="7"/>
                          </a:lnTo>
                          <a:lnTo>
                            <a:pt x="18" y="5"/>
                          </a:lnTo>
                          <a:lnTo>
                            <a:pt x="20" y="5"/>
                          </a:lnTo>
                          <a:lnTo>
                            <a:pt x="21" y="2"/>
                          </a:lnTo>
                          <a:lnTo>
                            <a:pt x="24" y="0"/>
                          </a:lnTo>
                          <a:lnTo>
                            <a:pt x="26" y="1"/>
                          </a:lnTo>
                          <a:lnTo>
                            <a:pt x="22" y="17"/>
                          </a:lnTo>
                          <a:lnTo>
                            <a:pt x="21" y="19"/>
                          </a:lnTo>
                          <a:lnTo>
                            <a:pt x="17" y="30"/>
                          </a:lnTo>
                          <a:lnTo>
                            <a:pt x="13" y="35"/>
                          </a:lnTo>
                          <a:lnTo>
                            <a:pt x="9" y="35"/>
                          </a:lnTo>
                          <a:lnTo>
                            <a:pt x="8" y="33"/>
                          </a:lnTo>
                          <a:lnTo>
                            <a:pt x="2" y="29"/>
                          </a:lnTo>
                          <a:lnTo>
                            <a:pt x="0" y="25"/>
                          </a:lnTo>
                          <a:lnTo>
                            <a:pt x="1" y="23"/>
                          </a:lnTo>
                          <a:lnTo>
                            <a:pt x="12" y="10"/>
                          </a:lnTo>
                          <a:lnTo>
                            <a:pt x="16" y="8"/>
                          </a:lnTo>
                          <a:lnTo>
                            <a:pt x="17" y="5"/>
                          </a:lnTo>
                          <a:lnTo>
                            <a:pt x="19" y="5"/>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21" name="Freeform 1090">
                      <a:extLst>
                        <a:ext uri="{FF2B5EF4-FFF2-40B4-BE49-F238E27FC236}">
                          <a16:creationId xmlns:a16="http://schemas.microsoft.com/office/drawing/2014/main" xmlns="" id="{B98CDD3C-C365-114D-9E0C-DE8B085BDB3F}"/>
                        </a:ext>
                      </a:extLst>
                    </p:cNvPr>
                    <p:cNvSpPr/>
                    <p:nvPr/>
                  </p:nvSpPr>
                  <p:spPr>
                    <a:xfrm>
                      <a:off x="1562100" y="1924051"/>
                      <a:ext cx="41275" cy="55563"/>
                    </a:xfrm>
                    <a:custGeom>
                      <a:avLst/>
                      <a:gdLst>
                        <a:gd name="T0" fmla="*/ 19 w 26"/>
                        <a:gd name="T1" fmla="*/ 5 h 35"/>
                        <a:gd name="T2" fmla="*/ 17 w 26"/>
                        <a:gd name="T3" fmla="*/ 7 h 35"/>
                        <a:gd name="T4" fmla="*/ 18 w 26"/>
                        <a:gd name="T5" fmla="*/ 5 h 35"/>
                        <a:gd name="T6" fmla="*/ 20 w 26"/>
                        <a:gd name="T7" fmla="*/ 5 h 35"/>
                        <a:gd name="T8" fmla="*/ 21 w 26"/>
                        <a:gd name="T9" fmla="*/ 2 h 35"/>
                        <a:gd name="T10" fmla="*/ 24 w 26"/>
                        <a:gd name="T11" fmla="*/ 0 h 35"/>
                        <a:gd name="T12" fmla="*/ 26 w 26"/>
                        <a:gd name="T13" fmla="*/ 1 h 35"/>
                        <a:gd name="T14" fmla="*/ 22 w 26"/>
                        <a:gd name="T15" fmla="*/ 17 h 35"/>
                        <a:gd name="T16" fmla="*/ 21 w 26"/>
                        <a:gd name="T17" fmla="*/ 19 h 35"/>
                        <a:gd name="T18" fmla="*/ 17 w 26"/>
                        <a:gd name="T19" fmla="*/ 30 h 35"/>
                        <a:gd name="T20" fmla="*/ 13 w 26"/>
                        <a:gd name="T21" fmla="*/ 35 h 35"/>
                        <a:gd name="T22" fmla="*/ 9 w 26"/>
                        <a:gd name="T23" fmla="*/ 35 h 35"/>
                        <a:gd name="T24" fmla="*/ 8 w 26"/>
                        <a:gd name="T25" fmla="*/ 33 h 35"/>
                        <a:gd name="T26" fmla="*/ 2 w 26"/>
                        <a:gd name="T27" fmla="*/ 29 h 35"/>
                        <a:gd name="T28" fmla="*/ 0 w 26"/>
                        <a:gd name="T29" fmla="*/ 25 h 35"/>
                        <a:gd name="T30" fmla="*/ 1 w 26"/>
                        <a:gd name="T31" fmla="*/ 23 h 35"/>
                        <a:gd name="T32" fmla="*/ 12 w 26"/>
                        <a:gd name="T33" fmla="*/ 10 h 35"/>
                        <a:gd name="T34" fmla="*/ 16 w 26"/>
                        <a:gd name="T35" fmla="*/ 8 h 35"/>
                        <a:gd name="T36" fmla="*/ 17 w 26"/>
                        <a:gd name="T37" fmla="*/ 5 h 35"/>
                        <a:gd name="T38" fmla="*/ 19 w 26"/>
                        <a:gd name="T39" fmla="*/ 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35">
                          <a:moveTo>
                            <a:pt x="19" y="5"/>
                          </a:moveTo>
                          <a:lnTo>
                            <a:pt x="17" y="7"/>
                          </a:lnTo>
                          <a:lnTo>
                            <a:pt x="18" y="5"/>
                          </a:lnTo>
                          <a:lnTo>
                            <a:pt x="20" y="5"/>
                          </a:lnTo>
                          <a:lnTo>
                            <a:pt x="21" y="2"/>
                          </a:lnTo>
                          <a:lnTo>
                            <a:pt x="24" y="0"/>
                          </a:lnTo>
                          <a:lnTo>
                            <a:pt x="26" y="1"/>
                          </a:lnTo>
                          <a:lnTo>
                            <a:pt x="22" y="17"/>
                          </a:lnTo>
                          <a:lnTo>
                            <a:pt x="21" y="19"/>
                          </a:lnTo>
                          <a:lnTo>
                            <a:pt x="17" y="30"/>
                          </a:lnTo>
                          <a:lnTo>
                            <a:pt x="13" y="35"/>
                          </a:lnTo>
                          <a:lnTo>
                            <a:pt x="9" y="35"/>
                          </a:lnTo>
                          <a:lnTo>
                            <a:pt x="8" y="33"/>
                          </a:lnTo>
                          <a:lnTo>
                            <a:pt x="2" y="29"/>
                          </a:lnTo>
                          <a:lnTo>
                            <a:pt x="0" y="25"/>
                          </a:lnTo>
                          <a:lnTo>
                            <a:pt x="1" y="23"/>
                          </a:lnTo>
                          <a:lnTo>
                            <a:pt x="12" y="10"/>
                          </a:lnTo>
                          <a:lnTo>
                            <a:pt x="16" y="8"/>
                          </a:lnTo>
                          <a:lnTo>
                            <a:pt x="17" y="5"/>
                          </a:lnTo>
                          <a:lnTo>
                            <a:pt x="19" y="5"/>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22" name="Freeform 1091">
                      <a:extLst>
                        <a:ext uri="{FF2B5EF4-FFF2-40B4-BE49-F238E27FC236}">
                          <a16:creationId xmlns:a16="http://schemas.microsoft.com/office/drawing/2014/main" xmlns="" id="{14325E08-E429-F74E-89F8-90A6DAF5E89F}"/>
                        </a:ext>
                      </a:extLst>
                    </p:cNvPr>
                    <p:cNvSpPr/>
                    <p:nvPr/>
                  </p:nvSpPr>
                  <p:spPr>
                    <a:xfrm>
                      <a:off x="1482725" y="1782763"/>
                      <a:ext cx="165100" cy="169863"/>
                    </a:xfrm>
                    <a:custGeom>
                      <a:avLst/>
                      <a:gdLst>
                        <a:gd name="T0" fmla="*/ 41 w 104"/>
                        <a:gd name="T1" fmla="*/ 33 h 107"/>
                        <a:gd name="T2" fmla="*/ 46 w 104"/>
                        <a:gd name="T3" fmla="*/ 26 h 107"/>
                        <a:gd name="T4" fmla="*/ 51 w 104"/>
                        <a:gd name="T5" fmla="*/ 20 h 107"/>
                        <a:gd name="T6" fmla="*/ 58 w 104"/>
                        <a:gd name="T7" fmla="*/ 13 h 107"/>
                        <a:gd name="T8" fmla="*/ 63 w 104"/>
                        <a:gd name="T9" fmla="*/ 14 h 107"/>
                        <a:gd name="T10" fmla="*/ 70 w 104"/>
                        <a:gd name="T11" fmla="*/ 12 h 107"/>
                        <a:gd name="T12" fmla="*/ 71 w 104"/>
                        <a:gd name="T13" fmla="*/ 19 h 107"/>
                        <a:gd name="T14" fmla="*/ 74 w 104"/>
                        <a:gd name="T15" fmla="*/ 16 h 107"/>
                        <a:gd name="T16" fmla="*/ 79 w 104"/>
                        <a:gd name="T17" fmla="*/ 15 h 107"/>
                        <a:gd name="T18" fmla="*/ 85 w 104"/>
                        <a:gd name="T19" fmla="*/ 12 h 107"/>
                        <a:gd name="T20" fmla="*/ 80 w 104"/>
                        <a:gd name="T21" fmla="*/ 7 h 107"/>
                        <a:gd name="T22" fmla="*/ 89 w 104"/>
                        <a:gd name="T23" fmla="*/ 0 h 107"/>
                        <a:gd name="T24" fmla="*/ 104 w 104"/>
                        <a:gd name="T25" fmla="*/ 15 h 107"/>
                        <a:gd name="T26" fmla="*/ 100 w 104"/>
                        <a:gd name="T27" fmla="*/ 20 h 107"/>
                        <a:gd name="T28" fmla="*/ 91 w 104"/>
                        <a:gd name="T29" fmla="*/ 26 h 107"/>
                        <a:gd name="T30" fmla="*/ 98 w 104"/>
                        <a:gd name="T31" fmla="*/ 39 h 107"/>
                        <a:gd name="T32" fmla="*/ 94 w 104"/>
                        <a:gd name="T33" fmla="*/ 40 h 107"/>
                        <a:gd name="T34" fmla="*/ 94 w 104"/>
                        <a:gd name="T35" fmla="*/ 46 h 107"/>
                        <a:gd name="T36" fmla="*/ 97 w 104"/>
                        <a:gd name="T37" fmla="*/ 55 h 107"/>
                        <a:gd name="T38" fmla="*/ 84 w 104"/>
                        <a:gd name="T39" fmla="*/ 62 h 107"/>
                        <a:gd name="T40" fmla="*/ 83 w 104"/>
                        <a:gd name="T41" fmla="*/ 75 h 107"/>
                        <a:gd name="T42" fmla="*/ 75 w 104"/>
                        <a:gd name="T43" fmla="*/ 80 h 107"/>
                        <a:gd name="T44" fmla="*/ 70 w 104"/>
                        <a:gd name="T45" fmla="*/ 48 h 107"/>
                        <a:gd name="T46" fmla="*/ 64 w 104"/>
                        <a:gd name="T47" fmla="*/ 54 h 107"/>
                        <a:gd name="T48" fmla="*/ 64 w 104"/>
                        <a:gd name="T49" fmla="*/ 64 h 107"/>
                        <a:gd name="T50" fmla="*/ 56 w 104"/>
                        <a:gd name="T51" fmla="*/ 62 h 107"/>
                        <a:gd name="T52" fmla="*/ 56 w 104"/>
                        <a:gd name="T53" fmla="*/ 69 h 107"/>
                        <a:gd name="T54" fmla="*/ 60 w 104"/>
                        <a:gd name="T55" fmla="*/ 78 h 107"/>
                        <a:gd name="T56" fmla="*/ 55 w 104"/>
                        <a:gd name="T57" fmla="*/ 89 h 107"/>
                        <a:gd name="T58" fmla="*/ 48 w 104"/>
                        <a:gd name="T59" fmla="*/ 75 h 107"/>
                        <a:gd name="T60" fmla="*/ 45 w 104"/>
                        <a:gd name="T61" fmla="*/ 83 h 107"/>
                        <a:gd name="T62" fmla="*/ 47 w 104"/>
                        <a:gd name="T63" fmla="*/ 87 h 107"/>
                        <a:gd name="T64" fmla="*/ 47 w 104"/>
                        <a:gd name="T65" fmla="*/ 98 h 107"/>
                        <a:gd name="T66" fmla="*/ 42 w 104"/>
                        <a:gd name="T67" fmla="*/ 103 h 107"/>
                        <a:gd name="T68" fmla="*/ 36 w 104"/>
                        <a:gd name="T69" fmla="*/ 107 h 107"/>
                        <a:gd name="T70" fmla="*/ 32 w 104"/>
                        <a:gd name="T71" fmla="*/ 95 h 107"/>
                        <a:gd name="T72" fmla="*/ 30 w 104"/>
                        <a:gd name="T73" fmla="*/ 83 h 107"/>
                        <a:gd name="T74" fmla="*/ 24 w 104"/>
                        <a:gd name="T75" fmla="*/ 99 h 107"/>
                        <a:gd name="T76" fmla="*/ 15 w 104"/>
                        <a:gd name="T77" fmla="*/ 92 h 107"/>
                        <a:gd name="T78" fmla="*/ 14 w 104"/>
                        <a:gd name="T79" fmla="*/ 93 h 107"/>
                        <a:gd name="T80" fmla="*/ 6 w 104"/>
                        <a:gd name="T81" fmla="*/ 100 h 107"/>
                        <a:gd name="T82" fmla="*/ 4 w 104"/>
                        <a:gd name="T83" fmla="*/ 85 h 107"/>
                        <a:gd name="T84" fmla="*/ 2 w 104"/>
                        <a:gd name="T85" fmla="*/ 82 h 107"/>
                        <a:gd name="T86" fmla="*/ 7 w 104"/>
                        <a:gd name="T87" fmla="*/ 73 h 107"/>
                        <a:gd name="T88" fmla="*/ 12 w 104"/>
                        <a:gd name="T89" fmla="*/ 69 h 107"/>
                        <a:gd name="T90" fmla="*/ 18 w 104"/>
                        <a:gd name="T91" fmla="*/ 71 h 107"/>
                        <a:gd name="T92" fmla="*/ 24 w 104"/>
                        <a:gd name="T93" fmla="*/ 54 h 107"/>
                        <a:gd name="T94" fmla="*/ 29 w 104"/>
                        <a:gd name="T95" fmla="*/ 54 h 107"/>
                        <a:gd name="T96" fmla="*/ 35 w 104"/>
                        <a:gd name="T97" fmla="*/ 47 h 107"/>
                        <a:gd name="T98" fmla="*/ 39 w 104"/>
                        <a:gd name="T99" fmla="*/ 3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4" h="107">
                          <a:moveTo>
                            <a:pt x="40" y="35"/>
                          </a:moveTo>
                          <a:lnTo>
                            <a:pt x="41" y="36"/>
                          </a:lnTo>
                          <a:lnTo>
                            <a:pt x="41" y="33"/>
                          </a:lnTo>
                          <a:lnTo>
                            <a:pt x="43" y="32"/>
                          </a:lnTo>
                          <a:lnTo>
                            <a:pt x="44" y="29"/>
                          </a:lnTo>
                          <a:lnTo>
                            <a:pt x="46" y="26"/>
                          </a:lnTo>
                          <a:lnTo>
                            <a:pt x="48" y="26"/>
                          </a:lnTo>
                          <a:lnTo>
                            <a:pt x="49" y="24"/>
                          </a:lnTo>
                          <a:lnTo>
                            <a:pt x="51" y="20"/>
                          </a:lnTo>
                          <a:lnTo>
                            <a:pt x="52" y="16"/>
                          </a:lnTo>
                          <a:lnTo>
                            <a:pt x="57" y="15"/>
                          </a:lnTo>
                          <a:lnTo>
                            <a:pt x="58" y="13"/>
                          </a:lnTo>
                          <a:lnTo>
                            <a:pt x="60" y="13"/>
                          </a:lnTo>
                          <a:lnTo>
                            <a:pt x="62" y="15"/>
                          </a:lnTo>
                          <a:lnTo>
                            <a:pt x="63" y="14"/>
                          </a:lnTo>
                          <a:lnTo>
                            <a:pt x="66" y="14"/>
                          </a:lnTo>
                          <a:lnTo>
                            <a:pt x="68" y="12"/>
                          </a:lnTo>
                          <a:lnTo>
                            <a:pt x="70" y="12"/>
                          </a:lnTo>
                          <a:lnTo>
                            <a:pt x="69" y="16"/>
                          </a:lnTo>
                          <a:lnTo>
                            <a:pt x="70" y="20"/>
                          </a:lnTo>
                          <a:lnTo>
                            <a:pt x="71" y="19"/>
                          </a:lnTo>
                          <a:lnTo>
                            <a:pt x="71" y="15"/>
                          </a:lnTo>
                          <a:lnTo>
                            <a:pt x="72" y="13"/>
                          </a:lnTo>
                          <a:lnTo>
                            <a:pt x="74" y="16"/>
                          </a:lnTo>
                          <a:lnTo>
                            <a:pt x="78" y="17"/>
                          </a:lnTo>
                          <a:lnTo>
                            <a:pt x="79" y="17"/>
                          </a:lnTo>
                          <a:lnTo>
                            <a:pt x="79" y="15"/>
                          </a:lnTo>
                          <a:lnTo>
                            <a:pt x="83" y="16"/>
                          </a:lnTo>
                          <a:lnTo>
                            <a:pt x="86" y="13"/>
                          </a:lnTo>
                          <a:lnTo>
                            <a:pt x="85" y="12"/>
                          </a:lnTo>
                          <a:lnTo>
                            <a:pt x="84" y="12"/>
                          </a:lnTo>
                          <a:lnTo>
                            <a:pt x="81" y="10"/>
                          </a:lnTo>
                          <a:lnTo>
                            <a:pt x="80" y="7"/>
                          </a:lnTo>
                          <a:lnTo>
                            <a:pt x="83" y="6"/>
                          </a:lnTo>
                          <a:lnTo>
                            <a:pt x="84" y="2"/>
                          </a:lnTo>
                          <a:lnTo>
                            <a:pt x="89" y="0"/>
                          </a:lnTo>
                          <a:lnTo>
                            <a:pt x="95" y="5"/>
                          </a:lnTo>
                          <a:lnTo>
                            <a:pt x="95" y="7"/>
                          </a:lnTo>
                          <a:lnTo>
                            <a:pt x="104" y="15"/>
                          </a:lnTo>
                          <a:lnTo>
                            <a:pt x="104" y="18"/>
                          </a:lnTo>
                          <a:lnTo>
                            <a:pt x="103" y="19"/>
                          </a:lnTo>
                          <a:lnTo>
                            <a:pt x="100" y="20"/>
                          </a:lnTo>
                          <a:lnTo>
                            <a:pt x="99" y="22"/>
                          </a:lnTo>
                          <a:lnTo>
                            <a:pt x="93" y="24"/>
                          </a:lnTo>
                          <a:lnTo>
                            <a:pt x="91" y="26"/>
                          </a:lnTo>
                          <a:lnTo>
                            <a:pt x="91" y="28"/>
                          </a:lnTo>
                          <a:lnTo>
                            <a:pt x="92" y="31"/>
                          </a:lnTo>
                          <a:lnTo>
                            <a:pt x="98" y="39"/>
                          </a:lnTo>
                          <a:lnTo>
                            <a:pt x="98" y="42"/>
                          </a:lnTo>
                          <a:lnTo>
                            <a:pt x="96" y="42"/>
                          </a:lnTo>
                          <a:lnTo>
                            <a:pt x="94" y="40"/>
                          </a:lnTo>
                          <a:lnTo>
                            <a:pt x="92" y="41"/>
                          </a:lnTo>
                          <a:lnTo>
                            <a:pt x="92" y="45"/>
                          </a:lnTo>
                          <a:lnTo>
                            <a:pt x="94" y="46"/>
                          </a:lnTo>
                          <a:lnTo>
                            <a:pt x="95" y="48"/>
                          </a:lnTo>
                          <a:lnTo>
                            <a:pt x="96" y="50"/>
                          </a:lnTo>
                          <a:lnTo>
                            <a:pt x="97" y="55"/>
                          </a:lnTo>
                          <a:lnTo>
                            <a:pt x="95" y="58"/>
                          </a:lnTo>
                          <a:lnTo>
                            <a:pt x="91" y="62"/>
                          </a:lnTo>
                          <a:lnTo>
                            <a:pt x="84" y="62"/>
                          </a:lnTo>
                          <a:lnTo>
                            <a:pt x="83" y="64"/>
                          </a:lnTo>
                          <a:lnTo>
                            <a:pt x="82" y="67"/>
                          </a:lnTo>
                          <a:lnTo>
                            <a:pt x="83" y="75"/>
                          </a:lnTo>
                          <a:lnTo>
                            <a:pt x="81" y="79"/>
                          </a:lnTo>
                          <a:lnTo>
                            <a:pt x="78" y="81"/>
                          </a:lnTo>
                          <a:lnTo>
                            <a:pt x="75" y="80"/>
                          </a:lnTo>
                          <a:lnTo>
                            <a:pt x="69" y="70"/>
                          </a:lnTo>
                          <a:lnTo>
                            <a:pt x="72" y="48"/>
                          </a:lnTo>
                          <a:lnTo>
                            <a:pt x="70" y="48"/>
                          </a:lnTo>
                          <a:lnTo>
                            <a:pt x="68" y="50"/>
                          </a:lnTo>
                          <a:lnTo>
                            <a:pt x="64" y="49"/>
                          </a:lnTo>
                          <a:lnTo>
                            <a:pt x="64" y="54"/>
                          </a:lnTo>
                          <a:lnTo>
                            <a:pt x="62" y="55"/>
                          </a:lnTo>
                          <a:lnTo>
                            <a:pt x="63" y="57"/>
                          </a:lnTo>
                          <a:lnTo>
                            <a:pt x="64" y="64"/>
                          </a:lnTo>
                          <a:lnTo>
                            <a:pt x="61" y="67"/>
                          </a:lnTo>
                          <a:lnTo>
                            <a:pt x="58" y="63"/>
                          </a:lnTo>
                          <a:lnTo>
                            <a:pt x="56" y="62"/>
                          </a:lnTo>
                          <a:lnTo>
                            <a:pt x="56" y="64"/>
                          </a:lnTo>
                          <a:lnTo>
                            <a:pt x="55" y="67"/>
                          </a:lnTo>
                          <a:lnTo>
                            <a:pt x="56" y="69"/>
                          </a:lnTo>
                          <a:lnTo>
                            <a:pt x="59" y="69"/>
                          </a:lnTo>
                          <a:lnTo>
                            <a:pt x="61" y="76"/>
                          </a:lnTo>
                          <a:lnTo>
                            <a:pt x="60" y="78"/>
                          </a:lnTo>
                          <a:lnTo>
                            <a:pt x="56" y="81"/>
                          </a:lnTo>
                          <a:lnTo>
                            <a:pt x="56" y="86"/>
                          </a:lnTo>
                          <a:lnTo>
                            <a:pt x="55" y="89"/>
                          </a:lnTo>
                          <a:lnTo>
                            <a:pt x="54" y="88"/>
                          </a:lnTo>
                          <a:lnTo>
                            <a:pt x="53" y="89"/>
                          </a:lnTo>
                          <a:lnTo>
                            <a:pt x="48" y="75"/>
                          </a:lnTo>
                          <a:lnTo>
                            <a:pt x="47" y="77"/>
                          </a:lnTo>
                          <a:lnTo>
                            <a:pt x="45" y="75"/>
                          </a:lnTo>
                          <a:lnTo>
                            <a:pt x="45" y="83"/>
                          </a:lnTo>
                          <a:lnTo>
                            <a:pt x="47" y="84"/>
                          </a:lnTo>
                          <a:lnTo>
                            <a:pt x="45" y="87"/>
                          </a:lnTo>
                          <a:lnTo>
                            <a:pt x="47" y="87"/>
                          </a:lnTo>
                          <a:lnTo>
                            <a:pt x="42" y="90"/>
                          </a:lnTo>
                          <a:lnTo>
                            <a:pt x="45" y="92"/>
                          </a:lnTo>
                          <a:lnTo>
                            <a:pt x="47" y="98"/>
                          </a:lnTo>
                          <a:lnTo>
                            <a:pt x="45" y="98"/>
                          </a:lnTo>
                          <a:lnTo>
                            <a:pt x="45" y="102"/>
                          </a:lnTo>
                          <a:lnTo>
                            <a:pt x="42" y="103"/>
                          </a:lnTo>
                          <a:lnTo>
                            <a:pt x="40" y="103"/>
                          </a:lnTo>
                          <a:lnTo>
                            <a:pt x="38" y="100"/>
                          </a:lnTo>
                          <a:lnTo>
                            <a:pt x="36" y="107"/>
                          </a:lnTo>
                          <a:lnTo>
                            <a:pt x="34" y="102"/>
                          </a:lnTo>
                          <a:lnTo>
                            <a:pt x="34" y="95"/>
                          </a:lnTo>
                          <a:lnTo>
                            <a:pt x="32" y="95"/>
                          </a:lnTo>
                          <a:lnTo>
                            <a:pt x="30" y="91"/>
                          </a:lnTo>
                          <a:lnTo>
                            <a:pt x="31" y="88"/>
                          </a:lnTo>
                          <a:lnTo>
                            <a:pt x="30" y="83"/>
                          </a:lnTo>
                          <a:lnTo>
                            <a:pt x="27" y="85"/>
                          </a:lnTo>
                          <a:lnTo>
                            <a:pt x="26" y="93"/>
                          </a:lnTo>
                          <a:lnTo>
                            <a:pt x="24" y="99"/>
                          </a:lnTo>
                          <a:lnTo>
                            <a:pt x="22" y="96"/>
                          </a:lnTo>
                          <a:lnTo>
                            <a:pt x="15" y="93"/>
                          </a:lnTo>
                          <a:lnTo>
                            <a:pt x="15" y="92"/>
                          </a:lnTo>
                          <a:lnTo>
                            <a:pt x="16" y="90"/>
                          </a:lnTo>
                          <a:lnTo>
                            <a:pt x="15" y="87"/>
                          </a:lnTo>
                          <a:lnTo>
                            <a:pt x="14" y="93"/>
                          </a:lnTo>
                          <a:lnTo>
                            <a:pt x="12" y="94"/>
                          </a:lnTo>
                          <a:lnTo>
                            <a:pt x="10" y="98"/>
                          </a:lnTo>
                          <a:lnTo>
                            <a:pt x="6" y="100"/>
                          </a:lnTo>
                          <a:lnTo>
                            <a:pt x="3" y="97"/>
                          </a:lnTo>
                          <a:lnTo>
                            <a:pt x="7" y="86"/>
                          </a:lnTo>
                          <a:lnTo>
                            <a:pt x="4" y="85"/>
                          </a:lnTo>
                          <a:lnTo>
                            <a:pt x="1" y="90"/>
                          </a:lnTo>
                          <a:lnTo>
                            <a:pt x="0" y="85"/>
                          </a:lnTo>
                          <a:lnTo>
                            <a:pt x="2" y="82"/>
                          </a:lnTo>
                          <a:lnTo>
                            <a:pt x="4" y="80"/>
                          </a:lnTo>
                          <a:lnTo>
                            <a:pt x="4" y="74"/>
                          </a:lnTo>
                          <a:lnTo>
                            <a:pt x="7" y="73"/>
                          </a:lnTo>
                          <a:lnTo>
                            <a:pt x="8" y="71"/>
                          </a:lnTo>
                          <a:lnTo>
                            <a:pt x="10" y="69"/>
                          </a:lnTo>
                          <a:lnTo>
                            <a:pt x="12" y="69"/>
                          </a:lnTo>
                          <a:lnTo>
                            <a:pt x="16" y="71"/>
                          </a:lnTo>
                          <a:lnTo>
                            <a:pt x="17" y="70"/>
                          </a:lnTo>
                          <a:lnTo>
                            <a:pt x="18" y="71"/>
                          </a:lnTo>
                          <a:lnTo>
                            <a:pt x="22" y="62"/>
                          </a:lnTo>
                          <a:lnTo>
                            <a:pt x="24" y="60"/>
                          </a:lnTo>
                          <a:lnTo>
                            <a:pt x="24" y="54"/>
                          </a:lnTo>
                          <a:lnTo>
                            <a:pt x="25" y="56"/>
                          </a:lnTo>
                          <a:lnTo>
                            <a:pt x="26" y="56"/>
                          </a:lnTo>
                          <a:lnTo>
                            <a:pt x="29" y="54"/>
                          </a:lnTo>
                          <a:lnTo>
                            <a:pt x="30" y="52"/>
                          </a:lnTo>
                          <a:lnTo>
                            <a:pt x="32" y="52"/>
                          </a:lnTo>
                          <a:lnTo>
                            <a:pt x="35" y="47"/>
                          </a:lnTo>
                          <a:lnTo>
                            <a:pt x="38" y="45"/>
                          </a:lnTo>
                          <a:lnTo>
                            <a:pt x="36" y="45"/>
                          </a:lnTo>
                          <a:lnTo>
                            <a:pt x="39" y="37"/>
                          </a:lnTo>
                          <a:lnTo>
                            <a:pt x="40" y="35"/>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23" name="Freeform 1092">
                      <a:extLst>
                        <a:ext uri="{FF2B5EF4-FFF2-40B4-BE49-F238E27FC236}">
                          <a16:creationId xmlns:a16="http://schemas.microsoft.com/office/drawing/2014/main" xmlns="" id="{F85D8A0F-13A8-4D4E-8E25-7BD2EEBFDECD}"/>
                        </a:ext>
                      </a:extLst>
                    </p:cNvPr>
                    <p:cNvSpPr/>
                    <p:nvPr/>
                  </p:nvSpPr>
                  <p:spPr>
                    <a:xfrm>
                      <a:off x="1482725" y="1782763"/>
                      <a:ext cx="165100" cy="169863"/>
                    </a:xfrm>
                    <a:custGeom>
                      <a:avLst/>
                      <a:gdLst>
                        <a:gd name="T0" fmla="*/ 41 w 104"/>
                        <a:gd name="T1" fmla="*/ 33 h 107"/>
                        <a:gd name="T2" fmla="*/ 46 w 104"/>
                        <a:gd name="T3" fmla="*/ 26 h 107"/>
                        <a:gd name="T4" fmla="*/ 51 w 104"/>
                        <a:gd name="T5" fmla="*/ 20 h 107"/>
                        <a:gd name="T6" fmla="*/ 58 w 104"/>
                        <a:gd name="T7" fmla="*/ 13 h 107"/>
                        <a:gd name="T8" fmla="*/ 63 w 104"/>
                        <a:gd name="T9" fmla="*/ 14 h 107"/>
                        <a:gd name="T10" fmla="*/ 70 w 104"/>
                        <a:gd name="T11" fmla="*/ 12 h 107"/>
                        <a:gd name="T12" fmla="*/ 71 w 104"/>
                        <a:gd name="T13" fmla="*/ 19 h 107"/>
                        <a:gd name="T14" fmla="*/ 74 w 104"/>
                        <a:gd name="T15" fmla="*/ 16 h 107"/>
                        <a:gd name="T16" fmla="*/ 79 w 104"/>
                        <a:gd name="T17" fmla="*/ 15 h 107"/>
                        <a:gd name="T18" fmla="*/ 85 w 104"/>
                        <a:gd name="T19" fmla="*/ 12 h 107"/>
                        <a:gd name="T20" fmla="*/ 80 w 104"/>
                        <a:gd name="T21" fmla="*/ 7 h 107"/>
                        <a:gd name="T22" fmla="*/ 89 w 104"/>
                        <a:gd name="T23" fmla="*/ 0 h 107"/>
                        <a:gd name="T24" fmla="*/ 104 w 104"/>
                        <a:gd name="T25" fmla="*/ 15 h 107"/>
                        <a:gd name="T26" fmla="*/ 100 w 104"/>
                        <a:gd name="T27" fmla="*/ 20 h 107"/>
                        <a:gd name="T28" fmla="*/ 91 w 104"/>
                        <a:gd name="T29" fmla="*/ 26 h 107"/>
                        <a:gd name="T30" fmla="*/ 98 w 104"/>
                        <a:gd name="T31" fmla="*/ 39 h 107"/>
                        <a:gd name="T32" fmla="*/ 94 w 104"/>
                        <a:gd name="T33" fmla="*/ 40 h 107"/>
                        <a:gd name="T34" fmla="*/ 94 w 104"/>
                        <a:gd name="T35" fmla="*/ 46 h 107"/>
                        <a:gd name="T36" fmla="*/ 97 w 104"/>
                        <a:gd name="T37" fmla="*/ 55 h 107"/>
                        <a:gd name="T38" fmla="*/ 84 w 104"/>
                        <a:gd name="T39" fmla="*/ 62 h 107"/>
                        <a:gd name="T40" fmla="*/ 83 w 104"/>
                        <a:gd name="T41" fmla="*/ 75 h 107"/>
                        <a:gd name="T42" fmla="*/ 75 w 104"/>
                        <a:gd name="T43" fmla="*/ 80 h 107"/>
                        <a:gd name="T44" fmla="*/ 70 w 104"/>
                        <a:gd name="T45" fmla="*/ 48 h 107"/>
                        <a:gd name="T46" fmla="*/ 64 w 104"/>
                        <a:gd name="T47" fmla="*/ 54 h 107"/>
                        <a:gd name="T48" fmla="*/ 64 w 104"/>
                        <a:gd name="T49" fmla="*/ 64 h 107"/>
                        <a:gd name="T50" fmla="*/ 56 w 104"/>
                        <a:gd name="T51" fmla="*/ 62 h 107"/>
                        <a:gd name="T52" fmla="*/ 56 w 104"/>
                        <a:gd name="T53" fmla="*/ 69 h 107"/>
                        <a:gd name="T54" fmla="*/ 60 w 104"/>
                        <a:gd name="T55" fmla="*/ 78 h 107"/>
                        <a:gd name="T56" fmla="*/ 55 w 104"/>
                        <a:gd name="T57" fmla="*/ 89 h 107"/>
                        <a:gd name="T58" fmla="*/ 48 w 104"/>
                        <a:gd name="T59" fmla="*/ 75 h 107"/>
                        <a:gd name="T60" fmla="*/ 45 w 104"/>
                        <a:gd name="T61" fmla="*/ 83 h 107"/>
                        <a:gd name="T62" fmla="*/ 47 w 104"/>
                        <a:gd name="T63" fmla="*/ 87 h 107"/>
                        <a:gd name="T64" fmla="*/ 47 w 104"/>
                        <a:gd name="T65" fmla="*/ 98 h 107"/>
                        <a:gd name="T66" fmla="*/ 42 w 104"/>
                        <a:gd name="T67" fmla="*/ 103 h 107"/>
                        <a:gd name="T68" fmla="*/ 36 w 104"/>
                        <a:gd name="T69" fmla="*/ 107 h 107"/>
                        <a:gd name="T70" fmla="*/ 32 w 104"/>
                        <a:gd name="T71" fmla="*/ 95 h 107"/>
                        <a:gd name="T72" fmla="*/ 30 w 104"/>
                        <a:gd name="T73" fmla="*/ 83 h 107"/>
                        <a:gd name="T74" fmla="*/ 24 w 104"/>
                        <a:gd name="T75" fmla="*/ 99 h 107"/>
                        <a:gd name="T76" fmla="*/ 15 w 104"/>
                        <a:gd name="T77" fmla="*/ 92 h 107"/>
                        <a:gd name="T78" fmla="*/ 14 w 104"/>
                        <a:gd name="T79" fmla="*/ 93 h 107"/>
                        <a:gd name="T80" fmla="*/ 6 w 104"/>
                        <a:gd name="T81" fmla="*/ 100 h 107"/>
                        <a:gd name="T82" fmla="*/ 4 w 104"/>
                        <a:gd name="T83" fmla="*/ 85 h 107"/>
                        <a:gd name="T84" fmla="*/ 2 w 104"/>
                        <a:gd name="T85" fmla="*/ 82 h 107"/>
                        <a:gd name="T86" fmla="*/ 7 w 104"/>
                        <a:gd name="T87" fmla="*/ 73 h 107"/>
                        <a:gd name="T88" fmla="*/ 12 w 104"/>
                        <a:gd name="T89" fmla="*/ 69 h 107"/>
                        <a:gd name="T90" fmla="*/ 18 w 104"/>
                        <a:gd name="T91" fmla="*/ 71 h 107"/>
                        <a:gd name="T92" fmla="*/ 24 w 104"/>
                        <a:gd name="T93" fmla="*/ 54 h 107"/>
                        <a:gd name="T94" fmla="*/ 29 w 104"/>
                        <a:gd name="T95" fmla="*/ 54 h 107"/>
                        <a:gd name="T96" fmla="*/ 35 w 104"/>
                        <a:gd name="T97" fmla="*/ 47 h 107"/>
                        <a:gd name="T98" fmla="*/ 39 w 104"/>
                        <a:gd name="T99" fmla="*/ 3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4" h="107">
                          <a:moveTo>
                            <a:pt x="40" y="35"/>
                          </a:moveTo>
                          <a:lnTo>
                            <a:pt x="41" y="36"/>
                          </a:lnTo>
                          <a:lnTo>
                            <a:pt x="41" y="33"/>
                          </a:lnTo>
                          <a:lnTo>
                            <a:pt x="43" y="32"/>
                          </a:lnTo>
                          <a:lnTo>
                            <a:pt x="44" y="29"/>
                          </a:lnTo>
                          <a:lnTo>
                            <a:pt x="46" y="26"/>
                          </a:lnTo>
                          <a:lnTo>
                            <a:pt x="48" y="26"/>
                          </a:lnTo>
                          <a:lnTo>
                            <a:pt x="49" y="24"/>
                          </a:lnTo>
                          <a:lnTo>
                            <a:pt x="51" y="20"/>
                          </a:lnTo>
                          <a:lnTo>
                            <a:pt x="52" y="16"/>
                          </a:lnTo>
                          <a:lnTo>
                            <a:pt x="57" y="15"/>
                          </a:lnTo>
                          <a:lnTo>
                            <a:pt x="58" y="13"/>
                          </a:lnTo>
                          <a:lnTo>
                            <a:pt x="60" y="13"/>
                          </a:lnTo>
                          <a:lnTo>
                            <a:pt x="62" y="15"/>
                          </a:lnTo>
                          <a:lnTo>
                            <a:pt x="63" y="14"/>
                          </a:lnTo>
                          <a:lnTo>
                            <a:pt x="66" y="14"/>
                          </a:lnTo>
                          <a:lnTo>
                            <a:pt x="68" y="12"/>
                          </a:lnTo>
                          <a:lnTo>
                            <a:pt x="70" y="12"/>
                          </a:lnTo>
                          <a:lnTo>
                            <a:pt x="69" y="16"/>
                          </a:lnTo>
                          <a:lnTo>
                            <a:pt x="70" y="20"/>
                          </a:lnTo>
                          <a:lnTo>
                            <a:pt x="71" y="19"/>
                          </a:lnTo>
                          <a:lnTo>
                            <a:pt x="71" y="15"/>
                          </a:lnTo>
                          <a:lnTo>
                            <a:pt x="72" y="13"/>
                          </a:lnTo>
                          <a:lnTo>
                            <a:pt x="74" y="16"/>
                          </a:lnTo>
                          <a:lnTo>
                            <a:pt x="78" y="17"/>
                          </a:lnTo>
                          <a:lnTo>
                            <a:pt x="79" y="17"/>
                          </a:lnTo>
                          <a:lnTo>
                            <a:pt x="79" y="15"/>
                          </a:lnTo>
                          <a:lnTo>
                            <a:pt x="83" y="16"/>
                          </a:lnTo>
                          <a:lnTo>
                            <a:pt x="86" y="13"/>
                          </a:lnTo>
                          <a:lnTo>
                            <a:pt x="85" y="12"/>
                          </a:lnTo>
                          <a:lnTo>
                            <a:pt x="84" y="12"/>
                          </a:lnTo>
                          <a:lnTo>
                            <a:pt x="81" y="10"/>
                          </a:lnTo>
                          <a:lnTo>
                            <a:pt x="80" y="7"/>
                          </a:lnTo>
                          <a:lnTo>
                            <a:pt x="83" y="6"/>
                          </a:lnTo>
                          <a:lnTo>
                            <a:pt x="84" y="2"/>
                          </a:lnTo>
                          <a:lnTo>
                            <a:pt x="89" y="0"/>
                          </a:lnTo>
                          <a:lnTo>
                            <a:pt x="95" y="5"/>
                          </a:lnTo>
                          <a:lnTo>
                            <a:pt x="95" y="7"/>
                          </a:lnTo>
                          <a:lnTo>
                            <a:pt x="104" y="15"/>
                          </a:lnTo>
                          <a:lnTo>
                            <a:pt x="104" y="18"/>
                          </a:lnTo>
                          <a:lnTo>
                            <a:pt x="103" y="19"/>
                          </a:lnTo>
                          <a:lnTo>
                            <a:pt x="100" y="20"/>
                          </a:lnTo>
                          <a:lnTo>
                            <a:pt x="99" y="22"/>
                          </a:lnTo>
                          <a:lnTo>
                            <a:pt x="93" y="24"/>
                          </a:lnTo>
                          <a:lnTo>
                            <a:pt x="91" y="26"/>
                          </a:lnTo>
                          <a:lnTo>
                            <a:pt x="91" y="28"/>
                          </a:lnTo>
                          <a:lnTo>
                            <a:pt x="92" y="31"/>
                          </a:lnTo>
                          <a:lnTo>
                            <a:pt x="98" y="39"/>
                          </a:lnTo>
                          <a:lnTo>
                            <a:pt x="98" y="42"/>
                          </a:lnTo>
                          <a:lnTo>
                            <a:pt x="96" y="42"/>
                          </a:lnTo>
                          <a:lnTo>
                            <a:pt x="94" y="40"/>
                          </a:lnTo>
                          <a:lnTo>
                            <a:pt x="92" y="41"/>
                          </a:lnTo>
                          <a:lnTo>
                            <a:pt x="92" y="45"/>
                          </a:lnTo>
                          <a:lnTo>
                            <a:pt x="94" y="46"/>
                          </a:lnTo>
                          <a:lnTo>
                            <a:pt x="95" y="48"/>
                          </a:lnTo>
                          <a:lnTo>
                            <a:pt x="96" y="50"/>
                          </a:lnTo>
                          <a:lnTo>
                            <a:pt x="97" y="55"/>
                          </a:lnTo>
                          <a:lnTo>
                            <a:pt x="95" y="58"/>
                          </a:lnTo>
                          <a:lnTo>
                            <a:pt x="91" y="62"/>
                          </a:lnTo>
                          <a:lnTo>
                            <a:pt x="84" y="62"/>
                          </a:lnTo>
                          <a:lnTo>
                            <a:pt x="83" y="64"/>
                          </a:lnTo>
                          <a:lnTo>
                            <a:pt x="82" y="67"/>
                          </a:lnTo>
                          <a:lnTo>
                            <a:pt x="83" y="75"/>
                          </a:lnTo>
                          <a:lnTo>
                            <a:pt x="81" y="79"/>
                          </a:lnTo>
                          <a:lnTo>
                            <a:pt x="78" y="81"/>
                          </a:lnTo>
                          <a:lnTo>
                            <a:pt x="75" y="80"/>
                          </a:lnTo>
                          <a:lnTo>
                            <a:pt x="69" y="70"/>
                          </a:lnTo>
                          <a:lnTo>
                            <a:pt x="72" y="48"/>
                          </a:lnTo>
                          <a:lnTo>
                            <a:pt x="70" y="48"/>
                          </a:lnTo>
                          <a:lnTo>
                            <a:pt x="68" y="50"/>
                          </a:lnTo>
                          <a:lnTo>
                            <a:pt x="64" y="49"/>
                          </a:lnTo>
                          <a:lnTo>
                            <a:pt x="64" y="54"/>
                          </a:lnTo>
                          <a:lnTo>
                            <a:pt x="62" y="55"/>
                          </a:lnTo>
                          <a:lnTo>
                            <a:pt x="63" y="57"/>
                          </a:lnTo>
                          <a:lnTo>
                            <a:pt x="64" y="64"/>
                          </a:lnTo>
                          <a:lnTo>
                            <a:pt x="61" y="67"/>
                          </a:lnTo>
                          <a:lnTo>
                            <a:pt x="58" y="63"/>
                          </a:lnTo>
                          <a:lnTo>
                            <a:pt x="56" y="62"/>
                          </a:lnTo>
                          <a:lnTo>
                            <a:pt x="56" y="64"/>
                          </a:lnTo>
                          <a:lnTo>
                            <a:pt x="55" y="67"/>
                          </a:lnTo>
                          <a:lnTo>
                            <a:pt x="56" y="69"/>
                          </a:lnTo>
                          <a:lnTo>
                            <a:pt x="59" y="69"/>
                          </a:lnTo>
                          <a:lnTo>
                            <a:pt x="61" y="76"/>
                          </a:lnTo>
                          <a:lnTo>
                            <a:pt x="60" y="78"/>
                          </a:lnTo>
                          <a:lnTo>
                            <a:pt x="56" y="81"/>
                          </a:lnTo>
                          <a:lnTo>
                            <a:pt x="56" y="86"/>
                          </a:lnTo>
                          <a:lnTo>
                            <a:pt x="55" y="89"/>
                          </a:lnTo>
                          <a:lnTo>
                            <a:pt x="54" y="88"/>
                          </a:lnTo>
                          <a:lnTo>
                            <a:pt x="53" y="89"/>
                          </a:lnTo>
                          <a:lnTo>
                            <a:pt x="48" y="75"/>
                          </a:lnTo>
                          <a:lnTo>
                            <a:pt x="47" y="77"/>
                          </a:lnTo>
                          <a:lnTo>
                            <a:pt x="45" y="75"/>
                          </a:lnTo>
                          <a:lnTo>
                            <a:pt x="45" y="83"/>
                          </a:lnTo>
                          <a:lnTo>
                            <a:pt x="47" y="84"/>
                          </a:lnTo>
                          <a:lnTo>
                            <a:pt x="45" y="87"/>
                          </a:lnTo>
                          <a:lnTo>
                            <a:pt x="47" y="87"/>
                          </a:lnTo>
                          <a:lnTo>
                            <a:pt x="42" y="90"/>
                          </a:lnTo>
                          <a:lnTo>
                            <a:pt x="45" y="92"/>
                          </a:lnTo>
                          <a:lnTo>
                            <a:pt x="47" y="98"/>
                          </a:lnTo>
                          <a:lnTo>
                            <a:pt x="45" y="98"/>
                          </a:lnTo>
                          <a:lnTo>
                            <a:pt x="45" y="102"/>
                          </a:lnTo>
                          <a:lnTo>
                            <a:pt x="42" y="103"/>
                          </a:lnTo>
                          <a:lnTo>
                            <a:pt x="40" y="103"/>
                          </a:lnTo>
                          <a:lnTo>
                            <a:pt x="38" y="100"/>
                          </a:lnTo>
                          <a:lnTo>
                            <a:pt x="36" y="107"/>
                          </a:lnTo>
                          <a:lnTo>
                            <a:pt x="34" y="102"/>
                          </a:lnTo>
                          <a:lnTo>
                            <a:pt x="34" y="95"/>
                          </a:lnTo>
                          <a:lnTo>
                            <a:pt x="32" y="95"/>
                          </a:lnTo>
                          <a:lnTo>
                            <a:pt x="30" y="91"/>
                          </a:lnTo>
                          <a:lnTo>
                            <a:pt x="31" y="88"/>
                          </a:lnTo>
                          <a:lnTo>
                            <a:pt x="30" y="83"/>
                          </a:lnTo>
                          <a:lnTo>
                            <a:pt x="27" y="85"/>
                          </a:lnTo>
                          <a:lnTo>
                            <a:pt x="26" y="93"/>
                          </a:lnTo>
                          <a:lnTo>
                            <a:pt x="24" y="99"/>
                          </a:lnTo>
                          <a:lnTo>
                            <a:pt x="22" y="96"/>
                          </a:lnTo>
                          <a:lnTo>
                            <a:pt x="15" y="93"/>
                          </a:lnTo>
                          <a:lnTo>
                            <a:pt x="15" y="92"/>
                          </a:lnTo>
                          <a:lnTo>
                            <a:pt x="16" y="90"/>
                          </a:lnTo>
                          <a:lnTo>
                            <a:pt x="15" y="87"/>
                          </a:lnTo>
                          <a:lnTo>
                            <a:pt x="14" y="93"/>
                          </a:lnTo>
                          <a:lnTo>
                            <a:pt x="12" y="94"/>
                          </a:lnTo>
                          <a:lnTo>
                            <a:pt x="10" y="98"/>
                          </a:lnTo>
                          <a:lnTo>
                            <a:pt x="6" y="100"/>
                          </a:lnTo>
                          <a:lnTo>
                            <a:pt x="3" y="97"/>
                          </a:lnTo>
                          <a:lnTo>
                            <a:pt x="7" y="86"/>
                          </a:lnTo>
                          <a:lnTo>
                            <a:pt x="4" y="85"/>
                          </a:lnTo>
                          <a:lnTo>
                            <a:pt x="1" y="90"/>
                          </a:lnTo>
                          <a:lnTo>
                            <a:pt x="0" y="85"/>
                          </a:lnTo>
                          <a:lnTo>
                            <a:pt x="2" y="82"/>
                          </a:lnTo>
                          <a:lnTo>
                            <a:pt x="4" y="80"/>
                          </a:lnTo>
                          <a:lnTo>
                            <a:pt x="4" y="74"/>
                          </a:lnTo>
                          <a:lnTo>
                            <a:pt x="7" y="73"/>
                          </a:lnTo>
                          <a:lnTo>
                            <a:pt x="8" y="71"/>
                          </a:lnTo>
                          <a:lnTo>
                            <a:pt x="10" y="69"/>
                          </a:lnTo>
                          <a:lnTo>
                            <a:pt x="12" y="69"/>
                          </a:lnTo>
                          <a:lnTo>
                            <a:pt x="16" y="71"/>
                          </a:lnTo>
                          <a:lnTo>
                            <a:pt x="17" y="70"/>
                          </a:lnTo>
                          <a:lnTo>
                            <a:pt x="18" y="71"/>
                          </a:lnTo>
                          <a:lnTo>
                            <a:pt x="22" y="62"/>
                          </a:lnTo>
                          <a:lnTo>
                            <a:pt x="24" y="60"/>
                          </a:lnTo>
                          <a:lnTo>
                            <a:pt x="24" y="54"/>
                          </a:lnTo>
                          <a:lnTo>
                            <a:pt x="25" y="56"/>
                          </a:lnTo>
                          <a:lnTo>
                            <a:pt x="26" y="56"/>
                          </a:lnTo>
                          <a:lnTo>
                            <a:pt x="29" y="54"/>
                          </a:lnTo>
                          <a:lnTo>
                            <a:pt x="30" y="52"/>
                          </a:lnTo>
                          <a:lnTo>
                            <a:pt x="32" y="52"/>
                          </a:lnTo>
                          <a:lnTo>
                            <a:pt x="35" y="47"/>
                          </a:lnTo>
                          <a:lnTo>
                            <a:pt x="38" y="45"/>
                          </a:lnTo>
                          <a:lnTo>
                            <a:pt x="36" y="45"/>
                          </a:lnTo>
                          <a:lnTo>
                            <a:pt x="39" y="37"/>
                          </a:lnTo>
                          <a:lnTo>
                            <a:pt x="40" y="35"/>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24" name="Freeform 1093">
                      <a:extLst>
                        <a:ext uri="{FF2B5EF4-FFF2-40B4-BE49-F238E27FC236}">
                          <a16:creationId xmlns:a16="http://schemas.microsoft.com/office/drawing/2014/main" xmlns="" id="{8944BA74-FE41-B944-BBC3-3351822D2574}"/>
                        </a:ext>
                      </a:extLst>
                    </p:cNvPr>
                    <p:cNvSpPr/>
                    <p:nvPr/>
                  </p:nvSpPr>
                  <p:spPr>
                    <a:xfrm>
                      <a:off x="1662113" y="1851026"/>
                      <a:ext cx="30163" cy="15875"/>
                    </a:xfrm>
                    <a:custGeom>
                      <a:avLst/>
                      <a:gdLst>
                        <a:gd name="T0" fmla="*/ 12 w 19"/>
                        <a:gd name="T1" fmla="*/ 0 h 10"/>
                        <a:gd name="T2" fmla="*/ 14 w 19"/>
                        <a:gd name="T3" fmla="*/ 0 h 10"/>
                        <a:gd name="T4" fmla="*/ 19 w 19"/>
                        <a:gd name="T5" fmla="*/ 5 h 10"/>
                        <a:gd name="T6" fmla="*/ 18 w 19"/>
                        <a:gd name="T7" fmla="*/ 9 h 10"/>
                        <a:gd name="T8" fmla="*/ 12 w 19"/>
                        <a:gd name="T9" fmla="*/ 10 h 10"/>
                        <a:gd name="T10" fmla="*/ 3 w 19"/>
                        <a:gd name="T11" fmla="*/ 9 h 10"/>
                        <a:gd name="T12" fmla="*/ 0 w 19"/>
                        <a:gd name="T13" fmla="*/ 5 h 10"/>
                        <a:gd name="T14" fmla="*/ 1 w 19"/>
                        <a:gd name="T15" fmla="*/ 3 h 10"/>
                        <a:gd name="T16" fmla="*/ 12 w 19"/>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0">
                          <a:moveTo>
                            <a:pt x="12" y="0"/>
                          </a:moveTo>
                          <a:lnTo>
                            <a:pt x="14" y="0"/>
                          </a:lnTo>
                          <a:lnTo>
                            <a:pt x="19" y="5"/>
                          </a:lnTo>
                          <a:lnTo>
                            <a:pt x="18" y="9"/>
                          </a:lnTo>
                          <a:lnTo>
                            <a:pt x="12" y="10"/>
                          </a:lnTo>
                          <a:lnTo>
                            <a:pt x="3" y="9"/>
                          </a:lnTo>
                          <a:lnTo>
                            <a:pt x="0" y="5"/>
                          </a:lnTo>
                          <a:lnTo>
                            <a:pt x="1" y="3"/>
                          </a:lnTo>
                          <a:lnTo>
                            <a:pt x="12"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25" name="Freeform 1094">
                      <a:extLst>
                        <a:ext uri="{FF2B5EF4-FFF2-40B4-BE49-F238E27FC236}">
                          <a16:creationId xmlns:a16="http://schemas.microsoft.com/office/drawing/2014/main" xmlns="" id="{233E9A01-49C6-9842-A176-5B07C992C6A4}"/>
                        </a:ext>
                      </a:extLst>
                    </p:cNvPr>
                    <p:cNvSpPr/>
                    <p:nvPr/>
                  </p:nvSpPr>
                  <p:spPr>
                    <a:xfrm>
                      <a:off x="1662113" y="1851026"/>
                      <a:ext cx="30163" cy="15875"/>
                    </a:xfrm>
                    <a:custGeom>
                      <a:avLst/>
                      <a:gdLst>
                        <a:gd name="T0" fmla="*/ 12 w 19"/>
                        <a:gd name="T1" fmla="*/ 0 h 10"/>
                        <a:gd name="T2" fmla="*/ 14 w 19"/>
                        <a:gd name="T3" fmla="*/ 0 h 10"/>
                        <a:gd name="T4" fmla="*/ 19 w 19"/>
                        <a:gd name="T5" fmla="*/ 5 h 10"/>
                        <a:gd name="T6" fmla="*/ 18 w 19"/>
                        <a:gd name="T7" fmla="*/ 9 h 10"/>
                        <a:gd name="T8" fmla="*/ 12 w 19"/>
                        <a:gd name="T9" fmla="*/ 10 h 10"/>
                        <a:gd name="T10" fmla="*/ 3 w 19"/>
                        <a:gd name="T11" fmla="*/ 9 h 10"/>
                        <a:gd name="T12" fmla="*/ 0 w 19"/>
                        <a:gd name="T13" fmla="*/ 5 h 10"/>
                        <a:gd name="T14" fmla="*/ 1 w 19"/>
                        <a:gd name="T15" fmla="*/ 3 h 10"/>
                        <a:gd name="T16" fmla="*/ 12 w 19"/>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0">
                          <a:moveTo>
                            <a:pt x="12" y="0"/>
                          </a:moveTo>
                          <a:lnTo>
                            <a:pt x="14" y="0"/>
                          </a:lnTo>
                          <a:lnTo>
                            <a:pt x="19" y="5"/>
                          </a:lnTo>
                          <a:lnTo>
                            <a:pt x="18" y="9"/>
                          </a:lnTo>
                          <a:lnTo>
                            <a:pt x="12" y="10"/>
                          </a:lnTo>
                          <a:lnTo>
                            <a:pt x="3" y="9"/>
                          </a:lnTo>
                          <a:lnTo>
                            <a:pt x="0" y="5"/>
                          </a:lnTo>
                          <a:lnTo>
                            <a:pt x="1" y="3"/>
                          </a:lnTo>
                          <a:lnTo>
                            <a:pt x="12" y="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26" name="Freeform 1095">
                      <a:extLst>
                        <a:ext uri="{FF2B5EF4-FFF2-40B4-BE49-F238E27FC236}">
                          <a16:creationId xmlns:a16="http://schemas.microsoft.com/office/drawing/2014/main" xmlns="" id="{15CC4113-562A-9C4F-9C75-6CB7FFAEA90A}"/>
                        </a:ext>
                      </a:extLst>
                    </p:cNvPr>
                    <p:cNvSpPr/>
                    <p:nvPr/>
                  </p:nvSpPr>
                  <p:spPr>
                    <a:xfrm>
                      <a:off x="1695450" y="1724026"/>
                      <a:ext cx="82550" cy="80963"/>
                    </a:xfrm>
                    <a:custGeom>
                      <a:avLst/>
                      <a:gdLst>
                        <a:gd name="T0" fmla="*/ 20 w 52"/>
                        <a:gd name="T1" fmla="*/ 5 h 51"/>
                        <a:gd name="T2" fmla="*/ 22 w 52"/>
                        <a:gd name="T3" fmla="*/ 6 h 51"/>
                        <a:gd name="T4" fmla="*/ 22 w 52"/>
                        <a:gd name="T5" fmla="*/ 5 h 51"/>
                        <a:gd name="T6" fmla="*/ 24 w 52"/>
                        <a:gd name="T7" fmla="*/ 3 h 51"/>
                        <a:gd name="T8" fmla="*/ 33 w 52"/>
                        <a:gd name="T9" fmla="*/ 2 h 51"/>
                        <a:gd name="T10" fmla="*/ 33 w 52"/>
                        <a:gd name="T11" fmla="*/ 3 h 51"/>
                        <a:gd name="T12" fmla="*/ 36 w 52"/>
                        <a:gd name="T13" fmla="*/ 4 h 51"/>
                        <a:gd name="T14" fmla="*/ 38 w 52"/>
                        <a:gd name="T15" fmla="*/ 1 h 51"/>
                        <a:gd name="T16" fmla="*/ 45 w 52"/>
                        <a:gd name="T17" fmla="*/ 0 h 51"/>
                        <a:gd name="T18" fmla="*/ 51 w 52"/>
                        <a:gd name="T19" fmla="*/ 2 h 51"/>
                        <a:gd name="T20" fmla="*/ 52 w 52"/>
                        <a:gd name="T21" fmla="*/ 5 h 51"/>
                        <a:gd name="T22" fmla="*/ 52 w 52"/>
                        <a:gd name="T23" fmla="*/ 10 h 51"/>
                        <a:gd name="T24" fmla="*/ 50 w 52"/>
                        <a:gd name="T25" fmla="*/ 12 h 51"/>
                        <a:gd name="T26" fmla="*/ 38 w 52"/>
                        <a:gd name="T27" fmla="*/ 15 h 51"/>
                        <a:gd name="T28" fmla="*/ 35 w 52"/>
                        <a:gd name="T29" fmla="*/ 15 h 51"/>
                        <a:gd name="T30" fmla="*/ 35 w 52"/>
                        <a:gd name="T31" fmla="*/ 17 h 51"/>
                        <a:gd name="T32" fmla="*/ 33 w 52"/>
                        <a:gd name="T33" fmla="*/ 18 h 51"/>
                        <a:gd name="T34" fmla="*/ 35 w 52"/>
                        <a:gd name="T35" fmla="*/ 20 h 51"/>
                        <a:gd name="T36" fmla="*/ 34 w 52"/>
                        <a:gd name="T37" fmla="*/ 21 h 51"/>
                        <a:gd name="T38" fmla="*/ 27 w 52"/>
                        <a:gd name="T39" fmla="*/ 21 h 51"/>
                        <a:gd name="T40" fmla="*/ 28 w 52"/>
                        <a:gd name="T41" fmla="*/ 22 h 51"/>
                        <a:gd name="T42" fmla="*/ 28 w 52"/>
                        <a:gd name="T43" fmla="*/ 25 h 51"/>
                        <a:gd name="T44" fmla="*/ 30 w 52"/>
                        <a:gd name="T45" fmla="*/ 22 h 51"/>
                        <a:gd name="T46" fmla="*/ 30 w 52"/>
                        <a:gd name="T47" fmla="*/ 25 h 51"/>
                        <a:gd name="T48" fmla="*/ 29 w 52"/>
                        <a:gd name="T49" fmla="*/ 27 h 51"/>
                        <a:gd name="T50" fmla="*/ 32 w 52"/>
                        <a:gd name="T51" fmla="*/ 24 h 51"/>
                        <a:gd name="T52" fmla="*/ 34 w 52"/>
                        <a:gd name="T53" fmla="*/ 24 h 51"/>
                        <a:gd name="T54" fmla="*/ 34 w 52"/>
                        <a:gd name="T55" fmla="*/ 27 h 51"/>
                        <a:gd name="T56" fmla="*/ 35 w 52"/>
                        <a:gd name="T57" fmla="*/ 26 h 51"/>
                        <a:gd name="T58" fmla="*/ 35 w 52"/>
                        <a:gd name="T59" fmla="*/ 22 h 51"/>
                        <a:gd name="T60" fmla="*/ 36 w 52"/>
                        <a:gd name="T61" fmla="*/ 21 h 51"/>
                        <a:gd name="T62" fmla="*/ 37 w 52"/>
                        <a:gd name="T63" fmla="*/ 23 h 51"/>
                        <a:gd name="T64" fmla="*/ 40 w 52"/>
                        <a:gd name="T65" fmla="*/ 24 h 51"/>
                        <a:gd name="T66" fmla="*/ 45 w 52"/>
                        <a:gd name="T67" fmla="*/ 22 h 51"/>
                        <a:gd name="T68" fmla="*/ 45 w 52"/>
                        <a:gd name="T69" fmla="*/ 39 h 51"/>
                        <a:gd name="T70" fmla="*/ 42 w 52"/>
                        <a:gd name="T71" fmla="*/ 42 h 51"/>
                        <a:gd name="T72" fmla="*/ 33 w 52"/>
                        <a:gd name="T73" fmla="*/ 46 h 51"/>
                        <a:gd name="T74" fmla="*/ 30 w 52"/>
                        <a:gd name="T75" fmla="*/ 44 h 51"/>
                        <a:gd name="T76" fmla="*/ 20 w 52"/>
                        <a:gd name="T77" fmla="*/ 51 h 51"/>
                        <a:gd name="T78" fmla="*/ 17 w 52"/>
                        <a:gd name="T79" fmla="*/ 51 h 51"/>
                        <a:gd name="T80" fmla="*/ 13 w 52"/>
                        <a:gd name="T81" fmla="*/ 49 h 51"/>
                        <a:gd name="T82" fmla="*/ 12 w 52"/>
                        <a:gd name="T83" fmla="*/ 46 h 51"/>
                        <a:gd name="T84" fmla="*/ 12 w 52"/>
                        <a:gd name="T85" fmla="*/ 44 h 51"/>
                        <a:gd name="T86" fmla="*/ 4 w 52"/>
                        <a:gd name="T87" fmla="*/ 41 h 51"/>
                        <a:gd name="T88" fmla="*/ 2 w 52"/>
                        <a:gd name="T89" fmla="*/ 38 h 51"/>
                        <a:gd name="T90" fmla="*/ 2 w 52"/>
                        <a:gd name="T91" fmla="*/ 35 h 51"/>
                        <a:gd name="T92" fmla="*/ 3 w 52"/>
                        <a:gd name="T93" fmla="*/ 33 h 51"/>
                        <a:gd name="T94" fmla="*/ 0 w 52"/>
                        <a:gd name="T95" fmla="*/ 22 h 51"/>
                        <a:gd name="T96" fmla="*/ 1 w 52"/>
                        <a:gd name="T97" fmla="*/ 16 h 51"/>
                        <a:gd name="T98" fmla="*/ 2 w 52"/>
                        <a:gd name="T99" fmla="*/ 14 h 51"/>
                        <a:gd name="T100" fmla="*/ 8 w 52"/>
                        <a:gd name="T101" fmla="*/ 13 h 51"/>
                        <a:gd name="T102" fmla="*/ 10 w 52"/>
                        <a:gd name="T103" fmla="*/ 10 h 51"/>
                        <a:gd name="T104" fmla="*/ 12 w 52"/>
                        <a:gd name="T105" fmla="*/ 9 h 51"/>
                        <a:gd name="T106" fmla="*/ 14 w 52"/>
                        <a:gd name="T107" fmla="*/ 9 h 51"/>
                        <a:gd name="T108" fmla="*/ 16 w 52"/>
                        <a:gd name="T109" fmla="*/ 6 h 51"/>
                        <a:gd name="T110" fmla="*/ 19 w 52"/>
                        <a:gd name="T111" fmla="*/ 6 h 51"/>
                        <a:gd name="T112" fmla="*/ 20 w 52"/>
                        <a:gd name="T113" fmla="*/ 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2" h="51">
                          <a:moveTo>
                            <a:pt x="20" y="5"/>
                          </a:moveTo>
                          <a:lnTo>
                            <a:pt x="22" y="6"/>
                          </a:lnTo>
                          <a:lnTo>
                            <a:pt x="22" y="5"/>
                          </a:lnTo>
                          <a:lnTo>
                            <a:pt x="24" y="3"/>
                          </a:lnTo>
                          <a:lnTo>
                            <a:pt x="33" y="2"/>
                          </a:lnTo>
                          <a:lnTo>
                            <a:pt x="33" y="3"/>
                          </a:lnTo>
                          <a:lnTo>
                            <a:pt x="36" y="4"/>
                          </a:lnTo>
                          <a:lnTo>
                            <a:pt x="38" y="1"/>
                          </a:lnTo>
                          <a:lnTo>
                            <a:pt x="45" y="0"/>
                          </a:lnTo>
                          <a:lnTo>
                            <a:pt x="51" y="2"/>
                          </a:lnTo>
                          <a:lnTo>
                            <a:pt x="52" y="5"/>
                          </a:lnTo>
                          <a:lnTo>
                            <a:pt x="52" y="10"/>
                          </a:lnTo>
                          <a:lnTo>
                            <a:pt x="50" y="12"/>
                          </a:lnTo>
                          <a:lnTo>
                            <a:pt x="38" y="15"/>
                          </a:lnTo>
                          <a:lnTo>
                            <a:pt x="35" y="15"/>
                          </a:lnTo>
                          <a:lnTo>
                            <a:pt x="35" y="17"/>
                          </a:lnTo>
                          <a:lnTo>
                            <a:pt x="33" y="18"/>
                          </a:lnTo>
                          <a:lnTo>
                            <a:pt x="35" y="20"/>
                          </a:lnTo>
                          <a:lnTo>
                            <a:pt x="34" y="21"/>
                          </a:lnTo>
                          <a:lnTo>
                            <a:pt x="27" y="21"/>
                          </a:lnTo>
                          <a:lnTo>
                            <a:pt x="28" y="22"/>
                          </a:lnTo>
                          <a:lnTo>
                            <a:pt x="28" y="25"/>
                          </a:lnTo>
                          <a:lnTo>
                            <a:pt x="30" y="22"/>
                          </a:lnTo>
                          <a:lnTo>
                            <a:pt x="30" y="25"/>
                          </a:lnTo>
                          <a:lnTo>
                            <a:pt x="29" y="27"/>
                          </a:lnTo>
                          <a:lnTo>
                            <a:pt x="32" y="24"/>
                          </a:lnTo>
                          <a:lnTo>
                            <a:pt x="34" y="24"/>
                          </a:lnTo>
                          <a:lnTo>
                            <a:pt x="34" y="27"/>
                          </a:lnTo>
                          <a:lnTo>
                            <a:pt x="35" y="26"/>
                          </a:lnTo>
                          <a:lnTo>
                            <a:pt x="35" y="22"/>
                          </a:lnTo>
                          <a:lnTo>
                            <a:pt x="36" y="21"/>
                          </a:lnTo>
                          <a:lnTo>
                            <a:pt x="37" y="23"/>
                          </a:lnTo>
                          <a:lnTo>
                            <a:pt x="40" y="24"/>
                          </a:lnTo>
                          <a:lnTo>
                            <a:pt x="45" y="22"/>
                          </a:lnTo>
                          <a:lnTo>
                            <a:pt x="45" y="39"/>
                          </a:lnTo>
                          <a:lnTo>
                            <a:pt x="42" y="42"/>
                          </a:lnTo>
                          <a:lnTo>
                            <a:pt x="33" y="46"/>
                          </a:lnTo>
                          <a:lnTo>
                            <a:pt x="30" y="44"/>
                          </a:lnTo>
                          <a:lnTo>
                            <a:pt x="20" y="51"/>
                          </a:lnTo>
                          <a:lnTo>
                            <a:pt x="17" y="51"/>
                          </a:lnTo>
                          <a:lnTo>
                            <a:pt x="13" y="49"/>
                          </a:lnTo>
                          <a:lnTo>
                            <a:pt x="12" y="46"/>
                          </a:lnTo>
                          <a:lnTo>
                            <a:pt x="12" y="44"/>
                          </a:lnTo>
                          <a:lnTo>
                            <a:pt x="4" y="41"/>
                          </a:lnTo>
                          <a:lnTo>
                            <a:pt x="2" y="38"/>
                          </a:lnTo>
                          <a:lnTo>
                            <a:pt x="2" y="35"/>
                          </a:lnTo>
                          <a:lnTo>
                            <a:pt x="3" y="33"/>
                          </a:lnTo>
                          <a:lnTo>
                            <a:pt x="0" y="22"/>
                          </a:lnTo>
                          <a:lnTo>
                            <a:pt x="1" y="16"/>
                          </a:lnTo>
                          <a:lnTo>
                            <a:pt x="2" y="14"/>
                          </a:lnTo>
                          <a:lnTo>
                            <a:pt x="8" y="13"/>
                          </a:lnTo>
                          <a:lnTo>
                            <a:pt x="10" y="10"/>
                          </a:lnTo>
                          <a:lnTo>
                            <a:pt x="12" y="9"/>
                          </a:lnTo>
                          <a:lnTo>
                            <a:pt x="14" y="9"/>
                          </a:lnTo>
                          <a:lnTo>
                            <a:pt x="16" y="6"/>
                          </a:lnTo>
                          <a:lnTo>
                            <a:pt x="19" y="6"/>
                          </a:lnTo>
                          <a:lnTo>
                            <a:pt x="20" y="5"/>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27" name="Freeform 1096">
                      <a:extLst>
                        <a:ext uri="{FF2B5EF4-FFF2-40B4-BE49-F238E27FC236}">
                          <a16:creationId xmlns:a16="http://schemas.microsoft.com/office/drawing/2014/main" xmlns="" id="{E0B111B4-D5B7-D443-8D6C-8948E9A13A5C}"/>
                        </a:ext>
                      </a:extLst>
                    </p:cNvPr>
                    <p:cNvSpPr/>
                    <p:nvPr/>
                  </p:nvSpPr>
                  <p:spPr>
                    <a:xfrm>
                      <a:off x="1695450" y="1724026"/>
                      <a:ext cx="82550" cy="80963"/>
                    </a:xfrm>
                    <a:custGeom>
                      <a:avLst/>
                      <a:gdLst>
                        <a:gd name="T0" fmla="*/ 20 w 52"/>
                        <a:gd name="T1" fmla="*/ 5 h 51"/>
                        <a:gd name="T2" fmla="*/ 22 w 52"/>
                        <a:gd name="T3" fmla="*/ 6 h 51"/>
                        <a:gd name="T4" fmla="*/ 22 w 52"/>
                        <a:gd name="T5" fmla="*/ 5 h 51"/>
                        <a:gd name="T6" fmla="*/ 24 w 52"/>
                        <a:gd name="T7" fmla="*/ 3 h 51"/>
                        <a:gd name="T8" fmla="*/ 33 w 52"/>
                        <a:gd name="T9" fmla="*/ 2 h 51"/>
                        <a:gd name="T10" fmla="*/ 33 w 52"/>
                        <a:gd name="T11" fmla="*/ 3 h 51"/>
                        <a:gd name="T12" fmla="*/ 36 w 52"/>
                        <a:gd name="T13" fmla="*/ 4 h 51"/>
                        <a:gd name="T14" fmla="*/ 38 w 52"/>
                        <a:gd name="T15" fmla="*/ 1 h 51"/>
                        <a:gd name="T16" fmla="*/ 45 w 52"/>
                        <a:gd name="T17" fmla="*/ 0 h 51"/>
                        <a:gd name="T18" fmla="*/ 51 w 52"/>
                        <a:gd name="T19" fmla="*/ 2 h 51"/>
                        <a:gd name="T20" fmla="*/ 52 w 52"/>
                        <a:gd name="T21" fmla="*/ 5 h 51"/>
                        <a:gd name="T22" fmla="*/ 52 w 52"/>
                        <a:gd name="T23" fmla="*/ 10 h 51"/>
                        <a:gd name="T24" fmla="*/ 50 w 52"/>
                        <a:gd name="T25" fmla="*/ 12 h 51"/>
                        <a:gd name="T26" fmla="*/ 38 w 52"/>
                        <a:gd name="T27" fmla="*/ 15 h 51"/>
                        <a:gd name="T28" fmla="*/ 35 w 52"/>
                        <a:gd name="T29" fmla="*/ 15 h 51"/>
                        <a:gd name="T30" fmla="*/ 35 w 52"/>
                        <a:gd name="T31" fmla="*/ 17 h 51"/>
                        <a:gd name="T32" fmla="*/ 33 w 52"/>
                        <a:gd name="T33" fmla="*/ 18 h 51"/>
                        <a:gd name="T34" fmla="*/ 35 w 52"/>
                        <a:gd name="T35" fmla="*/ 20 h 51"/>
                        <a:gd name="T36" fmla="*/ 34 w 52"/>
                        <a:gd name="T37" fmla="*/ 21 h 51"/>
                        <a:gd name="T38" fmla="*/ 27 w 52"/>
                        <a:gd name="T39" fmla="*/ 21 h 51"/>
                        <a:gd name="T40" fmla="*/ 28 w 52"/>
                        <a:gd name="T41" fmla="*/ 22 h 51"/>
                        <a:gd name="T42" fmla="*/ 28 w 52"/>
                        <a:gd name="T43" fmla="*/ 25 h 51"/>
                        <a:gd name="T44" fmla="*/ 30 w 52"/>
                        <a:gd name="T45" fmla="*/ 22 h 51"/>
                        <a:gd name="T46" fmla="*/ 30 w 52"/>
                        <a:gd name="T47" fmla="*/ 25 h 51"/>
                        <a:gd name="T48" fmla="*/ 29 w 52"/>
                        <a:gd name="T49" fmla="*/ 27 h 51"/>
                        <a:gd name="T50" fmla="*/ 32 w 52"/>
                        <a:gd name="T51" fmla="*/ 24 h 51"/>
                        <a:gd name="T52" fmla="*/ 34 w 52"/>
                        <a:gd name="T53" fmla="*/ 24 h 51"/>
                        <a:gd name="T54" fmla="*/ 34 w 52"/>
                        <a:gd name="T55" fmla="*/ 27 h 51"/>
                        <a:gd name="T56" fmla="*/ 35 w 52"/>
                        <a:gd name="T57" fmla="*/ 26 h 51"/>
                        <a:gd name="T58" fmla="*/ 35 w 52"/>
                        <a:gd name="T59" fmla="*/ 22 h 51"/>
                        <a:gd name="T60" fmla="*/ 36 w 52"/>
                        <a:gd name="T61" fmla="*/ 21 h 51"/>
                        <a:gd name="T62" fmla="*/ 37 w 52"/>
                        <a:gd name="T63" fmla="*/ 23 h 51"/>
                        <a:gd name="T64" fmla="*/ 40 w 52"/>
                        <a:gd name="T65" fmla="*/ 24 h 51"/>
                        <a:gd name="T66" fmla="*/ 45 w 52"/>
                        <a:gd name="T67" fmla="*/ 22 h 51"/>
                        <a:gd name="T68" fmla="*/ 45 w 52"/>
                        <a:gd name="T69" fmla="*/ 39 h 51"/>
                        <a:gd name="T70" fmla="*/ 42 w 52"/>
                        <a:gd name="T71" fmla="*/ 42 h 51"/>
                        <a:gd name="T72" fmla="*/ 33 w 52"/>
                        <a:gd name="T73" fmla="*/ 46 h 51"/>
                        <a:gd name="T74" fmla="*/ 30 w 52"/>
                        <a:gd name="T75" fmla="*/ 44 h 51"/>
                        <a:gd name="T76" fmla="*/ 20 w 52"/>
                        <a:gd name="T77" fmla="*/ 51 h 51"/>
                        <a:gd name="T78" fmla="*/ 17 w 52"/>
                        <a:gd name="T79" fmla="*/ 51 h 51"/>
                        <a:gd name="T80" fmla="*/ 13 w 52"/>
                        <a:gd name="T81" fmla="*/ 49 h 51"/>
                        <a:gd name="T82" fmla="*/ 12 w 52"/>
                        <a:gd name="T83" fmla="*/ 46 h 51"/>
                        <a:gd name="T84" fmla="*/ 12 w 52"/>
                        <a:gd name="T85" fmla="*/ 44 h 51"/>
                        <a:gd name="T86" fmla="*/ 4 w 52"/>
                        <a:gd name="T87" fmla="*/ 41 h 51"/>
                        <a:gd name="T88" fmla="*/ 2 w 52"/>
                        <a:gd name="T89" fmla="*/ 38 h 51"/>
                        <a:gd name="T90" fmla="*/ 2 w 52"/>
                        <a:gd name="T91" fmla="*/ 35 h 51"/>
                        <a:gd name="T92" fmla="*/ 3 w 52"/>
                        <a:gd name="T93" fmla="*/ 33 h 51"/>
                        <a:gd name="T94" fmla="*/ 0 w 52"/>
                        <a:gd name="T95" fmla="*/ 22 h 51"/>
                        <a:gd name="T96" fmla="*/ 1 w 52"/>
                        <a:gd name="T97" fmla="*/ 16 h 51"/>
                        <a:gd name="T98" fmla="*/ 2 w 52"/>
                        <a:gd name="T99" fmla="*/ 14 h 51"/>
                        <a:gd name="T100" fmla="*/ 8 w 52"/>
                        <a:gd name="T101" fmla="*/ 13 h 51"/>
                        <a:gd name="T102" fmla="*/ 10 w 52"/>
                        <a:gd name="T103" fmla="*/ 10 h 51"/>
                        <a:gd name="T104" fmla="*/ 12 w 52"/>
                        <a:gd name="T105" fmla="*/ 9 h 51"/>
                        <a:gd name="T106" fmla="*/ 14 w 52"/>
                        <a:gd name="T107" fmla="*/ 9 h 51"/>
                        <a:gd name="T108" fmla="*/ 16 w 52"/>
                        <a:gd name="T109" fmla="*/ 6 h 51"/>
                        <a:gd name="T110" fmla="*/ 19 w 52"/>
                        <a:gd name="T111" fmla="*/ 6 h 51"/>
                        <a:gd name="T112" fmla="*/ 20 w 52"/>
                        <a:gd name="T113" fmla="*/ 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2" h="51">
                          <a:moveTo>
                            <a:pt x="20" y="5"/>
                          </a:moveTo>
                          <a:lnTo>
                            <a:pt x="22" y="6"/>
                          </a:lnTo>
                          <a:lnTo>
                            <a:pt x="22" y="5"/>
                          </a:lnTo>
                          <a:lnTo>
                            <a:pt x="24" y="3"/>
                          </a:lnTo>
                          <a:lnTo>
                            <a:pt x="33" y="2"/>
                          </a:lnTo>
                          <a:lnTo>
                            <a:pt x="33" y="3"/>
                          </a:lnTo>
                          <a:lnTo>
                            <a:pt x="36" y="4"/>
                          </a:lnTo>
                          <a:lnTo>
                            <a:pt x="38" y="1"/>
                          </a:lnTo>
                          <a:lnTo>
                            <a:pt x="45" y="0"/>
                          </a:lnTo>
                          <a:lnTo>
                            <a:pt x="51" y="2"/>
                          </a:lnTo>
                          <a:lnTo>
                            <a:pt x="52" y="5"/>
                          </a:lnTo>
                          <a:lnTo>
                            <a:pt x="52" y="10"/>
                          </a:lnTo>
                          <a:lnTo>
                            <a:pt x="50" y="12"/>
                          </a:lnTo>
                          <a:lnTo>
                            <a:pt x="38" y="15"/>
                          </a:lnTo>
                          <a:lnTo>
                            <a:pt x="35" y="15"/>
                          </a:lnTo>
                          <a:lnTo>
                            <a:pt x="35" y="17"/>
                          </a:lnTo>
                          <a:lnTo>
                            <a:pt x="33" y="18"/>
                          </a:lnTo>
                          <a:lnTo>
                            <a:pt x="35" y="20"/>
                          </a:lnTo>
                          <a:lnTo>
                            <a:pt x="34" y="21"/>
                          </a:lnTo>
                          <a:lnTo>
                            <a:pt x="27" y="21"/>
                          </a:lnTo>
                          <a:lnTo>
                            <a:pt x="28" y="22"/>
                          </a:lnTo>
                          <a:lnTo>
                            <a:pt x="28" y="25"/>
                          </a:lnTo>
                          <a:lnTo>
                            <a:pt x="30" y="22"/>
                          </a:lnTo>
                          <a:lnTo>
                            <a:pt x="30" y="25"/>
                          </a:lnTo>
                          <a:lnTo>
                            <a:pt x="29" y="27"/>
                          </a:lnTo>
                          <a:lnTo>
                            <a:pt x="32" y="24"/>
                          </a:lnTo>
                          <a:lnTo>
                            <a:pt x="34" y="24"/>
                          </a:lnTo>
                          <a:lnTo>
                            <a:pt x="34" y="27"/>
                          </a:lnTo>
                          <a:lnTo>
                            <a:pt x="35" y="26"/>
                          </a:lnTo>
                          <a:lnTo>
                            <a:pt x="35" y="22"/>
                          </a:lnTo>
                          <a:lnTo>
                            <a:pt x="36" y="21"/>
                          </a:lnTo>
                          <a:lnTo>
                            <a:pt x="37" y="23"/>
                          </a:lnTo>
                          <a:lnTo>
                            <a:pt x="40" y="24"/>
                          </a:lnTo>
                          <a:lnTo>
                            <a:pt x="45" y="22"/>
                          </a:lnTo>
                          <a:lnTo>
                            <a:pt x="45" y="39"/>
                          </a:lnTo>
                          <a:lnTo>
                            <a:pt x="42" y="42"/>
                          </a:lnTo>
                          <a:lnTo>
                            <a:pt x="33" y="46"/>
                          </a:lnTo>
                          <a:lnTo>
                            <a:pt x="30" y="44"/>
                          </a:lnTo>
                          <a:lnTo>
                            <a:pt x="20" y="51"/>
                          </a:lnTo>
                          <a:lnTo>
                            <a:pt x="17" y="51"/>
                          </a:lnTo>
                          <a:lnTo>
                            <a:pt x="13" y="49"/>
                          </a:lnTo>
                          <a:lnTo>
                            <a:pt x="12" y="46"/>
                          </a:lnTo>
                          <a:lnTo>
                            <a:pt x="12" y="44"/>
                          </a:lnTo>
                          <a:lnTo>
                            <a:pt x="4" y="41"/>
                          </a:lnTo>
                          <a:lnTo>
                            <a:pt x="2" y="38"/>
                          </a:lnTo>
                          <a:lnTo>
                            <a:pt x="2" y="35"/>
                          </a:lnTo>
                          <a:lnTo>
                            <a:pt x="3" y="33"/>
                          </a:lnTo>
                          <a:lnTo>
                            <a:pt x="0" y="22"/>
                          </a:lnTo>
                          <a:lnTo>
                            <a:pt x="1" y="16"/>
                          </a:lnTo>
                          <a:lnTo>
                            <a:pt x="2" y="14"/>
                          </a:lnTo>
                          <a:lnTo>
                            <a:pt x="8" y="13"/>
                          </a:lnTo>
                          <a:lnTo>
                            <a:pt x="10" y="10"/>
                          </a:lnTo>
                          <a:lnTo>
                            <a:pt x="12" y="9"/>
                          </a:lnTo>
                          <a:lnTo>
                            <a:pt x="14" y="9"/>
                          </a:lnTo>
                          <a:lnTo>
                            <a:pt x="16" y="6"/>
                          </a:lnTo>
                          <a:lnTo>
                            <a:pt x="19" y="6"/>
                          </a:lnTo>
                          <a:lnTo>
                            <a:pt x="20" y="5"/>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28" name="Freeform 1097">
                      <a:extLst>
                        <a:ext uri="{FF2B5EF4-FFF2-40B4-BE49-F238E27FC236}">
                          <a16:creationId xmlns:a16="http://schemas.microsoft.com/office/drawing/2014/main" xmlns="" id="{7E2031F9-B613-3341-9E7E-8F8B0F0C558B}"/>
                        </a:ext>
                      </a:extLst>
                    </p:cNvPr>
                    <p:cNvSpPr/>
                    <p:nvPr/>
                  </p:nvSpPr>
                  <p:spPr>
                    <a:xfrm>
                      <a:off x="1657350" y="1730376"/>
                      <a:ext cx="31750" cy="38100"/>
                    </a:xfrm>
                    <a:custGeom>
                      <a:avLst/>
                      <a:gdLst>
                        <a:gd name="T0" fmla="*/ 2 w 20"/>
                        <a:gd name="T1" fmla="*/ 7 h 24"/>
                        <a:gd name="T2" fmla="*/ 3 w 20"/>
                        <a:gd name="T3" fmla="*/ 6 h 24"/>
                        <a:gd name="T4" fmla="*/ 5 w 20"/>
                        <a:gd name="T5" fmla="*/ 8 h 24"/>
                        <a:gd name="T6" fmla="*/ 4 w 20"/>
                        <a:gd name="T7" fmla="*/ 5 h 24"/>
                        <a:gd name="T8" fmla="*/ 5 w 20"/>
                        <a:gd name="T9" fmla="*/ 3 h 24"/>
                        <a:gd name="T10" fmla="*/ 9 w 20"/>
                        <a:gd name="T11" fmla="*/ 0 h 24"/>
                        <a:gd name="T12" fmla="*/ 10 w 20"/>
                        <a:gd name="T13" fmla="*/ 2 h 24"/>
                        <a:gd name="T14" fmla="*/ 10 w 20"/>
                        <a:gd name="T15" fmla="*/ 3 h 24"/>
                        <a:gd name="T16" fmla="*/ 10 w 20"/>
                        <a:gd name="T17" fmla="*/ 6 h 24"/>
                        <a:gd name="T18" fmla="*/ 19 w 20"/>
                        <a:gd name="T19" fmla="*/ 14 h 24"/>
                        <a:gd name="T20" fmla="*/ 20 w 20"/>
                        <a:gd name="T21" fmla="*/ 18 h 24"/>
                        <a:gd name="T22" fmla="*/ 18 w 20"/>
                        <a:gd name="T23" fmla="*/ 21 h 24"/>
                        <a:gd name="T24" fmla="*/ 12 w 20"/>
                        <a:gd name="T25" fmla="*/ 24 h 24"/>
                        <a:gd name="T26" fmla="*/ 8 w 20"/>
                        <a:gd name="T27" fmla="*/ 20 h 24"/>
                        <a:gd name="T28" fmla="*/ 5 w 20"/>
                        <a:gd name="T29" fmla="*/ 14 h 24"/>
                        <a:gd name="T30" fmla="*/ 3 w 20"/>
                        <a:gd name="T31" fmla="*/ 14 h 24"/>
                        <a:gd name="T32" fmla="*/ 2 w 20"/>
                        <a:gd name="T33" fmla="*/ 10 h 24"/>
                        <a:gd name="T34" fmla="*/ 0 w 20"/>
                        <a:gd name="T35" fmla="*/ 8 h 24"/>
                        <a:gd name="T36" fmla="*/ 2 w 20"/>
                        <a:gd name="T37" fmla="*/ 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24">
                          <a:moveTo>
                            <a:pt x="2" y="7"/>
                          </a:moveTo>
                          <a:lnTo>
                            <a:pt x="3" y="6"/>
                          </a:lnTo>
                          <a:lnTo>
                            <a:pt x="5" y="8"/>
                          </a:lnTo>
                          <a:lnTo>
                            <a:pt x="4" y="5"/>
                          </a:lnTo>
                          <a:lnTo>
                            <a:pt x="5" y="3"/>
                          </a:lnTo>
                          <a:lnTo>
                            <a:pt x="9" y="0"/>
                          </a:lnTo>
                          <a:lnTo>
                            <a:pt x="10" y="2"/>
                          </a:lnTo>
                          <a:lnTo>
                            <a:pt x="10" y="3"/>
                          </a:lnTo>
                          <a:lnTo>
                            <a:pt x="10" y="6"/>
                          </a:lnTo>
                          <a:lnTo>
                            <a:pt x="19" y="14"/>
                          </a:lnTo>
                          <a:lnTo>
                            <a:pt x="20" y="18"/>
                          </a:lnTo>
                          <a:lnTo>
                            <a:pt x="18" y="21"/>
                          </a:lnTo>
                          <a:lnTo>
                            <a:pt x="12" y="24"/>
                          </a:lnTo>
                          <a:lnTo>
                            <a:pt x="8" y="20"/>
                          </a:lnTo>
                          <a:lnTo>
                            <a:pt x="5" y="14"/>
                          </a:lnTo>
                          <a:lnTo>
                            <a:pt x="3" y="14"/>
                          </a:lnTo>
                          <a:lnTo>
                            <a:pt x="2" y="10"/>
                          </a:lnTo>
                          <a:lnTo>
                            <a:pt x="0" y="8"/>
                          </a:lnTo>
                          <a:lnTo>
                            <a:pt x="2" y="7"/>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29" name="Freeform 1098">
                      <a:extLst>
                        <a:ext uri="{FF2B5EF4-FFF2-40B4-BE49-F238E27FC236}">
                          <a16:creationId xmlns:a16="http://schemas.microsoft.com/office/drawing/2014/main" xmlns="" id="{4541877B-4A09-9545-82DA-70605B1F1D2C}"/>
                        </a:ext>
                      </a:extLst>
                    </p:cNvPr>
                    <p:cNvSpPr/>
                    <p:nvPr/>
                  </p:nvSpPr>
                  <p:spPr>
                    <a:xfrm>
                      <a:off x="1657350" y="1730376"/>
                      <a:ext cx="31750" cy="38100"/>
                    </a:xfrm>
                    <a:custGeom>
                      <a:avLst/>
                      <a:gdLst>
                        <a:gd name="T0" fmla="*/ 2 w 20"/>
                        <a:gd name="T1" fmla="*/ 7 h 24"/>
                        <a:gd name="T2" fmla="*/ 3 w 20"/>
                        <a:gd name="T3" fmla="*/ 6 h 24"/>
                        <a:gd name="T4" fmla="*/ 5 w 20"/>
                        <a:gd name="T5" fmla="*/ 8 h 24"/>
                        <a:gd name="T6" fmla="*/ 4 w 20"/>
                        <a:gd name="T7" fmla="*/ 5 h 24"/>
                        <a:gd name="T8" fmla="*/ 5 w 20"/>
                        <a:gd name="T9" fmla="*/ 3 h 24"/>
                        <a:gd name="T10" fmla="*/ 9 w 20"/>
                        <a:gd name="T11" fmla="*/ 0 h 24"/>
                        <a:gd name="T12" fmla="*/ 10 w 20"/>
                        <a:gd name="T13" fmla="*/ 2 h 24"/>
                        <a:gd name="T14" fmla="*/ 10 w 20"/>
                        <a:gd name="T15" fmla="*/ 3 h 24"/>
                        <a:gd name="T16" fmla="*/ 10 w 20"/>
                        <a:gd name="T17" fmla="*/ 6 h 24"/>
                        <a:gd name="T18" fmla="*/ 19 w 20"/>
                        <a:gd name="T19" fmla="*/ 14 h 24"/>
                        <a:gd name="T20" fmla="*/ 20 w 20"/>
                        <a:gd name="T21" fmla="*/ 18 h 24"/>
                        <a:gd name="T22" fmla="*/ 18 w 20"/>
                        <a:gd name="T23" fmla="*/ 21 h 24"/>
                        <a:gd name="T24" fmla="*/ 12 w 20"/>
                        <a:gd name="T25" fmla="*/ 24 h 24"/>
                        <a:gd name="T26" fmla="*/ 8 w 20"/>
                        <a:gd name="T27" fmla="*/ 20 h 24"/>
                        <a:gd name="T28" fmla="*/ 5 w 20"/>
                        <a:gd name="T29" fmla="*/ 14 h 24"/>
                        <a:gd name="T30" fmla="*/ 3 w 20"/>
                        <a:gd name="T31" fmla="*/ 14 h 24"/>
                        <a:gd name="T32" fmla="*/ 2 w 20"/>
                        <a:gd name="T33" fmla="*/ 10 h 24"/>
                        <a:gd name="T34" fmla="*/ 0 w 20"/>
                        <a:gd name="T35" fmla="*/ 8 h 24"/>
                        <a:gd name="T36" fmla="*/ 2 w 20"/>
                        <a:gd name="T37" fmla="*/ 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24">
                          <a:moveTo>
                            <a:pt x="2" y="7"/>
                          </a:moveTo>
                          <a:lnTo>
                            <a:pt x="3" y="6"/>
                          </a:lnTo>
                          <a:lnTo>
                            <a:pt x="5" y="8"/>
                          </a:lnTo>
                          <a:lnTo>
                            <a:pt x="4" y="5"/>
                          </a:lnTo>
                          <a:lnTo>
                            <a:pt x="5" y="3"/>
                          </a:lnTo>
                          <a:lnTo>
                            <a:pt x="9" y="0"/>
                          </a:lnTo>
                          <a:lnTo>
                            <a:pt x="10" y="2"/>
                          </a:lnTo>
                          <a:lnTo>
                            <a:pt x="10" y="3"/>
                          </a:lnTo>
                          <a:lnTo>
                            <a:pt x="10" y="6"/>
                          </a:lnTo>
                          <a:lnTo>
                            <a:pt x="19" y="14"/>
                          </a:lnTo>
                          <a:lnTo>
                            <a:pt x="20" y="18"/>
                          </a:lnTo>
                          <a:lnTo>
                            <a:pt x="18" y="21"/>
                          </a:lnTo>
                          <a:lnTo>
                            <a:pt x="12" y="24"/>
                          </a:lnTo>
                          <a:lnTo>
                            <a:pt x="8" y="20"/>
                          </a:lnTo>
                          <a:lnTo>
                            <a:pt x="5" y="14"/>
                          </a:lnTo>
                          <a:lnTo>
                            <a:pt x="3" y="14"/>
                          </a:lnTo>
                          <a:lnTo>
                            <a:pt x="2" y="10"/>
                          </a:lnTo>
                          <a:lnTo>
                            <a:pt x="0" y="8"/>
                          </a:lnTo>
                          <a:lnTo>
                            <a:pt x="2" y="7"/>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30" name="Freeform 1099">
                      <a:extLst>
                        <a:ext uri="{FF2B5EF4-FFF2-40B4-BE49-F238E27FC236}">
                          <a16:creationId xmlns:a16="http://schemas.microsoft.com/office/drawing/2014/main" xmlns="" id="{6489BAA6-7A5A-F941-8C65-BDB4A021452C}"/>
                        </a:ext>
                      </a:extLst>
                    </p:cNvPr>
                    <p:cNvSpPr/>
                    <p:nvPr/>
                  </p:nvSpPr>
                  <p:spPr>
                    <a:xfrm>
                      <a:off x="1695450" y="1652588"/>
                      <a:ext cx="88900" cy="53975"/>
                    </a:xfrm>
                    <a:custGeom>
                      <a:avLst/>
                      <a:gdLst>
                        <a:gd name="T0" fmla="*/ 48 w 56"/>
                        <a:gd name="T1" fmla="*/ 8 h 34"/>
                        <a:gd name="T2" fmla="*/ 49 w 56"/>
                        <a:gd name="T3" fmla="*/ 8 h 34"/>
                        <a:gd name="T4" fmla="*/ 50 w 56"/>
                        <a:gd name="T5" fmla="*/ 12 h 34"/>
                        <a:gd name="T6" fmla="*/ 53 w 56"/>
                        <a:gd name="T7" fmla="*/ 12 h 34"/>
                        <a:gd name="T8" fmla="*/ 54 w 56"/>
                        <a:gd name="T9" fmla="*/ 14 h 34"/>
                        <a:gd name="T10" fmla="*/ 56 w 56"/>
                        <a:gd name="T11" fmla="*/ 17 h 34"/>
                        <a:gd name="T12" fmla="*/ 56 w 56"/>
                        <a:gd name="T13" fmla="*/ 30 h 34"/>
                        <a:gd name="T14" fmla="*/ 54 w 56"/>
                        <a:gd name="T15" fmla="*/ 31 h 34"/>
                        <a:gd name="T16" fmla="*/ 51 w 56"/>
                        <a:gd name="T17" fmla="*/ 32 h 34"/>
                        <a:gd name="T18" fmla="*/ 49 w 56"/>
                        <a:gd name="T19" fmla="*/ 31 h 34"/>
                        <a:gd name="T20" fmla="*/ 41 w 56"/>
                        <a:gd name="T21" fmla="*/ 33 h 34"/>
                        <a:gd name="T22" fmla="*/ 38 w 56"/>
                        <a:gd name="T23" fmla="*/ 33 h 34"/>
                        <a:gd name="T24" fmla="*/ 34 w 56"/>
                        <a:gd name="T25" fmla="*/ 27 h 34"/>
                        <a:gd name="T26" fmla="*/ 31 w 56"/>
                        <a:gd name="T27" fmla="*/ 26 h 34"/>
                        <a:gd name="T28" fmla="*/ 30 w 56"/>
                        <a:gd name="T29" fmla="*/ 24 h 34"/>
                        <a:gd name="T30" fmla="*/ 28 w 56"/>
                        <a:gd name="T31" fmla="*/ 25 h 34"/>
                        <a:gd name="T32" fmla="*/ 28 w 56"/>
                        <a:gd name="T33" fmla="*/ 23 h 34"/>
                        <a:gd name="T34" fmla="*/ 28 w 56"/>
                        <a:gd name="T35" fmla="*/ 27 h 34"/>
                        <a:gd name="T36" fmla="*/ 29 w 56"/>
                        <a:gd name="T37" fmla="*/ 30 h 34"/>
                        <a:gd name="T38" fmla="*/ 27 w 56"/>
                        <a:gd name="T39" fmla="*/ 31 h 34"/>
                        <a:gd name="T40" fmla="*/ 28 w 56"/>
                        <a:gd name="T41" fmla="*/ 33 h 34"/>
                        <a:gd name="T42" fmla="*/ 22 w 56"/>
                        <a:gd name="T43" fmla="*/ 34 h 34"/>
                        <a:gd name="T44" fmla="*/ 20 w 56"/>
                        <a:gd name="T45" fmla="*/ 28 h 34"/>
                        <a:gd name="T46" fmla="*/ 16 w 56"/>
                        <a:gd name="T47" fmla="*/ 28 h 34"/>
                        <a:gd name="T48" fmla="*/ 15 w 56"/>
                        <a:gd name="T49" fmla="*/ 25 h 34"/>
                        <a:gd name="T50" fmla="*/ 13 w 56"/>
                        <a:gd name="T51" fmla="*/ 26 h 34"/>
                        <a:gd name="T52" fmla="*/ 13 w 56"/>
                        <a:gd name="T53" fmla="*/ 27 h 34"/>
                        <a:gd name="T54" fmla="*/ 13 w 56"/>
                        <a:gd name="T55" fmla="*/ 28 h 34"/>
                        <a:gd name="T56" fmla="*/ 11 w 56"/>
                        <a:gd name="T57" fmla="*/ 28 h 34"/>
                        <a:gd name="T58" fmla="*/ 8 w 56"/>
                        <a:gd name="T59" fmla="*/ 29 h 34"/>
                        <a:gd name="T60" fmla="*/ 8 w 56"/>
                        <a:gd name="T61" fmla="*/ 32 h 34"/>
                        <a:gd name="T62" fmla="*/ 8 w 56"/>
                        <a:gd name="T63" fmla="*/ 34 h 34"/>
                        <a:gd name="T64" fmla="*/ 7 w 56"/>
                        <a:gd name="T65" fmla="*/ 32 h 34"/>
                        <a:gd name="T66" fmla="*/ 4 w 56"/>
                        <a:gd name="T67" fmla="*/ 34 h 34"/>
                        <a:gd name="T68" fmla="*/ 2 w 56"/>
                        <a:gd name="T69" fmla="*/ 33 h 34"/>
                        <a:gd name="T70" fmla="*/ 2 w 56"/>
                        <a:gd name="T71" fmla="*/ 31 h 34"/>
                        <a:gd name="T72" fmla="*/ 0 w 56"/>
                        <a:gd name="T73" fmla="*/ 31 h 34"/>
                        <a:gd name="T74" fmla="*/ 2 w 56"/>
                        <a:gd name="T75" fmla="*/ 24 h 34"/>
                        <a:gd name="T76" fmla="*/ 6 w 56"/>
                        <a:gd name="T77" fmla="*/ 20 h 34"/>
                        <a:gd name="T78" fmla="*/ 7 w 56"/>
                        <a:gd name="T79" fmla="*/ 21 h 34"/>
                        <a:gd name="T80" fmla="*/ 9 w 56"/>
                        <a:gd name="T81" fmla="*/ 21 h 34"/>
                        <a:gd name="T82" fmla="*/ 9 w 56"/>
                        <a:gd name="T83" fmla="*/ 19 h 34"/>
                        <a:gd name="T84" fmla="*/ 14 w 56"/>
                        <a:gd name="T85" fmla="*/ 16 h 34"/>
                        <a:gd name="T86" fmla="*/ 27 w 56"/>
                        <a:gd name="T87" fmla="*/ 11 h 34"/>
                        <a:gd name="T88" fmla="*/ 30 w 56"/>
                        <a:gd name="T89" fmla="*/ 4 h 34"/>
                        <a:gd name="T90" fmla="*/ 31 w 56"/>
                        <a:gd name="T91" fmla="*/ 6 h 34"/>
                        <a:gd name="T92" fmla="*/ 36 w 56"/>
                        <a:gd name="T93" fmla="*/ 0 h 34"/>
                        <a:gd name="T94" fmla="*/ 41 w 56"/>
                        <a:gd name="T95" fmla="*/ 0 h 34"/>
                        <a:gd name="T96" fmla="*/ 42 w 56"/>
                        <a:gd name="T97" fmla="*/ 1 h 34"/>
                        <a:gd name="T98" fmla="*/ 43 w 56"/>
                        <a:gd name="T99" fmla="*/ 3 h 34"/>
                        <a:gd name="T100" fmla="*/ 44 w 56"/>
                        <a:gd name="T101" fmla="*/ 3 h 34"/>
                        <a:gd name="T102" fmla="*/ 44 w 56"/>
                        <a:gd name="T103" fmla="*/ 5 h 34"/>
                        <a:gd name="T104" fmla="*/ 48 w 56"/>
                        <a:gd name="T105" fmla="*/ 6 h 34"/>
                        <a:gd name="T106" fmla="*/ 48 w 56"/>
                        <a:gd name="T107" fmla="*/ 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 h="34">
                          <a:moveTo>
                            <a:pt x="48" y="8"/>
                          </a:moveTo>
                          <a:lnTo>
                            <a:pt x="49" y="8"/>
                          </a:lnTo>
                          <a:lnTo>
                            <a:pt x="50" y="12"/>
                          </a:lnTo>
                          <a:lnTo>
                            <a:pt x="53" y="12"/>
                          </a:lnTo>
                          <a:lnTo>
                            <a:pt x="54" y="14"/>
                          </a:lnTo>
                          <a:lnTo>
                            <a:pt x="56" y="17"/>
                          </a:lnTo>
                          <a:lnTo>
                            <a:pt x="56" y="30"/>
                          </a:lnTo>
                          <a:lnTo>
                            <a:pt x="54" y="31"/>
                          </a:lnTo>
                          <a:lnTo>
                            <a:pt x="51" y="32"/>
                          </a:lnTo>
                          <a:lnTo>
                            <a:pt x="49" y="31"/>
                          </a:lnTo>
                          <a:lnTo>
                            <a:pt x="41" y="33"/>
                          </a:lnTo>
                          <a:lnTo>
                            <a:pt x="38" y="33"/>
                          </a:lnTo>
                          <a:lnTo>
                            <a:pt x="34" y="27"/>
                          </a:lnTo>
                          <a:lnTo>
                            <a:pt x="31" y="26"/>
                          </a:lnTo>
                          <a:lnTo>
                            <a:pt x="30" y="24"/>
                          </a:lnTo>
                          <a:lnTo>
                            <a:pt x="28" y="25"/>
                          </a:lnTo>
                          <a:lnTo>
                            <a:pt x="28" y="23"/>
                          </a:lnTo>
                          <a:lnTo>
                            <a:pt x="28" y="27"/>
                          </a:lnTo>
                          <a:lnTo>
                            <a:pt x="29" y="30"/>
                          </a:lnTo>
                          <a:lnTo>
                            <a:pt x="27" y="31"/>
                          </a:lnTo>
                          <a:lnTo>
                            <a:pt x="28" y="33"/>
                          </a:lnTo>
                          <a:lnTo>
                            <a:pt x="22" y="34"/>
                          </a:lnTo>
                          <a:lnTo>
                            <a:pt x="20" y="28"/>
                          </a:lnTo>
                          <a:lnTo>
                            <a:pt x="16" y="28"/>
                          </a:lnTo>
                          <a:lnTo>
                            <a:pt x="15" y="25"/>
                          </a:lnTo>
                          <a:lnTo>
                            <a:pt x="13" y="26"/>
                          </a:lnTo>
                          <a:lnTo>
                            <a:pt x="13" y="27"/>
                          </a:lnTo>
                          <a:lnTo>
                            <a:pt x="13" y="28"/>
                          </a:lnTo>
                          <a:lnTo>
                            <a:pt x="11" y="28"/>
                          </a:lnTo>
                          <a:lnTo>
                            <a:pt x="8" y="29"/>
                          </a:lnTo>
                          <a:lnTo>
                            <a:pt x="8" y="32"/>
                          </a:lnTo>
                          <a:lnTo>
                            <a:pt x="8" y="34"/>
                          </a:lnTo>
                          <a:lnTo>
                            <a:pt x="7" y="32"/>
                          </a:lnTo>
                          <a:lnTo>
                            <a:pt x="4" y="34"/>
                          </a:lnTo>
                          <a:lnTo>
                            <a:pt x="2" y="33"/>
                          </a:lnTo>
                          <a:lnTo>
                            <a:pt x="2" y="31"/>
                          </a:lnTo>
                          <a:lnTo>
                            <a:pt x="0" y="31"/>
                          </a:lnTo>
                          <a:lnTo>
                            <a:pt x="2" y="24"/>
                          </a:lnTo>
                          <a:lnTo>
                            <a:pt x="6" y="20"/>
                          </a:lnTo>
                          <a:lnTo>
                            <a:pt x="7" y="21"/>
                          </a:lnTo>
                          <a:lnTo>
                            <a:pt x="9" y="21"/>
                          </a:lnTo>
                          <a:lnTo>
                            <a:pt x="9" y="19"/>
                          </a:lnTo>
                          <a:lnTo>
                            <a:pt x="14" y="16"/>
                          </a:lnTo>
                          <a:lnTo>
                            <a:pt x="27" y="11"/>
                          </a:lnTo>
                          <a:lnTo>
                            <a:pt x="30" y="4"/>
                          </a:lnTo>
                          <a:lnTo>
                            <a:pt x="31" y="6"/>
                          </a:lnTo>
                          <a:lnTo>
                            <a:pt x="36" y="0"/>
                          </a:lnTo>
                          <a:lnTo>
                            <a:pt x="41" y="0"/>
                          </a:lnTo>
                          <a:lnTo>
                            <a:pt x="42" y="1"/>
                          </a:lnTo>
                          <a:lnTo>
                            <a:pt x="43" y="3"/>
                          </a:lnTo>
                          <a:lnTo>
                            <a:pt x="44" y="3"/>
                          </a:lnTo>
                          <a:lnTo>
                            <a:pt x="44" y="5"/>
                          </a:lnTo>
                          <a:lnTo>
                            <a:pt x="48" y="6"/>
                          </a:lnTo>
                          <a:lnTo>
                            <a:pt x="48" y="8"/>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31" name="Freeform 1100">
                      <a:extLst>
                        <a:ext uri="{FF2B5EF4-FFF2-40B4-BE49-F238E27FC236}">
                          <a16:creationId xmlns:a16="http://schemas.microsoft.com/office/drawing/2014/main" xmlns="" id="{89BD0EBC-1527-1849-8E80-59795A1FE430}"/>
                        </a:ext>
                      </a:extLst>
                    </p:cNvPr>
                    <p:cNvSpPr/>
                    <p:nvPr/>
                  </p:nvSpPr>
                  <p:spPr>
                    <a:xfrm>
                      <a:off x="1695450" y="1652588"/>
                      <a:ext cx="88900" cy="53975"/>
                    </a:xfrm>
                    <a:custGeom>
                      <a:avLst/>
                      <a:gdLst>
                        <a:gd name="T0" fmla="*/ 48 w 56"/>
                        <a:gd name="T1" fmla="*/ 8 h 34"/>
                        <a:gd name="T2" fmla="*/ 49 w 56"/>
                        <a:gd name="T3" fmla="*/ 8 h 34"/>
                        <a:gd name="T4" fmla="*/ 50 w 56"/>
                        <a:gd name="T5" fmla="*/ 12 h 34"/>
                        <a:gd name="T6" fmla="*/ 53 w 56"/>
                        <a:gd name="T7" fmla="*/ 12 h 34"/>
                        <a:gd name="T8" fmla="*/ 54 w 56"/>
                        <a:gd name="T9" fmla="*/ 14 h 34"/>
                        <a:gd name="T10" fmla="*/ 56 w 56"/>
                        <a:gd name="T11" fmla="*/ 17 h 34"/>
                        <a:gd name="T12" fmla="*/ 56 w 56"/>
                        <a:gd name="T13" fmla="*/ 30 h 34"/>
                        <a:gd name="T14" fmla="*/ 54 w 56"/>
                        <a:gd name="T15" fmla="*/ 31 h 34"/>
                        <a:gd name="T16" fmla="*/ 51 w 56"/>
                        <a:gd name="T17" fmla="*/ 32 h 34"/>
                        <a:gd name="T18" fmla="*/ 49 w 56"/>
                        <a:gd name="T19" fmla="*/ 31 h 34"/>
                        <a:gd name="T20" fmla="*/ 41 w 56"/>
                        <a:gd name="T21" fmla="*/ 33 h 34"/>
                        <a:gd name="T22" fmla="*/ 38 w 56"/>
                        <a:gd name="T23" fmla="*/ 33 h 34"/>
                        <a:gd name="T24" fmla="*/ 34 w 56"/>
                        <a:gd name="T25" fmla="*/ 27 h 34"/>
                        <a:gd name="T26" fmla="*/ 31 w 56"/>
                        <a:gd name="T27" fmla="*/ 26 h 34"/>
                        <a:gd name="T28" fmla="*/ 30 w 56"/>
                        <a:gd name="T29" fmla="*/ 24 h 34"/>
                        <a:gd name="T30" fmla="*/ 28 w 56"/>
                        <a:gd name="T31" fmla="*/ 25 h 34"/>
                        <a:gd name="T32" fmla="*/ 28 w 56"/>
                        <a:gd name="T33" fmla="*/ 23 h 34"/>
                        <a:gd name="T34" fmla="*/ 28 w 56"/>
                        <a:gd name="T35" fmla="*/ 27 h 34"/>
                        <a:gd name="T36" fmla="*/ 29 w 56"/>
                        <a:gd name="T37" fmla="*/ 30 h 34"/>
                        <a:gd name="T38" fmla="*/ 27 w 56"/>
                        <a:gd name="T39" fmla="*/ 31 h 34"/>
                        <a:gd name="T40" fmla="*/ 28 w 56"/>
                        <a:gd name="T41" fmla="*/ 33 h 34"/>
                        <a:gd name="T42" fmla="*/ 22 w 56"/>
                        <a:gd name="T43" fmla="*/ 34 h 34"/>
                        <a:gd name="T44" fmla="*/ 20 w 56"/>
                        <a:gd name="T45" fmla="*/ 28 h 34"/>
                        <a:gd name="T46" fmla="*/ 16 w 56"/>
                        <a:gd name="T47" fmla="*/ 28 h 34"/>
                        <a:gd name="T48" fmla="*/ 15 w 56"/>
                        <a:gd name="T49" fmla="*/ 25 h 34"/>
                        <a:gd name="T50" fmla="*/ 13 w 56"/>
                        <a:gd name="T51" fmla="*/ 26 h 34"/>
                        <a:gd name="T52" fmla="*/ 13 w 56"/>
                        <a:gd name="T53" fmla="*/ 27 h 34"/>
                        <a:gd name="T54" fmla="*/ 13 w 56"/>
                        <a:gd name="T55" fmla="*/ 28 h 34"/>
                        <a:gd name="T56" fmla="*/ 11 w 56"/>
                        <a:gd name="T57" fmla="*/ 28 h 34"/>
                        <a:gd name="T58" fmla="*/ 8 w 56"/>
                        <a:gd name="T59" fmla="*/ 29 h 34"/>
                        <a:gd name="T60" fmla="*/ 8 w 56"/>
                        <a:gd name="T61" fmla="*/ 32 h 34"/>
                        <a:gd name="T62" fmla="*/ 8 w 56"/>
                        <a:gd name="T63" fmla="*/ 34 h 34"/>
                        <a:gd name="T64" fmla="*/ 7 w 56"/>
                        <a:gd name="T65" fmla="*/ 32 h 34"/>
                        <a:gd name="T66" fmla="*/ 4 w 56"/>
                        <a:gd name="T67" fmla="*/ 34 h 34"/>
                        <a:gd name="T68" fmla="*/ 2 w 56"/>
                        <a:gd name="T69" fmla="*/ 33 h 34"/>
                        <a:gd name="T70" fmla="*/ 2 w 56"/>
                        <a:gd name="T71" fmla="*/ 31 h 34"/>
                        <a:gd name="T72" fmla="*/ 0 w 56"/>
                        <a:gd name="T73" fmla="*/ 31 h 34"/>
                        <a:gd name="T74" fmla="*/ 2 w 56"/>
                        <a:gd name="T75" fmla="*/ 24 h 34"/>
                        <a:gd name="T76" fmla="*/ 6 w 56"/>
                        <a:gd name="T77" fmla="*/ 20 h 34"/>
                        <a:gd name="T78" fmla="*/ 7 w 56"/>
                        <a:gd name="T79" fmla="*/ 21 h 34"/>
                        <a:gd name="T80" fmla="*/ 9 w 56"/>
                        <a:gd name="T81" fmla="*/ 21 h 34"/>
                        <a:gd name="T82" fmla="*/ 9 w 56"/>
                        <a:gd name="T83" fmla="*/ 19 h 34"/>
                        <a:gd name="T84" fmla="*/ 14 w 56"/>
                        <a:gd name="T85" fmla="*/ 16 h 34"/>
                        <a:gd name="T86" fmla="*/ 27 w 56"/>
                        <a:gd name="T87" fmla="*/ 11 h 34"/>
                        <a:gd name="T88" fmla="*/ 30 w 56"/>
                        <a:gd name="T89" fmla="*/ 4 h 34"/>
                        <a:gd name="T90" fmla="*/ 31 w 56"/>
                        <a:gd name="T91" fmla="*/ 6 h 34"/>
                        <a:gd name="T92" fmla="*/ 36 w 56"/>
                        <a:gd name="T93" fmla="*/ 0 h 34"/>
                        <a:gd name="T94" fmla="*/ 41 w 56"/>
                        <a:gd name="T95" fmla="*/ 0 h 34"/>
                        <a:gd name="T96" fmla="*/ 42 w 56"/>
                        <a:gd name="T97" fmla="*/ 1 h 34"/>
                        <a:gd name="T98" fmla="*/ 43 w 56"/>
                        <a:gd name="T99" fmla="*/ 3 h 34"/>
                        <a:gd name="T100" fmla="*/ 44 w 56"/>
                        <a:gd name="T101" fmla="*/ 3 h 34"/>
                        <a:gd name="T102" fmla="*/ 44 w 56"/>
                        <a:gd name="T103" fmla="*/ 5 h 34"/>
                        <a:gd name="T104" fmla="*/ 48 w 56"/>
                        <a:gd name="T105" fmla="*/ 6 h 34"/>
                        <a:gd name="T106" fmla="*/ 48 w 56"/>
                        <a:gd name="T107" fmla="*/ 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 h="34">
                          <a:moveTo>
                            <a:pt x="48" y="8"/>
                          </a:moveTo>
                          <a:lnTo>
                            <a:pt x="49" y="8"/>
                          </a:lnTo>
                          <a:lnTo>
                            <a:pt x="50" y="12"/>
                          </a:lnTo>
                          <a:lnTo>
                            <a:pt x="53" y="12"/>
                          </a:lnTo>
                          <a:lnTo>
                            <a:pt x="54" y="14"/>
                          </a:lnTo>
                          <a:lnTo>
                            <a:pt x="56" y="17"/>
                          </a:lnTo>
                          <a:lnTo>
                            <a:pt x="56" y="30"/>
                          </a:lnTo>
                          <a:lnTo>
                            <a:pt x="54" y="31"/>
                          </a:lnTo>
                          <a:lnTo>
                            <a:pt x="51" y="32"/>
                          </a:lnTo>
                          <a:lnTo>
                            <a:pt x="49" y="31"/>
                          </a:lnTo>
                          <a:lnTo>
                            <a:pt x="41" y="33"/>
                          </a:lnTo>
                          <a:lnTo>
                            <a:pt x="38" y="33"/>
                          </a:lnTo>
                          <a:lnTo>
                            <a:pt x="34" y="27"/>
                          </a:lnTo>
                          <a:lnTo>
                            <a:pt x="31" y="26"/>
                          </a:lnTo>
                          <a:lnTo>
                            <a:pt x="30" y="24"/>
                          </a:lnTo>
                          <a:lnTo>
                            <a:pt x="28" y="25"/>
                          </a:lnTo>
                          <a:lnTo>
                            <a:pt x="28" y="23"/>
                          </a:lnTo>
                          <a:lnTo>
                            <a:pt x="28" y="27"/>
                          </a:lnTo>
                          <a:lnTo>
                            <a:pt x="29" y="30"/>
                          </a:lnTo>
                          <a:lnTo>
                            <a:pt x="27" y="31"/>
                          </a:lnTo>
                          <a:lnTo>
                            <a:pt x="28" y="33"/>
                          </a:lnTo>
                          <a:lnTo>
                            <a:pt x="22" y="34"/>
                          </a:lnTo>
                          <a:lnTo>
                            <a:pt x="20" y="28"/>
                          </a:lnTo>
                          <a:lnTo>
                            <a:pt x="16" y="28"/>
                          </a:lnTo>
                          <a:lnTo>
                            <a:pt x="15" y="25"/>
                          </a:lnTo>
                          <a:lnTo>
                            <a:pt x="13" y="26"/>
                          </a:lnTo>
                          <a:lnTo>
                            <a:pt x="13" y="27"/>
                          </a:lnTo>
                          <a:lnTo>
                            <a:pt x="13" y="28"/>
                          </a:lnTo>
                          <a:lnTo>
                            <a:pt x="11" y="28"/>
                          </a:lnTo>
                          <a:lnTo>
                            <a:pt x="8" y="29"/>
                          </a:lnTo>
                          <a:lnTo>
                            <a:pt x="8" y="32"/>
                          </a:lnTo>
                          <a:lnTo>
                            <a:pt x="8" y="34"/>
                          </a:lnTo>
                          <a:lnTo>
                            <a:pt x="7" y="32"/>
                          </a:lnTo>
                          <a:lnTo>
                            <a:pt x="4" y="34"/>
                          </a:lnTo>
                          <a:lnTo>
                            <a:pt x="2" y="33"/>
                          </a:lnTo>
                          <a:lnTo>
                            <a:pt x="2" y="31"/>
                          </a:lnTo>
                          <a:lnTo>
                            <a:pt x="0" y="31"/>
                          </a:lnTo>
                          <a:lnTo>
                            <a:pt x="2" y="24"/>
                          </a:lnTo>
                          <a:lnTo>
                            <a:pt x="6" y="20"/>
                          </a:lnTo>
                          <a:lnTo>
                            <a:pt x="7" y="21"/>
                          </a:lnTo>
                          <a:lnTo>
                            <a:pt x="9" y="21"/>
                          </a:lnTo>
                          <a:lnTo>
                            <a:pt x="9" y="19"/>
                          </a:lnTo>
                          <a:lnTo>
                            <a:pt x="14" y="16"/>
                          </a:lnTo>
                          <a:lnTo>
                            <a:pt x="27" y="11"/>
                          </a:lnTo>
                          <a:lnTo>
                            <a:pt x="30" y="4"/>
                          </a:lnTo>
                          <a:lnTo>
                            <a:pt x="31" y="6"/>
                          </a:lnTo>
                          <a:lnTo>
                            <a:pt x="36" y="0"/>
                          </a:lnTo>
                          <a:lnTo>
                            <a:pt x="41" y="0"/>
                          </a:lnTo>
                          <a:lnTo>
                            <a:pt x="42" y="1"/>
                          </a:lnTo>
                          <a:lnTo>
                            <a:pt x="43" y="3"/>
                          </a:lnTo>
                          <a:lnTo>
                            <a:pt x="44" y="3"/>
                          </a:lnTo>
                          <a:lnTo>
                            <a:pt x="44" y="5"/>
                          </a:lnTo>
                          <a:lnTo>
                            <a:pt x="48" y="6"/>
                          </a:lnTo>
                          <a:lnTo>
                            <a:pt x="48" y="8"/>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32" name="Freeform 1101">
                      <a:extLst>
                        <a:ext uri="{FF2B5EF4-FFF2-40B4-BE49-F238E27FC236}">
                          <a16:creationId xmlns:a16="http://schemas.microsoft.com/office/drawing/2014/main" xmlns="" id="{14AC6B61-511B-934F-9C10-B999D3C3DA97}"/>
                        </a:ext>
                      </a:extLst>
                    </p:cNvPr>
                    <p:cNvSpPr/>
                    <p:nvPr/>
                  </p:nvSpPr>
                  <p:spPr>
                    <a:xfrm>
                      <a:off x="2084388" y="1757363"/>
                      <a:ext cx="68263" cy="42863"/>
                    </a:xfrm>
                    <a:custGeom>
                      <a:avLst/>
                      <a:gdLst>
                        <a:gd name="T0" fmla="*/ 16 w 43"/>
                        <a:gd name="T1" fmla="*/ 4 h 27"/>
                        <a:gd name="T2" fmla="*/ 18 w 43"/>
                        <a:gd name="T3" fmla="*/ 5 h 27"/>
                        <a:gd name="T4" fmla="*/ 20 w 43"/>
                        <a:gd name="T5" fmla="*/ 4 h 27"/>
                        <a:gd name="T6" fmla="*/ 24 w 43"/>
                        <a:gd name="T7" fmla="*/ 3 h 27"/>
                        <a:gd name="T8" fmla="*/ 24 w 43"/>
                        <a:gd name="T9" fmla="*/ 4 h 27"/>
                        <a:gd name="T10" fmla="*/ 27 w 43"/>
                        <a:gd name="T11" fmla="*/ 5 h 27"/>
                        <a:gd name="T12" fmla="*/ 28 w 43"/>
                        <a:gd name="T13" fmla="*/ 4 h 27"/>
                        <a:gd name="T14" fmla="*/ 33 w 43"/>
                        <a:gd name="T15" fmla="*/ 7 h 27"/>
                        <a:gd name="T16" fmla="*/ 36 w 43"/>
                        <a:gd name="T17" fmla="*/ 6 h 27"/>
                        <a:gd name="T18" fmla="*/ 37 w 43"/>
                        <a:gd name="T19" fmla="*/ 4 h 27"/>
                        <a:gd name="T20" fmla="*/ 39 w 43"/>
                        <a:gd name="T21" fmla="*/ 7 h 27"/>
                        <a:gd name="T22" fmla="*/ 41 w 43"/>
                        <a:gd name="T23" fmla="*/ 8 h 27"/>
                        <a:gd name="T24" fmla="*/ 43 w 43"/>
                        <a:gd name="T25" fmla="*/ 12 h 27"/>
                        <a:gd name="T26" fmla="*/ 43 w 43"/>
                        <a:gd name="T27" fmla="*/ 13 h 27"/>
                        <a:gd name="T28" fmla="*/ 39 w 43"/>
                        <a:gd name="T29" fmla="*/ 14 h 27"/>
                        <a:gd name="T30" fmla="*/ 39 w 43"/>
                        <a:gd name="T31" fmla="*/ 15 h 27"/>
                        <a:gd name="T32" fmla="*/ 39 w 43"/>
                        <a:gd name="T33" fmla="*/ 16 h 27"/>
                        <a:gd name="T34" fmla="*/ 40 w 43"/>
                        <a:gd name="T35" fmla="*/ 19 h 27"/>
                        <a:gd name="T36" fmla="*/ 39 w 43"/>
                        <a:gd name="T37" fmla="*/ 22 h 27"/>
                        <a:gd name="T38" fmla="*/ 40 w 43"/>
                        <a:gd name="T39" fmla="*/ 24 h 27"/>
                        <a:gd name="T40" fmla="*/ 38 w 43"/>
                        <a:gd name="T41" fmla="*/ 26 h 27"/>
                        <a:gd name="T42" fmla="*/ 33 w 43"/>
                        <a:gd name="T43" fmla="*/ 27 h 27"/>
                        <a:gd name="T44" fmla="*/ 28 w 43"/>
                        <a:gd name="T45" fmla="*/ 26 h 27"/>
                        <a:gd name="T46" fmla="*/ 26 w 43"/>
                        <a:gd name="T47" fmla="*/ 24 h 27"/>
                        <a:gd name="T48" fmla="*/ 22 w 43"/>
                        <a:gd name="T49" fmla="*/ 24 h 27"/>
                        <a:gd name="T50" fmla="*/ 21 w 43"/>
                        <a:gd name="T51" fmla="*/ 23 h 27"/>
                        <a:gd name="T52" fmla="*/ 17 w 43"/>
                        <a:gd name="T53" fmla="*/ 25 h 27"/>
                        <a:gd name="T54" fmla="*/ 17 w 43"/>
                        <a:gd name="T55" fmla="*/ 24 h 27"/>
                        <a:gd name="T56" fmla="*/ 14 w 43"/>
                        <a:gd name="T57" fmla="*/ 23 h 27"/>
                        <a:gd name="T58" fmla="*/ 9 w 43"/>
                        <a:gd name="T59" fmla="*/ 23 h 27"/>
                        <a:gd name="T60" fmla="*/ 7 w 43"/>
                        <a:gd name="T61" fmla="*/ 20 h 27"/>
                        <a:gd name="T62" fmla="*/ 5 w 43"/>
                        <a:gd name="T63" fmla="*/ 20 h 27"/>
                        <a:gd name="T64" fmla="*/ 2 w 43"/>
                        <a:gd name="T65" fmla="*/ 16 h 27"/>
                        <a:gd name="T66" fmla="*/ 1 w 43"/>
                        <a:gd name="T67" fmla="*/ 13 h 27"/>
                        <a:gd name="T68" fmla="*/ 1 w 43"/>
                        <a:gd name="T69" fmla="*/ 12 h 27"/>
                        <a:gd name="T70" fmla="*/ 0 w 43"/>
                        <a:gd name="T71" fmla="*/ 11 h 27"/>
                        <a:gd name="T72" fmla="*/ 1 w 43"/>
                        <a:gd name="T73" fmla="*/ 8 h 27"/>
                        <a:gd name="T74" fmla="*/ 4 w 43"/>
                        <a:gd name="T75" fmla="*/ 5 h 27"/>
                        <a:gd name="T76" fmla="*/ 8 w 43"/>
                        <a:gd name="T77" fmla="*/ 4 h 27"/>
                        <a:gd name="T78" fmla="*/ 10 w 43"/>
                        <a:gd name="T79" fmla="*/ 0 h 27"/>
                        <a:gd name="T80" fmla="*/ 11 w 43"/>
                        <a:gd name="T81" fmla="*/ 0 h 27"/>
                        <a:gd name="T82" fmla="*/ 12 w 43"/>
                        <a:gd name="T83" fmla="*/ 4 h 27"/>
                        <a:gd name="T84" fmla="*/ 13 w 43"/>
                        <a:gd name="T85" fmla="*/ 3 h 27"/>
                        <a:gd name="T86" fmla="*/ 15 w 43"/>
                        <a:gd name="T87" fmla="*/ 5 h 27"/>
                        <a:gd name="T88" fmla="*/ 16 w 43"/>
                        <a:gd name="T89" fmla="*/ 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 h="27">
                          <a:moveTo>
                            <a:pt x="16" y="4"/>
                          </a:moveTo>
                          <a:lnTo>
                            <a:pt x="18" y="5"/>
                          </a:lnTo>
                          <a:lnTo>
                            <a:pt x="20" y="4"/>
                          </a:lnTo>
                          <a:lnTo>
                            <a:pt x="24" y="3"/>
                          </a:lnTo>
                          <a:lnTo>
                            <a:pt x="24" y="4"/>
                          </a:lnTo>
                          <a:lnTo>
                            <a:pt x="27" y="5"/>
                          </a:lnTo>
                          <a:lnTo>
                            <a:pt x="28" y="4"/>
                          </a:lnTo>
                          <a:lnTo>
                            <a:pt x="33" y="7"/>
                          </a:lnTo>
                          <a:lnTo>
                            <a:pt x="36" y="6"/>
                          </a:lnTo>
                          <a:lnTo>
                            <a:pt x="37" y="4"/>
                          </a:lnTo>
                          <a:lnTo>
                            <a:pt x="39" y="7"/>
                          </a:lnTo>
                          <a:lnTo>
                            <a:pt x="41" y="8"/>
                          </a:lnTo>
                          <a:lnTo>
                            <a:pt x="43" y="12"/>
                          </a:lnTo>
                          <a:lnTo>
                            <a:pt x="43" y="13"/>
                          </a:lnTo>
                          <a:lnTo>
                            <a:pt x="39" y="14"/>
                          </a:lnTo>
                          <a:lnTo>
                            <a:pt x="39" y="15"/>
                          </a:lnTo>
                          <a:lnTo>
                            <a:pt x="39" y="16"/>
                          </a:lnTo>
                          <a:lnTo>
                            <a:pt x="40" y="19"/>
                          </a:lnTo>
                          <a:lnTo>
                            <a:pt x="39" y="22"/>
                          </a:lnTo>
                          <a:lnTo>
                            <a:pt x="40" y="24"/>
                          </a:lnTo>
                          <a:lnTo>
                            <a:pt x="38" y="26"/>
                          </a:lnTo>
                          <a:lnTo>
                            <a:pt x="33" y="27"/>
                          </a:lnTo>
                          <a:lnTo>
                            <a:pt x="28" y="26"/>
                          </a:lnTo>
                          <a:lnTo>
                            <a:pt x="26" y="24"/>
                          </a:lnTo>
                          <a:lnTo>
                            <a:pt x="22" y="24"/>
                          </a:lnTo>
                          <a:lnTo>
                            <a:pt x="21" y="23"/>
                          </a:lnTo>
                          <a:lnTo>
                            <a:pt x="17" y="25"/>
                          </a:lnTo>
                          <a:lnTo>
                            <a:pt x="17" y="24"/>
                          </a:lnTo>
                          <a:lnTo>
                            <a:pt x="14" y="23"/>
                          </a:lnTo>
                          <a:lnTo>
                            <a:pt x="9" y="23"/>
                          </a:lnTo>
                          <a:lnTo>
                            <a:pt x="7" y="20"/>
                          </a:lnTo>
                          <a:lnTo>
                            <a:pt x="5" y="20"/>
                          </a:lnTo>
                          <a:lnTo>
                            <a:pt x="2" y="16"/>
                          </a:lnTo>
                          <a:lnTo>
                            <a:pt x="1" y="13"/>
                          </a:lnTo>
                          <a:lnTo>
                            <a:pt x="1" y="12"/>
                          </a:lnTo>
                          <a:lnTo>
                            <a:pt x="0" y="11"/>
                          </a:lnTo>
                          <a:lnTo>
                            <a:pt x="1" y="8"/>
                          </a:lnTo>
                          <a:lnTo>
                            <a:pt x="4" y="5"/>
                          </a:lnTo>
                          <a:lnTo>
                            <a:pt x="8" y="4"/>
                          </a:lnTo>
                          <a:lnTo>
                            <a:pt x="10" y="0"/>
                          </a:lnTo>
                          <a:lnTo>
                            <a:pt x="11" y="0"/>
                          </a:lnTo>
                          <a:lnTo>
                            <a:pt x="12" y="4"/>
                          </a:lnTo>
                          <a:lnTo>
                            <a:pt x="13" y="3"/>
                          </a:lnTo>
                          <a:lnTo>
                            <a:pt x="15" y="5"/>
                          </a:lnTo>
                          <a:lnTo>
                            <a:pt x="16" y="4"/>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33" name="Freeform 1102">
                      <a:extLst>
                        <a:ext uri="{FF2B5EF4-FFF2-40B4-BE49-F238E27FC236}">
                          <a16:creationId xmlns:a16="http://schemas.microsoft.com/office/drawing/2014/main" xmlns="" id="{E33CF11B-7C5B-E743-ACAB-B36413610CE0}"/>
                        </a:ext>
                      </a:extLst>
                    </p:cNvPr>
                    <p:cNvSpPr/>
                    <p:nvPr/>
                  </p:nvSpPr>
                  <p:spPr>
                    <a:xfrm>
                      <a:off x="2084388" y="1757363"/>
                      <a:ext cx="68263" cy="42863"/>
                    </a:xfrm>
                    <a:custGeom>
                      <a:avLst/>
                      <a:gdLst>
                        <a:gd name="T0" fmla="*/ 16 w 43"/>
                        <a:gd name="T1" fmla="*/ 4 h 27"/>
                        <a:gd name="T2" fmla="*/ 18 w 43"/>
                        <a:gd name="T3" fmla="*/ 5 h 27"/>
                        <a:gd name="T4" fmla="*/ 20 w 43"/>
                        <a:gd name="T5" fmla="*/ 4 h 27"/>
                        <a:gd name="T6" fmla="*/ 24 w 43"/>
                        <a:gd name="T7" fmla="*/ 3 h 27"/>
                        <a:gd name="T8" fmla="*/ 24 w 43"/>
                        <a:gd name="T9" fmla="*/ 4 h 27"/>
                        <a:gd name="T10" fmla="*/ 27 w 43"/>
                        <a:gd name="T11" fmla="*/ 5 h 27"/>
                        <a:gd name="T12" fmla="*/ 28 w 43"/>
                        <a:gd name="T13" fmla="*/ 4 h 27"/>
                        <a:gd name="T14" fmla="*/ 33 w 43"/>
                        <a:gd name="T15" fmla="*/ 7 h 27"/>
                        <a:gd name="T16" fmla="*/ 36 w 43"/>
                        <a:gd name="T17" fmla="*/ 6 h 27"/>
                        <a:gd name="T18" fmla="*/ 37 w 43"/>
                        <a:gd name="T19" fmla="*/ 4 h 27"/>
                        <a:gd name="T20" fmla="*/ 39 w 43"/>
                        <a:gd name="T21" fmla="*/ 7 h 27"/>
                        <a:gd name="T22" fmla="*/ 41 w 43"/>
                        <a:gd name="T23" fmla="*/ 8 h 27"/>
                        <a:gd name="T24" fmla="*/ 43 w 43"/>
                        <a:gd name="T25" fmla="*/ 12 h 27"/>
                        <a:gd name="T26" fmla="*/ 43 w 43"/>
                        <a:gd name="T27" fmla="*/ 13 h 27"/>
                        <a:gd name="T28" fmla="*/ 39 w 43"/>
                        <a:gd name="T29" fmla="*/ 14 h 27"/>
                        <a:gd name="T30" fmla="*/ 39 w 43"/>
                        <a:gd name="T31" fmla="*/ 15 h 27"/>
                        <a:gd name="T32" fmla="*/ 39 w 43"/>
                        <a:gd name="T33" fmla="*/ 16 h 27"/>
                        <a:gd name="T34" fmla="*/ 40 w 43"/>
                        <a:gd name="T35" fmla="*/ 19 h 27"/>
                        <a:gd name="T36" fmla="*/ 39 w 43"/>
                        <a:gd name="T37" fmla="*/ 22 h 27"/>
                        <a:gd name="T38" fmla="*/ 40 w 43"/>
                        <a:gd name="T39" fmla="*/ 24 h 27"/>
                        <a:gd name="T40" fmla="*/ 38 w 43"/>
                        <a:gd name="T41" fmla="*/ 26 h 27"/>
                        <a:gd name="T42" fmla="*/ 33 w 43"/>
                        <a:gd name="T43" fmla="*/ 27 h 27"/>
                        <a:gd name="T44" fmla="*/ 28 w 43"/>
                        <a:gd name="T45" fmla="*/ 26 h 27"/>
                        <a:gd name="T46" fmla="*/ 26 w 43"/>
                        <a:gd name="T47" fmla="*/ 24 h 27"/>
                        <a:gd name="T48" fmla="*/ 22 w 43"/>
                        <a:gd name="T49" fmla="*/ 24 h 27"/>
                        <a:gd name="T50" fmla="*/ 21 w 43"/>
                        <a:gd name="T51" fmla="*/ 23 h 27"/>
                        <a:gd name="T52" fmla="*/ 17 w 43"/>
                        <a:gd name="T53" fmla="*/ 25 h 27"/>
                        <a:gd name="T54" fmla="*/ 17 w 43"/>
                        <a:gd name="T55" fmla="*/ 24 h 27"/>
                        <a:gd name="T56" fmla="*/ 14 w 43"/>
                        <a:gd name="T57" fmla="*/ 23 h 27"/>
                        <a:gd name="T58" fmla="*/ 9 w 43"/>
                        <a:gd name="T59" fmla="*/ 23 h 27"/>
                        <a:gd name="T60" fmla="*/ 7 w 43"/>
                        <a:gd name="T61" fmla="*/ 20 h 27"/>
                        <a:gd name="T62" fmla="*/ 5 w 43"/>
                        <a:gd name="T63" fmla="*/ 20 h 27"/>
                        <a:gd name="T64" fmla="*/ 2 w 43"/>
                        <a:gd name="T65" fmla="*/ 16 h 27"/>
                        <a:gd name="T66" fmla="*/ 1 w 43"/>
                        <a:gd name="T67" fmla="*/ 13 h 27"/>
                        <a:gd name="T68" fmla="*/ 1 w 43"/>
                        <a:gd name="T69" fmla="*/ 12 h 27"/>
                        <a:gd name="T70" fmla="*/ 0 w 43"/>
                        <a:gd name="T71" fmla="*/ 11 h 27"/>
                        <a:gd name="T72" fmla="*/ 1 w 43"/>
                        <a:gd name="T73" fmla="*/ 8 h 27"/>
                        <a:gd name="T74" fmla="*/ 4 w 43"/>
                        <a:gd name="T75" fmla="*/ 5 h 27"/>
                        <a:gd name="T76" fmla="*/ 8 w 43"/>
                        <a:gd name="T77" fmla="*/ 4 h 27"/>
                        <a:gd name="T78" fmla="*/ 10 w 43"/>
                        <a:gd name="T79" fmla="*/ 0 h 27"/>
                        <a:gd name="T80" fmla="*/ 11 w 43"/>
                        <a:gd name="T81" fmla="*/ 0 h 27"/>
                        <a:gd name="T82" fmla="*/ 12 w 43"/>
                        <a:gd name="T83" fmla="*/ 4 h 27"/>
                        <a:gd name="T84" fmla="*/ 13 w 43"/>
                        <a:gd name="T85" fmla="*/ 3 h 27"/>
                        <a:gd name="T86" fmla="*/ 15 w 43"/>
                        <a:gd name="T87" fmla="*/ 5 h 27"/>
                        <a:gd name="T88" fmla="*/ 16 w 43"/>
                        <a:gd name="T89" fmla="*/ 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 h="27">
                          <a:moveTo>
                            <a:pt x="16" y="4"/>
                          </a:moveTo>
                          <a:lnTo>
                            <a:pt x="18" y="5"/>
                          </a:lnTo>
                          <a:lnTo>
                            <a:pt x="20" y="4"/>
                          </a:lnTo>
                          <a:lnTo>
                            <a:pt x="24" y="3"/>
                          </a:lnTo>
                          <a:lnTo>
                            <a:pt x="24" y="4"/>
                          </a:lnTo>
                          <a:lnTo>
                            <a:pt x="27" y="5"/>
                          </a:lnTo>
                          <a:lnTo>
                            <a:pt x="28" y="4"/>
                          </a:lnTo>
                          <a:lnTo>
                            <a:pt x="33" y="7"/>
                          </a:lnTo>
                          <a:lnTo>
                            <a:pt x="36" y="6"/>
                          </a:lnTo>
                          <a:lnTo>
                            <a:pt x="37" y="4"/>
                          </a:lnTo>
                          <a:lnTo>
                            <a:pt x="39" y="7"/>
                          </a:lnTo>
                          <a:lnTo>
                            <a:pt x="41" y="8"/>
                          </a:lnTo>
                          <a:lnTo>
                            <a:pt x="43" y="12"/>
                          </a:lnTo>
                          <a:lnTo>
                            <a:pt x="43" y="13"/>
                          </a:lnTo>
                          <a:lnTo>
                            <a:pt x="39" y="14"/>
                          </a:lnTo>
                          <a:lnTo>
                            <a:pt x="39" y="15"/>
                          </a:lnTo>
                          <a:lnTo>
                            <a:pt x="39" y="16"/>
                          </a:lnTo>
                          <a:lnTo>
                            <a:pt x="40" y="19"/>
                          </a:lnTo>
                          <a:lnTo>
                            <a:pt x="39" y="22"/>
                          </a:lnTo>
                          <a:lnTo>
                            <a:pt x="40" y="24"/>
                          </a:lnTo>
                          <a:lnTo>
                            <a:pt x="38" y="26"/>
                          </a:lnTo>
                          <a:lnTo>
                            <a:pt x="33" y="27"/>
                          </a:lnTo>
                          <a:lnTo>
                            <a:pt x="28" y="26"/>
                          </a:lnTo>
                          <a:lnTo>
                            <a:pt x="26" y="24"/>
                          </a:lnTo>
                          <a:lnTo>
                            <a:pt x="22" y="24"/>
                          </a:lnTo>
                          <a:lnTo>
                            <a:pt x="21" y="23"/>
                          </a:lnTo>
                          <a:lnTo>
                            <a:pt x="17" y="25"/>
                          </a:lnTo>
                          <a:lnTo>
                            <a:pt x="17" y="24"/>
                          </a:lnTo>
                          <a:lnTo>
                            <a:pt x="14" y="23"/>
                          </a:lnTo>
                          <a:lnTo>
                            <a:pt x="9" y="23"/>
                          </a:lnTo>
                          <a:lnTo>
                            <a:pt x="7" y="20"/>
                          </a:lnTo>
                          <a:lnTo>
                            <a:pt x="5" y="20"/>
                          </a:lnTo>
                          <a:lnTo>
                            <a:pt x="2" y="16"/>
                          </a:lnTo>
                          <a:lnTo>
                            <a:pt x="1" y="13"/>
                          </a:lnTo>
                          <a:lnTo>
                            <a:pt x="1" y="12"/>
                          </a:lnTo>
                          <a:lnTo>
                            <a:pt x="0" y="11"/>
                          </a:lnTo>
                          <a:lnTo>
                            <a:pt x="1" y="8"/>
                          </a:lnTo>
                          <a:lnTo>
                            <a:pt x="4" y="5"/>
                          </a:lnTo>
                          <a:lnTo>
                            <a:pt x="8" y="4"/>
                          </a:lnTo>
                          <a:lnTo>
                            <a:pt x="10" y="0"/>
                          </a:lnTo>
                          <a:lnTo>
                            <a:pt x="11" y="0"/>
                          </a:lnTo>
                          <a:lnTo>
                            <a:pt x="12" y="4"/>
                          </a:lnTo>
                          <a:lnTo>
                            <a:pt x="13" y="3"/>
                          </a:lnTo>
                          <a:lnTo>
                            <a:pt x="15" y="5"/>
                          </a:lnTo>
                          <a:lnTo>
                            <a:pt x="16" y="4"/>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34" name="Freeform 1103">
                      <a:extLst>
                        <a:ext uri="{FF2B5EF4-FFF2-40B4-BE49-F238E27FC236}">
                          <a16:creationId xmlns:a16="http://schemas.microsoft.com/office/drawing/2014/main" xmlns="" id="{3ADA9608-67AF-FE4D-8C3C-49FBBE7B7558}"/>
                        </a:ext>
                      </a:extLst>
                    </p:cNvPr>
                    <p:cNvSpPr/>
                    <p:nvPr/>
                  </p:nvSpPr>
                  <p:spPr>
                    <a:xfrm>
                      <a:off x="2066925" y="1764439"/>
                      <a:ext cx="388938" cy="242888"/>
                    </a:xfrm>
                    <a:custGeom>
                      <a:avLst/>
                      <a:gdLst>
                        <a:gd name="T0" fmla="*/ 7 w 245"/>
                        <a:gd name="T1" fmla="*/ 3 h 153"/>
                        <a:gd name="T2" fmla="*/ 1 w 245"/>
                        <a:gd name="T3" fmla="*/ 10 h 153"/>
                        <a:gd name="T4" fmla="*/ 5 w 245"/>
                        <a:gd name="T5" fmla="*/ 20 h 153"/>
                        <a:gd name="T6" fmla="*/ 6 w 245"/>
                        <a:gd name="T7" fmla="*/ 24 h 153"/>
                        <a:gd name="T8" fmla="*/ 13 w 245"/>
                        <a:gd name="T9" fmla="*/ 31 h 153"/>
                        <a:gd name="T10" fmla="*/ 29 w 245"/>
                        <a:gd name="T11" fmla="*/ 50 h 153"/>
                        <a:gd name="T12" fmla="*/ 43 w 245"/>
                        <a:gd name="T13" fmla="*/ 51 h 153"/>
                        <a:gd name="T14" fmla="*/ 51 w 245"/>
                        <a:gd name="T15" fmla="*/ 45 h 153"/>
                        <a:gd name="T16" fmla="*/ 60 w 245"/>
                        <a:gd name="T17" fmla="*/ 70 h 153"/>
                        <a:gd name="T18" fmla="*/ 63 w 245"/>
                        <a:gd name="T19" fmla="*/ 103 h 153"/>
                        <a:gd name="T20" fmla="*/ 67 w 245"/>
                        <a:gd name="T21" fmla="*/ 134 h 153"/>
                        <a:gd name="T22" fmla="*/ 74 w 245"/>
                        <a:gd name="T23" fmla="*/ 144 h 153"/>
                        <a:gd name="T24" fmla="*/ 87 w 245"/>
                        <a:gd name="T25" fmla="*/ 145 h 153"/>
                        <a:gd name="T26" fmla="*/ 94 w 245"/>
                        <a:gd name="T27" fmla="*/ 148 h 153"/>
                        <a:gd name="T28" fmla="*/ 107 w 245"/>
                        <a:gd name="T29" fmla="*/ 143 h 153"/>
                        <a:gd name="T30" fmla="*/ 109 w 245"/>
                        <a:gd name="T31" fmla="*/ 137 h 153"/>
                        <a:gd name="T32" fmla="*/ 116 w 245"/>
                        <a:gd name="T33" fmla="*/ 134 h 153"/>
                        <a:gd name="T34" fmla="*/ 125 w 245"/>
                        <a:gd name="T35" fmla="*/ 153 h 153"/>
                        <a:gd name="T36" fmla="*/ 135 w 245"/>
                        <a:gd name="T37" fmla="*/ 148 h 153"/>
                        <a:gd name="T38" fmla="*/ 144 w 245"/>
                        <a:gd name="T39" fmla="*/ 150 h 153"/>
                        <a:gd name="T40" fmla="*/ 158 w 245"/>
                        <a:gd name="T41" fmla="*/ 152 h 153"/>
                        <a:gd name="T42" fmla="*/ 166 w 245"/>
                        <a:gd name="T43" fmla="*/ 149 h 153"/>
                        <a:gd name="T44" fmla="*/ 189 w 245"/>
                        <a:gd name="T45" fmla="*/ 147 h 153"/>
                        <a:gd name="T46" fmla="*/ 193 w 245"/>
                        <a:gd name="T47" fmla="*/ 134 h 153"/>
                        <a:gd name="T48" fmla="*/ 204 w 245"/>
                        <a:gd name="T49" fmla="*/ 147 h 153"/>
                        <a:gd name="T50" fmla="*/ 222 w 245"/>
                        <a:gd name="T51" fmla="*/ 147 h 153"/>
                        <a:gd name="T52" fmla="*/ 236 w 245"/>
                        <a:gd name="T53" fmla="*/ 137 h 153"/>
                        <a:gd name="T54" fmla="*/ 234 w 245"/>
                        <a:gd name="T55" fmla="*/ 120 h 153"/>
                        <a:gd name="T56" fmla="*/ 244 w 245"/>
                        <a:gd name="T57" fmla="*/ 98 h 153"/>
                        <a:gd name="T58" fmla="*/ 235 w 245"/>
                        <a:gd name="T59" fmla="*/ 94 h 153"/>
                        <a:gd name="T60" fmla="*/ 231 w 245"/>
                        <a:gd name="T61" fmla="*/ 85 h 153"/>
                        <a:gd name="T62" fmla="*/ 221 w 245"/>
                        <a:gd name="T63" fmla="*/ 79 h 153"/>
                        <a:gd name="T64" fmla="*/ 191 w 245"/>
                        <a:gd name="T65" fmla="*/ 78 h 153"/>
                        <a:gd name="T66" fmla="*/ 175 w 245"/>
                        <a:gd name="T67" fmla="*/ 84 h 153"/>
                        <a:gd name="T68" fmla="*/ 167 w 245"/>
                        <a:gd name="T69" fmla="*/ 88 h 153"/>
                        <a:gd name="T70" fmla="*/ 161 w 245"/>
                        <a:gd name="T71" fmla="*/ 92 h 153"/>
                        <a:gd name="T72" fmla="*/ 151 w 245"/>
                        <a:gd name="T73" fmla="*/ 97 h 153"/>
                        <a:gd name="T74" fmla="*/ 151 w 245"/>
                        <a:gd name="T75" fmla="*/ 102 h 153"/>
                        <a:gd name="T76" fmla="*/ 139 w 245"/>
                        <a:gd name="T77" fmla="*/ 97 h 153"/>
                        <a:gd name="T78" fmla="*/ 130 w 245"/>
                        <a:gd name="T79" fmla="*/ 100 h 153"/>
                        <a:gd name="T80" fmla="*/ 122 w 245"/>
                        <a:gd name="T81" fmla="*/ 99 h 153"/>
                        <a:gd name="T82" fmla="*/ 118 w 245"/>
                        <a:gd name="T83" fmla="*/ 91 h 153"/>
                        <a:gd name="T84" fmla="*/ 112 w 245"/>
                        <a:gd name="T85" fmla="*/ 103 h 153"/>
                        <a:gd name="T86" fmla="*/ 102 w 245"/>
                        <a:gd name="T87" fmla="*/ 95 h 153"/>
                        <a:gd name="T88" fmla="*/ 106 w 245"/>
                        <a:gd name="T89" fmla="*/ 90 h 153"/>
                        <a:gd name="T90" fmla="*/ 98 w 245"/>
                        <a:gd name="T91" fmla="*/ 79 h 153"/>
                        <a:gd name="T92" fmla="*/ 94 w 245"/>
                        <a:gd name="T93" fmla="*/ 74 h 153"/>
                        <a:gd name="T94" fmla="*/ 86 w 245"/>
                        <a:gd name="T95" fmla="*/ 72 h 153"/>
                        <a:gd name="T96" fmla="*/ 82 w 245"/>
                        <a:gd name="T97" fmla="*/ 74 h 153"/>
                        <a:gd name="T98" fmla="*/ 86 w 245"/>
                        <a:gd name="T99" fmla="*/ 67 h 153"/>
                        <a:gd name="T100" fmla="*/ 83 w 245"/>
                        <a:gd name="T101" fmla="*/ 62 h 153"/>
                        <a:gd name="T102" fmla="*/ 76 w 245"/>
                        <a:gd name="T103" fmla="*/ 53 h 153"/>
                        <a:gd name="T104" fmla="*/ 92 w 245"/>
                        <a:gd name="T105" fmla="*/ 62 h 153"/>
                        <a:gd name="T106" fmla="*/ 108 w 245"/>
                        <a:gd name="T107" fmla="*/ 57 h 153"/>
                        <a:gd name="T108" fmla="*/ 93 w 245"/>
                        <a:gd name="T109" fmla="*/ 45 h 153"/>
                        <a:gd name="T110" fmla="*/ 77 w 245"/>
                        <a:gd name="T111" fmla="*/ 41 h 153"/>
                        <a:gd name="T112" fmla="*/ 85 w 245"/>
                        <a:gd name="T113" fmla="*/ 39 h 153"/>
                        <a:gd name="T114" fmla="*/ 89 w 245"/>
                        <a:gd name="T115" fmla="*/ 33 h 153"/>
                        <a:gd name="T116" fmla="*/ 75 w 245"/>
                        <a:gd name="T117" fmla="*/ 24 h 153"/>
                        <a:gd name="T118" fmla="*/ 62 w 245"/>
                        <a:gd name="T119" fmla="*/ 30 h 153"/>
                        <a:gd name="T120" fmla="*/ 47 w 245"/>
                        <a:gd name="T121" fmla="*/ 39 h 153"/>
                        <a:gd name="T122" fmla="*/ 50 w 245"/>
                        <a:gd name="T123" fmla="*/ 21 h 153"/>
                        <a:gd name="T124" fmla="*/ 42 w 245"/>
                        <a:gd name="T125" fmla="*/ 8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5" h="153">
                          <a:moveTo>
                            <a:pt x="28" y="4"/>
                          </a:moveTo>
                          <a:lnTo>
                            <a:pt x="26" y="4"/>
                          </a:lnTo>
                          <a:lnTo>
                            <a:pt x="20" y="1"/>
                          </a:lnTo>
                          <a:lnTo>
                            <a:pt x="16" y="0"/>
                          </a:lnTo>
                          <a:lnTo>
                            <a:pt x="7" y="3"/>
                          </a:lnTo>
                          <a:lnTo>
                            <a:pt x="7" y="5"/>
                          </a:lnTo>
                          <a:lnTo>
                            <a:pt x="5" y="7"/>
                          </a:lnTo>
                          <a:lnTo>
                            <a:pt x="2" y="6"/>
                          </a:lnTo>
                          <a:lnTo>
                            <a:pt x="2" y="8"/>
                          </a:lnTo>
                          <a:lnTo>
                            <a:pt x="1" y="10"/>
                          </a:lnTo>
                          <a:lnTo>
                            <a:pt x="2" y="12"/>
                          </a:lnTo>
                          <a:lnTo>
                            <a:pt x="5" y="13"/>
                          </a:lnTo>
                          <a:lnTo>
                            <a:pt x="9" y="19"/>
                          </a:lnTo>
                          <a:lnTo>
                            <a:pt x="10" y="20"/>
                          </a:lnTo>
                          <a:lnTo>
                            <a:pt x="5" y="20"/>
                          </a:lnTo>
                          <a:lnTo>
                            <a:pt x="2" y="16"/>
                          </a:lnTo>
                          <a:lnTo>
                            <a:pt x="1" y="17"/>
                          </a:lnTo>
                          <a:lnTo>
                            <a:pt x="0" y="22"/>
                          </a:lnTo>
                          <a:lnTo>
                            <a:pt x="2" y="23"/>
                          </a:lnTo>
                          <a:lnTo>
                            <a:pt x="6" y="24"/>
                          </a:lnTo>
                          <a:lnTo>
                            <a:pt x="6" y="26"/>
                          </a:lnTo>
                          <a:lnTo>
                            <a:pt x="9" y="28"/>
                          </a:lnTo>
                          <a:lnTo>
                            <a:pt x="10" y="27"/>
                          </a:lnTo>
                          <a:lnTo>
                            <a:pt x="12" y="31"/>
                          </a:lnTo>
                          <a:lnTo>
                            <a:pt x="13" y="31"/>
                          </a:lnTo>
                          <a:lnTo>
                            <a:pt x="18" y="43"/>
                          </a:lnTo>
                          <a:lnTo>
                            <a:pt x="24" y="44"/>
                          </a:lnTo>
                          <a:lnTo>
                            <a:pt x="26" y="46"/>
                          </a:lnTo>
                          <a:lnTo>
                            <a:pt x="28" y="54"/>
                          </a:lnTo>
                          <a:lnTo>
                            <a:pt x="29" y="50"/>
                          </a:lnTo>
                          <a:lnTo>
                            <a:pt x="31" y="52"/>
                          </a:lnTo>
                          <a:lnTo>
                            <a:pt x="43" y="54"/>
                          </a:lnTo>
                          <a:lnTo>
                            <a:pt x="45" y="54"/>
                          </a:lnTo>
                          <a:lnTo>
                            <a:pt x="43" y="53"/>
                          </a:lnTo>
                          <a:lnTo>
                            <a:pt x="43" y="51"/>
                          </a:lnTo>
                          <a:lnTo>
                            <a:pt x="45" y="50"/>
                          </a:lnTo>
                          <a:lnTo>
                            <a:pt x="45" y="51"/>
                          </a:lnTo>
                          <a:lnTo>
                            <a:pt x="49" y="48"/>
                          </a:lnTo>
                          <a:lnTo>
                            <a:pt x="50" y="47"/>
                          </a:lnTo>
                          <a:lnTo>
                            <a:pt x="51" y="45"/>
                          </a:lnTo>
                          <a:lnTo>
                            <a:pt x="53" y="47"/>
                          </a:lnTo>
                          <a:lnTo>
                            <a:pt x="56" y="56"/>
                          </a:lnTo>
                          <a:lnTo>
                            <a:pt x="58" y="60"/>
                          </a:lnTo>
                          <a:lnTo>
                            <a:pt x="59" y="69"/>
                          </a:lnTo>
                          <a:lnTo>
                            <a:pt x="60" y="70"/>
                          </a:lnTo>
                          <a:lnTo>
                            <a:pt x="66" y="79"/>
                          </a:lnTo>
                          <a:lnTo>
                            <a:pt x="67" y="89"/>
                          </a:lnTo>
                          <a:lnTo>
                            <a:pt x="69" y="91"/>
                          </a:lnTo>
                          <a:lnTo>
                            <a:pt x="62" y="102"/>
                          </a:lnTo>
                          <a:lnTo>
                            <a:pt x="63" y="103"/>
                          </a:lnTo>
                          <a:lnTo>
                            <a:pt x="62" y="113"/>
                          </a:lnTo>
                          <a:lnTo>
                            <a:pt x="63" y="117"/>
                          </a:lnTo>
                          <a:lnTo>
                            <a:pt x="68" y="116"/>
                          </a:lnTo>
                          <a:lnTo>
                            <a:pt x="66" y="124"/>
                          </a:lnTo>
                          <a:lnTo>
                            <a:pt x="67" y="134"/>
                          </a:lnTo>
                          <a:lnTo>
                            <a:pt x="70" y="138"/>
                          </a:lnTo>
                          <a:lnTo>
                            <a:pt x="74" y="140"/>
                          </a:lnTo>
                          <a:lnTo>
                            <a:pt x="73" y="140"/>
                          </a:lnTo>
                          <a:lnTo>
                            <a:pt x="73" y="142"/>
                          </a:lnTo>
                          <a:lnTo>
                            <a:pt x="74" y="144"/>
                          </a:lnTo>
                          <a:lnTo>
                            <a:pt x="79" y="143"/>
                          </a:lnTo>
                          <a:lnTo>
                            <a:pt x="79" y="139"/>
                          </a:lnTo>
                          <a:lnTo>
                            <a:pt x="85" y="133"/>
                          </a:lnTo>
                          <a:lnTo>
                            <a:pt x="82" y="139"/>
                          </a:lnTo>
                          <a:lnTo>
                            <a:pt x="87" y="145"/>
                          </a:lnTo>
                          <a:lnTo>
                            <a:pt x="87" y="138"/>
                          </a:lnTo>
                          <a:lnTo>
                            <a:pt x="89" y="145"/>
                          </a:lnTo>
                          <a:lnTo>
                            <a:pt x="92" y="145"/>
                          </a:lnTo>
                          <a:lnTo>
                            <a:pt x="91" y="147"/>
                          </a:lnTo>
                          <a:lnTo>
                            <a:pt x="94" y="148"/>
                          </a:lnTo>
                          <a:lnTo>
                            <a:pt x="95" y="146"/>
                          </a:lnTo>
                          <a:lnTo>
                            <a:pt x="95" y="149"/>
                          </a:lnTo>
                          <a:lnTo>
                            <a:pt x="103" y="150"/>
                          </a:lnTo>
                          <a:lnTo>
                            <a:pt x="108" y="144"/>
                          </a:lnTo>
                          <a:lnTo>
                            <a:pt x="107" y="143"/>
                          </a:lnTo>
                          <a:lnTo>
                            <a:pt x="105" y="140"/>
                          </a:lnTo>
                          <a:lnTo>
                            <a:pt x="105" y="137"/>
                          </a:lnTo>
                          <a:lnTo>
                            <a:pt x="105" y="137"/>
                          </a:lnTo>
                          <a:lnTo>
                            <a:pt x="106" y="136"/>
                          </a:lnTo>
                          <a:lnTo>
                            <a:pt x="109" y="137"/>
                          </a:lnTo>
                          <a:lnTo>
                            <a:pt x="108" y="133"/>
                          </a:lnTo>
                          <a:lnTo>
                            <a:pt x="112" y="142"/>
                          </a:lnTo>
                          <a:lnTo>
                            <a:pt x="114" y="137"/>
                          </a:lnTo>
                          <a:lnTo>
                            <a:pt x="114" y="133"/>
                          </a:lnTo>
                          <a:lnTo>
                            <a:pt x="116" y="134"/>
                          </a:lnTo>
                          <a:lnTo>
                            <a:pt x="118" y="137"/>
                          </a:lnTo>
                          <a:lnTo>
                            <a:pt x="117" y="151"/>
                          </a:lnTo>
                          <a:lnTo>
                            <a:pt x="121" y="153"/>
                          </a:lnTo>
                          <a:lnTo>
                            <a:pt x="123" y="151"/>
                          </a:lnTo>
                          <a:lnTo>
                            <a:pt x="125" y="153"/>
                          </a:lnTo>
                          <a:lnTo>
                            <a:pt x="127" y="151"/>
                          </a:lnTo>
                          <a:lnTo>
                            <a:pt x="128" y="153"/>
                          </a:lnTo>
                          <a:lnTo>
                            <a:pt x="134" y="152"/>
                          </a:lnTo>
                          <a:lnTo>
                            <a:pt x="134" y="148"/>
                          </a:lnTo>
                          <a:lnTo>
                            <a:pt x="135" y="148"/>
                          </a:lnTo>
                          <a:lnTo>
                            <a:pt x="135" y="152"/>
                          </a:lnTo>
                          <a:lnTo>
                            <a:pt x="143" y="153"/>
                          </a:lnTo>
                          <a:lnTo>
                            <a:pt x="145" y="152"/>
                          </a:lnTo>
                          <a:lnTo>
                            <a:pt x="143" y="146"/>
                          </a:lnTo>
                          <a:lnTo>
                            <a:pt x="144" y="150"/>
                          </a:lnTo>
                          <a:lnTo>
                            <a:pt x="148" y="152"/>
                          </a:lnTo>
                          <a:lnTo>
                            <a:pt x="150" y="150"/>
                          </a:lnTo>
                          <a:lnTo>
                            <a:pt x="150" y="146"/>
                          </a:lnTo>
                          <a:lnTo>
                            <a:pt x="153" y="153"/>
                          </a:lnTo>
                          <a:lnTo>
                            <a:pt x="158" y="152"/>
                          </a:lnTo>
                          <a:lnTo>
                            <a:pt x="160" y="149"/>
                          </a:lnTo>
                          <a:lnTo>
                            <a:pt x="160" y="142"/>
                          </a:lnTo>
                          <a:lnTo>
                            <a:pt x="164" y="150"/>
                          </a:lnTo>
                          <a:lnTo>
                            <a:pt x="165" y="151"/>
                          </a:lnTo>
                          <a:lnTo>
                            <a:pt x="166" y="149"/>
                          </a:lnTo>
                          <a:lnTo>
                            <a:pt x="168" y="146"/>
                          </a:lnTo>
                          <a:lnTo>
                            <a:pt x="168" y="142"/>
                          </a:lnTo>
                          <a:lnTo>
                            <a:pt x="168" y="140"/>
                          </a:lnTo>
                          <a:lnTo>
                            <a:pt x="170" y="150"/>
                          </a:lnTo>
                          <a:lnTo>
                            <a:pt x="189" y="147"/>
                          </a:lnTo>
                          <a:lnTo>
                            <a:pt x="193" y="138"/>
                          </a:lnTo>
                          <a:lnTo>
                            <a:pt x="190" y="135"/>
                          </a:lnTo>
                          <a:lnTo>
                            <a:pt x="188" y="129"/>
                          </a:lnTo>
                          <a:lnTo>
                            <a:pt x="191" y="130"/>
                          </a:lnTo>
                          <a:lnTo>
                            <a:pt x="193" y="134"/>
                          </a:lnTo>
                          <a:lnTo>
                            <a:pt x="196" y="134"/>
                          </a:lnTo>
                          <a:lnTo>
                            <a:pt x="196" y="145"/>
                          </a:lnTo>
                          <a:lnTo>
                            <a:pt x="201" y="150"/>
                          </a:lnTo>
                          <a:lnTo>
                            <a:pt x="204" y="150"/>
                          </a:lnTo>
                          <a:lnTo>
                            <a:pt x="204" y="147"/>
                          </a:lnTo>
                          <a:lnTo>
                            <a:pt x="206" y="150"/>
                          </a:lnTo>
                          <a:lnTo>
                            <a:pt x="210" y="152"/>
                          </a:lnTo>
                          <a:lnTo>
                            <a:pt x="213" y="153"/>
                          </a:lnTo>
                          <a:lnTo>
                            <a:pt x="216" y="150"/>
                          </a:lnTo>
                          <a:lnTo>
                            <a:pt x="222" y="147"/>
                          </a:lnTo>
                          <a:lnTo>
                            <a:pt x="231" y="147"/>
                          </a:lnTo>
                          <a:lnTo>
                            <a:pt x="234" y="146"/>
                          </a:lnTo>
                          <a:lnTo>
                            <a:pt x="237" y="145"/>
                          </a:lnTo>
                          <a:lnTo>
                            <a:pt x="237" y="138"/>
                          </a:lnTo>
                          <a:lnTo>
                            <a:pt x="236" y="137"/>
                          </a:lnTo>
                          <a:lnTo>
                            <a:pt x="236" y="135"/>
                          </a:lnTo>
                          <a:lnTo>
                            <a:pt x="235" y="132"/>
                          </a:lnTo>
                          <a:lnTo>
                            <a:pt x="232" y="128"/>
                          </a:lnTo>
                          <a:lnTo>
                            <a:pt x="232" y="121"/>
                          </a:lnTo>
                          <a:lnTo>
                            <a:pt x="234" y="120"/>
                          </a:lnTo>
                          <a:lnTo>
                            <a:pt x="237" y="117"/>
                          </a:lnTo>
                          <a:lnTo>
                            <a:pt x="239" y="114"/>
                          </a:lnTo>
                          <a:lnTo>
                            <a:pt x="242" y="112"/>
                          </a:lnTo>
                          <a:lnTo>
                            <a:pt x="245" y="107"/>
                          </a:lnTo>
                          <a:lnTo>
                            <a:pt x="244" y="98"/>
                          </a:lnTo>
                          <a:lnTo>
                            <a:pt x="244" y="97"/>
                          </a:lnTo>
                          <a:lnTo>
                            <a:pt x="242" y="97"/>
                          </a:lnTo>
                          <a:lnTo>
                            <a:pt x="241" y="95"/>
                          </a:lnTo>
                          <a:lnTo>
                            <a:pt x="242" y="93"/>
                          </a:lnTo>
                          <a:lnTo>
                            <a:pt x="235" y="94"/>
                          </a:lnTo>
                          <a:lnTo>
                            <a:pt x="233" y="94"/>
                          </a:lnTo>
                          <a:lnTo>
                            <a:pt x="236" y="92"/>
                          </a:lnTo>
                          <a:lnTo>
                            <a:pt x="236" y="90"/>
                          </a:lnTo>
                          <a:lnTo>
                            <a:pt x="235" y="88"/>
                          </a:lnTo>
                          <a:lnTo>
                            <a:pt x="231" y="85"/>
                          </a:lnTo>
                          <a:lnTo>
                            <a:pt x="228" y="86"/>
                          </a:lnTo>
                          <a:lnTo>
                            <a:pt x="222" y="85"/>
                          </a:lnTo>
                          <a:lnTo>
                            <a:pt x="223" y="80"/>
                          </a:lnTo>
                          <a:lnTo>
                            <a:pt x="222" y="78"/>
                          </a:lnTo>
                          <a:lnTo>
                            <a:pt x="221" y="79"/>
                          </a:lnTo>
                          <a:lnTo>
                            <a:pt x="206" y="75"/>
                          </a:lnTo>
                          <a:lnTo>
                            <a:pt x="201" y="77"/>
                          </a:lnTo>
                          <a:lnTo>
                            <a:pt x="195" y="81"/>
                          </a:lnTo>
                          <a:lnTo>
                            <a:pt x="191" y="80"/>
                          </a:lnTo>
                          <a:lnTo>
                            <a:pt x="191" y="78"/>
                          </a:lnTo>
                          <a:lnTo>
                            <a:pt x="188" y="79"/>
                          </a:lnTo>
                          <a:lnTo>
                            <a:pt x="186" y="77"/>
                          </a:lnTo>
                          <a:lnTo>
                            <a:pt x="184" y="77"/>
                          </a:lnTo>
                          <a:lnTo>
                            <a:pt x="182" y="80"/>
                          </a:lnTo>
                          <a:lnTo>
                            <a:pt x="175" y="84"/>
                          </a:lnTo>
                          <a:lnTo>
                            <a:pt x="173" y="85"/>
                          </a:lnTo>
                          <a:lnTo>
                            <a:pt x="173" y="87"/>
                          </a:lnTo>
                          <a:lnTo>
                            <a:pt x="174" y="88"/>
                          </a:lnTo>
                          <a:lnTo>
                            <a:pt x="169" y="87"/>
                          </a:lnTo>
                          <a:lnTo>
                            <a:pt x="167" y="88"/>
                          </a:lnTo>
                          <a:lnTo>
                            <a:pt x="165" y="91"/>
                          </a:lnTo>
                          <a:lnTo>
                            <a:pt x="164" y="90"/>
                          </a:lnTo>
                          <a:lnTo>
                            <a:pt x="165" y="95"/>
                          </a:lnTo>
                          <a:lnTo>
                            <a:pt x="164" y="94"/>
                          </a:lnTo>
                          <a:lnTo>
                            <a:pt x="161" y="92"/>
                          </a:lnTo>
                          <a:lnTo>
                            <a:pt x="160" y="90"/>
                          </a:lnTo>
                          <a:lnTo>
                            <a:pt x="158" y="93"/>
                          </a:lnTo>
                          <a:lnTo>
                            <a:pt x="155" y="93"/>
                          </a:lnTo>
                          <a:lnTo>
                            <a:pt x="151" y="95"/>
                          </a:lnTo>
                          <a:lnTo>
                            <a:pt x="151" y="97"/>
                          </a:lnTo>
                          <a:lnTo>
                            <a:pt x="154" y="100"/>
                          </a:lnTo>
                          <a:lnTo>
                            <a:pt x="159" y="101"/>
                          </a:lnTo>
                          <a:lnTo>
                            <a:pt x="159" y="103"/>
                          </a:lnTo>
                          <a:lnTo>
                            <a:pt x="157" y="102"/>
                          </a:lnTo>
                          <a:lnTo>
                            <a:pt x="151" y="102"/>
                          </a:lnTo>
                          <a:lnTo>
                            <a:pt x="143" y="106"/>
                          </a:lnTo>
                          <a:lnTo>
                            <a:pt x="142" y="104"/>
                          </a:lnTo>
                          <a:lnTo>
                            <a:pt x="147" y="102"/>
                          </a:lnTo>
                          <a:lnTo>
                            <a:pt x="145" y="100"/>
                          </a:lnTo>
                          <a:lnTo>
                            <a:pt x="139" y="97"/>
                          </a:lnTo>
                          <a:lnTo>
                            <a:pt x="136" y="93"/>
                          </a:lnTo>
                          <a:lnTo>
                            <a:pt x="132" y="91"/>
                          </a:lnTo>
                          <a:lnTo>
                            <a:pt x="130" y="94"/>
                          </a:lnTo>
                          <a:lnTo>
                            <a:pt x="130" y="97"/>
                          </a:lnTo>
                          <a:lnTo>
                            <a:pt x="130" y="100"/>
                          </a:lnTo>
                          <a:lnTo>
                            <a:pt x="128" y="94"/>
                          </a:lnTo>
                          <a:lnTo>
                            <a:pt x="127" y="92"/>
                          </a:lnTo>
                          <a:lnTo>
                            <a:pt x="125" y="95"/>
                          </a:lnTo>
                          <a:lnTo>
                            <a:pt x="124" y="97"/>
                          </a:lnTo>
                          <a:lnTo>
                            <a:pt x="122" y="99"/>
                          </a:lnTo>
                          <a:lnTo>
                            <a:pt x="120" y="99"/>
                          </a:lnTo>
                          <a:lnTo>
                            <a:pt x="121" y="96"/>
                          </a:lnTo>
                          <a:lnTo>
                            <a:pt x="121" y="95"/>
                          </a:lnTo>
                          <a:lnTo>
                            <a:pt x="119" y="92"/>
                          </a:lnTo>
                          <a:lnTo>
                            <a:pt x="118" y="91"/>
                          </a:lnTo>
                          <a:lnTo>
                            <a:pt x="115" y="88"/>
                          </a:lnTo>
                          <a:lnTo>
                            <a:pt x="113" y="90"/>
                          </a:lnTo>
                          <a:lnTo>
                            <a:pt x="112" y="93"/>
                          </a:lnTo>
                          <a:lnTo>
                            <a:pt x="113" y="99"/>
                          </a:lnTo>
                          <a:lnTo>
                            <a:pt x="112" y="103"/>
                          </a:lnTo>
                          <a:lnTo>
                            <a:pt x="110" y="100"/>
                          </a:lnTo>
                          <a:lnTo>
                            <a:pt x="109" y="94"/>
                          </a:lnTo>
                          <a:lnTo>
                            <a:pt x="105" y="92"/>
                          </a:lnTo>
                          <a:lnTo>
                            <a:pt x="103" y="95"/>
                          </a:lnTo>
                          <a:lnTo>
                            <a:pt x="102" y="95"/>
                          </a:lnTo>
                          <a:lnTo>
                            <a:pt x="102" y="94"/>
                          </a:lnTo>
                          <a:lnTo>
                            <a:pt x="103" y="92"/>
                          </a:lnTo>
                          <a:lnTo>
                            <a:pt x="100" y="93"/>
                          </a:lnTo>
                          <a:lnTo>
                            <a:pt x="101" y="91"/>
                          </a:lnTo>
                          <a:lnTo>
                            <a:pt x="106" y="90"/>
                          </a:lnTo>
                          <a:lnTo>
                            <a:pt x="108" y="82"/>
                          </a:lnTo>
                          <a:lnTo>
                            <a:pt x="106" y="82"/>
                          </a:lnTo>
                          <a:lnTo>
                            <a:pt x="105" y="78"/>
                          </a:lnTo>
                          <a:lnTo>
                            <a:pt x="102" y="80"/>
                          </a:lnTo>
                          <a:lnTo>
                            <a:pt x="98" y="79"/>
                          </a:lnTo>
                          <a:lnTo>
                            <a:pt x="100" y="76"/>
                          </a:lnTo>
                          <a:lnTo>
                            <a:pt x="98" y="72"/>
                          </a:lnTo>
                          <a:lnTo>
                            <a:pt x="97" y="71"/>
                          </a:lnTo>
                          <a:lnTo>
                            <a:pt x="95" y="73"/>
                          </a:lnTo>
                          <a:lnTo>
                            <a:pt x="94" y="74"/>
                          </a:lnTo>
                          <a:lnTo>
                            <a:pt x="93" y="72"/>
                          </a:lnTo>
                          <a:lnTo>
                            <a:pt x="89" y="75"/>
                          </a:lnTo>
                          <a:lnTo>
                            <a:pt x="90" y="71"/>
                          </a:lnTo>
                          <a:lnTo>
                            <a:pt x="88" y="72"/>
                          </a:lnTo>
                          <a:lnTo>
                            <a:pt x="86" y="72"/>
                          </a:lnTo>
                          <a:lnTo>
                            <a:pt x="86" y="71"/>
                          </a:lnTo>
                          <a:lnTo>
                            <a:pt x="85" y="75"/>
                          </a:lnTo>
                          <a:lnTo>
                            <a:pt x="79" y="81"/>
                          </a:lnTo>
                          <a:lnTo>
                            <a:pt x="80" y="75"/>
                          </a:lnTo>
                          <a:lnTo>
                            <a:pt x="82" y="74"/>
                          </a:lnTo>
                          <a:lnTo>
                            <a:pt x="82" y="73"/>
                          </a:lnTo>
                          <a:lnTo>
                            <a:pt x="81" y="70"/>
                          </a:lnTo>
                          <a:lnTo>
                            <a:pt x="91" y="68"/>
                          </a:lnTo>
                          <a:lnTo>
                            <a:pt x="89" y="66"/>
                          </a:lnTo>
                          <a:lnTo>
                            <a:pt x="86" y="67"/>
                          </a:lnTo>
                          <a:lnTo>
                            <a:pt x="84" y="65"/>
                          </a:lnTo>
                          <a:lnTo>
                            <a:pt x="85" y="64"/>
                          </a:lnTo>
                          <a:lnTo>
                            <a:pt x="85" y="63"/>
                          </a:lnTo>
                          <a:lnTo>
                            <a:pt x="84" y="63"/>
                          </a:lnTo>
                          <a:lnTo>
                            <a:pt x="83" y="62"/>
                          </a:lnTo>
                          <a:lnTo>
                            <a:pt x="80" y="60"/>
                          </a:lnTo>
                          <a:lnTo>
                            <a:pt x="75" y="59"/>
                          </a:lnTo>
                          <a:lnTo>
                            <a:pt x="78" y="56"/>
                          </a:lnTo>
                          <a:lnTo>
                            <a:pt x="76" y="55"/>
                          </a:lnTo>
                          <a:lnTo>
                            <a:pt x="76" y="53"/>
                          </a:lnTo>
                          <a:lnTo>
                            <a:pt x="80" y="58"/>
                          </a:lnTo>
                          <a:lnTo>
                            <a:pt x="84" y="59"/>
                          </a:lnTo>
                          <a:lnTo>
                            <a:pt x="87" y="59"/>
                          </a:lnTo>
                          <a:lnTo>
                            <a:pt x="90" y="62"/>
                          </a:lnTo>
                          <a:lnTo>
                            <a:pt x="92" y="62"/>
                          </a:lnTo>
                          <a:lnTo>
                            <a:pt x="90" y="60"/>
                          </a:lnTo>
                          <a:lnTo>
                            <a:pt x="93" y="60"/>
                          </a:lnTo>
                          <a:lnTo>
                            <a:pt x="100" y="61"/>
                          </a:lnTo>
                          <a:lnTo>
                            <a:pt x="104" y="61"/>
                          </a:lnTo>
                          <a:lnTo>
                            <a:pt x="108" y="57"/>
                          </a:lnTo>
                          <a:lnTo>
                            <a:pt x="109" y="53"/>
                          </a:lnTo>
                          <a:lnTo>
                            <a:pt x="108" y="50"/>
                          </a:lnTo>
                          <a:lnTo>
                            <a:pt x="104" y="51"/>
                          </a:lnTo>
                          <a:lnTo>
                            <a:pt x="100" y="50"/>
                          </a:lnTo>
                          <a:lnTo>
                            <a:pt x="93" y="45"/>
                          </a:lnTo>
                          <a:lnTo>
                            <a:pt x="91" y="45"/>
                          </a:lnTo>
                          <a:lnTo>
                            <a:pt x="90" y="46"/>
                          </a:lnTo>
                          <a:lnTo>
                            <a:pt x="89" y="45"/>
                          </a:lnTo>
                          <a:lnTo>
                            <a:pt x="84" y="41"/>
                          </a:lnTo>
                          <a:lnTo>
                            <a:pt x="77" y="41"/>
                          </a:lnTo>
                          <a:lnTo>
                            <a:pt x="76" y="39"/>
                          </a:lnTo>
                          <a:lnTo>
                            <a:pt x="76" y="38"/>
                          </a:lnTo>
                          <a:lnTo>
                            <a:pt x="83" y="39"/>
                          </a:lnTo>
                          <a:lnTo>
                            <a:pt x="84" y="37"/>
                          </a:lnTo>
                          <a:lnTo>
                            <a:pt x="85" y="39"/>
                          </a:lnTo>
                          <a:lnTo>
                            <a:pt x="89" y="41"/>
                          </a:lnTo>
                          <a:lnTo>
                            <a:pt x="91" y="40"/>
                          </a:lnTo>
                          <a:lnTo>
                            <a:pt x="91" y="39"/>
                          </a:lnTo>
                          <a:lnTo>
                            <a:pt x="91" y="36"/>
                          </a:lnTo>
                          <a:lnTo>
                            <a:pt x="89" y="33"/>
                          </a:lnTo>
                          <a:lnTo>
                            <a:pt x="82" y="29"/>
                          </a:lnTo>
                          <a:lnTo>
                            <a:pt x="80" y="28"/>
                          </a:lnTo>
                          <a:lnTo>
                            <a:pt x="78" y="26"/>
                          </a:lnTo>
                          <a:lnTo>
                            <a:pt x="78" y="25"/>
                          </a:lnTo>
                          <a:lnTo>
                            <a:pt x="75" y="24"/>
                          </a:lnTo>
                          <a:lnTo>
                            <a:pt x="75" y="25"/>
                          </a:lnTo>
                          <a:lnTo>
                            <a:pt x="70" y="28"/>
                          </a:lnTo>
                          <a:lnTo>
                            <a:pt x="67" y="31"/>
                          </a:lnTo>
                          <a:lnTo>
                            <a:pt x="64" y="32"/>
                          </a:lnTo>
                          <a:lnTo>
                            <a:pt x="62" y="30"/>
                          </a:lnTo>
                          <a:lnTo>
                            <a:pt x="60" y="32"/>
                          </a:lnTo>
                          <a:lnTo>
                            <a:pt x="54" y="31"/>
                          </a:lnTo>
                          <a:lnTo>
                            <a:pt x="50" y="39"/>
                          </a:lnTo>
                          <a:lnTo>
                            <a:pt x="47" y="42"/>
                          </a:lnTo>
                          <a:lnTo>
                            <a:pt x="47" y="39"/>
                          </a:lnTo>
                          <a:lnTo>
                            <a:pt x="47" y="38"/>
                          </a:lnTo>
                          <a:lnTo>
                            <a:pt x="50" y="32"/>
                          </a:lnTo>
                          <a:lnTo>
                            <a:pt x="49" y="29"/>
                          </a:lnTo>
                          <a:lnTo>
                            <a:pt x="51" y="22"/>
                          </a:lnTo>
                          <a:lnTo>
                            <a:pt x="50" y="21"/>
                          </a:lnTo>
                          <a:lnTo>
                            <a:pt x="50" y="18"/>
                          </a:lnTo>
                          <a:lnTo>
                            <a:pt x="48" y="16"/>
                          </a:lnTo>
                          <a:lnTo>
                            <a:pt x="45" y="9"/>
                          </a:lnTo>
                          <a:lnTo>
                            <a:pt x="43" y="10"/>
                          </a:lnTo>
                          <a:lnTo>
                            <a:pt x="42" y="8"/>
                          </a:lnTo>
                          <a:lnTo>
                            <a:pt x="41" y="10"/>
                          </a:lnTo>
                          <a:lnTo>
                            <a:pt x="37" y="11"/>
                          </a:lnTo>
                          <a:lnTo>
                            <a:pt x="35" y="9"/>
                          </a:lnTo>
                          <a:lnTo>
                            <a:pt x="28" y="4"/>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35" name="Freeform 1105">
                      <a:extLst>
                        <a:ext uri="{FF2B5EF4-FFF2-40B4-BE49-F238E27FC236}">
                          <a16:creationId xmlns:a16="http://schemas.microsoft.com/office/drawing/2014/main" xmlns="" id="{778E6C68-ACCE-4C47-AF2E-B73E7525926D}"/>
                        </a:ext>
                      </a:extLst>
                    </p:cNvPr>
                    <p:cNvSpPr/>
                    <p:nvPr/>
                  </p:nvSpPr>
                  <p:spPr>
                    <a:xfrm>
                      <a:off x="2452688" y="1927226"/>
                      <a:ext cx="17463" cy="30163"/>
                    </a:xfrm>
                    <a:custGeom>
                      <a:avLst/>
                      <a:gdLst>
                        <a:gd name="T0" fmla="*/ 9 w 11"/>
                        <a:gd name="T1" fmla="*/ 3 h 19"/>
                        <a:gd name="T2" fmla="*/ 9 w 11"/>
                        <a:gd name="T3" fmla="*/ 3 h 19"/>
                        <a:gd name="T4" fmla="*/ 7 w 11"/>
                        <a:gd name="T5" fmla="*/ 11 h 19"/>
                        <a:gd name="T6" fmla="*/ 10 w 11"/>
                        <a:gd name="T7" fmla="*/ 13 h 19"/>
                        <a:gd name="T8" fmla="*/ 11 w 11"/>
                        <a:gd name="T9" fmla="*/ 16 h 19"/>
                        <a:gd name="T10" fmla="*/ 5 w 11"/>
                        <a:gd name="T11" fmla="*/ 17 h 19"/>
                        <a:gd name="T12" fmla="*/ 5 w 11"/>
                        <a:gd name="T13" fmla="*/ 19 h 19"/>
                        <a:gd name="T14" fmla="*/ 4 w 11"/>
                        <a:gd name="T15" fmla="*/ 19 h 19"/>
                        <a:gd name="T16" fmla="*/ 0 w 11"/>
                        <a:gd name="T17" fmla="*/ 17 h 19"/>
                        <a:gd name="T18" fmla="*/ 1 w 11"/>
                        <a:gd name="T19" fmla="*/ 13 h 19"/>
                        <a:gd name="T20" fmla="*/ 1 w 11"/>
                        <a:gd name="T21" fmla="*/ 11 h 19"/>
                        <a:gd name="T22" fmla="*/ 4 w 11"/>
                        <a:gd name="T23" fmla="*/ 6 h 19"/>
                        <a:gd name="T24" fmla="*/ 4 w 11"/>
                        <a:gd name="T25" fmla="*/ 3 h 19"/>
                        <a:gd name="T26" fmla="*/ 5 w 11"/>
                        <a:gd name="T27" fmla="*/ 2 h 19"/>
                        <a:gd name="T28" fmla="*/ 5 w 11"/>
                        <a:gd name="T29" fmla="*/ 1 h 19"/>
                        <a:gd name="T30" fmla="*/ 6 w 11"/>
                        <a:gd name="T31" fmla="*/ 0 h 19"/>
                        <a:gd name="T32" fmla="*/ 9 w 11"/>
                        <a:gd name="T3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9">
                          <a:moveTo>
                            <a:pt x="9" y="3"/>
                          </a:moveTo>
                          <a:lnTo>
                            <a:pt x="9" y="3"/>
                          </a:lnTo>
                          <a:lnTo>
                            <a:pt x="7" y="11"/>
                          </a:lnTo>
                          <a:lnTo>
                            <a:pt x="10" y="13"/>
                          </a:lnTo>
                          <a:lnTo>
                            <a:pt x="11" y="16"/>
                          </a:lnTo>
                          <a:lnTo>
                            <a:pt x="5" y="17"/>
                          </a:lnTo>
                          <a:lnTo>
                            <a:pt x="5" y="19"/>
                          </a:lnTo>
                          <a:lnTo>
                            <a:pt x="4" y="19"/>
                          </a:lnTo>
                          <a:lnTo>
                            <a:pt x="0" y="17"/>
                          </a:lnTo>
                          <a:lnTo>
                            <a:pt x="1" y="13"/>
                          </a:lnTo>
                          <a:lnTo>
                            <a:pt x="1" y="11"/>
                          </a:lnTo>
                          <a:lnTo>
                            <a:pt x="4" y="6"/>
                          </a:lnTo>
                          <a:lnTo>
                            <a:pt x="4" y="3"/>
                          </a:lnTo>
                          <a:lnTo>
                            <a:pt x="5" y="2"/>
                          </a:lnTo>
                          <a:lnTo>
                            <a:pt x="5" y="1"/>
                          </a:lnTo>
                          <a:lnTo>
                            <a:pt x="6" y="0"/>
                          </a:lnTo>
                          <a:lnTo>
                            <a:pt x="9" y="3"/>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36" name="Freeform 1106">
                      <a:extLst>
                        <a:ext uri="{FF2B5EF4-FFF2-40B4-BE49-F238E27FC236}">
                          <a16:creationId xmlns:a16="http://schemas.microsoft.com/office/drawing/2014/main" xmlns="" id="{0A56F34A-7534-5A4E-8679-AAAE4D8277FA}"/>
                        </a:ext>
                      </a:extLst>
                    </p:cNvPr>
                    <p:cNvSpPr/>
                    <p:nvPr/>
                  </p:nvSpPr>
                  <p:spPr>
                    <a:xfrm>
                      <a:off x="2452688" y="1927226"/>
                      <a:ext cx="17463" cy="30163"/>
                    </a:xfrm>
                    <a:custGeom>
                      <a:avLst/>
                      <a:gdLst>
                        <a:gd name="T0" fmla="*/ 9 w 11"/>
                        <a:gd name="T1" fmla="*/ 3 h 19"/>
                        <a:gd name="T2" fmla="*/ 9 w 11"/>
                        <a:gd name="T3" fmla="*/ 3 h 19"/>
                        <a:gd name="T4" fmla="*/ 7 w 11"/>
                        <a:gd name="T5" fmla="*/ 11 h 19"/>
                        <a:gd name="T6" fmla="*/ 10 w 11"/>
                        <a:gd name="T7" fmla="*/ 13 h 19"/>
                        <a:gd name="T8" fmla="*/ 11 w 11"/>
                        <a:gd name="T9" fmla="*/ 16 h 19"/>
                        <a:gd name="T10" fmla="*/ 5 w 11"/>
                        <a:gd name="T11" fmla="*/ 17 h 19"/>
                        <a:gd name="T12" fmla="*/ 5 w 11"/>
                        <a:gd name="T13" fmla="*/ 19 h 19"/>
                        <a:gd name="T14" fmla="*/ 4 w 11"/>
                        <a:gd name="T15" fmla="*/ 19 h 19"/>
                        <a:gd name="T16" fmla="*/ 0 w 11"/>
                        <a:gd name="T17" fmla="*/ 17 h 19"/>
                        <a:gd name="T18" fmla="*/ 1 w 11"/>
                        <a:gd name="T19" fmla="*/ 13 h 19"/>
                        <a:gd name="T20" fmla="*/ 1 w 11"/>
                        <a:gd name="T21" fmla="*/ 11 h 19"/>
                        <a:gd name="T22" fmla="*/ 4 w 11"/>
                        <a:gd name="T23" fmla="*/ 6 h 19"/>
                        <a:gd name="T24" fmla="*/ 4 w 11"/>
                        <a:gd name="T25" fmla="*/ 3 h 19"/>
                        <a:gd name="T26" fmla="*/ 5 w 11"/>
                        <a:gd name="T27" fmla="*/ 2 h 19"/>
                        <a:gd name="T28" fmla="*/ 5 w 11"/>
                        <a:gd name="T29" fmla="*/ 1 h 19"/>
                        <a:gd name="T30" fmla="*/ 6 w 11"/>
                        <a:gd name="T31" fmla="*/ 0 h 19"/>
                        <a:gd name="T32" fmla="*/ 9 w 11"/>
                        <a:gd name="T3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9">
                          <a:moveTo>
                            <a:pt x="9" y="3"/>
                          </a:moveTo>
                          <a:lnTo>
                            <a:pt x="9" y="3"/>
                          </a:lnTo>
                          <a:lnTo>
                            <a:pt x="7" y="11"/>
                          </a:lnTo>
                          <a:lnTo>
                            <a:pt x="10" y="13"/>
                          </a:lnTo>
                          <a:lnTo>
                            <a:pt x="11" y="16"/>
                          </a:lnTo>
                          <a:lnTo>
                            <a:pt x="5" y="17"/>
                          </a:lnTo>
                          <a:lnTo>
                            <a:pt x="5" y="19"/>
                          </a:lnTo>
                          <a:lnTo>
                            <a:pt x="4" y="19"/>
                          </a:lnTo>
                          <a:lnTo>
                            <a:pt x="0" y="17"/>
                          </a:lnTo>
                          <a:lnTo>
                            <a:pt x="1" y="13"/>
                          </a:lnTo>
                          <a:lnTo>
                            <a:pt x="1" y="11"/>
                          </a:lnTo>
                          <a:lnTo>
                            <a:pt x="4" y="6"/>
                          </a:lnTo>
                          <a:lnTo>
                            <a:pt x="4" y="3"/>
                          </a:lnTo>
                          <a:lnTo>
                            <a:pt x="5" y="2"/>
                          </a:lnTo>
                          <a:lnTo>
                            <a:pt x="5" y="1"/>
                          </a:lnTo>
                          <a:lnTo>
                            <a:pt x="6" y="0"/>
                          </a:lnTo>
                          <a:lnTo>
                            <a:pt x="9" y="3"/>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37" name="Freeform 1109">
                      <a:extLst>
                        <a:ext uri="{FF2B5EF4-FFF2-40B4-BE49-F238E27FC236}">
                          <a16:creationId xmlns:a16="http://schemas.microsoft.com/office/drawing/2014/main" xmlns="" id="{1DB6D940-0101-E94D-83B0-994BC56A65BC}"/>
                        </a:ext>
                      </a:extLst>
                    </p:cNvPr>
                    <p:cNvSpPr/>
                    <p:nvPr/>
                  </p:nvSpPr>
                  <p:spPr>
                    <a:xfrm>
                      <a:off x="2078038" y="1869525"/>
                      <a:ext cx="65087" cy="95250"/>
                    </a:xfrm>
                    <a:custGeom>
                      <a:avLst/>
                      <a:gdLst>
                        <a:gd name="T0" fmla="*/ 21 w 41"/>
                        <a:gd name="T1" fmla="*/ 0 h 60"/>
                        <a:gd name="T2" fmla="*/ 27 w 41"/>
                        <a:gd name="T3" fmla="*/ 6 h 60"/>
                        <a:gd name="T4" fmla="*/ 32 w 41"/>
                        <a:gd name="T5" fmla="*/ 10 h 60"/>
                        <a:gd name="T6" fmla="*/ 33 w 41"/>
                        <a:gd name="T7" fmla="*/ 13 h 60"/>
                        <a:gd name="T8" fmla="*/ 33 w 41"/>
                        <a:gd name="T9" fmla="*/ 20 h 60"/>
                        <a:gd name="T10" fmla="*/ 38 w 41"/>
                        <a:gd name="T11" fmla="*/ 20 h 60"/>
                        <a:gd name="T12" fmla="*/ 41 w 41"/>
                        <a:gd name="T13" fmla="*/ 26 h 60"/>
                        <a:gd name="T14" fmla="*/ 41 w 41"/>
                        <a:gd name="T15" fmla="*/ 55 h 60"/>
                        <a:gd name="T16" fmla="*/ 38 w 41"/>
                        <a:gd name="T17" fmla="*/ 59 h 60"/>
                        <a:gd name="T18" fmla="*/ 32 w 41"/>
                        <a:gd name="T19" fmla="*/ 60 h 60"/>
                        <a:gd name="T20" fmla="*/ 25 w 41"/>
                        <a:gd name="T21" fmla="*/ 60 h 60"/>
                        <a:gd name="T22" fmla="*/ 22 w 41"/>
                        <a:gd name="T23" fmla="*/ 55 h 60"/>
                        <a:gd name="T24" fmla="*/ 19 w 41"/>
                        <a:gd name="T25" fmla="*/ 52 h 60"/>
                        <a:gd name="T26" fmla="*/ 15 w 41"/>
                        <a:gd name="T27" fmla="*/ 48 h 60"/>
                        <a:gd name="T28" fmla="*/ 15 w 41"/>
                        <a:gd name="T29" fmla="*/ 51 h 60"/>
                        <a:gd name="T30" fmla="*/ 13 w 41"/>
                        <a:gd name="T31" fmla="*/ 50 h 60"/>
                        <a:gd name="T32" fmla="*/ 13 w 41"/>
                        <a:gd name="T33" fmla="*/ 47 h 60"/>
                        <a:gd name="T34" fmla="*/ 10 w 41"/>
                        <a:gd name="T35" fmla="*/ 48 h 60"/>
                        <a:gd name="T36" fmla="*/ 6 w 41"/>
                        <a:gd name="T37" fmla="*/ 42 h 60"/>
                        <a:gd name="T38" fmla="*/ 7 w 41"/>
                        <a:gd name="T39" fmla="*/ 37 h 60"/>
                        <a:gd name="T40" fmla="*/ 6 w 41"/>
                        <a:gd name="T41" fmla="*/ 36 h 60"/>
                        <a:gd name="T42" fmla="*/ 3 w 41"/>
                        <a:gd name="T43" fmla="*/ 41 h 60"/>
                        <a:gd name="T44" fmla="*/ 1 w 41"/>
                        <a:gd name="T45" fmla="*/ 37 h 60"/>
                        <a:gd name="T46" fmla="*/ 0 w 41"/>
                        <a:gd name="T47" fmla="*/ 27 h 60"/>
                        <a:gd name="T48" fmla="*/ 3 w 41"/>
                        <a:gd name="T49" fmla="*/ 26 h 60"/>
                        <a:gd name="T50" fmla="*/ 9 w 41"/>
                        <a:gd name="T51" fmla="*/ 21 h 60"/>
                        <a:gd name="T52" fmla="*/ 6 w 41"/>
                        <a:gd name="T53" fmla="*/ 19 h 60"/>
                        <a:gd name="T54" fmla="*/ 8 w 41"/>
                        <a:gd name="T55" fmla="*/ 15 h 60"/>
                        <a:gd name="T56" fmla="*/ 10 w 41"/>
                        <a:gd name="T57" fmla="*/ 16 h 60"/>
                        <a:gd name="T58" fmla="*/ 8 w 41"/>
                        <a:gd name="T59" fmla="*/ 13 h 60"/>
                        <a:gd name="T60" fmla="*/ 5 w 41"/>
                        <a:gd name="T61" fmla="*/ 14 h 60"/>
                        <a:gd name="T62" fmla="*/ 11 w 41"/>
                        <a:gd name="T63" fmla="*/ 13 h 60"/>
                        <a:gd name="T64" fmla="*/ 17 w 41"/>
                        <a:gd name="T65" fmla="*/ 2 h 60"/>
                        <a:gd name="T66" fmla="*/ 21 w 41"/>
                        <a:gd name="T67" fmla="*/ 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60">
                          <a:moveTo>
                            <a:pt x="21" y="2"/>
                          </a:moveTo>
                          <a:lnTo>
                            <a:pt x="21" y="0"/>
                          </a:lnTo>
                          <a:lnTo>
                            <a:pt x="22" y="4"/>
                          </a:lnTo>
                          <a:lnTo>
                            <a:pt x="27" y="6"/>
                          </a:lnTo>
                          <a:lnTo>
                            <a:pt x="29" y="9"/>
                          </a:lnTo>
                          <a:lnTo>
                            <a:pt x="32" y="10"/>
                          </a:lnTo>
                          <a:lnTo>
                            <a:pt x="32" y="13"/>
                          </a:lnTo>
                          <a:lnTo>
                            <a:pt x="33" y="13"/>
                          </a:lnTo>
                          <a:lnTo>
                            <a:pt x="34" y="16"/>
                          </a:lnTo>
                          <a:lnTo>
                            <a:pt x="33" y="20"/>
                          </a:lnTo>
                          <a:lnTo>
                            <a:pt x="36" y="17"/>
                          </a:lnTo>
                          <a:lnTo>
                            <a:pt x="38" y="20"/>
                          </a:lnTo>
                          <a:lnTo>
                            <a:pt x="38" y="22"/>
                          </a:lnTo>
                          <a:lnTo>
                            <a:pt x="41" y="26"/>
                          </a:lnTo>
                          <a:lnTo>
                            <a:pt x="40" y="29"/>
                          </a:lnTo>
                          <a:lnTo>
                            <a:pt x="41" y="55"/>
                          </a:lnTo>
                          <a:lnTo>
                            <a:pt x="41" y="57"/>
                          </a:lnTo>
                          <a:lnTo>
                            <a:pt x="38" y="59"/>
                          </a:lnTo>
                          <a:lnTo>
                            <a:pt x="35" y="58"/>
                          </a:lnTo>
                          <a:lnTo>
                            <a:pt x="32" y="60"/>
                          </a:lnTo>
                          <a:lnTo>
                            <a:pt x="29" y="59"/>
                          </a:lnTo>
                          <a:lnTo>
                            <a:pt x="25" y="60"/>
                          </a:lnTo>
                          <a:lnTo>
                            <a:pt x="22" y="57"/>
                          </a:lnTo>
                          <a:lnTo>
                            <a:pt x="22" y="55"/>
                          </a:lnTo>
                          <a:lnTo>
                            <a:pt x="20" y="54"/>
                          </a:lnTo>
                          <a:lnTo>
                            <a:pt x="19" y="52"/>
                          </a:lnTo>
                          <a:lnTo>
                            <a:pt x="17" y="48"/>
                          </a:lnTo>
                          <a:lnTo>
                            <a:pt x="15" y="48"/>
                          </a:lnTo>
                          <a:lnTo>
                            <a:pt x="15" y="50"/>
                          </a:lnTo>
                          <a:lnTo>
                            <a:pt x="15" y="51"/>
                          </a:lnTo>
                          <a:lnTo>
                            <a:pt x="14" y="52"/>
                          </a:lnTo>
                          <a:lnTo>
                            <a:pt x="13" y="50"/>
                          </a:lnTo>
                          <a:lnTo>
                            <a:pt x="13" y="47"/>
                          </a:lnTo>
                          <a:lnTo>
                            <a:pt x="13" y="47"/>
                          </a:lnTo>
                          <a:lnTo>
                            <a:pt x="11" y="46"/>
                          </a:lnTo>
                          <a:lnTo>
                            <a:pt x="10" y="48"/>
                          </a:lnTo>
                          <a:lnTo>
                            <a:pt x="9" y="47"/>
                          </a:lnTo>
                          <a:lnTo>
                            <a:pt x="6" y="42"/>
                          </a:lnTo>
                          <a:lnTo>
                            <a:pt x="6" y="40"/>
                          </a:lnTo>
                          <a:lnTo>
                            <a:pt x="7" y="37"/>
                          </a:lnTo>
                          <a:lnTo>
                            <a:pt x="6" y="38"/>
                          </a:lnTo>
                          <a:lnTo>
                            <a:pt x="6" y="36"/>
                          </a:lnTo>
                          <a:lnTo>
                            <a:pt x="4" y="41"/>
                          </a:lnTo>
                          <a:lnTo>
                            <a:pt x="3" y="41"/>
                          </a:lnTo>
                          <a:lnTo>
                            <a:pt x="3" y="38"/>
                          </a:lnTo>
                          <a:lnTo>
                            <a:pt x="1" y="37"/>
                          </a:lnTo>
                          <a:lnTo>
                            <a:pt x="0" y="30"/>
                          </a:lnTo>
                          <a:lnTo>
                            <a:pt x="0" y="27"/>
                          </a:lnTo>
                          <a:lnTo>
                            <a:pt x="1" y="27"/>
                          </a:lnTo>
                          <a:lnTo>
                            <a:pt x="3" y="26"/>
                          </a:lnTo>
                          <a:lnTo>
                            <a:pt x="2" y="24"/>
                          </a:lnTo>
                          <a:lnTo>
                            <a:pt x="9" y="21"/>
                          </a:lnTo>
                          <a:lnTo>
                            <a:pt x="9" y="20"/>
                          </a:lnTo>
                          <a:lnTo>
                            <a:pt x="6" y="19"/>
                          </a:lnTo>
                          <a:lnTo>
                            <a:pt x="6" y="18"/>
                          </a:lnTo>
                          <a:lnTo>
                            <a:pt x="8" y="15"/>
                          </a:lnTo>
                          <a:lnTo>
                            <a:pt x="8" y="17"/>
                          </a:lnTo>
                          <a:lnTo>
                            <a:pt x="10" y="16"/>
                          </a:lnTo>
                          <a:lnTo>
                            <a:pt x="10" y="14"/>
                          </a:lnTo>
                          <a:lnTo>
                            <a:pt x="8" y="13"/>
                          </a:lnTo>
                          <a:lnTo>
                            <a:pt x="6" y="16"/>
                          </a:lnTo>
                          <a:lnTo>
                            <a:pt x="5" y="14"/>
                          </a:lnTo>
                          <a:lnTo>
                            <a:pt x="7" y="12"/>
                          </a:lnTo>
                          <a:lnTo>
                            <a:pt x="11" y="13"/>
                          </a:lnTo>
                          <a:lnTo>
                            <a:pt x="10" y="8"/>
                          </a:lnTo>
                          <a:lnTo>
                            <a:pt x="17" y="2"/>
                          </a:lnTo>
                          <a:lnTo>
                            <a:pt x="19" y="1"/>
                          </a:lnTo>
                          <a:lnTo>
                            <a:pt x="21" y="2"/>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38" name="Freeform 1111">
                      <a:extLst>
                        <a:ext uri="{FF2B5EF4-FFF2-40B4-BE49-F238E27FC236}">
                          <a16:creationId xmlns:a16="http://schemas.microsoft.com/office/drawing/2014/main" xmlns="" id="{B79792B7-FAF2-4644-A7C4-C45A3579906C}"/>
                        </a:ext>
                      </a:extLst>
                    </p:cNvPr>
                    <p:cNvSpPr/>
                    <p:nvPr/>
                  </p:nvSpPr>
                  <p:spPr>
                    <a:xfrm>
                      <a:off x="2287588" y="2649538"/>
                      <a:ext cx="157163" cy="142875"/>
                    </a:xfrm>
                    <a:custGeom>
                      <a:avLst/>
                      <a:gdLst>
                        <a:gd name="T0" fmla="*/ 22 w 99"/>
                        <a:gd name="T1" fmla="*/ 0 h 90"/>
                        <a:gd name="T2" fmla="*/ 24 w 99"/>
                        <a:gd name="T3" fmla="*/ 3 h 90"/>
                        <a:gd name="T4" fmla="*/ 28 w 99"/>
                        <a:gd name="T5" fmla="*/ 7 h 90"/>
                        <a:gd name="T6" fmla="*/ 29 w 99"/>
                        <a:gd name="T7" fmla="*/ 12 h 90"/>
                        <a:gd name="T8" fmla="*/ 33 w 99"/>
                        <a:gd name="T9" fmla="*/ 22 h 90"/>
                        <a:gd name="T10" fmla="*/ 36 w 99"/>
                        <a:gd name="T11" fmla="*/ 15 h 90"/>
                        <a:gd name="T12" fmla="*/ 41 w 99"/>
                        <a:gd name="T13" fmla="*/ 18 h 90"/>
                        <a:gd name="T14" fmla="*/ 43 w 99"/>
                        <a:gd name="T15" fmla="*/ 23 h 90"/>
                        <a:gd name="T16" fmla="*/ 53 w 99"/>
                        <a:gd name="T17" fmla="*/ 26 h 90"/>
                        <a:gd name="T18" fmla="*/ 57 w 99"/>
                        <a:gd name="T19" fmla="*/ 33 h 90"/>
                        <a:gd name="T20" fmla="*/ 63 w 99"/>
                        <a:gd name="T21" fmla="*/ 37 h 90"/>
                        <a:gd name="T22" fmla="*/ 68 w 99"/>
                        <a:gd name="T23" fmla="*/ 38 h 90"/>
                        <a:gd name="T24" fmla="*/ 76 w 99"/>
                        <a:gd name="T25" fmla="*/ 47 h 90"/>
                        <a:gd name="T26" fmla="*/ 79 w 99"/>
                        <a:gd name="T27" fmla="*/ 57 h 90"/>
                        <a:gd name="T28" fmla="*/ 79 w 99"/>
                        <a:gd name="T29" fmla="*/ 62 h 90"/>
                        <a:gd name="T30" fmla="*/ 84 w 99"/>
                        <a:gd name="T31" fmla="*/ 61 h 90"/>
                        <a:gd name="T32" fmla="*/ 88 w 99"/>
                        <a:gd name="T33" fmla="*/ 58 h 90"/>
                        <a:gd name="T34" fmla="*/ 92 w 99"/>
                        <a:gd name="T35" fmla="*/ 62 h 90"/>
                        <a:gd name="T36" fmla="*/ 94 w 99"/>
                        <a:gd name="T37" fmla="*/ 66 h 90"/>
                        <a:gd name="T38" fmla="*/ 99 w 99"/>
                        <a:gd name="T39" fmla="*/ 69 h 90"/>
                        <a:gd name="T40" fmla="*/ 97 w 99"/>
                        <a:gd name="T41" fmla="*/ 71 h 90"/>
                        <a:gd name="T42" fmla="*/ 86 w 99"/>
                        <a:gd name="T43" fmla="*/ 80 h 90"/>
                        <a:gd name="T44" fmla="*/ 81 w 99"/>
                        <a:gd name="T45" fmla="*/ 77 h 90"/>
                        <a:gd name="T46" fmla="*/ 79 w 99"/>
                        <a:gd name="T47" fmla="*/ 77 h 90"/>
                        <a:gd name="T48" fmla="*/ 75 w 99"/>
                        <a:gd name="T49" fmla="*/ 73 h 90"/>
                        <a:gd name="T50" fmla="*/ 72 w 99"/>
                        <a:gd name="T51" fmla="*/ 72 h 90"/>
                        <a:gd name="T52" fmla="*/ 67 w 99"/>
                        <a:gd name="T53" fmla="*/ 73 h 90"/>
                        <a:gd name="T54" fmla="*/ 68 w 99"/>
                        <a:gd name="T55" fmla="*/ 68 h 90"/>
                        <a:gd name="T56" fmla="*/ 66 w 99"/>
                        <a:gd name="T57" fmla="*/ 64 h 90"/>
                        <a:gd name="T58" fmla="*/ 60 w 99"/>
                        <a:gd name="T59" fmla="*/ 64 h 90"/>
                        <a:gd name="T60" fmla="*/ 58 w 99"/>
                        <a:gd name="T61" fmla="*/ 63 h 90"/>
                        <a:gd name="T62" fmla="*/ 60 w 99"/>
                        <a:gd name="T63" fmla="*/ 58 h 90"/>
                        <a:gd name="T64" fmla="*/ 51 w 99"/>
                        <a:gd name="T65" fmla="*/ 60 h 90"/>
                        <a:gd name="T66" fmla="*/ 51 w 99"/>
                        <a:gd name="T67" fmla="*/ 68 h 90"/>
                        <a:gd name="T68" fmla="*/ 49 w 99"/>
                        <a:gd name="T69" fmla="*/ 71 h 90"/>
                        <a:gd name="T70" fmla="*/ 46 w 99"/>
                        <a:gd name="T71" fmla="*/ 73 h 90"/>
                        <a:gd name="T72" fmla="*/ 44 w 99"/>
                        <a:gd name="T73" fmla="*/ 77 h 90"/>
                        <a:gd name="T74" fmla="*/ 39 w 99"/>
                        <a:gd name="T75" fmla="*/ 81 h 90"/>
                        <a:gd name="T76" fmla="*/ 38 w 99"/>
                        <a:gd name="T77" fmla="*/ 82 h 90"/>
                        <a:gd name="T78" fmla="*/ 27 w 99"/>
                        <a:gd name="T79" fmla="*/ 90 h 90"/>
                        <a:gd name="T80" fmla="*/ 25 w 99"/>
                        <a:gd name="T81" fmla="*/ 90 h 90"/>
                        <a:gd name="T82" fmla="*/ 22 w 99"/>
                        <a:gd name="T83" fmla="*/ 75 h 90"/>
                        <a:gd name="T84" fmla="*/ 21 w 99"/>
                        <a:gd name="T85" fmla="*/ 67 h 90"/>
                        <a:gd name="T86" fmla="*/ 19 w 99"/>
                        <a:gd name="T87" fmla="*/ 72 h 90"/>
                        <a:gd name="T88" fmla="*/ 16 w 99"/>
                        <a:gd name="T89" fmla="*/ 74 h 90"/>
                        <a:gd name="T90" fmla="*/ 11 w 99"/>
                        <a:gd name="T91" fmla="*/ 73 h 90"/>
                        <a:gd name="T92" fmla="*/ 5 w 99"/>
                        <a:gd name="T93" fmla="*/ 76 h 90"/>
                        <a:gd name="T94" fmla="*/ 1 w 99"/>
                        <a:gd name="T95" fmla="*/ 76 h 90"/>
                        <a:gd name="T96" fmla="*/ 3 w 99"/>
                        <a:gd name="T97" fmla="*/ 66 h 90"/>
                        <a:gd name="T98" fmla="*/ 8 w 99"/>
                        <a:gd name="T99" fmla="*/ 63 h 90"/>
                        <a:gd name="T100" fmla="*/ 13 w 99"/>
                        <a:gd name="T101" fmla="*/ 55 h 90"/>
                        <a:gd name="T102" fmla="*/ 17 w 99"/>
                        <a:gd name="T103" fmla="*/ 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9" h="90">
                          <a:moveTo>
                            <a:pt x="20" y="4"/>
                          </a:moveTo>
                          <a:lnTo>
                            <a:pt x="22" y="0"/>
                          </a:lnTo>
                          <a:lnTo>
                            <a:pt x="23" y="0"/>
                          </a:lnTo>
                          <a:lnTo>
                            <a:pt x="24" y="3"/>
                          </a:lnTo>
                          <a:lnTo>
                            <a:pt x="27" y="2"/>
                          </a:lnTo>
                          <a:lnTo>
                            <a:pt x="28" y="7"/>
                          </a:lnTo>
                          <a:lnTo>
                            <a:pt x="30" y="10"/>
                          </a:lnTo>
                          <a:lnTo>
                            <a:pt x="29" y="12"/>
                          </a:lnTo>
                          <a:lnTo>
                            <a:pt x="31" y="21"/>
                          </a:lnTo>
                          <a:lnTo>
                            <a:pt x="33" y="22"/>
                          </a:lnTo>
                          <a:lnTo>
                            <a:pt x="34" y="18"/>
                          </a:lnTo>
                          <a:lnTo>
                            <a:pt x="36" y="15"/>
                          </a:lnTo>
                          <a:lnTo>
                            <a:pt x="38" y="15"/>
                          </a:lnTo>
                          <a:lnTo>
                            <a:pt x="41" y="18"/>
                          </a:lnTo>
                          <a:lnTo>
                            <a:pt x="43" y="19"/>
                          </a:lnTo>
                          <a:lnTo>
                            <a:pt x="43" y="23"/>
                          </a:lnTo>
                          <a:lnTo>
                            <a:pt x="46" y="25"/>
                          </a:lnTo>
                          <a:lnTo>
                            <a:pt x="53" y="26"/>
                          </a:lnTo>
                          <a:lnTo>
                            <a:pt x="55" y="30"/>
                          </a:lnTo>
                          <a:lnTo>
                            <a:pt x="57" y="33"/>
                          </a:lnTo>
                          <a:lnTo>
                            <a:pt x="60" y="34"/>
                          </a:lnTo>
                          <a:lnTo>
                            <a:pt x="63" y="37"/>
                          </a:lnTo>
                          <a:lnTo>
                            <a:pt x="66" y="39"/>
                          </a:lnTo>
                          <a:lnTo>
                            <a:pt x="68" y="38"/>
                          </a:lnTo>
                          <a:lnTo>
                            <a:pt x="73" y="42"/>
                          </a:lnTo>
                          <a:lnTo>
                            <a:pt x="76" y="47"/>
                          </a:lnTo>
                          <a:lnTo>
                            <a:pt x="77" y="55"/>
                          </a:lnTo>
                          <a:lnTo>
                            <a:pt x="79" y="57"/>
                          </a:lnTo>
                          <a:lnTo>
                            <a:pt x="78" y="61"/>
                          </a:lnTo>
                          <a:lnTo>
                            <a:pt x="79" y="62"/>
                          </a:lnTo>
                          <a:lnTo>
                            <a:pt x="82" y="61"/>
                          </a:lnTo>
                          <a:lnTo>
                            <a:pt x="84" y="61"/>
                          </a:lnTo>
                          <a:lnTo>
                            <a:pt x="85" y="62"/>
                          </a:lnTo>
                          <a:lnTo>
                            <a:pt x="88" y="58"/>
                          </a:lnTo>
                          <a:lnTo>
                            <a:pt x="90" y="60"/>
                          </a:lnTo>
                          <a:lnTo>
                            <a:pt x="92" y="62"/>
                          </a:lnTo>
                          <a:lnTo>
                            <a:pt x="93" y="63"/>
                          </a:lnTo>
                          <a:lnTo>
                            <a:pt x="94" y="66"/>
                          </a:lnTo>
                          <a:lnTo>
                            <a:pt x="93" y="67"/>
                          </a:lnTo>
                          <a:lnTo>
                            <a:pt x="99" y="69"/>
                          </a:lnTo>
                          <a:lnTo>
                            <a:pt x="99" y="71"/>
                          </a:lnTo>
                          <a:lnTo>
                            <a:pt x="97" y="71"/>
                          </a:lnTo>
                          <a:lnTo>
                            <a:pt x="88" y="79"/>
                          </a:lnTo>
                          <a:lnTo>
                            <a:pt x="86" y="80"/>
                          </a:lnTo>
                          <a:lnTo>
                            <a:pt x="82" y="78"/>
                          </a:lnTo>
                          <a:lnTo>
                            <a:pt x="81" y="77"/>
                          </a:lnTo>
                          <a:lnTo>
                            <a:pt x="81" y="76"/>
                          </a:lnTo>
                          <a:lnTo>
                            <a:pt x="79" y="77"/>
                          </a:lnTo>
                          <a:lnTo>
                            <a:pt x="78" y="75"/>
                          </a:lnTo>
                          <a:lnTo>
                            <a:pt x="75" y="73"/>
                          </a:lnTo>
                          <a:lnTo>
                            <a:pt x="73" y="73"/>
                          </a:lnTo>
                          <a:lnTo>
                            <a:pt x="72" y="72"/>
                          </a:lnTo>
                          <a:lnTo>
                            <a:pt x="71" y="73"/>
                          </a:lnTo>
                          <a:lnTo>
                            <a:pt x="67" y="73"/>
                          </a:lnTo>
                          <a:lnTo>
                            <a:pt x="67" y="71"/>
                          </a:lnTo>
                          <a:lnTo>
                            <a:pt x="68" y="68"/>
                          </a:lnTo>
                          <a:lnTo>
                            <a:pt x="67" y="65"/>
                          </a:lnTo>
                          <a:lnTo>
                            <a:pt x="66" y="64"/>
                          </a:lnTo>
                          <a:lnTo>
                            <a:pt x="60" y="63"/>
                          </a:lnTo>
                          <a:lnTo>
                            <a:pt x="60" y="64"/>
                          </a:lnTo>
                          <a:lnTo>
                            <a:pt x="60" y="65"/>
                          </a:lnTo>
                          <a:lnTo>
                            <a:pt x="58" y="63"/>
                          </a:lnTo>
                          <a:lnTo>
                            <a:pt x="59" y="60"/>
                          </a:lnTo>
                          <a:lnTo>
                            <a:pt x="60" y="58"/>
                          </a:lnTo>
                          <a:lnTo>
                            <a:pt x="60" y="57"/>
                          </a:lnTo>
                          <a:lnTo>
                            <a:pt x="51" y="60"/>
                          </a:lnTo>
                          <a:lnTo>
                            <a:pt x="50" y="66"/>
                          </a:lnTo>
                          <a:lnTo>
                            <a:pt x="51" y="68"/>
                          </a:lnTo>
                          <a:lnTo>
                            <a:pt x="50" y="71"/>
                          </a:lnTo>
                          <a:lnTo>
                            <a:pt x="49" y="71"/>
                          </a:lnTo>
                          <a:lnTo>
                            <a:pt x="48" y="73"/>
                          </a:lnTo>
                          <a:lnTo>
                            <a:pt x="46" y="73"/>
                          </a:lnTo>
                          <a:lnTo>
                            <a:pt x="45" y="75"/>
                          </a:lnTo>
                          <a:lnTo>
                            <a:pt x="44" y="77"/>
                          </a:lnTo>
                          <a:lnTo>
                            <a:pt x="41" y="76"/>
                          </a:lnTo>
                          <a:lnTo>
                            <a:pt x="39" y="81"/>
                          </a:lnTo>
                          <a:lnTo>
                            <a:pt x="37" y="81"/>
                          </a:lnTo>
                          <a:lnTo>
                            <a:pt x="38" y="82"/>
                          </a:lnTo>
                          <a:lnTo>
                            <a:pt x="35" y="87"/>
                          </a:lnTo>
                          <a:lnTo>
                            <a:pt x="27" y="90"/>
                          </a:lnTo>
                          <a:lnTo>
                            <a:pt x="27" y="89"/>
                          </a:lnTo>
                          <a:lnTo>
                            <a:pt x="25" y="90"/>
                          </a:lnTo>
                          <a:lnTo>
                            <a:pt x="23" y="86"/>
                          </a:lnTo>
                          <a:lnTo>
                            <a:pt x="22" y="75"/>
                          </a:lnTo>
                          <a:lnTo>
                            <a:pt x="21" y="73"/>
                          </a:lnTo>
                          <a:lnTo>
                            <a:pt x="21" y="67"/>
                          </a:lnTo>
                          <a:lnTo>
                            <a:pt x="20" y="68"/>
                          </a:lnTo>
                          <a:lnTo>
                            <a:pt x="19" y="72"/>
                          </a:lnTo>
                          <a:lnTo>
                            <a:pt x="17" y="73"/>
                          </a:lnTo>
                          <a:lnTo>
                            <a:pt x="16" y="74"/>
                          </a:lnTo>
                          <a:lnTo>
                            <a:pt x="12" y="74"/>
                          </a:lnTo>
                          <a:lnTo>
                            <a:pt x="11" y="73"/>
                          </a:lnTo>
                          <a:lnTo>
                            <a:pt x="9" y="73"/>
                          </a:lnTo>
                          <a:lnTo>
                            <a:pt x="5" y="76"/>
                          </a:lnTo>
                          <a:lnTo>
                            <a:pt x="2" y="78"/>
                          </a:lnTo>
                          <a:lnTo>
                            <a:pt x="1" y="76"/>
                          </a:lnTo>
                          <a:lnTo>
                            <a:pt x="0" y="73"/>
                          </a:lnTo>
                          <a:lnTo>
                            <a:pt x="3" y="66"/>
                          </a:lnTo>
                          <a:lnTo>
                            <a:pt x="5" y="64"/>
                          </a:lnTo>
                          <a:lnTo>
                            <a:pt x="8" y="63"/>
                          </a:lnTo>
                          <a:lnTo>
                            <a:pt x="13" y="58"/>
                          </a:lnTo>
                          <a:lnTo>
                            <a:pt x="13" y="55"/>
                          </a:lnTo>
                          <a:lnTo>
                            <a:pt x="12" y="53"/>
                          </a:lnTo>
                          <a:lnTo>
                            <a:pt x="17" y="8"/>
                          </a:lnTo>
                          <a:lnTo>
                            <a:pt x="20" y="4"/>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39" name="Freeform 1113">
                      <a:extLst>
                        <a:ext uri="{FF2B5EF4-FFF2-40B4-BE49-F238E27FC236}">
                          <a16:creationId xmlns:a16="http://schemas.microsoft.com/office/drawing/2014/main" xmlns="" id="{A8161FFF-6C20-9D44-B7E9-CFAEDD9EC5E8}"/>
                        </a:ext>
                      </a:extLst>
                    </p:cNvPr>
                    <p:cNvSpPr/>
                    <p:nvPr/>
                  </p:nvSpPr>
                  <p:spPr>
                    <a:xfrm>
                      <a:off x="2349500" y="2636838"/>
                      <a:ext cx="25400" cy="26988"/>
                    </a:xfrm>
                    <a:custGeom>
                      <a:avLst/>
                      <a:gdLst>
                        <a:gd name="T0" fmla="*/ 8 w 16"/>
                        <a:gd name="T1" fmla="*/ 5 h 17"/>
                        <a:gd name="T2" fmla="*/ 9 w 16"/>
                        <a:gd name="T3" fmla="*/ 7 h 17"/>
                        <a:gd name="T4" fmla="*/ 10 w 16"/>
                        <a:gd name="T5" fmla="*/ 7 h 17"/>
                        <a:gd name="T6" fmla="*/ 11 w 16"/>
                        <a:gd name="T7" fmla="*/ 12 h 17"/>
                        <a:gd name="T8" fmla="*/ 13 w 16"/>
                        <a:gd name="T9" fmla="*/ 14 h 17"/>
                        <a:gd name="T10" fmla="*/ 15 w 16"/>
                        <a:gd name="T11" fmla="*/ 15 h 17"/>
                        <a:gd name="T12" fmla="*/ 16 w 16"/>
                        <a:gd name="T13" fmla="*/ 17 h 17"/>
                        <a:gd name="T14" fmla="*/ 10 w 16"/>
                        <a:gd name="T15" fmla="*/ 17 h 17"/>
                        <a:gd name="T16" fmla="*/ 8 w 16"/>
                        <a:gd name="T17" fmla="*/ 14 h 17"/>
                        <a:gd name="T18" fmla="*/ 5 w 16"/>
                        <a:gd name="T19" fmla="*/ 11 h 17"/>
                        <a:gd name="T20" fmla="*/ 2 w 16"/>
                        <a:gd name="T21" fmla="*/ 5 h 17"/>
                        <a:gd name="T22" fmla="*/ 0 w 16"/>
                        <a:gd name="T23" fmla="*/ 2 h 17"/>
                        <a:gd name="T24" fmla="*/ 0 w 16"/>
                        <a:gd name="T25" fmla="*/ 0 h 17"/>
                        <a:gd name="T26" fmla="*/ 1 w 16"/>
                        <a:gd name="T27" fmla="*/ 0 h 17"/>
                        <a:gd name="T28" fmla="*/ 4 w 16"/>
                        <a:gd name="T29" fmla="*/ 1 h 17"/>
                        <a:gd name="T30" fmla="*/ 8 w 16"/>
                        <a:gd name="T31"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17">
                          <a:moveTo>
                            <a:pt x="8" y="5"/>
                          </a:moveTo>
                          <a:lnTo>
                            <a:pt x="9" y="7"/>
                          </a:lnTo>
                          <a:lnTo>
                            <a:pt x="10" y="7"/>
                          </a:lnTo>
                          <a:lnTo>
                            <a:pt x="11" y="12"/>
                          </a:lnTo>
                          <a:lnTo>
                            <a:pt x="13" y="14"/>
                          </a:lnTo>
                          <a:lnTo>
                            <a:pt x="15" y="15"/>
                          </a:lnTo>
                          <a:lnTo>
                            <a:pt x="16" y="17"/>
                          </a:lnTo>
                          <a:lnTo>
                            <a:pt x="10" y="17"/>
                          </a:lnTo>
                          <a:lnTo>
                            <a:pt x="8" y="14"/>
                          </a:lnTo>
                          <a:lnTo>
                            <a:pt x="5" y="11"/>
                          </a:lnTo>
                          <a:lnTo>
                            <a:pt x="2" y="5"/>
                          </a:lnTo>
                          <a:lnTo>
                            <a:pt x="0" y="2"/>
                          </a:lnTo>
                          <a:lnTo>
                            <a:pt x="0" y="0"/>
                          </a:lnTo>
                          <a:lnTo>
                            <a:pt x="1" y="0"/>
                          </a:lnTo>
                          <a:lnTo>
                            <a:pt x="4" y="1"/>
                          </a:lnTo>
                          <a:lnTo>
                            <a:pt x="8" y="5"/>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40" name="Freeform 1114">
                      <a:extLst>
                        <a:ext uri="{FF2B5EF4-FFF2-40B4-BE49-F238E27FC236}">
                          <a16:creationId xmlns:a16="http://schemas.microsoft.com/office/drawing/2014/main" xmlns="" id="{27388893-DBC7-6447-B779-546AF9AB4925}"/>
                        </a:ext>
                      </a:extLst>
                    </p:cNvPr>
                    <p:cNvSpPr/>
                    <p:nvPr/>
                  </p:nvSpPr>
                  <p:spPr>
                    <a:xfrm>
                      <a:off x="2349500" y="2636838"/>
                      <a:ext cx="25400" cy="26988"/>
                    </a:xfrm>
                    <a:custGeom>
                      <a:avLst/>
                      <a:gdLst>
                        <a:gd name="T0" fmla="*/ 8 w 16"/>
                        <a:gd name="T1" fmla="*/ 5 h 17"/>
                        <a:gd name="T2" fmla="*/ 9 w 16"/>
                        <a:gd name="T3" fmla="*/ 7 h 17"/>
                        <a:gd name="T4" fmla="*/ 10 w 16"/>
                        <a:gd name="T5" fmla="*/ 7 h 17"/>
                        <a:gd name="T6" fmla="*/ 11 w 16"/>
                        <a:gd name="T7" fmla="*/ 12 h 17"/>
                        <a:gd name="T8" fmla="*/ 13 w 16"/>
                        <a:gd name="T9" fmla="*/ 14 h 17"/>
                        <a:gd name="T10" fmla="*/ 15 w 16"/>
                        <a:gd name="T11" fmla="*/ 15 h 17"/>
                        <a:gd name="T12" fmla="*/ 16 w 16"/>
                        <a:gd name="T13" fmla="*/ 17 h 17"/>
                        <a:gd name="T14" fmla="*/ 10 w 16"/>
                        <a:gd name="T15" fmla="*/ 17 h 17"/>
                        <a:gd name="T16" fmla="*/ 8 w 16"/>
                        <a:gd name="T17" fmla="*/ 14 h 17"/>
                        <a:gd name="T18" fmla="*/ 5 w 16"/>
                        <a:gd name="T19" fmla="*/ 11 h 17"/>
                        <a:gd name="T20" fmla="*/ 2 w 16"/>
                        <a:gd name="T21" fmla="*/ 5 h 17"/>
                        <a:gd name="T22" fmla="*/ 0 w 16"/>
                        <a:gd name="T23" fmla="*/ 2 h 17"/>
                        <a:gd name="T24" fmla="*/ 0 w 16"/>
                        <a:gd name="T25" fmla="*/ 0 h 17"/>
                        <a:gd name="T26" fmla="*/ 1 w 16"/>
                        <a:gd name="T27" fmla="*/ 0 h 17"/>
                        <a:gd name="T28" fmla="*/ 4 w 16"/>
                        <a:gd name="T29" fmla="*/ 1 h 17"/>
                        <a:gd name="T30" fmla="*/ 8 w 16"/>
                        <a:gd name="T31"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17">
                          <a:moveTo>
                            <a:pt x="8" y="5"/>
                          </a:moveTo>
                          <a:lnTo>
                            <a:pt x="9" y="7"/>
                          </a:lnTo>
                          <a:lnTo>
                            <a:pt x="10" y="7"/>
                          </a:lnTo>
                          <a:lnTo>
                            <a:pt x="11" y="12"/>
                          </a:lnTo>
                          <a:lnTo>
                            <a:pt x="13" y="14"/>
                          </a:lnTo>
                          <a:lnTo>
                            <a:pt x="15" y="15"/>
                          </a:lnTo>
                          <a:lnTo>
                            <a:pt x="16" y="17"/>
                          </a:lnTo>
                          <a:lnTo>
                            <a:pt x="10" y="17"/>
                          </a:lnTo>
                          <a:lnTo>
                            <a:pt x="8" y="14"/>
                          </a:lnTo>
                          <a:lnTo>
                            <a:pt x="5" y="11"/>
                          </a:lnTo>
                          <a:lnTo>
                            <a:pt x="2" y="5"/>
                          </a:lnTo>
                          <a:lnTo>
                            <a:pt x="0" y="2"/>
                          </a:lnTo>
                          <a:lnTo>
                            <a:pt x="0" y="0"/>
                          </a:lnTo>
                          <a:lnTo>
                            <a:pt x="1" y="0"/>
                          </a:lnTo>
                          <a:lnTo>
                            <a:pt x="4" y="1"/>
                          </a:lnTo>
                          <a:lnTo>
                            <a:pt x="8" y="5"/>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41" name="Freeform 1115">
                      <a:extLst>
                        <a:ext uri="{FF2B5EF4-FFF2-40B4-BE49-F238E27FC236}">
                          <a16:creationId xmlns:a16="http://schemas.microsoft.com/office/drawing/2014/main" xmlns="" id="{22E0AD4C-F66D-6B49-9FAB-EC2D747AA84C}"/>
                        </a:ext>
                      </a:extLst>
                    </p:cNvPr>
                    <p:cNvSpPr/>
                    <p:nvPr/>
                  </p:nvSpPr>
                  <p:spPr>
                    <a:xfrm>
                      <a:off x="2509838" y="2470565"/>
                      <a:ext cx="49213" cy="66674"/>
                    </a:xfrm>
                    <a:custGeom>
                      <a:avLst/>
                      <a:gdLst>
                        <a:gd name="T0" fmla="*/ 14 w 31"/>
                        <a:gd name="T1" fmla="*/ 1 h 42"/>
                        <a:gd name="T2" fmla="*/ 14 w 31"/>
                        <a:gd name="T3" fmla="*/ 0 h 42"/>
                        <a:gd name="T4" fmla="*/ 15 w 31"/>
                        <a:gd name="T5" fmla="*/ 2 h 42"/>
                        <a:gd name="T6" fmla="*/ 17 w 31"/>
                        <a:gd name="T7" fmla="*/ 4 h 42"/>
                        <a:gd name="T8" fmla="*/ 19 w 31"/>
                        <a:gd name="T9" fmla="*/ 1 h 42"/>
                        <a:gd name="T10" fmla="*/ 22 w 31"/>
                        <a:gd name="T11" fmla="*/ 2 h 42"/>
                        <a:gd name="T12" fmla="*/ 23 w 31"/>
                        <a:gd name="T13" fmla="*/ 5 h 42"/>
                        <a:gd name="T14" fmla="*/ 26 w 31"/>
                        <a:gd name="T15" fmla="*/ 5 h 42"/>
                        <a:gd name="T16" fmla="*/ 28 w 31"/>
                        <a:gd name="T17" fmla="*/ 5 h 42"/>
                        <a:gd name="T18" fmla="*/ 31 w 31"/>
                        <a:gd name="T19" fmla="*/ 9 h 42"/>
                        <a:gd name="T20" fmla="*/ 31 w 31"/>
                        <a:gd name="T21" fmla="*/ 31 h 42"/>
                        <a:gd name="T22" fmla="*/ 23 w 31"/>
                        <a:gd name="T23" fmla="*/ 40 h 42"/>
                        <a:gd name="T24" fmla="*/ 10 w 31"/>
                        <a:gd name="T25" fmla="*/ 42 h 42"/>
                        <a:gd name="T26" fmla="*/ 8 w 31"/>
                        <a:gd name="T27" fmla="*/ 41 h 42"/>
                        <a:gd name="T28" fmla="*/ 4 w 31"/>
                        <a:gd name="T29" fmla="*/ 40 h 42"/>
                        <a:gd name="T30" fmla="*/ 1 w 31"/>
                        <a:gd name="T31" fmla="*/ 35 h 42"/>
                        <a:gd name="T32" fmla="*/ 0 w 31"/>
                        <a:gd name="T33" fmla="*/ 19 h 42"/>
                        <a:gd name="T34" fmla="*/ 8 w 31"/>
                        <a:gd name="T35" fmla="*/ 4 h 42"/>
                        <a:gd name="T36" fmla="*/ 11 w 31"/>
                        <a:gd name="T37" fmla="*/ 3 h 42"/>
                        <a:gd name="T38" fmla="*/ 14 w 31"/>
                        <a:gd name="T39"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42">
                          <a:moveTo>
                            <a:pt x="14" y="1"/>
                          </a:moveTo>
                          <a:lnTo>
                            <a:pt x="14" y="0"/>
                          </a:lnTo>
                          <a:lnTo>
                            <a:pt x="15" y="2"/>
                          </a:lnTo>
                          <a:lnTo>
                            <a:pt x="17" y="4"/>
                          </a:lnTo>
                          <a:lnTo>
                            <a:pt x="19" y="1"/>
                          </a:lnTo>
                          <a:lnTo>
                            <a:pt x="22" y="2"/>
                          </a:lnTo>
                          <a:lnTo>
                            <a:pt x="23" y="5"/>
                          </a:lnTo>
                          <a:lnTo>
                            <a:pt x="26" y="5"/>
                          </a:lnTo>
                          <a:lnTo>
                            <a:pt x="28" y="5"/>
                          </a:lnTo>
                          <a:lnTo>
                            <a:pt x="31" y="9"/>
                          </a:lnTo>
                          <a:lnTo>
                            <a:pt x="31" y="31"/>
                          </a:lnTo>
                          <a:lnTo>
                            <a:pt x="23" y="40"/>
                          </a:lnTo>
                          <a:lnTo>
                            <a:pt x="10" y="42"/>
                          </a:lnTo>
                          <a:lnTo>
                            <a:pt x="8" y="41"/>
                          </a:lnTo>
                          <a:lnTo>
                            <a:pt x="4" y="40"/>
                          </a:lnTo>
                          <a:lnTo>
                            <a:pt x="1" y="35"/>
                          </a:lnTo>
                          <a:lnTo>
                            <a:pt x="0" y="19"/>
                          </a:lnTo>
                          <a:lnTo>
                            <a:pt x="8" y="4"/>
                          </a:lnTo>
                          <a:lnTo>
                            <a:pt x="11" y="3"/>
                          </a:lnTo>
                          <a:lnTo>
                            <a:pt x="14" y="1"/>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42" name="Freeform 1117">
                      <a:extLst>
                        <a:ext uri="{FF2B5EF4-FFF2-40B4-BE49-F238E27FC236}">
                          <a16:creationId xmlns:a16="http://schemas.microsoft.com/office/drawing/2014/main" xmlns="" id="{E0404D5F-9D5B-F64D-852C-5FD4AE75495A}"/>
                        </a:ext>
                      </a:extLst>
                    </p:cNvPr>
                    <p:cNvSpPr/>
                    <p:nvPr/>
                  </p:nvSpPr>
                  <p:spPr>
                    <a:xfrm>
                      <a:off x="2566988" y="2519363"/>
                      <a:ext cx="28575" cy="25400"/>
                    </a:xfrm>
                    <a:custGeom>
                      <a:avLst/>
                      <a:gdLst>
                        <a:gd name="T0" fmla="*/ 0 w 18"/>
                        <a:gd name="T1" fmla="*/ 6 h 16"/>
                        <a:gd name="T2" fmla="*/ 1 w 18"/>
                        <a:gd name="T3" fmla="*/ 4 h 16"/>
                        <a:gd name="T4" fmla="*/ 3 w 18"/>
                        <a:gd name="T5" fmla="*/ 3 h 16"/>
                        <a:gd name="T6" fmla="*/ 6 w 18"/>
                        <a:gd name="T7" fmla="*/ 0 h 16"/>
                        <a:gd name="T8" fmla="*/ 7 w 18"/>
                        <a:gd name="T9" fmla="*/ 4 h 16"/>
                        <a:gd name="T10" fmla="*/ 15 w 18"/>
                        <a:gd name="T11" fmla="*/ 7 h 16"/>
                        <a:gd name="T12" fmla="*/ 18 w 18"/>
                        <a:gd name="T13" fmla="*/ 13 h 16"/>
                        <a:gd name="T14" fmla="*/ 15 w 18"/>
                        <a:gd name="T15" fmla="*/ 16 h 16"/>
                        <a:gd name="T16" fmla="*/ 9 w 18"/>
                        <a:gd name="T17" fmla="*/ 14 h 16"/>
                        <a:gd name="T18" fmla="*/ 4 w 18"/>
                        <a:gd name="T19" fmla="*/ 14 h 16"/>
                        <a:gd name="T20" fmla="*/ 1 w 18"/>
                        <a:gd name="T21" fmla="*/ 10 h 16"/>
                        <a:gd name="T22" fmla="*/ 0 w 18"/>
                        <a:gd name="T23"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6">
                          <a:moveTo>
                            <a:pt x="0" y="6"/>
                          </a:moveTo>
                          <a:lnTo>
                            <a:pt x="1" y="4"/>
                          </a:lnTo>
                          <a:lnTo>
                            <a:pt x="3" y="3"/>
                          </a:lnTo>
                          <a:lnTo>
                            <a:pt x="6" y="0"/>
                          </a:lnTo>
                          <a:lnTo>
                            <a:pt x="7" y="4"/>
                          </a:lnTo>
                          <a:lnTo>
                            <a:pt x="15" y="7"/>
                          </a:lnTo>
                          <a:lnTo>
                            <a:pt x="18" y="13"/>
                          </a:lnTo>
                          <a:lnTo>
                            <a:pt x="15" y="16"/>
                          </a:lnTo>
                          <a:lnTo>
                            <a:pt x="9" y="14"/>
                          </a:lnTo>
                          <a:lnTo>
                            <a:pt x="4" y="14"/>
                          </a:lnTo>
                          <a:lnTo>
                            <a:pt x="1" y="10"/>
                          </a:lnTo>
                          <a:lnTo>
                            <a:pt x="0" y="6"/>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43" name="Freeform 1118">
                      <a:extLst>
                        <a:ext uri="{FF2B5EF4-FFF2-40B4-BE49-F238E27FC236}">
                          <a16:creationId xmlns:a16="http://schemas.microsoft.com/office/drawing/2014/main" xmlns="" id="{A1175736-21C4-1644-9654-EB4E5BC6E657}"/>
                        </a:ext>
                      </a:extLst>
                    </p:cNvPr>
                    <p:cNvSpPr/>
                    <p:nvPr/>
                  </p:nvSpPr>
                  <p:spPr>
                    <a:xfrm>
                      <a:off x="2566988" y="2519363"/>
                      <a:ext cx="28575" cy="25400"/>
                    </a:xfrm>
                    <a:custGeom>
                      <a:avLst/>
                      <a:gdLst>
                        <a:gd name="T0" fmla="*/ 0 w 18"/>
                        <a:gd name="T1" fmla="*/ 6 h 16"/>
                        <a:gd name="T2" fmla="*/ 1 w 18"/>
                        <a:gd name="T3" fmla="*/ 4 h 16"/>
                        <a:gd name="T4" fmla="*/ 3 w 18"/>
                        <a:gd name="T5" fmla="*/ 3 h 16"/>
                        <a:gd name="T6" fmla="*/ 6 w 18"/>
                        <a:gd name="T7" fmla="*/ 0 h 16"/>
                        <a:gd name="T8" fmla="*/ 7 w 18"/>
                        <a:gd name="T9" fmla="*/ 4 h 16"/>
                        <a:gd name="T10" fmla="*/ 15 w 18"/>
                        <a:gd name="T11" fmla="*/ 7 h 16"/>
                        <a:gd name="T12" fmla="*/ 18 w 18"/>
                        <a:gd name="T13" fmla="*/ 13 h 16"/>
                        <a:gd name="T14" fmla="*/ 15 w 18"/>
                        <a:gd name="T15" fmla="*/ 16 h 16"/>
                        <a:gd name="T16" fmla="*/ 9 w 18"/>
                        <a:gd name="T17" fmla="*/ 14 h 16"/>
                        <a:gd name="T18" fmla="*/ 4 w 18"/>
                        <a:gd name="T19" fmla="*/ 14 h 16"/>
                        <a:gd name="T20" fmla="*/ 1 w 18"/>
                        <a:gd name="T21" fmla="*/ 10 h 16"/>
                        <a:gd name="T22" fmla="*/ 0 w 18"/>
                        <a:gd name="T23"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6">
                          <a:moveTo>
                            <a:pt x="0" y="6"/>
                          </a:moveTo>
                          <a:lnTo>
                            <a:pt x="1" y="4"/>
                          </a:lnTo>
                          <a:lnTo>
                            <a:pt x="3" y="3"/>
                          </a:lnTo>
                          <a:lnTo>
                            <a:pt x="6" y="0"/>
                          </a:lnTo>
                          <a:lnTo>
                            <a:pt x="7" y="4"/>
                          </a:lnTo>
                          <a:lnTo>
                            <a:pt x="15" y="7"/>
                          </a:lnTo>
                          <a:lnTo>
                            <a:pt x="18" y="13"/>
                          </a:lnTo>
                          <a:lnTo>
                            <a:pt x="15" y="16"/>
                          </a:lnTo>
                          <a:lnTo>
                            <a:pt x="9" y="14"/>
                          </a:lnTo>
                          <a:lnTo>
                            <a:pt x="4" y="14"/>
                          </a:lnTo>
                          <a:lnTo>
                            <a:pt x="1" y="10"/>
                          </a:lnTo>
                          <a:lnTo>
                            <a:pt x="0" y="6"/>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44" name="Freeform 1119">
                      <a:extLst>
                        <a:ext uri="{FF2B5EF4-FFF2-40B4-BE49-F238E27FC236}">
                          <a16:creationId xmlns:a16="http://schemas.microsoft.com/office/drawing/2014/main" xmlns="" id="{F31DAF1C-3E9E-2B4F-855E-3E81D24774A9}"/>
                        </a:ext>
                      </a:extLst>
                    </p:cNvPr>
                    <p:cNvSpPr/>
                    <p:nvPr/>
                  </p:nvSpPr>
                  <p:spPr>
                    <a:xfrm>
                      <a:off x="2462213" y="2443163"/>
                      <a:ext cx="23813" cy="31750"/>
                    </a:xfrm>
                    <a:custGeom>
                      <a:avLst/>
                      <a:gdLst>
                        <a:gd name="T0" fmla="*/ 12 w 15"/>
                        <a:gd name="T1" fmla="*/ 9 h 20"/>
                        <a:gd name="T2" fmla="*/ 8 w 15"/>
                        <a:gd name="T3" fmla="*/ 16 h 20"/>
                        <a:gd name="T4" fmla="*/ 6 w 15"/>
                        <a:gd name="T5" fmla="*/ 19 h 20"/>
                        <a:gd name="T6" fmla="*/ 0 w 15"/>
                        <a:gd name="T7" fmla="*/ 20 h 20"/>
                        <a:gd name="T8" fmla="*/ 0 w 15"/>
                        <a:gd name="T9" fmla="*/ 17 h 20"/>
                        <a:gd name="T10" fmla="*/ 3 w 15"/>
                        <a:gd name="T11" fmla="*/ 12 h 20"/>
                        <a:gd name="T12" fmla="*/ 6 w 15"/>
                        <a:gd name="T13" fmla="*/ 10 h 20"/>
                        <a:gd name="T14" fmla="*/ 11 w 15"/>
                        <a:gd name="T15" fmla="*/ 1 h 20"/>
                        <a:gd name="T16" fmla="*/ 14 w 15"/>
                        <a:gd name="T17" fmla="*/ 0 h 20"/>
                        <a:gd name="T18" fmla="*/ 15 w 15"/>
                        <a:gd name="T19" fmla="*/ 1 h 20"/>
                        <a:gd name="T20" fmla="*/ 15 w 15"/>
                        <a:gd name="T21" fmla="*/ 5 h 20"/>
                        <a:gd name="T22" fmla="*/ 15 w 15"/>
                        <a:gd name="T23" fmla="*/ 7 h 20"/>
                        <a:gd name="T24" fmla="*/ 13 w 15"/>
                        <a:gd name="T25" fmla="*/ 7 h 20"/>
                        <a:gd name="T26" fmla="*/ 12 w 15"/>
                        <a:gd name="T27" fmla="*/ 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20">
                          <a:moveTo>
                            <a:pt x="12" y="9"/>
                          </a:moveTo>
                          <a:lnTo>
                            <a:pt x="8" y="16"/>
                          </a:lnTo>
                          <a:lnTo>
                            <a:pt x="6" y="19"/>
                          </a:lnTo>
                          <a:lnTo>
                            <a:pt x="0" y="20"/>
                          </a:lnTo>
                          <a:lnTo>
                            <a:pt x="0" y="17"/>
                          </a:lnTo>
                          <a:lnTo>
                            <a:pt x="3" y="12"/>
                          </a:lnTo>
                          <a:lnTo>
                            <a:pt x="6" y="10"/>
                          </a:lnTo>
                          <a:lnTo>
                            <a:pt x="11" y="1"/>
                          </a:lnTo>
                          <a:lnTo>
                            <a:pt x="14" y="0"/>
                          </a:lnTo>
                          <a:lnTo>
                            <a:pt x="15" y="1"/>
                          </a:lnTo>
                          <a:lnTo>
                            <a:pt x="15" y="5"/>
                          </a:lnTo>
                          <a:lnTo>
                            <a:pt x="15" y="7"/>
                          </a:lnTo>
                          <a:lnTo>
                            <a:pt x="13" y="7"/>
                          </a:lnTo>
                          <a:lnTo>
                            <a:pt x="12" y="9"/>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45" name="Freeform 1120">
                      <a:extLst>
                        <a:ext uri="{FF2B5EF4-FFF2-40B4-BE49-F238E27FC236}">
                          <a16:creationId xmlns:a16="http://schemas.microsoft.com/office/drawing/2014/main" xmlns="" id="{0C3923AB-33B4-3B48-B81F-78C97023762E}"/>
                        </a:ext>
                      </a:extLst>
                    </p:cNvPr>
                    <p:cNvSpPr/>
                    <p:nvPr/>
                  </p:nvSpPr>
                  <p:spPr>
                    <a:xfrm>
                      <a:off x="2462213" y="2443163"/>
                      <a:ext cx="23813" cy="31750"/>
                    </a:xfrm>
                    <a:custGeom>
                      <a:avLst/>
                      <a:gdLst>
                        <a:gd name="T0" fmla="*/ 12 w 15"/>
                        <a:gd name="T1" fmla="*/ 9 h 20"/>
                        <a:gd name="T2" fmla="*/ 8 w 15"/>
                        <a:gd name="T3" fmla="*/ 16 h 20"/>
                        <a:gd name="T4" fmla="*/ 6 w 15"/>
                        <a:gd name="T5" fmla="*/ 19 h 20"/>
                        <a:gd name="T6" fmla="*/ 0 w 15"/>
                        <a:gd name="T7" fmla="*/ 20 h 20"/>
                        <a:gd name="T8" fmla="*/ 0 w 15"/>
                        <a:gd name="T9" fmla="*/ 17 h 20"/>
                        <a:gd name="T10" fmla="*/ 3 w 15"/>
                        <a:gd name="T11" fmla="*/ 12 h 20"/>
                        <a:gd name="T12" fmla="*/ 6 w 15"/>
                        <a:gd name="T13" fmla="*/ 10 h 20"/>
                        <a:gd name="T14" fmla="*/ 11 w 15"/>
                        <a:gd name="T15" fmla="*/ 1 h 20"/>
                        <a:gd name="T16" fmla="*/ 14 w 15"/>
                        <a:gd name="T17" fmla="*/ 0 h 20"/>
                        <a:gd name="T18" fmla="*/ 15 w 15"/>
                        <a:gd name="T19" fmla="*/ 1 h 20"/>
                        <a:gd name="T20" fmla="*/ 15 w 15"/>
                        <a:gd name="T21" fmla="*/ 5 h 20"/>
                        <a:gd name="T22" fmla="*/ 15 w 15"/>
                        <a:gd name="T23" fmla="*/ 7 h 20"/>
                        <a:gd name="T24" fmla="*/ 13 w 15"/>
                        <a:gd name="T25" fmla="*/ 7 h 20"/>
                        <a:gd name="T26" fmla="*/ 12 w 15"/>
                        <a:gd name="T27" fmla="*/ 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20">
                          <a:moveTo>
                            <a:pt x="12" y="9"/>
                          </a:moveTo>
                          <a:lnTo>
                            <a:pt x="8" y="16"/>
                          </a:lnTo>
                          <a:lnTo>
                            <a:pt x="6" y="19"/>
                          </a:lnTo>
                          <a:lnTo>
                            <a:pt x="0" y="20"/>
                          </a:lnTo>
                          <a:lnTo>
                            <a:pt x="0" y="17"/>
                          </a:lnTo>
                          <a:lnTo>
                            <a:pt x="3" y="12"/>
                          </a:lnTo>
                          <a:lnTo>
                            <a:pt x="6" y="10"/>
                          </a:lnTo>
                          <a:lnTo>
                            <a:pt x="11" y="1"/>
                          </a:lnTo>
                          <a:lnTo>
                            <a:pt x="14" y="0"/>
                          </a:lnTo>
                          <a:lnTo>
                            <a:pt x="15" y="1"/>
                          </a:lnTo>
                          <a:lnTo>
                            <a:pt x="15" y="5"/>
                          </a:lnTo>
                          <a:lnTo>
                            <a:pt x="15" y="7"/>
                          </a:lnTo>
                          <a:lnTo>
                            <a:pt x="13" y="7"/>
                          </a:lnTo>
                          <a:lnTo>
                            <a:pt x="12" y="9"/>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46" name="Freeform 1121">
                      <a:extLst>
                        <a:ext uri="{FF2B5EF4-FFF2-40B4-BE49-F238E27FC236}">
                          <a16:creationId xmlns:a16="http://schemas.microsoft.com/office/drawing/2014/main" xmlns="" id="{291FF21E-6AF1-2B4C-A811-157412A4CD86}"/>
                        </a:ext>
                      </a:extLst>
                    </p:cNvPr>
                    <p:cNvSpPr/>
                    <p:nvPr/>
                  </p:nvSpPr>
                  <p:spPr>
                    <a:xfrm>
                      <a:off x="2438400" y="2416176"/>
                      <a:ext cx="23813" cy="20638"/>
                    </a:xfrm>
                    <a:custGeom>
                      <a:avLst/>
                      <a:gdLst>
                        <a:gd name="T0" fmla="*/ 3 w 15"/>
                        <a:gd name="T1" fmla="*/ 0 h 13"/>
                        <a:gd name="T2" fmla="*/ 5 w 15"/>
                        <a:gd name="T3" fmla="*/ 2 h 13"/>
                        <a:gd name="T4" fmla="*/ 6 w 15"/>
                        <a:gd name="T5" fmla="*/ 3 h 13"/>
                        <a:gd name="T6" fmla="*/ 8 w 15"/>
                        <a:gd name="T7" fmla="*/ 3 h 13"/>
                        <a:gd name="T8" fmla="*/ 9 w 15"/>
                        <a:gd name="T9" fmla="*/ 1 h 13"/>
                        <a:gd name="T10" fmla="*/ 11 w 15"/>
                        <a:gd name="T11" fmla="*/ 0 h 13"/>
                        <a:gd name="T12" fmla="*/ 13 w 15"/>
                        <a:gd name="T13" fmla="*/ 1 h 13"/>
                        <a:gd name="T14" fmla="*/ 15 w 15"/>
                        <a:gd name="T15" fmla="*/ 3 h 13"/>
                        <a:gd name="T16" fmla="*/ 15 w 15"/>
                        <a:gd name="T17" fmla="*/ 6 h 13"/>
                        <a:gd name="T18" fmla="*/ 9 w 15"/>
                        <a:gd name="T19" fmla="*/ 9 h 13"/>
                        <a:gd name="T20" fmla="*/ 6 w 15"/>
                        <a:gd name="T21" fmla="*/ 6 h 13"/>
                        <a:gd name="T22" fmla="*/ 6 w 15"/>
                        <a:gd name="T23" fmla="*/ 13 h 13"/>
                        <a:gd name="T24" fmla="*/ 2 w 15"/>
                        <a:gd name="T25" fmla="*/ 8 h 13"/>
                        <a:gd name="T26" fmla="*/ 0 w 15"/>
                        <a:gd name="T27" fmla="*/ 1 h 13"/>
                        <a:gd name="T28" fmla="*/ 3 w 15"/>
                        <a:gd name="T2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13">
                          <a:moveTo>
                            <a:pt x="3" y="0"/>
                          </a:moveTo>
                          <a:lnTo>
                            <a:pt x="5" y="2"/>
                          </a:lnTo>
                          <a:lnTo>
                            <a:pt x="6" y="3"/>
                          </a:lnTo>
                          <a:lnTo>
                            <a:pt x="8" y="3"/>
                          </a:lnTo>
                          <a:lnTo>
                            <a:pt x="9" y="1"/>
                          </a:lnTo>
                          <a:lnTo>
                            <a:pt x="11" y="0"/>
                          </a:lnTo>
                          <a:lnTo>
                            <a:pt x="13" y="1"/>
                          </a:lnTo>
                          <a:lnTo>
                            <a:pt x="15" y="3"/>
                          </a:lnTo>
                          <a:lnTo>
                            <a:pt x="15" y="6"/>
                          </a:lnTo>
                          <a:lnTo>
                            <a:pt x="9" y="9"/>
                          </a:lnTo>
                          <a:lnTo>
                            <a:pt x="6" y="6"/>
                          </a:lnTo>
                          <a:lnTo>
                            <a:pt x="6" y="13"/>
                          </a:lnTo>
                          <a:lnTo>
                            <a:pt x="2" y="8"/>
                          </a:lnTo>
                          <a:lnTo>
                            <a:pt x="0" y="1"/>
                          </a:lnTo>
                          <a:lnTo>
                            <a:pt x="3"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47" name="Freeform 1122">
                      <a:extLst>
                        <a:ext uri="{FF2B5EF4-FFF2-40B4-BE49-F238E27FC236}">
                          <a16:creationId xmlns:a16="http://schemas.microsoft.com/office/drawing/2014/main" xmlns="" id="{DC06C6AC-4588-4048-9D3D-FF441FD5B769}"/>
                        </a:ext>
                      </a:extLst>
                    </p:cNvPr>
                    <p:cNvSpPr/>
                    <p:nvPr/>
                  </p:nvSpPr>
                  <p:spPr>
                    <a:xfrm>
                      <a:off x="2438400" y="2416176"/>
                      <a:ext cx="23813" cy="20638"/>
                    </a:xfrm>
                    <a:custGeom>
                      <a:avLst/>
                      <a:gdLst>
                        <a:gd name="T0" fmla="*/ 3 w 15"/>
                        <a:gd name="T1" fmla="*/ 0 h 13"/>
                        <a:gd name="T2" fmla="*/ 5 w 15"/>
                        <a:gd name="T3" fmla="*/ 2 h 13"/>
                        <a:gd name="T4" fmla="*/ 6 w 15"/>
                        <a:gd name="T5" fmla="*/ 3 h 13"/>
                        <a:gd name="T6" fmla="*/ 8 w 15"/>
                        <a:gd name="T7" fmla="*/ 3 h 13"/>
                        <a:gd name="T8" fmla="*/ 9 w 15"/>
                        <a:gd name="T9" fmla="*/ 1 h 13"/>
                        <a:gd name="T10" fmla="*/ 11 w 15"/>
                        <a:gd name="T11" fmla="*/ 0 h 13"/>
                        <a:gd name="T12" fmla="*/ 13 w 15"/>
                        <a:gd name="T13" fmla="*/ 1 h 13"/>
                        <a:gd name="T14" fmla="*/ 15 w 15"/>
                        <a:gd name="T15" fmla="*/ 3 h 13"/>
                        <a:gd name="T16" fmla="*/ 15 w 15"/>
                        <a:gd name="T17" fmla="*/ 6 h 13"/>
                        <a:gd name="T18" fmla="*/ 9 w 15"/>
                        <a:gd name="T19" fmla="*/ 9 h 13"/>
                        <a:gd name="T20" fmla="*/ 6 w 15"/>
                        <a:gd name="T21" fmla="*/ 6 h 13"/>
                        <a:gd name="T22" fmla="*/ 6 w 15"/>
                        <a:gd name="T23" fmla="*/ 13 h 13"/>
                        <a:gd name="T24" fmla="*/ 2 w 15"/>
                        <a:gd name="T25" fmla="*/ 8 h 13"/>
                        <a:gd name="T26" fmla="*/ 0 w 15"/>
                        <a:gd name="T27" fmla="*/ 1 h 13"/>
                        <a:gd name="T28" fmla="*/ 3 w 15"/>
                        <a:gd name="T2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13">
                          <a:moveTo>
                            <a:pt x="3" y="0"/>
                          </a:moveTo>
                          <a:lnTo>
                            <a:pt x="5" y="2"/>
                          </a:lnTo>
                          <a:lnTo>
                            <a:pt x="6" y="3"/>
                          </a:lnTo>
                          <a:lnTo>
                            <a:pt x="8" y="3"/>
                          </a:lnTo>
                          <a:lnTo>
                            <a:pt x="9" y="1"/>
                          </a:lnTo>
                          <a:lnTo>
                            <a:pt x="11" y="0"/>
                          </a:lnTo>
                          <a:lnTo>
                            <a:pt x="13" y="1"/>
                          </a:lnTo>
                          <a:lnTo>
                            <a:pt x="15" y="3"/>
                          </a:lnTo>
                          <a:lnTo>
                            <a:pt x="15" y="6"/>
                          </a:lnTo>
                          <a:lnTo>
                            <a:pt x="9" y="9"/>
                          </a:lnTo>
                          <a:lnTo>
                            <a:pt x="6" y="6"/>
                          </a:lnTo>
                          <a:lnTo>
                            <a:pt x="6" y="13"/>
                          </a:lnTo>
                          <a:lnTo>
                            <a:pt x="2" y="8"/>
                          </a:lnTo>
                          <a:lnTo>
                            <a:pt x="0" y="1"/>
                          </a:lnTo>
                          <a:lnTo>
                            <a:pt x="3" y="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48" name="Freeform 1123">
                      <a:extLst>
                        <a:ext uri="{FF2B5EF4-FFF2-40B4-BE49-F238E27FC236}">
                          <a16:creationId xmlns:a16="http://schemas.microsoft.com/office/drawing/2014/main" xmlns="" id="{AA320220-C901-7D4B-AF0A-DC2DD3195C88}"/>
                        </a:ext>
                      </a:extLst>
                    </p:cNvPr>
                    <p:cNvSpPr/>
                    <p:nvPr/>
                  </p:nvSpPr>
                  <p:spPr>
                    <a:xfrm>
                      <a:off x="2481263" y="2776538"/>
                      <a:ext cx="23813" cy="19050"/>
                    </a:xfrm>
                    <a:custGeom>
                      <a:avLst/>
                      <a:gdLst>
                        <a:gd name="T0" fmla="*/ 1 w 15"/>
                        <a:gd name="T1" fmla="*/ 3 h 12"/>
                        <a:gd name="T2" fmla="*/ 0 w 15"/>
                        <a:gd name="T3" fmla="*/ 3 h 12"/>
                        <a:gd name="T4" fmla="*/ 1 w 15"/>
                        <a:gd name="T5" fmla="*/ 2 h 12"/>
                        <a:gd name="T6" fmla="*/ 5 w 15"/>
                        <a:gd name="T7" fmla="*/ 0 h 12"/>
                        <a:gd name="T8" fmla="*/ 8 w 15"/>
                        <a:gd name="T9" fmla="*/ 1 h 12"/>
                        <a:gd name="T10" fmla="*/ 10 w 15"/>
                        <a:gd name="T11" fmla="*/ 2 h 12"/>
                        <a:gd name="T12" fmla="*/ 12 w 15"/>
                        <a:gd name="T13" fmla="*/ 2 h 12"/>
                        <a:gd name="T14" fmla="*/ 14 w 15"/>
                        <a:gd name="T15" fmla="*/ 4 h 12"/>
                        <a:gd name="T16" fmla="*/ 15 w 15"/>
                        <a:gd name="T17" fmla="*/ 8 h 12"/>
                        <a:gd name="T18" fmla="*/ 10 w 15"/>
                        <a:gd name="T19" fmla="*/ 12 h 12"/>
                        <a:gd name="T20" fmla="*/ 1 w 15"/>
                        <a:gd name="T21"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2">
                          <a:moveTo>
                            <a:pt x="1" y="3"/>
                          </a:moveTo>
                          <a:lnTo>
                            <a:pt x="0" y="3"/>
                          </a:lnTo>
                          <a:lnTo>
                            <a:pt x="1" y="2"/>
                          </a:lnTo>
                          <a:lnTo>
                            <a:pt x="5" y="0"/>
                          </a:lnTo>
                          <a:lnTo>
                            <a:pt x="8" y="1"/>
                          </a:lnTo>
                          <a:lnTo>
                            <a:pt x="10" y="2"/>
                          </a:lnTo>
                          <a:lnTo>
                            <a:pt x="12" y="2"/>
                          </a:lnTo>
                          <a:lnTo>
                            <a:pt x="14" y="4"/>
                          </a:lnTo>
                          <a:lnTo>
                            <a:pt x="15" y="8"/>
                          </a:lnTo>
                          <a:lnTo>
                            <a:pt x="10" y="12"/>
                          </a:lnTo>
                          <a:lnTo>
                            <a:pt x="1" y="3"/>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49" name="Freeform 1124">
                      <a:extLst>
                        <a:ext uri="{FF2B5EF4-FFF2-40B4-BE49-F238E27FC236}">
                          <a16:creationId xmlns:a16="http://schemas.microsoft.com/office/drawing/2014/main" xmlns="" id="{317770A4-2D1E-6C44-AA68-D0283BDFD746}"/>
                        </a:ext>
                      </a:extLst>
                    </p:cNvPr>
                    <p:cNvSpPr/>
                    <p:nvPr/>
                  </p:nvSpPr>
                  <p:spPr>
                    <a:xfrm>
                      <a:off x="2481263" y="2776538"/>
                      <a:ext cx="23813" cy="19050"/>
                    </a:xfrm>
                    <a:custGeom>
                      <a:avLst/>
                      <a:gdLst>
                        <a:gd name="T0" fmla="*/ 1 w 15"/>
                        <a:gd name="T1" fmla="*/ 3 h 12"/>
                        <a:gd name="T2" fmla="*/ 0 w 15"/>
                        <a:gd name="T3" fmla="*/ 3 h 12"/>
                        <a:gd name="T4" fmla="*/ 1 w 15"/>
                        <a:gd name="T5" fmla="*/ 2 h 12"/>
                        <a:gd name="T6" fmla="*/ 5 w 15"/>
                        <a:gd name="T7" fmla="*/ 0 h 12"/>
                        <a:gd name="T8" fmla="*/ 8 w 15"/>
                        <a:gd name="T9" fmla="*/ 1 h 12"/>
                        <a:gd name="T10" fmla="*/ 10 w 15"/>
                        <a:gd name="T11" fmla="*/ 2 h 12"/>
                        <a:gd name="T12" fmla="*/ 12 w 15"/>
                        <a:gd name="T13" fmla="*/ 2 h 12"/>
                        <a:gd name="T14" fmla="*/ 14 w 15"/>
                        <a:gd name="T15" fmla="*/ 4 h 12"/>
                        <a:gd name="T16" fmla="*/ 15 w 15"/>
                        <a:gd name="T17" fmla="*/ 8 h 12"/>
                        <a:gd name="T18" fmla="*/ 10 w 15"/>
                        <a:gd name="T19" fmla="*/ 12 h 12"/>
                        <a:gd name="T20" fmla="*/ 1 w 15"/>
                        <a:gd name="T21"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2">
                          <a:moveTo>
                            <a:pt x="1" y="3"/>
                          </a:moveTo>
                          <a:lnTo>
                            <a:pt x="0" y="3"/>
                          </a:lnTo>
                          <a:lnTo>
                            <a:pt x="1" y="2"/>
                          </a:lnTo>
                          <a:lnTo>
                            <a:pt x="5" y="0"/>
                          </a:lnTo>
                          <a:lnTo>
                            <a:pt x="8" y="1"/>
                          </a:lnTo>
                          <a:lnTo>
                            <a:pt x="10" y="2"/>
                          </a:lnTo>
                          <a:lnTo>
                            <a:pt x="12" y="2"/>
                          </a:lnTo>
                          <a:lnTo>
                            <a:pt x="14" y="4"/>
                          </a:lnTo>
                          <a:lnTo>
                            <a:pt x="15" y="8"/>
                          </a:lnTo>
                          <a:lnTo>
                            <a:pt x="10" y="12"/>
                          </a:lnTo>
                          <a:lnTo>
                            <a:pt x="1" y="3"/>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50" name="Freeform 1125">
                      <a:extLst>
                        <a:ext uri="{FF2B5EF4-FFF2-40B4-BE49-F238E27FC236}">
                          <a16:creationId xmlns:a16="http://schemas.microsoft.com/office/drawing/2014/main" xmlns="" id="{A5C7C96C-C2B8-C943-A630-E01BD1C8F24F}"/>
                        </a:ext>
                      </a:extLst>
                    </p:cNvPr>
                    <p:cNvSpPr/>
                    <p:nvPr/>
                  </p:nvSpPr>
                  <p:spPr>
                    <a:xfrm>
                      <a:off x="2506663" y="2765426"/>
                      <a:ext cx="17463" cy="14288"/>
                    </a:xfrm>
                    <a:custGeom>
                      <a:avLst/>
                      <a:gdLst>
                        <a:gd name="T0" fmla="*/ 0 w 11"/>
                        <a:gd name="T1" fmla="*/ 0 h 9"/>
                        <a:gd name="T2" fmla="*/ 9 w 11"/>
                        <a:gd name="T3" fmla="*/ 4 h 9"/>
                        <a:gd name="T4" fmla="*/ 10 w 11"/>
                        <a:gd name="T5" fmla="*/ 6 h 9"/>
                        <a:gd name="T6" fmla="*/ 11 w 11"/>
                        <a:gd name="T7" fmla="*/ 9 h 9"/>
                        <a:gd name="T8" fmla="*/ 8 w 11"/>
                        <a:gd name="T9" fmla="*/ 9 h 9"/>
                        <a:gd name="T10" fmla="*/ 2 w 11"/>
                        <a:gd name="T11" fmla="*/ 5 h 9"/>
                        <a:gd name="T12" fmla="*/ 0 w 11"/>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0" y="0"/>
                          </a:moveTo>
                          <a:lnTo>
                            <a:pt x="9" y="4"/>
                          </a:lnTo>
                          <a:lnTo>
                            <a:pt x="10" y="6"/>
                          </a:lnTo>
                          <a:lnTo>
                            <a:pt x="11" y="9"/>
                          </a:lnTo>
                          <a:lnTo>
                            <a:pt x="8" y="9"/>
                          </a:lnTo>
                          <a:lnTo>
                            <a:pt x="2" y="5"/>
                          </a:lnTo>
                          <a:lnTo>
                            <a:pt x="0"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51" name="Freeform 1126">
                      <a:extLst>
                        <a:ext uri="{FF2B5EF4-FFF2-40B4-BE49-F238E27FC236}">
                          <a16:creationId xmlns:a16="http://schemas.microsoft.com/office/drawing/2014/main" xmlns="" id="{58C9D33E-B654-454D-8B79-D27935EEF8BA}"/>
                        </a:ext>
                      </a:extLst>
                    </p:cNvPr>
                    <p:cNvSpPr/>
                    <p:nvPr/>
                  </p:nvSpPr>
                  <p:spPr>
                    <a:xfrm>
                      <a:off x="2506663" y="2765426"/>
                      <a:ext cx="17463" cy="14288"/>
                    </a:xfrm>
                    <a:custGeom>
                      <a:avLst/>
                      <a:gdLst>
                        <a:gd name="T0" fmla="*/ 0 w 11"/>
                        <a:gd name="T1" fmla="*/ 0 h 9"/>
                        <a:gd name="T2" fmla="*/ 9 w 11"/>
                        <a:gd name="T3" fmla="*/ 4 h 9"/>
                        <a:gd name="T4" fmla="*/ 10 w 11"/>
                        <a:gd name="T5" fmla="*/ 6 h 9"/>
                        <a:gd name="T6" fmla="*/ 11 w 11"/>
                        <a:gd name="T7" fmla="*/ 9 h 9"/>
                        <a:gd name="T8" fmla="*/ 8 w 11"/>
                        <a:gd name="T9" fmla="*/ 9 h 9"/>
                        <a:gd name="T10" fmla="*/ 2 w 11"/>
                        <a:gd name="T11" fmla="*/ 5 h 9"/>
                        <a:gd name="T12" fmla="*/ 0 w 11"/>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0" y="0"/>
                          </a:moveTo>
                          <a:lnTo>
                            <a:pt x="9" y="4"/>
                          </a:lnTo>
                          <a:lnTo>
                            <a:pt x="10" y="6"/>
                          </a:lnTo>
                          <a:lnTo>
                            <a:pt x="11" y="9"/>
                          </a:lnTo>
                          <a:lnTo>
                            <a:pt x="8" y="9"/>
                          </a:lnTo>
                          <a:lnTo>
                            <a:pt x="2" y="5"/>
                          </a:lnTo>
                          <a:lnTo>
                            <a:pt x="0" y="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52" name="Freeform 1127">
                      <a:extLst>
                        <a:ext uri="{FF2B5EF4-FFF2-40B4-BE49-F238E27FC236}">
                          <a16:creationId xmlns:a16="http://schemas.microsoft.com/office/drawing/2014/main" xmlns="" id="{257CEE16-FFC2-7941-81E7-C353329A2B90}"/>
                        </a:ext>
                      </a:extLst>
                    </p:cNvPr>
                    <p:cNvSpPr/>
                    <p:nvPr/>
                  </p:nvSpPr>
                  <p:spPr>
                    <a:xfrm>
                      <a:off x="2427288" y="2095915"/>
                      <a:ext cx="109538" cy="79375"/>
                    </a:xfrm>
                    <a:custGeom>
                      <a:avLst/>
                      <a:gdLst>
                        <a:gd name="T0" fmla="*/ 29 w 69"/>
                        <a:gd name="T1" fmla="*/ 5 h 50"/>
                        <a:gd name="T2" fmla="*/ 33 w 69"/>
                        <a:gd name="T3" fmla="*/ 4 h 50"/>
                        <a:gd name="T4" fmla="*/ 39 w 69"/>
                        <a:gd name="T5" fmla="*/ 5 h 50"/>
                        <a:gd name="T6" fmla="*/ 52 w 69"/>
                        <a:gd name="T7" fmla="*/ 12 h 50"/>
                        <a:gd name="T8" fmla="*/ 54 w 69"/>
                        <a:gd name="T9" fmla="*/ 16 h 50"/>
                        <a:gd name="T10" fmla="*/ 54 w 69"/>
                        <a:gd name="T11" fmla="*/ 18 h 50"/>
                        <a:gd name="T12" fmla="*/ 56 w 69"/>
                        <a:gd name="T13" fmla="*/ 21 h 50"/>
                        <a:gd name="T14" fmla="*/ 59 w 69"/>
                        <a:gd name="T15" fmla="*/ 23 h 50"/>
                        <a:gd name="T16" fmla="*/ 66 w 69"/>
                        <a:gd name="T17" fmla="*/ 34 h 50"/>
                        <a:gd name="T18" fmla="*/ 66 w 69"/>
                        <a:gd name="T19" fmla="*/ 36 h 50"/>
                        <a:gd name="T20" fmla="*/ 66 w 69"/>
                        <a:gd name="T21" fmla="*/ 39 h 50"/>
                        <a:gd name="T22" fmla="*/ 69 w 69"/>
                        <a:gd name="T23" fmla="*/ 41 h 50"/>
                        <a:gd name="T24" fmla="*/ 67 w 69"/>
                        <a:gd name="T25" fmla="*/ 45 h 50"/>
                        <a:gd name="T26" fmla="*/ 56 w 69"/>
                        <a:gd name="T27" fmla="*/ 45 h 50"/>
                        <a:gd name="T28" fmla="*/ 48 w 69"/>
                        <a:gd name="T29" fmla="*/ 42 h 50"/>
                        <a:gd name="T30" fmla="*/ 39 w 69"/>
                        <a:gd name="T31" fmla="*/ 41 h 50"/>
                        <a:gd name="T32" fmla="*/ 28 w 69"/>
                        <a:gd name="T33" fmla="*/ 48 h 50"/>
                        <a:gd name="T34" fmla="*/ 22 w 69"/>
                        <a:gd name="T35" fmla="*/ 50 h 50"/>
                        <a:gd name="T36" fmla="*/ 13 w 69"/>
                        <a:gd name="T37" fmla="*/ 43 h 50"/>
                        <a:gd name="T38" fmla="*/ 10 w 69"/>
                        <a:gd name="T39" fmla="*/ 27 h 50"/>
                        <a:gd name="T40" fmla="*/ 3 w 69"/>
                        <a:gd name="T41" fmla="*/ 24 h 50"/>
                        <a:gd name="T42" fmla="*/ 0 w 69"/>
                        <a:gd name="T43" fmla="*/ 19 h 50"/>
                        <a:gd name="T44" fmla="*/ 0 w 69"/>
                        <a:gd name="T45" fmla="*/ 14 h 50"/>
                        <a:gd name="T46" fmla="*/ 2 w 69"/>
                        <a:gd name="T47" fmla="*/ 12 h 50"/>
                        <a:gd name="T48" fmla="*/ 2 w 69"/>
                        <a:gd name="T49" fmla="*/ 5 h 50"/>
                        <a:gd name="T50" fmla="*/ 4 w 69"/>
                        <a:gd name="T51" fmla="*/ 1 h 50"/>
                        <a:gd name="T52" fmla="*/ 7 w 69"/>
                        <a:gd name="T53" fmla="*/ 0 h 50"/>
                        <a:gd name="T54" fmla="*/ 11 w 69"/>
                        <a:gd name="T55" fmla="*/ 3 h 50"/>
                        <a:gd name="T56" fmla="*/ 13 w 69"/>
                        <a:gd name="T57" fmla="*/ 2 h 50"/>
                        <a:gd name="T58" fmla="*/ 26 w 69"/>
                        <a:gd name="T59" fmla="*/ 7 h 50"/>
                        <a:gd name="T60" fmla="*/ 29 w 69"/>
                        <a:gd name="T61" fmla="*/ 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9" h="50">
                          <a:moveTo>
                            <a:pt x="29" y="5"/>
                          </a:moveTo>
                          <a:lnTo>
                            <a:pt x="33" y="4"/>
                          </a:lnTo>
                          <a:lnTo>
                            <a:pt x="39" y="5"/>
                          </a:lnTo>
                          <a:lnTo>
                            <a:pt x="52" y="12"/>
                          </a:lnTo>
                          <a:lnTo>
                            <a:pt x="54" y="16"/>
                          </a:lnTo>
                          <a:lnTo>
                            <a:pt x="54" y="18"/>
                          </a:lnTo>
                          <a:lnTo>
                            <a:pt x="56" y="21"/>
                          </a:lnTo>
                          <a:lnTo>
                            <a:pt x="59" y="23"/>
                          </a:lnTo>
                          <a:lnTo>
                            <a:pt x="66" y="34"/>
                          </a:lnTo>
                          <a:lnTo>
                            <a:pt x="66" y="36"/>
                          </a:lnTo>
                          <a:lnTo>
                            <a:pt x="66" y="39"/>
                          </a:lnTo>
                          <a:lnTo>
                            <a:pt x="69" y="41"/>
                          </a:lnTo>
                          <a:lnTo>
                            <a:pt x="67" y="45"/>
                          </a:lnTo>
                          <a:lnTo>
                            <a:pt x="56" y="45"/>
                          </a:lnTo>
                          <a:lnTo>
                            <a:pt x="48" y="42"/>
                          </a:lnTo>
                          <a:lnTo>
                            <a:pt x="39" y="41"/>
                          </a:lnTo>
                          <a:lnTo>
                            <a:pt x="28" y="48"/>
                          </a:lnTo>
                          <a:lnTo>
                            <a:pt x="22" y="50"/>
                          </a:lnTo>
                          <a:lnTo>
                            <a:pt x="13" y="43"/>
                          </a:lnTo>
                          <a:lnTo>
                            <a:pt x="10" y="27"/>
                          </a:lnTo>
                          <a:lnTo>
                            <a:pt x="3" y="24"/>
                          </a:lnTo>
                          <a:lnTo>
                            <a:pt x="0" y="19"/>
                          </a:lnTo>
                          <a:lnTo>
                            <a:pt x="0" y="14"/>
                          </a:lnTo>
                          <a:lnTo>
                            <a:pt x="2" y="12"/>
                          </a:lnTo>
                          <a:lnTo>
                            <a:pt x="2" y="5"/>
                          </a:lnTo>
                          <a:lnTo>
                            <a:pt x="4" y="1"/>
                          </a:lnTo>
                          <a:lnTo>
                            <a:pt x="7" y="0"/>
                          </a:lnTo>
                          <a:lnTo>
                            <a:pt x="11" y="3"/>
                          </a:lnTo>
                          <a:lnTo>
                            <a:pt x="13" y="2"/>
                          </a:lnTo>
                          <a:lnTo>
                            <a:pt x="26" y="7"/>
                          </a:lnTo>
                          <a:lnTo>
                            <a:pt x="29" y="5"/>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53" name="Freeform 1130">
                      <a:extLst>
                        <a:ext uri="{FF2B5EF4-FFF2-40B4-BE49-F238E27FC236}">
                          <a16:creationId xmlns:a16="http://schemas.microsoft.com/office/drawing/2014/main" xmlns="" id="{10BE1378-2925-7E46-8790-B83E689E4583}"/>
                        </a:ext>
                      </a:extLst>
                    </p:cNvPr>
                    <p:cNvSpPr/>
                    <p:nvPr/>
                  </p:nvSpPr>
                  <p:spPr>
                    <a:xfrm>
                      <a:off x="2363788" y="2801938"/>
                      <a:ext cx="39688" cy="42863"/>
                    </a:xfrm>
                    <a:custGeom>
                      <a:avLst/>
                      <a:gdLst>
                        <a:gd name="T0" fmla="*/ 18 w 25"/>
                        <a:gd name="T1" fmla="*/ 1 h 27"/>
                        <a:gd name="T2" fmla="*/ 10 w 25"/>
                        <a:gd name="T3" fmla="*/ 5 h 27"/>
                        <a:gd name="T4" fmla="*/ 7 w 25"/>
                        <a:gd name="T5" fmla="*/ 7 h 27"/>
                        <a:gd name="T6" fmla="*/ 0 w 25"/>
                        <a:gd name="T7" fmla="*/ 22 h 27"/>
                        <a:gd name="T8" fmla="*/ 0 w 25"/>
                        <a:gd name="T9" fmla="*/ 26 h 27"/>
                        <a:gd name="T10" fmla="*/ 1 w 25"/>
                        <a:gd name="T11" fmla="*/ 27 h 27"/>
                        <a:gd name="T12" fmla="*/ 5 w 25"/>
                        <a:gd name="T13" fmla="*/ 24 h 27"/>
                        <a:gd name="T14" fmla="*/ 8 w 25"/>
                        <a:gd name="T15" fmla="*/ 24 h 27"/>
                        <a:gd name="T16" fmla="*/ 10 w 25"/>
                        <a:gd name="T17" fmla="*/ 22 h 27"/>
                        <a:gd name="T18" fmla="*/ 14 w 25"/>
                        <a:gd name="T19" fmla="*/ 20 h 27"/>
                        <a:gd name="T20" fmla="*/ 14 w 25"/>
                        <a:gd name="T21" fmla="*/ 17 h 27"/>
                        <a:gd name="T22" fmla="*/ 15 w 25"/>
                        <a:gd name="T23" fmla="*/ 14 h 27"/>
                        <a:gd name="T24" fmla="*/ 18 w 25"/>
                        <a:gd name="T25" fmla="*/ 14 h 27"/>
                        <a:gd name="T26" fmla="*/ 24 w 25"/>
                        <a:gd name="T27" fmla="*/ 9 h 27"/>
                        <a:gd name="T28" fmla="*/ 24 w 25"/>
                        <a:gd name="T29" fmla="*/ 6 h 27"/>
                        <a:gd name="T30" fmla="*/ 25 w 25"/>
                        <a:gd name="T31" fmla="*/ 4 h 27"/>
                        <a:gd name="T32" fmla="*/ 25 w 25"/>
                        <a:gd name="T33" fmla="*/ 2 h 27"/>
                        <a:gd name="T34" fmla="*/ 21 w 25"/>
                        <a:gd name="T35" fmla="*/ 0 h 27"/>
                        <a:gd name="T36" fmla="*/ 18 w 25"/>
                        <a:gd name="T37"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27">
                          <a:moveTo>
                            <a:pt x="18" y="1"/>
                          </a:moveTo>
                          <a:lnTo>
                            <a:pt x="10" y="5"/>
                          </a:lnTo>
                          <a:lnTo>
                            <a:pt x="7" y="7"/>
                          </a:lnTo>
                          <a:lnTo>
                            <a:pt x="0" y="22"/>
                          </a:lnTo>
                          <a:lnTo>
                            <a:pt x="0" y="26"/>
                          </a:lnTo>
                          <a:lnTo>
                            <a:pt x="1" y="27"/>
                          </a:lnTo>
                          <a:lnTo>
                            <a:pt x="5" y="24"/>
                          </a:lnTo>
                          <a:lnTo>
                            <a:pt x="8" y="24"/>
                          </a:lnTo>
                          <a:lnTo>
                            <a:pt x="10" y="22"/>
                          </a:lnTo>
                          <a:lnTo>
                            <a:pt x="14" y="20"/>
                          </a:lnTo>
                          <a:lnTo>
                            <a:pt x="14" y="17"/>
                          </a:lnTo>
                          <a:lnTo>
                            <a:pt x="15" y="14"/>
                          </a:lnTo>
                          <a:lnTo>
                            <a:pt x="18" y="14"/>
                          </a:lnTo>
                          <a:lnTo>
                            <a:pt x="24" y="9"/>
                          </a:lnTo>
                          <a:lnTo>
                            <a:pt x="24" y="6"/>
                          </a:lnTo>
                          <a:lnTo>
                            <a:pt x="25" y="4"/>
                          </a:lnTo>
                          <a:lnTo>
                            <a:pt x="25" y="2"/>
                          </a:lnTo>
                          <a:lnTo>
                            <a:pt x="21" y="0"/>
                          </a:lnTo>
                          <a:lnTo>
                            <a:pt x="18" y="1"/>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54" name="Freeform 1131">
                      <a:extLst>
                        <a:ext uri="{FF2B5EF4-FFF2-40B4-BE49-F238E27FC236}">
                          <a16:creationId xmlns:a16="http://schemas.microsoft.com/office/drawing/2014/main" xmlns="" id="{2A6B2956-CEE5-144C-908A-F03D552132F9}"/>
                        </a:ext>
                      </a:extLst>
                    </p:cNvPr>
                    <p:cNvSpPr/>
                    <p:nvPr/>
                  </p:nvSpPr>
                  <p:spPr>
                    <a:xfrm>
                      <a:off x="2441575" y="2832101"/>
                      <a:ext cx="22225" cy="38100"/>
                    </a:xfrm>
                    <a:custGeom>
                      <a:avLst/>
                      <a:gdLst>
                        <a:gd name="T0" fmla="*/ 5 w 14"/>
                        <a:gd name="T1" fmla="*/ 0 h 24"/>
                        <a:gd name="T2" fmla="*/ 5 w 14"/>
                        <a:gd name="T3" fmla="*/ 0 h 24"/>
                        <a:gd name="T4" fmla="*/ 3 w 14"/>
                        <a:gd name="T5" fmla="*/ 1 h 24"/>
                        <a:gd name="T6" fmla="*/ 3 w 14"/>
                        <a:gd name="T7" fmla="*/ 2 h 24"/>
                        <a:gd name="T8" fmla="*/ 1 w 14"/>
                        <a:gd name="T9" fmla="*/ 3 h 24"/>
                        <a:gd name="T10" fmla="*/ 0 w 14"/>
                        <a:gd name="T11" fmla="*/ 17 h 24"/>
                        <a:gd name="T12" fmla="*/ 2 w 14"/>
                        <a:gd name="T13" fmla="*/ 18 h 24"/>
                        <a:gd name="T14" fmla="*/ 4 w 14"/>
                        <a:gd name="T15" fmla="*/ 21 h 24"/>
                        <a:gd name="T16" fmla="*/ 5 w 14"/>
                        <a:gd name="T17" fmla="*/ 24 h 24"/>
                        <a:gd name="T18" fmla="*/ 7 w 14"/>
                        <a:gd name="T19" fmla="*/ 24 h 24"/>
                        <a:gd name="T20" fmla="*/ 8 w 14"/>
                        <a:gd name="T21" fmla="*/ 21 h 24"/>
                        <a:gd name="T22" fmla="*/ 8 w 14"/>
                        <a:gd name="T23" fmla="*/ 18 h 24"/>
                        <a:gd name="T24" fmla="*/ 14 w 14"/>
                        <a:gd name="T25" fmla="*/ 2 h 24"/>
                        <a:gd name="T26" fmla="*/ 12 w 14"/>
                        <a:gd name="T27" fmla="*/ 0 h 24"/>
                        <a:gd name="T28" fmla="*/ 5 w 14"/>
                        <a:gd name="T2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4">
                          <a:moveTo>
                            <a:pt x="5" y="0"/>
                          </a:moveTo>
                          <a:lnTo>
                            <a:pt x="5" y="0"/>
                          </a:lnTo>
                          <a:lnTo>
                            <a:pt x="3" y="1"/>
                          </a:lnTo>
                          <a:lnTo>
                            <a:pt x="3" y="2"/>
                          </a:lnTo>
                          <a:lnTo>
                            <a:pt x="1" y="3"/>
                          </a:lnTo>
                          <a:lnTo>
                            <a:pt x="0" y="17"/>
                          </a:lnTo>
                          <a:lnTo>
                            <a:pt x="2" y="18"/>
                          </a:lnTo>
                          <a:lnTo>
                            <a:pt x="4" y="21"/>
                          </a:lnTo>
                          <a:lnTo>
                            <a:pt x="5" y="24"/>
                          </a:lnTo>
                          <a:lnTo>
                            <a:pt x="7" y="24"/>
                          </a:lnTo>
                          <a:lnTo>
                            <a:pt x="8" y="21"/>
                          </a:lnTo>
                          <a:lnTo>
                            <a:pt x="8" y="18"/>
                          </a:lnTo>
                          <a:lnTo>
                            <a:pt x="14" y="2"/>
                          </a:lnTo>
                          <a:lnTo>
                            <a:pt x="12" y="0"/>
                          </a:lnTo>
                          <a:lnTo>
                            <a:pt x="5"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55" name="Freeform 1133">
                      <a:extLst>
                        <a:ext uri="{FF2B5EF4-FFF2-40B4-BE49-F238E27FC236}">
                          <a16:creationId xmlns:a16="http://schemas.microsoft.com/office/drawing/2014/main" xmlns="" id="{39ED9F44-CCD5-CD45-9D41-352DE3201A1A}"/>
                        </a:ext>
                      </a:extLst>
                    </p:cNvPr>
                    <p:cNvSpPr/>
                    <p:nvPr/>
                  </p:nvSpPr>
                  <p:spPr>
                    <a:xfrm>
                      <a:off x="2220913" y="2078557"/>
                      <a:ext cx="647700" cy="728663"/>
                    </a:xfrm>
                    <a:custGeom>
                      <a:avLst/>
                      <a:gdLst>
                        <a:gd name="T0" fmla="*/ 290 w 408"/>
                        <a:gd name="T1" fmla="*/ 431 h 459"/>
                        <a:gd name="T2" fmla="*/ 304 w 408"/>
                        <a:gd name="T3" fmla="*/ 444 h 459"/>
                        <a:gd name="T4" fmla="*/ 331 w 408"/>
                        <a:gd name="T5" fmla="*/ 452 h 459"/>
                        <a:gd name="T6" fmla="*/ 324 w 408"/>
                        <a:gd name="T7" fmla="*/ 430 h 459"/>
                        <a:gd name="T8" fmla="*/ 318 w 408"/>
                        <a:gd name="T9" fmla="*/ 411 h 459"/>
                        <a:gd name="T10" fmla="*/ 349 w 408"/>
                        <a:gd name="T11" fmla="*/ 428 h 459"/>
                        <a:gd name="T12" fmla="*/ 357 w 408"/>
                        <a:gd name="T13" fmla="*/ 428 h 459"/>
                        <a:gd name="T14" fmla="*/ 357 w 408"/>
                        <a:gd name="T15" fmla="*/ 417 h 459"/>
                        <a:gd name="T16" fmla="*/ 353 w 408"/>
                        <a:gd name="T17" fmla="*/ 384 h 459"/>
                        <a:gd name="T18" fmla="*/ 340 w 408"/>
                        <a:gd name="T19" fmla="*/ 368 h 459"/>
                        <a:gd name="T20" fmla="*/ 325 w 408"/>
                        <a:gd name="T21" fmla="*/ 348 h 459"/>
                        <a:gd name="T22" fmla="*/ 319 w 408"/>
                        <a:gd name="T23" fmla="*/ 331 h 459"/>
                        <a:gd name="T24" fmla="*/ 324 w 408"/>
                        <a:gd name="T25" fmla="*/ 316 h 459"/>
                        <a:gd name="T26" fmla="*/ 343 w 408"/>
                        <a:gd name="T27" fmla="*/ 323 h 459"/>
                        <a:gd name="T28" fmla="*/ 368 w 408"/>
                        <a:gd name="T29" fmla="*/ 352 h 459"/>
                        <a:gd name="T30" fmla="*/ 391 w 408"/>
                        <a:gd name="T31" fmla="*/ 335 h 459"/>
                        <a:gd name="T32" fmla="*/ 400 w 408"/>
                        <a:gd name="T33" fmla="*/ 318 h 459"/>
                        <a:gd name="T34" fmla="*/ 394 w 408"/>
                        <a:gd name="T35" fmla="*/ 293 h 459"/>
                        <a:gd name="T36" fmla="*/ 371 w 408"/>
                        <a:gd name="T37" fmla="*/ 281 h 459"/>
                        <a:gd name="T38" fmla="*/ 357 w 408"/>
                        <a:gd name="T39" fmla="*/ 253 h 459"/>
                        <a:gd name="T40" fmla="*/ 330 w 408"/>
                        <a:gd name="T41" fmla="*/ 238 h 459"/>
                        <a:gd name="T42" fmla="*/ 318 w 408"/>
                        <a:gd name="T43" fmla="*/ 216 h 459"/>
                        <a:gd name="T44" fmla="*/ 335 w 408"/>
                        <a:gd name="T45" fmla="*/ 209 h 459"/>
                        <a:gd name="T46" fmla="*/ 310 w 408"/>
                        <a:gd name="T47" fmla="*/ 190 h 459"/>
                        <a:gd name="T48" fmla="*/ 304 w 408"/>
                        <a:gd name="T49" fmla="*/ 177 h 459"/>
                        <a:gd name="T50" fmla="*/ 307 w 408"/>
                        <a:gd name="T51" fmla="*/ 151 h 459"/>
                        <a:gd name="T52" fmla="*/ 287 w 408"/>
                        <a:gd name="T53" fmla="*/ 140 h 459"/>
                        <a:gd name="T54" fmla="*/ 264 w 408"/>
                        <a:gd name="T55" fmla="*/ 132 h 459"/>
                        <a:gd name="T56" fmla="*/ 245 w 408"/>
                        <a:gd name="T57" fmla="*/ 109 h 459"/>
                        <a:gd name="T58" fmla="*/ 228 w 408"/>
                        <a:gd name="T59" fmla="*/ 113 h 459"/>
                        <a:gd name="T60" fmla="*/ 224 w 408"/>
                        <a:gd name="T61" fmla="*/ 86 h 459"/>
                        <a:gd name="T62" fmla="*/ 177 w 408"/>
                        <a:gd name="T63" fmla="*/ 53 h 459"/>
                        <a:gd name="T64" fmla="*/ 145 w 408"/>
                        <a:gd name="T65" fmla="*/ 64 h 459"/>
                        <a:gd name="T66" fmla="*/ 132 w 408"/>
                        <a:gd name="T67" fmla="*/ 80 h 459"/>
                        <a:gd name="T68" fmla="*/ 126 w 408"/>
                        <a:gd name="T69" fmla="*/ 25 h 459"/>
                        <a:gd name="T70" fmla="*/ 79 w 408"/>
                        <a:gd name="T71" fmla="*/ 20 h 459"/>
                        <a:gd name="T72" fmla="*/ 68 w 408"/>
                        <a:gd name="T73" fmla="*/ 37 h 459"/>
                        <a:gd name="T74" fmla="*/ 62 w 408"/>
                        <a:gd name="T75" fmla="*/ 44 h 459"/>
                        <a:gd name="T76" fmla="*/ 70 w 408"/>
                        <a:gd name="T77" fmla="*/ 78 h 459"/>
                        <a:gd name="T78" fmla="*/ 76 w 408"/>
                        <a:gd name="T79" fmla="*/ 115 h 459"/>
                        <a:gd name="T80" fmla="*/ 49 w 408"/>
                        <a:gd name="T81" fmla="*/ 132 h 459"/>
                        <a:gd name="T82" fmla="*/ 53 w 408"/>
                        <a:gd name="T83" fmla="*/ 70 h 459"/>
                        <a:gd name="T84" fmla="*/ 19 w 408"/>
                        <a:gd name="T85" fmla="*/ 25 h 459"/>
                        <a:gd name="T86" fmla="*/ 4 w 408"/>
                        <a:gd name="T87" fmla="*/ 67 h 459"/>
                        <a:gd name="T88" fmla="*/ 29 w 408"/>
                        <a:gd name="T89" fmla="*/ 122 h 459"/>
                        <a:gd name="T90" fmla="*/ 27 w 408"/>
                        <a:gd name="T91" fmla="*/ 161 h 459"/>
                        <a:gd name="T92" fmla="*/ 68 w 408"/>
                        <a:gd name="T93" fmla="*/ 176 h 459"/>
                        <a:gd name="T94" fmla="*/ 115 w 408"/>
                        <a:gd name="T95" fmla="*/ 183 h 459"/>
                        <a:gd name="T96" fmla="*/ 140 w 408"/>
                        <a:gd name="T97" fmla="*/ 174 h 459"/>
                        <a:gd name="T98" fmla="*/ 169 w 408"/>
                        <a:gd name="T99" fmla="*/ 167 h 459"/>
                        <a:gd name="T100" fmla="*/ 184 w 408"/>
                        <a:gd name="T101" fmla="*/ 190 h 459"/>
                        <a:gd name="T102" fmla="*/ 210 w 408"/>
                        <a:gd name="T103" fmla="*/ 219 h 459"/>
                        <a:gd name="T104" fmla="*/ 230 w 408"/>
                        <a:gd name="T105" fmla="*/ 228 h 459"/>
                        <a:gd name="T106" fmla="*/ 252 w 408"/>
                        <a:gd name="T107" fmla="*/ 281 h 459"/>
                        <a:gd name="T108" fmla="*/ 231 w 408"/>
                        <a:gd name="T109" fmla="*/ 334 h 459"/>
                        <a:gd name="T110" fmla="*/ 212 w 408"/>
                        <a:gd name="T111" fmla="*/ 351 h 459"/>
                        <a:gd name="T112" fmla="*/ 181 w 408"/>
                        <a:gd name="T113" fmla="*/ 355 h 459"/>
                        <a:gd name="T114" fmla="*/ 190 w 408"/>
                        <a:gd name="T115" fmla="*/ 387 h 459"/>
                        <a:gd name="T116" fmla="*/ 210 w 408"/>
                        <a:gd name="T117" fmla="*/ 379 h 459"/>
                        <a:gd name="T118" fmla="*/ 220 w 408"/>
                        <a:gd name="T119" fmla="*/ 370 h 459"/>
                        <a:gd name="T120" fmla="*/ 237 w 408"/>
                        <a:gd name="T121" fmla="*/ 377 h 459"/>
                        <a:gd name="T122" fmla="*/ 250 w 408"/>
                        <a:gd name="T123" fmla="*/ 400 h 459"/>
                        <a:gd name="T124" fmla="*/ 267 w 408"/>
                        <a:gd name="T125" fmla="*/ 406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8" h="459">
                          <a:moveTo>
                            <a:pt x="268" y="425"/>
                          </a:moveTo>
                          <a:lnTo>
                            <a:pt x="277" y="428"/>
                          </a:lnTo>
                          <a:lnTo>
                            <a:pt x="277" y="430"/>
                          </a:lnTo>
                          <a:lnTo>
                            <a:pt x="279" y="430"/>
                          </a:lnTo>
                          <a:lnTo>
                            <a:pt x="282" y="432"/>
                          </a:lnTo>
                          <a:lnTo>
                            <a:pt x="284" y="431"/>
                          </a:lnTo>
                          <a:lnTo>
                            <a:pt x="287" y="427"/>
                          </a:lnTo>
                          <a:lnTo>
                            <a:pt x="287" y="428"/>
                          </a:lnTo>
                          <a:lnTo>
                            <a:pt x="287" y="432"/>
                          </a:lnTo>
                          <a:lnTo>
                            <a:pt x="289" y="433"/>
                          </a:lnTo>
                          <a:lnTo>
                            <a:pt x="290" y="431"/>
                          </a:lnTo>
                          <a:lnTo>
                            <a:pt x="292" y="432"/>
                          </a:lnTo>
                          <a:lnTo>
                            <a:pt x="294" y="431"/>
                          </a:lnTo>
                          <a:lnTo>
                            <a:pt x="293" y="433"/>
                          </a:lnTo>
                          <a:lnTo>
                            <a:pt x="294" y="436"/>
                          </a:lnTo>
                          <a:lnTo>
                            <a:pt x="296" y="436"/>
                          </a:lnTo>
                          <a:lnTo>
                            <a:pt x="297" y="437"/>
                          </a:lnTo>
                          <a:lnTo>
                            <a:pt x="297" y="440"/>
                          </a:lnTo>
                          <a:lnTo>
                            <a:pt x="299" y="443"/>
                          </a:lnTo>
                          <a:lnTo>
                            <a:pt x="302" y="444"/>
                          </a:lnTo>
                          <a:lnTo>
                            <a:pt x="304" y="441"/>
                          </a:lnTo>
                          <a:lnTo>
                            <a:pt x="304" y="444"/>
                          </a:lnTo>
                          <a:lnTo>
                            <a:pt x="305" y="445"/>
                          </a:lnTo>
                          <a:lnTo>
                            <a:pt x="306" y="447"/>
                          </a:lnTo>
                          <a:lnTo>
                            <a:pt x="309" y="448"/>
                          </a:lnTo>
                          <a:lnTo>
                            <a:pt x="311" y="448"/>
                          </a:lnTo>
                          <a:lnTo>
                            <a:pt x="314" y="449"/>
                          </a:lnTo>
                          <a:lnTo>
                            <a:pt x="319" y="449"/>
                          </a:lnTo>
                          <a:lnTo>
                            <a:pt x="320" y="451"/>
                          </a:lnTo>
                          <a:lnTo>
                            <a:pt x="323" y="454"/>
                          </a:lnTo>
                          <a:lnTo>
                            <a:pt x="324" y="454"/>
                          </a:lnTo>
                          <a:lnTo>
                            <a:pt x="328" y="454"/>
                          </a:lnTo>
                          <a:lnTo>
                            <a:pt x="331" y="452"/>
                          </a:lnTo>
                          <a:lnTo>
                            <a:pt x="337" y="459"/>
                          </a:lnTo>
                          <a:lnTo>
                            <a:pt x="342" y="459"/>
                          </a:lnTo>
                          <a:lnTo>
                            <a:pt x="342" y="457"/>
                          </a:lnTo>
                          <a:lnTo>
                            <a:pt x="340" y="455"/>
                          </a:lnTo>
                          <a:lnTo>
                            <a:pt x="340" y="453"/>
                          </a:lnTo>
                          <a:lnTo>
                            <a:pt x="341" y="451"/>
                          </a:lnTo>
                          <a:lnTo>
                            <a:pt x="341" y="448"/>
                          </a:lnTo>
                          <a:lnTo>
                            <a:pt x="341" y="446"/>
                          </a:lnTo>
                          <a:lnTo>
                            <a:pt x="330" y="435"/>
                          </a:lnTo>
                          <a:lnTo>
                            <a:pt x="328" y="434"/>
                          </a:lnTo>
                          <a:lnTo>
                            <a:pt x="324" y="430"/>
                          </a:lnTo>
                          <a:lnTo>
                            <a:pt x="323" y="427"/>
                          </a:lnTo>
                          <a:lnTo>
                            <a:pt x="319" y="425"/>
                          </a:lnTo>
                          <a:lnTo>
                            <a:pt x="319" y="422"/>
                          </a:lnTo>
                          <a:lnTo>
                            <a:pt x="316" y="422"/>
                          </a:lnTo>
                          <a:lnTo>
                            <a:pt x="315" y="419"/>
                          </a:lnTo>
                          <a:lnTo>
                            <a:pt x="314" y="418"/>
                          </a:lnTo>
                          <a:lnTo>
                            <a:pt x="313" y="419"/>
                          </a:lnTo>
                          <a:lnTo>
                            <a:pt x="302" y="402"/>
                          </a:lnTo>
                          <a:lnTo>
                            <a:pt x="305" y="401"/>
                          </a:lnTo>
                          <a:lnTo>
                            <a:pt x="314" y="410"/>
                          </a:lnTo>
                          <a:lnTo>
                            <a:pt x="318" y="411"/>
                          </a:lnTo>
                          <a:lnTo>
                            <a:pt x="317" y="408"/>
                          </a:lnTo>
                          <a:lnTo>
                            <a:pt x="319" y="407"/>
                          </a:lnTo>
                          <a:lnTo>
                            <a:pt x="325" y="416"/>
                          </a:lnTo>
                          <a:lnTo>
                            <a:pt x="328" y="418"/>
                          </a:lnTo>
                          <a:lnTo>
                            <a:pt x="331" y="418"/>
                          </a:lnTo>
                          <a:lnTo>
                            <a:pt x="332" y="424"/>
                          </a:lnTo>
                          <a:lnTo>
                            <a:pt x="340" y="424"/>
                          </a:lnTo>
                          <a:lnTo>
                            <a:pt x="344" y="428"/>
                          </a:lnTo>
                          <a:lnTo>
                            <a:pt x="345" y="426"/>
                          </a:lnTo>
                          <a:lnTo>
                            <a:pt x="346" y="427"/>
                          </a:lnTo>
                          <a:lnTo>
                            <a:pt x="349" y="428"/>
                          </a:lnTo>
                          <a:lnTo>
                            <a:pt x="350" y="426"/>
                          </a:lnTo>
                          <a:lnTo>
                            <a:pt x="351" y="426"/>
                          </a:lnTo>
                          <a:lnTo>
                            <a:pt x="352" y="428"/>
                          </a:lnTo>
                          <a:lnTo>
                            <a:pt x="353" y="431"/>
                          </a:lnTo>
                          <a:lnTo>
                            <a:pt x="355" y="430"/>
                          </a:lnTo>
                          <a:lnTo>
                            <a:pt x="355" y="431"/>
                          </a:lnTo>
                          <a:lnTo>
                            <a:pt x="354" y="435"/>
                          </a:lnTo>
                          <a:lnTo>
                            <a:pt x="357" y="436"/>
                          </a:lnTo>
                          <a:lnTo>
                            <a:pt x="359" y="439"/>
                          </a:lnTo>
                          <a:lnTo>
                            <a:pt x="360" y="439"/>
                          </a:lnTo>
                          <a:lnTo>
                            <a:pt x="357" y="428"/>
                          </a:lnTo>
                          <a:lnTo>
                            <a:pt x="358" y="427"/>
                          </a:lnTo>
                          <a:lnTo>
                            <a:pt x="360" y="427"/>
                          </a:lnTo>
                          <a:lnTo>
                            <a:pt x="362" y="429"/>
                          </a:lnTo>
                          <a:lnTo>
                            <a:pt x="364" y="430"/>
                          </a:lnTo>
                          <a:lnTo>
                            <a:pt x="365" y="428"/>
                          </a:lnTo>
                          <a:lnTo>
                            <a:pt x="365" y="426"/>
                          </a:lnTo>
                          <a:lnTo>
                            <a:pt x="364" y="426"/>
                          </a:lnTo>
                          <a:lnTo>
                            <a:pt x="364" y="425"/>
                          </a:lnTo>
                          <a:lnTo>
                            <a:pt x="362" y="424"/>
                          </a:lnTo>
                          <a:lnTo>
                            <a:pt x="360" y="425"/>
                          </a:lnTo>
                          <a:lnTo>
                            <a:pt x="357" y="417"/>
                          </a:lnTo>
                          <a:lnTo>
                            <a:pt x="358" y="410"/>
                          </a:lnTo>
                          <a:lnTo>
                            <a:pt x="364" y="416"/>
                          </a:lnTo>
                          <a:lnTo>
                            <a:pt x="364" y="415"/>
                          </a:lnTo>
                          <a:lnTo>
                            <a:pt x="363" y="411"/>
                          </a:lnTo>
                          <a:lnTo>
                            <a:pt x="364" y="410"/>
                          </a:lnTo>
                          <a:lnTo>
                            <a:pt x="365" y="403"/>
                          </a:lnTo>
                          <a:lnTo>
                            <a:pt x="363" y="400"/>
                          </a:lnTo>
                          <a:lnTo>
                            <a:pt x="362" y="393"/>
                          </a:lnTo>
                          <a:lnTo>
                            <a:pt x="359" y="392"/>
                          </a:lnTo>
                          <a:lnTo>
                            <a:pt x="354" y="388"/>
                          </a:lnTo>
                          <a:lnTo>
                            <a:pt x="353" y="384"/>
                          </a:lnTo>
                          <a:lnTo>
                            <a:pt x="356" y="383"/>
                          </a:lnTo>
                          <a:lnTo>
                            <a:pt x="358" y="378"/>
                          </a:lnTo>
                          <a:lnTo>
                            <a:pt x="357" y="374"/>
                          </a:lnTo>
                          <a:lnTo>
                            <a:pt x="353" y="375"/>
                          </a:lnTo>
                          <a:lnTo>
                            <a:pt x="354" y="373"/>
                          </a:lnTo>
                          <a:lnTo>
                            <a:pt x="353" y="371"/>
                          </a:lnTo>
                          <a:lnTo>
                            <a:pt x="352" y="370"/>
                          </a:lnTo>
                          <a:lnTo>
                            <a:pt x="348" y="374"/>
                          </a:lnTo>
                          <a:lnTo>
                            <a:pt x="347" y="365"/>
                          </a:lnTo>
                          <a:lnTo>
                            <a:pt x="344" y="365"/>
                          </a:lnTo>
                          <a:lnTo>
                            <a:pt x="340" y="368"/>
                          </a:lnTo>
                          <a:lnTo>
                            <a:pt x="338" y="367"/>
                          </a:lnTo>
                          <a:lnTo>
                            <a:pt x="341" y="363"/>
                          </a:lnTo>
                          <a:lnTo>
                            <a:pt x="339" y="363"/>
                          </a:lnTo>
                          <a:lnTo>
                            <a:pt x="336" y="362"/>
                          </a:lnTo>
                          <a:lnTo>
                            <a:pt x="333" y="363"/>
                          </a:lnTo>
                          <a:lnTo>
                            <a:pt x="333" y="367"/>
                          </a:lnTo>
                          <a:lnTo>
                            <a:pt x="329" y="354"/>
                          </a:lnTo>
                          <a:lnTo>
                            <a:pt x="325" y="353"/>
                          </a:lnTo>
                          <a:lnTo>
                            <a:pt x="325" y="352"/>
                          </a:lnTo>
                          <a:lnTo>
                            <a:pt x="326" y="350"/>
                          </a:lnTo>
                          <a:lnTo>
                            <a:pt x="325" y="348"/>
                          </a:lnTo>
                          <a:lnTo>
                            <a:pt x="326" y="347"/>
                          </a:lnTo>
                          <a:lnTo>
                            <a:pt x="324" y="345"/>
                          </a:lnTo>
                          <a:lnTo>
                            <a:pt x="323" y="342"/>
                          </a:lnTo>
                          <a:lnTo>
                            <a:pt x="325" y="340"/>
                          </a:lnTo>
                          <a:lnTo>
                            <a:pt x="321" y="338"/>
                          </a:lnTo>
                          <a:lnTo>
                            <a:pt x="316" y="341"/>
                          </a:lnTo>
                          <a:lnTo>
                            <a:pt x="315" y="340"/>
                          </a:lnTo>
                          <a:lnTo>
                            <a:pt x="316" y="335"/>
                          </a:lnTo>
                          <a:lnTo>
                            <a:pt x="316" y="331"/>
                          </a:lnTo>
                          <a:lnTo>
                            <a:pt x="317" y="330"/>
                          </a:lnTo>
                          <a:lnTo>
                            <a:pt x="319" y="331"/>
                          </a:lnTo>
                          <a:lnTo>
                            <a:pt x="323" y="328"/>
                          </a:lnTo>
                          <a:lnTo>
                            <a:pt x="326" y="328"/>
                          </a:lnTo>
                          <a:lnTo>
                            <a:pt x="325" y="324"/>
                          </a:lnTo>
                          <a:lnTo>
                            <a:pt x="321" y="320"/>
                          </a:lnTo>
                          <a:lnTo>
                            <a:pt x="316" y="319"/>
                          </a:lnTo>
                          <a:lnTo>
                            <a:pt x="314" y="317"/>
                          </a:lnTo>
                          <a:lnTo>
                            <a:pt x="312" y="313"/>
                          </a:lnTo>
                          <a:lnTo>
                            <a:pt x="317" y="313"/>
                          </a:lnTo>
                          <a:lnTo>
                            <a:pt x="316" y="310"/>
                          </a:lnTo>
                          <a:lnTo>
                            <a:pt x="318" y="310"/>
                          </a:lnTo>
                          <a:lnTo>
                            <a:pt x="324" y="316"/>
                          </a:lnTo>
                          <a:lnTo>
                            <a:pt x="325" y="316"/>
                          </a:lnTo>
                          <a:lnTo>
                            <a:pt x="323" y="311"/>
                          </a:lnTo>
                          <a:lnTo>
                            <a:pt x="326" y="311"/>
                          </a:lnTo>
                          <a:lnTo>
                            <a:pt x="322" y="308"/>
                          </a:lnTo>
                          <a:lnTo>
                            <a:pt x="324" y="305"/>
                          </a:lnTo>
                          <a:lnTo>
                            <a:pt x="327" y="308"/>
                          </a:lnTo>
                          <a:lnTo>
                            <a:pt x="330" y="308"/>
                          </a:lnTo>
                          <a:lnTo>
                            <a:pt x="330" y="313"/>
                          </a:lnTo>
                          <a:lnTo>
                            <a:pt x="329" y="315"/>
                          </a:lnTo>
                          <a:lnTo>
                            <a:pt x="333" y="316"/>
                          </a:lnTo>
                          <a:lnTo>
                            <a:pt x="343" y="323"/>
                          </a:lnTo>
                          <a:lnTo>
                            <a:pt x="344" y="328"/>
                          </a:lnTo>
                          <a:lnTo>
                            <a:pt x="349" y="328"/>
                          </a:lnTo>
                          <a:lnTo>
                            <a:pt x="352" y="327"/>
                          </a:lnTo>
                          <a:lnTo>
                            <a:pt x="351" y="331"/>
                          </a:lnTo>
                          <a:lnTo>
                            <a:pt x="353" y="339"/>
                          </a:lnTo>
                          <a:lnTo>
                            <a:pt x="358" y="346"/>
                          </a:lnTo>
                          <a:lnTo>
                            <a:pt x="362" y="344"/>
                          </a:lnTo>
                          <a:lnTo>
                            <a:pt x="362" y="347"/>
                          </a:lnTo>
                          <a:lnTo>
                            <a:pt x="360" y="351"/>
                          </a:lnTo>
                          <a:lnTo>
                            <a:pt x="363" y="355"/>
                          </a:lnTo>
                          <a:lnTo>
                            <a:pt x="368" y="352"/>
                          </a:lnTo>
                          <a:lnTo>
                            <a:pt x="369" y="358"/>
                          </a:lnTo>
                          <a:lnTo>
                            <a:pt x="373" y="356"/>
                          </a:lnTo>
                          <a:lnTo>
                            <a:pt x="375" y="362"/>
                          </a:lnTo>
                          <a:lnTo>
                            <a:pt x="377" y="364"/>
                          </a:lnTo>
                          <a:lnTo>
                            <a:pt x="380" y="351"/>
                          </a:lnTo>
                          <a:lnTo>
                            <a:pt x="382" y="351"/>
                          </a:lnTo>
                          <a:lnTo>
                            <a:pt x="379" y="339"/>
                          </a:lnTo>
                          <a:lnTo>
                            <a:pt x="379" y="335"/>
                          </a:lnTo>
                          <a:lnTo>
                            <a:pt x="385" y="341"/>
                          </a:lnTo>
                          <a:lnTo>
                            <a:pt x="389" y="341"/>
                          </a:lnTo>
                          <a:lnTo>
                            <a:pt x="391" y="335"/>
                          </a:lnTo>
                          <a:lnTo>
                            <a:pt x="394" y="334"/>
                          </a:lnTo>
                          <a:lnTo>
                            <a:pt x="394" y="327"/>
                          </a:lnTo>
                          <a:lnTo>
                            <a:pt x="398" y="326"/>
                          </a:lnTo>
                          <a:lnTo>
                            <a:pt x="396" y="323"/>
                          </a:lnTo>
                          <a:lnTo>
                            <a:pt x="391" y="324"/>
                          </a:lnTo>
                          <a:lnTo>
                            <a:pt x="391" y="320"/>
                          </a:lnTo>
                          <a:lnTo>
                            <a:pt x="394" y="321"/>
                          </a:lnTo>
                          <a:lnTo>
                            <a:pt x="395" y="317"/>
                          </a:lnTo>
                          <a:lnTo>
                            <a:pt x="391" y="316"/>
                          </a:lnTo>
                          <a:lnTo>
                            <a:pt x="394" y="314"/>
                          </a:lnTo>
                          <a:lnTo>
                            <a:pt x="400" y="318"/>
                          </a:lnTo>
                          <a:lnTo>
                            <a:pt x="404" y="318"/>
                          </a:lnTo>
                          <a:lnTo>
                            <a:pt x="405" y="316"/>
                          </a:lnTo>
                          <a:lnTo>
                            <a:pt x="402" y="313"/>
                          </a:lnTo>
                          <a:lnTo>
                            <a:pt x="404" y="309"/>
                          </a:lnTo>
                          <a:lnTo>
                            <a:pt x="407" y="308"/>
                          </a:lnTo>
                          <a:lnTo>
                            <a:pt x="408" y="305"/>
                          </a:lnTo>
                          <a:lnTo>
                            <a:pt x="407" y="301"/>
                          </a:lnTo>
                          <a:lnTo>
                            <a:pt x="402" y="295"/>
                          </a:lnTo>
                          <a:lnTo>
                            <a:pt x="399" y="294"/>
                          </a:lnTo>
                          <a:lnTo>
                            <a:pt x="397" y="292"/>
                          </a:lnTo>
                          <a:lnTo>
                            <a:pt x="394" y="293"/>
                          </a:lnTo>
                          <a:lnTo>
                            <a:pt x="391" y="292"/>
                          </a:lnTo>
                          <a:lnTo>
                            <a:pt x="387" y="292"/>
                          </a:lnTo>
                          <a:lnTo>
                            <a:pt x="381" y="295"/>
                          </a:lnTo>
                          <a:lnTo>
                            <a:pt x="383" y="287"/>
                          </a:lnTo>
                          <a:lnTo>
                            <a:pt x="385" y="284"/>
                          </a:lnTo>
                          <a:lnTo>
                            <a:pt x="385" y="281"/>
                          </a:lnTo>
                          <a:lnTo>
                            <a:pt x="382" y="281"/>
                          </a:lnTo>
                          <a:lnTo>
                            <a:pt x="380" y="283"/>
                          </a:lnTo>
                          <a:lnTo>
                            <a:pt x="372" y="284"/>
                          </a:lnTo>
                          <a:lnTo>
                            <a:pt x="368" y="284"/>
                          </a:lnTo>
                          <a:lnTo>
                            <a:pt x="371" y="281"/>
                          </a:lnTo>
                          <a:lnTo>
                            <a:pt x="368" y="281"/>
                          </a:lnTo>
                          <a:lnTo>
                            <a:pt x="369" y="279"/>
                          </a:lnTo>
                          <a:lnTo>
                            <a:pt x="372" y="279"/>
                          </a:lnTo>
                          <a:lnTo>
                            <a:pt x="372" y="276"/>
                          </a:lnTo>
                          <a:lnTo>
                            <a:pt x="366" y="264"/>
                          </a:lnTo>
                          <a:lnTo>
                            <a:pt x="362" y="261"/>
                          </a:lnTo>
                          <a:lnTo>
                            <a:pt x="356" y="262"/>
                          </a:lnTo>
                          <a:lnTo>
                            <a:pt x="355" y="261"/>
                          </a:lnTo>
                          <a:lnTo>
                            <a:pt x="356" y="258"/>
                          </a:lnTo>
                          <a:lnTo>
                            <a:pt x="357" y="256"/>
                          </a:lnTo>
                          <a:lnTo>
                            <a:pt x="357" y="253"/>
                          </a:lnTo>
                          <a:lnTo>
                            <a:pt x="347" y="254"/>
                          </a:lnTo>
                          <a:lnTo>
                            <a:pt x="343" y="258"/>
                          </a:lnTo>
                          <a:lnTo>
                            <a:pt x="342" y="255"/>
                          </a:lnTo>
                          <a:lnTo>
                            <a:pt x="339" y="254"/>
                          </a:lnTo>
                          <a:lnTo>
                            <a:pt x="339" y="252"/>
                          </a:lnTo>
                          <a:lnTo>
                            <a:pt x="342" y="250"/>
                          </a:lnTo>
                          <a:lnTo>
                            <a:pt x="340" y="246"/>
                          </a:lnTo>
                          <a:lnTo>
                            <a:pt x="332" y="247"/>
                          </a:lnTo>
                          <a:lnTo>
                            <a:pt x="330" y="246"/>
                          </a:lnTo>
                          <a:lnTo>
                            <a:pt x="333" y="240"/>
                          </a:lnTo>
                          <a:lnTo>
                            <a:pt x="330" y="238"/>
                          </a:lnTo>
                          <a:lnTo>
                            <a:pt x="311" y="233"/>
                          </a:lnTo>
                          <a:lnTo>
                            <a:pt x="310" y="231"/>
                          </a:lnTo>
                          <a:lnTo>
                            <a:pt x="314" y="230"/>
                          </a:lnTo>
                          <a:lnTo>
                            <a:pt x="314" y="228"/>
                          </a:lnTo>
                          <a:lnTo>
                            <a:pt x="319" y="228"/>
                          </a:lnTo>
                          <a:lnTo>
                            <a:pt x="316" y="226"/>
                          </a:lnTo>
                          <a:lnTo>
                            <a:pt x="317" y="224"/>
                          </a:lnTo>
                          <a:lnTo>
                            <a:pt x="312" y="220"/>
                          </a:lnTo>
                          <a:lnTo>
                            <a:pt x="313" y="217"/>
                          </a:lnTo>
                          <a:lnTo>
                            <a:pt x="317" y="217"/>
                          </a:lnTo>
                          <a:lnTo>
                            <a:pt x="318" y="216"/>
                          </a:lnTo>
                          <a:lnTo>
                            <a:pt x="311" y="210"/>
                          </a:lnTo>
                          <a:lnTo>
                            <a:pt x="307" y="210"/>
                          </a:lnTo>
                          <a:lnTo>
                            <a:pt x="307" y="208"/>
                          </a:lnTo>
                          <a:lnTo>
                            <a:pt x="310" y="207"/>
                          </a:lnTo>
                          <a:lnTo>
                            <a:pt x="312" y="208"/>
                          </a:lnTo>
                          <a:lnTo>
                            <a:pt x="314" y="207"/>
                          </a:lnTo>
                          <a:lnTo>
                            <a:pt x="314" y="204"/>
                          </a:lnTo>
                          <a:lnTo>
                            <a:pt x="322" y="210"/>
                          </a:lnTo>
                          <a:lnTo>
                            <a:pt x="326" y="209"/>
                          </a:lnTo>
                          <a:lnTo>
                            <a:pt x="331" y="208"/>
                          </a:lnTo>
                          <a:lnTo>
                            <a:pt x="335" y="209"/>
                          </a:lnTo>
                          <a:lnTo>
                            <a:pt x="336" y="207"/>
                          </a:lnTo>
                          <a:lnTo>
                            <a:pt x="336" y="204"/>
                          </a:lnTo>
                          <a:lnTo>
                            <a:pt x="328" y="198"/>
                          </a:lnTo>
                          <a:lnTo>
                            <a:pt x="317" y="198"/>
                          </a:lnTo>
                          <a:lnTo>
                            <a:pt x="313" y="195"/>
                          </a:lnTo>
                          <a:lnTo>
                            <a:pt x="312" y="198"/>
                          </a:lnTo>
                          <a:lnTo>
                            <a:pt x="308" y="194"/>
                          </a:lnTo>
                          <a:lnTo>
                            <a:pt x="304" y="192"/>
                          </a:lnTo>
                          <a:lnTo>
                            <a:pt x="302" y="194"/>
                          </a:lnTo>
                          <a:lnTo>
                            <a:pt x="305" y="189"/>
                          </a:lnTo>
                          <a:lnTo>
                            <a:pt x="310" y="190"/>
                          </a:lnTo>
                          <a:lnTo>
                            <a:pt x="314" y="188"/>
                          </a:lnTo>
                          <a:lnTo>
                            <a:pt x="316" y="185"/>
                          </a:lnTo>
                          <a:lnTo>
                            <a:pt x="320" y="184"/>
                          </a:lnTo>
                          <a:lnTo>
                            <a:pt x="325" y="186"/>
                          </a:lnTo>
                          <a:lnTo>
                            <a:pt x="328" y="182"/>
                          </a:lnTo>
                          <a:lnTo>
                            <a:pt x="317" y="165"/>
                          </a:lnTo>
                          <a:lnTo>
                            <a:pt x="312" y="163"/>
                          </a:lnTo>
                          <a:lnTo>
                            <a:pt x="310" y="167"/>
                          </a:lnTo>
                          <a:lnTo>
                            <a:pt x="310" y="170"/>
                          </a:lnTo>
                          <a:lnTo>
                            <a:pt x="306" y="174"/>
                          </a:lnTo>
                          <a:lnTo>
                            <a:pt x="304" y="177"/>
                          </a:lnTo>
                          <a:lnTo>
                            <a:pt x="300" y="177"/>
                          </a:lnTo>
                          <a:lnTo>
                            <a:pt x="304" y="170"/>
                          </a:lnTo>
                          <a:lnTo>
                            <a:pt x="304" y="167"/>
                          </a:lnTo>
                          <a:lnTo>
                            <a:pt x="295" y="168"/>
                          </a:lnTo>
                          <a:lnTo>
                            <a:pt x="292" y="170"/>
                          </a:lnTo>
                          <a:lnTo>
                            <a:pt x="291" y="168"/>
                          </a:lnTo>
                          <a:lnTo>
                            <a:pt x="294" y="165"/>
                          </a:lnTo>
                          <a:lnTo>
                            <a:pt x="302" y="162"/>
                          </a:lnTo>
                          <a:lnTo>
                            <a:pt x="304" y="156"/>
                          </a:lnTo>
                          <a:lnTo>
                            <a:pt x="307" y="160"/>
                          </a:lnTo>
                          <a:lnTo>
                            <a:pt x="307" y="151"/>
                          </a:lnTo>
                          <a:lnTo>
                            <a:pt x="298" y="147"/>
                          </a:lnTo>
                          <a:lnTo>
                            <a:pt x="295" y="144"/>
                          </a:lnTo>
                          <a:lnTo>
                            <a:pt x="292" y="143"/>
                          </a:lnTo>
                          <a:lnTo>
                            <a:pt x="287" y="145"/>
                          </a:lnTo>
                          <a:lnTo>
                            <a:pt x="284" y="149"/>
                          </a:lnTo>
                          <a:lnTo>
                            <a:pt x="282" y="151"/>
                          </a:lnTo>
                          <a:lnTo>
                            <a:pt x="280" y="154"/>
                          </a:lnTo>
                          <a:lnTo>
                            <a:pt x="280" y="152"/>
                          </a:lnTo>
                          <a:lnTo>
                            <a:pt x="281" y="148"/>
                          </a:lnTo>
                          <a:lnTo>
                            <a:pt x="285" y="145"/>
                          </a:lnTo>
                          <a:lnTo>
                            <a:pt x="287" y="140"/>
                          </a:lnTo>
                          <a:lnTo>
                            <a:pt x="285" y="140"/>
                          </a:lnTo>
                          <a:lnTo>
                            <a:pt x="282" y="143"/>
                          </a:lnTo>
                          <a:lnTo>
                            <a:pt x="278" y="144"/>
                          </a:lnTo>
                          <a:lnTo>
                            <a:pt x="273" y="148"/>
                          </a:lnTo>
                          <a:lnTo>
                            <a:pt x="274" y="145"/>
                          </a:lnTo>
                          <a:lnTo>
                            <a:pt x="278" y="136"/>
                          </a:lnTo>
                          <a:lnTo>
                            <a:pt x="277" y="131"/>
                          </a:lnTo>
                          <a:lnTo>
                            <a:pt x="274" y="131"/>
                          </a:lnTo>
                          <a:lnTo>
                            <a:pt x="270" y="134"/>
                          </a:lnTo>
                          <a:lnTo>
                            <a:pt x="266" y="135"/>
                          </a:lnTo>
                          <a:lnTo>
                            <a:pt x="264" y="132"/>
                          </a:lnTo>
                          <a:lnTo>
                            <a:pt x="256" y="131"/>
                          </a:lnTo>
                          <a:lnTo>
                            <a:pt x="263" y="129"/>
                          </a:lnTo>
                          <a:lnTo>
                            <a:pt x="267" y="129"/>
                          </a:lnTo>
                          <a:lnTo>
                            <a:pt x="270" y="123"/>
                          </a:lnTo>
                          <a:lnTo>
                            <a:pt x="269" y="117"/>
                          </a:lnTo>
                          <a:lnTo>
                            <a:pt x="266" y="111"/>
                          </a:lnTo>
                          <a:lnTo>
                            <a:pt x="255" y="106"/>
                          </a:lnTo>
                          <a:lnTo>
                            <a:pt x="250" y="101"/>
                          </a:lnTo>
                          <a:lnTo>
                            <a:pt x="249" y="101"/>
                          </a:lnTo>
                          <a:lnTo>
                            <a:pt x="248" y="106"/>
                          </a:lnTo>
                          <a:lnTo>
                            <a:pt x="245" y="109"/>
                          </a:lnTo>
                          <a:lnTo>
                            <a:pt x="241" y="108"/>
                          </a:lnTo>
                          <a:lnTo>
                            <a:pt x="238" y="109"/>
                          </a:lnTo>
                          <a:lnTo>
                            <a:pt x="240" y="117"/>
                          </a:lnTo>
                          <a:lnTo>
                            <a:pt x="239" y="119"/>
                          </a:lnTo>
                          <a:lnTo>
                            <a:pt x="239" y="117"/>
                          </a:lnTo>
                          <a:lnTo>
                            <a:pt x="236" y="118"/>
                          </a:lnTo>
                          <a:lnTo>
                            <a:pt x="236" y="116"/>
                          </a:lnTo>
                          <a:lnTo>
                            <a:pt x="233" y="114"/>
                          </a:lnTo>
                          <a:lnTo>
                            <a:pt x="234" y="108"/>
                          </a:lnTo>
                          <a:lnTo>
                            <a:pt x="231" y="107"/>
                          </a:lnTo>
                          <a:lnTo>
                            <a:pt x="228" y="113"/>
                          </a:lnTo>
                          <a:lnTo>
                            <a:pt x="236" y="99"/>
                          </a:lnTo>
                          <a:lnTo>
                            <a:pt x="235" y="97"/>
                          </a:lnTo>
                          <a:lnTo>
                            <a:pt x="228" y="99"/>
                          </a:lnTo>
                          <a:lnTo>
                            <a:pt x="224" y="99"/>
                          </a:lnTo>
                          <a:lnTo>
                            <a:pt x="220" y="104"/>
                          </a:lnTo>
                          <a:lnTo>
                            <a:pt x="218" y="106"/>
                          </a:lnTo>
                          <a:lnTo>
                            <a:pt x="218" y="101"/>
                          </a:lnTo>
                          <a:lnTo>
                            <a:pt x="214" y="103"/>
                          </a:lnTo>
                          <a:lnTo>
                            <a:pt x="223" y="95"/>
                          </a:lnTo>
                          <a:lnTo>
                            <a:pt x="225" y="92"/>
                          </a:lnTo>
                          <a:lnTo>
                            <a:pt x="224" y="86"/>
                          </a:lnTo>
                          <a:lnTo>
                            <a:pt x="219" y="84"/>
                          </a:lnTo>
                          <a:lnTo>
                            <a:pt x="213" y="84"/>
                          </a:lnTo>
                          <a:lnTo>
                            <a:pt x="212" y="83"/>
                          </a:lnTo>
                          <a:lnTo>
                            <a:pt x="215" y="78"/>
                          </a:lnTo>
                          <a:lnTo>
                            <a:pt x="211" y="68"/>
                          </a:lnTo>
                          <a:lnTo>
                            <a:pt x="209" y="67"/>
                          </a:lnTo>
                          <a:lnTo>
                            <a:pt x="210" y="64"/>
                          </a:lnTo>
                          <a:lnTo>
                            <a:pt x="204" y="61"/>
                          </a:lnTo>
                          <a:lnTo>
                            <a:pt x="199" y="61"/>
                          </a:lnTo>
                          <a:lnTo>
                            <a:pt x="184" y="54"/>
                          </a:lnTo>
                          <a:lnTo>
                            <a:pt x="177" y="53"/>
                          </a:lnTo>
                          <a:lnTo>
                            <a:pt x="169" y="56"/>
                          </a:lnTo>
                          <a:lnTo>
                            <a:pt x="163" y="63"/>
                          </a:lnTo>
                          <a:lnTo>
                            <a:pt x="163" y="68"/>
                          </a:lnTo>
                          <a:lnTo>
                            <a:pt x="167" y="72"/>
                          </a:lnTo>
                          <a:lnTo>
                            <a:pt x="164" y="73"/>
                          </a:lnTo>
                          <a:lnTo>
                            <a:pt x="159" y="73"/>
                          </a:lnTo>
                          <a:lnTo>
                            <a:pt x="156" y="77"/>
                          </a:lnTo>
                          <a:lnTo>
                            <a:pt x="152" y="70"/>
                          </a:lnTo>
                          <a:lnTo>
                            <a:pt x="148" y="74"/>
                          </a:lnTo>
                          <a:lnTo>
                            <a:pt x="146" y="73"/>
                          </a:lnTo>
                          <a:lnTo>
                            <a:pt x="145" y="64"/>
                          </a:lnTo>
                          <a:lnTo>
                            <a:pt x="141" y="79"/>
                          </a:lnTo>
                          <a:lnTo>
                            <a:pt x="138" y="78"/>
                          </a:lnTo>
                          <a:lnTo>
                            <a:pt x="137" y="83"/>
                          </a:lnTo>
                          <a:lnTo>
                            <a:pt x="134" y="88"/>
                          </a:lnTo>
                          <a:lnTo>
                            <a:pt x="130" y="92"/>
                          </a:lnTo>
                          <a:lnTo>
                            <a:pt x="130" y="89"/>
                          </a:lnTo>
                          <a:lnTo>
                            <a:pt x="129" y="86"/>
                          </a:lnTo>
                          <a:lnTo>
                            <a:pt x="130" y="83"/>
                          </a:lnTo>
                          <a:lnTo>
                            <a:pt x="133" y="84"/>
                          </a:lnTo>
                          <a:lnTo>
                            <a:pt x="134" y="83"/>
                          </a:lnTo>
                          <a:lnTo>
                            <a:pt x="132" y="80"/>
                          </a:lnTo>
                          <a:lnTo>
                            <a:pt x="130" y="80"/>
                          </a:lnTo>
                          <a:lnTo>
                            <a:pt x="138" y="54"/>
                          </a:lnTo>
                          <a:lnTo>
                            <a:pt x="134" y="50"/>
                          </a:lnTo>
                          <a:lnTo>
                            <a:pt x="132" y="45"/>
                          </a:lnTo>
                          <a:lnTo>
                            <a:pt x="131" y="43"/>
                          </a:lnTo>
                          <a:lnTo>
                            <a:pt x="134" y="40"/>
                          </a:lnTo>
                          <a:lnTo>
                            <a:pt x="134" y="37"/>
                          </a:lnTo>
                          <a:lnTo>
                            <a:pt x="132" y="34"/>
                          </a:lnTo>
                          <a:lnTo>
                            <a:pt x="128" y="31"/>
                          </a:lnTo>
                          <a:lnTo>
                            <a:pt x="123" y="29"/>
                          </a:lnTo>
                          <a:lnTo>
                            <a:pt x="126" y="25"/>
                          </a:lnTo>
                          <a:lnTo>
                            <a:pt x="125" y="12"/>
                          </a:lnTo>
                          <a:lnTo>
                            <a:pt x="121" y="5"/>
                          </a:lnTo>
                          <a:lnTo>
                            <a:pt x="104" y="6"/>
                          </a:lnTo>
                          <a:lnTo>
                            <a:pt x="101" y="8"/>
                          </a:lnTo>
                          <a:lnTo>
                            <a:pt x="98" y="9"/>
                          </a:lnTo>
                          <a:lnTo>
                            <a:pt x="87" y="17"/>
                          </a:lnTo>
                          <a:lnTo>
                            <a:pt x="91" y="21"/>
                          </a:lnTo>
                          <a:lnTo>
                            <a:pt x="91" y="26"/>
                          </a:lnTo>
                          <a:lnTo>
                            <a:pt x="88" y="20"/>
                          </a:lnTo>
                          <a:lnTo>
                            <a:pt x="84" y="18"/>
                          </a:lnTo>
                          <a:lnTo>
                            <a:pt x="79" y="20"/>
                          </a:lnTo>
                          <a:lnTo>
                            <a:pt x="78" y="23"/>
                          </a:lnTo>
                          <a:lnTo>
                            <a:pt x="81" y="30"/>
                          </a:lnTo>
                          <a:lnTo>
                            <a:pt x="78" y="29"/>
                          </a:lnTo>
                          <a:lnTo>
                            <a:pt x="75" y="23"/>
                          </a:lnTo>
                          <a:lnTo>
                            <a:pt x="71" y="25"/>
                          </a:lnTo>
                          <a:lnTo>
                            <a:pt x="70" y="29"/>
                          </a:lnTo>
                          <a:lnTo>
                            <a:pt x="73" y="33"/>
                          </a:lnTo>
                          <a:lnTo>
                            <a:pt x="89" y="39"/>
                          </a:lnTo>
                          <a:lnTo>
                            <a:pt x="88" y="41"/>
                          </a:lnTo>
                          <a:lnTo>
                            <a:pt x="68" y="35"/>
                          </a:lnTo>
                          <a:lnTo>
                            <a:pt x="68" y="37"/>
                          </a:lnTo>
                          <a:lnTo>
                            <a:pt x="66" y="37"/>
                          </a:lnTo>
                          <a:lnTo>
                            <a:pt x="65" y="38"/>
                          </a:lnTo>
                          <a:lnTo>
                            <a:pt x="67" y="40"/>
                          </a:lnTo>
                          <a:lnTo>
                            <a:pt x="71" y="41"/>
                          </a:lnTo>
                          <a:lnTo>
                            <a:pt x="76" y="45"/>
                          </a:lnTo>
                          <a:lnTo>
                            <a:pt x="80" y="47"/>
                          </a:lnTo>
                          <a:lnTo>
                            <a:pt x="85" y="52"/>
                          </a:lnTo>
                          <a:lnTo>
                            <a:pt x="82" y="53"/>
                          </a:lnTo>
                          <a:lnTo>
                            <a:pt x="72" y="45"/>
                          </a:lnTo>
                          <a:lnTo>
                            <a:pt x="66" y="44"/>
                          </a:lnTo>
                          <a:lnTo>
                            <a:pt x="62" y="44"/>
                          </a:lnTo>
                          <a:lnTo>
                            <a:pt x="61" y="46"/>
                          </a:lnTo>
                          <a:lnTo>
                            <a:pt x="61" y="54"/>
                          </a:lnTo>
                          <a:lnTo>
                            <a:pt x="64" y="61"/>
                          </a:lnTo>
                          <a:lnTo>
                            <a:pt x="62" y="63"/>
                          </a:lnTo>
                          <a:lnTo>
                            <a:pt x="64" y="68"/>
                          </a:lnTo>
                          <a:lnTo>
                            <a:pt x="69" y="70"/>
                          </a:lnTo>
                          <a:lnTo>
                            <a:pt x="72" y="70"/>
                          </a:lnTo>
                          <a:lnTo>
                            <a:pt x="73" y="69"/>
                          </a:lnTo>
                          <a:lnTo>
                            <a:pt x="74" y="70"/>
                          </a:lnTo>
                          <a:lnTo>
                            <a:pt x="73" y="75"/>
                          </a:lnTo>
                          <a:lnTo>
                            <a:pt x="70" y="78"/>
                          </a:lnTo>
                          <a:lnTo>
                            <a:pt x="65" y="77"/>
                          </a:lnTo>
                          <a:lnTo>
                            <a:pt x="64" y="83"/>
                          </a:lnTo>
                          <a:lnTo>
                            <a:pt x="58" y="88"/>
                          </a:lnTo>
                          <a:lnTo>
                            <a:pt x="59" y="91"/>
                          </a:lnTo>
                          <a:lnTo>
                            <a:pt x="63" y="94"/>
                          </a:lnTo>
                          <a:lnTo>
                            <a:pt x="63" y="98"/>
                          </a:lnTo>
                          <a:lnTo>
                            <a:pt x="67" y="102"/>
                          </a:lnTo>
                          <a:lnTo>
                            <a:pt x="72" y="104"/>
                          </a:lnTo>
                          <a:lnTo>
                            <a:pt x="76" y="104"/>
                          </a:lnTo>
                          <a:lnTo>
                            <a:pt x="77" y="108"/>
                          </a:lnTo>
                          <a:lnTo>
                            <a:pt x="76" y="115"/>
                          </a:lnTo>
                          <a:lnTo>
                            <a:pt x="75" y="117"/>
                          </a:lnTo>
                          <a:lnTo>
                            <a:pt x="74" y="130"/>
                          </a:lnTo>
                          <a:lnTo>
                            <a:pt x="72" y="135"/>
                          </a:lnTo>
                          <a:lnTo>
                            <a:pt x="71" y="133"/>
                          </a:lnTo>
                          <a:lnTo>
                            <a:pt x="72" y="126"/>
                          </a:lnTo>
                          <a:lnTo>
                            <a:pt x="71" y="125"/>
                          </a:lnTo>
                          <a:lnTo>
                            <a:pt x="70" y="126"/>
                          </a:lnTo>
                          <a:lnTo>
                            <a:pt x="65" y="125"/>
                          </a:lnTo>
                          <a:lnTo>
                            <a:pt x="58" y="128"/>
                          </a:lnTo>
                          <a:lnTo>
                            <a:pt x="53" y="133"/>
                          </a:lnTo>
                          <a:lnTo>
                            <a:pt x="49" y="132"/>
                          </a:lnTo>
                          <a:lnTo>
                            <a:pt x="58" y="124"/>
                          </a:lnTo>
                          <a:lnTo>
                            <a:pt x="65" y="122"/>
                          </a:lnTo>
                          <a:lnTo>
                            <a:pt x="66" y="121"/>
                          </a:lnTo>
                          <a:lnTo>
                            <a:pt x="69" y="119"/>
                          </a:lnTo>
                          <a:lnTo>
                            <a:pt x="72" y="120"/>
                          </a:lnTo>
                          <a:lnTo>
                            <a:pt x="71" y="115"/>
                          </a:lnTo>
                          <a:lnTo>
                            <a:pt x="70" y="113"/>
                          </a:lnTo>
                          <a:lnTo>
                            <a:pt x="66" y="111"/>
                          </a:lnTo>
                          <a:lnTo>
                            <a:pt x="53" y="93"/>
                          </a:lnTo>
                          <a:lnTo>
                            <a:pt x="50" y="86"/>
                          </a:lnTo>
                          <a:lnTo>
                            <a:pt x="53" y="70"/>
                          </a:lnTo>
                          <a:lnTo>
                            <a:pt x="47" y="59"/>
                          </a:lnTo>
                          <a:lnTo>
                            <a:pt x="48" y="51"/>
                          </a:lnTo>
                          <a:lnTo>
                            <a:pt x="53" y="39"/>
                          </a:lnTo>
                          <a:lnTo>
                            <a:pt x="54" y="32"/>
                          </a:lnTo>
                          <a:lnTo>
                            <a:pt x="73" y="6"/>
                          </a:lnTo>
                          <a:lnTo>
                            <a:pt x="73" y="5"/>
                          </a:lnTo>
                          <a:lnTo>
                            <a:pt x="69" y="1"/>
                          </a:lnTo>
                          <a:lnTo>
                            <a:pt x="49" y="0"/>
                          </a:lnTo>
                          <a:lnTo>
                            <a:pt x="29" y="10"/>
                          </a:lnTo>
                          <a:lnTo>
                            <a:pt x="21" y="19"/>
                          </a:lnTo>
                          <a:lnTo>
                            <a:pt x="19" y="25"/>
                          </a:lnTo>
                          <a:lnTo>
                            <a:pt x="16" y="30"/>
                          </a:lnTo>
                          <a:lnTo>
                            <a:pt x="14" y="31"/>
                          </a:lnTo>
                          <a:lnTo>
                            <a:pt x="11" y="38"/>
                          </a:lnTo>
                          <a:lnTo>
                            <a:pt x="13" y="42"/>
                          </a:lnTo>
                          <a:lnTo>
                            <a:pt x="10" y="44"/>
                          </a:lnTo>
                          <a:lnTo>
                            <a:pt x="9" y="51"/>
                          </a:lnTo>
                          <a:lnTo>
                            <a:pt x="12" y="52"/>
                          </a:lnTo>
                          <a:lnTo>
                            <a:pt x="7" y="52"/>
                          </a:lnTo>
                          <a:lnTo>
                            <a:pt x="6" y="59"/>
                          </a:lnTo>
                          <a:lnTo>
                            <a:pt x="4" y="60"/>
                          </a:lnTo>
                          <a:lnTo>
                            <a:pt x="4" y="67"/>
                          </a:lnTo>
                          <a:lnTo>
                            <a:pt x="2" y="70"/>
                          </a:lnTo>
                          <a:lnTo>
                            <a:pt x="3" y="79"/>
                          </a:lnTo>
                          <a:lnTo>
                            <a:pt x="7" y="80"/>
                          </a:lnTo>
                          <a:lnTo>
                            <a:pt x="4" y="81"/>
                          </a:lnTo>
                          <a:lnTo>
                            <a:pt x="1" y="85"/>
                          </a:lnTo>
                          <a:lnTo>
                            <a:pt x="0" y="89"/>
                          </a:lnTo>
                          <a:lnTo>
                            <a:pt x="3" y="98"/>
                          </a:lnTo>
                          <a:lnTo>
                            <a:pt x="0" y="103"/>
                          </a:lnTo>
                          <a:lnTo>
                            <a:pt x="0" y="114"/>
                          </a:lnTo>
                          <a:lnTo>
                            <a:pt x="3" y="118"/>
                          </a:lnTo>
                          <a:lnTo>
                            <a:pt x="29" y="122"/>
                          </a:lnTo>
                          <a:lnTo>
                            <a:pt x="37" y="131"/>
                          </a:lnTo>
                          <a:lnTo>
                            <a:pt x="42" y="133"/>
                          </a:lnTo>
                          <a:lnTo>
                            <a:pt x="34" y="136"/>
                          </a:lnTo>
                          <a:lnTo>
                            <a:pt x="27" y="136"/>
                          </a:lnTo>
                          <a:lnTo>
                            <a:pt x="19" y="131"/>
                          </a:lnTo>
                          <a:lnTo>
                            <a:pt x="9" y="130"/>
                          </a:lnTo>
                          <a:lnTo>
                            <a:pt x="11" y="132"/>
                          </a:lnTo>
                          <a:lnTo>
                            <a:pt x="9" y="137"/>
                          </a:lnTo>
                          <a:lnTo>
                            <a:pt x="21" y="155"/>
                          </a:lnTo>
                          <a:lnTo>
                            <a:pt x="30" y="161"/>
                          </a:lnTo>
                          <a:lnTo>
                            <a:pt x="27" y="161"/>
                          </a:lnTo>
                          <a:lnTo>
                            <a:pt x="32" y="163"/>
                          </a:lnTo>
                          <a:lnTo>
                            <a:pt x="32" y="162"/>
                          </a:lnTo>
                          <a:lnTo>
                            <a:pt x="36" y="161"/>
                          </a:lnTo>
                          <a:lnTo>
                            <a:pt x="43" y="163"/>
                          </a:lnTo>
                          <a:lnTo>
                            <a:pt x="48" y="162"/>
                          </a:lnTo>
                          <a:lnTo>
                            <a:pt x="50" y="156"/>
                          </a:lnTo>
                          <a:lnTo>
                            <a:pt x="51" y="164"/>
                          </a:lnTo>
                          <a:lnTo>
                            <a:pt x="53" y="169"/>
                          </a:lnTo>
                          <a:lnTo>
                            <a:pt x="58" y="174"/>
                          </a:lnTo>
                          <a:lnTo>
                            <a:pt x="65" y="176"/>
                          </a:lnTo>
                          <a:lnTo>
                            <a:pt x="68" y="176"/>
                          </a:lnTo>
                          <a:lnTo>
                            <a:pt x="64" y="173"/>
                          </a:lnTo>
                          <a:lnTo>
                            <a:pt x="68" y="172"/>
                          </a:lnTo>
                          <a:lnTo>
                            <a:pt x="92" y="179"/>
                          </a:lnTo>
                          <a:lnTo>
                            <a:pt x="93" y="178"/>
                          </a:lnTo>
                          <a:lnTo>
                            <a:pt x="99" y="175"/>
                          </a:lnTo>
                          <a:lnTo>
                            <a:pt x="108" y="181"/>
                          </a:lnTo>
                          <a:lnTo>
                            <a:pt x="112" y="181"/>
                          </a:lnTo>
                          <a:lnTo>
                            <a:pt x="113" y="183"/>
                          </a:lnTo>
                          <a:lnTo>
                            <a:pt x="114" y="180"/>
                          </a:lnTo>
                          <a:lnTo>
                            <a:pt x="114" y="181"/>
                          </a:lnTo>
                          <a:lnTo>
                            <a:pt x="115" y="183"/>
                          </a:lnTo>
                          <a:lnTo>
                            <a:pt x="117" y="179"/>
                          </a:lnTo>
                          <a:lnTo>
                            <a:pt x="121" y="177"/>
                          </a:lnTo>
                          <a:lnTo>
                            <a:pt x="125" y="179"/>
                          </a:lnTo>
                          <a:lnTo>
                            <a:pt x="128" y="185"/>
                          </a:lnTo>
                          <a:lnTo>
                            <a:pt x="130" y="185"/>
                          </a:lnTo>
                          <a:lnTo>
                            <a:pt x="129" y="181"/>
                          </a:lnTo>
                          <a:lnTo>
                            <a:pt x="124" y="175"/>
                          </a:lnTo>
                          <a:lnTo>
                            <a:pt x="119" y="173"/>
                          </a:lnTo>
                          <a:lnTo>
                            <a:pt x="120" y="170"/>
                          </a:lnTo>
                          <a:lnTo>
                            <a:pt x="137" y="176"/>
                          </a:lnTo>
                          <a:lnTo>
                            <a:pt x="140" y="174"/>
                          </a:lnTo>
                          <a:lnTo>
                            <a:pt x="142" y="176"/>
                          </a:lnTo>
                          <a:lnTo>
                            <a:pt x="144" y="176"/>
                          </a:lnTo>
                          <a:lnTo>
                            <a:pt x="147" y="182"/>
                          </a:lnTo>
                          <a:lnTo>
                            <a:pt x="160" y="179"/>
                          </a:lnTo>
                          <a:lnTo>
                            <a:pt x="161" y="177"/>
                          </a:lnTo>
                          <a:lnTo>
                            <a:pt x="156" y="161"/>
                          </a:lnTo>
                          <a:lnTo>
                            <a:pt x="152" y="161"/>
                          </a:lnTo>
                          <a:lnTo>
                            <a:pt x="150" y="159"/>
                          </a:lnTo>
                          <a:lnTo>
                            <a:pt x="153" y="156"/>
                          </a:lnTo>
                          <a:lnTo>
                            <a:pt x="160" y="158"/>
                          </a:lnTo>
                          <a:lnTo>
                            <a:pt x="169" y="167"/>
                          </a:lnTo>
                          <a:lnTo>
                            <a:pt x="170" y="164"/>
                          </a:lnTo>
                          <a:lnTo>
                            <a:pt x="173" y="167"/>
                          </a:lnTo>
                          <a:lnTo>
                            <a:pt x="176" y="166"/>
                          </a:lnTo>
                          <a:lnTo>
                            <a:pt x="177" y="182"/>
                          </a:lnTo>
                          <a:lnTo>
                            <a:pt x="179" y="185"/>
                          </a:lnTo>
                          <a:lnTo>
                            <a:pt x="181" y="180"/>
                          </a:lnTo>
                          <a:lnTo>
                            <a:pt x="184" y="183"/>
                          </a:lnTo>
                          <a:lnTo>
                            <a:pt x="187" y="182"/>
                          </a:lnTo>
                          <a:lnTo>
                            <a:pt x="188" y="184"/>
                          </a:lnTo>
                          <a:lnTo>
                            <a:pt x="188" y="187"/>
                          </a:lnTo>
                          <a:lnTo>
                            <a:pt x="184" y="190"/>
                          </a:lnTo>
                          <a:lnTo>
                            <a:pt x="188" y="190"/>
                          </a:lnTo>
                          <a:lnTo>
                            <a:pt x="203" y="204"/>
                          </a:lnTo>
                          <a:lnTo>
                            <a:pt x="205" y="210"/>
                          </a:lnTo>
                          <a:lnTo>
                            <a:pt x="200" y="215"/>
                          </a:lnTo>
                          <a:lnTo>
                            <a:pt x="194" y="214"/>
                          </a:lnTo>
                          <a:lnTo>
                            <a:pt x="190" y="214"/>
                          </a:lnTo>
                          <a:lnTo>
                            <a:pt x="192" y="220"/>
                          </a:lnTo>
                          <a:lnTo>
                            <a:pt x="191" y="229"/>
                          </a:lnTo>
                          <a:lnTo>
                            <a:pt x="204" y="222"/>
                          </a:lnTo>
                          <a:lnTo>
                            <a:pt x="206" y="217"/>
                          </a:lnTo>
                          <a:lnTo>
                            <a:pt x="210" y="219"/>
                          </a:lnTo>
                          <a:lnTo>
                            <a:pt x="214" y="215"/>
                          </a:lnTo>
                          <a:lnTo>
                            <a:pt x="219" y="214"/>
                          </a:lnTo>
                          <a:lnTo>
                            <a:pt x="224" y="215"/>
                          </a:lnTo>
                          <a:lnTo>
                            <a:pt x="216" y="217"/>
                          </a:lnTo>
                          <a:lnTo>
                            <a:pt x="217" y="219"/>
                          </a:lnTo>
                          <a:lnTo>
                            <a:pt x="216" y="222"/>
                          </a:lnTo>
                          <a:lnTo>
                            <a:pt x="225" y="234"/>
                          </a:lnTo>
                          <a:lnTo>
                            <a:pt x="227" y="232"/>
                          </a:lnTo>
                          <a:lnTo>
                            <a:pt x="225" y="229"/>
                          </a:lnTo>
                          <a:lnTo>
                            <a:pt x="225" y="226"/>
                          </a:lnTo>
                          <a:lnTo>
                            <a:pt x="230" y="228"/>
                          </a:lnTo>
                          <a:lnTo>
                            <a:pt x="230" y="238"/>
                          </a:lnTo>
                          <a:lnTo>
                            <a:pt x="231" y="241"/>
                          </a:lnTo>
                          <a:lnTo>
                            <a:pt x="236" y="245"/>
                          </a:lnTo>
                          <a:lnTo>
                            <a:pt x="239" y="243"/>
                          </a:lnTo>
                          <a:lnTo>
                            <a:pt x="243" y="249"/>
                          </a:lnTo>
                          <a:lnTo>
                            <a:pt x="245" y="259"/>
                          </a:lnTo>
                          <a:lnTo>
                            <a:pt x="247" y="261"/>
                          </a:lnTo>
                          <a:lnTo>
                            <a:pt x="247" y="268"/>
                          </a:lnTo>
                          <a:lnTo>
                            <a:pt x="249" y="271"/>
                          </a:lnTo>
                          <a:lnTo>
                            <a:pt x="251" y="280"/>
                          </a:lnTo>
                          <a:lnTo>
                            <a:pt x="252" y="281"/>
                          </a:lnTo>
                          <a:lnTo>
                            <a:pt x="251" y="285"/>
                          </a:lnTo>
                          <a:lnTo>
                            <a:pt x="249" y="287"/>
                          </a:lnTo>
                          <a:lnTo>
                            <a:pt x="245" y="289"/>
                          </a:lnTo>
                          <a:lnTo>
                            <a:pt x="243" y="292"/>
                          </a:lnTo>
                          <a:lnTo>
                            <a:pt x="243" y="301"/>
                          </a:lnTo>
                          <a:lnTo>
                            <a:pt x="242" y="302"/>
                          </a:lnTo>
                          <a:lnTo>
                            <a:pt x="238" y="303"/>
                          </a:lnTo>
                          <a:lnTo>
                            <a:pt x="222" y="321"/>
                          </a:lnTo>
                          <a:lnTo>
                            <a:pt x="223" y="324"/>
                          </a:lnTo>
                          <a:lnTo>
                            <a:pt x="227" y="330"/>
                          </a:lnTo>
                          <a:lnTo>
                            <a:pt x="231" y="334"/>
                          </a:lnTo>
                          <a:lnTo>
                            <a:pt x="232" y="338"/>
                          </a:lnTo>
                          <a:lnTo>
                            <a:pt x="234" y="339"/>
                          </a:lnTo>
                          <a:lnTo>
                            <a:pt x="234" y="345"/>
                          </a:lnTo>
                          <a:lnTo>
                            <a:pt x="229" y="343"/>
                          </a:lnTo>
                          <a:lnTo>
                            <a:pt x="229" y="344"/>
                          </a:lnTo>
                          <a:lnTo>
                            <a:pt x="226" y="342"/>
                          </a:lnTo>
                          <a:lnTo>
                            <a:pt x="225" y="345"/>
                          </a:lnTo>
                          <a:lnTo>
                            <a:pt x="223" y="345"/>
                          </a:lnTo>
                          <a:lnTo>
                            <a:pt x="219" y="348"/>
                          </a:lnTo>
                          <a:lnTo>
                            <a:pt x="212" y="348"/>
                          </a:lnTo>
                          <a:lnTo>
                            <a:pt x="212" y="351"/>
                          </a:lnTo>
                          <a:lnTo>
                            <a:pt x="209" y="352"/>
                          </a:lnTo>
                          <a:lnTo>
                            <a:pt x="205" y="349"/>
                          </a:lnTo>
                          <a:lnTo>
                            <a:pt x="198" y="350"/>
                          </a:lnTo>
                          <a:lnTo>
                            <a:pt x="192" y="348"/>
                          </a:lnTo>
                          <a:lnTo>
                            <a:pt x="189" y="348"/>
                          </a:lnTo>
                          <a:lnTo>
                            <a:pt x="185" y="347"/>
                          </a:lnTo>
                          <a:lnTo>
                            <a:pt x="183" y="345"/>
                          </a:lnTo>
                          <a:lnTo>
                            <a:pt x="181" y="346"/>
                          </a:lnTo>
                          <a:lnTo>
                            <a:pt x="183" y="349"/>
                          </a:lnTo>
                          <a:lnTo>
                            <a:pt x="180" y="349"/>
                          </a:lnTo>
                          <a:lnTo>
                            <a:pt x="181" y="355"/>
                          </a:lnTo>
                          <a:lnTo>
                            <a:pt x="177" y="356"/>
                          </a:lnTo>
                          <a:lnTo>
                            <a:pt x="173" y="360"/>
                          </a:lnTo>
                          <a:lnTo>
                            <a:pt x="170" y="364"/>
                          </a:lnTo>
                          <a:lnTo>
                            <a:pt x="170" y="372"/>
                          </a:lnTo>
                          <a:lnTo>
                            <a:pt x="173" y="377"/>
                          </a:lnTo>
                          <a:lnTo>
                            <a:pt x="176" y="380"/>
                          </a:lnTo>
                          <a:lnTo>
                            <a:pt x="178" y="380"/>
                          </a:lnTo>
                          <a:lnTo>
                            <a:pt x="181" y="384"/>
                          </a:lnTo>
                          <a:lnTo>
                            <a:pt x="183" y="384"/>
                          </a:lnTo>
                          <a:lnTo>
                            <a:pt x="189" y="385"/>
                          </a:lnTo>
                          <a:lnTo>
                            <a:pt x="190" y="387"/>
                          </a:lnTo>
                          <a:lnTo>
                            <a:pt x="191" y="386"/>
                          </a:lnTo>
                          <a:lnTo>
                            <a:pt x="197" y="384"/>
                          </a:lnTo>
                          <a:lnTo>
                            <a:pt x="196" y="382"/>
                          </a:lnTo>
                          <a:lnTo>
                            <a:pt x="201" y="381"/>
                          </a:lnTo>
                          <a:lnTo>
                            <a:pt x="202" y="380"/>
                          </a:lnTo>
                          <a:lnTo>
                            <a:pt x="202" y="378"/>
                          </a:lnTo>
                          <a:lnTo>
                            <a:pt x="201" y="375"/>
                          </a:lnTo>
                          <a:lnTo>
                            <a:pt x="205" y="374"/>
                          </a:lnTo>
                          <a:lnTo>
                            <a:pt x="208" y="374"/>
                          </a:lnTo>
                          <a:lnTo>
                            <a:pt x="210" y="376"/>
                          </a:lnTo>
                          <a:lnTo>
                            <a:pt x="210" y="379"/>
                          </a:lnTo>
                          <a:lnTo>
                            <a:pt x="217" y="379"/>
                          </a:lnTo>
                          <a:lnTo>
                            <a:pt x="219" y="380"/>
                          </a:lnTo>
                          <a:lnTo>
                            <a:pt x="219" y="377"/>
                          </a:lnTo>
                          <a:lnTo>
                            <a:pt x="221" y="375"/>
                          </a:lnTo>
                          <a:lnTo>
                            <a:pt x="221" y="377"/>
                          </a:lnTo>
                          <a:lnTo>
                            <a:pt x="219" y="372"/>
                          </a:lnTo>
                          <a:lnTo>
                            <a:pt x="216" y="371"/>
                          </a:lnTo>
                          <a:lnTo>
                            <a:pt x="215" y="367"/>
                          </a:lnTo>
                          <a:lnTo>
                            <a:pt x="219" y="366"/>
                          </a:lnTo>
                          <a:lnTo>
                            <a:pt x="220" y="365"/>
                          </a:lnTo>
                          <a:lnTo>
                            <a:pt x="220" y="370"/>
                          </a:lnTo>
                          <a:lnTo>
                            <a:pt x="222" y="368"/>
                          </a:lnTo>
                          <a:lnTo>
                            <a:pt x="223" y="371"/>
                          </a:lnTo>
                          <a:lnTo>
                            <a:pt x="225" y="373"/>
                          </a:lnTo>
                          <a:lnTo>
                            <a:pt x="226" y="371"/>
                          </a:lnTo>
                          <a:lnTo>
                            <a:pt x="229" y="371"/>
                          </a:lnTo>
                          <a:lnTo>
                            <a:pt x="230" y="371"/>
                          </a:lnTo>
                          <a:lnTo>
                            <a:pt x="232" y="374"/>
                          </a:lnTo>
                          <a:lnTo>
                            <a:pt x="234" y="373"/>
                          </a:lnTo>
                          <a:lnTo>
                            <a:pt x="236" y="373"/>
                          </a:lnTo>
                          <a:lnTo>
                            <a:pt x="237" y="376"/>
                          </a:lnTo>
                          <a:lnTo>
                            <a:pt x="237" y="377"/>
                          </a:lnTo>
                          <a:lnTo>
                            <a:pt x="238" y="384"/>
                          </a:lnTo>
                          <a:lnTo>
                            <a:pt x="239" y="383"/>
                          </a:lnTo>
                          <a:lnTo>
                            <a:pt x="242" y="387"/>
                          </a:lnTo>
                          <a:lnTo>
                            <a:pt x="243" y="389"/>
                          </a:lnTo>
                          <a:lnTo>
                            <a:pt x="243" y="391"/>
                          </a:lnTo>
                          <a:lnTo>
                            <a:pt x="243" y="392"/>
                          </a:lnTo>
                          <a:lnTo>
                            <a:pt x="244" y="395"/>
                          </a:lnTo>
                          <a:lnTo>
                            <a:pt x="246" y="394"/>
                          </a:lnTo>
                          <a:lnTo>
                            <a:pt x="247" y="395"/>
                          </a:lnTo>
                          <a:lnTo>
                            <a:pt x="249" y="399"/>
                          </a:lnTo>
                          <a:lnTo>
                            <a:pt x="250" y="400"/>
                          </a:lnTo>
                          <a:lnTo>
                            <a:pt x="252" y="398"/>
                          </a:lnTo>
                          <a:lnTo>
                            <a:pt x="253" y="398"/>
                          </a:lnTo>
                          <a:lnTo>
                            <a:pt x="253" y="401"/>
                          </a:lnTo>
                          <a:lnTo>
                            <a:pt x="255" y="403"/>
                          </a:lnTo>
                          <a:lnTo>
                            <a:pt x="257" y="404"/>
                          </a:lnTo>
                          <a:lnTo>
                            <a:pt x="257" y="401"/>
                          </a:lnTo>
                          <a:lnTo>
                            <a:pt x="258" y="398"/>
                          </a:lnTo>
                          <a:lnTo>
                            <a:pt x="261" y="403"/>
                          </a:lnTo>
                          <a:lnTo>
                            <a:pt x="263" y="403"/>
                          </a:lnTo>
                          <a:lnTo>
                            <a:pt x="264" y="406"/>
                          </a:lnTo>
                          <a:lnTo>
                            <a:pt x="267" y="406"/>
                          </a:lnTo>
                          <a:lnTo>
                            <a:pt x="263" y="410"/>
                          </a:lnTo>
                          <a:lnTo>
                            <a:pt x="259" y="411"/>
                          </a:lnTo>
                          <a:lnTo>
                            <a:pt x="256" y="408"/>
                          </a:lnTo>
                          <a:lnTo>
                            <a:pt x="262" y="420"/>
                          </a:lnTo>
                          <a:lnTo>
                            <a:pt x="265" y="421"/>
                          </a:lnTo>
                          <a:lnTo>
                            <a:pt x="268" y="424"/>
                          </a:lnTo>
                          <a:lnTo>
                            <a:pt x="268" y="425"/>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56" name="Freeform 1135">
                      <a:extLst>
                        <a:ext uri="{FF2B5EF4-FFF2-40B4-BE49-F238E27FC236}">
                          <a16:creationId xmlns:a16="http://schemas.microsoft.com/office/drawing/2014/main" xmlns="" id="{CC4BF6B8-EF83-4E46-AEF4-C9B59BC80A72}"/>
                        </a:ext>
                      </a:extLst>
                    </p:cNvPr>
                    <p:cNvSpPr/>
                    <p:nvPr/>
                  </p:nvSpPr>
                  <p:spPr>
                    <a:xfrm>
                      <a:off x="1960563" y="1862138"/>
                      <a:ext cx="26988" cy="20638"/>
                    </a:xfrm>
                    <a:custGeom>
                      <a:avLst/>
                      <a:gdLst>
                        <a:gd name="T0" fmla="*/ 10 w 17"/>
                        <a:gd name="T1" fmla="*/ 2 h 13"/>
                        <a:gd name="T2" fmla="*/ 14 w 17"/>
                        <a:gd name="T3" fmla="*/ 0 h 13"/>
                        <a:gd name="T4" fmla="*/ 17 w 17"/>
                        <a:gd name="T5" fmla="*/ 3 h 13"/>
                        <a:gd name="T6" fmla="*/ 12 w 17"/>
                        <a:gd name="T7" fmla="*/ 8 h 13"/>
                        <a:gd name="T8" fmla="*/ 6 w 17"/>
                        <a:gd name="T9" fmla="*/ 13 h 13"/>
                        <a:gd name="T10" fmla="*/ 0 w 17"/>
                        <a:gd name="T11" fmla="*/ 12 h 13"/>
                        <a:gd name="T12" fmla="*/ 1 w 17"/>
                        <a:gd name="T13" fmla="*/ 10 h 13"/>
                        <a:gd name="T14" fmla="*/ 4 w 17"/>
                        <a:gd name="T15" fmla="*/ 8 h 13"/>
                        <a:gd name="T16" fmla="*/ 8 w 17"/>
                        <a:gd name="T17" fmla="*/ 3 h 13"/>
                        <a:gd name="T18" fmla="*/ 10 w 17"/>
                        <a:gd name="T19"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3">
                          <a:moveTo>
                            <a:pt x="10" y="2"/>
                          </a:moveTo>
                          <a:lnTo>
                            <a:pt x="14" y="0"/>
                          </a:lnTo>
                          <a:lnTo>
                            <a:pt x="17" y="3"/>
                          </a:lnTo>
                          <a:lnTo>
                            <a:pt x="12" y="8"/>
                          </a:lnTo>
                          <a:lnTo>
                            <a:pt x="6" y="13"/>
                          </a:lnTo>
                          <a:lnTo>
                            <a:pt x="0" y="12"/>
                          </a:lnTo>
                          <a:lnTo>
                            <a:pt x="1" y="10"/>
                          </a:lnTo>
                          <a:lnTo>
                            <a:pt x="4" y="8"/>
                          </a:lnTo>
                          <a:lnTo>
                            <a:pt x="8" y="3"/>
                          </a:lnTo>
                          <a:lnTo>
                            <a:pt x="10" y="2"/>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57" name="Freeform 1136">
                      <a:extLst>
                        <a:ext uri="{FF2B5EF4-FFF2-40B4-BE49-F238E27FC236}">
                          <a16:creationId xmlns:a16="http://schemas.microsoft.com/office/drawing/2014/main" xmlns="" id="{6575E6D9-4C67-0D4D-8D3E-CDA4CB8D40B8}"/>
                        </a:ext>
                      </a:extLst>
                    </p:cNvPr>
                    <p:cNvSpPr/>
                    <p:nvPr/>
                  </p:nvSpPr>
                  <p:spPr>
                    <a:xfrm>
                      <a:off x="1960563" y="1862138"/>
                      <a:ext cx="26988" cy="20638"/>
                    </a:xfrm>
                    <a:custGeom>
                      <a:avLst/>
                      <a:gdLst>
                        <a:gd name="T0" fmla="*/ 10 w 17"/>
                        <a:gd name="T1" fmla="*/ 2 h 13"/>
                        <a:gd name="T2" fmla="*/ 14 w 17"/>
                        <a:gd name="T3" fmla="*/ 0 h 13"/>
                        <a:gd name="T4" fmla="*/ 17 w 17"/>
                        <a:gd name="T5" fmla="*/ 3 h 13"/>
                        <a:gd name="T6" fmla="*/ 12 w 17"/>
                        <a:gd name="T7" fmla="*/ 8 h 13"/>
                        <a:gd name="T8" fmla="*/ 6 w 17"/>
                        <a:gd name="T9" fmla="*/ 13 h 13"/>
                        <a:gd name="T10" fmla="*/ 0 w 17"/>
                        <a:gd name="T11" fmla="*/ 12 h 13"/>
                        <a:gd name="T12" fmla="*/ 1 w 17"/>
                        <a:gd name="T13" fmla="*/ 10 h 13"/>
                        <a:gd name="T14" fmla="*/ 4 w 17"/>
                        <a:gd name="T15" fmla="*/ 8 h 13"/>
                        <a:gd name="T16" fmla="*/ 8 w 17"/>
                        <a:gd name="T17" fmla="*/ 3 h 13"/>
                        <a:gd name="T18" fmla="*/ 10 w 17"/>
                        <a:gd name="T19"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3">
                          <a:moveTo>
                            <a:pt x="10" y="2"/>
                          </a:moveTo>
                          <a:lnTo>
                            <a:pt x="14" y="0"/>
                          </a:lnTo>
                          <a:lnTo>
                            <a:pt x="17" y="3"/>
                          </a:lnTo>
                          <a:lnTo>
                            <a:pt x="12" y="8"/>
                          </a:lnTo>
                          <a:lnTo>
                            <a:pt x="6" y="13"/>
                          </a:lnTo>
                          <a:lnTo>
                            <a:pt x="0" y="12"/>
                          </a:lnTo>
                          <a:lnTo>
                            <a:pt x="1" y="10"/>
                          </a:lnTo>
                          <a:lnTo>
                            <a:pt x="4" y="8"/>
                          </a:lnTo>
                          <a:lnTo>
                            <a:pt x="8" y="3"/>
                          </a:lnTo>
                          <a:lnTo>
                            <a:pt x="10" y="2"/>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58" name="Freeform 1137">
                      <a:extLst>
                        <a:ext uri="{FF2B5EF4-FFF2-40B4-BE49-F238E27FC236}">
                          <a16:creationId xmlns:a16="http://schemas.microsoft.com/office/drawing/2014/main" xmlns="" id="{C5CD32E9-BECB-8545-BEB7-94D72555A13B}"/>
                        </a:ext>
                      </a:extLst>
                    </p:cNvPr>
                    <p:cNvSpPr/>
                    <p:nvPr/>
                  </p:nvSpPr>
                  <p:spPr>
                    <a:xfrm>
                      <a:off x="2292350" y="2509838"/>
                      <a:ext cx="11113" cy="33338"/>
                    </a:xfrm>
                    <a:custGeom>
                      <a:avLst/>
                      <a:gdLst>
                        <a:gd name="T0" fmla="*/ 5 w 7"/>
                        <a:gd name="T1" fmla="*/ 2 h 21"/>
                        <a:gd name="T2" fmla="*/ 5 w 7"/>
                        <a:gd name="T3" fmla="*/ 2 h 21"/>
                        <a:gd name="T4" fmla="*/ 7 w 7"/>
                        <a:gd name="T5" fmla="*/ 16 h 21"/>
                        <a:gd name="T6" fmla="*/ 6 w 7"/>
                        <a:gd name="T7" fmla="*/ 21 h 21"/>
                        <a:gd name="T8" fmla="*/ 4 w 7"/>
                        <a:gd name="T9" fmla="*/ 20 h 21"/>
                        <a:gd name="T10" fmla="*/ 0 w 7"/>
                        <a:gd name="T11" fmla="*/ 16 h 21"/>
                        <a:gd name="T12" fmla="*/ 0 w 7"/>
                        <a:gd name="T13" fmla="*/ 3 h 21"/>
                        <a:gd name="T14" fmla="*/ 2 w 7"/>
                        <a:gd name="T15" fmla="*/ 0 h 21"/>
                        <a:gd name="T16" fmla="*/ 5 w 7"/>
                        <a:gd name="T1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1">
                          <a:moveTo>
                            <a:pt x="5" y="2"/>
                          </a:moveTo>
                          <a:lnTo>
                            <a:pt x="5" y="2"/>
                          </a:lnTo>
                          <a:lnTo>
                            <a:pt x="7" y="16"/>
                          </a:lnTo>
                          <a:lnTo>
                            <a:pt x="6" y="21"/>
                          </a:lnTo>
                          <a:lnTo>
                            <a:pt x="4" y="20"/>
                          </a:lnTo>
                          <a:lnTo>
                            <a:pt x="0" y="16"/>
                          </a:lnTo>
                          <a:lnTo>
                            <a:pt x="0" y="3"/>
                          </a:lnTo>
                          <a:lnTo>
                            <a:pt x="2" y="0"/>
                          </a:lnTo>
                          <a:lnTo>
                            <a:pt x="5" y="2"/>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59" name="Freeform 1138">
                      <a:extLst>
                        <a:ext uri="{FF2B5EF4-FFF2-40B4-BE49-F238E27FC236}">
                          <a16:creationId xmlns:a16="http://schemas.microsoft.com/office/drawing/2014/main" xmlns="" id="{066F8172-9D1D-294B-B8A2-7D2216435FC1}"/>
                        </a:ext>
                      </a:extLst>
                    </p:cNvPr>
                    <p:cNvSpPr/>
                    <p:nvPr/>
                  </p:nvSpPr>
                  <p:spPr>
                    <a:xfrm>
                      <a:off x="2292350" y="2509838"/>
                      <a:ext cx="11113" cy="33338"/>
                    </a:xfrm>
                    <a:custGeom>
                      <a:avLst/>
                      <a:gdLst>
                        <a:gd name="T0" fmla="*/ 5 w 7"/>
                        <a:gd name="T1" fmla="*/ 2 h 21"/>
                        <a:gd name="T2" fmla="*/ 5 w 7"/>
                        <a:gd name="T3" fmla="*/ 2 h 21"/>
                        <a:gd name="T4" fmla="*/ 7 w 7"/>
                        <a:gd name="T5" fmla="*/ 16 h 21"/>
                        <a:gd name="T6" fmla="*/ 6 w 7"/>
                        <a:gd name="T7" fmla="*/ 21 h 21"/>
                        <a:gd name="T8" fmla="*/ 4 w 7"/>
                        <a:gd name="T9" fmla="*/ 20 h 21"/>
                        <a:gd name="T10" fmla="*/ 0 w 7"/>
                        <a:gd name="T11" fmla="*/ 16 h 21"/>
                        <a:gd name="T12" fmla="*/ 0 w 7"/>
                        <a:gd name="T13" fmla="*/ 3 h 21"/>
                        <a:gd name="T14" fmla="*/ 2 w 7"/>
                        <a:gd name="T15" fmla="*/ 0 h 21"/>
                        <a:gd name="T16" fmla="*/ 5 w 7"/>
                        <a:gd name="T1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1">
                          <a:moveTo>
                            <a:pt x="5" y="2"/>
                          </a:moveTo>
                          <a:lnTo>
                            <a:pt x="5" y="2"/>
                          </a:lnTo>
                          <a:lnTo>
                            <a:pt x="7" y="16"/>
                          </a:lnTo>
                          <a:lnTo>
                            <a:pt x="6" y="21"/>
                          </a:lnTo>
                          <a:lnTo>
                            <a:pt x="4" y="20"/>
                          </a:lnTo>
                          <a:lnTo>
                            <a:pt x="0" y="16"/>
                          </a:lnTo>
                          <a:lnTo>
                            <a:pt x="0" y="3"/>
                          </a:lnTo>
                          <a:lnTo>
                            <a:pt x="2" y="0"/>
                          </a:lnTo>
                          <a:lnTo>
                            <a:pt x="5" y="2"/>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60" name="Freeform 1139">
                      <a:extLst>
                        <a:ext uri="{FF2B5EF4-FFF2-40B4-BE49-F238E27FC236}">
                          <a16:creationId xmlns:a16="http://schemas.microsoft.com/office/drawing/2014/main" xmlns="" id="{4243CC22-FE5A-FD44-9BB0-B4A815ABC661}"/>
                        </a:ext>
                      </a:extLst>
                    </p:cNvPr>
                    <p:cNvSpPr/>
                    <p:nvPr/>
                  </p:nvSpPr>
                  <p:spPr>
                    <a:xfrm>
                      <a:off x="2803525" y="3433763"/>
                      <a:ext cx="50800" cy="36513"/>
                    </a:xfrm>
                    <a:custGeom>
                      <a:avLst/>
                      <a:gdLst>
                        <a:gd name="T0" fmla="*/ 28 w 32"/>
                        <a:gd name="T1" fmla="*/ 17 h 23"/>
                        <a:gd name="T2" fmla="*/ 29 w 32"/>
                        <a:gd name="T3" fmla="*/ 15 h 23"/>
                        <a:gd name="T4" fmla="*/ 32 w 32"/>
                        <a:gd name="T5" fmla="*/ 15 h 23"/>
                        <a:gd name="T6" fmla="*/ 32 w 32"/>
                        <a:gd name="T7" fmla="*/ 13 h 23"/>
                        <a:gd name="T8" fmla="*/ 26 w 32"/>
                        <a:gd name="T9" fmla="*/ 13 h 23"/>
                        <a:gd name="T10" fmla="*/ 20 w 32"/>
                        <a:gd name="T11" fmla="*/ 14 h 23"/>
                        <a:gd name="T12" fmla="*/ 10 w 32"/>
                        <a:gd name="T13" fmla="*/ 11 h 23"/>
                        <a:gd name="T14" fmla="*/ 8 w 32"/>
                        <a:gd name="T15" fmla="*/ 12 h 23"/>
                        <a:gd name="T16" fmla="*/ 7 w 32"/>
                        <a:gd name="T17" fmla="*/ 11 h 23"/>
                        <a:gd name="T18" fmla="*/ 4 w 32"/>
                        <a:gd name="T19" fmla="*/ 6 h 23"/>
                        <a:gd name="T20" fmla="*/ 5 w 32"/>
                        <a:gd name="T21" fmla="*/ 4 h 23"/>
                        <a:gd name="T22" fmla="*/ 5 w 32"/>
                        <a:gd name="T23" fmla="*/ 0 h 23"/>
                        <a:gd name="T24" fmla="*/ 0 w 32"/>
                        <a:gd name="T25" fmla="*/ 6 h 23"/>
                        <a:gd name="T26" fmla="*/ 0 w 32"/>
                        <a:gd name="T27" fmla="*/ 9 h 23"/>
                        <a:gd name="T28" fmla="*/ 4 w 32"/>
                        <a:gd name="T29" fmla="*/ 11 h 23"/>
                        <a:gd name="T30" fmla="*/ 3 w 32"/>
                        <a:gd name="T31" fmla="*/ 12 h 23"/>
                        <a:gd name="T32" fmla="*/ 5 w 32"/>
                        <a:gd name="T33" fmla="*/ 14 h 23"/>
                        <a:gd name="T34" fmla="*/ 8 w 32"/>
                        <a:gd name="T35" fmla="*/ 14 h 23"/>
                        <a:gd name="T36" fmla="*/ 9 w 32"/>
                        <a:gd name="T37" fmla="*/ 17 h 23"/>
                        <a:gd name="T38" fmla="*/ 15 w 32"/>
                        <a:gd name="T39" fmla="*/ 19 h 23"/>
                        <a:gd name="T40" fmla="*/ 17 w 32"/>
                        <a:gd name="T41" fmla="*/ 19 h 23"/>
                        <a:gd name="T42" fmla="*/ 17 w 32"/>
                        <a:gd name="T43" fmla="*/ 18 h 23"/>
                        <a:gd name="T44" fmla="*/ 18 w 32"/>
                        <a:gd name="T45" fmla="*/ 17 h 23"/>
                        <a:gd name="T46" fmla="*/ 20 w 32"/>
                        <a:gd name="T47" fmla="*/ 19 h 23"/>
                        <a:gd name="T48" fmla="*/ 20 w 32"/>
                        <a:gd name="T49" fmla="*/ 20 h 23"/>
                        <a:gd name="T50" fmla="*/ 21 w 32"/>
                        <a:gd name="T51" fmla="*/ 22 h 23"/>
                        <a:gd name="T52" fmla="*/ 24 w 32"/>
                        <a:gd name="T53" fmla="*/ 23 h 23"/>
                        <a:gd name="T54" fmla="*/ 27 w 32"/>
                        <a:gd name="T55" fmla="*/ 22 h 23"/>
                        <a:gd name="T56" fmla="*/ 26 w 32"/>
                        <a:gd name="T57" fmla="*/ 21 h 23"/>
                        <a:gd name="T58" fmla="*/ 27 w 32"/>
                        <a:gd name="T59" fmla="*/ 18 h 23"/>
                        <a:gd name="T60" fmla="*/ 28 w 32"/>
                        <a:gd name="T61"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 h="23">
                          <a:moveTo>
                            <a:pt x="28" y="17"/>
                          </a:moveTo>
                          <a:lnTo>
                            <a:pt x="29" y="15"/>
                          </a:lnTo>
                          <a:lnTo>
                            <a:pt x="32" y="15"/>
                          </a:lnTo>
                          <a:lnTo>
                            <a:pt x="32" y="13"/>
                          </a:lnTo>
                          <a:lnTo>
                            <a:pt x="26" y="13"/>
                          </a:lnTo>
                          <a:lnTo>
                            <a:pt x="20" y="14"/>
                          </a:lnTo>
                          <a:lnTo>
                            <a:pt x="10" y="11"/>
                          </a:lnTo>
                          <a:lnTo>
                            <a:pt x="8" y="12"/>
                          </a:lnTo>
                          <a:lnTo>
                            <a:pt x="7" y="11"/>
                          </a:lnTo>
                          <a:lnTo>
                            <a:pt x="4" y="6"/>
                          </a:lnTo>
                          <a:lnTo>
                            <a:pt x="5" y="4"/>
                          </a:lnTo>
                          <a:lnTo>
                            <a:pt x="5" y="0"/>
                          </a:lnTo>
                          <a:lnTo>
                            <a:pt x="0" y="6"/>
                          </a:lnTo>
                          <a:lnTo>
                            <a:pt x="0" y="9"/>
                          </a:lnTo>
                          <a:lnTo>
                            <a:pt x="4" y="11"/>
                          </a:lnTo>
                          <a:lnTo>
                            <a:pt x="3" y="12"/>
                          </a:lnTo>
                          <a:lnTo>
                            <a:pt x="5" y="14"/>
                          </a:lnTo>
                          <a:lnTo>
                            <a:pt x="8" y="14"/>
                          </a:lnTo>
                          <a:lnTo>
                            <a:pt x="9" y="17"/>
                          </a:lnTo>
                          <a:lnTo>
                            <a:pt x="15" y="19"/>
                          </a:lnTo>
                          <a:lnTo>
                            <a:pt x="17" y="19"/>
                          </a:lnTo>
                          <a:lnTo>
                            <a:pt x="17" y="18"/>
                          </a:lnTo>
                          <a:lnTo>
                            <a:pt x="18" y="17"/>
                          </a:lnTo>
                          <a:lnTo>
                            <a:pt x="20" y="19"/>
                          </a:lnTo>
                          <a:lnTo>
                            <a:pt x="20" y="20"/>
                          </a:lnTo>
                          <a:lnTo>
                            <a:pt x="21" y="22"/>
                          </a:lnTo>
                          <a:lnTo>
                            <a:pt x="24" y="23"/>
                          </a:lnTo>
                          <a:lnTo>
                            <a:pt x="27" y="22"/>
                          </a:lnTo>
                          <a:lnTo>
                            <a:pt x="26" y="21"/>
                          </a:lnTo>
                          <a:lnTo>
                            <a:pt x="27" y="18"/>
                          </a:lnTo>
                          <a:lnTo>
                            <a:pt x="28" y="17"/>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61" name="Freeform 1140">
                      <a:extLst>
                        <a:ext uri="{FF2B5EF4-FFF2-40B4-BE49-F238E27FC236}">
                          <a16:creationId xmlns:a16="http://schemas.microsoft.com/office/drawing/2014/main" xmlns="" id="{86568F77-96E1-2440-A021-F3473D9FB6F3}"/>
                        </a:ext>
                      </a:extLst>
                    </p:cNvPr>
                    <p:cNvSpPr/>
                    <p:nvPr/>
                  </p:nvSpPr>
                  <p:spPr>
                    <a:xfrm>
                      <a:off x="2803525" y="3433763"/>
                      <a:ext cx="50800" cy="36513"/>
                    </a:xfrm>
                    <a:custGeom>
                      <a:avLst/>
                      <a:gdLst>
                        <a:gd name="T0" fmla="*/ 28 w 32"/>
                        <a:gd name="T1" fmla="*/ 17 h 23"/>
                        <a:gd name="T2" fmla="*/ 29 w 32"/>
                        <a:gd name="T3" fmla="*/ 15 h 23"/>
                        <a:gd name="T4" fmla="*/ 32 w 32"/>
                        <a:gd name="T5" fmla="*/ 15 h 23"/>
                        <a:gd name="T6" fmla="*/ 32 w 32"/>
                        <a:gd name="T7" fmla="*/ 13 h 23"/>
                        <a:gd name="T8" fmla="*/ 26 w 32"/>
                        <a:gd name="T9" fmla="*/ 13 h 23"/>
                        <a:gd name="T10" fmla="*/ 20 w 32"/>
                        <a:gd name="T11" fmla="*/ 14 h 23"/>
                        <a:gd name="T12" fmla="*/ 10 w 32"/>
                        <a:gd name="T13" fmla="*/ 11 h 23"/>
                        <a:gd name="T14" fmla="*/ 8 w 32"/>
                        <a:gd name="T15" fmla="*/ 12 h 23"/>
                        <a:gd name="T16" fmla="*/ 7 w 32"/>
                        <a:gd name="T17" fmla="*/ 11 h 23"/>
                        <a:gd name="T18" fmla="*/ 4 w 32"/>
                        <a:gd name="T19" fmla="*/ 6 h 23"/>
                        <a:gd name="T20" fmla="*/ 5 w 32"/>
                        <a:gd name="T21" fmla="*/ 4 h 23"/>
                        <a:gd name="T22" fmla="*/ 5 w 32"/>
                        <a:gd name="T23" fmla="*/ 0 h 23"/>
                        <a:gd name="T24" fmla="*/ 0 w 32"/>
                        <a:gd name="T25" fmla="*/ 6 h 23"/>
                        <a:gd name="T26" fmla="*/ 0 w 32"/>
                        <a:gd name="T27" fmla="*/ 9 h 23"/>
                        <a:gd name="T28" fmla="*/ 4 w 32"/>
                        <a:gd name="T29" fmla="*/ 11 h 23"/>
                        <a:gd name="T30" fmla="*/ 3 w 32"/>
                        <a:gd name="T31" fmla="*/ 12 h 23"/>
                        <a:gd name="T32" fmla="*/ 5 w 32"/>
                        <a:gd name="T33" fmla="*/ 14 h 23"/>
                        <a:gd name="T34" fmla="*/ 8 w 32"/>
                        <a:gd name="T35" fmla="*/ 14 h 23"/>
                        <a:gd name="T36" fmla="*/ 9 w 32"/>
                        <a:gd name="T37" fmla="*/ 17 h 23"/>
                        <a:gd name="T38" fmla="*/ 15 w 32"/>
                        <a:gd name="T39" fmla="*/ 19 h 23"/>
                        <a:gd name="T40" fmla="*/ 17 w 32"/>
                        <a:gd name="T41" fmla="*/ 19 h 23"/>
                        <a:gd name="T42" fmla="*/ 17 w 32"/>
                        <a:gd name="T43" fmla="*/ 18 h 23"/>
                        <a:gd name="T44" fmla="*/ 18 w 32"/>
                        <a:gd name="T45" fmla="*/ 17 h 23"/>
                        <a:gd name="T46" fmla="*/ 20 w 32"/>
                        <a:gd name="T47" fmla="*/ 19 h 23"/>
                        <a:gd name="T48" fmla="*/ 20 w 32"/>
                        <a:gd name="T49" fmla="*/ 20 h 23"/>
                        <a:gd name="T50" fmla="*/ 21 w 32"/>
                        <a:gd name="T51" fmla="*/ 22 h 23"/>
                        <a:gd name="T52" fmla="*/ 24 w 32"/>
                        <a:gd name="T53" fmla="*/ 23 h 23"/>
                        <a:gd name="T54" fmla="*/ 27 w 32"/>
                        <a:gd name="T55" fmla="*/ 22 h 23"/>
                        <a:gd name="T56" fmla="*/ 26 w 32"/>
                        <a:gd name="T57" fmla="*/ 21 h 23"/>
                        <a:gd name="T58" fmla="*/ 27 w 32"/>
                        <a:gd name="T59" fmla="*/ 18 h 23"/>
                        <a:gd name="T60" fmla="*/ 28 w 32"/>
                        <a:gd name="T61"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 h="23">
                          <a:moveTo>
                            <a:pt x="28" y="17"/>
                          </a:moveTo>
                          <a:lnTo>
                            <a:pt x="29" y="15"/>
                          </a:lnTo>
                          <a:lnTo>
                            <a:pt x="32" y="15"/>
                          </a:lnTo>
                          <a:lnTo>
                            <a:pt x="32" y="13"/>
                          </a:lnTo>
                          <a:lnTo>
                            <a:pt x="26" y="13"/>
                          </a:lnTo>
                          <a:lnTo>
                            <a:pt x="20" y="14"/>
                          </a:lnTo>
                          <a:lnTo>
                            <a:pt x="10" y="11"/>
                          </a:lnTo>
                          <a:lnTo>
                            <a:pt x="8" y="12"/>
                          </a:lnTo>
                          <a:lnTo>
                            <a:pt x="7" y="11"/>
                          </a:lnTo>
                          <a:lnTo>
                            <a:pt x="4" y="6"/>
                          </a:lnTo>
                          <a:lnTo>
                            <a:pt x="5" y="4"/>
                          </a:lnTo>
                          <a:lnTo>
                            <a:pt x="5" y="0"/>
                          </a:lnTo>
                          <a:lnTo>
                            <a:pt x="0" y="6"/>
                          </a:lnTo>
                          <a:lnTo>
                            <a:pt x="0" y="9"/>
                          </a:lnTo>
                          <a:lnTo>
                            <a:pt x="4" y="11"/>
                          </a:lnTo>
                          <a:lnTo>
                            <a:pt x="3" y="12"/>
                          </a:lnTo>
                          <a:lnTo>
                            <a:pt x="5" y="14"/>
                          </a:lnTo>
                          <a:lnTo>
                            <a:pt x="8" y="14"/>
                          </a:lnTo>
                          <a:lnTo>
                            <a:pt x="9" y="17"/>
                          </a:lnTo>
                          <a:lnTo>
                            <a:pt x="15" y="19"/>
                          </a:lnTo>
                          <a:lnTo>
                            <a:pt x="17" y="19"/>
                          </a:lnTo>
                          <a:lnTo>
                            <a:pt x="17" y="18"/>
                          </a:lnTo>
                          <a:lnTo>
                            <a:pt x="18" y="17"/>
                          </a:lnTo>
                          <a:lnTo>
                            <a:pt x="20" y="19"/>
                          </a:lnTo>
                          <a:lnTo>
                            <a:pt x="20" y="20"/>
                          </a:lnTo>
                          <a:lnTo>
                            <a:pt x="21" y="22"/>
                          </a:lnTo>
                          <a:lnTo>
                            <a:pt x="24" y="23"/>
                          </a:lnTo>
                          <a:lnTo>
                            <a:pt x="27" y="22"/>
                          </a:lnTo>
                          <a:lnTo>
                            <a:pt x="26" y="21"/>
                          </a:lnTo>
                          <a:lnTo>
                            <a:pt x="27" y="18"/>
                          </a:lnTo>
                          <a:lnTo>
                            <a:pt x="28" y="17"/>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62" name="Rectangle 1141">
                      <a:extLst>
                        <a:ext uri="{FF2B5EF4-FFF2-40B4-BE49-F238E27FC236}">
                          <a16:creationId xmlns:a16="http://schemas.microsoft.com/office/drawing/2014/main" xmlns="" id="{902E7D39-9A2F-7349-A6CD-2FF3D438FD3B}"/>
                        </a:ext>
                      </a:extLst>
                    </p:cNvPr>
                    <p:cNvSpPr>
                      <a:spLocks noChangeArrowheads="1"/>
                    </p:cNvSpPr>
                    <p:nvPr/>
                  </p:nvSpPr>
                  <p:spPr>
                    <a:xfrm>
                      <a:off x="2992438" y="3205163"/>
                      <a:ext cx="1588" cy="1588"/>
                    </a:xfrm>
                    <a:prstGeom prst="rect">
                      <a:avLst/>
                    </a:prstGeom>
                    <a:grpFill/>
                    <a:ln w="3175">
                      <a:solidFill>
                        <a:schemeClr val="tx1"/>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163" name="Freeform 1142">
                      <a:extLst>
                        <a:ext uri="{FF2B5EF4-FFF2-40B4-BE49-F238E27FC236}">
                          <a16:creationId xmlns:a16="http://schemas.microsoft.com/office/drawing/2014/main" xmlns="" id="{8F5406D2-BFBA-F94F-BE88-728806E83F5B}"/>
                        </a:ext>
                      </a:extLst>
                    </p:cNvPr>
                    <p:cNvSpPr/>
                    <p:nvPr/>
                  </p:nvSpPr>
                  <p:spPr>
                    <a:xfrm>
                      <a:off x="2992438" y="3205163"/>
                      <a:ext cx="0" cy="1588"/>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lnTo>
                            <a:pt x="0" y="1"/>
                          </a:lnTo>
                          <a:lnTo>
                            <a:pt x="0" y="1"/>
                          </a:lnTo>
                          <a:lnTo>
                            <a:pt x="0" y="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64" name="Freeform 1143">
                      <a:extLst>
                        <a:ext uri="{FF2B5EF4-FFF2-40B4-BE49-F238E27FC236}">
                          <a16:creationId xmlns:a16="http://schemas.microsoft.com/office/drawing/2014/main" xmlns="" id="{88D0B70D-109F-C044-8677-1579F6F2FB4E}"/>
                        </a:ext>
                      </a:extLst>
                    </p:cNvPr>
                    <p:cNvSpPr/>
                    <p:nvPr/>
                  </p:nvSpPr>
                  <p:spPr>
                    <a:xfrm>
                      <a:off x="1076325" y="2266951"/>
                      <a:ext cx="1922463" cy="1330325"/>
                    </a:xfrm>
                    <a:custGeom>
                      <a:avLst/>
                      <a:gdLst>
                        <a:gd name="T0" fmla="*/ 1059 w 1211"/>
                        <a:gd name="T1" fmla="*/ 669 h 838"/>
                        <a:gd name="T2" fmla="*/ 1087 w 1211"/>
                        <a:gd name="T3" fmla="*/ 699 h 838"/>
                        <a:gd name="T4" fmla="*/ 1122 w 1211"/>
                        <a:gd name="T5" fmla="*/ 760 h 838"/>
                        <a:gd name="T6" fmla="*/ 1080 w 1211"/>
                        <a:gd name="T7" fmla="*/ 801 h 838"/>
                        <a:gd name="T8" fmla="*/ 1086 w 1211"/>
                        <a:gd name="T9" fmla="*/ 762 h 838"/>
                        <a:gd name="T10" fmla="*/ 996 w 1211"/>
                        <a:gd name="T11" fmla="*/ 771 h 838"/>
                        <a:gd name="T12" fmla="*/ 830 w 1211"/>
                        <a:gd name="T13" fmla="*/ 836 h 838"/>
                        <a:gd name="T14" fmla="*/ 851 w 1211"/>
                        <a:gd name="T15" fmla="*/ 782 h 838"/>
                        <a:gd name="T16" fmla="*/ 827 w 1211"/>
                        <a:gd name="T17" fmla="*/ 755 h 838"/>
                        <a:gd name="T18" fmla="*/ 750 w 1211"/>
                        <a:gd name="T19" fmla="*/ 695 h 838"/>
                        <a:gd name="T20" fmla="*/ 670 w 1211"/>
                        <a:gd name="T21" fmla="*/ 704 h 838"/>
                        <a:gd name="T22" fmla="*/ 248 w 1211"/>
                        <a:gd name="T23" fmla="*/ 686 h 838"/>
                        <a:gd name="T24" fmla="*/ 217 w 1211"/>
                        <a:gd name="T25" fmla="*/ 661 h 838"/>
                        <a:gd name="T26" fmla="*/ 194 w 1211"/>
                        <a:gd name="T27" fmla="*/ 640 h 838"/>
                        <a:gd name="T28" fmla="*/ 169 w 1211"/>
                        <a:gd name="T29" fmla="*/ 594 h 838"/>
                        <a:gd name="T30" fmla="*/ 156 w 1211"/>
                        <a:gd name="T31" fmla="*/ 534 h 838"/>
                        <a:gd name="T32" fmla="*/ 62 w 1211"/>
                        <a:gd name="T33" fmla="*/ 446 h 838"/>
                        <a:gd name="T34" fmla="*/ 38 w 1211"/>
                        <a:gd name="T35" fmla="*/ 118 h 838"/>
                        <a:gd name="T36" fmla="*/ 93 w 1211"/>
                        <a:gd name="T37" fmla="*/ 121 h 838"/>
                        <a:gd name="T38" fmla="*/ 160 w 1211"/>
                        <a:gd name="T39" fmla="*/ 75 h 838"/>
                        <a:gd name="T40" fmla="*/ 140 w 1211"/>
                        <a:gd name="T41" fmla="*/ 107 h 838"/>
                        <a:gd name="T42" fmla="*/ 212 w 1211"/>
                        <a:gd name="T43" fmla="*/ 110 h 838"/>
                        <a:gd name="T44" fmla="*/ 232 w 1211"/>
                        <a:gd name="T45" fmla="*/ 82 h 838"/>
                        <a:gd name="T46" fmla="*/ 307 w 1211"/>
                        <a:gd name="T47" fmla="*/ 114 h 838"/>
                        <a:gd name="T48" fmla="*/ 376 w 1211"/>
                        <a:gd name="T49" fmla="*/ 153 h 838"/>
                        <a:gd name="T50" fmla="*/ 419 w 1211"/>
                        <a:gd name="T51" fmla="*/ 173 h 838"/>
                        <a:gd name="T52" fmla="*/ 461 w 1211"/>
                        <a:gd name="T53" fmla="*/ 186 h 838"/>
                        <a:gd name="T54" fmla="*/ 479 w 1211"/>
                        <a:gd name="T55" fmla="*/ 159 h 838"/>
                        <a:gd name="T56" fmla="*/ 473 w 1211"/>
                        <a:gd name="T57" fmla="*/ 149 h 838"/>
                        <a:gd name="T58" fmla="*/ 502 w 1211"/>
                        <a:gd name="T59" fmla="*/ 135 h 838"/>
                        <a:gd name="T60" fmla="*/ 553 w 1211"/>
                        <a:gd name="T61" fmla="*/ 173 h 838"/>
                        <a:gd name="T62" fmla="*/ 620 w 1211"/>
                        <a:gd name="T63" fmla="*/ 168 h 838"/>
                        <a:gd name="T64" fmla="*/ 630 w 1211"/>
                        <a:gd name="T65" fmla="*/ 154 h 838"/>
                        <a:gd name="T66" fmla="*/ 648 w 1211"/>
                        <a:gd name="T67" fmla="*/ 162 h 838"/>
                        <a:gd name="T68" fmla="*/ 667 w 1211"/>
                        <a:gd name="T69" fmla="*/ 117 h 838"/>
                        <a:gd name="T70" fmla="*/ 632 w 1211"/>
                        <a:gd name="T71" fmla="*/ 44 h 838"/>
                        <a:gd name="T72" fmla="*/ 680 w 1211"/>
                        <a:gd name="T73" fmla="*/ 30 h 838"/>
                        <a:gd name="T74" fmla="*/ 690 w 1211"/>
                        <a:gd name="T75" fmla="*/ 99 h 838"/>
                        <a:gd name="T76" fmla="*/ 737 w 1211"/>
                        <a:gd name="T77" fmla="*/ 115 h 838"/>
                        <a:gd name="T78" fmla="*/ 797 w 1211"/>
                        <a:gd name="T79" fmla="*/ 134 h 838"/>
                        <a:gd name="T80" fmla="*/ 834 w 1211"/>
                        <a:gd name="T81" fmla="*/ 115 h 838"/>
                        <a:gd name="T82" fmla="*/ 846 w 1211"/>
                        <a:gd name="T83" fmla="*/ 194 h 838"/>
                        <a:gd name="T84" fmla="*/ 782 w 1211"/>
                        <a:gd name="T85" fmla="*/ 219 h 838"/>
                        <a:gd name="T86" fmla="*/ 767 w 1211"/>
                        <a:gd name="T87" fmla="*/ 264 h 838"/>
                        <a:gd name="T88" fmla="*/ 714 w 1211"/>
                        <a:gd name="T89" fmla="*/ 320 h 838"/>
                        <a:gd name="T90" fmla="*/ 700 w 1211"/>
                        <a:gd name="T91" fmla="*/ 314 h 838"/>
                        <a:gd name="T92" fmla="*/ 673 w 1211"/>
                        <a:gd name="T93" fmla="*/ 369 h 838"/>
                        <a:gd name="T94" fmla="*/ 688 w 1211"/>
                        <a:gd name="T95" fmla="*/ 494 h 838"/>
                        <a:gd name="T96" fmla="*/ 823 w 1211"/>
                        <a:gd name="T97" fmla="*/ 553 h 838"/>
                        <a:gd name="T98" fmla="*/ 869 w 1211"/>
                        <a:gd name="T99" fmla="*/ 641 h 838"/>
                        <a:gd name="T100" fmla="*/ 869 w 1211"/>
                        <a:gd name="T101" fmla="*/ 568 h 838"/>
                        <a:gd name="T102" fmla="*/ 901 w 1211"/>
                        <a:gd name="T103" fmla="*/ 434 h 838"/>
                        <a:gd name="T104" fmla="*/ 896 w 1211"/>
                        <a:gd name="T105" fmla="*/ 376 h 838"/>
                        <a:gd name="T106" fmla="*/ 967 w 1211"/>
                        <a:gd name="T107" fmla="*/ 372 h 838"/>
                        <a:gd name="T108" fmla="*/ 1005 w 1211"/>
                        <a:gd name="T109" fmla="*/ 400 h 838"/>
                        <a:gd name="T110" fmla="*/ 1014 w 1211"/>
                        <a:gd name="T111" fmla="*/ 449 h 838"/>
                        <a:gd name="T112" fmla="*/ 1041 w 1211"/>
                        <a:gd name="T113" fmla="*/ 473 h 838"/>
                        <a:gd name="T114" fmla="*/ 1087 w 1211"/>
                        <a:gd name="T115" fmla="*/ 424 h 838"/>
                        <a:gd name="T116" fmla="*/ 1107 w 1211"/>
                        <a:gd name="T117" fmla="*/ 458 h 838"/>
                        <a:gd name="T118" fmla="*/ 1122 w 1211"/>
                        <a:gd name="T119" fmla="*/ 495 h 838"/>
                        <a:gd name="T120" fmla="*/ 1143 w 1211"/>
                        <a:gd name="T121" fmla="*/ 549 h 838"/>
                        <a:gd name="T122" fmla="*/ 1158 w 1211"/>
                        <a:gd name="T123" fmla="*/ 579 h 838"/>
                        <a:gd name="T124" fmla="*/ 1191 w 1211"/>
                        <a:gd name="T125" fmla="*/ 589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1" h="838">
                          <a:moveTo>
                            <a:pt x="1207" y="621"/>
                          </a:moveTo>
                          <a:lnTo>
                            <a:pt x="1211" y="624"/>
                          </a:lnTo>
                          <a:lnTo>
                            <a:pt x="1206" y="631"/>
                          </a:lnTo>
                          <a:lnTo>
                            <a:pt x="1201" y="634"/>
                          </a:lnTo>
                          <a:lnTo>
                            <a:pt x="1197" y="639"/>
                          </a:lnTo>
                          <a:lnTo>
                            <a:pt x="1194" y="639"/>
                          </a:lnTo>
                          <a:lnTo>
                            <a:pt x="1193" y="641"/>
                          </a:lnTo>
                          <a:lnTo>
                            <a:pt x="1184" y="640"/>
                          </a:lnTo>
                          <a:lnTo>
                            <a:pt x="1172" y="644"/>
                          </a:lnTo>
                          <a:lnTo>
                            <a:pt x="1169" y="646"/>
                          </a:lnTo>
                          <a:lnTo>
                            <a:pt x="1166" y="650"/>
                          </a:lnTo>
                          <a:lnTo>
                            <a:pt x="1165" y="650"/>
                          </a:lnTo>
                          <a:lnTo>
                            <a:pt x="1157" y="661"/>
                          </a:lnTo>
                          <a:lnTo>
                            <a:pt x="1154" y="662"/>
                          </a:lnTo>
                          <a:lnTo>
                            <a:pt x="1151" y="666"/>
                          </a:lnTo>
                          <a:lnTo>
                            <a:pt x="1149" y="668"/>
                          </a:lnTo>
                          <a:lnTo>
                            <a:pt x="1147" y="668"/>
                          </a:lnTo>
                          <a:lnTo>
                            <a:pt x="1146" y="666"/>
                          </a:lnTo>
                          <a:lnTo>
                            <a:pt x="1147" y="663"/>
                          </a:lnTo>
                          <a:lnTo>
                            <a:pt x="1146" y="664"/>
                          </a:lnTo>
                          <a:lnTo>
                            <a:pt x="1144" y="667"/>
                          </a:lnTo>
                          <a:lnTo>
                            <a:pt x="1127" y="671"/>
                          </a:lnTo>
                          <a:lnTo>
                            <a:pt x="1125" y="670"/>
                          </a:lnTo>
                          <a:lnTo>
                            <a:pt x="1125" y="669"/>
                          </a:lnTo>
                          <a:lnTo>
                            <a:pt x="1123" y="668"/>
                          </a:lnTo>
                          <a:lnTo>
                            <a:pt x="1107" y="667"/>
                          </a:lnTo>
                          <a:lnTo>
                            <a:pt x="1103" y="668"/>
                          </a:lnTo>
                          <a:lnTo>
                            <a:pt x="1086" y="666"/>
                          </a:lnTo>
                          <a:lnTo>
                            <a:pt x="1079" y="668"/>
                          </a:lnTo>
                          <a:lnTo>
                            <a:pt x="1073" y="667"/>
                          </a:lnTo>
                          <a:lnTo>
                            <a:pt x="1069" y="667"/>
                          </a:lnTo>
                          <a:lnTo>
                            <a:pt x="1065" y="667"/>
                          </a:lnTo>
                          <a:lnTo>
                            <a:pt x="1063" y="668"/>
                          </a:lnTo>
                          <a:lnTo>
                            <a:pt x="1060" y="668"/>
                          </a:lnTo>
                          <a:lnTo>
                            <a:pt x="1059" y="669"/>
                          </a:lnTo>
                          <a:lnTo>
                            <a:pt x="1058" y="670"/>
                          </a:lnTo>
                          <a:lnTo>
                            <a:pt x="1056" y="670"/>
                          </a:lnTo>
                          <a:lnTo>
                            <a:pt x="1055" y="671"/>
                          </a:lnTo>
                          <a:lnTo>
                            <a:pt x="1053" y="672"/>
                          </a:lnTo>
                          <a:lnTo>
                            <a:pt x="1049" y="677"/>
                          </a:lnTo>
                          <a:lnTo>
                            <a:pt x="1046" y="687"/>
                          </a:lnTo>
                          <a:lnTo>
                            <a:pt x="1045" y="687"/>
                          </a:lnTo>
                          <a:lnTo>
                            <a:pt x="1035" y="688"/>
                          </a:lnTo>
                          <a:lnTo>
                            <a:pt x="1032" y="691"/>
                          </a:lnTo>
                          <a:lnTo>
                            <a:pt x="1031" y="691"/>
                          </a:lnTo>
                          <a:lnTo>
                            <a:pt x="1031" y="692"/>
                          </a:lnTo>
                          <a:lnTo>
                            <a:pt x="1026" y="697"/>
                          </a:lnTo>
                          <a:lnTo>
                            <a:pt x="1023" y="698"/>
                          </a:lnTo>
                          <a:lnTo>
                            <a:pt x="1016" y="710"/>
                          </a:lnTo>
                          <a:lnTo>
                            <a:pt x="1013" y="712"/>
                          </a:lnTo>
                          <a:lnTo>
                            <a:pt x="1010" y="712"/>
                          </a:lnTo>
                          <a:lnTo>
                            <a:pt x="1011" y="717"/>
                          </a:lnTo>
                          <a:lnTo>
                            <a:pt x="1005" y="727"/>
                          </a:lnTo>
                          <a:lnTo>
                            <a:pt x="1004" y="727"/>
                          </a:lnTo>
                          <a:lnTo>
                            <a:pt x="991" y="740"/>
                          </a:lnTo>
                          <a:lnTo>
                            <a:pt x="991" y="740"/>
                          </a:lnTo>
                          <a:lnTo>
                            <a:pt x="995" y="739"/>
                          </a:lnTo>
                          <a:lnTo>
                            <a:pt x="997" y="738"/>
                          </a:lnTo>
                          <a:lnTo>
                            <a:pt x="998" y="737"/>
                          </a:lnTo>
                          <a:lnTo>
                            <a:pt x="999" y="736"/>
                          </a:lnTo>
                          <a:lnTo>
                            <a:pt x="1023" y="708"/>
                          </a:lnTo>
                          <a:lnTo>
                            <a:pt x="1026" y="707"/>
                          </a:lnTo>
                          <a:lnTo>
                            <a:pt x="1028" y="705"/>
                          </a:lnTo>
                          <a:lnTo>
                            <a:pt x="1056" y="691"/>
                          </a:lnTo>
                          <a:lnTo>
                            <a:pt x="1070" y="689"/>
                          </a:lnTo>
                          <a:lnTo>
                            <a:pt x="1077" y="690"/>
                          </a:lnTo>
                          <a:lnTo>
                            <a:pt x="1088" y="695"/>
                          </a:lnTo>
                          <a:lnTo>
                            <a:pt x="1090" y="699"/>
                          </a:lnTo>
                          <a:lnTo>
                            <a:pt x="1088" y="698"/>
                          </a:lnTo>
                          <a:lnTo>
                            <a:pt x="1087" y="699"/>
                          </a:lnTo>
                          <a:lnTo>
                            <a:pt x="1089" y="701"/>
                          </a:lnTo>
                          <a:lnTo>
                            <a:pt x="1089" y="705"/>
                          </a:lnTo>
                          <a:lnTo>
                            <a:pt x="1075" y="715"/>
                          </a:lnTo>
                          <a:lnTo>
                            <a:pt x="1071" y="714"/>
                          </a:lnTo>
                          <a:lnTo>
                            <a:pt x="1067" y="712"/>
                          </a:lnTo>
                          <a:lnTo>
                            <a:pt x="1057" y="715"/>
                          </a:lnTo>
                          <a:lnTo>
                            <a:pt x="1056" y="716"/>
                          </a:lnTo>
                          <a:lnTo>
                            <a:pt x="1060" y="715"/>
                          </a:lnTo>
                          <a:lnTo>
                            <a:pt x="1067" y="718"/>
                          </a:lnTo>
                          <a:lnTo>
                            <a:pt x="1068" y="721"/>
                          </a:lnTo>
                          <a:lnTo>
                            <a:pt x="1069" y="722"/>
                          </a:lnTo>
                          <a:lnTo>
                            <a:pt x="1077" y="718"/>
                          </a:lnTo>
                          <a:lnTo>
                            <a:pt x="1078" y="719"/>
                          </a:lnTo>
                          <a:lnTo>
                            <a:pt x="1078" y="720"/>
                          </a:lnTo>
                          <a:lnTo>
                            <a:pt x="1080" y="720"/>
                          </a:lnTo>
                          <a:lnTo>
                            <a:pt x="1082" y="721"/>
                          </a:lnTo>
                          <a:lnTo>
                            <a:pt x="1081" y="724"/>
                          </a:lnTo>
                          <a:lnTo>
                            <a:pt x="1079" y="730"/>
                          </a:lnTo>
                          <a:lnTo>
                            <a:pt x="1075" y="734"/>
                          </a:lnTo>
                          <a:lnTo>
                            <a:pt x="1075" y="735"/>
                          </a:lnTo>
                          <a:lnTo>
                            <a:pt x="1077" y="735"/>
                          </a:lnTo>
                          <a:lnTo>
                            <a:pt x="1081" y="735"/>
                          </a:lnTo>
                          <a:lnTo>
                            <a:pt x="1080" y="741"/>
                          </a:lnTo>
                          <a:lnTo>
                            <a:pt x="1084" y="749"/>
                          </a:lnTo>
                          <a:lnTo>
                            <a:pt x="1086" y="751"/>
                          </a:lnTo>
                          <a:lnTo>
                            <a:pt x="1085" y="752"/>
                          </a:lnTo>
                          <a:lnTo>
                            <a:pt x="1090" y="753"/>
                          </a:lnTo>
                          <a:lnTo>
                            <a:pt x="1095" y="755"/>
                          </a:lnTo>
                          <a:lnTo>
                            <a:pt x="1096" y="756"/>
                          </a:lnTo>
                          <a:lnTo>
                            <a:pt x="1094" y="757"/>
                          </a:lnTo>
                          <a:lnTo>
                            <a:pt x="1094" y="759"/>
                          </a:lnTo>
                          <a:lnTo>
                            <a:pt x="1110" y="763"/>
                          </a:lnTo>
                          <a:lnTo>
                            <a:pt x="1111" y="764"/>
                          </a:lnTo>
                          <a:lnTo>
                            <a:pt x="1117" y="764"/>
                          </a:lnTo>
                          <a:lnTo>
                            <a:pt x="1122" y="760"/>
                          </a:lnTo>
                          <a:lnTo>
                            <a:pt x="1123" y="763"/>
                          </a:lnTo>
                          <a:lnTo>
                            <a:pt x="1123" y="765"/>
                          </a:lnTo>
                          <a:lnTo>
                            <a:pt x="1124" y="764"/>
                          </a:lnTo>
                          <a:lnTo>
                            <a:pt x="1127" y="765"/>
                          </a:lnTo>
                          <a:lnTo>
                            <a:pt x="1129" y="764"/>
                          </a:lnTo>
                          <a:lnTo>
                            <a:pt x="1132" y="768"/>
                          </a:lnTo>
                          <a:lnTo>
                            <a:pt x="1130" y="769"/>
                          </a:lnTo>
                          <a:lnTo>
                            <a:pt x="1130" y="770"/>
                          </a:lnTo>
                          <a:lnTo>
                            <a:pt x="1134" y="771"/>
                          </a:lnTo>
                          <a:lnTo>
                            <a:pt x="1135" y="771"/>
                          </a:lnTo>
                          <a:lnTo>
                            <a:pt x="1134" y="773"/>
                          </a:lnTo>
                          <a:lnTo>
                            <a:pt x="1131" y="772"/>
                          </a:lnTo>
                          <a:lnTo>
                            <a:pt x="1129" y="774"/>
                          </a:lnTo>
                          <a:lnTo>
                            <a:pt x="1127" y="773"/>
                          </a:lnTo>
                          <a:lnTo>
                            <a:pt x="1116" y="779"/>
                          </a:lnTo>
                          <a:lnTo>
                            <a:pt x="1115" y="779"/>
                          </a:lnTo>
                          <a:lnTo>
                            <a:pt x="1114" y="781"/>
                          </a:lnTo>
                          <a:lnTo>
                            <a:pt x="1112" y="781"/>
                          </a:lnTo>
                          <a:lnTo>
                            <a:pt x="1109" y="783"/>
                          </a:lnTo>
                          <a:lnTo>
                            <a:pt x="1106" y="783"/>
                          </a:lnTo>
                          <a:lnTo>
                            <a:pt x="1106" y="783"/>
                          </a:lnTo>
                          <a:lnTo>
                            <a:pt x="1102" y="785"/>
                          </a:lnTo>
                          <a:lnTo>
                            <a:pt x="1099" y="783"/>
                          </a:lnTo>
                          <a:lnTo>
                            <a:pt x="1099" y="787"/>
                          </a:lnTo>
                          <a:lnTo>
                            <a:pt x="1099" y="788"/>
                          </a:lnTo>
                          <a:lnTo>
                            <a:pt x="1096" y="788"/>
                          </a:lnTo>
                          <a:lnTo>
                            <a:pt x="1094" y="786"/>
                          </a:lnTo>
                          <a:lnTo>
                            <a:pt x="1094" y="785"/>
                          </a:lnTo>
                          <a:lnTo>
                            <a:pt x="1092" y="788"/>
                          </a:lnTo>
                          <a:lnTo>
                            <a:pt x="1091" y="786"/>
                          </a:lnTo>
                          <a:lnTo>
                            <a:pt x="1090" y="788"/>
                          </a:lnTo>
                          <a:lnTo>
                            <a:pt x="1089" y="792"/>
                          </a:lnTo>
                          <a:lnTo>
                            <a:pt x="1087" y="794"/>
                          </a:lnTo>
                          <a:lnTo>
                            <a:pt x="1082" y="800"/>
                          </a:lnTo>
                          <a:lnTo>
                            <a:pt x="1080" y="801"/>
                          </a:lnTo>
                          <a:lnTo>
                            <a:pt x="1078" y="804"/>
                          </a:lnTo>
                          <a:lnTo>
                            <a:pt x="1076" y="803"/>
                          </a:lnTo>
                          <a:lnTo>
                            <a:pt x="1075" y="804"/>
                          </a:lnTo>
                          <a:lnTo>
                            <a:pt x="1074" y="807"/>
                          </a:lnTo>
                          <a:lnTo>
                            <a:pt x="1073" y="808"/>
                          </a:lnTo>
                          <a:lnTo>
                            <a:pt x="1072" y="808"/>
                          </a:lnTo>
                          <a:lnTo>
                            <a:pt x="1069" y="807"/>
                          </a:lnTo>
                          <a:lnTo>
                            <a:pt x="1068" y="803"/>
                          </a:lnTo>
                          <a:lnTo>
                            <a:pt x="1066" y="802"/>
                          </a:lnTo>
                          <a:lnTo>
                            <a:pt x="1064" y="801"/>
                          </a:lnTo>
                          <a:lnTo>
                            <a:pt x="1062" y="794"/>
                          </a:lnTo>
                          <a:lnTo>
                            <a:pt x="1063" y="791"/>
                          </a:lnTo>
                          <a:lnTo>
                            <a:pt x="1066" y="786"/>
                          </a:lnTo>
                          <a:lnTo>
                            <a:pt x="1065" y="787"/>
                          </a:lnTo>
                          <a:lnTo>
                            <a:pt x="1062" y="789"/>
                          </a:lnTo>
                          <a:lnTo>
                            <a:pt x="1063" y="787"/>
                          </a:lnTo>
                          <a:lnTo>
                            <a:pt x="1067" y="784"/>
                          </a:lnTo>
                          <a:lnTo>
                            <a:pt x="1069" y="785"/>
                          </a:lnTo>
                          <a:lnTo>
                            <a:pt x="1071" y="783"/>
                          </a:lnTo>
                          <a:lnTo>
                            <a:pt x="1071" y="781"/>
                          </a:lnTo>
                          <a:lnTo>
                            <a:pt x="1087" y="772"/>
                          </a:lnTo>
                          <a:lnTo>
                            <a:pt x="1088" y="773"/>
                          </a:lnTo>
                          <a:lnTo>
                            <a:pt x="1088" y="775"/>
                          </a:lnTo>
                          <a:lnTo>
                            <a:pt x="1090" y="776"/>
                          </a:lnTo>
                          <a:lnTo>
                            <a:pt x="1093" y="773"/>
                          </a:lnTo>
                          <a:lnTo>
                            <a:pt x="1096" y="772"/>
                          </a:lnTo>
                          <a:lnTo>
                            <a:pt x="1102" y="771"/>
                          </a:lnTo>
                          <a:lnTo>
                            <a:pt x="1102" y="770"/>
                          </a:lnTo>
                          <a:lnTo>
                            <a:pt x="1094" y="770"/>
                          </a:lnTo>
                          <a:lnTo>
                            <a:pt x="1088" y="769"/>
                          </a:lnTo>
                          <a:lnTo>
                            <a:pt x="1084" y="771"/>
                          </a:lnTo>
                          <a:lnTo>
                            <a:pt x="1082" y="771"/>
                          </a:lnTo>
                          <a:lnTo>
                            <a:pt x="1081" y="768"/>
                          </a:lnTo>
                          <a:lnTo>
                            <a:pt x="1088" y="761"/>
                          </a:lnTo>
                          <a:lnTo>
                            <a:pt x="1086" y="762"/>
                          </a:lnTo>
                          <a:lnTo>
                            <a:pt x="1085" y="760"/>
                          </a:lnTo>
                          <a:lnTo>
                            <a:pt x="1083" y="764"/>
                          </a:lnTo>
                          <a:lnTo>
                            <a:pt x="1080" y="765"/>
                          </a:lnTo>
                          <a:lnTo>
                            <a:pt x="1069" y="772"/>
                          </a:lnTo>
                          <a:lnTo>
                            <a:pt x="1066" y="773"/>
                          </a:lnTo>
                          <a:lnTo>
                            <a:pt x="1064" y="772"/>
                          </a:lnTo>
                          <a:lnTo>
                            <a:pt x="1060" y="775"/>
                          </a:lnTo>
                          <a:lnTo>
                            <a:pt x="1053" y="776"/>
                          </a:lnTo>
                          <a:lnTo>
                            <a:pt x="1052" y="775"/>
                          </a:lnTo>
                          <a:lnTo>
                            <a:pt x="1049" y="774"/>
                          </a:lnTo>
                          <a:lnTo>
                            <a:pt x="1049" y="775"/>
                          </a:lnTo>
                          <a:lnTo>
                            <a:pt x="1048" y="775"/>
                          </a:lnTo>
                          <a:lnTo>
                            <a:pt x="1045" y="775"/>
                          </a:lnTo>
                          <a:lnTo>
                            <a:pt x="1043" y="773"/>
                          </a:lnTo>
                          <a:lnTo>
                            <a:pt x="1042" y="771"/>
                          </a:lnTo>
                          <a:lnTo>
                            <a:pt x="1042" y="767"/>
                          </a:lnTo>
                          <a:lnTo>
                            <a:pt x="1038" y="765"/>
                          </a:lnTo>
                          <a:lnTo>
                            <a:pt x="1038" y="737"/>
                          </a:lnTo>
                          <a:lnTo>
                            <a:pt x="1031" y="730"/>
                          </a:lnTo>
                          <a:lnTo>
                            <a:pt x="1030" y="730"/>
                          </a:lnTo>
                          <a:lnTo>
                            <a:pt x="1028" y="733"/>
                          </a:lnTo>
                          <a:lnTo>
                            <a:pt x="1023" y="734"/>
                          </a:lnTo>
                          <a:lnTo>
                            <a:pt x="1020" y="733"/>
                          </a:lnTo>
                          <a:lnTo>
                            <a:pt x="1019" y="730"/>
                          </a:lnTo>
                          <a:lnTo>
                            <a:pt x="1017" y="729"/>
                          </a:lnTo>
                          <a:lnTo>
                            <a:pt x="1015" y="729"/>
                          </a:lnTo>
                          <a:lnTo>
                            <a:pt x="1014" y="730"/>
                          </a:lnTo>
                          <a:lnTo>
                            <a:pt x="1002" y="756"/>
                          </a:lnTo>
                          <a:lnTo>
                            <a:pt x="1001" y="765"/>
                          </a:lnTo>
                          <a:lnTo>
                            <a:pt x="998" y="769"/>
                          </a:lnTo>
                          <a:lnTo>
                            <a:pt x="998" y="770"/>
                          </a:lnTo>
                          <a:lnTo>
                            <a:pt x="998" y="771"/>
                          </a:lnTo>
                          <a:lnTo>
                            <a:pt x="998" y="772"/>
                          </a:lnTo>
                          <a:lnTo>
                            <a:pt x="996" y="771"/>
                          </a:lnTo>
                          <a:lnTo>
                            <a:pt x="996" y="771"/>
                          </a:lnTo>
                          <a:lnTo>
                            <a:pt x="996" y="773"/>
                          </a:lnTo>
                          <a:lnTo>
                            <a:pt x="993" y="772"/>
                          </a:lnTo>
                          <a:lnTo>
                            <a:pt x="990" y="773"/>
                          </a:lnTo>
                          <a:lnTo>
                            <a:pt x="987" y="773"/>
                          </a:lnTo>
                          <a:lnTo>
                            <a:pt x="986" y="775"/>
                          </a:lnTo>
                          <a:lnTo>
                            <a:pt x="985" y="779"/>
                          </a:lnTo>
                          <a:lnTo>
                            <a:pt x="936" y="779"/>
                          </a:lnTo>
                          <a:lnTo>
                            <a:pt x="927" y="785"/>
                          </a:lnTo>
                          <a:lnTo>
                            <a:pt x="926" y="787"/>
                          </a:lnTo>
                          <a:lnTo>
                            <a:pt x="922" y="791"/>
                          </a:lnTo>
                          <a:lnTo>
                            <a:pt x="908" y="796"/>
                          </a:lnTo>
                          <a:lnTo>
                            <a:pt x="908" y="795"/>
                          </a:lnTo>
                          <a:lnTo>
                            <a:pt x="905" y="795"/>
                          </a:lnTo>
                          <a:lnTo>
                            <a:pt x="904" y="796"/>
                          </a:lnTo>
                          <a:lnTo>
                            <a:pt x="905" y="796"/>
                          </a:lnTo>
                          <a:lnTo>
                            <a:pt x="907" y="799"/>
                          </a:lnTo>
                          <a:lnTo>
                            <a:pt x="907" y="800"/>
                          </a:lnTo>
                          <a:lnTo>
                            <a:pt x="905" y="800"/>
                          </a:lnTo>
                          <a:lnTo>
                            <a:pt x="904" y="799"/>
                          </a:lnTo>
                          <a:lnTo>
                            <a:pt x="892" y="798"/>
                          </a:lnTo>
                          <a:lnTo>
                            <a:pt x="877" y="803"/>
                          </a:lnTo>
                          <a:lnTo>
                            <a:pt x="868" y="812"/>
                          </a:lnTo>
                          <a:lnTo>
                            <a:pt x="874" y="814"/>
                          </a:lnTo>
                          <a:lnTo>
                            <a:pt x="879" y="813"/>
                          </a:lnTo>
                          <a:lnTo>
                            <a:pt x="881" y="821"/>
                          </a:lnTo>
                          <a:lnTo>
                            <a:pt x="869" y="820"/>
                          </a:lnTo>
                          <a:lnTo>
                            <a:pt x="861" y="822"/>
                          </a:lnTo>
                          <a:lnTo>
                            <a:pt x="857" y="826"/>
                          </a:lnTo>
                          <a:lnTo>
                            <a:pt x="849" y="824"/>
                          </a:lnTo>
                          <a:lnTo>
                            <a:pt x="843" y="826"/>
                          </a:lnTo>
                          <a:lnTo>
                            <a:pt x="842" y="827"/>
                          </a:lnTo>
                          <a:lnTo>
                            <a:pt x="840" y="831"/>
                          </a:lnTo>
                          <a:lnTo>
                            <a:pt x="839" y="831"/>
                          </a:lnTo>
                          <a:lnTo>
                            <a:pt x="836" y="832"/>
                          </a:lnTo>
                          <a:lnTo>
                            <a:pt x="830" y="836"/>
                          </a:lnTo>
                          <a:lnTo>
                            <a:pt x="830" y="838"/>
                          </a:lnTo>
                          <a:lnTo>
                            <a:pt x="826" y="837"/>
                          </a:lnTo>
                          <a:lnTo>
                            <a:pt x="825" y="837"/>
                          </a:lnTo>
                          <a:lnTo>
                            <a:pt x="821" y="837"/>
                          </a:lnTo>
                          <a:lnTo>
                            <a:pt x="821" y="834"/>
                          </a:lnTo>
                          <a:lnTo>
                            <a:pt x="822" y="831"/>
                          </a:lnTo>
                          <a:lnTo>
                            <a:pt x="823" y="830"/>
                          </a:lnTo>
                          <a:lnTo>
                            <a:pt x="824" y="830"/>
                          </a:lnTo>
                          <a:lnTo>
                            <a:pt x="827" y="831"/>
                          </a:lnTo>
                          <a:lnTo>
                            <a:pt x="829" y="831"/>
                          </a:lnTo>
                          <a:lnTo>
                            <a:pt x="830" y="830"/>
                          </a:lnTo>
                          <a:lnTo>
                            <a:pt x="830" y="828"/>
                          </a:lnTo>
                          <a:lnTo>
                            <a:pt x="830" y="827"/>
                          </a:lnTo>
                          <a:lnTo>
                            <a:pt x="829" y="827"/>
                          </a:lnTo>
                          <a:lnTo>
                            <a:pt x="829" y="825"/>
                          </a:lnTo>
                          <a:lnTo>
                            <a:pt x="831" y="816"/>
                          </a:lnTo>
                          <a:lnTo>
                            <a:pt x="833" y="816"/>
                          </a:lnTo>
                          <a:lnTo>
                            <a:pt x="834" y="815"/>
                          </a:lnTo>
                          <a:lnTo>
                            <a:pt x="835" y="813"/>
                          </a:lnTo>
                          <a:lnTo>
                            <a:pt x="837" y="813"/>
                          </a:lnTo>
                          <a:lnTo>
                            <a:pt x="840" y="810"/>
                          </a:lnTo>
                          <a:lnTo>
                            <a:pt x="840" y="795"/>
                          </a:lnTo>
                          <a:lnTo>
                            <a:pt x="845" y="785"/>
                          </a:lnTo>
                          <a:lnTo>
                            <a:pt x="845" y="781"/>
                          </a:lnTo>
                          <a:lnTo>
                            <a:pt x="843" y="775"/>
                          </a:lnTo>
                          <a:lnTo>
                            <a:pt x="842" y="775"/>
                          </a:lnTo>
                          <a:lnTo>
                            <a:pt x="841" y="773"/>
                          </a:lnTo>
                          <a:lnTo>
                            <a:pt x="842" y="773"/>
                          </a:lnTo>
                          <a:lnTo>
                            <a:pt x="846" y="773"/>
                          </a:lnTo>
                          <a:lnTo>
                            <a:pt x="848" y="780"/>
                          </a:lnTo>
                          <a:lnTo>
                            <a:pt x="849" y="780"/>
                          </a:lnTo>
                          <a:lnTo>
                            <a:pt x="850" y="779"/>
                          </a:lnTo>
                          <a:lnTo>
                            <a:pt x="851" y="779"/>
                          </a:lnTo>
                          <a:lnTo>
                            <a:pt x="850" y="782"/>
                          </a:lnTo>
                          <a:lnTo>
                            <a:pt x="851" y="782"/>
                          </a:lnTo>
                          <a:lnTo>
                            <a:pt x="852" y="786"/>
                          </a:lnTo>
                          <a:lnTo>
                            <a:pt x="854" y="784"/>
                          </a:lnTo>
                          <a:lnTo>
                            <a:pt x="854" y="783"/>
                          </a:lnTo>
                          <a:lnTo>
                            <a:pt x="856" y="786"/>
                          </a:lnTo>
                          <a:lnTo>
                            <a:pt x="860" y="787"/>
                          </a:lnTo>
                          <a:lnTo>
                            <a:pt x="864" y="787"/>
                          </a:lnTo>
                          <a:lnTo>
                            <a:pt x="865" y="786"/>
                          </a:lnTo>
                          <a:lnTo>
                            <a:pt x="865" y="785"/>
                          </a:lnTo>
                          <a:lnTo>
                            <a:pt x="864" y="782"/>
                          </a:lnTo>
                          <a:lnTo>
                            <a:pt x="864" y="781"/>
                          </a:lnTo>
                          <a:lnTo>
                            <a:pt x="865" y="781"/>
                          </a:lnTo>
                          <a:lnTo>
                            <a:pt x="866" y="782"/>
                          </a:lnTo>
                          <a:lnTo>
                            <a:pt x="868" y="782"/>
                          </a:lnTo>
                          <a:lnTo>
                            <a:pt x="869" y="781"/>
                          </a:lnTo>
                          <a:lnTo>
                            <a:pt x="869" y="781"/>
                          </a:lnTo>
                          <a:lnTo>
                            <a:pt x="868" y="780"/>
                          </a:lnTo>
                          <a:lnTo>
                            <a:pt x="866" y="779"/>
                          </a:lnTo>
                          <a:lnTo>
                            <a:pt x="864" y="776"/>
                          </a:lnTo>
                          <a:lnTo>
                            <a:pt x="865" y="775"/>
                          </a:lnTo>
                          <a:lnTo>
                            <a:pt x="864" y="773"/>
                          </a:lnTo>
                          <a:lnTo>
                            <a:pt x="864" y="771"/>
                          </a:lnTo>
                          <a:lnTo>
                            <a:pt x="863" y="771"/>
                          </a:lnTo>
                          <a:lnTo>
                            <a:pt x="861" y="770"/>
                          </a:lnTo>
                          <a:lnTo>
                            <a:pt x="860" y="768"/>
                          </a:lnTo>
                          <a:lnTo>
                            <a:pt x="857" y="766"/>
                          </a:lnTo>
                          <a:lnTo>
                            <a:pt x="856" y="761"/>
                          </a:lnTo>
                          <a:lnTo>
                            <a:pt x="846" y="758"/>
                          </a:lnTo>
                          <a:lnTo>
                            <a:pt x="843" y="759"/>
                          </a:lnTo>
                          <a:lnTo>
                            <a:pt x="842" y="758"/>
                          </a:lnTo>
                          <a:lnTo>
                            <a:pt x="842" y="756"/>
                          </a:lnTo>
                          <a:lnTo>
                            <a:pt x="839" y="757"/>
                          </a:lnTo>
                          <a:lnTo>
                            <a:pt x="831" y="755"/>
                          </a:lnTo>
                          <a:lnTo>
                            <a:pt x="829" y="755"/>
                          </a:lnTo>
                          <a:lnTo>
                            <a:pt x="828" y="755"/>
                          </a:lnTo>
                          <a:lnTo>
                            <a:pt x="827" y="755"/>
                          </a:lnTo>
                          <a:lnTo>
                            <a:pt x="826" y="754"/>
                          </a:lnTo>
                          <a:lnTo>
                            <a:pt x="822" y="754"/>
                          </a:lnTo>
                          <a:lnTo>
                            <a:pt x="821" y="755"/>
                          </a:lnTo>
                          <a:lnTo>
                            <a:pt x="811" y="751"/>
                          </a:lnTo>
                          <a:lnTo>
                            <a:pt x="808" y="752"/>
                          </a:lnTo>
                          <a:lnTo>
                            <a:pt x="806" y="752"/>
                          </a:lnTo>
                          <a:lnTo>
                            <a:pt x="806" y="750"/>
                          </a:lnTo>
                          <a:lnTo>
                            <a:pt x="804" y="746"/>
                          </a:lnTo>
                          <a:lnTo>
                            <a:pt x="803" y="746"/>
                          </a:lnTo>
                          <a:lnTo>
                            <a:pt x="803" y="747"/>
                          </a:lnTo>
                          <a:lnTo>
                            <a:pt x="803" y="748"/>
                          </a:lnTo>
                          <a:lnTo>
                            <a:pt x="801" y="748"/>
                          </a:lnTo>
                          <a:lnTo>
                            <a:pt x="802" y="748"/>
                          </a:lnTo>
                          <a:lnTo>
                            <a:pt x="802" y="748"/>
                          </a:lnTo>
                          <a:lnTo>
                            <a:pt x="801" y="747"/>
                          </a:lnTo>
                          <a:lnTo>
                            <a:pt x="800" y="745"/>
                          </a:lnTo>
                          <a:lnTo>
                            <a:pt x="802" y="743"/>
                          </a:lnTo>
                          <a:lnTo>
                            <a:pt x="800" y="744"/>
                          </a:lnTo>
                          <a:lnTo>
                            <a:pt x="800" y="742"/>
                          </a:lnTo>
                          <a:lnTo>
                            <a:pt x="802" y="740"/>
                          </a:lnTo>
                          <a:lnTo>
                            <a:pt x="798" y="738"/>
                          </a:lnTo>
                          <a:lnTo>
                            <a:pt x="797" y="735"/>
                          </a:lnTo>
                          <a:lnTo>
                            <a:pt x="799" y="731"/>
                          </a:lnTo>
                          <a:lnTo>
                            <a:pt x="795" y="726"/>
                          </a:lnTo>
                          <a:lnTo>
                            <a:pt x="794" y="724"/>
                          </a:lnTo>
                          <a:lnTo>
                            <a:pt x="795" y="717"/>
                          </a:lnTo>
                          <a:lnTo>
                            <a:pt x="783" y="718"/>
                          </a:lnTo>
                          <a:lnTo>
                            <a:pt x="781" y="716"/>
                          </a:lnTo>
                          <a:lnTo>
                            <a:pt x="774" y="701"/>
                          </a:lnTo>
                          <a:lnTo>
                            <a:pt x="772" y="701"/>
                          </a:lnTo>
                          <a:lnTo>
                            <a:pt x="768" y="700"/>
                          </a:lnTo>
                          <a:lnTo>
                            <a:pt x="765" y="700"/>
                          </a:lnTo>
                          <a:lnTo>
                            <a:pt x="765" y="710"/>
                          </a:lnTo>
                          <a:lnTo>
                            <a:pt x="759" y="699"/>
                          </a:lnTo>
                          <a:lnTo>
                            <a:pt x="750" y="695"/>
                          </a:lnTo>
                          <a:lnTo>
                            <a:pt x="749" y="696"/>
                          </a:lnTo>
                          <a:lnTo>
                            <a:pt x="749" y="697"/>
                          </a:lnTo>
                          <a:lnTo>
                            <a:pt x="749" y="702"/>
                          </a:lnTo>
                          <a:lnTo>
                            <a:pt x="749" y="703"/>
                          </a:lnTo>
                          <a:lnTo>
                            <a:pt x="746" y="704"/>
                          </a:lnTo>
                          <a:lnTo>
                            <a:pt x="745" y="707"/>
                          </a:lnTo>
                          <a:lnTo>
                            <a:pt x="744" y="707"/>
                          </a:lnTo>
                          <a:lnTo>
                            <a:pt x="744" y="705"/>
                          </a:lnTo>
                          <a:lnTo>
                            <a:pt x="746" y="701"/>
                          </a:lnTo>
                          <a:lnTo>
                            <a:pt x="745" y="699"/>
                          </a:lnTo>
                          <a:lnTo>
                            <a:pt x="741" y="709"/>
                          </a:lnTo>
                          <a:lnTo>
                            <a:pt x="740" y="709"/>
                          </a:lnTo>
                          <a:lnTo>
                            <a:pt x="739" y="707"/>
                          </a:lnTo>
                          <a:lnTo>
                            <a:pt x="739" y="704"/>
                          </a:lnTo>
                          <a:lnTo>
                            <a:pt x="735" y="708"/>
                          </a:lnTo>
                          <a:lnTo>
                            <a:pt x="734" y="713"/>
                          </a:lnTo>
                          <a:lnTo>
                            <a:pt x="733" y="713"/>
                          </a:lnTo>
                          <a:lnTo>
                            <a:pt x="732" y="715"/>
                          </a:lnTo>
                          <a:lnTo>
                            <a:pt x="727" y="717"/>
                          </a:lnTo>
                          <a:lnTo>
                            <a:pt x="726" y="717"/>
                          </a:lnTo>
                          <a:lnTo>
                            <a:pt x="722" y="715"/>
                          </a:lnTo>
                          <a:lnTo>
                            <a:pt x="715" y="715"/>
                          </a:lnTo>
                          <a:lnTo>
                            <a:pt x="711" y="713"/>
                          </a:lnTo>
                          <a:lnTo>
                            <a:pt x="708" y="714"/>
                          </a:lnTo>
                          <a:lnTo>
                            <a:pt x="705" y="715"/>
                          </a:lnTo>
                          <a:lnTo>
                            <a:pt x="703" y="715"/>
                          </a:lnTo>
                          <a:lnTo>
                            <a:pt x="700" y="714"/>
                          </a:lnTo>
                          <a:lnTo>
                            <a:pt x="698" y="711"/>
                          </a:lnTo>
                          <a:lnTo>
                            <a:pt x="690" y="707"/>
                          </a:lnTo>
                          <a:lnTo>
                            <a:pt x="688" y="706"/>
                          </a:lnTo>
                          <a:lnTo>
                            <a:pt x="683" y="703"/>
                          </a:lnTo>
                          <a:lnTo>
                            <a:pt x="677" y="703"/>
                          </a:lnTo>
                          <a:lnTo>
                            <a:pt x="674" y="704"/>
                          </a:lnTo>
                          <a:lnTo>
                            <a:pt x="672" y="704"/>
                          </a:lnTo>
                          <a:lnTo>
                            <a:pt x="670" y="704"/>
                          </a:lnTo>
                          <a:lnTo>
                            <a:pt x="670" y="703"/>
                          </a:lnTo>
                          <a:lnTo>
                            <a:pt x="669" y="703"/>
                          </a:lnTo>
                          <a:lnTo>
                            <a:pt x="665" y="701"/>
                          </a:lnTo>
                          <a:lnTo>
                            <a:pt x="661" y="701"/>
                          </a:lnTo>
                          <a:lnTo>
                            <a:pt x="661" y="701"/>
                          </a:lnTo>
                          <a:lnTo>
                            <a:pt x="659" y="701"/>
                          </a:lnTo>
                          <a:lnTo>
                            <a:pt x="656" y="695"/>
                          </a:lnTo>
                          <a:lnTo>
                            <a:pt x="656" y="695"/>
                          </a:lnTo>
                          <a:lnTo>
                            <a:pt x="653" y="687"/>
                          </a:lnTo>
                          <a:lnTo>
                            <a:pt x="650" y="686"/>
                          </a:lnTo>
                          <a:lnTo>
                            <a:pt x="650" y="696"/>
                          </a:lnTo>
                          <a:lnTo>
                            <a:pt x="259" y="695"/>
                          </a:lnTo>
                          <a:lnTo>
                            <a:pt x="258" y="694"/>
                          </a:lnTo>
                          <a:lnTo>
                            <a:pt x="257" y="693"/>
                          </a:lnTo>
                          <a:lnTo>
                            <a:pt x="255" y="694"/>
                          </a:lnTo>
                          <a:lnTo>
                            <a:pt x="255" y="693"/>
                          </a:lnTo>
                          <a:lnTo>
                            <a:pt x="255" y="692"/>
                          </a:lnTo>
                          <a:lnTo>
                            <a:pt x="258" y="691"/>
                          </a:lnTo>
                          <a:lnTo>
                            <a:pt x="261" y="691"/>
                          </a:lnTo>
                          <a:lnTo>
                            <a:pt x="261" y="690"/>
                          </a:lnTo>
                          <a:lnTo>
                            <a:pt x="260" y="690"/>
                          </a:lnTo>
                          <a:lnTo>
                            <a:pt x="260" y="689"/>
                          </a:lnTo>
                          <a:lnTo>
                            <a:pt x="259" y="689"/>
                          </a:lnTo>
                          <a:lnTo>
                            <a:pt x="256" y="690"/>
                          </a:lnTo>
                          <a:lnTo>
                            <a:pt x="253" y="689"/>
                          </a:lnTo>
                          <a:lnTo>
                            <a:pt x="253" y="689"/>
                          </a:lnTo>
                          <a:lnTo>
                            <a:pt x="253" y="688"/>
                          </a:lnTo>
                          <a:lnTo>
                            <a:pt x="252" y="687"/>
                          </a:lnTo>
                          <a:lnTo>
                            <a:pt x="252" y="686"/>
                          </a:lnTo>
                          <a:lnTo>
                            <a:pt x="253" y="686"/>
                          </a:lnTo>
                          <a:lnTo>
                            <a:pt x="253" y="680"/>
                          </a:lnTo>
                          <a:lnTo>
                            <a:pt x="252" y="679"/>
                          </a:lnTo>
                          <a:lnTo>
                            <a:pt x="252" y="681"/>
                          </a:lnTo>
                          <a:lnTo>
                            <a:pt x="250" y="683"/>
                          </a:lnTo>
                          <a:lnTo>
                            <a:pt x="248" y="686"/>
                          </a:lnTo>
                          <a:lnTo>
                            <a:pt x="247" y="685"/>
                          </a:lnTo>
                          <a:lnTo>
                            <a:pt x="246" y="683"/>
                          </a:lnTo>
                          <a:lnTo>
                            <a:pt x="246" y="682"/>
                          </a:lnTo>
                          <a:lnTo>
                            <a:pt x="247" y="680"/>
                          </a:lnTo>
                          <a:lnTo>
                            <a:pt x="245" y="680"/>
                          </a:lnTo>
                          <a:lnTo>
                            <a:pt x="245" y="678"/>
                          </a:lnTo>
                          <a:lnTo>
                            <a:pt x="244" y="678"/>
                          </a:lnTo>
                          <a:lnTo>
                            <a:pt x="244" y="677"/>
                          </a:lnTo>
                          <a:lnTo>
                            <a:pt x="244" y="676"/>
                          </a:lnTo>
                          <a:lnTo>
                            <a:pt x="242" y="675"/>
                          </a:lnTo>
                          <a:lnTo>
                            <a:pt x="242" y="672"/>
                          </a:lnTo>
                          <a:lnTo>
                            <a:pt x="241" y="673"/>
                          </a:lnTo>
                          <a:lnTo>
                            <a:pt x="242" y="675"/>
                          </a:lnTo>
                          <a:lnTo>
                            <a:pt x="242" y="676"/>
                          </a:lnTo>
                          <a:lnTo>
                            <a:pt x="240" y="674"/>
                          </a:lnTo>
                          <a:lnTo>
                            <a:pt x="239" y="677"/>
                          </a:lnTo>
                          <a:lnTo>
                            <a:pt x="238" y="677"/>
                          </a:lnTo>
                          <a:lnTo>
                            <a:pt x="235" y="677"/>
                          </a:lnTo>
                          <a:lnTo>
                            <a:pt x="232" y="674"/>
                          </a:lnTo>
                          <a:lnTo>
                            <a:pt x="230" y="671"/>
                          </a:lnTo>
                          <a:lnTo>
                            <a:pt x="232" y="670"/>
                          </a:lnTo>
                          <a:lnTo>
                            <a:pt x="232" y="669"/>
                          </a:lnTo>
                          <a:lnTo>
                            <a:pt x="232" y="667"/>
                          </a:lnTo>
                          <a:lnTo>
                            <a:pt x="232" y="666"/>
                          </a:lnTo>
                          <a:lnTo>
                            <a:pt x="232" y="664"/>
                          </a:lnTo>
                          <a:lnTo>
                            <a:pt x="231" y="663"/>
                          </a:lnTo>
                          <a:lnTo>
                            <a:pt x="229" y="665"/>
                          </a:lnTo>
                          <a:lnTo>
                            <a:pt x="228" y="665"/>
                          </a:lnTo>
                          <a:lnTo>
                            <a:pt x="227" y="664"/>
                          </a:lnTo>
                          <a:lnTo>
                            <a:pt x="227" y="661"/>
                          </a:lnTo>
                          <a:lnTo>
                            <a:pt x="226" y="661"/>
                          </a:lnTo>
                          <a:lnTo>
                            <a:pt x="223" y="663"/>
                          </a:lnTo>
                          <a:lnTo>
                            <a:pt x="220" y="662"/>
                          </a:lnTo>
                          <a:lnTo>
                            <a:pt x="219" y="662"/>
                          </a:lnTo>
                          <a:lnTo>
                            <a:pt x="217" y="661"/>
                          </a:lnTo>
                          <a:lnTo>
                            <a:pt x="217" y="662"/>
                          </a:lnTo>
                          <a:lnTo>
                            <a:pt x="216" y="663"/>
                          </a:lnTo>
                          <a:lnTo>
                            <a:pt x="215" y="662"/>
                          </a:lnTo>
                          <a:lnTo>
                            <a:pt x="207" y="661"/>
                          </a:lnTo>
                          <a:lnTo>
                            <a:pt x="206" y="660"/>
                          </a:lnTo>
                          <a:lnTo>
                            <a:pt x="213" y="659"/>
                          </a:lnTo>
                          <a:lnTo>
                            <a:pt x="214" y="658"/>
                          </a:lnTo>
                          <a:lnTo>
                            <a:pt x="211" y="657"/>
                          </a:lnTo>
                          <a:lnTo>
                            <a:pt x="211" y="655"/>
                          </a:lnTo>
                          <a:lnTo>
                            <a:pt x="209" y="654"/>
                          </a:lnTo>
                          <a:lnTo>
                            <a:pt x="207" y="654"/>
                          </a:lnTo>
                          <a:lnTo>
                            <a:pt x="207" y="654"/>
                          </a:lnTo>
                          <a:lnTo>
                            <a:pt x="209" y="654"/>
                          </a:lnTo>
                          <a:lnTo>
                            <a:pt x="210" y="653"/>
                          </a:lnTo>
                          <a:lnTo>
                            <a:pt x="209" y="651"/>
                          </a:lnTo>
                          <a:lnTo>
                            <a:pt x="205" y="651"/>
                          </a:lnTo>
                          <a:lnTo>
                            <a:pt x="203" y="653"/>
                          </a:lnTo>
                          <a:lnTo>
                            <a:pt x="202" y="652"/>
                          </a:lnTo>
                          <a:lnTo>
                            <a:pt x="197" y="651"/>
                          </a:lnTo>
                          <a:lnTo>
                            <a:pt x="197" y="652"/>
                          </a:lnTo>
                          <a:lnTo>
                            <a:pt x="198" y="653"/>
                          </a:lnTo>
                          <a:lnTo>
                            <a:pt x="197" y="654"/>
                          </a:lnTo>
                          <a:lnTo>
                            <a:pt x="191" y="651"/>
                          </a:lnTo>
                          <a:lnTo>
                            <a:pt x="189" y="648"/>
                          </a:lnTo>
                          <a:lnTo>
                            <a:pt x="188" y="646"/>
                          </a:lnTo>
                          <a:lnTo>
                            <a:pt x="188" y="645"/>
                          </a:lnTo>
                          <a:lnTo>
                            <a:pt x="190" y="644"/>
                          </a:lnTo>
                          <a:lnTo>
                            <a:pt x="191" y="645"/>
                          </a:lnTo>
                          <a:lnTo>
                            <a:pt x="193" y="644"/>
                          </a:lnTo>
                          <a:lnTo>
                            <a:pt x="192" y="643"/>
                          </a:lnTo>
                          <a:lnTo>
                            <a:pt x="191" y="642"/>
                          </a:lnTo>
                          <a:lnTo>
                            <a:pt x="188" y="643"/>
                          </a:lnTo>
                          <a:lnTo>
                            <a:pt x="188" y="641"/>
                          </a:lnTo>
                          <a:lnTo>
                            <a:pt x="191" y="640"/>
                          </a:lnTo>
                          <a:lnTo>
                            <a:pt x="194" y="640"/>
                          </a:lnTo>
                          <a:lnTo>
                            <a:pt x="195" y="640"/>
                          </a:lnTo>
                          <a:lnTo>
                            <a:pt x="192" y="639"/>
                          </a:lnTo>
                          <a:lnTo>
                            <a:pt x="192" y="638"/>
                          </a:lnTo>
                          <a:lnTo>
                            <a:pt x="193" y="636"/>
                          </a:lnTo>
                          <a:lnTo>
                            <a:pt x="192" y="634"/>
                          </a:lnTo>
                          <a:lnTo>
                            <a:pt x="189" y="637"/>
                          </a:lnTo>
                          <a:lnTo>
                            <a:pt x="188" y="637"/>
                          </a:lnTo>
                          <a:lnTo>
                            <a:pt x="187" y="637"/>
                          </a:lnTo>
                          <a:lnTo>
                            <a:pt x="186" y="632"/>
                          </a:lnTo>
                          <a:lnTo>
                            <a:pt x="187" y="629"/>
                          </a:lnTo>
                          <a:lnTo>
                            <a:pt x="186" y="628"/>
                          </a:lnTo>
                          <a:lnTo>
                            <a:pt x="186" y="628"/>
                          </a:lnTo>
                          <a:lnTo>
                            <a:pt x="187" y="623"/>
                          </a:lnTo>
                          <a:lnTo>
                            <a:pt x="186" y="622"/>
                          </a:lnTo>
                          <a:lnTo>
                            <a:pt x="186" y="621"/>
                          </a:lnTo>
                          <a:lnTo>
                            <a:pt x="186" y="619"/>
                          </a:lnTo>
                          <a:lnTo>
                            <a:pt x="185" y="618"/>
                          </a:lnTo>
                          <a:lnTo>
                            <a:pt x="182" y="620"/>
                          </a:lnTo>
                          <a:lnTo>
                            <a:pt x="180" y="620"/>
                          </a:lnTo>
                          <a:lnTo>
                            <a:pt x="181" y="618"/>
                          </a:lnTo>
                          <a:lnTo>
                            <a:pt x="181" y="618"/>
                          </a:lnTo>
                          <a:lnTo>
                            <a:pt x="181" y="617"/>
                          </a:lnTo>
                          <a:lnTo>
                            <a:pt x="180" y="615"/>
                          </a:lnTo>
                          <a:lnTo>
                            <a:pt x="179" y="615"/>
                          </a:lnTo>
                          <a:lnTo>
                            <a:pt x="176" y="616"/>
                          </a:lnTo>
                          <a:lnTo>
                            <a:pt x="174" y="616"/>
                          </a:lnTo>
                          <a:lnTo>
                            <a:pt x="173" y="615"/>
                          </a:lnTo>
                          <a:lnTo>
                            <a:pt x="173" y="611"/>
                          </a:lnTo>
                          <a:lnTo>
                            <a:pt x="171" y="611"/>
                          </a:lnTo>
                          <a:lnTo>
                            <a:pt x="169" y="608"/>
                          </a:lnTo>
                          <a:lnTo>
                            <a:pt x="169" y="607"/>
                          </a:lnTo>
                          <a:lnTo>
                            <a:pt x="168" y="605"/>
                          </a:lnTo>
                          <a:lnTo>
                            <a:pt x="170" y="601"/>
                          </a:lnTo>
                          <a:lnTo>
                            <a:pt x="170" y="595"/>
                          </a:lnTo>
                          <a:lnTo>
                            <a:pt x="169" y="594"/>
                          </a:lnTo>
                          <a:lnTo>
                            <a:pt x="168" y="593"/>
                          </a:lnTo>
                          <a:lnTo>
                            <a:pt x="167" y="594"/>
                          </a:lnTo>
                          <a:lnTo>
                            <a:pt x="166" y="595"/>
                          </a:lnTo>
                          <a:lnTo>
                            <a:pt x="166" y="595"/>
                          </a:lnTo>
                          <a:lnTo>
                            <a:pt x="166" y="594"/>
                          </a:lnTo>
                          <a:lnTo>
                            <a:pt x="165" y="594"/>
                          </a:lnTo>
                          <a:lnTo>
                            <a:pt x="155" y="582"/>
                          </a:lnTo>
                          <a:lnTo>
                            <a:pt x="154" y="581"/>
                          </a:lnTo>
                          <a:lnTo>
                            <a:pt x="155" y="579"/>
                          </a:lnTo>
                          <a:lnTo>
                            <a:pt x="156" y="578"/>
                          </a:lnTo>
                          <a:lnTo>
                            <a:pt x="157" y="577"/>
                          </a:lnTo>
                          <a:lnTo>
                            <a:pt x="157" y="576"/>
                          </a:lnTo>
                          <a:lnTo>
                            <a:pt x="153" y="576"/>
                          </a:lnTo>
                          <a:lnTo>
                            <a:pt x="152" y="576"/>
                          </a:lnTo>
                          <a:lnTo>
                            <a:pt x="150" y="572"/>
                          </a:lnTo>
                          <a:lnTo>
                            <a:pt x="149" y="571"/>
                          </a:lnTo>
                          <a:lnTo>
                            <a:pt x="149" y="568"/>
                          </a:lnTo>
                          <a:lnTo>
                            <a:pt x="151" y="564"/>
                          </a:lnTo>
                          <a:lnTo>
                            <a:pt x="152" y="564"/>
                          </a:lnTo>
                          <a:lnTo>
                            <a:pt x="154" y="566"/>
                          </a:lnTo>
                          <a:lnTo>
                            <a:pt x="155" y="564"/>
                          </a:lnTo>
                          <a:lnTo>
                            <a:pt x="154" y="563"/>
                          </a:lnTo>
                          <a:lnTo>
                            <a:pt x="154" y="562"/>
                          </a:lnTo>
                          <a:lnTo>
                            <a:pt x="155" y="559"/>
                          </a:lnTo>
                          <a:lnTo>
                            <a:pt x="156" y="558"/>
                          </a:lnTo>
                          <a:lnTo>
                            <a:pt x="156" y="557"/>
                          </a:lnTo>
                          <a:lnTo>
                            <a:pt x="155" y="556"/>
                          </a:lnTo>
                          <a:lnTo>
                            <a:pt x="154" y="556"/>
                          </a:lnTo>
                          <a:lnTo>
                            <a:pt x="155" y="554"/>
                          </a:lnTo>
                          <a:lnTo>
                            <a:pt x="155" y="553"/>
                          </a:lnTo>
                          <a:lnTo>
                            <a:pt x="156" y="552"/>
                          </a:lnTo>
                          <a:lnTo>
                            <a:pt x="156" y="550"/>
                          </a:lnTo>
                          <a:lnTo>
                            <a:pt x="155" y="546"/>
                          </a:lnTo>
                          <a:lnTo>
                            <a:pt x="155" y="535"/>
                          </a:lnTo>
                          <a:lnTo>
                            <a:pt x="156" y="534"/>
                          </a:lnTo>
                          <a:lnTo>
                            <a:pt x="156" y="533"/>
                          </a:lnTo>
                          <a:lnTo>
                            <a:pt x="154" y="530"/>
                          </a:lnTo>
                          <a:lnTo>
                            <a:pt x="150" y="529"/>
                          </a:lnTo>
                          <a:lnTo>
                            <a:pt x="141" y="522"/>
                          </a:lnTo>
                          <a:lnTo>
                            <a:pt x="132" y="520"/>
                          </a:lnTo>
                          <a:lnTo>
                            <a:pt x="129" y="518"/>
                          </a:lnTo>
                          <a:lnTo>
                            <a:pt x="127" y="514"/>
                          </a:lnTo>
                          <a:lnTo>
                            <a:pt x="125" y="507"/>
                          </a:lnTo>
                          <a:lnTo>
                            <a:pt x="122" y="505"/>
                          </a:lnTo>
                          <a:lnTo>
                            <a:pt x="122" y="503"/>
                          </a:lnTo>
                          <a:lnTo>
                            <a:pt x="122" y="502"/>
                          </a:lnTo>
                          <a:lnTo>
                            <a:pt x="122" y="501"/>
                          </a:lnTo>
                          <a:lnTo>
                            <a:pt x="118" y="495"/>
                          </a:lnTo>
                          <a:lnTo>
                            <a:pt x="117" y="490"/>
                          </a:lnTo>
                          <a:lnTo>
                            <a:pt x="116" y="490"/>
                          </a:lnTo>
                          <a:lnTo>
                            <a:pt x="99" y="459"/>
                          </a:lnTo>
                          <a:lnTo>
                            <a:pt x="93" y="457"/>
                          </a:lnTo>
                          <a:lnTo>
                            <a:pt x="93" y="455"/>
                          </a:lnTo>
                          <a:lnTo>
                            <a:pt x="93" y="455"/>
                          </a:lnTo>
                          <a:lnTo>
                            <a:pt x="91" y="451"/>
                          </a:lnTo>
                          <a:lnTo>
                            <a:pt x="88" y="448"/>
                          </a:lnTo>
                          <a:lnTo>
                            <a:pt x="85" y="439"/>
                          </a:lnTo>
                          <a:lnTo>
                            <a:pt x="83" y="439"/>
                          </a:lnTo>
                          <a:lnTo>
                            <a:pt x="82" y="438"/>
                          </a:lnTo>
                          <a:lnTo>
                            <a:pt x="80" y="433"/>
                          </a:lnTo>
                          <a:lnTo>
                            <a:pt x="79" y="431"/>
                          </a:lnTo>
                          <a:lnTo>
                            <a:pt x="77" y="431"/>
                          </a:lnTo>
                          <a:lnTo>
                            <a:pt x="72" y="436"/>
                          </a:lnTo>
                          <a:lnTo>
                            <a:pt x="66" y="437"/>
                          </a:lnTo>
                          <a:lnTo>
                            <a:pt x="65" y="439"/>
                          </a:lnTo>
                          <a:lnTo>
                            <a:pt x="64" y="442"/>
                          </a:lnTo>
                          <a:lnTo>
                            <a:pt x="64" y="443"/>
                          </a:lnTo>
                          <a:lnTo>
                            <a:pt x="62" y="444"/>
                          </a:lnTo>
                          <a:lnTo>
                            <a:pt x="62" y="445"/>
                          </a:lnTo>
                          <a:lnTo>
                            <a:pt x="62" y="446"/>
                          </a:lnTo>
                          <a:lnTo>
                            <a:pt x="60" y="449"/>
                          </a:lnTo>
                          <a:lnTo>
                            <a:pt x="56" y="450"/>
                          </a:lnTo>
                          <a:lnTo>
                            <a:pt x="52" y="454"/>
                          </a:lnTo>
                          <a:lnTo>
                            <a:pt x="49" y="455"/>
                          </a:lnTo>
                          <a:lnTo>
                            <a:pt x="48" y="455"/>
                          </a:lnTo>
                          <a:lnTo>
                            <a:pt x="48" y="454"/>
                          </a:lnTo>
                          <a:lnTo>
                            <a:pt x="45" y="446"/>
                          </a:lnTo>
                          <a:lnTo>
                            <a:pt x="40" y="443"/>
                          </a:lnTo>
                          <a:lnTo>
                            <a:pt x="45" y="439"/>
                          </a:lnTo>
                          <a:lnTo>
                            <a:pt x="44" y="438"/>
                          </a:lnTo>
                          <a:lnTo>
                            <a:pt x="40" y="435"/>
                          </a:lnTo>
                          <a:lnTo>
                            <a:pt x="43" y="438"/>
                          </a:lnTo>
                          <a:lnTo>
                            <a:pt x="42" y="439"/>
                          </a:lnTo>
                          <a:lnTo>
                            <a:pt x="40" y="439"/>
                          </a:lnTo>
                          <a:lnTo>
                            <a:pt x="39" y="441"/>
                          </a:lnTo>
                          <a:lnTo>
                            <a:pt x="25" y="424"/>
                          </a:lnTo>
                          <a:lnTo>
                            <a:pt x="26" y="423"/>
                          </a:lnTo>
                          <a:lnTo>
                            <a:pt x="26" y="416"/>
                          </a:lnTo>
                          <a:lnTo>
                            <a:pt x="17" y="416"/>
                          </a:lnTo>
                          <a:lnTo>
                            <a:pt x="14" y="420"/>
                          </a:lnTo>
                          <a:lnTo>
                            <a:pt x="12" y="420"/>
                          </a:lnTo>
                          <a:lnTo>
                            <a:pt x="9" y="417"/>
                          </a:lnTo>
                          <a:lnTo>
                            <a:pt x="5" y="420"/>
                          </a:lnTo>
                          <a:lnTo>
                            <a:pt x="0" y="417"/>
                          </a:lnTo>
                          <a:lnTo>
                            <a:pt x="0" y="97"/>
                          </a:lnTo>
                          <a:lnTo>
                            <a:pt x="0" y="98"/>
                          </a:lnTo>
                          <a:lnTo>
                            <a:pt x="5" y="100"/>
                          </a:lnTo>
                          <a:lnTo>
                            <a:pt x="18" y="100"/>
                          </a:lnTo>
                          <a:lnTo>
                            <a:pt x="19" y="102"/>
                          </a:lnTo>
                          <a:lnTo>
                            <a:pt x="23" y="102"/>
                          </a:lnTo>
                          <a:lnTo>
                            <a:pt x="34" y="116"/>
                          </a:lnTo>
                          <a:lnTo>
                            <a:pt x="36" y="116"/>
                          </a:lnTo>
                          <a:lnTo>
                            <a:pt x="36" y="117"/>
                          </a:lnTo>
                          <a:lnTo>
                            <a:pt x="37" y="115"/>
                          </a:lnTo>
                          <a:lnTo>
                            <a:pt x="38" y="118"/>
                          </a:lnTo>
                          <a:lnTo>
                            <a:pt x="43" y="123"/>
                          </a:lnTo>
                          <a:lnTo>
                            <a:pt x="46" y="125"/>
                          </a:lnTo>
                          <a:lnTo>
                            <a:pt x="49" y="128"/>
                          </a:lnTo>
                          <a:lnTo>
                            <a:pt x="51" y="128"/>
                          </a:lnTo>
                          <a:lnTo>
                            <a:pt x="55" y="128"/>
                          </a:lnTo>
                          <a:lnTo>
                            <a:pt x="58" y="130"/>
                          </a:lnTo>
                          <a:lnTo>
                            <a:pt x="60" y="131"/>
                          </a:lnTo>
                          <a:lnTo>
                            <a:pt x="62" y="130"/>
                          </a:lnTo>
                          <a:lnTo>
                            <a:pt x="63" y="131"/>
                          </a:lnTo>
                          <a:lnTo>
                            <a:pt x="63" y="130"/>
                          </a:lnTo>
                          <a:lnTo>
                            <a:pt x="63" y="128"/>
                          </a:lnTo>
                          <a:lnTo>
                            <a:pt x="68" y="130"/>
                          </a:lnTo>
                          <a:lnTo>
                            <a:pt x="69" y="131"/>
                          </a:lnTo>
                          <a:lnTo>
                            <a:pt x="71" y="132"/>
                          </a:lnTo>
                          <a:lnTo>
                            <a:pt x="79" y="139"/>
                          </a:lnTo>
                          <a:lnTo>
                            <a:pt x="81" y="139"/>
                          </a:lnTo>
                          <a:lnTo>
                            <a:pt x="83" y="139"/>
                          </a:lnTo>
                          <a:lnTo>
                            <a:pt x="82" y="137"/>
                          </a:lnTo>
                          <a:lnTo>
                            <a:pt x="79" y="134"/>
                          </a:lnTo>
                          <a:lnTo>
                            <a:pt x="78" y="131"/>
                          </a:lnTo>
                          <a:lnTo>
                            <a:pt x="77" y="130"/>
                          </a:lnTo>
                          <a:lnTo>
                            <a:pt x="79" y="129"/>
                          </a:lnTo>
                          <a:lnTo>
                            <a:pt x="83" y="131"/>
                          </a:lnTo>
                          <a:lnTo>
                            <a:pt x="85" y="130"/>
                          </a:lnTo>
                          <a:lnTo>
                            <a:pt x="88" y="131"/>
                          </a:lnTo>
                          <a:lnTo>
                            <a:pt x="89" y="132"/>
                          </a:lnTo>
                          <a:lnTo>
                            <a:pt x="90" y="136"/>
                          </a:lnTo>
                          <a:lnTo>
                            <a:pt x="91" y="138"/>
                          </a:lnTo>
                          <a:lnTo>
                            <a:pt x="95" y="142"/>
                          </a:lnTo>
                          <a:lnTo>
                            <a:pt x="96" y="143"/>
                          </a:lnTo>
                          <a:lnTo>
                            <a:pt x="97" y="141"/>
                          </a:lnTo>
                          <a:lnTo>
                            <a:pt x="97" y="137"/>
                          </a:lnTo>
                          <a:lnTo>
                            <a:pt x="90" y="125"/>
                          </a:lnTo>
                          <a:lnTo>
                            <a:pt x="90" y="123"/>
                          </a:lnTo>
                          <a:lnTo>
                            <a:pt x="93" y="121"/>
                          </a:lnTo>
                          <a:lnTo>
                            <a:pt x="95" y="118"/>
                          </a:lnTo>
                          <a:lnTo>
                            <a:pt x="99" y="115"/>
                          </a:lnTo>
                          <a:lnTo>
                            <a:pt x="101" y="113"/>
                          </a:lnTo>
                          <a:lnTo>
                            <a:pt x="102" y="113"/>
                          </a:lnTo>
                          <a:lnTo>
                            <a:pt x="103" y="111"/>
                          </a:lnTo>
                          <a:lnTo>
                            <a:pt x="109" y="110"/>
                          </a:lnTo>
                          <a:lnTo>
                            <a:pt x="111" y="109"/>
                          </a:lnTo>
                          <a:lnTo>
                            <a:pt x="113" y="107"/>
                          </a:lnTo>
                          <a:lnTo>
                            <a:pt x="113" y="101"/>
                          </a:lnTo>
                          <a:lnTo>
                            <a:pt x="115" y="100"/>
                          </a:lnTo>
                          <a:lnTo>
                            <a:pt x="116" y="100"/>
                          </a:lnTo>
                          <a:lnTo>
                            <a:pt x="117" y="100"/>
                          </a:lnTo>
                          <a:lnTo>
                            <a:pt x="118" y="98"/>
                          </a:lnTo>
                          <a:lnTo>
                            <a:pt x="119" y="96"/>
                          </a:lnTo>
                          <a:lnTo>
                            <a:pt x="121" y="96"/>
                          </a:lnTo>
                          <a:lnTo>
                            <a:pt x="121" y="98"/>
                          </a:lnTo>
                          <a:lnTo>
                            <a:pt x="125" y="98"/>
                          </a:lnTo>
                          <a:lnTo>
                            <a:pt x="126" y="96"/>
                          </a:lnTo>
                          <a:lnTo>
                            <a:pt x="127" y="95"/>
                          </a:lnTo>
                          <a:lnTo>
                            <a:pt x="129" y="94"/>
                          </a:lnTo>
                          <a:lnTo>
                            <a:pt x="134" y="90"/>
                          </a:lnTo>
                          <a:lnTo>
                            <a:pt x="135" y="88"/>
                          </a:lnTo>
                          <a:lnTo>
                            <a:pt x="140" y="89"/>
                          </a:lnTo>
                          <a:lnTo>
                            <a:pt x="141" y="87"/>
                          </a:lnTo>
                          <a:lnTo>
                            <a:pt x="142" y="84"/>
                          </a:lnTo>
                          <a:lnTo>
                            <a:pt x="143" y="82"/>
                          </a:lnTo>
                          <a:lnTo>
                            <a:pt x="147" y="80"/>
                          </a:lnTo>
                          <a:lnTo>
                            <a:pt x="148" y="79"/>
                          </a:lnTo>
                          <a:lnTo>
                            <a:pt x="151" y="81"/>
                          </a:lnTo>
                          <a:lnTo>
                            <a:pt x="153" y="81"/>
                          </a:lnTo>
                          <a:lnTo>
                            <a:pt x="154" y="82"/>
                          </a:lnTo>
                          <a:lnTo>
                            <a:pt x="156" y="81"/>
                          </a:lnTo>
                          <a:lnTo>
                            <a:pt x="158" y="79"/>
                          </a:lnTo>
                          <a:lnTo>
                            <a:pt x="158" y="77"/>
                          </a:lnTo>
                          <a:lnTo>
                            <a:pt x="160" y="75"/>
                          </a:lnTo>
                          <a:lnTo>
                            <a:pt x="161" y="78"/>
                          </a:lnTo>
                          <a:lnTo>
                            <a:pt x="162" y="79"/>
                          </a:lnTo>
                          <a:lnTo>
                            <a:pt x="163" y="83"/>
                          </a:lnTo>
                          <a:lnTo>
                            <a:pt x="162" y="83"/>
                          </a:lnTo>
                          <a:lnTo>
                            <a:pt x="160" y="86"/>
                          </a:lnTo>
                          <a:lnTo>
                            <a:pt x="150" y="94"/>
                          </a:lnTo>
                          <a:lnTo>
                            <a:pt x="148" y="97"/>
                          </a:lnTo>
                          <a:lnTo>
                            <a:pt x="145" y="98"/>
                          </a:lnTo>
                          <a:lnTo>
                            <a:pt x="141" y="103"/>
                          </a:lnTo>
                          <a:lnTo>
                            <a:pt x="137" y="102"/>
                          </a:lnTo>
                          <a:lnTo>
                            <a:pt x="129" y="105"/>
                          </a:lnTo>
                          <a:lnTo>
                            <a:pt x="126" y="107"/>
                          </a:lnTo>
                          <a:lnTo>
                            <a:pt x="125" y="110"/>
                          </a:lnTo>
                          <a:lnTo>
                            <a:pt x="127" y="109"/>
                          </a:lnTo>
                          <a:lnTo>
                            <a:pt x="123" y="113"/>
                          </a:lnTo>
                          <a:lnTo>
                            <a:pt x="122" y="115"/>
                          </a:lnTo>
                          <a:lnTo>
                            <a:pt x="121" y="114"/>
                          </a:lnTo>
                          <a:lnTo>
                            <a:pt x="118" y="119"/>
                          </a:lnTo>
                          <a:lnTo>
                            <a:pt x="118" y="117"/>
                          </a:lnTo>
                          <a:lnTo>
                            <a:pt x="117" y="117"/>
                          </a:lnTo>
                          <a:lnTo>
                            <a:pt x="114" y="121"/>
                          </a:lnTo>
                          <a:lnTo>
                            <a:pt x="114" y="124"/>
                          </a:lnTo>
                          <a:lnTo>
                            <a:pt x="116" y="123"/>
                          </a:lnTo>
                          <a:lnTo>
                            <a:pt x="118" y="121"/>
                          </a:lnTo>
                          <a:lnTo>
                            <a:pt x="125" y="119"/>
                          </a:lnTo>
                          <a:lnTo>
                            <a:pt x="130" y="113"/>
                          </a:lnTo>
                          <a:lnTo>
                            <a:pt x="130" y="112"/>
                          </a:lnTo>
                          <a:lnTo>
                            <a:pt x="129" y="111"/>
                          </a:lnTo>
                          <a:lnTo>
                            <a:pt x="132" y="109"/>
                          </a:lnTo>
                          <a:lnTo>
                            <a:pt x="133" y="109"/>
                          </a:lnTo>
                          <a:lnTo>
                            <a:pt x="133" y="113"/>
                          </a:lnTo>
                          <a:lnTo>
                            <a:pt x="135" y="109"/>
                          </a:lnTo>
                          <a:lnTo>
                            <a:pt x="136" y="112"/>
                          </a:lnTo>
                          <a:lnTo>
                            <a:pt x="138" y="108"/>
                          </a:lnTo>
                          <a:lnTo>
                            <a:pt x="140" y="107"/>
                          </a:lnTo>
                          <a:lnTo>
                            <a:pt x="141" y="108"/>
                          </a:lnTo>
                          <a:lnTo>
                            <a:pt x="141" y="118"/>
                          </a:lnTo>
                          <a:lnTo>
                            <a:pt x="150" y="101"/>
                          </a:lnTo>
                          <a:lnTo>
                            <a:pt x="150" y="98"/>
                          </a:lnTo>
                          <a:lnTo>
                            <a:pt x="157" y="96"/>
                          </a:lnTo>
                          <a:lnTo>
                            <a:pt x="159" y="94"/>
                          </a:lnTo>
                          <a:lnTo>
                            <a:pt x="166" y="91"/>
                          </a:lnTo>
                          <a:lnTo>
                            <a:pt x="171" y="87"/>
                          </a:lnTo>
                          <a:lnTo>
                            <a:pt x="170" y="92"/>
                          </a:lnTo>
                          <a:lnTo>
                            <a:pt x="169" y="91"/>
                          </a:lnTo>
                          <a:lnTo>
                            <a:pt x="167" y="98"/>
                          </a:lnTo>
                          <a:lnTo>
                            <a:pt x="173" y="94"/>
                          </a:lnTo>
                          <a:lnTo>
                            <a:pt x="178" y="88"/>
                          </a:lnTo>
                          <a:lnTo>
                            <a:pt x="180" y="84"/>
                          </a:lnTo>
                          <a:lnTo>
                            <a:pt x="179" y="82"/>
                          </a:lnTo>
                          <a:lnTo>
                            <a:pt x="180" y="81"/>
                          </a:lnTo>
                          <a:lnTo>
                            <a:pt x="187" y="78"/>
                          </a:lnTo>
                          <a:lnTo>
                            <a:pt x="189" y="76"/>
                          </a:lnTo>
                          <a:lnTo>
                            <a:pt x="185" y="75"/>
                          </a:lnTo>
                          <a:lnTo>
                            <a:pt x="183" y="73"/>
                          </a:lnTo>
                          <a:lnTo>
                            <a:pt x="183" y="72"/>
                          </a:lnTo>
                          <a:lnTo>
                            <a:pt x="183" y="69"/>
                          </a:lnTo>
                          <a:lnTo>
                            <a:pt x="183" y="68"/>
                          </a:lnTo>
                          <a:lnTo>
                            <a:pt x="180" y="69"/>
                          </a:lnTo>
                          <a:lnTo>
                            <a:pt x="181" y="67"/>
                          </a:lnTo>
                          <a:lnTo>
                            <a:pt x="182" y="64"/>
                          </a:lnTo>
                          <a:lnTo>
                            <a:pt x="183" y="63"/>
                          </a:lnTo>
                          <a:lnTo>
                            <a:pt x="186" y="64"/>
                          </a:lnTo>
                          <a:lnTo>
                            <a:pt x="195" y="77"/>
                          </a:lnTo>
                          <a:lnTo>
                            <a:pt x="196" y="84"/>
                          </a:lnTo>
                          <a:lnTo>
                            <a:pt x="203" y="101"/>
                          </a:lnTo>
                          <a:lnTo>
                            <a:pt x="206" y="103"/>
                          </a:lnTo>
                          <a:lnTo>
                            <a:pt x="207" y="106"/>
                          </a:lnTo>
                          <a:lnTo>
                            <a:pt x="208" y="106"/>
                          </a:lnTo>
                          <a:lnTo>
                            <a:pt x="212" y="110"/>
                          </a:lnTo>
                          <a:lnTo>
                            <a:pt x="214" y="111"/>
                          </a:lnTo>
                          <a:lnTo>
                            <a:pt x="220" y="111"/>
                          </a:lnTo>
                          <a:lnTo>
                            <a:pt x="220" y="111"/>
                          </a:lnTo>
                          <a:lnTo>
                            <a:pt x="221" y="110"/>
                          </a:lnTo>
                          <a:lnTo>
                            <a:pt x="224" y="110"/>
                          </a:lnTo>
                          <a:lnTo>
                            <a:pt x="224" y="109"/>
                          </a:lnTo>
                          <a:lnTo>
                            <a:pt x="221" y="107"/>
                          </a:lnTo>
                          <a:lnTo>
                            <a:pt x="217" y="109"/>
                          </a:lnTo>
                          <a:lnTo>
                            <a:pt x="218" y="106"/>
                          </a:lnTo>
                          <a:lnTo>
                            <a:pt x="222" y="106"/>
                          </a:lnTo>
                          <a:lnTo>
                            <a:pt x="224" y="105"/>
                          </a:lnTo>
                          <a:lnTo>
                            <a:pt x="223" y="105"/>
                          </a:lnTo>
                          <a:lnTo>
                            <a:pt x="220" y="100"/>
                          </a:lnTo>
                          <a:lnTo>
                            <a:pt x="221" y="99"/>
                          </a:lnTo>
                          <a:lnTo>
                            <a:pt x="225" y="98"/>
                          </a:lnTo>
                          <a:lnTo>
                            <a:pt x="225" y="96"/>
                          </a:lnTo>
                          <a:lnTo>
                            <a:pt x="223" y="95"/>
                          </a:lnTo>
                          <a:lnTo>
                            <a:pt x="223" y="92"/>
                          </a:lnTo>
                          <a:lnTo>
                            <a:pt x="224" y="94"/>
                          </a:lnTo>
                          <a:lnTo>
                            <a:pt x="228" y="89"/>
                          </a:lnTo>
                          <a:lnTo>
                            <a:pt x="229" y="86"/>
                          </a:lnTo>
                          <a:lnTo>
                            <a:pt x="228" y="85"/>
                          </a:lnTo>
                          <a:lnTo>
                            <a:pt x="226" y="86"/>
                          </a:lnTo>
                          <a:lnTo>
                            <a:pt x="225" y="89"/>
                          </a:lnTo>
                          <a:lnTo>
                            <a:pt x="224" y="88"/>
                          </a:lnTo>
                          <a:lnTo>
                            <a:pt x="224" y="85"/>
                          </a:lnTo>
                          <a:lnTo>
                            <a:pt x="225" y="83"/>
                          </a:lnTo>
                          <a:lnTo>
                            <a:pt x="227" y="84"/>
                          </a:lnTo>
                          <a:lnTo>
                            <a:pt x="229" y="83"/>
                          </a:lnTo>
                          <a:lnTo>
                            <a:pt x="230" y="84"/>
                          </a:lnTo>
                          <a:lnTo>
                            <a:pt x="231" y="87"/>
                          </a:lnTo>
                          <a:lnTo>
                            <a:pt x="232" y="85"/>
                          </a:lnTo>
                          <a:lnTo>
                            <a:pt x="234" y="84"/>
                          </a:lnTo>
                          <a:lnTo>
                            <a:pt x="234" y="83"/>
                          </a:lnTo>
                          <a:lnTo>
                            <a:pt x="232" y="82"/>
                          </a:lnTo>
                          <a:lnTo>
                            <a:pt x="231" y="81"/>
                          </a:lnTo>
                          <a:lnTo>
                            <a:pt x="234" y="80"/>
                          </a:lnTo>
                          <a:lnTo>
                            <a:pt x="235" y="81"/>
                          </a:lnTo>
                          <a:lnTo>
                            <a:pt x="235" y="83"/>
                          </a:lnTo>
                          <a:lnTo>
                            <a:pt x="234" y="93"/>
                          </a:lnTo>
                          <a:lnTo>
                            <a:pt x="234" y="95"/>
                          </a:lnTo>
                          <a:lnTo>
                            <a:pt x="234" y="97"/>
                          </a:lnTo>
                          <a:lnTo>
                            <a:pt x="235" y="98"/>
                          </a:lnTo>
                          <a:lnTo>
                            <a:pt x="237" y="97"/>
                          </a:lnTo>
                          <a:lnTo>
                            <a:pt x="240" y="97"/>
                          </a:lnTo>
                          <a:lnTo>
                            <a:pt x="234" y="110"/>
                          </a:lnTo>
                          <a:lnTo>
                            <a:pt x="234" y="107"/>
                          </a:lnTo>
                          <a:lnTo>
                            <a:pt x="233" y="110"/>
                          </a:lnTo>
                          <a:lnTo>
                            <a:pt x="233" y="111"/>
                          </a:lnTo>
                          <a:lnTo>
                            <a:pt x="239" y="112"/>
                          </a:lnTo>
                          <a:lnTo>
                            <a:pt x="241" y="110"/>
                          </a:lnTo>
                          <a:lnTo>
                            <a:pt x="242" y="111"/>
                          </a:lnTo>
                          <a:lnTo>
                            <a:pt x="246" y="112"/>
                          </a:lnTo>
                          <a:lnTo>
                            <a:pt x="248" y="110"/>
                          </a:lnTo>
                          <a:lnTo>
                            <a:pt x="249" y="107"/>
                          </a:lnTo>
                          <a:lnTo>
                            <a:pt x="252" y="105"/>
                          </a:lnTo>
                          <a:lnTo>
                            <a:pt x="254" y="94"/>
                          </a:lnTo>
                          <a:lnTo>
                            <a:pt x="256" y="94"/>
                          </a:lnTo>
                          <a:lnTo>
                            <a:pt x="259" y="92"/>
                          </a:lnTo>
                          <a:lnTo>
                            <a:pt x="262" y="94"/>
                          </a:lnTo>
                          <a:lnTo>
                            <a:pt x="266" y="94"/>
                          </a:lnTo>
                          <a:lnTo>
                            <a:pt x="267" y="94"/>
                          </a:lnTo>
                          <a:lnTo>
                            <a:pt x="272" y="94"/>
                          </a:lnTo>
                          <a:lnTo>
                            <a:pt x="278" y="95"/>
                          </a:lnTo>
                          <a:lnTo>
                            <a:pt x="286" y="102"/>
                          </a:lnTo>
                          <a:lnTo>
                            <a:pt x="291" y="109"/>
                          </a:lnTo>
                          <a:lnTo>
                            <a:pt x="296" y="111"/>
                          </a:lnTo>
                          <a:lnTo>
                            <a:pt x="301" y="112"/>
                          </a:lnTo>
                          <a:lnTo>
                            <a:pt x="303" y="114"/>
                          </a:lnTo>
                          <a:lnTo>
                            <a:pt x="307" y="114"/>
                          </a:lnTo>
                          <a:lnTo>
                            <a:pt x="312" y="116"/>
                          </a:lnTo>
                          <a:lnTo>
                            <a:pt x="314" y="116"/>
                          </a:lnTo>
                          <a:lnTo>
                            <a:pt x="316" y="117"/>
                          </a:lnTo>
                          <a:lnTo>
                            <a:pt x="318" y="119"/>
                          </a:lnTo>
                          <a:lnTo>
                            <a:pt x="331" y="128"/>
                          </a:lnTo>
                          <a:lnTo>
                            <a:pt x="336" y="128"/>
                          </a:lnTo>
                          <a:lnTo>
                            <a:pt x="338" y="129"/>
                          </a:lnTo>
                          <a:lnTo>
                            <a:pt x="341" y="130"/>
                          </a:lnTo>
                          <a:lnTo>
                            <a:pt x="340" y="129"/>
                          </a:lnTo>
                          <a:lnTo>
                            <a:pt x="348" y="130"/>
                          </a:lnTo>
                          <a:lnTo>
                            <a:pt x="351" y="130"/>
                          </a:lnTo>
                          <a:lnTo>
                            <a:pt x="354" y="133"/>
                          </a:lnTo>
                          <a:lnTo>
                            <a:pt x="355" y="131"/>
                          </a:lnTo>
                          <a:lnTo>
                            <a:pt x="350" y="127"/>
                          </a:lnTo>
                          <a:lnTo>
                            <a:pt x="354" y="126"/>
                          </a:lnTo>
                          <a:lnTo>
                            <a:pt x="355" y="127"/>
                          </a:lnTo>
                          <a:lnTo>
                            <a:pt x="358" y="127"/>
                          </a:lnTo>
                          <a:lnTo>
                            <a:pt x="358" y="126"/>
                          </a:lnTo>
                          <a:lnTo>
                            <a:pt x="365" y="127"/>
                          </a:lnTo>
                          <a:lnTo>
                            <a:pt x="364" y="129"/>
                          </a:lnTo>
                          <a:lnTo>
                            <a:pt x="367" y="131"/>
                          </a:lnTo>
                          <a:lnTo>
                            <a:pt x="368" y="133"/>
                          </a:lnTo>
                          <a:lnTo>
                            <a:pt x="370" y="132"/>
                          </a:lnTo>
                          <a:lnTo>
                            <a:pt x="370" y="134"/>
                          </a:lnTo>
                          <a:lnTo>
                            <a:pt x="375" y="137"/>
                          </a:lnTo>
                          <a:lnTo>
                            <a:pt x="380" y="143"/>
                          </a:lnTo>
                          <a:lnTo>
                            <a:pt x="380" y="149"/>
                          </a:lnTo>
                          <a:lnTo>
                            <a:pt x="382" y="146"/>
                          </a:lnTo>
                          <a:lnTo>
                            <a:pt x="382" y="149"/>
                          </a:lnTo>
                          <a:lnTo>
                            <a:pt x="381" y="152"/>
                          </a:lnTo>
                          <a:lnTo>
                            <a:pt x="382" y="153"/>
                          </a:lnTo>
                          <a:lnTo>
                            <a:pt x="380" y="153"/>
                          </a:lnTo>
                          <a:lnTo>
                            <a:pt x="379" y="155"/>
                          </a:lnTo>
                          <a:lnTo>
                            <a:pt x="377" y="155"/>
                          </a:lnTo>
                          <a:lnTo>
                            <a:pt x="376" y="153"/>
                          </a:lnTo>
                          <a:lnTo>
                            <a:pt x="373" y="154"/>
                          </a:lnTo>
                          <a:lnTo>
                            <a:pt x="368" y="153"/>
                          </a:lnTo>
                          <a:lnTo>
                            <a:pt x="371" y="155"/>
                          </a:lnTo>
                          <a:lnTo>
                            <a:pt x="369" y="157"/>
                          </a:lnTo>
                          <a:lnTo>
                            <a:pt x="364" y="157"/>
                          </a:lnTo>
                          <a:lnTo>
                            <a:pt x="365" y="158"/>
                          </a:lnTo>
                          <a:lnTo>
                            <a:pt x="364" y="160"/>
                          </a:lnTo>
                          <a:lnTo>
                            <a:pt x="364" y="163"/>
                          </a:lnTo>
                          <a:lnTo>
                            <a:pt x="360" y="166"/>
                          </a:lnTo>
                          <a:lnTo>
                            <a:pt x="362" y="167"/>
                          </a:lnTo>
                          <a:lnTo>
                            <a:pt x="363" y="167"/>
                          </a:lnTo>
                          <a:lnTo>
                            <a:pt x="365" y="167"/>
                          </a:lnTo>
                          <a:lnTo>
                            <a:pt x="363" y="168"/>
                          </a:lnTo>
                          <a:lnTo>
                            <a:pt x="372" y="173"/>
                          </a:lnTo>
                          <a:lnTo>
                            <a:pt x="373" y="171"/>
                          </a:lnTo>
                          <a:lnTo>
                            <a:pt x="375" y="172"/>
                          </a:lnTo>
                          <a:lnTo>
                            <a:pt x="377" y="173"/>
                          </a:lnTo>
                          <a:lnTo>
                            <a:pt x="380" y="173"/>
                          </a:lnTo>
                          <a:lnTo>
                            <a:pt x="383" y="174"/>
                          </a:lnTo>
                          <a:lnTo>
                            <a:pt x="388" y="174"/>
                          </a:lnTo>
                          <a:lnTo>
                            <a:pt x="392" y="175"/>
                          </a:lnTo>
                          <a:lnTo>
                            <a:pt x="396" y="174"/>
                          </a:lnTo>
                          <a:lnTo>
                            <a:pt x="396" y="174"/>
                          </a:lnTo>
                          <a:lnTo>
                            <a:pt x="399" y="175"/>
                          </a:lnTo>
                          <a:lnTo>
                            <a:pt x="406" y="175"/>
                          </a:lnTo>
                          <a:lnTo>
                            <a:pt x="406" y="173"/>
                          </a:lnTo>
                          <a:lnTo>
                            <a:pt x="411" y="173"/>
                          </a:lnTo>
                          <a:lnTo>
                            <a:pt x="410" y="175"/>
                          </a:lnTo>
                          <a:lnTo>
                            <a:pt x="413" y="175"/>
                          </a:lnTo>
                          <a:lnTo>
                            <a:pt x="412" y="174"/>
                          </a:lnTo>
                          <a:lnTo>
                            <a:pt x="413" y="172"/>
                          </a:lnTo>
                          <a:lnTo>
                            <a:pt x="414" y="174"/>
                          </a:lnTo>
                          <a:lnTo>
                            <a:pt x="417" y="174"/>
                          </a:lnTo>
                          <a:lnTo>
                            <a:pt x="418" y="173"/>
                          </a:lnTo>
                          <a:lnTo>
                            <a:pt x="419" y="173"/>
                          </a:lnTo>
                          <a:lnTo>
                            <a:pt x="421" y="169"/>
                          </a:lnTo>
                          <a:lnTo>
                            <a:pt x="423" y="168"/>
                          </a:lnTo>
                          <a:lnTo>
                            <a:pt x="423" y="173"/>
                          </a:lnTo>
                          <a:lnTo>
                            <a:pt x="426" y="173"/>
                          </a:lnTo>
                          <a:lnTo>
                            <a:pt x="428" y="172"/>
                          </a:lnTo>
                          <a:lnTo>
                            <a:pt x="431" y="167"/>
                          </a:lnTo>
                          <a:lnTo>
                            <a:pt x="434" y="165"/>
                          </a:lnTo>
                          <a:lnTo>
                            <a:pt x="437" y="165"/>
                          </a:lnTo>
                          <a:lnTo>
                            <a:pt x="438" y="162"/>
                          </a:lnTo>
                          <a:lnTo>
                            <a:pt x="440" y="166"/>
                          </a:lnTo>
                          <a:lnTo>
                            <a:pt x="439" y="167"/>
                          </a:lnTo>
                          <a:lnTo>
                            <a:pt x="441" y="168"/>
                          </a:lnTo>
                          <a:lnTo>
                            <a:pt x="442" y="167"/>
                          </a:lnTo>
                          <a:lnTo>
                            <a:pt x="443" y="171"/>
                          </a:lnTo>
                          <a:lnTo>
                            <a:pt x="443" y="173"/>
                          </a:lnTo>
                          <a:lnTo>
                            <a:pt x="442" y="173"/>
                          </a:lnTo>
                          <a:lnTo>
                            <a:pt x="447" y="174"/>
                          </a:lnTo>
                          <a:lnTo>
                            <a:pt x="447" y="173"/>
                          </a:lnTo>
                          <a:lnTo>
                            <a:pt x="454" y="173"/>
                          </a:lnTo>
                          <a:lnTo>
                            <a:pt x="453" y="175"/>
                          </a:lnTo>
                          <a:lnTo>
                            <a:pt x="454" y="177"/>
                          </a:lnTo>
                          <a:lnTo>
                            <a:pt x="453" y="178"/>
                          </a:lnTo>
                          <a:lnTo>
                            <a:pt x="455" y="180"/>
                          </a:lnTo>
                          <a:lnTo>
                            <a:pt x="454" y="183"/>
                          </a:lnTo>
                          <a:lnTo>
                            <a:pt x="456" y="185"/>
                          </a:lnTo>
                          <a:lnTo>
                            <a:pt x="456" y="184"/>
                          </a:lnTo>
                          <a:lnTo>
                            <a:pt x="456" y="185"/>
                          </a:lnTo>
                          <a:lnTo>
                            <a:pt x="457" y="182"/>
                          </a:lnTo>
                          <a:lnTo>
                            <a:pt x="457" y="177"/>
                          </a:lnTo>
                          <a:lnTo>
                            <a:pt x="459" y="177"/>
                          </a:lnTo>
                          <a:lnTo>
                            <a:pt x="459" y="180"/>
                          </a:lnTo>
                          <a:lnTo>
                            <a:pt x="460" y="180"/>
                          </a:lnTo>
                          <a:lnTo>
                            <a:pt x="459" y="183"/>
                          </a:lnTo>
                          <a:lnTo>
                            <a:pt x="459" y="185"/>
                          </a:lnTo>
                          <a:lnTo>
                            <a:pt x="461" y="186"/>
                          </a:lnTo>
                          <a:lnTo>
                            <a:pt x="462" y="184"/>
                          </a:lnTo>
                          <a:lnTo>
                            <a:pt x="464" y="189"/>
                          </a:lnTo>
                          <a:lnTo>
                            <a:pt x="467" y="189"/>
                          </a:lnTo>
                          <a:lnTo>
                            <a:pt x="470" y="196"/>
                          </a:lnTo>
                          <a:lnTo>
                            <a:pt x="467" y="198"/>
                          </a:lnTo>
                          <a:lnTo>
                            <a:pt x="465" y="197"/>
                          </a:lnTo>
                          <a:lnTo>
                            <a:pt x="463" y="199"/>
                          </a:lnTo>
                          <a:lnTo>
                            <a:pt x="462" y="198"/>
                          </a:lnTo>
                          <a:lnTo>
                            <a:pt x="463" y="200"/>
                          </a:lnTo>
                          <a:lnTo>
                            <a:pt x="468" y="208"/>
                          </a:lnTo>
                          <a:lnTo>
                            <a:pt x="470" y="210"/>
                          </a:lnTo>
                          <a:lnTo>
                            <a:pt x="471" y="204"/>
                          </a:lnTo>
                          <a:lnTo>
                            <a:pt x="472" y="204"/>
                          </a:lnTo>
                          <a:lnTo>
                            <a:pt x="474" y="205"/>
                          </a:lnTo>
                          <a:lnTo>
                            <a:pt x="476" y="203"/>
                          </a:lnTo>
                          <a:lnTo>
                            <a:pt x="479" y="203"/>
                          </a:lnTo>
                          <a:lnTo>
                            <a:pt x="476" y="198"/>
                          </a:lnTo>
                          <a:lnTo>
                            <a:pt x="478" y="197"/>
                          </a:lnTo>
                          <a:lnTo>
                            <a:pt x="478" y="196"/>
                          </a:lnTo>
                          <a:lnTo>
                            <a:pt x="476" y="196"/>
                          </a:lnTo>
                          <a:lnTo>
                            <a:pt x="471" y="186"/>
                          </a:lnTo>
                          <a:lnTo>
                            <a:pt x="472" y="184"/>
                          </a:lnTo>
                          <a:lnTo>
                            <a:pt x="472" y="180"/>
                          </a:lnTo>
                          <a:lnTo>
                            <a:pt x="471" y="179"/>
                          </a:lnTo>
                          <a:lnTo>
                            <a:pt x="471" y="177"/>
                          </a:lnTo>
                          <a:lnTo>
                            <a:pt x="467" y="175"/>
                          </a:lnTo>
                          <a:lnTo>
                            <a:pt x="466" y="173"/>
                          </a:lnTo>
                          <a:lnTo>
                            <a:pt x="468" y="168"/>
                          </a:lnTo>
                          <a:lnTo>
                            <a:pt x="470" y="169"/>
                          </a:lnTo>
                          <a:lnTo>
                            <a:pt x="471" y="167"/>
                          </a:lnTo>
                          <a:lnTo>
                            <a:pt x="472" y="166"/>
                          </a:lnTo>
                          <a:lnTo>
                            <a:pt x="470" y="165"/>
                          </a:lnTo>
                          <a:lnTo>
                            <a:pt x="472" y="161"/>
                          </a:lnTo>
                          <a:lnTo>
                            <a:pt x="475" y="161"/>
                          </a:lnTo>
                          <a:lnTo>
                            <a:pt x="479" y="159"/>
                          </a:lnTo>
                          <a:lnTo>
                            <a:pt x="479" y="158"/>
                          </a:lnTo>
                          <a:lnTo>
                            <a:pt x="479" y="160"/>
                          </a:lnTo>
                          <a:lnTo>
                            <a:pt x="485" y="159"/>
                          </a:lnTo>
                          <a:lnTo>
                            <a:pt x="484" y="156"/>
                          </a:lnTo>
                          <a:lnTo>
                            <a:pt x="487" y="155"/>
                          </a:lnTo>
                          <a:lnTo>
                            <a:pt x="490" y="155"/>
                          </a:lnTo>
                          <a:lnTo>
                            <a:pt x="489" y="151"/>
                          </a:lnTo>
                          <a:lnTo>
                            <a:pt x="490" y="150"/>
                          </a:lnTo>
                          <a:lnTo>
                            <a:pt x="491" y="153"/>
                          </a:lnTo>
                          <a:lnTo>
                            <a:pt x="493" y="149"/>
                          </a:lnTo>
                          <a:lnTo>
                            <a:pt x="494" y="147"/>
                          </a:lnTo>
                          <a:lnTo>
                            <a:pt x="494" y="145"/>
                          </a:lnTo>
                          <a:lnTo>
                            <a:pt x="497" y="143"/>
                          </a:lnTo>
                          <a:lnTo>
                            <a:pt x="496" y="143"/>
                          </a:lnTo>
                          <a:lnTo>
                            <a:pt x="497" y="141"/>
                          </a:lnTo>
                          <a:lnTo>
                            <a:pt x="497" y="138"/>
                          </a:lnTo>
                          <a:lnTo>
                            <a:pt x="496" y="139"/>
                          </a:lnTo>
                          <a:lnTo>
                            <a:pt x="495" y="138"/>
                          </a:lnTo>
                          <a:lnTo>
                            <a:pt x="487" y="141"/>
                          </a:lnTo>
                          <a:lnTo>
                            <a:pt x="489" y="144"/>
                          </a:lnTo>
                          <a:lnTo>
                            <a:pt x="484" y="145"/>
                          </a:lnTo>
                          <a:lnTo>
                            <a:pt x="486" y="149"/>
                          </a:lnTo>
                          <a:lnTo>
                            <a:pt x="487" y="147"/>
                          </a:lnTo>
                          <a:lnTo>
                            <a:pt x="487" y="152"/>
                          </a:lnTo>
                          <a:lnTo>
                            <a:pt x="486" y="153"/>
                          </a:lnTo>
                          <a:lnTo>
                            <a:pt x="485" y="151"/>
                          </a:lnTo>
                          <a:lnTo>
                            <a:pt x="486" y="150"/>
                          </a:lnTo>
                          <a:lnTo>
                            <a:pt x="484" y="150"/>
                          </a:lnTo>
                          <a:lnTo>
                            <a:pt x="484" y="149"/>
                          </a:lnTo>
                          <a:lnTo>
                            <a:pt x="481" y="149"/>
                          </a:lnTo>
                          <a:lnTo>
                            <a:pt x="480" y="150"/>
                          </a:lnTo>
                          <a:lnTo>
                            <a:pt x="479" y="153"/>
                          </a:lnTo>
                          <a:lnTo>
                            <a:pt x="478" y="151"/>
                          </a:lnTo>
                          <a:lnTo>
                            <a:pt x="474" y="150"/>
                          </a:lnTo>
                          <a:lnTo>
                            <a:pt x="473" y="149"/>
                          </a:lnTo>
                          <a:lnTo>
                            <a:pt x="470" y="150"/>
                          </a:lnTo>
                          <a:lnTo>
                            <a:pt x="468" y="152"/>
                          </a:lnTo>
                          <a:lnTo>
                            <a:pt x="469" y="154"/>
                          </a:lnTo>
                          <a:lnTo>
                            <a:pt x="471" y="154"/>
                          </a:lnTo>
                          <a:lnTo>
                            <a:pt x="471" y="156"/>
                          </a:lnTo>
                          <a:lnTo>
                            <a:pt x="472" y="157"/>
                          </a:lnTo>
                          <a:lnTo>
                            <a:pt x="470" y="157"/>
                          </a:lnTo>
                          <a:lnTo>
                            <a:pt x="467" y="159"/>
                          </a:lnTo>
                          <a:lnTo>
                            <a:pt x="466" y="158"/>
                          </a:lnTo>
                          <a:lnTo>
                            <a:pt x="468" y="157"/>
                          </a:lnTo>
                          <a:lnTo>
                            <a:pt x="463" y="158"/>
                          </a:lnTo>
                          <a:lnTo>
                            <a:pt x="463" y="156"/>
                          </a:lnTo>
                          <a:lnTo>
                            <a:pt x="461" y="157"/>
                          </a:lnTo>
                          <a:lnTo>
                            <a:pt x="461" y="155"/>
                          </a:lnTo>
                          <a:lnTo>
                            <a:pt x="459" y="155"/>
                          </a:lnTo>
                          <a:lnTo>
                            <a:pt x="460" y="153"/>
                          </a:lnTo>
                          <a:lnTo>
                            <a:pt x="456" y="154"/>
                          </a:lnTo>
                          <a:lnTo>
                            <a:pt x="456" y="153"/>
                          </a:lnTo>
                          <a:lnTo>
                            <a:pt x="456" y="150"/>
                          </a:lnTo>
                          <a:lnTo>
                            <a:pt x="459" y="146"/>
                          </a:lnTo>
                          <a:lnTo>
                            <a:pt x="459" y="145"/>
                          </a:lnTo>
                          <a:lnTo>
                            <a:pt x="461" y="141"/>
                          </a:lnTo>
                          <a:lnTo>
                            <a:pt x="463" y="139"/>
                          </a:lnTo>
                          <a:lnTo>
                            <a:pt x="471" y="138"/>
                          </a:lnTo>
                          <a:lnTo>
                            <a:pt x="481" y="134"/>
                          </a:lnTo>
                          <a:lnTo>
                            <a:pt x="482" y="132"/>
                          </a:lnTo>
                          <a:lnTo>
                            <a:pt x="486" y="130"/>
                          </a:lnTo>
                          <a:lnTo>
                            <a:pt x="487" y="128"/>
                          </a:lnTo>
                          <a:lnTo>
                            <a:pt x="490" y="129"/>
                          </a:lnTo>
                          <a:lnTo>
                            <a:pt x="493" y="126"/>
                          </a:lnTo>
                          <a:lnTo>
                            <a:pt x="495" y="128"/>
                          </a:lnTo>
                          <a:lnTo>
                            <a:pt x="496" y="129"/>
                          </a:lnTo>
                          <a:lnTo>
                            <a:pt x="498" y="129"/>
                          </a:lnTo>
                          <a:lnTo>
                            <a:pt x="499" y="133"/>
                          </a:lnTo>
                          <a:lnTo>
                            <a:pt x="502" y="135"/>
                          </a:lnTo>
                          <a:lnTo>
                            <a:pt x="500" y="137"/>
                          </a:lnTo>
                          <a:lnTo>
                            <a:pt x="502" y="139"/>
                          </a:lnTo>
                          <a:lnTo>
                            <a:pt x="503" y="142"/>
                          </a:lnTo>
                          <a:lnTo>
                            <a:pt x="505" y="143"/>
                          </a:lnTo>
                          <a:lnTo>
                            <a:pt x="505" y="145"/>
                          </a:lnTo>
                          <a:lnTo>
                            <a:pt x="503" y="145"/>
                          </a:lnTo>
                          <a:lnTo>
                            <a:pt x="501" y="145"/>
                          </a:lnTo>
                          <a:lnTo>
                            <a:pt x="501" y="146"/>
                          </a:lnTo>
                          <a:lnTo>
                            <a:pt x="503" y="146"/>
                          </a:lnTo>
                          <a:lnTo>
                            <a:pt x="505" y="149"/>
                          </a:lnTo>
                          <a:lnTo>
                            <a:pt x="506" y="150"/>
                          </a:lnTo>
                          <a:lnTo>
                            <a:pt x="507" y="151"/>
                          </a:lnTo>
                          <a:lnTo>
                            <a:pt x="509" y="154"/>
                          </a:lnTo>
                          <a:lnTo>
                            <a:pt x="514" y="155"/>
                          </a:lnTo>
                          <a:lnTo>
                            <a:pt x="514" y="155"/>
                          </a:lnTo>
                          <a:lnTo>
                            <a:pt x="514" y="160"/>
                          </a:lnTo>
                          <a:lnTo>
                            <a:pt x="517" y="162"/>
                          </a:lnTo>
                          <a:lnTo>
                            <a:pt x="519" y="162"/>
                          </a:lnTo>
                          <a:lnTo>
                            <a:pt x="522" y="163"/>
                          </a:lnTo>
                          <a:lnTo>
                            <a:pt x="525" y="162"/>
                          </a:lnTo>
                          <a:lnTo>
                            <a:pt x="527" y="163"/>
                          </a:lnTo>
                          <a:lnTo>
                            <a:pt x="527" y="160"/>
                          </a:lnTo>
                          <a:lnTo>
                            <a:pt x="529" y="162"/>
                          </a:lnTo>
                          <a:lnTo>
                            <a:pt x="530" y="160"/>
                          </a:lnTo>
                          <a:lnTo>
                            <a:pt x="530" y="157"/>
                          </a:lnTo>
                          <a:lnTo>
                            <a:pt x="534" y="159"/>
                          </a:lnTo>
                          <a:lnTo>
                            <a:pt x="534" y="163"/>
                          </a:lnTo>
                          <a:lnTo>
                            <a:pt x="540" y="168"/>
                          </a:lnTo>
                          <a:lnTo>
                            <a:pt x="542" y="173"/>
                          </a:lnTo>
                          <a:lnTo>
                            <a:pt x="544" y="173"/>
                          </a:lnTo>
                          <a:lnTo>
                            <a:pt x="548" y="176"/>
                          </a:lnTo>
                          <a:lnTo>
                            <a:pt x="550" y="175"/>
                          </a:lnTo>
                          <a:lnTo>
                            <a:pt x="550" y="173"/>
                          </a:lnTo>
                          <a:lnTo>
                            <a:pt x="552" y="174"/>
                          </a:lnTo>
                          <a:lnTo>
                            <a:pt x="553" y="173"/>
                          </a:lnTo>
                          <a:lnTo>
                            <a:pt x="555" y="174"/>
                          </a:lnTo>
                          <a:lnTo>
                            <a:pt x="556" y="174"/>
                          </a:lnTo>
                          <a:lnTo>
                            <a:pt x="559" y="175"/>
                          </a:lnTo>
                          <a:lnTo>
                            <a:pt x="564" y="173"/>
                          </a:lnTo>
                          <a:lnTo>
                            <a:pt x="569" y="174"/>
                          </a:lnTo>
                          <a:lnTo>
                            <a:pt x="574" y="173"/>
                          </a:lnTo>
                          <a:lnTo>
                            <a:pt x="576" y="169"/>
                          </a:lnTo>
                          <a:lnTo>
                            <a:pt x="586" y="171"/>
                          </a:lnTo>
                          <a:lnTo>
                            <a:pt x="588" y="170"/>
                          </a:lnTo>
                          <a:lnTo>
                            <a:pt x="592" y="174"/>
                          </a:lnTo>
                          <a:lnTo>
                            <a:pt x="592" y="173"/>
                          </a:lnTo>
                          <a:lnTo>
                            <a:pt x="595" y="173"/>
                          </a:lnTo>
                          <a:lnTo>
                            <a:pt x="595" y="174"/>
                          </a:lnTo>
                          <a:lnTo>
                            <a:pt x="600" y="173"/>
                          </a:lnTo>
                          <a:lnTo>
                            <a:pt x="604" y="173"/>
                          </a:lnTo>
                          <a:lnTo>
                            <a:pt x="602" y="169"/>
                          </a:lnTo>
                          <a:lnTo>
                            <a:pt x="602" y="168"/>
                          </a:lnTo>
                          <a:lnTo>
                            <a:pt x="600" y="166"/>
                          </a:lnTo>
                          <a:lnTo>
                            <a:pt x="599" y="163"/>
                          </a:lnTo>
                          <a:lnTo>
                            <a:pt x="600" y="161"/>
                          </a:lnTo>
                          <a:lnTo>
                            <a:pt x="602" y="161"/>
                          </a:lnTo>
                          <a:lnTo>
                            <a:pt x="603" y="162"/>
                          </a:lnTo>
                          <a:lnTo>
                            <a:pt x="604" y="165"/>
                          </a:lnTo>
                          <a:lnTo>
                            <a:pt x="605" y="166"/>
                          </a:lnTo>
                          <a:lnTo>
                            <a:pt x="605" y="169"/>
                          </a:lnTo>
                          <a:lnTo>
                            <a:pt x="607" y="173"/>
                          </a:lnTo>
                          <a:lnTo>
                            <a:pt x="610" y="174"/>
                          </a:lnTo>
                          <a:lnTo>
                            <a:pt x="611" y="176"/>
                          </a:lnTo>
                          <a:lnTo>
                            <a:pt x="614" y="177"/>
                          </a:lnTo>
                          <a:lnTo>
                            <a:pt x="616" y="179"/>
                          </a:lnTo>
                          <a:lnTo>
                            <a:pt x="619" y="178"/>
                          </a:lnTo>
                          <a:lnTo>
                            <a:pt x="621" y="175"/>
                          </a:lnTo>
                          <a:lnTo>
                            <a:pt x="621" y="166"/>
                          </a:lnTo>
                          <a:lnTo>
                            <a:pt x="620" y="166"/>
                          </a:lnTo>
                          <a:lnTo>
                            <a:pt x="620" y="168"/>
                          </a:lnTo>
                          <a:lnTo>
                            <a:pt x="618" y="168"/>
                          </a:lnTo>
                          <a:lnTo>
                            <a:pt x="618" y="166"/>
                          </a:lnTo>
                          <a:lnTo>
                            <a:pt x="617" y="165"/>
                          </a:lnTo>
                          <a:lnTo>
                            <a:pt x="611" y="165"/>
                          </a:lnTo>
                          <a:lnTo>
                            <a:pt x="610" y="167"/>
                          </a:lnTo>
                          <a:lnTo>
                            <a:pt x="610" y="171"/>
                          </a:lnTo>
                          <a:lnTo>
                            <a:pt x="609" y="170"/>
                          </a:lnTo>
                          <a:lnTo>
                            <a:pt x="607" y="165"/>
                          </a:lnTo>
                          <a:lnTo>
                            <a:pt x="603" y="159"/>
                          </a:lnTo>
                          <a:lnTo>
                            <a:pt x="605" y="160"/>
                          </a:lnTo>
                          <a:lnTo>
                            <a:pt x="605" y="157"/>
                          </a:lnTo>
                          <a:lnTo>
                            <a:pt x="603" y="154"/>
                          </a:lnTo>
                          <a:lnTo>
                            <a:pt x="603" y="153"/>
                          </a:lnTo>
                          <a:lnTo>
                            <a:pt x="600" y="149"/>
                          </a:lnTo>
                          <a:lnTo>
                            <a:pt x="602" y="149"/>
                          </a:lnTo>
                          <a:lnTo>
                            <a:pt x="603" y="151"/>
                          </a:lnTo>
                          <a:lnTo>
                            <a:pt x="604" y="150"/>
                          </a:lnTo>
                          <a:lnTo>
                            <a:pt x="604" y="149"/>
                          </a:lnTo>
                          <a:lnTo>
                            <a:pt x="607" y="149"/>
                          </a:lnTo>
                          <a:lnTo>
                            <a:pt x="608" y="150"/>
                          </a:lnTo>
                          <a:lnTo>
                            <a:pt x="614" y="150"/>
                          </a:lnTo>
                          <a:lnTo>
                            <a:pt x="614" y="149"/>
                          </a:lnTo>
                          <a:lnTo>
                            <a:pt x="609" y="144"/>
                          </a:lnTo>
                          <a:lnTo>
                            <a:pt x="611" y="143"/>
                          </a:lnTo>
                          <a:lnTo>
                            <a:pt x="614" y="144"/>
                          </a:lnTo>
                          <a:lnTo>
                            <a:pt x="615" y="146"/>
                          </a:lnTo>
                          <a:lnTo>
                            <a:pt x="618" y="149"/>
                          </a:lnTo>
                          <a:lnTo>
                            <a:pt x="617" y="145"/>
                          </a:lnTo>
                          <a:lnTo>
                            <a:pt x="620" y="145"/>
                          </a:lnTo>
                          <a:lnTo>
                            <a:pt x="621" y="149"/>
                          </a:lnTo>
                          <a:lnTo>
                            <a:pt x="626" y="151"/>
                          </a:lnTo>
                          <a:lnTo>
                            <a:pt x="624" y="153"/>
                          </a:lnTo>
                          <a:lnTo>
                            <a:pt x="626" y="154"/>
                          </a:lnTo>
                          <a:lnTo>
                            <a:pt x="630" y="152"/>
                          </a:lnTo>
                          <a:lnTo>
                            <a:pt x="630" y="154"/>
                          </a:lnTo>
                          <a:lnTo>
                            <a:pt x="629" y="157"/>
                          </a:lnTo>
                          <a:lnTo>
                            <a:pt x="629" y="160"/>
                          </a:lnTo>
                          <a:lnTo>
                            <a:pt x="627" y="161"/>
                          </a:lnTo>
                          <a:lnTo>
                            <a:pt x="628" y="163"/>
                          </a:lnTo>
                          <a:lnTo>
                            <a:pt x="630" y="162"/>
                          </a:lnTo>
                          <a:lnTo>
                            <a:pt x="632" y="164"/>
                          </a:lnTo>
                          <a:lnTo>
                            <a:pt x="632" y="159"/>
                          </a:lnTo>
                          <a:lnTo>
                            <a:pt x="637" y="154"/>
                          </a:lnTo>
                          <a:lnTo>
                            <a:pt x="638" y="155"/>
                          </a:lnTo>
                          <a:lnTo>
                            <a:pt x="637" y="165"/>
                          </a:lnTo>
                          <a:lnTo>
                            <a:pt x="636" y="168"/>
                          </a:lnTo>
                          <a:lnTo>
                            <a:pt x="635" y="173"/>
                          </a:lnTo>
                          <a:lnTo>
                            <a:pt x="637" y="177"/>
                          </a:lnTo>
                          <a:lnTo>
                            <a:pt x="632" y="180"/>
                          </a:lnTo>
                          <a:lnTo>
                            <a:pt x="633" y="184"/>
                          </a:lnTo>
                          <a:lnTo>
                            <a:pt x="637" y="184"/>
                          </a:lnTo>
                          <a:lnTo>
                            <a:pt x="637" y="190"/>
                          </a:lnTo>
                          <a:lnTo>
                            <a:pt x="641" y="187"/>
                          </a:lnTo>
                          <a:lnTo>
                            <a:pt x="643" y="189"/>
                          </a:lnTo>
                          <a:lnTo>
                            <a:pt x="645" y="186"/>
                          </a:lnTo>
                          <a:lnTo>
                            <a:pt x="645" y="189"/>
                          </a:lnTo>
                          <a:lnTo>
                            <a:pt x="643" y="190"/>
                          </a:lnTo>
                          <a:lnTo>
                            <a:pt x="644" y="192"/>
                          </a:lnTo>
                          <a:lnTo>
                            <a:pt x="647" y="193"/>
                          </a:lnTo>
                          <a:lnTo>
                            <a:pt x="649" y="189"/>
                          </a:lnTo>
                          <a:lnTo>
                            <a:pt x="647" y="184"/>
                          </a:lnTo>
                          <a:lnTo>
                            <a:pt x="648" y="180"/>
                          </a:lnTo>
                          <a:lnTo>
                            <a:pt x="646" y="177"/>
                          </a:lnTo>
                          <a:lnTo>
                            <a:pt x="643" y="174"/>
                          </a:lnTo>
                          <a:lnTo>
                            <a:pt x="645" y="165"/>
                          </a:lnTo>
                          <a:lnTo>
                            <a:pt x="643" y="161"/>
                          </a:lnTo>
                          <a:lnTo>
                            <a:pt x="645" y="161"/>
                          </a:lnTo>
                          <a:lnTo>
                            <a:pt x="646" y="160"/>
                          </a:lnTo>
                          <a:lnTo>
                            <a:pt x="647" y="161"/>
                          </a:lnTo>
                          <a:lnTo>
                            <a:pt x="648" y="162"/>
                          </a:lnTo>
                          <a:lnTo>
                            <a:pt x="649" y="161"/>
                          </a:lnTo>
                          <a:lnTo>
                            <a:pt x="651" y="161"/>
                          </a:lnTo>
                          <a:lnTo>
                            <a:pt x="655" y="163"/>
                          </a:lnTo>
                          <a:lnTo>
                            <a:pt x="656" y="162"/>
                          </a:lnTo>
                          <a:lnTo>
                            <a:pt x="658" y="159"/>
                          </a:lnTo>
                          <a:lnTo>
                            <a:pt x="659" y="157"/>
                          </a:lnTo>
                          <a:lnTo>
                            <a:pt x="663" y="155"/>
                          </a:lnTo>
                          <a:lnTo>
                            <a:pt x="663" y="153"/>
                          </a:lnTo>
                          <a:lnTo>
                            <a:pt x="664" y="149"/>
                          </a:lnTo>
                          <a:lnTo>
                            <a:pt x="671" y="144"/>
                          </a:lnTo>
                          <a:lnTo>
                            <a:pt x="673" y="141"/>
                          </a:lnTo>
                          <a:lnTo>
                            <a:pt x="670" y="140"/>
                          </a:lnTo>
                          <a:lnTo>
                            <a:pt x="669" y="127"/>
                          </a:lnTo>
                          <a:lnTo>
                            <a:pt x="666" y="125"/>
                          </a:lnTo>
                          <a:lnTo>
                            <a:pt x="666" y="127"/>
                          </a:lnTo>
                          <a:lnTo>
                            <a:pt x="665" y="129"/>
                          </a:lnTo>
                          <a:lnTo>
                            <a:pt x="665" y="132"/>
                          </a:lnTo>
                          <a:lnTo>
                            <a:pt x="666" y="131"/>
                          </a:lnTo>
                          <a:lnTo>
                            <a:pt x="668" y="129"/>
                          </a:lnTo>
                          <a:lnTo>
                            <a:pt x="664" y="135"/>
                          </a:lnTo>
                          <a:lnTo>
                            <a:pt x="659" y="137"/>
                          </a:lnTo>
                          <a:lnTo>
                            <a:pt x="656" y="136"/>
                          </a:lnTo>
                          <a:lnTo>
                            <a:pt x="657" y="134"/>
                          </a:lnTo>
                          <a:lnTo>
                            <a:pt x="657" y="128"/>
                          </a:lnTo>
                          <a:lnTo>
                            <a:pt x="658" y="127"/>
                          </a:lnTo>
                          <a:lnTo>
                            <a:pt x="660" y="128"/>
                          </a:lnTo>
                          <a:lnTo>
                            <a:pt x="663" y="122"/>
                          </a:lnTo>
                          <a:lnTo>
                            <a:pt x="663" y="120"/>
                          </a:lnTo>
                          <a:lnTo>
                            <a:pt x="661" y="121"/>
                          </a:lnTo>
                          <a:lnTo>
                            <a:pt x="661" y="117"/>
                          </a:lnTo>
                          <a:lnTo>
                            <a:pt x="663" y="112"/>
                          </a:lnTo>
                          <a:lnTo>
                            <a:pt x="668" y="110"/>
                          </a:lnTo>
                          <a:lnTo>
                            <a:pt x="669" y="109"/>
                          </a:lnTo>
                          <a:lnTo>
                            <a:pt x="667" y="113"/>
                          </a:lnTo>
                          <a:lnTo>
                            <a:pt x="667" y="117"/>
                          </a:lnTo>
                          <a:lnTo>
                            <a:pt x="668" y="119"/>
                          </a:lnTo>
                          <a:lnTo>
                            <a:pt x="671" y="115"/>
                          </a:lnTo>
                          <a:lnTo>
                            <a:pt x="672" y="111"/>
                          </a:lnTo>
                          <a:lnTo>
                            <a:pt x="671" y="106"/>
                          </a:lnTo>
                          <a:lnTo>
                            <a:pt x="668" y="106"/>
                          </a:lnTo>
                          <a:lnTo>
                            <a:pt x="664" y="109"/>
                          </a:lnTo>
                          <a:lnTo>
                            <a:pt x="660" y="108"/>
                          </a:lnTo>
                          <a:lnTo>
                            <a:pt x="657" y="101"/>
                          </a:lnTo>
                          <a:lnTo>
                            <a:pt x="656" y="100"/>
                          </a:lnTo>
                          <a:lnTo>
                            <a:pt x="656" y="102"/>
                          </a:lnTo>
                          <a:lnTo>
                            <a:pt x="655" y="104"/>
                          </a:lnTo>
                          <a:lnTo>
                            <a:pt x="652" y="102"/>
                          </a:lnTo>
                          <a:lnTo>
                            <a:pt x="652" y="100"/>
                          </a:lnTo>
                          <a:lnTo>
                            <a:pt x="648" y="99"/>
                          </a:lnTo>
                          <a:lnTo>
                            <a:pt x="648" y="97"/>
                          </a:lnTo>
                          <a:lnTo>
                            <a:pt x="648" y="95"/>
                          </a:lnTo>
                          <a:lnTo>
                            <a:pt x="641" y="96"/>
                          </a:lnTo>
                          <a:lnTo>
                            <a:pt x="637" y="94"/>
                          </a:lnTo>
                          <a:lnTo>
                            <a:pt x="636" y="91"/>
                          </a:lnTo>
                          <a:lnTo>
                            <a:pt x="637" y="90"/>
                          </a:lnTo>
                          <a:lnTo>
                            <a:pt x="633" y="87"/>
                          </a:lnTo>
                          <a:lnTo>
                            <a:pt x="632" y="85"/>
                          </a:lnTo>
                          <a:lnTo>
                            <a:pt x="630" y="82"/>
                          </a:lnTo>
                          <a:lnTo>
                            <a:pt x="629" y="69"/>
                          </a:lnTo>
                          <a:lnTo>
                            <a:pt x="631" y="68"/>
                          </a:lnTo>
                          <a:lnTo>
                            <a:pt x="632" y="68"/>
                          </a:lnTo>
                          <a:lnTo>
                            <a:pt x="635" y="61"/>
                          </a:lnTo>
                          <a:lnTo>
                            <a:pt x="635" y="61"/>
                          </a:lnTo>
                          <a:lnTo>
                            <a:pt x="636" y="63"/>
                          </a:lnTo>
                          <a:lnTo>
                            <a:pt x="637" y="62"/>
                          </a:lnTo>
                          <a:lnTo>
                            <a:pt x="637" y="58"/>
                          </a:lnTo>
                          <a:lnTo>
                            <a:pt x="636" y="59"/>
                          </a:lnTo>
                          <a:lnTo>
                            <a:pt x="634" y="53"/>
                          </a:lnTo>
                          <a:lnTo>
                            <a:pt x="632" y="50"/>
                          </a:lnTo>
                          <a:lnTo>
                            <a:pt x="632" y="44"/>
                          </a:lnTo>
                          <a:lnTo>
                            <a:pt x="634" y="41"/>
                          </a:lnTo>
                          <a:lnTo>
                            <a:pt x="633" y="41"/>
                          </a:lnTo>
                          <a:lnTo>
                            <a:pt x="634" y="32"/>
                          </a:lnTo>
                          <a:lnTo>
                            <a:pt x="635" y="30"/>
                          </a:lnTo>
                          <a:lnTo>
                            <a:pt x="636" y="31"/>
                          </a:lnTo>
                          <a:lnTo>
                            <a:pt x="636" y="30"/>
                          </a:lnTo>
                          <a:lnTo>
                            <a:pt x="636" y="28"/>
                          </a:lnTo>
                          <a:lnTo>
                            <a:pt x="638" y="26"/>
                          </a:lnTo>
                          <a:lnTo>
                            <a:pt x="643" y="33"/>
                          </a:lnTo>
                          <a:lnTo>
                            <a:pt x="644" y="32"/>
                          </a:lnTo>
                          <a:lnTo>
                            <a:pt x="645" y="28"/>
                          </a:lnTo>
                          <a:lnTo>
                            <a:pt x="644" y="23"/>
                          </a:lnTo>
                          <a:lnTo>
                            <a:pt x="643" y="22"/>
                          </a:lnTo>
                          <a:lnTo>
                            <a:pt x="641" y="21"/>
                          </a:lnTo>
                          <a:lnTo>
                            <a:pt x="641" y="18"/>
                          </a:lnTo>
                          <a:lnTo>
                            <a:pt x="647" y="10"/>
                          </a:lnTo>
                          <a:lnTo>
                            <a:pt x="649" y="1"/>
                          </a:lnTo>
                          <a:lnTo>
                            <a:pt x="652" y="0"/>
                          </a:lnTo>
                          <a:lnTo>
                            <a:pt x="654" y="1"/>
                          </a:lnTo>
                          <a:lnTo>
                            <a:pt x="657" y="0"/>
                          </a:lnTo>
                          <a:lnTo>
                            <a:pt x="659" y="3"/>
                          </a:lnTo>
                          <a:lnTo>
                            <a:pt x="659" y="5"/>
                          </a:lnTo>
                          <a:lnTo>
                            <a:pt x="658" y="6"/>
                          </a:lnTo>
                          <a:lnTo>
                            <a:pt x="658" y="9"/>
                          </a:lnTo>
                          <a:lnTo>
                            <a:pt x="658" y="10"/>
                          </a:lnTo>
                          <a:lnTo>
                            <a:pt x="660" y="9"/>
                          </a:lnTo>
                          <a:lnTo>
                            <a:pt x="660" y="13"/>
                          </a:lnTo>
                          <a:lnTo>
                            <a:pt x="663" y="11"/>
                          </a:lnTo>
                          <a:lnTo>
                            <a:pt x="664" y="9"/>
                          </a:lnTo>
                          <a:lnTo>
                            <a:pt x="666" y="12"/>
                          </a:lnTo>
                          <a:lnTo>
                            <a:pt x="671" y="10"/>
                          </a:lnTo>
                          <a:lnTo>
                            <a:pt x="669" y="17"/>
                          </a:lnTo>
                          <a:lnTo>
                            <a:pt x="671" y="20"/>
                          </a:lnTo>
                          <a:lnTo>
                            <a:pt x="673" y="20"/>
                          </a:lnTo>
                          <a:lnTo>
                            <a:pt x="680" y="30"/>
                          </a:lnTo>
                          <a:lnTo>
                            <a:pt x="681" y="49"/>
                          </a:lnTo>
                          <a:lnTo>
                            <a:pt x="681" y="49"/>
                          </a:lnTo>
                          <a:lnTo>
                            <a:pt x="681" y="52"/>
                          </a:lnTo>
                          <a:lnTo>
                            <a:pt x="684" y="52"/>
                          </a:lnTo>
                          <a:lnTo>
                            <a:pt x="684" y="58"/>
                          </a:lnTo>
                          <a:lnTo>
                            <a:pt x="688" y="57"/>
                          </a:lnTo>
                          <a:lnTo>
                            <a:pt x="690" y="60"/>
                          </a:lnTo>
                          <a:lnTo>
                            <a:pt x="691" y="65"/>
                          </a:lnTo>
                          <a:lnTo>
                            <a:pt x="694" y="71"/>
                          </a:lnTo>
                          <a:lnTo>
                            <a:pt x="694" y="74"/>
                          </a:lnTo>
                          <a:lnTo>
                            <a:pt x="695" y="74"/>
                          </a:lnTo>
                          <a:lnTo>
                            <a:pt x="696" y="72"/>
                          </a:lnTo>
                          <a:lnTo>
                            <a:pt x="696" y="71"/>
                          </a:lnTo>
                          <a:lnTo>
                            <a:pt x="698" y="73"/>
                          </a:lnTo>
                          <a:lnTo>
                            <a:pt x="698" y="78"/>
                          </a:lnTo>
                          <a:lnTo>
                            <a:pt x="700" y="78"/>
                          </a:lnTo>
                          <a:lnTo>
                            <a:pt x="701" y="80"/>
                          </a:lnTo>
                          <a:lnTo>
                            <a:pt x="696" y="81"/>
                          </a:lnTo>
                          <a:lnTo>
                            <a:pt x="690" y="78"/>
                          </a:lnTo>
                          <a:lnTo>
                            <a:pt x="689" y="79"/>
                          </a:lnTo>
                          <a:lnTo>
                            <a:pt x="689" y="79"/>
                          </a:lnTo>
                          <a:lnTo>
                            <a:pt x="689" y="81"/>
                          </a:lnTo>
                          <a:lnTo>
                            <a:pt x="688" y="82"/>
                          </a:lnTo>
                          <a:lnTo>
                            <a:pt x="688" y="82"/>
                          </a:lnTo>
                          <a:lnTo>
                            <a:pt x="693" y="83"/>
                          </a:lnTo>
                          <a:lnTo>
                            <a:pt x="695" y="87"/>
                          </a:lnTo>
                          <a:lnTo>
                            <a:pt x="692" y="91"/>
                          </a:lnTo>
                          <a:lnTo>
                            <a:pt x="690" y="91"/>
                          </a:lnTo>
                          <a:lnTo>
                            <a:pt x="688" y="93"/>
                          </a:lnTo>
                          <a:lnTo>
                            <a:pt x="687" y="93"/>
                          </a:lnTo>
                          <a:lnTo>
                            <a:pt x="687" y="95"/>
                          </a:lnTo>
                          <a:lnTo>
                            <a:pt x="684" y="96"/>
                          </a:lnTo>
                          <a:lnTo>
                            <a:pt x="685" y="98"/>
                          </a:lnTo>
                          <a:lnTo>
                            <a:pt x="685" y="99"/>
                          </a:lnTo>
                          <a:lnTo>
                            <a:pt x="690" y="99"/>
                          </a:lnTo>
                          <a:lnTo>
                            <a:pt x="692" y="104"/>
                          </a:lnTo>
                          <a:lnTo>
                            <a:pt x="696" y="106"/>
                          </a:lnTo>
                          <a:lnTo>
                            <a:pt x="699" y="105"/>
                          </a:lnTo>
                          <a:lnTo>
                            <a:pt x="702" y="101"/>
                          </a:lnTo>
                          <a:lnTo>
                            <a:pt x="704" y="101"/>
                          </a:lnTo>
                          <a:lnTo>
                            <a:pt x="704" y="103"/>
                          </a:lnTo>
                          <a:lnTo>
                            <a:pt x="703" y="105"/>
                          </a:lnTo>
                          <a:lnTo>
                            <a:pt x="704" y="104"/>
                          </a:lnTo>
                          <a:lnTo>
                            <a:pt x="706" y="107"/>
                          </a:lnTo>
                          <a:lnTo>
                            <a:pt x="707" y="106"/>
                          </a:lnTo>
                          <a:lnTo>
                            <a:pt x="709" y="108"/>
                          </a:lnTo>
                          <a:lnTo>
                            <a:pt x="710" y="105"/>
                          </a:lnTo>
                          <a:lnTo>
                            <a:pt x="711" y="109"/>
                          </a:lnTo>
                          <a:lnTo>
                            <a:pt x="710" y="112"/>
                          </a:lnTo>
                          <a:lnTo>
                            <a:pt x="709" y="114"/>
                          </a:lnTo>
                          <a:lnTo>
                            <a:pt x="707" y="112"/>
                          </a:lnTo>
                          <a:lnTo>
                            <a:pt x="705" y="113"/>
                          </a:lnTo>
                          <a:lnTo>
                            <a:pt x="703" y="112"/>
                          </a:lnTo>
                          <a:lnTo>
                            <a:pt x="710" y="121"/>
                          </a:lnTo>
                          <a:lnTo>
                            <a:pt x="712" y="121"/>
                          </a:lnTo>
                          <a:lnTo>
                            <a:pt x="712" y="124"/>
                          </a:lnTo>
                          <a:lnTo>
                            <a:pt x="715" y="128"/>
                          </a:lnTo>
                          <a:lnTo>
                            <a:pt x="714" y="129"/>
                          </a:lnTo>
                          <a:lnTo>
                            <a:pt x="717" y="134"/>
                          </a:lnTo>
                          <a:lnTo>
                            <a:pt x="715" y="145"/>
                          </a:lnTo>
                          <a:lnTo>
                            <a:pt x="718" y="153"/>
                          </a:lnTo>
                          <a:lnTo>
                            <a:pt x="723" y="145"/>
                          </a:lnTo>
                          <a:lnTo>
                            <a:pt x="723" y="139"/>
                          </a:lnTo>
                          <a:lnTo>
                            <a:pt x="724" y="138"/>
                          </a:lnTo>
                          <a:lnTo>
                            <a:pt x="726" y="138"/>
                          </a:lnTo>
                          <a:lnTo>
                            <a:pt x="725" y="125"/>
                          </a:lnTo>
                          <a:lnTo>
                            <a:pt x="729" y="121"/>
                          </a:lnTo>
                          <a:lnTo>
                            <a:pt x="730" y="116"/>
                          </a:lnTo>
                          <a:lnTo>
                            <a:pt x="733" y="115"/>
                          </a:lnTo>
                          <a:lnTo>
                            <a:pt x="737" y="115"/>
                          </a:lnTo>
                          <a:lnTo>
                            <a:pt x="738" y="120"/>
                          </a:lnTo>
                          <a:lnTo>
                            <a:pt x="741" y="125"/>
                          </a:lnTo>
                          <a:lnTo>
                            <a:pt x="749" y="131"/>
                          </a:lnTo>
                          <a:lnTo>
                            <a:pt x="753" y="153"/>
                          </a:lnTo>
                          <a:lnTo>
                            <a:pt x="751" y="155"/>
                          </a:lnTo>
                          <a:lnTo>
                            <a:pt x="749" y="155"/>
                          </a:lnTo>
                          <a:lnTo>
                            <a:pt x="748" y="153"/>
                          </a:lnTo>
                          <a:lnTo>
                            <a:pt x="748" y="149"/>
                          </a:lnTo>
                          <a:lnTo>
                            <a:pt x="745" y="155"/>
                          </a:lnTo>
                          <a:lnTo>
                            <a:pt x="746" y="160"/>
                          </a:lnTo>
                          <a:lnTo>
                            <a:pt x="745" y="166"/>
                          </a:lnTo>
                          <a:lnTo>
                            <a:pt x="758" y="190"/>
                          </a:lnTo>
                          <a:lnTo>
                            <a:pt x="761" y="193"/>
                          </a:lnTo>
                          <a:lnTo>
                            <a:pt x="764" y="192"/>
                          </a:lnTo>
                          <a:lnTo>
                            <a:pt x="765" y="187"/>
                          </a:lnTo>
                          <a:lnTo>
                            <a:pt x="767" y="185"/>
                          </a:lnTo>
                          <a:lnTo>
                            <a:pt x="768" y="187"/>
                          </a:lnTo>
                          <a:lnTo>
                            <a:pt x="769" y="185"/>
                          </a:lnTo>
                          <a:lnTo>
                            <a:pt x="769" y="187"/>
                          </a:lnTo>
                          <a:lnTo>
                            <a:pt x="771" y="187"/>
                          </a:lnTo>
                          <a:lnTo>
                            <a:pt x="772" y="176"/>
                          </a:lnTo>
                          <a:lnTo>
                            <a:pt x="775" y="169"/>
                          </a:lnTo>
                          <a:lnTo>
                            <a:pt x="778" y="166"/>
                          </a:lnTo>
                          <a:lnTo>
                            <a:pt x="781" y="157"/>
                          </a:lnTo>
                          <a:lnTo>
                            <a:pt x="781" y="153"/>
                          </a:lnTo>
                          <a:lnTo>
                            <a:pt x="782" y="152"/>
                          </a:lnTo>
                          <a:lnTo>
                            <a:pt x="783" y="140"/>
                          </a:lnTo>
                          <a:lnTo>
                            <a:pt x="784" y="138"/>
                          </a:lnTo>
                          <a:lnTo>
                            <a:pt x="788" y="137"/>
                          </a:lnTo>
                          <a:lnTo>
                            <a:pt x="788" y="136"/>
                          </a:lnTo>
                          <a:lnTo>
                            <a:pt x="789" y="136"/>
                          </a:lnTo>
                          <a:lnTo>
                            <a:pt x="792" y="135"/>
                          </a:lnTo>
                          <a:lnTo>
                            <a:pt x="795" y="136"/>
                          </a:lnTo>
                          <a:lnTo>
                            <a:pt x="798" y="135"/>
                          </a:lnTo>
                          <a:lnTo>
                            <a:pt x="797" y="134"/>
                          </a:lnTo>
                          <a:lnTo>
                            <a:pt x="793" y="133"/>
                          </a:lnTo>
                          <a:lnTo>
                            <a:pt x="792" y="132"/>
                          </a:lnTo>
                          <a:lnTo>
                            <a:pt x="793" y="130"/>
                          </a:lnTo>
                          <a:lnTo>
                            <a:pt x="792" y="129"/>
                          </a:lnTo>
                          <a:lnTo>
                            <a:pt x="795" y="129"/>
                          </a:lnTo>
                          <a:lnTo>
                            <a:pt x="795" y="127"/>
                          </a:lnTo>
                          <a:lnTo>
                            <a:pt x="796" y="126"/>
                          </a:lnTo>
                          <a:lnTo>
                            <a:pt x="799" y="127"/>
                          </a:lnTo>
                          <a:lnTo>
                            <a:pt x="798" y="124"/>
                          </a:lnTo>
                          <a:lnTo>
                            <a:pt x="796" y="124"/>
                          </a:lnTo>
                          <a:lnTo>
                            <a:pt x="794" y="122"/>
                          </a:lnTo>
                          <a:lnTo>
                            <a:pt x="791" y="121"/>
                          </a:lnTo>
                          <a:lnTo>
                            <a:pt x="789" y="118"/>
                          </a:lnTo>
                          <a:lnTo>
                            <a:pt x="788" y="115"/>
                          </a:lnTo>
                          <a:lnTo>
                            <a:pt x="788" y="112"/>
                          </a:lnTo>
                          <a:lnTo>
                            <a:pt x="788" y="111"/>
                          </a:lnTo>
                          <a:lnTo>
                            <a:pt x="787" y="106"/>
                          </a:lnTo>
                          <a:lnTo>
                            <a:pt x="788" y="104"/>
                          </a:lnTo>
                          <a:lnTo>
                            <a:pt x="787" y="100"/>
                          </a:lnTo>
                          <a:lnTo>
                            <a:pt x="788" y="94"/>
                          </a:lnTo>
                          <a:lnTo>
                            <a:pt x="793" y="95"/>
                          </a:lnTo>
                          <a:lnTo>
                            <a:pt x="795" y="92"/>
                          </a:lnTo>
                          <a:lnTo>
                            <a:pt x="800" y="92"/>
                          </a:lnTo>
                          <a:lnTo>
                            <a:pt x="805" y="94"/>
                          </a:lnTo>
                          <a:lnTo>
                            <a:pt x="808" y="96"/>
                          </a:lnTo>
                          <a:lnTo>
                            <a:pt x="814" y="100"/>
                          </a:lnTo>
                          <a:lnTo>
                            <a:pt x="820" y="99"/>
                          </a:lnTo>
                          <a:lnTo>
                            <a:pt x="822" y="100"/>
                          </a:lnTo>
                          <a:lnTo>
                            <a:pt x="825" y="99"/>
                          </a:lnTo>
                          <a:lnTo>
                            <a:pt x="827" y="98"/>
                          </a:lnTo>
                          <a:lnTo>
                            <a:pt x="829" y="100"/>
                          </a:lnTo>
                          <a:lnTo>
                            <a:pt x="829" y="107"/>
                          </a:lnTo>
                          <a:lnTo>
                            <a:pt x="827" y="108"/>
                          </a:lnTo>
                          <a:lnTo>
                            <a:pt x="829" y="108"/>
                          </a:lnTo>
                          <a:lnTo>
                            <a:pt x="834" y="115"/>
                          </a:lnTo>
                          <a:lnTo>
                            <a:pt x="832" y="117"/>
                          </a:lnTo>
                          <a:lnTo>
                            <a:pt x="833" y="118"/>
                          </a:lnTo>
                          <a:lnTo>
                            <a:pt x="840" y="117"/>
                          </a:lnTo>
                          <a:lnTo>
                            <a:pt x="843" y="119"/>
                          </a:lnTo>
                          <a:lnTo>
                            <a:pt x="845" y="119"/>
                          </a:lnTo>
                          <a:lnTo>
                            <a:pt x="846" y="122"/>
                          </a:lnTo>
                          <a:lnTo>
                            <a:pt x="843" y="126"/>
                          </a:lnTo>
                          <a:lnTo>
                            <a:pt x="839" y="129"/>
                          </a:lnTo>
                          <a:lnTo>
                            <a:pt x="837" y="132"/>
                          </a:lnTo>
                          <a:lnTo>
                            <a:pt x="846" y="133"/>
                          </a:lnTo>
                          <a:lnTo>
                            <a:pt x="847" y="136"/>
                          </a:lnTo>
                          <a:lnTo>
                            <a:pt x="847" y="140"/>
                          </a:lnTo>
                          <a:lnTo>
                            <a:pt x="845" y="142"/>
                          </a:lnTo>
                          <a:lnTo>
                            <a:pt x="842" y="145"/>
                          </a:lnTo>
                          <a:lnTo>
                            <a:pt x="841" y="145"/>
                          </a:lnTo>
                          <a:lnTo>
                            <a:pt x="838" y="150"/>
                          </a:lnTo>
                          <a:lnTo>
                            <a:pt x="836" y="148"/>
                          </a:lnTo>
                          <a:lnTo>
                            <a:pt x="836" y="144"/>
                          </a:lnTo>
                          <a:lnTo>
                            <a:pt x="834" y="145"/>
                          </a:lnTo>
                          <a:lnTo>
                            <a:pt x="833" y="147"/>
                          </a:lnTo>
                          <a:lnTo>
                            <a:pt x="829" y="145"/>
                          </a:lnTo>
                          <a:lnTo>
                            <a:pt x="829" y="147"/>
                          </a:lnTo>
                          <a:lnTo>
                            <a:pt x="832" y="153"/>
                          </a:lnTo>
                          <a:lnTo>
                            <a:pt x="831" y="153"/>
                          </a:lnTo>
                          <a:lnTo>
                            <a:pt x="831" y="154"/>
                          </a:lnTo>
                          <a:lnTo>
                            <a:pt x="833" y="155"/>
                          </a:lnTo>
                          <a:lnTo>
                            <a:pt x="832" y="159"/>
                          </a:lnTo>
                          <a:lnTo>
                            <a:pt x="837" y="157"/>
                          </a:lnTo>
                          <a:lnTo>
                            <a:pt x="835" y="165"/>
                          </a:lnTo>
                          <a:lnTo>
                            <a:pt x="835" y="169"/>
                          </a:lnTo>
                          <a:lnTo>
                            <a:pt x="847" y="184"/>
                          </a:lnTo>
                          <a:lnTo>
                            <a:pt x="847" y="186"/>
                          </a:lnTo>
                          <a:lnTo>
                            <a:pt x="845" y="187"/>
                          </a:lnTo>
                          <a:lnTo>
                            <a:pt x="845" y="191"/>
                          </a:lnTo>
                          <a:lnTo>
                            <a:pt x="846" y="194"/>
                          </a:lnTo>
                          <a:lnTo>
                            <a:pt x="845" y="196"/>
                          </a:lnTo>
                          <a:lnTo>
                            <a:pt x="845" y="198"/>
                          </a:lnTo>
                          <a:lnTo>
                            <a:pt x="841" y="200"/>
                          </a:lnTo>
                          <a:lnTo>
                            <a:pt x="837" y="204"/>
                          </a:lnTo>
                          <a:lnTo>
                            <a:pt x="836" y="207"/>
                          </a:lnTo>
                          <a:lnTo>
                            <a:pt x="828" y="216"/>
                          </a:lnTo>
                          <a:lnTo>
                            <a:pt x="823" y="218"/>
                          </a:lnTo>
                          <a:lnTo>
                            <a:pt x="822" y="220"/>
                          </a:lnTo>
                          <a:lnTo>
                            <a:pt x="819" y="224"/>
                          </a:lnTo>
                          <a:lnTo>
                            <a:pt x="817" y="224"/>
                          </a:lnTo>
                          <a:lnTo>
                            <a:pt x="816" y="222"/>
                          </a:lnTo>
                          <a:lnTo>
                            <a:pt x="815" y="220"/>
                          </a:lnTo>
                          <a:lnTo>
                            <a:pt x="810" y="215"/>
                          </a:lnTo>
                          <a:lnTo>
                            <a:pt x="808" y="212"/>
                          </a:lnTo>
                          <a:lnTo>
                            <a:pt x="806" y="214"/>
                          </a:lnTo>
                          <a:lnTo>
                            <a:pt x="807" y="217"/>
                          </a:lnTo>
                          <a:lnTo>
                            <a:pt x="810" y="221"/>
                          </a:lnTo>
                          <a:lnTo>
                            <a:pt x="810" y="225"/>
                          </a:lnTo>
                          <a:lnTo>
                            <a:pt x="812" y="229"/>
                          </a:lnTo>
                          <a:lnTo>
                            <a:pt x="812" y="231"/>
                          </a:lnTo>
                          <a:lnTo>
                            <a:pt x="812" y="229"/>
                          </a:lnTo>
                          <a:lnTo>
                            <a:pt x="809" y="229"/>
                          </a:lnTo>
                          <a:lnTo>
                            <a:pt x="805" y="225"/>
                          </a:lnTo>
                          <a:lnTo>
                            <a:pt x="803" y="224"/>
                          </a:lnTo>
                          <a:lnTo>
                            <a:pt x="802" y="224"/>
                          </a:lnTo>
                          <a:lnTo>
                            <a:pt x="801" y="224"/>
                          </a:lnTo>
                          <a:lnTo>
                            <a:pt x="801" y="230"/>
                          </a:lnTo>
                          <a:lnTo>
                            <a:pt x="797" y="228"/>
                          </a:lnTo>
                          <a:lnTo>
                            <a:pt x="795" y="228"/>
                          </a:lnTo>
                          <a:lnTo>
                            <a:pt x="792" y="227"/>
                          </a:lnTo>
                          <a:lnTo>
                            <a:pt x="792" y="228"/>
                          </a:lnTo>
                          <a:lnTo>
                            <a:pt x="789" y="217"/>
                          </a:lnTo>
                          <a:lnTo>
                            <a:pt x="787" y="216"/>
                          </a:lnTo>
                          <a:lnTo>
                            <a:pt x="782" y="220"/>
                          </a:lnTo>
                          <a:lnTo>
                            <a:pt x="782" y="219"/>
                          </a:lnTo>
                          <a:lnTo>
                            <a:pt x="780" y="220"/>
                          </a:lnTo>
                          <a:lnTo>
                            <a:pt x="773" y="217"/>
                          </a:lnTo>
                          <a:lnTo>
                            <a:pt x="770" y="220"/>
                          </a:lnTo>
                          <a:lnTo>
                            <a:pt x="771" y="221"/>
                          </a:lnTo>
                          <a:lnTo>
                            <a:pt x="769" y="222"/>
                          </a:lnTo>
                          <a:lnTo>
                            <a:pt x="770" y="224"/>
                          </a:lnTo>
                          <a:lnTo>
                            <a:pt x="776" y="227"/>
                          </a:lnTo>
                          <a:lnTo>
                            <a:pt x="779" y="227"/>
                          </a:lnTo>
                          <a:lnTo>
                            <a:pt x="780" y="230"/>
                          </a:lnTo>
                          <a:lnTo>
                            <a:pt x="779" y="235"/>
                          </a:lnTo>
                          <a:lnTo>
                            <a:pt x="779" y="236"/>
                          </a:lnTo>
                          <a:lnTo>
                            <a:pt x="779" y="237"/>
                          </a:lnTo>
                          <a:lnTo>
                            <a:pt x="772" y="247"/>
                          </a:lnTo>
                          <a:lnTo>
                            <a:pt x="771" y="249"/>
                          </a:lnTo>
                          <a:lnTo>
                            <a:pt x="770" y="251"/>
                          </a:lnTo>
                          <a:lnTo>
                            <a:pt x="767" y="252"/>
                          </a:lnTo>
                          <a:lnTo>
                            <a:pt x="765" y="257"/>
                          </a:lnTo>
                          <a:lnTo>
                            <a:pt x="764" y="258"/>
                          </a:lnTo>
                          <a:lnTo>
                            <a:pt x="752" y="260"/>
                          </a:lnTo>
                          <a:lnTo>
                            <a:pt x="750" y="255"/>
                          </a:lnTo>
                          <a:lnTo>
                            <a:pt x="742" y="248"/>
                          </a:lnTo>
                          <a:lnTo>
                            <a:pt x="742" y="247"/>
                          </a:lnTo>
                          <a:lnTo>
                            <a:pt x="736" y="245"/>
                          </a:lnTo>
                          <a:lnTo>
                            <a:pt x="730" y="241"/>
                          </a:lnTo>
                          <a:lnTo>
                            <a:pt x="728" y="241"/>
                          </a:lnTo>
                          <a:lnTo>
                            <a:pt x="726" y="242"/>
                          </a:lnTo>
                          <a:lnTo>
                            <a:pt x="722" y="241"/>
                          </a:lnTo>
                          <a:lnTo>
                            <a:pt x="721" y="243"/>
                          </a:lnTo>
                          <a:lnTo>
                            <a:pt x="726" y="246"/>
                          </a:lnTo>
                          <a:lnTo>
                            <a:pt x="737" y="260"/>
                          </a:lnTo>
                          <a:lnTo>
                            <a:pt x="750" y="263"/>
                          </a:lnTo>
                          <a:lnTo>
                            <a:pt x="753" y="262"/>
                          </a:lnTo>
                          <a:lnTo>
                            <a:pt x="765" y="263"/>
                          </a:lnTo>
                          <a:lnTo>
                            <a:pt x="766" y="264"/>
                          </a:lnTo>
                          <a:lnTo>
                            <a:pt x="767" y="264"/>
                          </a:lnTo>
                          <a:lnTo>
                            <a:pt x="765" y="269"/>
                          </a:lnTo>
                          <a:lnTo>
                            <a:pt x="765" y="272"/>
                          </a:lnTo>
                          <a:lnTo>
                            <a:pt x="763" y="275"/>
                          </a:lnTo>
                          <a:lnTo>
                            <a:pt x="761" y="280"/>
                          </a:lnTo>
                          <a:lnTo>
                            <a:pt x="759" y="281"/>
                          </a:lnTo>
                          <a:lnTo>
                            <a:pt x="758" y="286"/>
                          </a:lnTo>
                          <a:lnTo>
                            <a:pt x="754" y="288"/>
                          </a:lnTo>
                          <a:lnTo>
                            <a:pt x="754" y="291"/>
                          </a:lnTo>
                          <a:lnTo>
                            <a:pt x="750" y="299"/>
                          </a:lnTo>
                          <a:lnTo>
                            <a:pt x="750" y="298"/>
                          </a:lnTo>
                          <a:lnTo>
                            <a:pt x="747" y="302"/>
                          </a:lnTo>
                          <a:lnTo>
                            <a:pt x="742" y="304"/>
                          </a:lnTo>
                          <a:lnTo>
                            <a:pt x="737" y="303"/>
                          </a:lnTo>
                          <a:lnTo>
                            <a:pt x="736" y="305"/>
                          </a:lnTo>
                          <a:lnTo>
                            <a:pt x="731" y="301"/>
                          </a:lnTo>
                          <a:lnTo>
                            <a:pt x="730" y="302"/>
                          </a:lnTo>
                          <a:lnTo>
                            <a:pt x="730" y="303"/>
                          </a:lnTo>
                          <a:lnTo>
                            <a:pt x="729" y="300"/>
                          </a:lnTo>
                          <a:lnTo>
                            <a:pt x="728" y="301"/>
                          </a:lnTo>
                          <a:lnTo>
                            <a:pt x="726" y="299"/>
                          </a:lnTo>
                          <a:lnTo>
                            <a:pt x="725" y="299"/>
                          </a:lnTo>
                          <a:lnTo>
                            <a:pt x="726" y="301"/>
                          </a:lnTo>
                          <a:lnTo>
                            <a:pt x="725" y="303"/>
                          </a:lnTo>
                          <a:lnTo>
                            <a:pt x="726" y="306"/>
                          </a:lnTo>
                          <a:lnTo>
                            <a:pt x="726" y="306"/>
                          </a:lnTo>
                          <a:lnTo>
                            <a:pt x="725" y="306"/>
                          </a:lnTo>
                          <a:lnTo>
                            <a:pt x="723" y="305"/>
                          </a:lnTo>
                          <a:lnTo>
                            <a:pt x="722" y="308"/>
                          </a:lnTo>
                          <a:lnTo>
                            <a:pt x="724" y="310"/>
                          </a:lnTo>
                          <a:lnTo>
                            <a:pt x="721" y="316"/>
                          </a:lnTo>
                          <a:lnTo>
                            <a:pt x="719" y="316"/>
                          </a:lnTo>
                          <a:lnTo>
                            <a:pt x="718" y="318"/>
                          </a:lnTo>
                          <a:lnTo>
                            <a:pt x="717" y="319"/>
                          </a:lnTo>
                          <a:lnTo>
                            <a:pt x="715" y="318"/>
                          </a:lnTo>
                          <a:lnTo>
                            <a:pt x="714" y="320"/>
                          </a:lnTo>
                          <a:lnTo>
                            <a:pt x="713" y="319"/>
                          </a:lnTo>
                          <a:lnTo>
                            <a:pt x="711" y="318"/>
                          </a:lnTo>
                          <a:lnTo>
                            <a:pt x="710" y="316"/>
                          </a:lnTo>
                          <a:lnTo>
                            <a:pt x="706" y="315"/>
                          </a:lnTo>
                          <a:lnTo>
                            <a:pt x="703" y="312"/>
                          </a:lnTo>
                          <a:lnTo>
                            <a:pt x="702" y="313"/>
                          </a:lnTo>
                          <a:lnTo>
                            <a:pt x="702" y="309"/>
                          </a:lnTo>
                          <a:lnTo>
                            <a:pt x="700" y="312"/>
                          </a:lnTo>
                          <a:lnTo>
                            <a:pt x="697" y="312"/>
                          </a:lnTo>
                          <a:lnTo>
                            <a:pt x="696" y="311"/>
                          </a:lnTo>
                          <a:lnTo>
                            <a:pt x="695" y="312"/>
                          </a:lnTo>
                          <a:lnTo>
                            <a:pt x="692" y="312"/>
                          </a:lnTo>
                          <a:lnTo>
                            <a:pt x="687" y="309"/>
                          </a:lnTo>
                          <a:lnTo>
                            <a:pt x="686" y="308"/>
                          </a:lnTo>
                          <a:lnTo>
                            <a:pt x="674" y="302"/>
                          </a:lnTo>
                          <a:lnTo>
                            <a:pt x="672" y="306"/>
                          </a:lnTo>
                          <a:lnTo>
                            <a:pt x="673" y="308"/>
                          </a:lnTo>
                          <a:lnTo>
                            <a:pt x="675" y="309"/>
                          </a:lnTo>
                          <a:lnTo>
                            <a:pt x="677" y="308"/>
                          </a:lnTo>
                          <a:lnTo>
                            <a:pt x="676" y="307"/>
                          </a:lnTo>
                          <a:lnTo>
                            <a:pt x="676" y="306"/>
                          </a:lnTo>
                          <a:lnTo>
                            <a:pt x="679" y="308"/>
                          </a:lnTo>
                          <a:lnTo>
                            <a:pt x="686" y="311"/>
                          </a:lnTo>
                          <a:lnTo>
                            <a:pt x="687" y="312"/>
                          </a:lnTo>
                          <a:lnTo>
                            <a:pt x="687" y="313"/>
                          </a:lnTo>
                          <a:lnTo>
                            <a:pt x="688" y="312"/>
                          </a:lnTo>
                          <a:lnTo>
                            <a:pt x="693" y="313"/>
                          </a:lnTo>
                          <a:lnTo>
                            <a:pt x="694" y="314"/>
                          </a:lnTo>
                          <a:lnTo>
                            <a:pt x="692" y="316"/>
                          </a:lnTo>
                          <a:lnTo>
                            <a:pt x="691" y="318"/>
                          </a:lnTo>
                          <a:lnTo>
                            <a:pt x="692" y="318"/>
                          </a:lnTo>
                          <a:lnTo>
                            <a:pt x="693" y="316"/>
                          </a:lnTo>
                          <a:lnTo>
                            <a:pt x="695" y="314"/>
                          </a:lnTo>
                          <a:lnTo>
                            <a:pt x="698" y="314"/>
                          </a:lnTo>
                          <a:lnTo>
                            <a:pt x="700" y="314"/>
                          </a:lnTo>
                          <a:lnTo>
                            <a:pt x="701" y="316"/>
                          </a:lnTo>
                          <a:lnTo>
                            <a:pt x="704" y="319"/>
                          </a:lnTo>
                          <a:lnTo>
                            <a:pt x="707" y="320"/>
                          </a:lnTo>
                          <a:lnTo>
                            <a:pt x="708" y="322"/>
                          </a:lnTo>
                          <a:lnTo>
                            <a:pt x="710" y="321"/>
                          </a:lnTo>
                          <a:lnTo>
                            <a:pt x="711" y="322"/>
                          </a:lnTo>
                          <a:lnTo>
                            <a:pt x="711" y="323"/>
                          </a:lnTo>
                          <a:lnTo>
                            <a:pt x="713" y="326"/>
                          </a:lnTo>
                          <a:lnTo>
                            <a:pt x="714" y="333"/>
                          </a:lnTo>
                          <a:lnTo>
                            <a:pt x="714" y="336"/>
                          </a:lnTo>
                          <a:lnTo>
                            <a:pt x="714" y="338"/>
                          </a:lnTo>
                          <a:lnTo>
                            <a:pt x="712" y="339"/>
                          </a:lnTo>
                          <a:lnTo>
                            <a:pt x="706" y="339"/>
                          </a:lnTo>
                          <a:lnTo>
                            <a:pt x="705" y="341"/>
                          </a:lnTo>
                          <a:lnTo>
                            <a:pt x="703" y="342"/>
                          </a:lnTo>
                          <a:lnTo>
                            <a:pt x="694" y="342"/>
                          </a:lnTo>
                          <a:lnTo>
                            <a:pt x="692" y="343"/>
                          </a:lnTo>
                          <a:lnTo>
                            <a:pt x="689" y="342"/>
                          </a:lnTo>
                          <a:lnTo>
                            <a:pt x="688" y="343"/>
                          </a:lnTo>
                          <a:lnTo>
                            <a:pt x="690" y="347"/>
                          </a:lnTo>
                          <a:lnTo>
                            <a:pt x="694" y="347"/>
                          </a:lnTo>
                          <a:lnTo>
                            <a:pt x="695" y="349"/>
                          </a:lnTo>
                          <a:lnTo>
                            <a:pt x="692" y="350"/>
                          </a:lnTo>
                          <a:lnTo>
                            <a:pt x="689" y="349"/>
                          </a:lnTo>
                          <a:lnTo>
                            <a:pt x="686" y="349"/>
                          </a:lnTo>
                          <a:lnTo>
                            <a:pt x="685" y="357"/>
                          </a:lnTo>
                          <a:lnTo>
                            <a:pt x="687" y="365"/>
                          </a:lnTo>
                          <a:lnTo>
                            <a:pt x="682" y="360"/>
                          </a:lnTo>
                          <a:lnTo>
                            <a:pt x="681" y="361"/>
                          </a:lnTo>
                          <a:lnTo>
                            <a:pt x="681" y="362"/>
                          </a:lnTo>
                          <a:lnTo>
                            <a:pt x="679" y="364"/>
                          </a:lnTo>
                          <a:lnTo>
                            <a:pt x="679" y="366"/>
                          </a:lnTo>
                          <a:lnTo>
                            <a:pt x="678" y="368"/>
                          </a:lnTo>
                          <a:lnTo>
                            <a:pt x="678" y="369"/>
                          </a:lnTo>
                          <a:lnTo>
                            <a:pt x="673" y="369"/>
                          </a:lnTo>
                          <a:lnTo>
                            <a:pt x="674" y="372"/>
                          </a:lnTo>
                          <a:lnTo>
                            <a:pt x="675" y="373"/>
                          </a:lnTo>
                          <a:lnTo>
                            <a:pt x="673" y="378"/>
                          </a:lnTo>
                          <a:lnTo>
                            <a:pt x="666" y="384"/>
                          </a:lnTo>
                          <a:lnTo>
                            <a:pt x="659" y="384"/>
                          </a:lnTo>
                          <a:lnTo>
                            <a:pt x="658" y="385"/>
                          </a:lnTo>
                          <a:lnTo>
                            <a:pt x="664" y="390"/>
                          </a:lnTo>
                          <a:lnTo>
                            <a:pt x="663" y="398"/>
                          </a:lnTo>
                          <a:lnTo>
                            <a:pt x="662" y="400"/>
                          </a:lnTo>
                          <a:lnTo>
                            <a:pt x="659" y="401"/>
                          </a:lnTo>
                          <a:lnTo>
                            <a:pt x="659" y="407"/>
                          </a:lnTo>
                          <a:lnTo>
                            <a:pt x="658" y="410"/>
                          </a:lnTo>
                          <a:lnTo>
                            <a:pt x="656" y="410"/>
                          </a:lnTo>
                          <a:lnTo>
                            <a:pt x="656" y="411"/>
                          </a:lnTo>
                          <a:lnTo>
                            <a:pt x="655" y="447"/>
                          </a:lnTo>
                          <a:lnTo>
                            <a:pt x="653" y="452"/>
                          </a:lnTo>
                          <a:lnTo>
                            <a:pt x="655" y="453"/>
                          </a:lnTo>
                          <a:lnTo>
                            <a:pt x="658" y="458"/>
                          </a:lnTo>
                          <a:lnTo>
                            <a:pt x="659" y="460"/>
                          </a:lnTo>
                          <a:lnTo>
                            <a:pt x="660" y="460"/>
                          </a:lnTo>
                          <a:lnTo>
                            <a:pt x="661" y="459"/>
                          </a:lnTo>
                          <a:lnTo>
                            <a:pt x="662" y="466"/>
                          </a:lnTo>
                          <a:lnTo>
                            <a:pt x="663" y="465"/>
                          </a:lnTo>
                          <a:lnTo>
                            <a:pt x="663" y="459"/>
                          </a:lnTo>
                          <a:lnTo>
                            <a:pt x="664" y="459"/>
                          </a:lnTo>
                          <a:lnTo>
                            <a:pt x="671" y="459"/>
                          </a:lnTo>
                          <a:lnTo>
                            <a:pt x="672" y="460"/>
                          </a:lnTo>
                          <a:lnTo>
                            <a:pt x="674" y="460"/>
                          </a:lnTo>
                          <a:lnTo>
                            <a:pt x="675" y="459"/>
                          </a:lnTo>
                          <a:lnTo>
                            <a:pt x="678" y="461"/>
                          </a:lnTo>
                          <a:lnTo>
                            <a:pt x="678" y="462"/>
                          </a:lnTo>
                          <a:lnTo>
                            <a:pt x="679" y="469"/>
                          </a:lnTo>
                          <a:lnTo>
                            <a:pt x="684" y="480"/>
                          </a:lnTo>
                          <a:lnTo>
                            <a:pt x="684" y="489"/>
                          </a:lnTo>
                          <a:lnTo>
                            <a:pt x="688" y="494"/>
                          </a:lnTo>
                          <a:lnTo>
                            <a:pt x="688" y="503"/>
                          </a:lnTo>
                          <a:lnTo>
                            <a:pt x="687" y="505"/>
                          </a:lnTo>
                          <a:lnTo>
                            <a:pt x="683" y="508"/>
                          </a:lnTo>
                          <a:lnTo>
                            <a:pt x="684" y="509"/>
                          </a:lnTo>
                          <a:lnTo>
                            <a:pt x="689" y="506"/>
                          </a:lnTo>
                          <a:lnTo>
                            <a:pt x="689" y="508"/>
                          </a:lnTo>
                          <a:lnTo>
                            <a:pt x="690" y="508"/>
                          </a:lnTo>
                          <a:lnTo>
                            <a:pt x="707" y="499"/>
                          </a:lnTo>
                          <a:lnTo>
                            <a:pt x="712" y="501"/>
                          </a:lnTo>
                          <a:lnTo>
                            <a:pt x="717" y="504"/>
                          </a:lnTo>
                          <a:lnTo>
                            <a:pt x="718" y="507"/>
                          </a:lnTo>
                          <a:lnTo>
                            <a:pt x="729" y="512"/>
                          </a:lnTo>
                          <a:lnTo>
                            <a:pt x="734" y="512"/>
                          </a:lnTo>
                          <a:lnTo>
                            <a:pt x="749" y="521"/>
                          </a:lnTo>
                          <a:lnTo>
                            <a:pt x="756" y="530"/>
                          </a:lnTo>
                          <a:lnTo>
                            <a:pt x="756" y="532"/>
                          </a:lnTo>
                          <a:lnTo>
                            <a:pt x="757" y="533"/>
                          </a:lnTo>
                          <a:lnTo>
                            <a:pt x="758" y="533"/>
                          </a:lnTo>
                          <a:lnTo>
                            <a:pt x="760" y="533"/>
                          </a:lnTo>
                          <a:lnTo>
                            <a:pt x="761" y="534"/>
                          </a:lnTo>
                          <a:lnTo>
                            <a:pt x="763" y="535"/>
                          </a:lnTo>
                          <a:lnTo>
                            <a:pt x="765" y="534"/>
                          </a:lnTo>
                          <a:lnTo>
                            <a:pt x="767" y="535"/>
                          </a:lnTo>
                          <a:lnTo>
                            <a:pt x="770" y="537"/>
                          </a:lnTo>
                          <a:lnTo>
                            <a:pt x="781" y="541"/>
                          </a:lnTo>
                          <a:lnTo>
                            <a:pt x="784" y="543"/>
                          </a:lnTo>
                          <a:lnTo>
                            <a:pt x="784" y="545"/>
                          </a:lnTo>
                          <a:lnTo>
                            <a:pt x="789" y="548"/>
                          </a:lnTo>
                          <a:lnTo>
                            <a:pt x="789" y="549"/>
                          </a:lnTo>
                          <a:lnTo>
                            <a:pt x="784" y="561"/>
                          </a:lnTo>
                          <a:lnTo>
                            <a:pt x="790" y="551"/>
                          </a:lnTo>
                          <a:lnTo>
                            <a:pt x="818" y="552"/>
                          </a:lnTo>
                          <a:lnTo>
                            <a:pt x="820" y="551"/>
                          </a:lnTo>
                          <a:lnTo>
                            <a:pt x="823" y="551"/>
                          </a:lnTo>
                          <a:lnTo>
                            <a:pt x="823" y="553"/>
                          </a:lnTo>
                          <a:lnTo>
                            <a:pt x="825" y="553"/>
                          </a:lnTo>
                          <a:lnTo>
                            <a:pt x="828" y="554"/>
                          </a:lnTo>
                          <a:lnTo>
                            <a:pt x="830" y="555"/>
                          </a:lnTo>
                          <a:lnTo>
                            <a:pt x="831" y="554"/>
                          </a:lnTo>
                          <a:lnTo>
                            <a:pt x="833" y="560"/>
                          </a:lnTo>
                          <a:lnTo>
                            <a:pt x="831" y="579"/>
                          </a:lnTo>
                          <a:lnTo>
                            <a:pt x="833" y="584"/>
                          </a:lnTo>
                          <a:lnTo>
                            <a:pt x="834" y="599"/>
                          </a:lnTo>
                          <a:lnTo>
                            <a:pt x="832" y="601"/>
                          </a:lnTo>
                          <a:lnTo>
                            <a:pt x="832" y="606"/>
                          </a:lnTo>
                          <a:lnTo>
                            <a:pt x="833" y="608"/>
                          </a:lnTo>
                          <a:lnTo>
                            <a:pt x="834" y="609"/>
                          </a:lnTo>
                          <a:lnTo>
                            <a:pt x="835" y="610"/>
                          </a:lnTo>
                          <a:lnTo>
                            <a:pt x="837" y="613"/>
                          </a:lnTo>
                          <a:lnTo>
                            <a:pt x="839" y="614"/>
                          </a:lnTo>
                          <a:lnTo>
                            <a:pt x="841" y="616"/>
                          </a:lnTo>
                          <a:lnTo>
                            <a:pt x="845" y="622"/>
                          </a:lnTo>
                          <a:lnTo>
                            <a:pt x="845" y="622"/>
                          </a:lnTo>
                          <a:lnTo>
                            <a:pt x="841" y="623"/>
                          </a:lnTo>
                          <a:lnTo>
                            <a:pt x="835" y="627"/>
                          </a:lnTo>
                          <a:lnTo>
                            <a:pt x="835" y="628"/>
                          </a:lnTo>
                          <a:lnTo>
                            <a:pt x="843" y="625"/>
                          </a:lnTo>
                          <a:lnTo>
                            <a:pt x="846" y="625"/>
                          </a:lnTo>
                          <a:lnTo>
                            <a:pt x="855" y="634"/>
                          </a:lnTo>
                          <a:lnTo>
                            <a:pt x="857" y="641"/>
                          </a:lnTo>
                          <a:lnTo>
                            <a:pt x="857" y="643"/>
                          </a:lnTo>
                          <a:lnTo>
                            <a:pt x="850" y="651"/>
                          </a:lnTo>
                          <a:lnTo>
                            <a:pt x="858" y="644"/>
                          </a:lnTo>
                          <a:lnTo>
                            <a:pt x="859" y="644"/>
                          </a:lnTo>
                          <a:lnTo>
                            <a:pt x="863" y="647"/>
                          </a:lnTo>
                          <a:lnTo>
                            <a:pt x="865" y="647"/>
                          </a:lnTo>
                          <a:lnTo>
                            <a:pt x="868" y="650"/>
                          </a:lnTo>
                          <a:lnTo>
                            <a:pt x="869" y="649"/>
                          </a:lnTo>
                          <a:lnTo>
                            <a:pt x="868" y="642"/>
                          </a:lnTo>
                          <a:lnTo>
                            <a:pt x="869" y="641"/>
                          </a:lnTo>
                          <a:lnTo>
                            <a:pt x="871" y="641"/>
                          </a:lnTo>
                          <a:lnTo>
                            <a:pt x="872" y="638"/>
                          </a:lnTo>
                          <a:lnTo>
                            <a:pt x="874" y="637"/>
                          </a:lnTo>
                          <a:lnTo>
                            <a:pt x="875" y="637"/>
                          </a:lnTo>
                          <a:lnTo>
                            <a:pt x="875" y="638"/>
                          </a:lnTo>
                          <a:lnTo>
                            <a:pt x="879" y="640"/>
                          </a:lnTo>
                          <a:lnTo>
                            <a:pt x="880" y="646"/>
                          </a:lnTo>
                          <a:lnTo>
                            <a:pt x="881" y="645"/>
                          </a:lnTo>
                          <a:lnTo>
                            <a:pt x="883" y="644"/>
                          </a:lnTo>
                          <a:lnTo>
                            <a:pt x="883" y="642"/>
                          </a:lnTo>
                          <a:lnTo>
                            <a:pt x="884" y="641"/>
                          </a:lnTo>
                          <a:lnTo>
                            <a:pt x="884" y="639"/>
                          </a:lnTo>
                          <a:lnTo>
                            <a:pt x="882" y="638"/>
                          </a:lnTo>
                          <a:lnTo>
                            <a:pt x="879" y="634"/>
                          </a:lnTo>
                          <a:lnTo>
                            <a:pt x="879" y="632"/>
                          </a:lnTo>
                          <a:lnTo>
                            <a:pt x="882" y="632"/>
                          </a:lnTo>
                          <a:lnTo>
                            <a:pt x="882" y="631"/>
                          </a:lnTo>
                          <a:lnTo>
                            <a:pt x="884" y="629"/>
                          </a:lnTo>
                          <a:lnTo>
                            <a:pt x="886" y="625"/>
                          </a:lnTo>
                          <a:lnTo>
                            <a:pt x="888" y="624"/>
                          </a:lnTo>
                          <a:lnTo>
                            <a:pt x="893" y="624"/>
                          </a:lnTo>
                          <a:lnTo>
                            <a:pt x="894" y="623"/>
                          </a:lnTo>
                          <a:lnTo>
                            <a:pt x="894" y="622"/>
                          </a:lnTo>
                          <a:lnTo>
                            <a:pt x="890" y="623"/>
                          </a:lnTo>
                          <a:lnTo>
                            <a:pt x="888" y="623"/>
                          </a:lnTo>
                          <a:lnTo>
                            <a:pt x="887" y="621"/>
                          </a:lnTo>
                          <a:lnTo>
                            <a:pt x="885" y="617"/>
                          </a:lnTo>
                          <a:lnTo>
                            <a:pt x="883" y="617"/>
                          </a:lnTo>
                          <a:lnTo>
                            <a:pt x="882" y="612"/>
                          </a:lnTo>
                          <a:lnTo>
                            <a:pt x="883" y="611"/>
                          </a:lnTo>
                          <a:lnTo>
                            <a:pt x="883" y="610"/>
                          </a:lnTo>
                          <a:lnTo>
                            <a:pt x="882" y="609"/>
                          </a:lnTo>
                          <a:lnTo>
                            <a:pt x="880" y="586"/>
                          </a:lnTo>
                          <a:lnTo>
                            <a:pt x="872" y="569"/>
                          </a:lnTo>
                          <a:lnTo>
                            <a:pt x="869" y="568"/>
                          </a:lnTo>
                          <a:lnTo>
                            <a:pt x="902" y="544"/>
                          </a:lnTo>
                          <a:lnTo>
                            <a:pt x="898" y="547"/>
                          </a:lnTo>
                          <a:lnTo>
                            <a:pt x="911" y="527"/>
                          </a:lnTo>
                          <a:lnTo>
                            <a:pt x="913" y="528"/>
                          </a:lnTo>
                          <a:lnTo>
                            <a:pt x="915" y="529"/>
                          </a:lnTo>
                          <a:lnTo>
                            <a:pt x="918" y="528"/>
                          </a:lnTo>
                          <a:lnTo>
                            <a:pt x="919" y="526"/>
                          </a:lnTo>
                          <a:lnTo>
                            <a:pt x="918" y="525"/>
                          </a:lnTo>
                          <a:lnTo>
                            <a:pt x="916" y="520"/>
                          </a:lnTo>
                          <a:lnTo>
                            <a:pt x="915" y="518"/>
                          </a:lnTo>
                          <a:lnTo>
                            <a:pt x="912" y="525"/>
                          </a:lnTo>
                          <a:lnTo>
                            <a:pt x="911" y="524"/>
                          </a:lnTo>
                          <a:lnTo>
                            <a:pt x="910" y="507"/>
                          </a:lnTo>
                          <a:lnTo>
                            <a:pt x="908" y="506"/>
                          </a:lnTo>
                          <a:lnTo>
                            <a:pt x="900" y="473"/>
                          </a:lnTo>
                          <a:lnTo>
                            <a:pt x="898" y="473"/>
                          </a:lnTo>
                          <a:lnTo>
                            <a:pt x="882" y="460"/>
                          </a:lnTo>
                          <a:lnTo>
                            <a:pt x="882" y="458"/>
                          </a:lnTo>
                          <a:lnTo>
                            <a:pt x="883" y="458"/>
                          </a:lnTo>
                          <a:lnTo>
                            <a:pt x="882" y="453"/>
                          </a:lnTo>
                          <a:lnTo>
                            <a:pt x="882" y="451"/>
                          </a:lnTo>
                          <a:lnTo>
                            <a:pt x="884" y="450"/>
                          </a:lnTo>
                          <a:lnTo>
                            <a:pt x="887" y="448"/>
                          </a:lnTo>
                          <a:lnTo>
                            <a:pt x="892" y="448"/>
                          </a:lnTo>
                          <a:lnTo>
                            <a:pt x="893" y="446"/>
                          </a:lnTo>
                          <a:lnTo>
                            <a:pt x="897" y="446"/>
                          </a:lnTo>
                          <a:lnTo>
                            <a:pt x="897" y="442"/>
                          </a:lnTo>
                          <a:lnTo>
                            <a:pt x="896" y="442"/>
                          </a:lnTo>
                          <a:lnTo>
                            <a:pt x="896" y="439"/>
                          </a:lnTo>
                          <a:lnTo>
                            <a:pt x="897" y="436"/>
                          </a:lnTo>
                          <a:lnTo>
                            <a:pt x="900" y="437"/>
                          </a:lnTo>
                          <a:lnTo>
                            <a:pt x="902" y="438"/>
                          </a:lnTo>
                          <a:lnTo>
                            <a:pt x="907" y="437"/>
                          </a:lnTo>
                          <a:lnTo>
                            <a:pt x="903" y="435"/>
                          </a:lnTo>
                          <a:lnTo>
                            <a:pt x="901" y="434"/>
                          </a:lnTo>
                          <a:lnTo>
                            <a:pt x="902" y="429"/>
                          </a:lnTo>
                          <a:lnTo>
                            <a:pt x="903" y="429"/>
                          </a:lnTo>
                          <a:lnTo>
                            <a:pt x="905" y="425"/>
                          </a:lnTo>
                          <a:lnTo>
                            <a:pt x="903" y="427"/>
                          </a:lnTo>
                          <a:lnTo>
                            <a:pt x="897" y="426"/>
                          </a:lnTo>
                          <a:lnTo>
                            <a:pt x="897" y="423"/>
                          </a:lnTo>
                          <a:lnTo>
                            <a:pt x="898" y="424"/>
                          </a:lnTo>
                          <a:lnTo>
                            <a:pt x="900" y="423"/>
                          </a:lnTo>
                          <a:lnTo>
                            <a:pt x="900" y="421"/>
                          </a:lnTo>
                          <a:lnTo>
                            <a:pt x="899" y="418"/>
                          </a:lnTo>
                          <a:lnTo>
                            <a:pt x="898" y="418"/>
                          </a:lnTo>
                          <a:lnTo>
                            <a:pt x="896" y="413"/>
                          </a:lnTo>
                          <a:lnTo>
                            <a:pt x="897" y="408"/>
                          </a:lnTo>
                          <a:lnTo>
                            <a:pt x="896" y="408"/>
                          </a:lnTo>
                          <a:lnTo>
                            <a:pt x="896" y="406"/>
                          </a:lnTo>
                          <a:lnTo>
                            <a:pt x="900" y="405"/>
                          </a:lnTo>
                          <a:lnTo>
                            <a:pt x="900" y="404"/>
                          </a:lnTo>
                          <a:lnTo>
                            <a:pt x="898" y="404"/>
                          </a:lnTo>
                          <a:lnTo>
                            <a:pt x="896" y="403"/>
                          </a:lnTo>
                          <a:lnTo>
                            <a:pt x="894" y="404"/>
                          </a:lnTo>
                          <a:lnTo>
                            <a:pt x="892" y="404"/>
                          </a:lnTo>
                          <a:lnTo>
                            <a:pt x="891" y="401"/>
                          </a:lnTo>
                          <a:lnTo>
                            <a:pt x="891" y="398"/>
                          </a:lnTo>
                          <a:lnTo>
                            <a:pt x="893" y="394"/>
                          </a:lnTo>
                          <a:lnTo>
                            <a:pt x="895" y="390"/>
                          </a:lnTo>
                          <a:lnTo>
                            <a:pt x="896" y="388"/>
                          </a:lnTo>
                          <a:lnTo>
                            <a:pt x="896" y="385"/>
                          </a:lnTo>
                          <a:lnTo>
                            <a:pt x="897" y="384"/>
                          </a:lnTo>
                          <a:lnTo>
                            <a:pt x="898" y="382"/>
                          </a:lnTo>
                          <a:lnTo>
                            <a:pt x="899" y="380"/>
                          </a:lnTo>
                          <a:lnTo>
                            <a:pt x="900" y="379"/>
                          </a:lnTo>
                          <a:lnTo>
                            <a:pt x="901" y="375"/>
                          </a:lnTo>
                          <a:lnTo>
                            <a:pt x="900" y="376"/>
                          </a:lnTo>
                          <a:lnTo>
                            <a:pt x="898" y="377"/>
                          </a:lnTo>
                          <a:lnTo>
                            <a:pt x="896" y="376"/>
                          </a:lnTo>
                          <a:lnTo>
                            <a:pt x="894" y="375"/>
                          </a:lnTo>
                          <a:lnTo>
                            <a:pt x="892" y="373"/>
                          </a:lnTo>
                          <a:lnTo>
                            <a:pt x="891" y="370"/>
                          </a:lnTo>
                          <a:lnTo>
                            <a:pt x="890" y="367"/>
                          </a:lnTo>
                          <a:lnTo>
                            <a:pt x="890" y="360"/>
                          </a:lnTo>
                          <a:lnTo>
                            <a:pt x="890" y="359"/>
                          </a:lnTo>
                          <a:lnTo>
                            <a:pt x="893" y="357"/>
                          </a:lnTo>
                          <a:lnTo>
                            <a:pt x="898" y="350"/>
                          </a:lnTo>
                          <a:lnTo>
                            <a:pt x="900" y="349"/>
                          </a:lnTo>
                          <a:lnTo>
                            <a:pt x="900" y="351"/>
                          </a:lnTo>
                          <a:lnTo>
                            <a:pt x="909" y="351"/>
                          </a:lnTo>
                          <a:lnTo>
                            <a:pt x="917" y="353"/>
                          </a:lnTo>
                          <a:lnTo>
                            <a:pt x="918" y="354"/>
                          </a:lnTo>
                          <a:lnTo>
                            <a:pt x="919" y="355"/>
                          </a:lnTo>
                          <a:lnTo>
                            <a:pt x="921" y="356"/>
                          </a:lnTo>
                          <a:lnTo>
                            <a:pt x="925" y="356"/>
                          </a:lnTo>
                          <a:lnTo>
                            <a:pt x="927" y="357"/>
                          </a:lnTo>
                          <a:lnTo>
                            <a:pt x="926" y="359"/>
                          </a:lnTo>
                          <a:lnTo>
                            <a:pt x="927" y="360"/>
                          </a:lnTo>
                          <a:lnTo>
                            <a:pt x="930" y="358"/>
                          </a:lnTo>
                          <a:lnTo>
                            <a:pt x="934" y="358"/>
                          </a:lnTo>
                          <a:lnTo>
                            <a:pt x="935" y="360"/>
                          </a:lnTo>
                          <a:lnTo>
                            <a:pt x="934" y="361"/>
                          </a:lnTo>
                          <a:lnTo>
                            <a:pt x="939" y="361"/>
                          </a:lnTo>
                          <a:lnTo>
                            <a:pt x="939" y="360"/>
                          </a:lnTo>
                          <a:lnTo>
                            <a:pt x="940" y="359"/>
                          </a:lnTo>
                          <a:lnTo>
                            <a:pt x="949" y="355"/>
                          </a:lnTo>
                          <a:lnTo>
                            <a:pt x="952" y="352"/>
                          </a:lnTo>
                          <a:lnTo>
                            <a:pt x="960" y="357"/>
                          </a:lnTo>
                          <a:lnTo>
                            <a:pt x="963" y="360"/>
                          </a:lnTo>
                          <a:lnTo>
                            <a:pt x="967" y="362"/>
                          </a:lnTo>
                          <a:lnTo>
                            <a:pt x="969" y="362"/>
                          </a:lnTo>
                          <a:lnTo>
                            <a:pt x="970" y="363"/>
                          </a:lnTo>
                          <a:lnTo>
                            <a:pt x="970" y="366"/>
                          </a:lnTo>
                          <a:lnTo>
                            <a:pt x="967" y="372"/>
                          </a:lnTo>
                          <a:lnTo>
                            <a:pt x="968" y="371"/>
                          </a:lnTo>
                          <a:lnTo>
                            <a:pt x="969" y="372"/>
                          </a:lnTo>
                          <a:lnTo>
                            <a:pt x="971" y="371"/>
                          </a:lnTo>
                          <a:lnTo>
                            <a:pt x="971" y="368"/>
                          </a:lnTo>
                          <a:lnTo>
                            <a:pt x="972" y="368"/>
                          </a:lnTo>
                          <a:lnTo>
                            <a:pt x="974" y="369"/>
                          </a:lnTo>
                          <a:lnTo>
                            <a:pt x="974" y="373"/>
                          </a:lnTo>
                          <a:lnTo>
                            <a:pt x="976" y="375"/>
                          </a:lnTo>
                          <a:lnTo>
                            <a:pt x="977" y="377"/>
                          </a:lnTo>
                          <a:lnTo>
                            <a:pt x="975" y="378"/>
                          </a:lnTo>
                          <a:lnTo>
                            <a:pt x="975" y="380"/>
                          </a:lnTo>
                          <a:lnTo>
                            <a:pt x="977" y="379"/>
                          </a:lnTo>
                          <a:lnTo>
                            <a:pt x="979" y="377"/>
                          </a:lnTo>
                          <a:lnTo>
                            <a:pt x="980" y="377"/>
                          </a:lnTo>
                          <a:lnTo>
                            <a:pt x="983" y="377"/>
                          </a:lnTo>
                          <a:lnTo>
                            <a:pt x="984" y="379"/>
                          </a:lnTo>
                          <a:lnTo>
                            <a:pt x="983" y="381"/>
                          </a:lnTo>
                          <a:lnTo>
                            <a:pt x="982" y="381"/>
                          </a:lnTo>
                          <a:lnTo>
                            <a:pt x="980" y="383"/>
                          </a:lnTo>
                          <a:lnTo>
                            <a:pt x="980" y="385"/>
                          </a:lnTo>
                          <a:lnTo>
                            <a:pt x="982" y="389"/>
                          </a:lnTo>
                          <a:lnTo>
                            <a:pt x="984" y="389"/>
                          </a:lnTo>
                          <a:lnTo>
                            <a:pt x="984" y="391"/>
                          </a:lnTo>
                          <a:lnTo>
                            <a:pt x="984" y="392"/>
                          </a:lnTo>
                          <a:lnTo>
                            <a:pt x="989" y="391"/>
                          </a:lnTo>
                          <a:lnTo>
                            <a:pt x="991" y="392"/>
                          </a:lnTo>
                          <a:lnTo>
                            <a:pt x="992" y="394"/>
                          </a:lnTo>
                          <a:lnTo>
                            <a:pt x="994" y="397"/>
                          </a:lnTo>
                          <a:lnTo>
                            <a:pt x="995" y="394"/>
                          </a:lnTo>
                          <a:lnTo>
                            <a:pt x="999" y="396"/>
                          </a:lnTo>
                          <a:lnTo>
                            <a:pt x="1002" y="394"/>
                          </a:lnTo>
                          <a:lnTo>
                            <a:pt x="1004" y="396"/>
                          </a:lnTo>
                          <a:lnTo>
                            <a:pt x="1004" y="398"/>
                          </a:lnTo>
                          <a:lnTo>
                            <a:pt x="1004" y="400"/>
                          </a:lnTo>
                          <a:lnTo>
                            <a:pt x="1005" y="400"/>
                          </a:lnTo>
                          <a:lnTo>
                            <a:pt x="1011" y="398"/>
                          </a:lnTo>
                          <a:lnTo>
                            <a:pt x="1010" y="396"/>
                          </a:lnTo>
                          <a:lnTo>
                            <a:pt x="1012" y="394"/>
                          </a:lnTo>
                          <a:lnTo>
                            <a:pt x="1015" y="399"/>
                          </a:lnTo>
                          <a:lnTo>
                            <a:pt x="1015" y="401"/>
                          </a:lnTo>
                          <a:lnTo>
                            <a:pt x="1015" y="402"/>
                          </a:lnTo>
                          <a:lnTo>
                            <a:pt x="1011" y="406"/>
                          </a:lnTo>
                          <a:lnTo>
                            <a:pt x="1011" y="410"/>
                          </a:lnTo>
                          <a:lnTo>
                            <a:pt x="1011" y="412"/>
                          </a:lnTo>
                          <a:lnTo>
                            <a:pt x="1011" y="414"/>
                          </a:lnTo>
                          <a:lnTo>
                            <a:pt x="1012" y="414"/>
                          </a:lnTo>
                          <a:lnTo>
                            <a:pt x="1013" y="418"/>
                          </a:lnTo>
                          <a:lnTo>
                            <a:pt x="1015" y="423"/>
                          </a:lnTo>
                          <a:lnTo>
                            <a:pt x="1012" y="423"/>
                          </a:lnTo>
                          <a:lnTo>
                            <a:pt x="1011" y="424"/>
                          </a:lnTo>
                          <a:lnTo>
                            <a:pt x="1010" y="425"/>
                          </a:lnTo>
                          <a:lnTo>
                            <a:pt x="996" y="424"/>
                          </a:lnTo>
                          <a:lnTo>
                            <a:pt x="993" y="422"/>
                          </a:lnTo>
                          <a:lnTo>
                            <a:pt x="990" y="423"/>
                          </a:lnTo>
                          <a:lnTo>
                            <a:pt x="989" y="424"/>
                          </a:lnTo>
                          <a:lnTo>
                            <a:pt x="994" y="424"/>
                          </a:lnTo>
                          <a:lnTo>
                            <a:pt x="999" y="427"/>
                          </a:lnTo>
                          <a:lnTo>
                            <a:pt x="1008" y="427"/>
                          </a:lnTo>
                          <a:lnTo>
                            <a:pt x="1011" y="428"/>
                          </a:lnTo>
                          <a:lnTo>
                            <a:pt x="1014" y="431"/>
                          </a:lnTo>
                          <a:lnTo>
                            <a:pt x="1015" y="433"/>
                          </a:lnTo>
                          <a:lnTo>
                            <a:pt x="1014" y="434"/>
                          </a:lnTo>
                          <a:lnTo>
                            <a:pt x="1015" y="436"/>
                          </a:lnTo>
                          <a:lnTo>
                            <a:pt x="1012" y="444"/>
                          </a:lnTo>
                          <a:lnTo>
                            <a:pt x="1012" y="444"/>
                          </a:lnTo>
                          <a:lnTo>
                            <a:pt x="1016" y="443"/>
                          </a:lnTo>
                          <a:lnTo>
                            <a:pt x="1018" y="444"/>
                          </a:lnTo>
                          <a:lnTo>
                            <a:pt x="1017" y="446"/>
                          </a:lnTo>
                          <a:lnTo>
                            <a:pt x="1014" y="448"/>
                          </a:lnTo>
                          <a:lnTo>
                            <a:pt x="1014" y="449"/>
                          </a:lnTo>
                          <a:lnTo>
                            <a:pt x="1017" y="449"/>
                          </a:lnTo>
                          <a:lnTo>
                            <a:pt x="1018" y="451"/>
                          </a:lnTo>
                          <a:lnTo>
                            <a:pt x="1018" y="453"/>
                          </a:lnTo>
                          <a:lnTo>
                            <a:pt x="1018" y="453"/>
                          </a:lnTo>
                          <a:lnTo>
                            <a:pt x="1016" y="453"/>
                          </a:lnTo>
                          <a:lnTo>
                            <a:pt x="1016" y="452"/>
                          </a:lnTo>
                          <a:lnTo>
                            <a:pt x="1011" y="457"/>
                          </a:lnTo>
                          <a:lnTo>
                            <a:pt x="1011" y="454"/>
                          </a:lnTo>
                          <a:lnTo>
                            <a:pt x="1009" y="453"/>
                          </a:lnTo>
                          <a:lnTo>
                            <a:pt x="1007" y="453"/>
                          </a:lnTo>
                          <a:lnTo>
                            <a:pt x="1008" y="456"/>
                          </a:lnTo>
                          <a:lnTo>
                            <a:pt x="1008" y="458"/>
                          </a:lnTo>
                          <a:lnTo>
                            <a:pt x="1003" y="459"/>
                          </a:lnTo>
                          <a:lnTo>
                            <a:pt x="1004" y="460"/>
                          </a:lnTo>
                          <a:lnTo>
                            <a:pt x="1008" y="461"/>
                          </a:lnTo>
                          <a:lnTo>
                            <a:pt x="1010" y="462"/>
                          </a:lnTo>
                          <a:lnTo>
                            <a:pt x="1016" y="457"/>
                          </a:lnTo>
                          <a:lnTo>
                            <a:pt x="1026" y="455"/>
                          </a:lnTo>
                          <a:lnTo>
                            <a:pt x="1029" y="456"/>
                          </a:lnTo>
                          <a:lnTo>
                            <a:pt x="1030" y="463"/>
                          </a:lnTo>
                          <a:lnTo>
                            <a:pt x="1031" y="464"/>
                          </a:lnTo>
                          <a:lnTo>
                            <a:pt x="1032" y="468"/>
                          </a:lnTo>
                          <a:lnTo>
                            <a:pt x="1031" y="476"/>
                          </a:lnTo>
                          <a:lnTo>
                            <a:pt x="1017" y="485"/>
                          </a:lnTo>
                          <a:lnTo>
                            <a:pt x="1031" y="477"/>
                          </a:lnTo>
                          <a:lnTo>
                            <a:pt x="1034" y="467"/>
                          </a:lnTo>
                          <a:lnTo>
                            <a:pt x="1036" y="464"/>
                          </a:lnTo>
                          <a:lnTo>
                            <a:pt x="1036" y="469"/>
                          </a:lnTo>
                          <a:lnTo>
                            <a:pt x="1036" y="471"/>
                          </a:lnTo>
                          <a:lnTo>
                            <a:pt x="1038" y="468"/>
                          </a:lnTo>
                          <a:lnTo>
                            <a:pt x="1039" y="470"/>
                          </a:lnTo>
                          <a:lnTo>
                            <a:pt x="1038" y="472"/>
                          </a:lnTo>
                          <a:lnTo>
                            <a:pt x="1038" y="476"/>
                          </a:lnTo>
                          <a:lnTo>
                            <a:pt x="1039" y="477"/>
                          </a:lnTo>
                          <a:lnTo>
                            <a:pt x="1041" y="473"/>
                          </a:lnTo>
                          <a:lnTo>
                            <a:pt x="1049" y="468"/>
                          </a:lnTo>
                          <a:lnTo>
                            <a:pt x="1054" y="467"/>
                          </a:lnTo>
                          <a:lnTo>
                            <a:pt x="1058" y="457"/>
                          </a:lnTo>
                          <a:lnTo>
                            <a:pt x="1060" y="460"/>
                          </a:lnTo>
                          <a:lnTo>
                            <a:pt x="1063" y="461"/>
                          </a:lnTo>
                          <a:lnTo>
                            <a:pt x="1064" y="464"/>
                          </a:lnTo>
                          <a:lnTo>
                            <a:pt x="1063" y="468"/>
                          </a:lnTo>
                          <a:lnTo>
                            <a:pt x="1066" y="461"/>
                          </a:lnTo>
                          <a:lnTo>
                            <a:pt x="1061" y="455"/>
                          </a:lnTo>
                          <a:lnTo>
                            <a:pt x="1064" y="457"/>
                          </a:lnTo>
                          <a:lnTo>
                            <a:pt x="1066" y="456"/>
                          </a:lnTo>
                          <a:lnTo>
                            <a:pt x="1067" y="455"/>
                          </a:lnTo>
                          <a:lnTo>
                            <a:pt x="1066" y="454"/>
                          </a:lnTo>
                          <a:lnTo>
                            <a:pt x="1066" y="452"/>
                          </a:lnTo>
                          <a:lnTo>
                            <a:pt x="1068" y="452"/>
                          </a:lnTo>
                          <a:lnTo>
                            <a:pt x="1069" y="448"/>
                          </a:lnTo>
                          <a:lnTo>
                            <a:pt x="1068" y="445"/>
                          </a:lnTo>
                          <a:lnTo>
                            <a:pt x="1069" y="447"/>
                          </a:lnTo>
                          <a:lnTo>
                            <a:pt x="1071" y="444"/>
                          </a:lnTo>
                          <a:lnTo>
                            <a:pt x="1073" y="443"/>
                          </a:lnTo>
                          <a:lnTo>
                            <a:pt x="1073" y="441"/>
                          </a:lnTo>
                          <a:lnTo>
                            <a:pt x="1075" y="440"/>
                          </a:lnTo>
                          <a:lnTo>
                            <a:pt x="1070" y="432"/>
                          </a:lnTo>
                          <a:lnTo>
                            <a:pt x="1075" y="423"/>
                          </a:lnTo>
                          <a:lnTo>
                            <a:pt x="1077" y="422"/>
                          </a:lnTo>
                          <a:lnTo>
                            <a:pt x="1079" y="420"/>
                          </a:lnTo>
                          <a:lnTo>
                            <a:pt x="1079" y="419"/>
                          </a:lnTo>
                          <a:lnTo>
                            <a:pt x="1080" y="416"/>
                          </a:lnTo>
                          <a:lnTo>
                            <a:pt x="1082" y="416"/>
                          </a:lnTo>
                          <a:lnTo>
                            <a:pt x="1085" y="417"/>
                          </a:lnTo>
                          <a:lnTo>
                            <a:pt x="1085" y="418"/>
                          </a:lnTo>
                          <a:lnTo>
                            <a:pt x="1084" y="420"/>
                          </a:lnTo>
                          <a:lnTo>
                            <a:pt x="1086" y="420"/>
                          </a:lnTo>
                          <a:lnTo>
                            <a:pt x="1086" y="422"/>
                          </a:lnTo>
                          <a:lnTo>
                            <a:pt x="1087" y="424"/>
                          </a:lnTo>
                          <a:lnTo>
                            <a:pt x="1087" y="427"/>
                          </a:lnTo>
                          <a:lnTo>
                            <a:pt x="1085" y="429"/>
                          </a:lnTo>
                          <a:lnTo>
                            <a:pt x="1088" y="428"/>
                          </a:lnTo>
                          <a:lnTo>
                            <a:pt x="1089" y="429"/>
                          </a:lnTo>
                          <a:lnTo>
                            <a:pt x="1089" y="435"/>
                          </a:lnTo>
                          <a:lnTo>
                            <a:pt x="1092" y="435"/>
                          </a:lnTo>
                          <a:lnTo>
                            <a:pt x="1090" y="436"/>
                          </a:lnTo>
                          <a:lnTo>
                            <a:pt x="1091" y="438"/>
                          </a:lnTo>
                          <a:lnTo>
                            <a:pt x="1093" y="437"/>
                          </a:lnTo>
                          <a:lnTo>
                            <a:pt x="1096" y="438"/>
                          </a:lnTo>
                          <a:lnTo>
                            <a:pt x="1092" y="442"/>
                          </a:lnTo>
                          <a:lnTo>
                            <a:pt x="1095" y="443"/>
                          </a:lnTo>
                          <a:lnTo>
                            <a:pt x="1096" y="445"/>
                          </a:lnTo>
                          <a:lnTo>
                            <a:pt x="1097" y="443"/>
                          </a:lnTo>
                          <a:lnTo>
                            <a:pt x="1099" y="443"/>
                          </a:lnTo>
                          <a:lnTo>
                            <a:pt x="1099" y="446"/>
                          </a:lnTo>
                          <a:lnTo>
                            <a:pt x="1100" y="445"/>
                          </a:lnTo>
                          <a:lnTo>
                            <a:pt x="1101" y="446"/>
                          </a:lnTo>
                          <a:lnTo>
                            <a:pt x="1101" y="449"/>
                          </a:lnTo>
                          <a:lnTo>
                            <a:pt x="1098" y="451"/>
                          </a:lnTo>
                          <a:lnTo>
                            <a:pt x="1093" y="451"/>
                          </a:lnTo>
                          <a:lnTo>
                            <a:pt x="1089" y="452"/>
                          </a:lnTo>
                          <a:lnTo>
                            <a:pt x="1089" y="454"/>
                          </a:lnTo>
                          <a:lnTo>
                            <a:pt x="1091" y="452"/>
                          </a:lnTo>
                          <a:lnTo>
                            <a:pt x="1093" y="453"/>
                          </a:lnTo>
                          <a:lnTo>
                            <a:pt x="1095" y="452"/>
                          </a:lnTo>
                          <a:lnTo>
                            <a:pt x="1099" y="452"/>
                          </a:lnTo>
                          <a:lnTo>
                            <a:pt x="1103" y="451"/>
                          </a:lnTo>
                          <a:lnTo>
                            <a:pt x="1104" y="451"/>
                          </a:lnTo>
                          <a:lnTo>
                            <a:pt x="1103" y="454"/>
                          </a:lnTo>
                          <a:lnTo>
                            <a:pt x="1104" y="454"/>
                          </a:lnTo>
                          <a:lnTo>
                            <a:pt x="1104" y="456"/>
                          </a:lnTo>
                          <a:lnTo>
                            <a:pt x="1103" y="458"/>
                          </a:lnTo>
                          <a:lnTo>
                            <a:pt x="1104" y="458"/>
                          </a:lnTo>
                          <a:lnTo>
                            <a:pt x="1107" y="458"/>
                          </a:lnTo>
                          <a:lnTo>
                            <a:pt x="1106" y="461"/>
                          </a:lnTo>
                          <a:lnTo>
                            <a:pt x="1107" y="462"/>
                          </a:lnTo>
                          <a:lnTo>
                            <a:pt x="1109" y="462"/>
                          </a:lnTo>
                          <a:lnTo>
                            <a:pt x="1108" y="464"/>
                          </a:lnTo>
                          <a:lnTo>
                            <a:pt x="1103" y="466"/>
                          </a:lnTo>
                          <a:lnTo>
                            <a:pt x="1100" y="464"/>
                          </a:lnTo>
                          <a:lnTo>
                            <a:pt x="1099" y="465"/>
                          </a:lnTo>
                          <a:lnTo>
                            <a:pt x="1099" y="467"/>
                          </a:lnTo>
                          <a:lnTo>
                            <a:pt x="1100" y="467"/>
                          </a:lnTo>
                          <a:lnTo>
                            <a:pt x="1112" y="467"/>
                          </a:lnTo>
                          <a:lnTo>
                            <a:pt x="1113" y="470"/>
                          </a:lnTo>
                          <a:lnTo>
                            <a:pt x="1111" y="471"/>
                          </a:lnTo>
                          <a:lnTo>
                            <a:pt x="1110" y="472"/>
                          </a:lnTo>
                          <a:lnTo>
                            <a:pt x="1112" y="473"/>
                          </a:lnTo>
                          <a:lnTo>
                            <a:pt x="1110" y="475"/>
                          </a:lnTo>
                          <a:lnTo>
                            <a:pt x="1106" y="475"/>
                          </a:lnTo>
                          <a:lnTo>
                            <a:pt x="1104" y="479"/>
                          </a:lnTo>
                          <a:lnTo>
                            <a:pt x="1106" y="479"/>
                          </a:lnTo>
                          <a:lnTo>
                            <a:pt x="1108" y="477"/>
                          </a:lnTo>
                          <a:lnTo>
                            <a:pt x="1111" y="477"/>
                          </a:lnTo>
                          <a:lnTo>
                            <a:pt x="1113" y="476"/>
                          </a:lnTo>
                          <a:lnTo>
                            <a:pt x="1115" y="479"/>
                          </a:lnTo>
                          <a:lnTo>
                            <a:pt x="1114" y="480"/>
                          </a:lnTo>
                          <a:lnTo>
                            <a:pt x="1113" y="481"/>
                          </a:lnTo>
                          <a:lnTo>
                            <a:pt x="1113" y="483"/>
                          </a:lnTo>
                          <a:lnTo>
                            <a:pt x="1115" y="482"/>
                          </a:lnTo>
                          <a:lnTo>
                            <a:pt x="1118" y="483"/>
                          </a:lnTo>
                          <a:lnTo>
                            <a:pt x="1118" y="483"/>
                          </a:lnTo>
                          <a:lnTo>
                            <a:pt x="1120" y="486"/>
                          </a:lnTo>
                          <a:lnTo>
                            <a:pt x="1122" y="488"/>
                          </a:lnTo>
                          <a:lnTo>
                            <a:pt x="1123" y="490"/>
                          </a:lnTo>
                          <a:lnTo>
                            <a:pt x="1118" y="494"/>
                          </a:lnTo>
                          <a:lnTo>
                            <a:pt x="1115" y="494"/>
                          </a:lnTo>
                          <a:lnTo>
                            <a:pt x="1115" y="495"/>
                          </a:lnTo>
                          <a:lnTo>
                            <a:pt x="1122" y="495"/>
                          </a:lnTo>
                          <a:lnTo>
                            <a:pt x="1124" y="498"/>
                          </a:lnTo>
                          <a:lnTo>
                            <a:pt x="1123" y="500"/>
                          </a:lnTo>
                          <a:lnTo>
                            <a:pt x="1128" y="502"/>
                          </a:lnTo>
                          <a:lnTo>
                            <a:pt x="1129" y="506"/>
                          </a:lnTo>
                          <a:lnTo>
                            <a:pt x="1124" y="511"/>
                          </a:lnTo>
                          <a:lnTo>
                            <a:pt x="1125" y="514"/>
                          </a:lnTo>
                          <a:lnTo>
                            <a:pt x="1123" y="515"/>
                          </a:lnTo>
                          <a:lnTo>
                            <a:pt x="1115" y="511"/>
                          </a:lnTo>
                          <a:lnTo>
                            <a:pt x="1115" y="512"/>
                          </a:lnTo>
                          <a:lnTo>
                            <a:pt x="1119" y="513"/>
                          </a:lnTo>
                          <a:lnTo>
                            <a:pt x="1119" y="514"/>
                          </a:lnTo>
                          <a:lnTo>
                            <a:pt x="1108" y="516"/>
                          </a:lnTo>
                          <a:lnTo>
                            <a:pt x="1124" y="517"/>
                          </a:lnTo>
                          <a:lnTo>
                            <a:pt x="1125" y="518"/>
                          </a:lnTo>
                          <a:lnTo>
                            <a:pt x="1122" y="518"/>
                          </a:lnTo>
                          <a:lnTo>
                            <a:pt x="1121" y="520"/>
                          </a:lnTo>
                          <a:lnTo>
                            <a:pt x="1121" y="521"/>
                          </a:lnTo>
                          <a:lnTo>
                            <a:pt x="1125" y="523"/>
                          </a:lnTo>
                          <a:lnTo>
                            <a:pt x="1125" y="525"/>
                          </a:lnTo>
                          <a:lnTo>
                            <a:pt x="1123" y="524"/>
                          </a:lnTo>
                          <a:lnTo>
                            <a:pt x="1122" y="527"/>
                          </a:lnTo>
                          <a:lnTo>
                            <a:pt x="1130" y="526"/>
                          </a:lnTo>
                          <a:lnTo>
                            <a:pt x="1131" y="532"/>
                          </a:lnTo>
                          <a:lnTo>
                            <a:pt x="1132" y="533"/>
                          </a:lnTo>
                          <a:lnTo>
                            <a:pt x="1131" y="535"/>
                          </a:lnTo>
                          <a:lnTo>
                            <a:pt x="1138" y="535"/>
                          </a:lnTo>
                          <a:lnTo>
                            <a:pt x="1140" y="537"/>
                          </a:lnTo>
                          <a:lnTo>
                            <a:pt x="1141" y="539"/>
                          </a:lnTo>
                          <a:lnTo>
                            <a:pt x="1142" y="538"/>
                          </a:lnTo>
                          <a:lnTo>
                            <a:pt x="1145" y="538"/>
                          </a:lnTo>
                          <a:lnTo>
                            <a:pt x="1145" y="541"/>
                          </a:lnTo>
                          <a:lnTo>
                            <a:pt x="1144" y="543"/>
                          </a:lnTo>
                          <a:lnTo>
                            <a:pt x="1145" y="544"/>
                          </a:lnTo>
                          <a:lnTo>
                            <a:pt x="1146" y="546"/>
                          </a:lnTo>
                          <a:lnTo>
                            <a:pt x="1143" y="549"/>
                          </a:lnTo>
                          <a:lnTo>
                            <a:pt x="1143" y="550"/>
                          </a:lnTo>
                          <a:lnTo>
                            <a:pt x="1146" y="548"/>
                          </a:lnTo>
                          <a:lnTo>
                            <a:pt x="1150" y="551"/>
                          </a:lnTo>
                          <a:lnTo>
                            <a:pt x="1151" y="550"/>
                          </a:lnTo>
                          <a:lnTo>
                            <a:pt x="1154" y="549"/>
                          </a:lnTo>
                          <a:lnTo>
                            <a:pt x="1154" y="551"/>
                          </a:lnTo>
                          <a:lnTo>
                            <a:pt x="1157" y="552"/>
                          </a:lnTo>
                          <a:lnTo>
                            <a:pt x="1153" y="560"/>
                          </a:lnTo>
                          <a:lnTo>
                            <a:pt x="1159" y="553"/>
                          </a:lnTo>
                          <a:lnTo>
                            <a:pt x="1161" y="552"/>
                          </a:lnTo>
                          <a:lnTo>
                            <a:pt x="1161" y="555"/>
                          </a:lnTo>
                          <a:lnTo>
                            <a:pt x="1162" y="555"/>
                          </a:lnTo>
                          <a:lnTo>
                            <a:pt x="1163" y="553"/>
                          </a:lnTo>
                          <a:lnTo>
                            <a:pt x="1165" y="559"/>
                          </a:lnTo>
                          <a:lnTo>
                            <a:pt x="1166" y="560"/>
                          </a:lnTo>
                          <a:lnTo>
                            <a:pt x="1173" y="562"/>
                          </a:lnTo>
                          <a:lnTo>
                            <a:pt x="1175" y="562"/>
                          </a:lnTo>
                          <a:lnTo>
                            <a:pt x="1175" y="560"/>
                          </a:lnTo>
                          <a:lnTo>
                            <a:pt x="1177" y="558"/>
                          </a:lnTo>
                          <a:lnTo>
                            <a:pt x="1179" y="561"/>
                          </a:lnTo>
                          <a:lnTo>
                            <a:pt x="1178" y="562"/>
                          </a:lnTo>
                          <a:lnTo>
                            <a:pt x="1181" y="563"/>
                          </a:lnTo>
                          <a:lnTo>
                            <a:pt x="1183" y="564"/>
                          </a:lnTo>
                          <a:lnTo>
                            <a:pt x="1184" y="565"/>
                          </a:lnTo>
                          <a:lnTo>
                            <a:pt x="1186" y="567"/>
                          </a:lnTo>
                          <a:lnTo>
                            <a:pt x="1184" y="569"/>
                          </a:lnTo>
                          <a:lnTo>
                            <a:pt x="1185" y="570"/>
                          </a:lnTo>
                          <a:lnTo>
                            <a:pt x="1184" y="571"/>
                          </a:lnTo>
                          <a:lnTo>
                            <a:pt x="1182" y="571"/>
                          </a:lnTo>
                          <a:lnTo>
                            <a:pt x="1180" y="571"/>
                          </a:lnTo>
                          <a:lnTo>
                            <a:pt x="1179" y="571"/>
                          </a:lnTo>
                          <a:lnTo>
                            <a:pt x="1174" y="574"/>
                          </a:lnTo>
                          <a:lnTo>
                            <a:pt x="1174" y="574"/>
                          </a:lnTo>
                          <a:lnTo>
                            <a:pt x="1170" y="577"/>
                          </a:lnTo>
                          <a:lnTo>
                            <a:pt x="1158" y="579"/>
                          </a:lnTo>
                          <a:lnTo>
                            <a:pt x="1156" y="582"/>
                          </a:lnTo>
                          <a:lnTo>
                            <a:pt x="1159" y="581"/>
                          </a:lnTo>
                          <a:lnTo>
                            <a:pt x="1166" y="578"/>
                          </a:lnTo>
                          <a:lnTo>
                            <a:pt x="1167" y="578"/>
                          </a:lnTo>
                          <a:lnTo>
                            <a:pt x="1155" y="584"/>
                          </a:lnTo>
                          <a:lnTo>
                            <a:pt x="1151" y="584"/>
                          </a:lnTo>
                          <a:lnTo>
                            <a:pt x="1147" y="590"/>
                          </a:lnTo>
                          <a:lnTo>
                            <a:pt x="1144" y="589"/>
                          </a:lnTo>
                          <a:lnTo>
                            <a:pt x="1141" y="587"/>
                          </a:lnTo>
                          <a:lnTo>
                            <a:pt x="1138" y="586"/>
                          </a:lnTo>
                          <a:lnTo>
                            <a:pt x="1134" y="586"/>
                          </a:lnTo>
                          <a:lnTo>
                            <a:pt x="1134" y="588"/>
                          </a:lnTo>
                          <a:lnTo>
                            <a:pt x="1142" y="591"/>
                          </a:lnTo>
                          <a:lnTo>
                            <a:pt x="1145" y="592"/>
                          </a:lnTo>
                          <a:lnTo>
                            <a:pt x="1144" y="599"/>
                          </a:lnTo>
                          <a:lnTo>
                            <a:pt x="1151" y="595"/>
                          </a:lnTo>
                          <a:lnTo>
                            <a:pt x="1152" y="593"/>
                          </a:lnTo>
                          <a:lnTo>
                            <a:pt x="1158" y="588"/>
                          </a:lnTo>
                          <a:lnTo>
                            <a:pt x="1162" y="586"/>
                          </a:lnTo>
                          <a:lnTo>
                            <a:pt x="1165" y="583"/>
                          </a:lnTo>
                          <a:lnTo>
                            <a:pt x="1168" y="581"/>
                          </a:lnTo>
                          <a:lnTo>
                            <a:pt x="1176" y="579"/>
                          </a:lnTo>
                          <a:lnTo>
                            <a:pt x="1180" y="580"/>
                          </a:lnTo>
                          <a:lnTo>
                            <a:pt x="1181" y="579"/>
                          </a:lnTo>
                          <a:lnTo>
                            <a:pt x="1175" y="577"/>
                          </a:lnTo>
                          <a:lnTo>
                            <a:pt x="1171" y="578"/>
                          </a:lnTo>
                          <a:lnTo>
                            <a:pt x="1178" y="576"/>
                          </a:lnTo>
                          <a:lnTo>
                            <a:pt x="1188" y="577"/>
                          </a:lnTo>
                          <a:lnTo>
                            <a:pt x="1188" y="578"/>
                          </a:lnTo>
                          <a:lnTo>
                            <a:pt x="1188" y="580"/>
                          </a:lnTo>
                          <a:lnTo>
                            <a:pt x="1189" y="586"/>
                          </a:lnTo>
                          <a:lnTo>
                            <a:pt x="1187" y="589"/>
                          </a:lnTo>
                          <a:lnTo>
                            <a:pt x="1188" y="595"/>
                          </a:lnTo>
                          <a:lnTo>
                            <a:pt x="1188" y="595"/>
                          </a:lnTo>
                          <a:lnTo>
                            <a:pt x="1191" y="589"/>
                          </a:lnTo>
                          <a:lnTo>
                            <a:pt x="1193" y="587"/>
                          </a:lnTo>
                          <a:lnTo>
                            <a:pt x="1197" y="586"/>
                          </a:lnTo>
                          <a:lnTo>
                            <a:pt x="1199" y="587"/>
                          </a:lnTo>
                          <a:lnTo>
                            <a:pt x="1198" y="589"/>
                          </a:lnTo>
                          <a:lnTo>
                            <a:pt x="1207" y="592"/>
                          </a:lnTo>
                          <a:lnTo>
                            <a:pt x="1207" y="593"/>
                          </a:lnTo>
                          <a:lnTo>
                            <a:pt x="1205" y="594"/>
                          </a:lnTo>
                          <a:lnTo>
                            <a:pt x="1207" y="596"/>
                          </a:lnTo>
                          <a:lnTo>
                            <a:pt x="1208" y="597"/>
                          </a:lnTo>
                          <a:lnTo>
                            <a:pt x="1209" y="599"/>
                          </a:lnTo>
                          <a:lnTo>
                            <a:pt x="1210" y="599"/>
                          </a:lnTo>
                          <a:lnTo>
                            <a:pt x="1210" y="601"/>
                          </a:lnTo>
                          <a:lnTo>
                            <a:pt x="1208" y="602"/>
                          </a:lnTo>
                          <a:lnTo>
                            <a:pt x="1207" y="603"/>
                          </a:lnTo>
                          <a:lnTo>
                            <a:pt x="1201" y="601"/>
                          </a:lnTo>
                          <a:lnTo>
                            <a:pt x="1204" y="604"/>
                          </a:lnTo>
                          <a:lnTo>
                            <a:pt x="1205" y="605"/>
                          </a:lnTo>
                          <a:lnTo>
                            <a:pt x="1207" y="605"/>
                          </a:lnTo>
                          <a:lnTo>
                            <a:pt x="1208" y="608"/>
                          </a:lnTo>
                          <a:lnTo>
                            <a:pt x="1207" y="609"/>
                          </a:lnTo>
                          <a:lnTo>
                            <a:pt x="1207" y="610"/>
                          </a:lnTo>
                          <a:lnTo>
                            <a:pt x="1209" y="614"/>
                          </a:lnTo>
                          <a:lnTo>
                            <a:pt x="1207" y="614"/>
                          </a:lnTo>
                          <a:lnTo>
                            <a:pt x="1206" y="615"/>
                          </a:lnTo>
                          <a:lnTo>
                            <a:pt x="1210" y="617"/>
                          </a:lnTo>
                          <a:lnTo>
                            <a:pt x="1211" y="620"/>
                          </a:lnTo>
                          <a:lnTo>
                            <a:pt x="1206" y="619"/>
                          </a:lnTo>
                          <a:lnTo>
                            <a:pt x="1207" y="621"/>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65" name="Freeform 1145">
                      <a:extLst>
                        <a:ext uri="{FF2B5EF4-FFF2-40B4-BE49-F238E27FC236}">
                          <a16:creationId xmlns:a16="http://schemas.microsoft.com/office/drawing/2014/main" xmlns="" id="{F35056A3-9D2F-5548-90BB-BAF966586F08}"/>
                        </a:ext>
                      </a:extLst>
                    </p:cNvPr>
                    <p:cNvSpPr/>
                    <p:nvPr/>
                  </p:nvSpPr>
                  <p:spPr>
                    <a:xfrm>
                      <a:off x="2868613" y="3436938"/>
                      <a:ext cx="36513" cy="46038"/>
                    </a:xfrm>
                    <a:custGeom>
                      <a:avLst/>
                      <a:gdLst>
                        <a:gd name="T0" fmla="*/ 22 w 23"/>
                        <a:gd name="T1" fmla="*/ 16 h 29"/>
                        <a:gd name="T2" fmla="*/ 20 w 23"/>
                        <a:gd name="T3" fmla="*/ 15 h 29"/>
                        <a:gd name="T4" fmla="*/ 18 w 23"/>
                        <a:gd name="T5" fmla="*/ 18 h 29"/>
                        <a:gd name="T6" fmla="*/ 17 w 23"/>
                        <a:gd name="T7" fmla="*/ 16 h 29"/>
                        <a:gd name="T8" fmla="*/ 12 w 23"/>
                        <a:gd name="T9" fmla="*/ 19 h 29"/>
                        <a:gd name="T10" fmla="*/ 11 w 23"/>
                        <a:gd name="T11" fmla="*/ 18 h 29"/>
                        <a:gd name="T12" fmla="*/ 14 w 23"/>
                        <a:gd name="T13" fmla="*/ 14 h 29"/>
                        <a:gd name="T14" fmla="*/ 13 w 23"/>
                        <a:gd name="T15" fmla="*/ 14 h 29"/>
                        <a:gd name="T16" fmla="*/ 15 w 23"/>
                        <a:gd name="T17" fmla="*/ 3 h 29"/>
                        <a:gd name="T18" fmla="*/ 15 w 23"/>
                        <a:gd name="T19" fmla="*/ 1 h 29"/>
                        <a:gd name="T20" fmla="*/ 14 w 23"/>
                        <a:gd name="T21" fmla="*/ 0 h 29"/>
                        <a:gd name="T22" fmla="*/ 13 w 23"/>
                        <a:gd name="T23" fmla="*/ 0 h 29"/>
                        <a:gd name="T24" fmla="*/ 12 w 23"/>
                        <a:gd name="T25" fmla="*/ 1 h 29"/>
                        <a:gd name="T26" fmla="*/ 11 w 23"/>
                        <a:gd name="T27" fmla="*/ 0 h 29"/>
                        <a:gd name="T28" fmla="*/ 11 w 23"/>
                        <a:gd name="T29" fmla="*/ 2 h 29"/>
                        <a:gd name="T30" fmla="*/ 1 w 23"/>
                        <a:gd name="T31" fmla="*/ 17 h 29"/>
                        <a:gd name="T32" fmla="*/ 0 w 23"/>
                        <a:gd name="T33" fmla="*/ 25 h 29"/>
                        <a:gd name="T34" fmla="*/ 2 w 23"/>
                        <a:gd name="T35" fmla="*/ 28 h 29"/>
                        <a:gd name="T36" fmla="*/ 5 w 23"/>
                        <a:gd name="T37" fmla="*/ 29 h 29"/>
                        <a:gd name="T38" fmla="*/ 8 w 23"/>
                        <a:gd name="T39" fmla="*/ 28 h 29"/>
                        <a:gd name="T40" fmla="*/ 13 w 23"/>
                        <a:gd name="T41" fmla="*/ 28 h 29"/>
                        <a:gd name="T42" fmla="*/ 18 w 23"/>
                        <a:gd name="T43" fmla="*/ 26 h 29"/>
                        <a:gd name="T44" fmla="*/ 21 w 23"/>
                        <a:gd name="T45" fmla="*/ 22 h 29"/>
                        <a:gd name="T46" fmla="*/ 23 w 23"/>
                        <a:gd name="T47" fmla="*/ 21 h 29"/>
                        <a:gd name="T48" fmla="*/ 23 w 23"/>
                        <a:gd name="T49" fmla="*/ 20 h 29"/>
                        <a:gd name="T50" fmla="*/ 22 w 23"/>
                        <a:gd name="T51" fmla="*/ 20 h 29"/>
                        <a:gd name="T52" fmla="*/ 22 w 23"/>
                        <a:gd name="T53"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 h="29">
                          <a:moveTo>
                            <a:pt x="22" y="16"/>
                          </a:moveTo>
                          <a:lnTo>
                            <a:pt x="20" y="15"/>
                          </a:lnTo>
                          <a:lnTo>
                            <a:pt x="18" y="18"/>
                          </a:lnTo>
                          <a:lnTo>
                            <a:pt x="17" y="16"/>
                          </a:lnTo>
                          <a:lnTo>
                            <a:pt x="12" y="19"/>
                          </a:lnTo>
                          <a:lnTo>
                            <a:pt x="11" y="18"/>
                          </a:lnTo>
                          <a:lnTo>
                            <a:pt x="14" y="14"/>
                          </a:lnTo>
                          <a:lnTo>
                            <a:pt x="13" y="14"/>
                          </a:lnTo>
                          <a:lnTo>
                            <a:pt x="15" y="3"/>
                          </a:lnTo>
                          <a:lnTo>
                            <a:pt x="15" y="1"/>
                          </a:lnTo>
                          <a:lnTo>
                            <a:pt x="14" y="0"/>
                          </a:lnTo>
                          <a:lnTo>
                            <a:pt x="13" y="0"/>
                          </a:lnTo>
                          <a:lnTo>
                            <a:pt x="12" y="1"/>
                          </a:lnTo>
                          <a:lnTo>
                            <a:pt x="11" y="0"/>
                          </a:lnTo>
                          <a:lnTo>
                            <a:pt x="11" y="2"/>
                          </a:lnTo>
                          <a:lnTo>
                            <a:pt x="1" y="17"/>
                          </a:lnTo>
                          <a:lnTo>
                            <a:pt x="0" y="25"/>
                          </a:lnTo>
                          <a:lnTo>
                            <a:pt x="2" y="28"/>
                          </a:lnTo>
                          <a:lnTo>
                            <a:pt x="5" y="29"/>
                          </a:lnTo>
                          <a:lnTo>
                            <a:pt x="8" y="28"/>
                          </a:lnTo>
                          <a:lnTo>
                            <a:pt x="13" y="28"/>
                          </a:lnTo>
                          <a:lnTo>
                            <a:pt x="18" y="26"/>
                          </a:lnTo>
                          <a:lnTo>
                            <a:pt x="21" y="22"/>
                          </a:lnTo>
                          <a:lnTo>
                            <a:pt x="23" y="21"/>
                          </a:lnTo>
                          <a:lnTo>
                            <a:pt x="23" y="20"/>
                          </a:lnTo>
                          <a:lnTo>
                            <a:pt x="22" y="20"/>
                          </a:lnTo>
                          <a:lnTo>
                            <a:pt x="22" y="16"/>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66" name="Freeform 1146">
                      <a:extLst>
                        <a:ext uri="{FF2B5EF4-FFF2-40B4-BE49-F238E27FC236}">
                          <a16:creationId xmlns:a16="http://schemas.microsoft.com/office/drawing/2014/main" xmlns="" id="{DE9F9454-CF0D-274A-BEAE-386A795FA0FC}"/>
                        </a:ext>
                      </a:extLst>
                    </p:cNvPr>
                    <p:cNvSpPr/>
                    <p:nvPr/>
                  </p:nvSpPr>
                  <p:spPr>
                    <a:xfrm>
                      <a:off x="2868613" y="3436938"/>
                      <a:ext cx="36513" cy="46038"/>
                    </a:xfrm>
                    <a:custGeom>
                      <a:avLst/>
                      <a:gdLst>
                        <a:gd name="T0" fmla="*/ 22 w 23"/>
                        <a:gd name="T1" fmla="*/ 16 h 29"/>
                        <a:gd name="T2" fmla="*/ 20 w 23"/>
                        <a:gd name="T3" fmla="*/ 15 h 29"/>
                        <a:gd name="T4" fmla="*/ 18 w 23"/>
                        <a:gd name="T5" fmla="*/ 18 h 29"/>
                        <a:gd name="T6" fmla="*/ 17 w 23"/>
                        <a:gd name="T7" fmla="*/ 16 h 29"/>
                        <a:gd name="T8" fmla="*/ 12 w 23"/>
                        <a:gd name="T9" fmla="*/ 19 h 29"/>
                        <a:gd name="T10" fmla="*/ 11 w 23"/>
                        <a:gd name="T11" fmla="*/ 18 h 29"/>
                        <a:gd name="T12" fmla="*/ 14 w 23"/>
                        <a:gd name="T13" fmla="*/ 14 h 29"/>
                        <a:gd name="T14" fmla="*/ 13 w 23"/>
                        <a:gd name="T15" fmla="*/ 14 h 29"/>
                        <a:gd name="T16" fmla="*/ 15 w 23"/>
                        <a:gd name="T17" fmla="*/ 3 h 29"/>
                        <a:gd name="T18" fmla="*/ 15 w 23"/>
                        <a:gd name="T19" fmla="*/ 1 h 29"/>
                        <a:gd name="T20" fmla="*/ 14 w 23"/>
                        <a:gd name="T21" fmla="*/ 0 h 29"/>
                        <a:gd name="T22" fmla="*/ 13 w 23"/>
                        <a:gd name="T23" fmla="*/ 0 h 29"/>
                        <a:gd name="T24" fmla="*/ 12 w 23"/>
                        <a:gd name="T25" fmla="*/ 1 h 29"/>
                        <a:gd name="T26" fmla="*/ 11 w 23"/>
                        <a:gd name="T27" fmla="*/ 0 h 29"/>
                        <a:gd name="T28" fmla="*/ 11 w 23"/>
                        <a:gd name="T29" fmla="*/ 2 h 29"/>
                        <a:gd name="T30" fmla="*/ 1 w 23"/>
                        <a:gd name="T31" fmla="*/ 17 h 29"/>
                        <a:gd name="T32" fmla="*/ 0 w 23"/>
                        <a:gd name="T33" fmla="*/ 25 h 29"/>
                        <a:gd name="T34" fmla="*/ 2 w 23"/>
                        <a:gd name="T35" fmla="*/ 28 h 29"/>
                        <a:gd name="T36" fmla="*/ 5 w 23"/>
                        <a:gd name="T37" fmla="*/ 29 h 29"/>
                        <a:gd name="T38" fmla="*/ 8 w 23"/>
                        <a:gd name="T39" fmla="*/ 28 h 29"/>
                        <a:gd name="T40" fmla="*/ 13 w 23"/>
                        <a:gd name="T41" fmla="*/ 28 h 29"/>
                        <a:gd name="T42" fmla="*/ 18 w 23"/>
                        <a:gd name="T43" fmla="*/ 26 h 29"/>
                        <a:gd name="T44" fmla="*/ 21 w 23"/>
                        <a:gd name="T45" fmla="*/ 22 h 29"/>
                        <a:gd name="T46" fmla="*/ 23 w 23"/>
                        <a:gd name="T47" fmla="*/ 21 h 29"/>
                        <a:gd name="T48" fmla="*/ 23 w 23"/>
                        <a:gd name="T49" fmla="*/ 20 h 29"/>
                        <a:gd name="T50" fmla="*/ 22 w 23"/>
                        <a:gd name="T51" fmla="*/ 20 h 29"/>
                        <a:gd name="T52" fmla="*/ 22 w 23"/>
                        <a:gd name="T53"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 h="29">
                          <a:moveTo>
                            <a:pt x="22" y="16"/>
                          </a:moveTo>
                          <a:lnTo>
                            <a:pt x="20" y="15"/>
                          </a:lnTo>
                          <a:lnTo>
                            <a:pt x="18" y="18"/>
                          </a:lnTo>
                          <a:lnTo>
                            <a:pt x="17" y="16"/>
                          </a:lnTo>
                          <a:lnTo>
                            <a:pt x="12" y="19"/>
                          </a:lnTo>
                          <a:lnTo>
                            <a:pt x="11" y="18"/>
                          </a:lnTo>
                          <a:lnTo>
                            <a:pt x="14" y="14"/>
                          </a:lnTo>
                          <a:lnTo>
                            <a:pt x="13" y="14"/>
                          </a:lnTo>
                          <a:lnTo>
                            <a:pt x="15" y="3"/>
                          </a:lnTo>
                          <a:lnTo>
                            <a:pt x="15" y="1"/>
                          </a:lnTo>
                          <a:lnTo>
                            <a:pt x="14" y="0"/>
                          </a:lnTo>
                          <a:lnTo>
                            <a:pt x="13" y="0"/>
                          </a:lnTo>
                          <a:lnTo>
                            <a:pt x="12" y="1"/>
                          </a:lnTo>
                          <a:lnTo>
                            <a:pt x="11" y="0"/>
                          </a:lnTo>
                          <a:lnTo>
                            <a:pt x="11" y="2"/>
                          </a:lnTo>
                          <a:lnTo>
                            <a:pt x="1" y="17"/>
                          </a:lnTo>
                          <a:lnTo>
                            <a:pt x="0" y="25"/>
                          </a:lnTo>
                          <a:lnTo>
                            <a:pt x="2" y="28"/>
                          </a:lnTo>
                          <a:lnTo>
                            <a:pt x="5" y="29"/>
                          </a:lnTo>
                          <a:lnTo>
                            <a:pt x="8" y="28"/>
                          </a:lnTo>
                          <a:lnTo>
                            <a:pt x="13" y="28"/>
                          </a:lnTo>
                          <a:lnTo>
                            <a:pt x="18" y="26"/>
                          </a:lnTo>
                          <a:lnTo>
                            <a:pt x="21" y="22"/>
                          </a:lnTo>
                          <a:lnTo>
                            <a:pt x="23" y="21"/>
                          </a:lnTo>
                          <a:lnTo>
                            <a:pt x="23" y="20"/>
                          </a:lnTo>
                          <a:lnTo>
                            <a:pt x="22" y="20"/>
                          </a:lnTo>
                          <a:lnTo>
                            <a:pt x="22" y="16"/>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67" name="Freeform 1147">
                      <a:extLst>
                        <a:ext uri="{FF2B5EF4-FFF2-40B4-BE49-F238E27FC236}">
                          <a16:creationId xmlns:a16="http://schemas.microsoft.com/office/drawing/2014/main" xmlns="" id="{A1A0D903-CCF1-E14F-90A8-AFAFC0CC9E4A}"/>
                        </a:ext>
                      </a:extLst>
                    </p:cNvPr>
                    <p:cNvSpPr/>
                    <p:nvPr/>
                  </p:nvSpPr>
                  <p:spPr>
                    <a:xfrm>
                      <a:off x="2036763" y="1631951"/>
                      <a:ext cx="80963" cy="128588"/>
                    </a:xfrm>
                    <a:custGeom>
                      <a:avLst/>
                      <a:gdLst>
                        <a:gd name="T0" fmla="*/ 50 w 51"/>
                        <a:gd name="T1" fmla="*/ 42 h 81"/>
                        <a:gd name="T2" fmla="*/ 51 w 51"/>
                        <a:gd name="T3" fmla="*/ 40 h 81"/>
                        <a:gd name="T4" fmla="*/ 46 w 51"/>
                        <a:gd name="T5" fmla="*/ 31 h 81"/>
                        <a:gd name="T6" fmla="*/ 40 w 51"/>
                        <a:gd name="T7" fmla="*/ 26 h 81"/>
                        <a:gd name="T8" fmla="*/ 36 w 51"/>
                        <a:gd name="T9" fmla="*/ 28 h 81"/>
                        <a:gd name="T10" fmla="*/ 32 w 51"/>
                        <a:gd name="T11" fmla="*/ 27 h 81"/>
                        <a:gd name="T12" fmla="*/ 33 w 51"/>
                        <a:gd name="T13" fmla="*/ 19 h 81"/>
                        <a:gd name="T14" fmla="*/ 32 w 51"/>
                        <a:gd name="T15" fmla="*/ 17 h 81"/>
                        <a:gd name="T16" fmla="*/ 31 w 51"/>
                        <a:gd name="T17" fmla="*/ 16 h 81"/>
                        <a:gd name="T18" fmla="*/ 27 w 51"/>
                        <a:gd name="T19" fmla="*/ 12 h 81"/>
                        <a:gd name="T20" fmla="*/ 24 w 51"/>
                        <a:gd name="T21" fmla="*/ 11 h 81"/>
                        <a:gd name="T22" fmla="*/ 13 w 51"/>
                        <a:gd name="T23" fmla="*/ 1 h 81"/>
                        <a:gd name="T24" fmla="*/ 5 w 51"/>
                        <a:gd name="T25" fmla="*/ 0 h 81"/>
                        <a:gd name="T26" fmla="*/ 1 w 51"/>
                        <a:gd name="T27" fmla="*/ 4 h 81"/>
                        <a:gd name="T28" fmla="*/ 1 w 51"/>
                        <a:gd name="T29" fmla="*/ 6 h 81"/>
                        <a:gd name="T30" fmla="*/ 1 w 51"/>
                        <a:gd name="T31" fmla="*/ 7 h 81"/>
                        <a:gd name="T32" fmla="*/ 2 w 51"/>
                        <a:gd name="T33" fmla="*/ 17 h 81"/>
                        <a:gd name="T34" fmla="*/ 4 w 51"/>
                        <a:gd name="T35" fmla="*/ 18 h 81"/>
                        <a:gd name="T36" fmla="*/ 4 w 51"/>
                        <a:gd name="T37" fmla="*/ 21 h 81"/>
                        <a:gd name="T38" fmla="*/ 3 w 51"/>
                        <a:gd name="T39" fmla="*/ 23 h 81"/>
                        <a:gd name="T40" fmla="*/ 0 w 51"/>
                        <a:gd name="T41" fmla="*/ 25 h 81"/>
                        <a:gd name="T42" fmla="*/ 3 w 51"/>
                        <a:gd name="T43" fmla="*/ 32 h 81"/>
                        <a:gd name="T44" fmla="*/ 5 w 51"/>
                        <a:gd name="T45" fmla="*/ 33 h 81"/>
                        <a:gd name="T46" fmla="*/ 4 w 51"/>
                        <a:gd name="T47" fmla="*/ 35 h 81"/>
                        <a:gd name="T48" fmla="*/ 5 w 51"/>
                        <a:gd name="T49" fmla="*/ 41 h 81"/>
                        <a:gd name="T50" fmla="*/ 8 w 51"/>
                        <a:gd name="T51" fmla="*/ 42 h 81"/>
                        <a:gd name="T52" fmla="*/ 8 w 51"/>
                        <a:gd name="T53" fmla="*/ 45 h 81"/>
                        <a:gd name="T54" fmla="*/ 6 w 51"/>
                        <a:gd name="T55" fmla="*/ 46 h 81"/>
                        <a:gd name="T56" fmla="*/ 7 w 51"/>
                        <a:gd name="T57" fmla="*/ 47 h 81"/>
                        <a:gd name="T58" fmla="*/ 11 w 51"/>
                        <a:gd name="T59" fmla="*/ 49 h 81"/>
                        <a:gd name="T60" fmla="*/ 14 w 51"/>
                        <a:gd name="T61" fmla="*/ 48 h 81"/>
                        <a:gd name="T62" fmla="*/ 22 w 51"/>
                        <a:gd name="T63" fmla="*/ 52 h 81"/>
                        <a:gd name="T64" fmla="*/ 21 w 51"/>
                        <a:gd name="T65" fmla="*/ 55 h 81"/>
                        <a:gd name="T66" fmla="*/ 23 w 51"/>
                        <a:gd name="T67" fmla="*/ 56 h 81"/>
                        <a:gd name="T68" fmla="*/ 20 w 51"/>
                        <a:gd name="T69" fmla="*/ 58 h 81"/>
                        <a:gd name="T70" fmla="*/ 9 w 51"/>
                        <a:gd name="T71" fmla="*/ 57 h 81"/>
                        <a:gd name="T72" fmla="*/ 8 w 51"/>
                        <a:gd name="T73" fmla="*/ 61 h 81"/>
                        <a:gd name="T74" fmla="*/ 18 w 51"/>
                        <a:gd name="T75" fmla="*/ 72 h 81"/>
                        <a:gd name="T76" fmla="*/ 16 w 51"/>
                        <a:gd name="T77" fmla="*/ 77 h 81"/>
                        <a:gd name="T78" fmla="*/ 16 w 51"/>
                        <a:gd name="T79" fmla="*/ 79 h 81"/>
                        <a:gd name="T80" fmla="*/ 22 w 51"/>
                        <a:gd name="T81" fmla="*/ 81 h 81"/>
                        <a:gd name="T82" fmla="*/ 24 w 51"/>
                        <a:gd name="T83" fmla="*/ 77 h 81"/>
                        <a:gd name="T84" fmla="*/ 24 w 51"/>
                        <a:gd name="T85" fmla="*/ 76 h 81"/>
                        <a:gd name="T86" fmla="*/ 24 w 51"/>
                        <a:gd name="T87" fmla="*/ 75 h 81"/>
                        <a:gd name="T88" fmla="*/ 23 w 51"/>
                        <a:gd name="T89" fmla="*/ 75 h 81"/>
                        <a:gd name="T90" fmla="*/ 27 w 51"/>
                        <a:gd name="T91" fmla="*/ 71 h 81"/>
                        <a:gd name="T92" fmla="*/ 30 w 51"/>
                        <a:gd name="T93" fmla="*/ 74 h 81"/>
                        <a:gd name="T94" fmla="*/ 34 w 51"/>
                        <a:gd name="T95" fmla="*/ 74 h 81"/>
                        <a:gd name="T96" fmla="*/ 43 w 51"/>
                        <a:gd name="T97" fmla="*/ 69 h 81"/>
                        <a:gd name="T98" fmla="*/ 46 w 51"/>
                        <a:gd name="T99" fmla="*/ 70 h 81"/>
                        <a:gd name="T100" fmla="*/ 47 w 51"/>
                        <a:gd name="T101" fmla="*/ 71 h 81"/>
                        <a:gd name="T102" fmla="*/ 48 w 51"/>
                        <a:gd name="T103" fmla="*/ 70 h 81"/>
                        <a:gd name="T104" fmla="*/ 51 w 51"/>
                        <a:gd name="T105" fmla="*/ 60 h 81"/>
                        <a:gd name="T106" fmla="*/ 50 w 51"/>
                        <a:gd name="T107" fmla="*/ 58 h 81"/>
                        <a:gd name="T108" fmla="*/ 48 w 51"/>
                        <a:gd name="T109" fmla="*/ 57 h 81"/>
                        <a:gd name="T110" fmla="*/ 48 w 51"/>
                        <a:gd name="T111" fmla="*/ 58 h 81"/>
                        <a:gd name="T112" fmla="*/ 47 w 51"/>
                        <a:gd name="T113" fmla="*/ 45 h 81"/>
                        <a:gd name="T114" fmla="*/ 50 w 51"/>
                        <a:gd name="T115" fmla="*/ 4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 h="81">
                          <a:moveTo>
                            <a:pt x="50" y="42"/>
                          </a:moveTo>
                          <a:lnTo>
                            <a:pt x="51" y="40"/>
                          </a:lnTo>
                          <a:lnTo>
                            <a:pt x="46" y="31"/>
                          </a:lnTo>
                          <a:lnTo>
                            <a:pt x="40" y="26"/>
                          </a:lnTo>
                          <a:lnTo>
                            <a:pt x="36" y="28"/>
                          </a:lnTo>
                          <a:lnTo>
                            <a:pt x="32" y="27"/>
                          </a:lnTo>
                          <a:lnTo>
                            <a:pt x="33" y="19"/>
                          </a:lnTo>
                          <a:lnTo>
                            <a:pt x="32" y="17"/>
                          </a:lnTo>
                          <a:lnTo>
                            <a:pt x="31" y="16"/>
                          </a:lnTo>
                          <a:lnTo>
                            <a:pt x="27" y="12"/>
                          </a:lnTo>
                          <a:lnTo>
                            <a:pt x="24" y="11"/>
                          </a:lnTo>
                          <a:lnTo>
                            <a:pt x="13" y="1"/>
                          </a:lnTo>
                          <a:lnTo>
                            <a:pt x="5" y="0"/>
                          </a:lnTo>
                          <a:lnTo>
                            <a:pt x="1" y="4"/>
                          </a:lnTo>
                          <a:lnTo>
                            <a:pt x="1" y="6"/>
                          </a:lnTo>
                          <a:lnTo>
                            <a:pt x="1" y="7"/>
                          </a:lnTo>
                          <a:lnTo>
                            <a:pt x="2" y="17"/>
                          </a:lnTo>
                          <a:lnTo>
                            <a:pt x="4" y="18"/>
                          </a:lnTo>
                          <a:lnTo>
                            <a:pt x="4" y="21"/>
                          </a:lnTo>
                          <a:lnTo>
                            <a:pt x="3" y="23"/>
                          </a:lnTo>
                          <a:lnTo>
                            <a:pt x="0" y="25"/>
                          </a:lnTo>
                          <a:lnTo>
                            <a:pt x="3" y="32"/>
                          </a:lnTo>
                          <a:lnTo>
                            <a:pt x="5" y="33"/>
                          </a:lnTo>
                          <a:lnTo>
                            <a:pt x="4" y="35"/>
                          </a:lnTo>
                          <a:lnTo>
                            <a:pt x="5" y="41"/>
                          </a:lnTo>
                          <a:lnTo>
                            <a:pt x="8" y="42"/>
                          </a:lnTo>
                          <a:lnTo>
                            <a:pt x="8" y="45"/>
                          </a:lnTo>
                          <a:lnTo>
                            <a:pt x="6" y="46"/>
                          </a:lnTo>
                          <a:lnTo>
                            <a:pt x="7" y="47"/>
                          </a:lnTo>
                          <a:lnTo>
                            <a:pt x="11" y="49"/>
                          </a:lnTo>
                          <a:lnTo>
                            <a:pt x="14" y="48"/>
                          </a:lnTo>
                          <a:lnTo>
                            <a:pt x="22" y="52"/>
                          </a:lnTo>
                          <a:lnTo>
                            <a:pt x="21" y="55"/>
                          </a:lnTo>
                          <a:lnTo>
                            <a:pt x="23" y="56"/>
                          </a:lnTo>
                          <a:lnTo>
                            <a:pt x="20" y="58"/>
                          </a:lnTo>
                          <a:lnTo>
                            <a:pt x="9" y="57"/>
                          </a:lnTo>
                          <a:lnTo>
                            <a:pt x="8" y="61"/>
                          </a:lnTo>
                          <a:lnTo>
                            <a:pt x="18" y="72"/>
                          </a:lnTo>
                          <a:lnTo>
                            <a:pt x="16" y="77"/>
                          </a:lnTo>
                          <a:lnTo>
                            <a:pt x="16" y="79"/>
                          </a:lnTo>
                          <a:lnTo>
                            <a:pt x="22" y="81"/>
                          </a:lnTo>
                          <a:lnTo>
                            <a:pt x="24" y="77"/>
                          </a:lnTo>
                          <a:lnTo>
                            <a:pt x="24" y="76"/>
                          </a:lnTo>
                          <a:lnTo>
                            <a:pt x="24" y="75"/>
                          </a:lnTo>
                          <a:lnTo>
                            <a:pt x="23" y="75"/>
                          </a:lnTo>
                          <a:lnTo>
                            <a:pt x="27" y="71"/>
                          </a:lnTo>
                          <a:lnTo>
                            <a:pt x="30" y="74"/>
                          </a:lnTo>
                          <a:lnTo>
                            <a:pt x="34" y="74"/>
                          </a:lnTo>
                          <a:lnTo>
                            <a:pt x="43" y="69"/>
                          </a:lnTo>
                          <a:lnTo>
                            <a:pt x="46" y="70"/>
                          </a:lnTo>
                          <a:lnTo>
                            <a:pt x="47" y="71"/>
                          </a:lnTo>
                          <a:lnTo>
                            <a:pt x="48" y="70"/>
                          </a:lnTo>
                          <a:lnTo>
                            <a:pt x="51" y="60"/>
                          </a:lnTo>
                          <a:lnTo>
                            <a:pt x="50" y="58"/>
                          </a:lnTo>
                          <a:lnTo>
                            <a:pt x="48" y="57"/>
                          </a:lnTo>
                          <a:lnTo>
                            <a:pt x="48" y="58"/>
                          </a:lnTo>
                          <a:lnTo>
                            <a:pt x="47" y="45"/>
                          </a:lnTo>
                          <a:lnTo>
                            <a:pt x="50" y="42"/>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68" name="Freeform 1148">
                      <a:extLst>
                        <a:ext uri="{FF2B5EF4-FFF2-40B4-BE49-F238E27FC236}">
                          <a16:creationId xmlns:a16="http://schemas.microsoft.com/office/drawing/2014/main" xmlns="" id="{9EEE719C-3CAB-164A-AFB8-E8F236A28F3E}"/>
                        </a:ext>
                      </a:extLst>
                    </p:cNvPr>
                    <p:cNvSpPr/>
                    <p:nvPr/>
                  </p:nvSpPr>
                  <p:spPr>
                    <a:xfrm>
                      <a:off x="1870075" y="1581151"/>
                      <a:ext cx="150813" cy="176213"/>
                    </a:xfrm>
                    <a:custGeom>
                      <a:avLst/>
                      <a:gdLst>
                        <a:gd name="T0" fmla="*/ 86 w 95"/>
                        <a:gd name="T1" fmla="*/ 73 h 111"/>
                        <a:gd name="T2" fmla="*/ 83 w 95"/>
                        <a:gd name="T3" fmla="*/ 67 h 111"/>
                        <a:gd name="T4" fmla="*/ 85 w 95"/>
                        <a:gd name="T5" fmla="*/ 57 h 111"/>
                        <a:gd name="T6" fmla="*/ 86 w 95"/>
                        <a:gd name="T7" fmla="*/ 53 h 111"/>
                        <a:gd name="T8" fmla="*/ 85 w 95"/>
                        <a:gd name="T9" fmla="*/ 49 h 111"/>
                        <a:gd name="T10" fmla="*/ 83 w 95"/>
                        <a:gd name="T11" fmla="*/ 50 h 111"/>
                        <a:gd name="T12" fmla="*/ 81 w 95"/>
                        <a:gd name="T13" fmla="*/ 45 h 111"/>
                        <a:gd name="T14" fmla="*/ 77 w 95"/>
                        <a:gd name="T15" fmla="*/ 44 h 111"/>
                        <a:gd name="T16" fmla="*/ 77 w 95"/>
                        <a:gd name="T17" fmla="*/ 36 h 111"/>
                        <a:gd name="T18" fmla="*/ 67 w 95"/>
                        <a:gd name="T19" fmla="*/ 32 h 111"/>
                        <a:gd name="T20" fmla="*/ 61 w 95"/>
                        <a:gd name="T21" fmla="*/ 36 h 111"/>
                        <a:gd name="T22" fmla="*/ 61 w 95"/>
                        <a:gd name="T23" fmla="*/ 34 h 111"/>
                        <a:gd name="T24" fmla="*/ 60 w 95"/>
                        <a:gd name="T25" fmla="*/ 26 h 111"/>
                        <a:gd name="T26" fmla="*/ 57 w 95"/>
                        <a:gd name="T27" fmla="*/ 19 h 111"/>
                        <a:gd name="T28" fmla="*/ 55 w 95"/>
                        <a:gd name="T29" fmla="*/ 23 h 111"/>
                        <a:gd name="T30" fmla="*/ 54 w 95"/>
                        <a:gd name="T31" fmla="*/ 19 h 111"/>
                        <a:gd name="T32" fmla="*/ 50 w 95"/>
                        <a:gd name="T33" fmla="*/ 13 h 111"/>
                        <a:gd name="T34" fmla="*/ 43 w 95"/>
                        <a:gd name="T35" fmla="*/ 11 h 111"/>
                        <a:gd name="T36" fmla="*/ 38 w 95"/>
                        <a:gd name="T37" fmla="*/ 19 h 111"/>
                        <a:gd name="T38" fmla="*/ 37 w 95"/>
                        <a:gd name="T39" fmla="*/ 29 h 111"/>
                        <a:gd name="T40" fmla="*/ 35 w 95"/>
                        <a:gd name="T41" fmla="*/ 8 h 111"/>
                        <a:gd name="T42" fmla="*/ 30 w 95"/>
                        <a:gd name="T43" fmla="*/ 5 h 111"/>
                        <a:gd name="T44" fmla="*/ 28 w 95"/>
                        <a:gd name="T45" fmla="*/ 4 h 111"/>
                        <a:gd name="T46" fmla="*/ 22 w 95"/>
                        <a:gd name="T47" fmla="*/ 0 h 111"/>
                        <a:gd name="T48" fmla="*/ 6 w 95"/>
                        <a:gd name="T49" fmla="*/ 5 h 111"/>
                        <a:gd name="T50" fmla="*/ 2 w 95"/>
                        <a:gd name="T51" fmla="*/ 5 h 111"/>
                        <a:gd name="T52" fmla="*/ 2 w 95"/>
                        <a:gd name="T53" fmla="*/ 27 h 111"/>
                        <a:gd name="T54" fmla="*/ 10 w 95"/>
                        <a:gd name="T55" fmla="*/ 24 h 111"/>
                        <a:gd name="T56" fmla="*/ 11 w 95"/>
                        <a:gd name="T57" fmla="*/ 37 h 111"/>
                        <a:gd name="T58" fmla="*/ 11 w 95"/>
                        <a:gd name="T59" fmla="*/ 41 h 111"/>
                        <a:gd name="T60" fmla="*/ 17 w 95"/>
                        <a:gd name="T61" fmla="*/ 31 h 111"/>
                        <a:gd name="T62" fmla="*/ 21 w 95"/>
                        <a:gd name="T63" fmla="*/ 28 h 111"/>
                        <a:gd name="T64" fmla="*/ 24 w 95"/>
                        <a:gd name="T65" fmla="*/ 30 h 111"/>
                        <a:gd name="T66" fmla="*/ 23 w 95"/>
                        <a:gd name="T67" fmla="*/ 38 h 111"/>
                        <a:gd name="T68" fmla="*/ 21 w 95"/>
                        <a:gd name="T69" fmla="*/ 44 h 111"/>
                        <a:gd name="T70" fmla="*/ 25 w 95"/>
                        <a:gd name="T71" fmla="*/ 42 h 111"/>
                        <a:gd name="T72" fmla="*/ 27 w 95"/>
                        <a:gd name="T73" fmla="*/ 45 h 111"/>
                        <a:gd name="T74" fmla="*/ 32 w 95"/>
                        <a:gd name="T75" fmla="*/ 47 h 111"/>
                        <a:gd name="T76" fmla="*/ 25 w 95"/>
                        <a:gd name="T77" fmla="*/ 52 h 111"/>
                        <a:gd name="T78" fmla="*/ 33 w 95"/>
                        <a:gd name="T79" fmla="*/ 56 h 111"/>
                        <a:gd name="T80" fmla="*/ 24 w 95"/>
                        <a:gd name="T81" fmla="*/ 62 h 111"/>
                        <a:gd name="T82" fmla="*/ 12 w 95"/>
                        <a:gd name="T83" fmla="*/ 59 h 111"/>
                        <a:gd name="T84" fmla="*/ 11 w 95"/>
                        <a:gd name="T85" fmla="*/ 69 h 111"/>
                        <a:gd name="T86" fmla="*/ 20 w 95"/>
                        <a:gd name="T87" fmla="*/ 79 h 111"/>
                        <a:gd name="T88" fmla="*/ 29 w 95"/>
                        <a:gd name="T89" fmla="*/ 78 h 111"/>
                        <a:gd name="T90" fmla="*/ 33 w 95"/>
                        <a:gd name="T91" fmla="*/ 75 h 111"/>
                        <a:gd name="T92" fmla="*/ 41 w 95"/>
                        <a:gd name="T93" fmla="*/ 73 h 111"/>
                        <a:gd name="T94" fmla="*/ 44 w 95"/>
                        <a:gd name="T95" fmla="*/ 78 h 111"/>
                        <a:gd name="T96" fmla="*/ 49 w 95"/>
                        <a:gd name="T97" fmla="*/ 77 h 111"/>
                        <a:gd name="T98" fmla="*/ 60 w 95"/>
                        <a:gd name="T99" fmla="*/ 80 h 111"/>
                        <a:gd name="T100" fmla="*/ 65 w 95"/>
                        <a:gd name="T101" fmla="*/ 83 h 111"/>
                        <a:gd name="T102" fmla="*/ 66 w 95"/>
                        <a:gd name="T103" fmla="*/ 82 h 111"/>
                        <a:gd name="T104" fmla="*/ 69 w 95"/>
                        <a:gd name="T105" fmla="*/ 88 h 111"/>
                        <a:gd name="T106" fmla="*/ 72 w 95"/>
                        <a:gd name="T107" fmla="*/ 100 h 111"/>
                        <a:gd name="T108" fmla="*/ 76 w 95"/>
                        <a:gd name="T109" fmla="*/ 108 h 111"/>
                        <a:gd name="T110" fmla="*/ 81 w 95"/>
                        <a:gd name="T111" fmla="*/ 111 h 111"/>
                        <a:gd name="T112" fmla="*/ 84 w 95"/>
                        <a:gd name="T113" fmla="*/ 107 h 111"/>
                        <a:gd name="T114" fmla="*/ 92 w 95"/>
                        <a:gd name="T115" fmla="*/ 106 h 111"/>
                        <a:gd name="T116" fmla="*/ 93 w 95"/>
                        <a:gd name="T117" fmla="*/ 98 h 111"/>
                        <a:gd name="T118" fmla="*/ 87 w 95"/>
                        <a:gd name="T119" fmla="*/ 7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11">
                          <a:moveTo>
                            <a:pt x="87" y="78"/>
                          </a:moveTo>
                          <a:lnTo>
                            <a:pt x="86" y="73"/>
                          </a:lnTo>
                          <a:lnTo>
                            <a:pt x="82" y="71"/>
                          </a:lnTo>
                          <a:lnTo>
                            <a:pt x="83" y="67"/>
                          </a:lnTo>
                          <a:lnTo>
                            <a:pt x="82" y="63"/>
                          </a:lnTo>
                          <a:lnTo>
                            <a:pt x="85" y="57"/>
                          </a:lnTo>
                          <a:lnTo>
                            <a:pt x="85" y="54"/>
                          </a:lnTo>
                          <a:lnTo>
                            <a:pt x="86" y="53"/>
                          </a:lnTo>
                          <a:lnTo>
                            <a:pt x="86" y="50"/>
                          </a:lnTo>
                          <a:lnTo>
                            <a:pt x="85" y="49"/>
                          </a:lnTo>
                          <a:lnTo>
                            <a:pt x="84" y="48"/>
                          </a:lnTo>
                          <a:lnTo>
                            <a:pt x="83" y="50"/>
                          </a:lnTo>
                          <a:lnTo>
                            <a:pt x="81" y="46"/>
                          </a:lnTo>
                          <a:lnTo>
                            <a:pt x="81" y="45"/>
                          </a:lnTo>
                          <a:lnTo>
                            <a:pt x="78" y="45"/>
                          </a:lnTo>
                          <a:lnTo>
                            <a:pt x="77" y="44"/>
                          </a:lnTo>
                          <a:lnTo>
                            <a:pt x="79" y="41"/>
                          </a:lnTo>
                          <a:lnTo>
                            <a:pt x="77" y="36"/>
                          </a:lnTo>
                          <a:lnTo>
                            <a:pt x="69" y="30"/>
                          </a:lnTo>
                          <a:lnTo>
                            <a:pt x="67" y="32"/>
                          </a:lnTo>
                          <a:lnTo>
                            <a:pt x="63" y="33"/>
                          </a:lnTo>
                          <a:lnTo>
                            <a:pt x="61" y="36"/>
                          </a:lnTo>
                          <a:lnTo>
                            <a:pt x="61" y="36"/>
                          </a:lnTo>
                          <a:lnTo>
                            <a:pt x="61" y="34"/>
                          </a:lnTo>
                          <a:lnTo>
                            <a:pt x="59" y="33"/>
                          </a:lnTo>
                          <a:lnTo>
                            <a:pt x="60" y="26"/>
                          </a:lnTo>
                          <a:lnTo>
                            <a:pt x="60" y="22"/>
                          </a:lnTo>
                          <a:lnTo>
                            <a:pt x="57" y="19"/>
                          </a:lnTo>
                          <a:lnTo>
                            <a:pt x="57" y="22"/>
                          </a:lnTo>
                          <a:lnTo>
                            <a:pt x="55" y="23"/>
                          </a:lnTo>
                          <a:lnTo>
                            <a:pt x="55" y="22"/>
                          </a:lnTo>
                          <a:lnTo>
                            <a:pt x="54" y="19"/>
                          </a:lnTo>
                          <a:lnTo>
                            <a:pt x="52" y="17"/>
                          </a:lnTo>
                          <a:lnTo>
                            <a:pt x="50" y="13"/>
                          </a:lnTo>
                          <a:lnTo>
                            <a:pt x="45" y="11"/>
                          </a:lnTo>
                          <a:lnTo>
                            <a:pt x="43" y="11"/>
                          </a:lnTo>
                          <a:lnTo>
                            <a:pt x="39" y="17"/>
                          </a:lnTo>
                          <a:lnTo>
                            <a:pt x="38" y="19"/>
                          </a:lnTo>
                          <a:lnTo>
                            <a:pt x="38" y="27"/>
                          </a:lnTo>
                          <a:lnTo>
                            <a:pt x="37" y="29"/>
                          </a:lnTo>
                          <a:lnTo>
                            <a:pt x="34" y="24"/>
                          </a:lnTo>
                          <a:lnTo>
                            <a:pt x="35" y="8"/>
                          </a:lnTo>
                          <a:lnTo>
                            <a:pt x="34" y="5"/>
                          </a:lnTo>
                          <a:lnTo>
                            <a:pt x="30" y="5"/>
                          </a:lnTo>
                          <a:lnTo>
                            <a:pt x="27" y="7"/>
                          </a:lnTo>
                          <a:lnTo>
                            <a:pt x="28" y="4"/>
                          </a:lnTo>
                          <a:lnTo>
                            <a:pt x="27" y="3"/>
                          </a:lnTo>
                          <a:lnTo>
                            <a:pt x="22" y="0"/>
                          </a:lnTo>
                          <a:lnTo>
                            <a:pt x="16" y="3"/>
                          </a:lnTo>
                          <a:lnTo>
                            <a:pt x="6" y="5"/>
                          </a:lnTo>
                          <a:lnTo>
                            <a:pt x="3" y="4"/>
                          </a:lnTo>
                          <a:lnTo>
                            <a:pt x="2" y="5"/>
                          </a:lnTo>
                          <a:lnTo>
                            <a:pt x="0" y="14"/>
                          </a:lnTo>
                          <a:lnTo>
                            <a:pt x="2" y="27"/>
                          </a:lnTo>
                          <a:lnTo>
                            <a:pt x="4" y="27"/>
                          </a:lnTo>
                          <a:lnTo>
                            <a:pt x="10" y="24"/>
                          </a:lnTo>
                          <a:lnTo>
                            <a:pt x="13" y="25"/>
                          </a:lnTo>
                          <a:lnTo>
                            <a:pt x="11" y="37"/>
                          </a:lnTo>
                          <a:lnTo>
                            <a:pt x="9" y="38"/>
                          </a:lnTo>
                          <a:lnTo>
                            <a:pt x="11" y="41"/>
                          </a:lnTo>
                          <a:lnTo>
                            <a:pt x="14" y="40"/>
                          </a:lnTo>
                          <a:lnTo>
                            <a:pt x="17" y="31"/>
                          </a:lnTo>
                          <a:lnTo>
                            <a:pt x="19" y="30"/>
                          </a:lnTo>
                          <a:lnTo>
                            <a:pt x="21" y="28"/>
                          </a:lnTo>
                          <a:lnTo>
                            <a:pt x="22" y="28"/>
                          </a:lnTo>
                          <a:lnTo>
                            <a:pt x="24" y="30"/>
                          </a:lnTo>
                          <a:lnTo>
                            <a:pt x="25" y="33"/>
                          </a:lnTo>
                          <a:lnTo>
                            <a:pt x="23" y="38"/>
                          </a:lnTo>
                          <a:lnTo>
                            <a:pt x="21" y="40"/>
                          </a:lnTo>
                          <a:lnTo>
                            <a:pt x="21" y="44"/>
                          </a:lnTo>
                          <a:lnTo>
                            <a:pt x="24" y="45"/>
                          </a:lnTo>
                          <a:lnTo>
                            <a:pt x="25" y="42"/>
                          </a:lnTo>
                          <a:lnTo>
                            <a:pt x="27" y="42"/>
                          </a:lnTo>
                          <a:lnTo>
                            <a:pt x="27" y="45"/>
                          </a:lnTo>
                          <a:lnTo>
                            <a:pt x="32" y="43"/>
                          </a:lnTo>
                          <a:lnTo>
                            <a:pt x="32" y="47"/>
                          </a:lnTo>
                          <a:lnTo>
                            <a:pt x="30" y="49"/>
                          </a:lnTo>
                          <a:lnTo>
                            <a:pt x="25" y="52"/>
                          </a:lnTo>
                          <a:lnTo>
                            <a:pt x="24" y="54"/>
                          </a:lnTo>
                          <a:lnTo>
                            <a:pt x="33" y="56"/>
                          </a:lnTo>
                          <a:lnTo>
                            <a:pt x="30" y="62"/>
                          </a:lnTo>
                          <a:lnTo>
                            <a:pt x="24" y="62"/>
                          </a:lnTo>
                          <a:lnTo>
                            <a:pt x="17" y="58"/>
                          </a:lnTo>
                          <a:lnTo>
                            <a:pt x="12" y="59"/>
                          </a:lnTo>
                          <a:lnTo>
                            <a:pt x="11" y="61"/>
                          </a:lnTo>
                          <a:lnTo>
                            <a:pt x="11" y="69"/>
                          </a:lnTo>
                          <a:lnTo>
                            <a:pt x="14" y="75"/>
                          </a:lnTo>
                          <a:lnTo>
                            <a:pt x="20" y="79"/>
                          </a:lnTo>
                          <a:lnTo>
                            <a:pt x="27" y="80"/>
                          </a:lnTo>
                          <a:lnTo>
                            <a:pt x="29" y="78"/>
                          </a:lnTo>
                          <a:lnTo>
                            <a:pt x="30" y="75"/>
                          </a:lnTo>
                          <a:lnTo>
                            <a:pt x="33" y="75"/>
                          </a:lnTo>
                          <a:lnTo>
                            <a:pt x="41" y="71"/>
                          </a:lnTo>
                          <a:lnTo>
                            <a:pt x="41" y="73"/>
                          </a:lnTo>
                          <a:lnTo>
                            <a:pt x="41" y="76"/>
                          </a:lnTo>
                          <a:lnTo>
                            <a:pt x="44" y="78"/>
                          </a:lnTo>
                          <a:lnTo>
                            <a:pt x="47" y="79"/>
                          </a:lnTo>
                          <a:lnTo>
                            <a:pt x="49" y="77"/>
                          </a:lnTo>
                          <a:lnTo>
                            <a:pt x="59" y="78"/>
                          </a:lnTo>
                          <a:lnTo>
                            <a:pt x="60" y="80"/>
                          </a:lnTo>
                          <a:lnTo>
                            <a:pt x="60" y="83"/>
                          </a:lnTo>
                          <a:lnTo>
                            <a:pt x="65" y="83"/>
                          </a:lnTo>
                          <a:lnTo>
                            <a:pt x="65" y="81"/>
                          </a:lnTo>
                          <a:lnTo>
                            <a:pt x="66" y="82"/>
                          </a:lnTo>
                          <a:lnTo>
                            <a:pt x="66" y="85"/>
                          </a:lnTo>
                          <a:lnTo>
                            <a:pt x="69" y="88"/>
                          </a:lnTo>
                          <a:lnTo>
                            <a:pt x="69" y="94"/>
                          </a:lnTo>
                          <a:lnTo>
                            <a:pt x="72" y="100"/>
                          </a:lnTo>
                          <a:lnTo>
                            <a:pt x="72" y="103"/>
                          </a:lnTo>
                          <a:lnTo>
                            <a:pt x="76" y="108"/>
                          </a:lnTo>
                          <a:lnTo>
                            <a:pt x="78" y="107"/>
                          </a:lnTo>
                          <a:lnTo>
                            <a:pt x="81" y="111"/>
                          </a:lnTo>
                          <a:lnTo>
                            <a:pt x="82" y="108"/>
                          </a:lnTo>
                          <a:lnTo>
                            <a:pt x="84" y="107"/>
                          </a:lnTo>
                          <a:lnTo>
                            <a:pt x="88" y="107"/>
                          </a:lnTo>
                          <a:lnTo>
                            <a:pt x="92" y="106"/>
                          </a:lnTo>
                          <a:lnTo>
                            <a:pt x="93" y="102"/>
                          </a:lnTo>
                          <a:lnTo>
                            <a:pt x="93" y="98"/>
                          </a:lnTo>
                          <a:lnTo>
                            <a:pt x="95" y="92"/>
                          </a:lnTo>
                          <a:lnTo>
                            <a:pt x="87" y="78"/>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69" name="Freeform 1149">
                      <a:extLst>
                        <a:ext uri="{FF2B5EF4-FFF2-40B4-BE49-F238E27FC236}">
                          <a16:creationId xmlns:a16="http://schemas.microsoft.com/office/drawing/2014/main" xmlns="" id="{881F915F-586A-8A40-9EBC-6DA428F9729C}"/>
                        </a:ext>
                      </a:extLst>
                    </p:cNvPr>
                    <p:cNvSpPr/>
                    <p:nvPr/>
                  </p:nvSpPr>
                  <p:spPr>
                    <a:xfrm>
                      <a:off x="2009775" y="1498601"/>
                      <a:ext cx="28575" cy="49213"/>
                    </a:xfrm>
                    <a:custGeom>
                      <a:avLst/>
                      <a:gdLst>
                        <a:gd name="T0" fmla="*/ 0 w 18"/>
                        <a:gd name="T1" fmla="*/ 13 h 31"/>
                        <a:gd name="T2" fmla="*/ 7 w 18"/>
                        <a:gd name="T3" fmla="*/ 14 h 31"/>
                        <a:gd name="T4" fmla="*/ 9 w 18"/>
                        <a:gd name="T5" fmla="*/ 16 h 31"/>
                        <a:gd name="T6" fmla="*/ 9 w 18"/>
                        <a:gd name="T7" fmla="*/ 19 h 31"/>
                        <a:gd name="T8" fmla="*/ 9 w 18"/>
                        <a:gd name="T9" fmla="*/ 21 h 31"/>
                        <a:gd name="T10" fmla="*/ 14 w 18"/>
                        <a:gd name="T11" fmla="*/ 29 h 31"/>
                        <a:gd name="T12" fmla="*/ 16 w 18"/>
                        <a:gd name="T13" fmla="*/ 31 h 31"/>
                        <a:gd name="T14" fmla="*/ 18 w 18"/>
                        <a:gd name="T15" fmla="*/ 7 h 31"/>
                        <a:gd name="T16" fmla="*/ 17 w 18"/>
                        <a:gd name="T17" fmla="*/ 0 h 31"/>
                        <a:gd name="T18" fmla="*/ 1 w 18"/>
                        <a:gd name="T19" fmla="*/ 0 h 31"/>
                        <a:gd name="T20" fmla="*/ 0 w 18"/>
                        <a:gd name="T21"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1">
                          <a:moveTo>
                            <a:pt x="0" y="13"/>
                          </a:moveTo>
                          <a:lnTo>
                            <a:pt x="7" y="14"/>
                          </a:lnTo>
                          <a:lnTo>
                            <a:pt x="9" y="16"/>
                          </a:lnTo>
                          <a:lnTo>
                            <a:pt x="9" y="19"/>
                          </a:lnTo>
                          <a:lnTo>
                            <a:pt x="9" y="21"/>
                          </a:lnTo>
                          <a:lnTo>
                            <a:pt x="14" y="29"/>
                          </a:lnTo>
                          <a:lnTo>
                            <a:pt x="16" y="31"/>
                          </a:lnTo>
                          <a:lnTo>
                            <a:pt x="18" y="7"/>
                          </a:lnTo>
                          <a:lnTo>
                            <a:pt x="17" y="0"/>
                          </a:lnTo>
                          <a:lnTo>
                            <a:pt x="1" y="0"/>
                          </a:lnTo>
                          <a:lnTo>
                            <a:pt x="0" y="13"/>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70" name="Freeform 1150">
                      <a:extLst>
                        <a:ext uri="{FF2B5EF4-FFF2-40B4-BE49-F238E27FC236}">
                          <a16:creationId xmlns:a16="http://schemas.microsoft.com/office/drawing/2014/main" xmlns="" id="{9738AC1F-92DB-CE48-A1A0-3AE02EB69061}"/>
                        </a:ext>
                      </a:extLst>
                    </p:cNvPr>
                    <p:cNvSpPr/>
                    <p:nvPr/>
                  </p:nvSpPr>
                  <p:spPr>
                    <a:xfrm>
                      <a:off x="2297113" y="1895476"/>
                      <a:ext cx="12700" cy="11113"/>
                    </a:xfrm>
                    <a:custGeom>
                      <a:avLst/>
                      <a:gdLst>
                        <a:gd name="T0" fmla="*/ 0 w 8"/>
                        <a:gd name="T1" fmla="*/ 4 h 7"/>
                        <a:gd name="T2" fmla="*/ 0 w 8"/>
                        <a:gd name="T3" fmla="*/ 5 h 7"/>
                        <a:gd name="T4" fmla="*/ 8 w 8"/>
                        <a:gd name="T5" fmla="*/ 7 h 7"/>
                        <a:gd name="T6" fmla="*/ 1 w 8"/>
                        <a:gd name="T7" fmla="*/ 0 h 7"/>
                        <a:gd name="T8" fmla="*/ 0 w 8"/>
                        <a:gd name="T9" fmla="*/ 4 h 7"/>
                      </a:gdLst>
                      <a:ahLst/>
                      <a:cxnLst>
                        <a:cxn ang="0">
                          <a:pos x="T0" y="T1"/>
                        </a:cxn>
                        <a:cxn ang="0">
                          <a:pos x="T2" y="T3"/>
                        </a:cxn>
                        <a:cxn ang="0">
                          <a:pos x="T4" y="T5"/>
                        </a:cxn>
                        <a:cxn ang="0">
                          <a:pos x="T6" y="T7"/>
                        </a:cxn>
                        <a:cxn ang="0">
                          <a:pos x="T8" y="T9"/>
                        </a:cxn>
                      </a:cxnLst>
                      <a:rect l="0" t="0" r="r" b="b"/>
                      <a:pathLst>
                        <a:path w="8" h="7">
                          <a:moveTo>
                            <a:pt x="0" y="4"/>
                          </a:moveTo>
                          <a:lnTo>
                            <a:pt x="0" y="5"/>
                          </a:lnTo>
                          <a:lnTo>
                            <a:pt x="8" y="7"/>
                          </a:lnTo>
                          <a:lnTo>
                            <a:pt x="1" y="0"/>
                          </a:lnTo>
                          <a:lnTo>
                            <a:pt x="0" y="4"/>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71" name="Freeform 1151">
                      <a:extLst>
                        <a:ext uri="{FF2B5EF4-FFF2-40B4-BE49-F238E27FC236}">
                          <a16:creationId xmlns:a16="http://schemas.microsoft.com/office/drawing/2014/main" xmlns="" id="{AFC2223F-7925-FC4B-9BEC-4A5C0A51237F}"/>
                        </a:ext>
                      </a:extLst>
                    </p:cNvPr>
                    <p:cNvSpPr/>
                    <p:nvPr/>
                  </p:nvSpPr>
                  <p:spPr>
                    <a:xfrm>
                      <a:off x="2297113" y="1882776"/>
                      <a:ext cx="3175" cy="12700"/>
                    </a:xfrm>
                    <a:custGeom>
                      <a:avLst/>
                      <a:gdLst>
                        <a:gd name="T0" fmla="*/ 1 w 2"/>
                        <a:gd name="T1" fmla="*/ 3 h 8"/>
                        <a:gd name="T2" fmla="*/ 0 w 2"/>
                        <a:gd name="T3" fmla="*/ 0 h 8"/>
                        <a:gd name="T4" fmla="*/ 0 w 2"/>
                        <a:gd name="T5" fmla="*/ 6 h 8"/>
                        <a:gd name="T6" fmla="*/ 1 w 2"/>
                        <a:gd name="T7" fmla="*/ 8 h 8"/>
                        <a:gd name="T8" fmla="*/ 2 w 2"/>
                        <a:gd name="T9" fmla="*/ 7 h 8"/>
                        <a:gd name="T10" fmla="*/ 1 w 2"/>
                        <a:gd name="T11" fmla="*/ 3 h 8"/>
                      </a:gdLst>
                      <a:ahLst/>
                      <a:cxnLst>
                        <a:cxn ang="0">
                          <a:pos x="T0" y="T1"/>
                        </a:cxn>
                        <a:cxn ang="0">
                          <a:pos x="T2" y="T3"/>
                        </a:cxn>
                        <a:cxn ang="0">
                          <a:pos x="T4" y="T5"/>
                        </a:cxn>
                        <a:cxn ang="0">
                          <a:pos x="T6" y="T7"/>
                        </a:cxn>
                        <a:cxn ang="0">
                          <a:pos x="T8" y="T9"/>
                        </a:cxn>
                        <a:cxn ang="0">
                          <a:pos x="T10" y="T11"/>
                        </a:cxn>
                      </a:cxnLst>
                      <a:rect l="0" t="0" r="r" b="b"/>
                      <a:pathLst>
                        <a:path w="2" h="8">
                          <a:moveTo>
                            <a:pt x="1" y="3"/>
                          </a:moveTo>
                          <a:lnTo>
                            <a:pt x="0" y="0"/>
                          </a:lnTo>
                          <a:lnTo>
                            <a:pt x="0" y="6"/>
                          </a:lnTo>
                          <a:lnTo>
                            <a:pt x="1" y="8"/>
                          </a:lnTo>
                          <a:lnTo>
                            <a:pt x="2" y="7"/>
                          </a:lnTo>
                          <a:lnTo>
                            <a:pt x="1" y="3"/>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72" name="Freeform 1152">
                      <a:extLst>
                        <a:ext uri="{FF2B5EF4-FFF2-40B4-BE49-F238E27FC236}">
                          <a16:creationId xmlns:a16="http://schemas.microsoft.com/office/drawing/2014/main" xmlns="" id="{AE59DA38-2D2A-1A42-B903-5DB7ED47D50C}"/>
                        </a:ext>
                      </a:extLst>
                    </p:cNvPr>
                    <p:cNvSpPr/>
                    <p:nvPr/>
                  </p:nvSpPr>
                  <p:spPr>
                    <a:xfrm>
                      <a:off x="2095500" y="2048395"/>
                      <a:ext cx="123825" cy="171450"/>
                    </a:xfrm>
                    <a:custGeom>
                      <a:avLst/>
                      <a:gdLst>
                        <a:gd name="T0" fmla="*/ 32 w 78"/>
                        <a:gd name="T1" fmla="*/ 1 h 108"/>
                        <a:gd name="T2" fmla="*/ 28 w 78"/>
                        <a:gd name="T3" fmla="*/ 1 h 108"/>
                        <a:gd name="T4" fmla="*/ 26 w 78"/>
                        <a:gd name="T5" fmla="*/ 5 h 108"/>
                        <a:gd name="T6" fmla="*/ 23 w 78"/>
                        <a:gd name="T7" fmla="*/ 2 h 108"/>
                        <a:gd name="T8" fmla="*/ 15 w 78"/>
                        <a:gd name="T9" fmla="*/ 5 h 108"/>
                        <a:gd name="T10" fmla="*/ 8 w 78"/>
                        <a:gd name="T11" fmla="*/ 8 h 108"/>
                        <a:gd name="T12" fmla="*/ 5 w 78"/>
                        <a:gd name="T13" fmla="*/ 15 h 108"/>
                        <a:gd name="T14" fmla="*/ 8 w 78"/>
                        <a:gd name="T15" fmla="*/ 17 h 108"/>
                        <a:gd name="T16" fmla="*/ 10 w 78"/>
                        <a:gd name="T17" fmla="*/ 18 h 108"/>
                        <a:gd name="T18" fmla="*/ 8 w 78"/>
                        <a:gd name="T19" fmla="*/ 19 h 108"/>
                        <a:gd name="T20" fmla="*/ 12 w 78"/>
                        <a:gd name="T21" fmla="*/ 25 h 108"/>
                        <a:gd name="T22" fmla="*/ 15 w 78"/>
                        <a:gd name="T23" fmla="*/ 27 h 108"/>
                        <a:gd name="T24" fmla="*/ 12 w 78"/>
                        <a:gd name="T25" fmla="*/ 27 h 108"/>
                        <a:gd name="T26" fmla="*/ 6 w 78"/>
                        <a:gd name="T27" fmla="*/ 21 h 108"/>
                        <a:gd name="T28" fmla="*/ 3 w 78"/>
                        <a:gd name="T29" fmla="*/ 22 h 108"/>
                        <a:gd name="T30" fmla="*/ 0 w 78"/>
                        <a:gd name="T31" fmla="*/ 25 h 108"/>
                        <a:gd name="T32" fmla="*/ 1 w 78"/>
                        <a:gd name="T33" fmla="*/ 28 h 108"/>
                        <a:gd name="T34" fmla="*/ 2 w 78"/>
                        <a:gd name="T35" fmla="*/ 31 h 108"/>
                        <a:gd name="T36" fmla="*/ 1 w 78"/>
                        <a:gd name="T37" fmla="*/ 34 h 108"/>
                        <a:gd name="T38" fmla="*/ 1 w 78"/>
                        <a:gd name="T39" fmla="*/ 44 h 108"/>
                        <a:gd name="T40" fmla="*/ 3 w 78"/>
                        <a:gd name="T41" fmla="*/ 53 h 108"/>
                        <a:gd name="T42" fmla="*/ 0 w 78"/>
                        <a:gd name="T43" fmla="*/ 56 h 108"/>
                        <a:gd name="T44" fmla="*/ 1 w 78"/>
                        <a:gd name="T45" fmla="*/ 63 h 108"/>
                        <a:gd name="T46" fmla="*/ 2 w 78"/>
                        <a:gd name="T47" fmla="*/ 69 h 108"/>
                        <a:gd name="T48" fmla="*/ 1 w 78"/>
                        <a:gd name="T49" fmla="*/ 74 h 108"/>
                        <a:gd name="T50" fmla="*/ 5 w 78"/>
                        <a:gd name="T51" fmla="*/ 78 h 108"/>
                        <a:gd name="T52" fmla="*/ 8 w 78"/>
                        <a:gd name="T53" fmla="*/ 85 h 108"/>
                        <a:gd name="T54" fmla="*/ 7 w 78"/>
                        <a:gd name="T55" fmla="*/ 98 h 108"/>
                        <a:gd name="T56" fmla="*/ 10 w 78"/>
                        <a:gd name="T57" fmla="*/ 99 h 108"/>
                        <a:gd name="T58" fmla="*/ 9 w 78"/>
                        <a:gd name="T59" fmla="*/ 102 h 108"/>
                        <a:gd name="T60" fmla="*/ 8 w 78"/>
                        <a:gd name="T61" fmla="*/ 107 h 108"/>
                        <a:gd name="T62" fmla="*/ 16 w 78"/>
                        <a:gd name="T63" fmla="*/ 106 h 108"/>
                        <a:gd name="T64" fmla="*/ 23 w 78"/>
                        <a:gd name="T65" fmla="*/ 107 h 108"/>
                        <a:gd name="T66" fmla="*/ 24 w 78"/>
                        <a:gd name="T67" fmla="*/ 103 h 108"/>
                        <a:gd name="T68" fmla="*/ 21 w 78"/>
                        <a:gd name="T69" fmla="*/ 105 h 108"/>
                        <a:gd name="T70" fmla="*/ 23 w 78"/>
                        <a:gd name="T71" fmla="*/ 102 h 108"/>
                        <a:gd name="T72" fmla="*/ 27 w 78"/>
                        <a:gd name="T73" fmla="*/ 92 h 108"/>
                        <a:gd name="T74" fmla="*/ 29 w 78"/>
                        <a:gd name="T75" fmla="*/ 90 h 108"/>
                        <a:gd name="T76" fmla="*/ 29 w 78"/>
                        <a:gd name="T77" fmla="*/ 78 h 108"/>
                        <a:gd name="T78" fmla="*/ 26 w 78"/>
                        <a:gd name="T79" fmla="*/ 73 h 108"/>
                        <a:gd name="T80" fmla="*/ 22 w 78"/>
                        <a:gd name="T81" fmla="*/ 72 h 108"/>
                        <a:gd name="T82" fmla="*/ 20 w 78"/>
                        <a:gd name="T83" fmla="*/ 73 h 108"/>
                        <a:gd name="T84" fmla="*/ 21 w 78"/>
                        <a:gd name="T85" fmla="*/ 70 h 108"/>
                        <a:gd name="T86" fmla="*/ 31 w 78"/>
                        <a:gd name="T87" fmla="*/ 69 h 108"/>
                        <a:gd name="T88" fmla="*/ 34 w 78"/>
                        <a:gd name="T89" fmla="*/ 68 h 108"/>
                        <a:gd name="T90" fmla="*/ 38 w 78"/>
                        <a:gd name="T91" fmla="*/ 70 h 108"/>
                        <a:gd name="T92" fmla="*/ 43 w 78"/>
                        <a:gd name="T93" fmla="*/ 72 h 108"/>
                        <a:gd name="T94" fmla="*/ 49 w 78"/>
                        <a:gd name="T95" fmla="*/ 74 h 108"/>
                        <a:gd name="T96" fmla="*/ 54 w 78"/>
                        <a:gd name="T97" fmla="*/ 67 h 108"/>
                        <a:gd name="T98" fmla="*/ 56 w 78"/>
                        <a:gd name="T99" fmla="*/ 62 h 108"/>
                        <a:gd name="T100" fmla="*/ 61 w 78"/>
                        <a:gd name="T101" fmla="*/ 50 h 108"/>
                        <a:gd name="T102" fmla="*/ 58 w 78"/>
                        <a:gd name="T103" fmla="*/ 48 h 108"/>
                        <a:gd name="T104" fmla="*/ 63 w 78"/>
                        <a:gd name="T105" fmla="*/ 47 h 108"/>
                        <a:gd name="T106" fmla="*/ 67 w 78"/>
                        <a:gd name="T107" fmla="*/ 32 h 108"/>
                        <a:gd name="T108" fmla="*/ 76 w 78"/>
                        <a:gd name="T109" fmla="*/ 19 h 108"/>
                        <a:gd name="T110" fmla="*/ 77 w 78"/>
                        <a:gd name="T111" fmla="*/ 18 h 108"/>
                        <a:gd name="T112" fmla="*/ 77 w 78"/>
                        <a:gd name="T113" fmla="*/ 13 h 108"/>
                        <a:gd name="T114" fmla="*/ 63 w 78"/>
                        <a:gd name="T115" fmla="*/ 8 h 108"/>
                        <a:gd name="T116" fmla="*/ 54 w 78"/>
                        <a:gd name="T117" fmla="*/ 9 h 108"/>
                        <a:gd name="T118" fmla="*/ 50 w 78"/>
                        <a:gd name="T119" fmla="*/ 12 h 108"/>
                        <a:gd name="T120" fmla="*/ 48 w 78"/>
                        <a:gd name="T121" fmla="*/ 8 h 108"/>
                        <a:gd name="T122" fmla="*/ 42 w 78"/>
                        <a:gd name="T123" fmla="*/ 5 h 108"/>
                        <a:gd name="T124" fmla="*/ 35 w 78"/>
                        <a:gd name="T125" fmla="*/ 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 h="108">
                          <a:moveTo>
                            <a:pt x="35" y="1"/>
                          </a:moveTo>
                          <a:lnTo>
                            <a:pt x="34" y="0"/>
                          </a:lnTo>
                          <a:lnTo>
                            <a:pt x="32" y="1"/>
                          </a:lnTo>
                          <a:lnTo>
                            <a:pt x="30" y="0"/>
                          </a:lnTo>
                          <a:lnTo>
                            <a:pt x="29" y="1"/>
                          </a:lnTo>
                          <a:lnTo>
                            <a:pt x="28" y="1"/>
                          </a:lnTo>
                          <a:lnTo>
                            <a:pt x="27" y="5"/>
                          </a:lnTo>
                          <a:lnTo>
                            <a:pt x="27" y="5"/>
                          </a:lnTo>
                          <a:lnTo>
                            <a:pt x="26" y="5"/>
                          </a:lnTo>
                          <a:lnTo>
                            <a:pt x="26" y="3"/>
                          </a:lnTo>
                          <a:lnTo>
                            <a:pt x="25" y="2"/>
                          </a:lnTo>
                          <a:lnTo>
                            <a:pt x="23" y="2"/>
                          </a:lnTo>
                          <a:lnTo>
                            <a:pt x="17" y="4"/>
                          </a:lnTo>
                          <a:lnTo>
                            <a:pt x="16" y="4"/>
                          </a:lnTo>
                          <a:lnTo>
                            <a:pt x="15" y="5"/>
                          </a:lnTo>
                          <a:lnTo>
                            <a:pt x="14" y="5"/>
                          </a:lnTo>
                          <a:lnTo>
                            <a:pt x="13" y="6"/>
                          </a:lnTo>
                          <a:lnTo>
                            <a:pt x="8" y="8"/>
                          </a:lnTo>
                          <a:lnTo>
                            <a:pt x="7" y="9"/>
                          </a:lnTo>
                          <a:lnTo>
                            <a:pt x="5" y="12"/>
                          </a:lnTo>
                          <a:lnTo>
                            <a:pt x="5" y="15"/>
                          </a:lnTo>
                          <a:lnTo>
                            <a:pt x="6" y="15"/>
                          </a:lnTo>
                          <a:lnTo>
                            <a:pt x="8" y="18"/>
                          </a:lnTo>
                          <a:lnTo>
                            <a:pt x="8" y="17"/>
                          </a:lnTo>
                          <a:lnTo>
                            <a:pt x="9" y="17"/>
                          </a:lnTo>
                          <a:lnTo>
                            <a:pt x="10" y="17"/>
                          </a:lnTo>
                          <a:lnTo>
                            <a:pt x="10" y="18"/>
                          </a:lnTo>
                          <a:lnTo>
                            <a:pt x="9" y="18"/>
                          </a:lnTo>
                          <a:lnTo>
                            <a:pt x="9" y="19"/>
                          </a:lnTo>
                          <a:lnTo>
                            <a:pt x="8" y="19"/>
                          </a:lnTo>
                          <a:lnTo>
                            <a:pt x="10" y="23"/>
                          </a:lnTo>
                          <a:lnTo>
                            <a:pt x="11" y="25"/>
                          </a:lnTo>
                          <a:lnTo>
                            <a:pt x="12" y="25"/>
                          </a:lnTo>
                          <a:lnTo>
                            <a:pt x="13" y="25"/>
                          </a:lnTo>
                          <a:lnTo>
                            <a:pt x="15" y="26"/>
                          </a:lnTo>
                          <a:lnTo>
                            <a:pt x="15" y="27"/>
                          </a:lnTo>
                          <a:lnTo>
                            <a:pt x="15" y="27"/>
                          </a:lnTo>
                          <a:lnTo>
                            <a:pt x="13" y="27"/>
                          </a:lnTo>
                          <a:lnTo>
                            <a:pt x="12" y="27"/>
                          </a:lnTo>
                          <a:lnTo>
                            <a:pt x="9" y="25"/>
                          </a:lnTo>
                          <a:lnTo>
                            <a:pt x="6" y="21"/>
                          </a:lnTo>
                          <a:lnTo>
                            <a:pt x="6" y="21"/>
                          </a:lnTo>
                          <a:lnTo>
                            <a:pt x="5" y="21"/>
                          </a:lnTo>
                          <a:lnTo>
                            <a:pt x="4" y="21"/>
                          </a:lnTo>
                          <a:lnTo>
                            <a:pt x="3" y="22"/>
                          </a:lnTo>
                          <a:lnTo>
                            <a:pt x="2" y="22"/>
                          </a:lnTo>
                          <a:lnTo>
                            <a:pt x="1" y="23"/>
                          </a:lnTo>
                          <a:lnTo>
                            <a:pt x="0" y="25"/>
                          </a:lnTo>
                          <a:lnTo>
                            <a:pt x="0" y="27"/>
                          </a:lnTo>
                          <a:lnTo>
                            <a:pt x="0" y="28"/>
                          </a:lnTo>
                          <a:lnTo>
                            <a:pt x="1" y="28"/>
                          </a:lnTo>
                          <a:lnTo>
                            <a:pt x="1" y="29"/>
                          </a:lnTo>
                          <a:lnTo>
                            <a:pt x="2" y="30"/>
                          </a:lnTo>
                          <a:lnTo>
                            <a:pt x="2" y="31"/>
                          </a:lnTo>
                          <a:lnTo>
                            <a:pt x="1" y="31"/>
                          </a:lnTo>
                          <a:lnTo>
                            <a:pt x="0" y="32"/>
                          </a:lnTo>
                          <a:lnTo>
                            <a:pt x="1" y="34"/>
                          </a:lnTo>
                          <a:lnTo>
                            <a:pt x="0" y="37"/>
                          </a:lnTo>
                          <a:lnTo>
                            <a:pt x="1" y="42"/>
                          </a:lnTo>
                          <a:lnTo>
                            <a:pt x="1" y="44"/>
                          </a:lnTo>
                          <a:lnTo>
                            <a:pt x="2" y="45"/>
                          </a:lnTo>
                          <a:lnTo>
                            <a:pt x="2" y="51"/>
                          </a:lnTo>
                          <a:lnTo>
                            <a:pt x="3" y="53"/>
                          </a:lnTo>
                          <a:lnTo>
                            <a:pt x="2" y="53"/>
                          </a:lnTo>
                          <a:lnTo>
                            <a:pt x="1" y="54"/>
                          </a:lnTo>
                          <a:lnTo>
                            <a:pt x="0" y="56"/>
                          </a:lnTo>
                          <a:lnTo>
                            <a:pt x="1" y="57"/>
                          </a:lnTo>
                          <a:lnTo>
                            <a:pt x="0" y="60"/>
                          </a:lnTo>
                          <a:lnTo>
                            <a:pt x="1" y="63"/>
                          </a:lnTo>
                          <a:lnTo>
                            <a:pt x="1" y="69"/>
                          </a:lnTo>
                          <a:lnTo>
                            <a:pt x="1" y="70"/>
                          </a:lnTo>
                          <a:lnTo>
                            <a:pt x="2" y="69"/>
                          </a:lnTo>
                          <a:lnTo>
                            <a:pt x="2" y="71"/>
                          </a:lnTo>
                          <a:lnTo>
                            <a:pt x="1" y="72"/>
                          </a:lnTo>
                          <a:lnTo>
                            <a:pt x="1" y="74"/>
                          </a:lnTo>
                          <a:lnTo>
                            <a:pt x="2" y="74"/>
                          </a:lnTo>
                          <a:lnTo>
                            <a:pt x="3" y="74"/>
                          </a:lnTo>
                          <a:lnTo>
                            <a:pt x="5" y="78"/>
                          </a:lnTo>
                          <a:lnTo>
                            <a:pt x="6" y="81"/>
                          </a:lnTo>
                          <a:lnTo>
                            <a:pt x="7" y="84"/>
                          </a:lnTo>
                          <a:lnTo>
                            <a:pt x="8" y="85"/>
                          </a:lnTo>
                          <a:lnTo>
                            <a:pt x="7" y="87"/>
                          </a:lnTo>
                          <a:lnTo>
                            <a:pt x="7" y="89"/>
                          </a:lnTo>
                          <a:lnTo>
                            <a:pt x="7" y="98"/>
                          </a:lnTo>
                          <a:lnTo>
                            <a:pt x="8" y="100"/>
                          </a:lnTo>
                          <a:lnTo>
                            <a:pt x="8" y="100"/>
                          </a:lnTo>
                          <a:lnTo>
                            <a:pt x="10" y="99"/>
                          </a:lnTo>
                          <a:lnTo>
                            <a:pt x="13" y="99"/>
                          </a:lnTo>
                          <a:lnTo>
                            <a:pt x="9" y="100"/>
                          </a:lnTo>
                          <a:lnTo>
                            <a:pt x="9" y="102"/>
                          </a:lnTo>
                          <a:lnTo>
                            <a:pt x="8" y="103"/>
                          </a:lnTo>
                          <a:lnTo>
                            <a:pt x="7" y="107"/>
                          </a:lnTo>
                          <a:lnTo>
                            <a:pt x="8" y="107"/>
                          </a:lnTo>
                          <a:lnTo>
                            <a:pt x="8" y="108"/>
                          </a:lnTo>
                          <a:lnTo>
                            <a:pt x="15" y="106"/>
                          </a:lnTo>
                          <a:lnTo>
                            <a:pt x="16" y="106"/>
                          </a:lnTo>
                          <a:lnTo>
                            <a:pt x="17" y="105"/>
                          </a:lnTo>
                          <a:lnTo>
                            <a:pt x="18" y="105"/>
                          </a:lnTo>
                          <a:lnTo>
                            <a:pt x="23" y="107"/>
                          </a:lnTo>
                          <a:lnTo>
                            <a:pt x="23" y="107"/>
                          </a:lnTo>
                          <a:lnTo>
                            <a:pt x="23" y="105"/>
                          </a:lnTo>
                          <a:lnTo>
                            <a:pt x="24" y="103"/>
                          </a:lnTo>
                          <a:lnTo>
                            <a:pt x="23" y="103"/>
                          </a:lnTo>
                          <a:lnTo>
                            <a:pt x="22" y="105"/>
                          </a:lnTo>
                          <a:lnTo>
                            <a:pt x="21" y="105"/>
                          </a:lnTo>
                          <a:lnTo>
                            <a:pt x="22" y="104"/>
                          </a:lnTo>
                          <a:lnTo>
                            <a:pt x="22" y="104"/>
                          </a:lnTo>
                          <a:lnTo>
                            <a:pt x="23" y="102"/>
                          </a:lnTo>
                          <a:lnTo>
                            <a:pt x="24" y="101"/>
                          </a:lnTo>
                          <a:lnTo>
                            <a:pt x="24" y="100"/>
                          </a:lnTo>
                          <a:lnTo>
                            <a:pt x="27" y="92"/>
                          </a:lnTo>
                          <a:lnTo>
                            <a:pt x="27" y="91"/>
                          </a:lnTo>
                          <a:lnTo>
                            <a:pt x="29" y="91"/>
                          </a:lnTo>
                          <a:lnTo>
                            <a:pt x="29" y="90"/>
                          </a:lnTo>
                          <a:lnTo>
                            <a:pt x="32" y="86"/>
                          </a:lnTo>
                          <a:lnTo>
                            <a:pt x="31" y="81"/>
                          </a:lnTo>
                          <a:lnTo>
                            <a:pt x="29" y="78"/>
                          </a:lnTo>
                          <a:lnTo>
                            <a:pt x="27" y="77"/>
                          </a:lnTo>
                          <a:lnTo>
                            <a:pt x="27" y="73"/>
                          </a:lnTo>
                          <a:lnTo>
                            <a:pt x="26" y="73"/>
                          </a:lnTo>
                          <a:lnTo>
                            <a:pt x="26" y="73"/>
                          </a:lnTo>
                          <a:lnTo>
                            <a:pt x="23" y="73"/>
                          </a:lnTo>
                          <a:lnTo>
                            <a:pt x="22" y="72"/>
                          </a:lnTo>
                          <a:lnTo>
                            <a:pt x="22" y="72"/>
                          </a:lnTo>
                          <a:lnTo>
                            <a:pt x="21" y="72"/>
                          </a:lnTo>
                          <a:lnTo>
                            <a:pt x="20" y="73"/>
                          </a:lnTo>
                          <a:lnTo>
                            <a:pt x="19" y="72"/>
                          </a:lnTo>
                          <a:lnTo>
                            <a:pt x="20" y="71"/>
                          </a:lnTo>
                          <a:lnTo>
                            <a:pt x="21" y="70"/>
                          </a:lnTo>
                          <a:lnTo>
                            <a:pt x="22" y="70"/>
                          </a:lnTo>
                          <a:lnTo>
                            <a:pt x="30" y="70"/>
                          </a:lnTo>
                          <a:lnTo>
                            <a:pt x="31" y="69"/>
                          </a:lnTo>
                          <a:lnTo>
                            <a:pt x="32" y="69"/>
                          </a:lnTo>
                          <a:lnTo>
                            <a:pt x="33" y="69"/>
                          </a:lnTo>
                          <a:lnTo>
                            <a:pt x="34" y="68"/>
                          </a:lnTo>
                          <a:lnTo>
                            <a:pt x="35" y="70"/>
                          </a:lnTo>
                          <a:lnTo>
                            <a:pt x="36" y="69"/>
                          </a:lnTo>
                          <a:lnTo>
                            <a:pt x="38" y="70"/>
                          </a:lnTo>
                          <a:lnTo>
                            <a:pt x="39" y="70"/>
                          </a:lnTo>
                          <a:lnTo>
                            <a:pt x="41" y="72"/>
                          </a:lnTo>
                          <a:lnTo>
                            <a:pt x="43" y="72"/>
                          </a:lnTo>
                          <a:lnTo>
                            <a:pt x="46" y="73"/>
                          </a:lnTo>
                          <a:lnTo>
                            <a:pt x="47" y="74"/>
                          </a:lnTo>
                          <a:lnTo>
                            <a:pt x="49" y="74"/>
                          </a:lnTo>
                          <a:lnTo>
                            <a:pt x="51" y="72"/>
                          </a:lnTo>
                          <a:lnTo>
                            <a:pt x="52" y="69"/>
                          </a:lnTo>
                          <a:lnTo>
                            <a:pt x="54" y="67"/>
                          </a:lnTo>
                          <a:lnTo>
                            <a:pt x="55" y="65"/>
                          </a:lnTo>
                          <a:lnTo>
                            <a:pt x="55" y="64"/>
                          </a:lnTo>
                          <a:lnTo>
                            <a:pt x="56" y="62"/>
                          </a:lnTo>
                          <a:lnTo>
                            <a:pt x="57" y="60"/>
                          </a:lnTo>
                          <a:lnTo>
                            <a:pt x="57" y="58"/>
                          </a:lnTo>
                          <a:lnTo>
                            <a:pt x="61" y="50"/>
                          </a:lnTo>
                          <a:lnTo>
                            <a:pt x="61" y="49"/>
                          </a:lnTo>
                          <a:lnTo>
                            <a:pt x="60" y="49"/>
                          </a:lnTo>
                          <a:lnTo>
                            <a:pt x="58" y="48"/>
                          </a:lnTo>
                          <a:lnTo>
                            <a:pt x="59" y="48"/>
                          </a:lnTo>
                          <a:lnTo>
                            <a:pt x="61" y="47"/>
                          </a:lnTo>
                          <a:lnTo>
                            <a:pt x="63" y="47"/>
                          </a:lnTo>
                          <a:lnTo>
                            <a:pt x="68" y="34"/>
                          </a:lnTo>
                          <a:lnTo>
                            <a:pt x="67" y="33"/>
                          </a:lnTo>
                          <a:lnTo>
                            <a:pt x="67" y="32"/>
                          </a:lnTo>
                          <a:lnTo>
                            <a:pt x="68" y="33"/>
                          </a:lnTo>
                          <a:lnTo>
                            <a:pt x="69" y="33"/>
                          </a:lnTo>
                          <a:lnTo>
                            <a:pt x="76" y="19"/>
                          </a:lnTo>
                          <a:lnTo>
                            <a:pt x="76" y="17"/>
                          </a:lnTo>
                          <a:lnTo>
                            <a:pt x="76" y="16"/>
                          </a:lnTo>
                          <a:lnTo>
                            <a:pt x="77" y="18"/>
                          </a:lnTo>
                          <a:lnTo>
                            <a:pt x="78" y="16"/>
                          </a:lnTo>
                          <a:lnTo>
                            <a:pt x="78" y="14"/>
                          </a:lnTo>
                          <a:lnTo>
                            <a:pt x="77" y="13"/>
                          </a:lnTo>
                          <a:lnTo>
                            <a:pt x="76" y="13"/>
                          </a:lnTo>
                          <a:lnTo>
                            <a:pt x="76" y="14"/>
                          </a:lnTo>
                          <a:lnTo>
                            <a:pt x="63" y="8"/>
                          </a:lnTo>
                          <a:lnTo>
                            <a:pt x="56" y="9"/>
                          </a:lnTo>
                          <a:lnTo>
                            <a:pt x="55" y="8"/>
                          </a:lnTo>
                          <a:lnTo>
                            <a:pt x="54" y="9"/>
                          </a:lnTo>
                          <a:lnTo>
                            <a:pt x="51" y="11"/>
                          </a:lnTo>
                          <a:lnTo>
                            <a:pt x="51" y="12"/>
                          </a:lnTo>
                          <a:lnTo>
                            <a:pt x="50" y="12"/>
                          </a:lnTo>
                          <a:lnTo>
                            <a:pt x="48" y="12"/>
                          </a:lnTo>
                          <a:lnTo>
                            <a:pt x="48" y="9"/>
                          </a:lnTo>
                          <a:lnTo>
                            <a:pt x="48" y="8"/>
                          </a:lnTo>
                          <a:lnTo>
                            <a:pt x="45" y="5"/>
                          </a:lnTo>
                          <a:lnTo>
                            <a:pt x="43" y="4"/>
                          </a:lnTo>
                          <a:lnTo>
                            <a:pt x="42" y="5"/>
                          </a:lnTo>
                          <a:lnTo>
                            <a:pt x="42" y="5"/>
                          </a:lnTo>
                          <a:lnTo>
                            <a:pt x="42" y="3"/>
                          </a:lnTo>
                          <a:lnTo>
                            <a:pt x="35" y="1"/>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73" name="Freeform 1178">
                      <a:extLst>
                        <a:ext uri="{FF2B5EF4-FFF2-40B4-BE49-F238E27FC236}">
                          <a16:creationId xmlns:a16="http://schemas.microsoft.com/office/drawing/2014/main" xmlns="" id="{9AEC2464-7684-3B49-B313-447FC10AFF90}"/>
                        </a:ext>
                      </a:extLst>
                    </p:cNvPr>
                    <p:cNvSpPr/>
                    <p:nvPr/>
                  </p:nvSpPr>
                  <p:spPr>
                    <a:xfrm>
                      <a:off x="1136650" y="2951163"/>
                      <a:ext cx="187325" cy="207963"/>
                    </a:xfrm>
                    <a:custGeom>
                      <a:avLst/>
                      <a:gdLst>
                        <a:gd name="T0" fmla="*/ 10 w 118"/>
                        <a:gd name="T1" fmla="*/ 24 h 131"/>
                        <a:gd name="T2" fmla="*/ 22 w 118"/>
                        <a:gd name="T3" fmla="*/ 18 h 131"/>
                        <a:gd name="T4" fmla="*/ 26 w 118"/>
                        <a:gd name="T5" fmla="*/ 12 h 131"/>
                        <a:gd name="T6" fmla="*/ 34 w 118"/>
                        <a:gd name="T7" fmla="*/ 5 h 131"/>
                        <a:gd name="T8" fmla="*/ 44 w 118"/>
                        <a:gd name="T9" fmla="*/ 7 h 131"/>
                        <a:gd name="T10" fmla="*/ 53 w 118"/>
                        <a:gd name="T11" fmla="*/ 20 h 131"/>
                        <a:gd name="T12" fmla="*/ 61 w 118"/>
                        <a:gd name="T13" fmla="*/ 28 h 131"/>
                        <a:gd name="T14" fmla="*/ 84 w 118"/>
                        <a:gd name="T15" fmla="*/ 70 h 131"/>
                        <a:gd name="T16" fmla="*/ 87 w 118"/>
                        <a:gd name="T17" fmla="*/ 76 h 131"/>
                        <a:gd name="T18" fmla="*/ 103 w 118"/>
                        <a:gd name="T19" fmla="*/ 91 h 131"/>
                        <a:gd name="T20" fmla="*/ 117 w 118"/>
                        <a:gd name="T21" fmla="*/ 115 h 131"/>
                        <a:gd name="T22" fmla="*/ 117 w 118"/>
                        <a:gd name="T23" fmla="*/ 123 h 131"/>
                        <a:gd name="T24" fmla="*/ 110 w 118"/>
                        <a:gd name="T25" fmla="*/ 129 h 131"/>
                        <a:gd name="T26" fmla="*/ 106 w 118"/>
                        <a:gd name="T27" fmla="*/ 131 h 131"/>
                        <a:gd name="T28" fmla="*/ 107 w 118"/>
                        <a:gd name="T29" fmla="*/ 125 h 131"/>
                        <a:gd name="T30" fmla="*/ 110 w 118"/>
                        <a:gd name="T31" fmla="*/ 123 h 131"/>
                        <a:gd name="T32" fmla="*/ 106 w 118"/>
                        <a:gd name="T33" fmla="*/ 118 h 131"/>
                        <a:gd name="T34" fmla="*/ 105 w 118"/>
                        <a:gd name="T35" fmla="*/ 108 h 131"/>
                        <a:gd name="T36" fmla="*/ 102 w 118"/>
                        <a:gd name="T37" fmla="*/ 100 h 131"/>
                        <a:gd name="T38" fmla="*/ 99 w 118"/>
                        <a:gd name="T39" fmla="*/ 100 h 131"/>
                        <a:gd name="T40" fmla="*/ 94 w 118"/>
                        <a:gd name="T41" fmla="*/ 103 h 131"/>
                        <a:gd name="T42" fmla="*/ 91 w 118"/>
                        <a:gd name="T43" fmla="*/ 107 h 131"/>
                        <a:gd name="T44" fmla="*/ 89 w 118"/>
                        <a:gd name="T45" fmla="*/ 112 h 131"/>
                        <a:gd name="T46" fmla="*/ 86 w 118"/>
                        <a:gd name="T47" fmla="*/ 107 h 131"/>
                        <a:gd name="T48" fmla="*/ 90 w 118"/>
                        <a:gd name="T49" fmla="*/ 97 h 131"/>
                        <a:gd name="T50" fmla="*/ 91 w 118"/>
                        <a:gd name="T51" fmla="*/ 93 h 131"/>
                        <a:gd name="T52" fmla="*/ 85 w 118"/>
                        <a:gd name="T53" fmla="*/ 83 h 131"/>
                        <a:gd name="T54" fmla="*/ 81 w 118"/>
                        <a:gd name="T55" fmla="*/ 80 h 131"/>
                        <a:gd name="T56" fmla="*/ 79 w 118"/>
                        <a:gd name="T57" fmla="*/ 77 h 131"/>
                        <a:gd name="T58" fmla="*/ 76 w 118"/>
                        <a:gd name="T59" fmla="*/ 72 h 131"/>
                        <a:gd name="T60" fmla="*/ 73 w 118"/>
                        <a:gd name="T61" fmla="*/ 71 h 131"/>
                        <a:gd name="T62" fmla="*/ 70 w 118"/>
                        <a:gd name="T63" fmla="*/ 72 h 131"/>
                        <a:gd name="T64" fmla="*/ 72 w 118"/>
                        <a:gd name="T65" fmla="*/ 68 h 131"/>
                        <a:gd name="T66" fmla="*/ 68 w 118"/>
                        <a:gd name="T67" fmla="*/ 65 h 131"/>
                        <a:gd name="T68" fmla="*/ 68 w 118"/>
                        <a:gd name="T69" fmla="*/ 61 h 131"/>
                        <a:gd name="T70" fmla="*/ 66 w 118"/>
                        <a:gd name="T71" fmla="*/ 60 h 131"/>
                        <a:gd name="T72" fmla="*/ 75 w 118"/>
                        <a:gd name="T73" fmla="*/ 62 h 131"/>
                        <a:gd name="T74" fmla="*/ 72 w 118"/>
                        <a:gd name="T75" fmla="*/ 57 h 131"/>
                        <a:gd name="T76" fmla="*/ 68 w 118"/>
                        <a:gd name="T77" fmla="*/ 52 h 131"/>
                        <a:gd name="T78" fmla="*/ 66 w 118"/>
                        <a:gd name="T79" fmla="*/ 51 h 131"/>
                        <a:gd name="T80" fmla="*/ 63 w 118"/>
                        <a:gd name="T81" fmla="*/ 50 h 131"/>
                        <a:gd name="T82" fmla="*/ 65 w 118"/>
                        <a:gd name="T83" fmla="*/ 48 h 131"/>
                        <a:gd name="T84" fmla="*/ 64 w 118"/>
                        <a:gd name="T85" fmla="*/ 45 h 131"/>
                        <a:gd name="T86" fmla="*/ 59 w 118"/>
                        <a:gd name="T87" fmla="*/ 45 h 131"/>
                        <a:gd name="T88" fmla="*/ 57 w 118"/>
                        <a:gd name="T89" fmla="*/ 43 h 131"/>
                        <a:gd name="T90" fmla="*/ 47 w 118"/>
                        <a:gd name="T91" fmla="*/ 31 h 131"/>
                        <a:gd name="T92" fmla="*/ 39 w 118"/>
                        <a:gd name="T93" fmla="*/ 13 h 131"/>
                        <a:gd name="T94" fmla="*/ 45 w 118"/>
                        <a:gd name="T95" fmla="*/ 39 h 131"/>
                        <a:gd name="T96" fmla="*/ 38 w 118"/>
                        <a:gd name="T97" fmla="*/ 36 h 131"/>
                        <a:gd name="T98" fmla="*/ 34 w 118"/>
                        <a:gd name="T99" fmla="*/ 33 h 131"/>
                        <a:gd name="T100" fmla="*/ 32 w 118"/>
                        <a:gd name="T101" fmla="*/ 25 h 131"/>
                        <a:gd name="T102" fmla="*/ 27 w 118"/>
                        <a:gd name="T103" fmla="*/ 28 h 131"/>
                        <a:gd name="T104" fmla="*/ 22 w 118"/>
                        <a:gd name="T105" fmla="*/ 23 h 131"/>
                        <a:gd name="T106" fmla="*/ 19 w 118"/>
                        <a:gd name="T107" fmla="*/ 24 h 131"/>
                        <a:gd name="T108" fmla="*/ 22 w 118"/>
                        <a:gd name="T109" fmla="*/ 26 h 131"/>
                        <a:gd name="T110" fmla="*/ 26 w 118"/>
                        <a:gd name="T111" fmla="*/ 31 h 131"/>
                        <a:gd name="T112" fmla="*/ 30 w 118"/>
                        <a:gd name="T113" fmla="*/ 35 h 131"/>
                        <a:gd name="T114" fmla="*/ 25 w 118"/>
                        <a:gd name="T115" fmla="*/ 39 h 131"/>
                        <a:gd name="T116" fmla="*/ 17 w 118"/>
                        <a:gd name="T117" fmla="*/ 38 h 131"/>
                        <a:gd name="T118" fmla="*/ 10 w 118"/>
                        <a:gd name="T119" fmla="*/ 30 h 131"/>
                        <a:gd name="T120" fmla="*/ 0 w 118"/>
                        <a:gd name="T121" fmla="*/ 1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 h="131">
                          <a:moveTo>
                            <a:pt x="2" y="12"/>
                          </a:moveTo>
                          <a:lnTo>
                            <a:pt x="7" y="15"/>
                          </a:lnTo>
                          <a:lnTo>
                            <a:pt x="10" y="23"/>
                          </a:lnTo>
                          <a:lnTo>
                            <a:pt x="10" y="24"/>
                          </a:lnTo>
                          <a:lnTo>
                            <a:pt x="11" y="24"/>
                          </a:lnTo>
                          <a:lnTo>
                            <a:pt x="14" y="23"/>
                          </a:lnTo>
                          <a:lnTo>
                            <a:pt x="18" y="19"/>
                          </a:lnTo>
                          <a:lnTo>
                            <a:pt x="22" y="18"/>
                          </a:lnTo>
                          <a:lnTo>
                            <a:pt x="24" y="15"/>
                          </a:lnTo>
                          <a:lnTo>
                            <a:pt x="24" y="14"/>
                          </a:lnTo>
                          <a:lnTo>
                            <a:pt x="24" y="13"/>
                          </a:lnTo>
                          <a:lnTo>
                            <a:pt x="26" y="12"/>
                          </a:lnTo>
                          <a:lnTo>
                            <a:pt x="26" y="11"/>
                          </a:lnTo>
                          <a:lnTo>
                            <a:pt x="27" y="8"/>
                          </a:lnTo>
                          <a:lnTo>
                            <a:pt x="28" y="6"/>
                          </a:lnTo>
                          <a:lnTo>
                            <a:pt x="34" y="5"/>
                          </a:lnTo>
                          <a:lnTo>
                            <a:pt x="39" y="0"/>
                          </a:lnTo>
                          <a:lnTo>
                            <a:pt x="41" y="0"/>
                          </a:lnTo>
                          <a:lnTo>
                            <a:pt x="42" y="2"/>
                          </a:lnTo>
                          <a:lnTo>
                            <a:pt x="44" y="7"/>
                          </a:lnTo>
                          <a:lnTo>
                            <a:pt x="45" y="8"/>
                          </a:lnTo>
                          <a:lnTo>
                            <a:pt x="47" y="8"/>
                          </a:lnTo>
                          <a:lnTo>
                            <a:pt x="50" y="17"/>
                          </a:lnTo>
                          <a:lnTo>
                            <a:pt x="53" y="20"/>
                          </a:lnTo>
                          <a:lnTo>
                            <a:pt x="55" y="24"/>
                          </a:lnTo>
                          <a:lnTo>
                            <a:pt x="55" y="24"/>
                          </a:lnTo>
                          <a:lnTo>
                            <a:pt x="55" y="26"/>
                          </a:lnTo>
                          <a:lnTo>
                            <a:pt x="61" y="28"/>
                          </a:lnTo>
                          <a:lnTo>
                            <a:pt x="78" y="59"/>
                          </a:lnTo>
                          <a:lnTo>
                            <a:pt x="79" y="59"/>
                          </a:lnTo>
                          <a:lnTo>
                            <a:pt x="80" y="64"/>
                          </a:lnTo>
                          <a:lnTo>
                            <a:pt x="84" y="70"/>
                          </a:lnTo>
                          <a:lnTo>
                            <a:pt x="84" y="71"/>
                          </a:lnTo>
                          <a:lnTo>
                            <a:pt x="84" y="72"/>
                          </a:lnTo>
                          <a:lnTo>
                            <a:pt x="84" y="74"/>
                          </a:lnTo>
                          <a:lnTo>
                            <a:pt x="87" y="76"/>
                          </a:lnTo>
                          <a:lnTo>
                            <a:pt x="89" y="83"/>
                          </a:lnTo>
                          <a:lnTo>
                            <a:pt x="91" y="87"/>
                          </a:lnTo>
                          <a:lnTo>
                            <a:pt x="94" y="89"/>
                          </a:lnTo>
                          <a:lnTo>
                            <a:pt x="103" y="91"/>
                          </a:lnTo>
                          <a:lnTo>
                            <a:pt x="112" y="98"/>
                          </a:lnTo>
                          <a:lnTo>
                            <a:pt x="116" y="99"/>
                          </a:lnTo>
                          <a:lnTo>
                            <a:pt x="118" y="102"/>
                          </a:lnTo>
                          <a:lnTo>
                            <a:pt x="117" y="115"/>
                          </a:lnTo>
                          <a:lnTo>
                            <a:pt x="118" y="119"/>
                          </a:lnTo>
                          <a:lnTo>
                            <a:pt x="118" y="121"/>
                          </a:lnTo>
                          <a:lnTo>
                            <a:pt x="117" y="122"/>
                          </a:lnTo>
                          <a:lnTo>
                            <a:pt x="117" y="123"/>
                          </a:lnTo>
                          <a:lnTo>
                            <a:pt x="116" y="125"/>
                          </a:lnTo>
                          <a:lnTo>
                            <a:pt x="114" y="124"/>
                          </a:lnTo>
                          <a:lnTo>
                            <a:pt x="111" y="129"/>
                          </a:lnTo>
                          <a:lnTo>
                            <a:pt x="110" y="129"/>
                          </a:lnTo>
                          <a:lnTo>
                            <a:pt x="109" y="129"/>
                          </a:lnTo>
                          <a:lnTo>
                            <a:pt x="107" y="131"/>
                          </a:lnTo>
                          <a:lnTo>
                            <a:pt x="106" y="129"/>
                          </a:lnTo>
                          <a:lnTo>
                            <a:pt x="106" y="131"/>
                          </a:lnTo>
                          <a:lnTo>
                            <a:pt x="105" y="131"/>
                          </a:lnTo>
                          <a:lnTo>
                            <a:pt x="104" y="125"/>
                          </a:lnTo>
                          <a:lnTo>
                            <a:pt x="106" y="124"/>
                          </a:lnTo>
                          <a:lnTo>
                            <a:pt x="107" y="125"/>
                          </a:lnTo>
                          <a:lnTo>
                            <a:pt x="108" y="124"/>
                          </a:lnTo>
                          <a:lnTo>
                            <a:pt x="109" y="124"/>
                          </a:lnTo>
                          <a:lnTo>
                            <a:pt x="109" y="123"/>
                          </a:lnTo>
                          <a:lnTo>
                            <a:pt x="110" y="123"/>
                          </a:lnTo>
                          <a:lnTo>
                            <a:pt x="109" y="118"/>
                          </a:lnTo>
                          <a:lnTo>
                            <a:pt x="108" y="117"/>
                          </a:lnTo>
                          <a:lnTo>
                            <a:pt x="107" y="118"/>
                          </a:lnTo>
                          <a:lnTo>
                            <a:pt x="106" y="118"/>
                          </a:lnTo>
                          <a:lnTo>
                            <a:pt x="106" y="118"/>
                          </a:lnTo>
                          <a:lnTo>
                            <a:pt x="106" y="112"/>
                          </a:lnTo>
                          <a:lnTo>
                            <a:pt x="105" y="110"/>
                          </a:lnTo>
                          <a:lnTo>
                            <a:pt x="105" y="108"/>
                          </a:lnTo>
                          <a:lnTo>
                            <a:pt x="103" y="104"/>
                          </a:lnTo>
                          <a:lnTo>
                            <a:pt x="102" y="101"/>
                          </a:lnTo>
                          <a:lnTo>
                            <a:pt x="102" y="102"/>
                          </a:lnTo>
                          <a:lnTo>
                            <a:pt x="102" y="100"/>
                          </a:lnTo>
                          <a:lnTo>
                            <a:pt x="103" y="99"/>
                          </a:lnTo>
                          <a:lnTo>
                            <a:pt x="102" y="98"/>
                          </a:lnTo>
                          <a:lnTo>
                            <a:pt x="101" y="98"/>
                          </a:lnTo>
                          <a:lnTo>
                            <a:pt x="99" y="100"/>
                          </a:lnTo>
                          <a:lnTo>
                            <a:pt x="98" y="101"/>
                          </a:lnTo>
                          <a:lnTo>
                            <a:pt x="97" y="103"/>
                          </a:lnTo>
                          <a:lnTo>
                            <a:pt x="95" y="102"/>
                          </a:lnTo>
                          <a:lnTo>
                            <a:pt x="94" y="103"/>
                          </a:lnTo>
                          <a:lnTo>
                            <a:pt x="92" y="104"/>
                          </a:lnTo>
                          <a:lnTo>
                            <a:pt x="93" y="105"/>
                          </a:lnTo>
                          <a:lnTo>
                            <a:pt x="92" y="107"/>
                          </a:lnTo>
                          <a:lnTo>
                            <a:pt x="91" y="107"/>
                          </a:lnTo>
                          <a:lnTo>
                            <a:pt x="91" y="108"/>
                          </a:lnTo>
                          <a:lnTo>
                            <a:pt x="90" y="110"/>
                          </a:lnTo>
                          <a:lnTo>
                            <a:pt x="90" y="110"/>
                          </a:lnTo>
                          <a:lnTo>
                            <a:pt x="89" y="112"/>
                          </a:lnTo>
                          <a:lnTo>
                            <a:pt x="88" y="113"/>
                          </a:lnTo>
                          <a:lnTo>
                            <a:pt x="86" y="110"/>
                          </a:lnTo>
                          <a:lnTo>
                            <a:pt x="86" y="108"/>
                          </a:lnTo>
                          <a:lnTo>
                            <a:pt x="86" y="107"/>
                          </a:lnTo>
                          <a:lnTo>
                            <a:pt x="87" y="106"/>
                          </a:lnTo>
                          <a:lnTo>
                            <a:pt x="88" y="105"/>
                          </a:lnTo>
                          <a:lnTo>
                            <a:pt x="90" y="101"/>
                          </a:lnTo>
                          <a:lnTo>
                            <a:pt x="90" y="97"/>
                          </a:lnTo>
                          <a:lnTo>
                            <a:pt x="91" y="96"/>
                          </a:lnTo>
                          <a:lnTo>
                            <a:pt x="95" y="96"/>
                          </a:lnTo>
                          <a:lnTo>
                            <a:pt x="95" y="95"/>
                          </a:lnTo>
                          <a:lnTo>
                            <a:pt x="91" y="93"/>
                          </a:lnTo>
                          <a:lnTo>
                            <a:pt x="89" y="91"/>
                          </a:lnTo>
                          <a:lnTo>
                            <a:pt x="87" y="90"/>
                          </a:lnTo>
                          <a:lnTo>
                            <a:pt x="85" y="88"/>
                          </a:lnTo>
                          <a:lnTo>
                            <a:pt x="85" y="83"/>
                          </a:lnTo>
                          <a:lnTo>
                            <a:pt x="82" y="83"/>
                          </a:lnTo>
                          <a:lnTo>
                            <a:pt x="82" y="82"/>
                          </a:lnTo>
                          <a:lnTo>
                            <a:pt x="82" y="81"/>
                          </a:lnTo>
                          <a:lnTo>
                            <a:pt x="81" y="80"/>
                          </a:lnTo>
                          <a:lnTo>
                            <a:pt x="78" y="79"/>
                          </a:lnTo>
                          <a:lnTo>
                            <a:pt x="75" y="75"/>
                          </a:lnTo>
                          <a:lnTo>
                            <a:pt x="75" y="74"/>
                          </a:lnTo>
                          <a:lnTo>
                            <a:pt x="79" y="77"/>
                          </a:lnTo>
                          <a:lnTo>
                            <a:pt x="79" y="77"/>
                          </a:lnTo>
                          <a:lnTo>
                            <a:pt x="78" y="74"/>
                          </a:lnTo>
                          <a:lnTo>
                            <a:pt x="78" y="72"/>
                          </a:lnTo>
                          <a:lnTo>
                            <a:pt x="76" y="72"/>
                          </a:lnTo>
                          <a:lnTo>
                            <a:pt x="75" y="73"/>
                          </a:lnTo>
                          <a:lnTo>
                            <a:pt x="74" y="73"/>
                          </a:lnTo>
                          <a:lnTo>
                            <a:pt x="73" y="72"/>
                          </a:lnTo>
                          <a:lnTo>
                            <a:pt x="73" y="71"/>
                          </a:lnTo>
                          <a:lnTo>
                            <a:pt x="72" y="71"/>
                          </a:lnTo>
                          <a:lnTo>
                            <a:pt x="71" y="71"/>
                          </a:lnTo>
                          <a:lnTo>
                            <a:pt x="71" y="71"/>
                          </a:lnTo>
                          <a:lnTo>
                            <a:pt x="70" y="72"/>
                          </a:lnTo>
                          <a:lnTo>
                            <a:pt x="68" y="70"/>
                          </a:lnTo>
                          <a:lnTo>
                            <a:pt x="68" y="69"/>
                          </a:lnTo>
                          <a:lnTo>
                            <a:pt x="68" y="68"/>
                          </a:lnTo>
                          <a:lnTo>
                            <a:pt x="72" y="68"/>
                          </a:lnTo>
                          <a:lnTo>
                            <a:pt x="73" y="66"/>
                          </a:lnTo>
                          <a:lnTo>
                            <a:pt x="70" y="66"/>
                          </a:lnTo>
                          <a:lnTo>
                            <a:pt x="69" y="66"/>
                          </a:lnTo>
                          <a:lnTo>
                            <a:pt x="68" y="65"/>
                          </a:lnTo>
                          <a:lnTo>
                            <a:pt x="70" y="64"/>
                          </a:lnTo>
                          <a:lnTo>
                            <a:pt x="69" y="63"/>
                          </a:lnTo>
                          <a:lnTo>
                            <a:pt x="68" y="63"/>
                          </a:lnTo>
                          <a:lnTo>
                            <a:pt x="68" y="61"/>
                          </a:lnTo>
                          <a:lnTo>
                            <a:pt x="69" y="60"/>
                          </a:lnTo>
                          <a:lnTo>
                            <a:pt x="69" y="60"/>
                          </a:lnTo>
                          <a:lnTo>
                            <a:pt x="66" y="60"/>
                          </a:lnTo>
                          <a:lnTo>
                            <a:pt x="66" y="60"/>
                          </a:lnTo>
                          <a:lnTo>
                            <a:pt x="66" y="57"/>
                          </a:lnTo>
                          <a:lnTo>
                            <a:pt x="72" y="60"/>
                          </a:lnTo>
                          <a:lnTo>
                            <a:pt x="73" y="62"/>
                          </a:lnTo>
                          <a:lnTo>
                            <a:pt x="75" y="62"/>
                          </a:lnTo>
                          <a:lnTo>
                            <a:pt x="74" y="62"/>
                          </a:lnTo>
                          <a:lnTo>
                            <a:pt x="73" y="60"/>
                          </a:lnTo>
                          <a:lnTo>
                            <a:pt x="72" y="58"/>
                          </a:lnTo>
                          <a:lnTo>
                            <a:pt x="72" y="57"/>
                          </a:lnTo>
                          <a:lnTo>
                            <a:pt x="71" y="58"/>
                          </a:lnTo>
                          <a:lnTo>
                            <a:pt x="68" y="54"/>
                          </a:lnTo>
                          <a:lnTo>
                            <a:pt x="67" y="53"/>
                          </a:lnTo>
                          <a:lnTo>
                            <a:pt x="68" y="52"/>
                          </a:lnTo>
                          <a:lnTo>
                            <a:pt x="71" y="52"/>
                          </a:lnTo>
                          <a:lnTo>
                            <a:pt x="72" y="52"/>
                          </a:lnTo>
                          <a:lnTo>
                            <a:pt x="71" y="51"/>
                          </a:lnTo>
                          <a:lnTo>
                            <a:pt x="66" y="51"/>
                          </a:lnTo>
                          <a:lnTo>
                            <a:pt x="66" y="53"/>
                          </a:lnTo>
                          <a:lnTo>
                            <a:pt x="65" y="54"/>
                          </a:lnTo>
                          <a:lnTo>
                            <a:pt x="63" y="51"/>
                          </a:lnTo>
                          <a:lnTo>
                            <a:pt x="63" y="50"/>
                          </a:lnTo>
                          <a:lnTo>
                            <a:pt x="65" y="49"/>
                          </a:lnTo>
                          <a:lnTo>
                            <a:pt x="68" y="47"/>
                          </a:lnTo>
                          <a:lnTo>
                            <a:pt x="67" y="46"/>
                          </a:lnTo>
                          <a:lnTo>
                            <a:pt x="65" y="48"/>
                          </a:lnTo>
                          <a:lnTo>
                            <a:pt x="65" y="47"/>
                          </a:lnTo>
                          <a:lnTo>
                            <a:pt x="66" y="44"/>
                          </a:lnTo>
                          <a:lnTo>
                            <a:pt x="65" y="44"/>
                          </a:lnTo>
                          <a:lnTo>
                            <a:pt x="64" y="45"/>
                          </a:lnTo>
                          <a:lnTo>
                            <a:pt x="63" y="47"/>
                          </a:lnTo>
                          <a:lnTo>
                            <a:pt x="62" y="48"/>
                          </a:lnTo>
                          <a:lnTo>
                            <a:pt x="60" y="47"/>
                          </a:lnTo>
                          <a:lnTo>
                            <a:pt x="59" y="45"/>
                          </a:lnTo>
                          <a:lnTo>
                            <a:pt x="59" y="43"/>
                          </a:lnTo>
                          <a:lnTo>
                            <a:pt x="58" y="42"/>
                          </a:lnTo>
                          <a:lnTo>
                            <a:pt x="58" y="42"/>
                          </a:lnTo>
                          <a:lnTo>
                            <a:pt x="57" y="43"/>
                          </a:lnTo>
                          <a:lnTo>
                            <a:pt x="52" y="39"/>
                          </a:lnTo>
                          <a:lnTo>
                            <a:pt x="49" y="38"/>
                          </a:lnTo>
                          <a:lnTo>
                            <a:pt x="46" y="32"/>
                          </a:lnTo>
                          <a:lnTo>
                            <a:pt x="47" y="31"/>
                          </a:lnTo>
                          <a:lnTo>
                            <a:pt x="46" y="27"/>
                          </a:lnTo>
                          <a:lnTo>
                            <a:pt x="45" y="28"/>
                          </a:lnTo>
                          <a:lnTo>
                            <a:pt x="40" y="11"/>
                          </a:lnTo>
                          <a:lnTo>
                            <a:pt x="39" y="13"/>
                          </a:lnTo>
                          <a:lnTo>
                            <a:pt x="40" y="17"/>
                          </a:lnTo>
                          <a:lnTo>
                            <a:pt x="40" y="18"/>
                          </a:lnTo>
                          <a:lnTo>
                            <a:pt x="39" y="17"/>
                          </a:lnTo>
                          <a:lnTo>
                            <a:pt x="45" y="39"/>
                          </a:lnTo>
                          <a:lnTo>
                            <a:pt x="43" y="43"/>
                          </a:lnTo>
                          <a:lnTo>
                            <a:pt x="41" y="43"/>
                          </a:lnTo>
                          <a:lnTo>
                            <a:pt x="40" y="37"/>
                          </a:lnTo>
                          <a:lnTo>
                            <a:pt x="38" y="36"/>
                          </a:lnTo>
                          <a:lnTo>
                            <a:pt x="38" y="38"/>
                          </a:lnTo>
                          <a:lnTo>
                            <a:pt x="33" y="38"/>
                          </a:lnTo>
                          <a:lnTo>
                            <a:pt x="33" y="33"/>
                          </a:lnTo>
                          <a:lnTo>
                            <a:pt x="34" y="33"/>
                          </a:lnTo>
                          <a:lnTo>
                            <a:pt x="33" y="32"/>
                          </a:lnTo>
                          <a:lnTo>
                            <a:pt x="31" y="29"/>
                          </a:lnTo>
                          <a:lnTo>
                            <a:pt x="31" y="26"/>
                          </a:lnTo>
                          <a:lnTo>
                            <a:pt x="32" y="25"/>
                          </a:lnTo>
                          <a:lnTo>
                            <a:pt x="30" y="24"/>
                          </a:lnTo>
                          <a:lnTo>
                            <a:pt x="29" y="24"/>
                          </a:lnTo>
                          <a:lnTo>
                            <a:pt x="29" y="27"/>
                          </a:lnTo>
                          <a:lnTo>
                            <a:pt x="27" y="28"/>
                          </a:lnTo>
                          <a:lnTo>
                            <a:pt x="26" y="26"/>
                          </a:lnTo>
                          <a:lnTo>
                            <a:pt x="23" y="22"/>
                          </a:lnTo>
                          <a:lnTo>
                            <a:pt x="22" y="22"/>
                          </a:lnTo>
                          <a:lnTo>
                            <a:pt x="22" y="23"/>
                          </a:lnTo>
                          <a:lnTo>
                            <a:pt x="22" y="24"/>
                          </a:lnTo>
                          <a:lnTo>
                            <a:pt x="19" y="21"/>
                          </a:lnTo>
                          <a:lnTo>
                            <a:pt x="19" y="23"/>
                          </a:lnTo>
                          <a:lnTo>
                            <a:pt x="19" y="24"/>
                          </a:lnTo>
                          <a:lnTo>
                            <a:pt x="17" y="24"/>
                          </a:lnTo>
                          <a:lnTo>
                            <a:pt x="17" y="25"/>
                          </a:lnTo>
                          <a:lnTo>
                            <a:pt x="20" y="25"/>
                          </a:lnTo>
                          <a:lnTo>
                            <a:pt x="22" y="26"/>
                          </a:lnTo>
                          <a:lnTo>
                            <a:pt x="23" y="28"/>
                          </a:lnTo>
                          <a:lnTo>
                            <a:pt x="23" y="28"/>
                          </a:lnTo>
                          <a:lnTo>
                            <a:pt x="26" y="30"/>
                          </a:lnTo>
                          <a:lnTo>
                            <a:pt x="26" y="31"/>
                          </a:lnTo>
                          <a:lnTo>
                            <a:pt x="26" y="32"/>
                          </a:lnTo>
                          <a:lnTo>
                            <a:pt x="27" y="31"/>
                          </a:lnTo>
                          <a:lnTo>
                            <a:pt x="28" y="31"/>
                          </a:lnTo>
                          <a:lnTo>
                            <a:pt x="30" y="35"/>
                          </a:lnTo>
                          <a:lnTo>
                            <a:pt x="30" y="39"/>
                          </a:lnTo>
                          <a:lnTo>
                            <a:pt x="28" y="40"/>
                          </a:lnTo>
                          <a:lnTo>
                            <a:pt x="26" y="40"/>
                          </a:lnTo>
                          <a:lnTo>
                            <a:pt x="25" y="39"/>
                          </a:lnTo>
                          <a:lnTo>
                            <a:pt x="25" y="39"/>
                          </a:lnTo>
                          <a:lnTo>
                            <a:pt x="25" y="41"/>
                          </a:lnTo>
                          <a:lnTo>
                            <a:pt x="22" y="42"/>
                          </a:lnTo>
                          <a:lnTo>
                            <a:pt x="17" y="38"/>
                          </a:lnTo>
                          <a:lnTo>
                            <a:pt x="14" y="37"/>
                          </a:lnTo>
                          <a:lnTo>
                            <a:pt x="11" y="34"/>
                          </a:lnTo>
                          <a:lnTo>
                            <a:pt x="9" y="33"/>
                          </a:lnTo>
                          <a:lnTo>
                            <a:pt x="10" y="30"/>
                          </a:lnTo>
                          <a:lnTo>
                            <a:pt x="9" y="30"/>
                          </a:lnTo>
                          <a:lnTo>
                            <a:pt x="7" y="30"/>
                          </a:lnTo>
                          <a:lnTo>
                            <a:pt x="1" y="22"/>
                          </a:lnTo>
                          <a:lnTo>
                            <a:pt x="0" y="19"/>
                          </a:lnTo>
                          <a:lnTo>
                            <a:pt x="1" y="13"/>
                          </a:lnTo>
                          <a:lnTo>
                            <a:pt x="2" y="12"/>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74" name="Freeform 1179">
                      <a:extLst>
                        <a:ext uri="{FF2B5EF4-FFF2-40B4-BE49-F238E27FC236}">
                          <a16:creationId xmlns:a16="http://schemas.microsoft.com/office/drawing/2014/main" xmlns="" id="{8D27C579-F729-D044-B7D6-398D8F21A932}"/>
                        </a:ext>
                      </a:extLst>
                    </p:cNvPr>
                    <p:cNvSpPr/>
                    <p:nvPr/>
                  </p:nvSpPr>
                  <p:spPr>
                    <a:xfrm>
                      <a:off x="1136650" y="2951163"/>
                      <a:ext cx="187325" cy="207963"/>
                    </a:xfrm>
                    <a:custGeom>
                      <a:avLst/>
                      <a:gdLst>
                        <a:gd name="T0" fmla="*/ 10 w 118"/>
                        <a:gd name="T1" fmla="*/ 24 h 131"/>
                        <a:gd name="T2" fmla="*/ 22 w 118"/>
                        <a:gd name="T3" fmla="*/ 18 h 131"/>
                        <a:gd name="T4" fmla="*/ 26 w 118"/>
                        <a:gd name="T5" fmla="*/ 12 h 131"/>
                        <a:gd name="T6" fmla="*/ 34 w 118"/>
                        <a:gd name="T7" fmla="*/ 5 h 131"/>
                        <a:gd name="T8" fmla="*/ 44 w 118"/>
                        <a:gd name="T9" fmla="*/ 7 h 131"/>
                        <a:gd name="T10" fmla="*/ 53 w 118"/>
                        <a:gd name="T11" fmla="*/ 20 h 131"/>
                        <a:gd name="T12" fmla="*/ 61 w 118"/>
                        <a:gd name="T13" fmla="*/ 28 h 131"/>
                        <a:gd name="T14" fmla="*/ 84 w 118"/>
                        <a:gd name="T15" fmla="*/ 70 h 131"/>
                        <a:gd name="T16" fmla="*/ 87 w 118"/>
                        <a:gd name="T17" fmla="*/ 76 h 131"/>
                        <a:gd name="T18" fmla="*/ 103 w 118"/>
                        <a:gd name="T19" fmla="*/ 91 h 131"/>
                        <a:gd name="T20" fmla="*/ 117 w 118"/>
                        <a:gd name="T21" fmla="*/ 115 h 131"/>
                        <a:gd name="T22" fmla="*/ 117 w 118"/>
                        <a:gd name="T23" fmla="*/ 123 h 131"/>
                        <a:gd name="T24" fmla="*/ 110 w 118"/>
                        <a:gd name="T25" fmla="*/ 129 h 131"/>
                        <a:gd name="T26" fmla="*/ 106 w 118"/>
                        <a:gd name="T27" fmla="*/ 131 h 131"/>
                        <a:gd name="T28" fmla="*/ 107 w 118"/>
                        <a:gd name="T29" fmla="*/ 125 h 131"/>
                        <a:gd name="T30" fmla="*/ 110 w 118"/>
                        <a:gd name="T31" fmla="*/ 123 h 131"/>
                        <a:gd name="T32" fmla="*/ 106 w 118"/>
                        <a:gd name="T33" fmla="*/ 118 h 131"/>
                        <a:gd name="T34" fmla="*/ 105 w 118"/>
                        <a:gd name="T35" fmla="*/ 108 h 131"/>
                        <a:gd name="T36" fmla="*/ 102 w 118"/>
                        <a:gd name="T37" fmla="*/ 100 h 131"/>
                        <a:gd name="T38" fmla="*/ 99 w 118"/>
                        <a:gd name="T39" fmla="*/ 100 h 131"/>
                        <a:gd name="T40" fmla="*/ 94 w 118"/>
                        <a:gd name="T41" fmla="*/ 103 h 131"/>
                        <a:gd name="T42" fmla="*/ 91 w 118"/>
                        <a:gd name="T43" fmla="*/ 107 h 131"/>
                        <a:gd name="T44" fmla="*/ 89 w 118"/>
                        <a:gd name="T45" fmla="*/ 112 h 131"/>
                        <a:gd name="T46" fmla="*/ 86 w 118"/>
                        <a:gd name="T47" fmla="*/ 107 h 131"/>
                        <a:gd name="T48" fmla="*/ 90 w 118"/>
                        <a:gd name="T49" fmla="*/ 97 h 131"/>
                        <a:gd name="T50" fmla="*/ 91 w 118"/>
                        <a:gd name="T51" fmla="*/ 93 h 131"/>
                        <a:gd name="T52" fmla="*/ 85 w 118"/>
                        <a:gd name="T53" fmla="*/ 83 h 131"/>
                        <a:gd name="T54" fmla="*/ 81 w 118"/>
                        <a:gd name="T55" fmla="*/ 80 h 131"/>
                        <a:gd name="T56" fmla="*/ 79 w 118"/>
                        <a:gd name="T57" fmla="*/ 77 h 131"/>
                        <a:gd name="T58" fmla="*/ 76 w 118"/>
                        <a:gd name="T59" fmla="*/ 72 h 131"/>
                        <a:gd name="T60" fmla="*/ 73 w 118"/>
                        <a:gd name="T61" fmla="*/ 71 h 131"/>
                        <a:gd name="T62" fmla="*/ 70 w 118"/>
                        <a:gd name="T63" fmla="*/ 72 h 131"/>
                        <a:gd name="T64" fmla="*/ 72 w 118"/>
                        <a:gd name="T65" fmla="*/ 68 h 131"/>
                        <a:gd name="T66" fmla="*/ 68 w 118"/>
                        <a:gd name="T67" fmla="*/ 65 h 131"/>
                        <a:gd name="T68" fmla="*/ 68 w 118"/>
                        <a:gd name="T69" fmla="*/ 61 h 131"/>
                        <a:gd name="T70" fmla="*/ 66 w 118"/>
                        <a:gd name="T71" fmla="*/ 60 h 131"/>
                        <a:gd name="T72" fmla="*/ 75 w 118"/>
                        <a:gd name="T73" fmla="*/ 62 h 131"/>
                        <a:gd name="T74" fmla="*/ 72 w 118"/>
                        <a:gd name="T75" fmla="*/ 57 h 131"/>
                        <a:gd name="T76" fmla="*/ 68 w 118"/>
                        <a:gd name="T77" fmla="*/ 52 h 131"/>
                        <a:gd name="T78" fmla="*/ 66 w 118"/>
                        <a:gd name="T79" fmla="*/ 51 h 131"/>
                        <a:gd name="T80" fmla="*/ 63 w 118"/>
                        <a:gd name="T81" fmla="*/ 50 h 131"/>
                        <a:gd name="T82" fmla="*/ 65 w 118"/>
                        <a:gd name="T83" fmla="*/ 48 h 131"/>
                        <a:gd name="T84" fmla="*/ 64 w 118"/>
                        <a:gd name="T85" fmla="*/ 45 h 131"/>
                        <a:gd name="T86" fmla="*/ 59 w 118"/>
                        <a:gd name="T87" fmla="*/ 45 h 131"/>
                        <a:gd name="T88" fmla="*/ 57 w 118"/>
                        <a:gd name="T89" fmla="*/ 43 h 131"/>
                        <a:gd name="T90" fmla="*/ 47 w 118"/>
                        <a:gd name="T91" fmla="*/ 31 h 131"/>
                        <a:gd name="T92" fmla="*/ 39 w 118"/>
                        <a:gd name="T93" fmla="*/ 13 h 131"/>
                        <a:gd name="T94" fmla="*/ 45 w 118"/>
                        <a:gd name="T95" fmla="*/ 39 h 131"/>
                        <a:gd name="T96" fmla="*/ 38 w 118"/>
                        <a:gd name="T97" fmla="*/ 36 h 131"/>
                        <a:gd name="T98" fmla="*/ 34 w 118"/>
                        <a:gd name="T99" fmla="*/ 33 h 131"/>
                        <a:gd name="T100" fmla="*/ 32 w 118"/>
                        <a:gd name="T101" fmla="*/ 25 h 131"/>
                        <a:gd name="T102" fmla="*/ 27 w 118"/>
                        <a:gd name="T103" fmla="*/ 28 h 131"/>
                        <a:gd name="T104" fmla="*/ 22 w 118"/>
                        <a:gd name="T105" fmla="*/ 23 h 131"/>
                        <a:gd name="T106" fmla="*/ 19 w 118"/>
                        <a:gd name="T107" fmla="*/ 24 h 131"/>
                        <a:gd name="T108" fmla="*/ 22 w 118"/>
                        <a:gd name="T109" fmla="*/ 26 h 131"/>
                        <a:gd name="T110" fmla="*/ 26 w 118"/>
                        <a:gd name="T111" fmla="*/ 31 h 131"/>
                        <a:gd name="T112" fmla="*/ 30 w 118"/>
                        <a:gd name="T113" fmla="*/ 35 h 131"/>
                        <a:gd name="T114" fmla="*/ 25 w 118"/>
                        <a:gd name="T115" fmla="*/ 39 h 131"/>
                        <a:gd name="T116" fmla="*/ 17 w 118"/>
                        <a:gd name="T117" fmla="*/ 38 h 131"/>
                        <a:gd name="T118" fmla="*/ 10 w 118"/>
                        <a:gd name="T119" fmla="*/ 30 h 131"/>
                        <a:gd name="T120" fmla="*/ 0 w 118"/>
                        <a:gd name="T121" fmla="*/ 1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 h="131">
                          <a:moveTo>
                            <a:pt x="2" y="12"/>
                          </a:moveTo>
                          <a:lnTo>
                            <a:pt x="7" y="15"/>
                          </a:lnTo>
                          <a:lnTo>
                            <a:pt x="10" y="23"/>
                          </a:lnTo>
                          <a:lnTo>
                            <a:pt x="10" y="24"/>
                          </a:lnTo>
                          <a:lnTo>
                            <a:pt x="11" y="24"/>
                          </a:lnTo>
                          <a:lnTo>
                            <a:pt x="14" y="23"/>
                          </a:lnTo>
                          <a:lnTo>
                            <a:pt x="18" y="19"/>
                          </a:lnTo>
                          <a:lnTo>
                            <a:pt x="22" y="18"/>
                          </a:lnTo>
                          <a:lnTo>
                            <a:pt x="24" y="15"/>
                          </a:lnTo>
                          <a:lnTo>
                            <a:pt x="24" y="14"/>
                          </a:lnTo>
                          <a:lnTo>
                            <a:pt x="24" y="13"/>
                          </a:lnTo>
                          <a:lnTo>
                            <a:pt x="26" y="12"/>
                          </a:lnTo>
                          <a:lnTo>
                            <a:pt x="26" y="11"/>
                          </a:lnTo>
                          <a:lnTo>
                            <a:pt x="27" y="8"/>
                          </a:lnTo>
                          <a:lnTo>
                            <a:pt x="28" y="6"/>
                          </a:lnTo>
                          <a:lnTo>
                            <a:pt x="34" y="5"/>
                          </a:lnTo>
                          <a:lnTo>
                            <a:pt x="39" y="0"/>
                          </a:lnTo>
                          <a:lnTo>
                            <a:pt x="41" y="0"/>
                          </a:lnTo>
                          <a:lnTo>
                            <a:pt x="42" y="2"/>
                          </a:lnTo>
                          <a:lnTo>
                            <a:pt x="44" y="7"/>
                          </a:lnTo>
                          <a:lnTo>
                            <a:pt x="45" y="8"/>
                          </a:lnTo>
                          <a:lnTo>
                            <a:pt x="47" y="8"/>
                          </a:lnTo>
                          <a:lnTo>
                            <a:pt x="50" y="17"/>
                          </a:lnTo>
                          <a:lnTo>
                            <a:pt x="53" y="20"/>
                          </a:lnTo>
                          <a:lnTo>
                            <a:pt x="55" y="24"/>
                          </a:lnTo>
                          <a:lnTo>
                            <a:pt x="55" y="24"/>
                          </a:lnTo>
                          <a:lnTo>
                            <a:pt x="55" y="26"/>
                          </a:lnTo>
                          <a:lnTo>
                            <a:pt x="61" y="28"/>
                          </a:lnTo>
                          <a:lnTo>
                            <a:pt x="78" y="59"/>
                          </a:lnTo>
                          <a:lnTo>
                            <a:pt x="79" y="59"/>
                          </a:lnTo>
                          <a:lnTo>
                            <a:pt x="80" y="64"/>
                          </a:lnTo>
                          <a:lnTo>
                            <a:pt x="84" y="70"/>
                          </a:lnTo>
                          <a:lnTo>
                            <a:pt x="84" y="71"/>
                          </a:lnTo>
                          <a:lnTo>
                            <a:pt x="84" y="72"/>
                          </a:lnTo>
                          <a:lnTo>
                            <a:pt x="84" y="74"/>
                          </a:lnTo>
                          <a:lnTo>
                            <a:pt x="87" y="76"/>
                          </a:lnTo>
                          <a:lnTo>
                            <a:pt x="89" y="83"/>
                          </a:lnTo>
                          <a:lnTo>
                            <a:pt x="91" y="87"/>
                          </a:lnTo>
                          <a:lnTo>
                            <a:pt x="94" y="89"/>
                          </a:lnTo>
                          <a:lnTo>
                            <a:pt x="103" y="91"/>
                          </a:lnTo>
                          <a:lnTo>
                            <a:pt x="112" y="98"/>
                          </a:lnTo>
                          <a:lnTo>
                            <a:pt x="116" y="99"/>
                          </a:lnTo>
                          <a:lnTo>
                            <a:pt x="118" y="102"/>
                          </a:lnTo>
                          <a:lnTo>
                            <a:pt x="117" y="115"/>
                          </a:lnTo>
                          <a:lnTo>
                            <a:pt x="118" y="119"/>
                          </a:lnTo>
                          <a:lnTo>
                            <a:pt x="118" y="121"/>
                          </a:lnTo>
                          <a:lnTo>
                            <a:pt x="117" y="122"/>
                          </a:lnTo>
                          <a:lnTo>
                            <a:pt x="117" y="123"/>
                          </a:lnTo>
                          <a:lnTo>
                            <a:pt x="116" y="125"/>
                          </a:lnTo>
                          <a:lnTo>
                            <a:pt x="114" y="124"/>
                          </a:lnTo>
                          <a:lnTo>
                            <a:pt x="111" y="129"/>
                          </a:lnTo>
                          <a:lnTo>
                            <a:pt x="110" y="129"/>
                          </a:lnTo>
                          <a:lnTo>
                            <a:pt x="109" y="129"/>
                          </a:lnTo>
                          <a:lnTo>
                            <a:pt x="107" y="131"/>
                          </a:lnTo>
                          <a:lnTo>
                            <a:pt x="106" y="129"/>
                          </a:lnTo>
                          <a:lnTo>
                            <a:pt x="106" y="131"/>
                          </a:lnTo>
                          <a:lnTo>
                            <a:pt x="105" y="131"/>
                          </a:lnTo>
                          <a:lnTo>
                            <a:pt x="104" y="125"/>
                          </a:lnTo>
                          <a:lnTo>
                            <a:pt x="106" y="124"/>
                          </a:lnTo>
                          <a:lnTo>
                            <a:pt x="107" y="125"/>
                          </a:lnTo>
                          <a:lnTo>
                            <a:pt x="108" y="124"/>
                          </a:lnTo>
                          <a:lnTo>
                            <a:pt x="109" y="124"/>
                          </a:lnTo>
                          <a:lnTo>
                            <a:pt x="109" y="123"/>
                          </a:lnTo>
                          <a:lnTo>
                            <a:pt x="110" y="123"/>
                          </a:lnTo>
                          <a:lnTo>
                            <a:pt x="109" y="118"/>
                          </a:lnTo>
                          <a:lnTo>
                            <a:pt x="108" y="117"/>
                          </a:lnTo>
                          <a:lnTo>
                            <a:pt x="107" y="118"/>
                          </a:lnTo>
                          <a:lnTo>
                            <a:pt x="106" y="118"/>
                          </a:lnTo>
                          <a:lnTo>
                            <a:pt x="106" y="118"/>
                          </a:lnTo>
                          <a:lnTo>
                            <a:pt x="106" y="112"/>
                          </a:lnTo>
                          <a:lnTo>
                            <a:pt x="105" y="110"/>
                          </a:lnTo>
                          <a:lnTo>
                            <a:pt x="105" y="108"/>
                          </a:lnTo>
                          <a:lnTo>
                            <a:pt x="103" y="104"/>
                          </a:lnTo>
                          <a:lnTo>
                            <a:pt x="102" y="101"/>
                          </a:lnTo>
                          <a:lnTo>
                            <a:pt x="102" y="102"/>
                          </a:lnTo>
                          <a:lnTo>
                            <a:pt x="102" y="100"/>
                          </a:lnTo>
                          <a:lnTo>
                            <a:pt x="103" y="99"/>
                          </a:lnTo>
                          <a:lnTo>
                            <a:pt x="102" y="98"/>
                          </a:lnTo>
                          <a:lnTo>
                            <a:pt x="101" y="98"/>
                          </a:lnTo>
                          <a:lnTo>
                            <a:pt x="99" y="100"/>
                          </a:lnTo>
                          <a:lnTo>
                            <a:pt x="98" y="101"/>
                          </a:lnTo>
                          <a:lnTo>
                            <a:pt x="97" y="103"/>
                          </a:lnTo>
                          <a:lnTo>
                            <a:pt x="95" y="102"/>
                          </a:lnTo>
                          <a:lnTo>
                            <a:pt x="94" y="103"/>
                          </a:lnTo>
                          <a:lnTo>
                            <a:pt x="92" y="104"/>
                          </a:lnTo>
                          <a:lnTo>
                            <a:pt x="93" y="105"/>
                          </a:lnTo>
                          <a:lnTo>
                            <a:pt x="92" y="107"/>
                          </a:lnTo>
                          <a:lnTo>
                            <a:pt x="91" y="107"/>
                          </a:lnTo>
                          <a:lnTo>
                            <a:pt x="91" y="108"/>
                          </a:lnTo>
                          <a:lnTo>
                            <a:pt x="90" y="110"/>
                          </a:lnTo>
                          <a:lnTo>
                            <a:pt x="90" y="110"/>
                          </a:lnTo>
                          <a:lnTo>
                            <a:pt x="89" y="112"/>
                          </a:lnTo>
                          <a:lnTo>
                            <a:pt x="88" y="113"/>
                          </a:lnTo>
                          <a:lnTo>
                            <a:pt x="86" y="110"/>
                          </a:lnTo>
                          <a:lnTo>
                            <a:pt x="86" y="108"/>
                          </a:lnTo>
                          <a:lnTo>
                            <a:pt x="86" y="107"/>
                          </a:lnTo>
                          <a:lnTo>
                            <a:pt x="87" y="106"/>
                          </a:lnTo>
                          <a:lnTo>
                            <a:pt x="88" y="105"/>
                          </a:lnTo>
                          <a:lnTo>
                            <a:pt x="90" y="101"/>
                          </a:lnTo>
                          <a:lnTo>
                            <a:pt x="90" y="97"/>
                          </a:lnTo>
                          <a:lnTo>
                            <a:pt x="91" y="96"/>
                          </a:lnTo>
                          <a:lnTo>
                            <a:pt x="95" y="96"/>
                          </a:lnTo>
                          <a:lnTo>
                            <a:pt x="95" y="95"/>
                          </a:lnTo>
                          <a:lnTo>
                            <a:pt x="91" y="93"/>
                          </a:lnTo>
                          <a:lnTo>
                            <a:pt x="89" y="91"/>
                          </a:lnTo>
                          <a:lnTo>
                            <a:pt x="87" y="90"/>
                          </a:lnTo>
                          <a:lnTo>
                            <a:pt x="85" y="88"/>
                          </a:lnTo>
                          <a:lnTo>
                            <a:pt x="85" y="83"/>
                          </a:lnTo>
                          <a:lnTo>
                            <a:pt x="82" y="83"/>
                          </a:lnTo>
                          <a:lnTo>
                            <a:pt x="82" y="82"/>
                          </a:lnTo>
                          <a:lnTo>
                            <a:pt x="82" y="81"/>
                          </a:lnTo>
                          <a:lnTo>
                            <a:pt x="81" y="80"/>
                          </a:lnTo>
                          <a:lnTo>
                            <a:pt x="78" y="79"/>
                          </a:lnTo>
                          <a:lnTo>
                            <a:pt x="75" y="75"/>
                          </a:lnTo>
                          <a:lnTo>
                            <a:pt x="75" y="74"/>
                          </a:lnTo>
                          <a:lnTo>
                            <a:pt x="79" y="77"/>
                          </a:lnTo>
                          <a:lnTo>
                            <a:pt x="79" y="77"/>
                          </a:lnTo>
                          <a:lnTo>
                            <a:pt x="78" y="74"/>
                          </a:lnTo>
                          <a:lnTo>
                            <a:pt x="78" y="72"/>
                          </a:lnTo>
                          <a:lnTo>
                            <a:pt x="76" y="72"/>
                          </a:lnTo>
                          <a:lnTo>
                            <a:pt x="75" y="73"/>
                          </a:lnTo>
                          <a:lnTo>
                            <a:pt x="74" y="73"/>
                          </a:lnTo>
                          <a:lnTo>
                            <a:pt x="73" y="72"/>
                          </a:lnTo>
                          <a:lnTo>
                            <a:pt x="73" y="71"/>
                          </a:lnTo>
                          <a:lnTo>
                            <a:pt x="72" y="71"/>
                          </a:lnTo>
                          <a:lnTo>
                            <a:pt x="71" y="71"/>
                          </a:lnTo>
                          <a:lnTo>
                            <a:pt x="71" y="71"/>
                          </a:lnTo>
                          <a:lnTo>
                            <a:pt x="70" y="72"/>
                          </a:lnTo>
                          <a:lnTo>
                            <a:pt x="68" y="70"/>
                          </a:lnTo>
                          <a:lnTo>
                            <a:pt x="68" y="69"/>
                          </a:lnTo>
                          <a:lnTo>
                            <a:pt x="68" y="68"/>
                          </a:lnTo>
                          <a:lnTo>
                            <a:pt x="72" y="68"/>
                          </a:lnTo>
                          <a:lnTo>
                            <a:pt x="73" y="66"/>
                          </a:lnTo>
                          <a:lnTo>
                            <a:pt x="70" y="66"/>
                          </a:lnTo>
                          <a:lnTo>
                            <a:pt x="69" y="66"/>
                          </a:lnTo>
                          <a:lnTo>
                            <a:pt x="68" y="65"/>
                          </a:lnTo>
                          <a:lnTo>
                            <a:pt x="70" y="64"/>
                          </a:lnTo>
                          <a:lnTo>
                            <a:pt x="69" y="63"/>
                          </a:lnTo>
                          <a:lnTo>
                            <a:pt x="68" y="63"/>
                          </a:lnTo>
                          <a:lnTo>
                            <a:pt x="68" y="61"/>
                          </a:lnTo>
                          <a:lnTo>
                            <a:pt x="69" y="60"/>
                          </a:lnTo>
                          <a:lnTo>
                            <a:pt x="69" y="60"/>
                          </a:lnTo>
                          <a:lnTo>
                            <a:pt x="66" y="60"/>
                          </a:lnTo>
                          <a:lnTo>
                            <a:pt x="66" y="60"/>
                          </a:lnTo>
                          <a:lnTo>
                            <a:pt x="66" y="57"/>
                          </a:lnTo>
                          <a:lnTo>
                            <a:pt x="72" y="60"/>
                          </a:lnTo>
                          <a:lnTo>
                            <a:pt x="73" y="62"/>
                          </a:lnTo>
                          <a:lnTo>
                            <a:pt x="75" y="62"/>
                          </a:lnTo>
                          <a:lnTo>
                            <a:pt x="74" y="62"/>
                          </a:lnTo>
                          <a:lnTo>
                            <a:pt x="73" y="60"/>
                          </a:lnTo>
                          <a:lnTo>
                            <a:pt x="72" y="58"/>
                          </a:lnTo>
                          <a:lnTo>
                            <a:pt x="72" y="57"/>
                          </a:lnTo>
                          <a:lnTo>
                            <a:pt x="71" y="58"/>
                          </a:lnTo>
                          <a:lnTo>
                            <a:pt x="68" y="54"/>
                          </a:lnTo>
                          <a:lnTo>
                            <a:pt x="67" y="53"/>
                          </a:lnTo>
                          <a:lnTo>
                            <a:pt x="68" y="52"/>
                          </a:lnTo>
                          <a:lnTo>
                            <a:pt x="71" y="52"/>
                          </a:lnTo>
                          <a:lnTo>
                            <a:pt x="72" y="52"/>
                          </a:lnTo>
                          <a:lnTo>
                            <a:pt x="71" y="51"/>
                          </a:lnTo>
                          <a:lnTo>
                            <a:pt x="66" y="51"/>
                          </a:lnTo>
                          <a:lnTo>
                            <a:pt x="66" y="53"/>
                          </a:lnTo>
                          <a:lnTo>
                            <a:pt x="65" y="54"/>
                          </a:lnTo>
                          <a:lnTo>
                            <a:pt x="63" y="51"/>
                          </a:lnTo>
                          <a:lnTo>
                            <a:pt x="63" y="50"/>
                          </a:lnTo>
                          <a:lnTo>
                            <a:pt x="65" y="49"/>
                          </a:lnTo>
                          <a:lnTo>
                            <a:pt x="68" y="47"/>
                          </a:lnTo>
                          <a:lnTo>
                            <a:pt x="67" y="46"/>
                          </a:lnTo>
                          <a:lnTo>
                            <a:pt x="65" y="48"/>
                          </a:lnTo>
                          <a:lnTo>
                            <a:pt x="65" y="47"/>
                          </a:lnTo>
                          <a:lnTo>
                            <a:pt x="66" y="44"/>
                          </a:lnTo>
                          <a:lnTo>
                            <a:pt x="65" y="44"/>
                          </a:lnTo>
                          <a:lnTo>
                            <a:pt x="64" y="45"/>
                          </a:lnTo>
                          <a:lnTo>
                            <a:pt x="63" y="47"/>
                          </a:lnTo>
                          <a:lnTo>
                            <a:pt x="62" y="48"/>
                          </a:lnTo>
                          <a:lnTo>
                            <a:pt x="60" y="47"/>
                          </a:lnTo>
                          <a:lnTo>
                            <a:pt x="59" y="45"/>
                          </a:lnTo>
                          <a:lnTo>
                            <a:pt x="59" y="43"/>
                          </a:lnTo>
                          <a:lnTo>
                            <a:pt x="58" y="42"/>
                          </a:lnTo>
                          <a:lnTo>
                            <a:pt x="58" y="42"/>
                          </a:lnTo>
                          <a:lnTo>
                            <a:pt x="57" y="43"/>
                          </a:lnTo>
                          <a:lnTo>
                            <a:pt x="52" y="39"/>
                          </a:lnTo>
                          <a:lnTo>
                            <a:pt x="49" y="38"/>
                          </a:lnTo>
                          <a:lnTo>
                            <a:pt x="46" y="32"/>
                          </a:lnTo>
                          <a:lnTo>
                            <a:pt x="47" y="31"/>
                          </a:lnTo>
                          <a:lnTo>
                            <a:pt x="46" y="27"/>
                          </a:lnTo>
                          <a:lnTo>
                            <a:pt x="45" y="28"/>
                          </a:lnTo>
                          <a:lnTo>
                            <a:pt x="40" y="11"/>
                          </a:lnTo>
                          <a:lnTo>
                            <a:pt x="39" y="13"/>
                          </a:lnTo>
                          <a:lnTo>
                            <a:pt x="40" y="17"/>
                          </a:lnTo>
                          <a:lnTo>
                            <a:pt x="40" y="18"/>
                          </a:lnTo>
                          <a:lnTo>
                            <a:pt x="39" y="17"/>
                          </a:lnTo>
                          <a:lnTo>
                            <a:pt x="45" y="39"/>
                          </a:lnTo>
                          <a:lnTo>
                            <a:pt x="43" y="43"/>
                          </a:lnTo>
                          <a:lnTo>
                            <a:pt x="41" y="43"/>
                          </a:lnTo>
                          <a:lnTo>
                            <a:pt x="40" y="37"/>
                          </a:lnTo>
                          <a:lnTo>
                            <a:pt x="38" y="36"/>
                          </a:lnTo>
                          <a:lnTo>
                            <a:pt x="38" y="38"/>
                          </a:lnTo>
                          <a:lnTo>
                            <a:pt x="33" y="38"/>
                          </a:lnTo>
                          <a:lnTo>
                            <a:pt x="33" y="33"/>
                          </a:lnTo>
                          <a:lnTo>
                            <a:pt x="34" y="33"/>
                          </a:lnTo>
                          <a:lnTo>
                            <a:pt x="33" y="32"/>
                          </a:lnTo>
                          <a:lnTo>
                            <a:pt x="31" y="29"/>
                          </a:lnTo>
                          <a:lnTo>
                            <a:pt x="31" y="26"/>
                          </a:lnTo>
                          <a:lnTo>
                            <a:pt x="32" y="25"/>
                          </a:lnTo>
                          <a:lnTo>
                            <a:pt x="30" y="24"/>
                          </a:lnTo>
                          <a:lnTo>
                            <a:pt x="29" y="24"/>
                          </a:lnTo>
                          <a:lnTo>
                            <a:pt x="29" y="27"/>
                          </a:lnTo>
                          <a:lnTo>
                            <a:pt x="27" y="28"/>
                          </a:lnTo>
                          <a:lnTo>
                            <a:pt x="26" y="26"/>
                          </a:lnTo>
                          <a:lnTo>
                            <a:pt x="23" y="22"/>
                          </a:lnTo>
                          <a:lnTo>
                            <a:pt x="22" y="22"/>
                          </a:lnTo>
                          <a:lnTo>
                            <a:pt x="22" y="23"/>
                          </a:lnTo>
                          <a:lnTo>
                            <a:pt x="22" y="24"/>
                          </a:lnTo>
                          <a:lnTo>
                            <a:pt x="19" y="21"/>
                          </a:lnTo>
                          <a:lnTo>
                            <a:pt x="19" y="23"/>
                          </a:lnTo>
                          <a:lnTo>
                            <a:pt x="19" y="24"/>
                          </a:lnTo>
                          <a:lnTo>
                            <a:pt x="17" y="24"/>
                          </a:lnTo>
                          <a:lnTo>
                            <a:pt x="17" y="25"/>
                          </a:lnTo>
                          <a:lnTo>
                            <a:pt x="20" y="25"/>
                          </a:lnTo>
                          <a:lnTo>
                            <a:pt x="22" y="26"/>
                          </a:lnTo>
                          <a:lnTo>
                            <a:pt x="23" y="28"/>
                          </a:lnTo>
                          <a:lnTo>
                            <a:pt x="23" y="28"/>
                          </a:lnTo>
                          <a:lnTo>
                            <a:pt x="26" y="30"/>
                          </a:lnTo>
                          <a:lnTo>
                            <a:pt x="26" y="31"/>
                          </a:lnTo>
                          <a:lnTo>
                            <a:pt x="26" y="32"/>
                          </a:lnTo>
                          <a:lnTo>
                            <a:pt x="27" y="31"/>
                          </a:lnTo>
                          <a:lnTo>
                            <a:pt x="28" y="31"/>
                          </a:lnTo>
                          <a:lnTo>
                            <a:pt x="30" y="35"/>
                          </a:lnTo>
                          <a:lnTo>
                            <a:pt x="30" y="39"/>
                          </a:lnTo>
                          <a:lnTo>
                            <a:pt x="28" y="40"/>
                          </a:lnTo>
                          <a:lnTo>
                            <a:pt x="26" y="40"/>
                          </a:lnTo>
                          <a:lnTo>
                            <a:pt x="25" y="39"/>
                          </a:lnTo>
                          <a:lnTo>
                            <a:pt x="25" y="39"/>
                          </a:lnTo>
                          <a:lnTo>
                            <a:pt x="25" y="41"/>
                          </a:lnTo>
                          <a:lnTo>
                            <a:pt x="22" y="42"/>
                          </a:lnTo>
                          <a:lnTo>
                            <a:pt x="17" y="38"/>
                          </a:lnTo>
                          <a:lnTo>
                            <a:pt x="14" y="37"/>
                          </a:lnTo>
                          <a:lnTo>
                            <a:pt x="11" y="34"/>
                          </a:lnTo>
                          <a:lnTo>
                            <a:pt x="9" y="33"/>
                          </a:lnTo>
                          <a:lnTo>
                            <a:pt x="10" y="30"/>
                          </a:lnTo>
                          <a:lnTo>
                            <a:pt x="9" y="30"/>
                          </a:lnTo>
                          <a:lnTo>
                            <a:pt x="7" y="30"/>
                          </a:lnTo>
                          <a:lnTo>
                            <a:pt x="1" y="22"/>
                          </a:lnTo>
                          <a:lnTo>
                            <a:pt x="0" y="19"/>
                          </a:lnTo>
                          <a:lnTo>
                            <a:pt x="1" y="13"/>
                          </a:lnTo>
                          <a:lnTo>
                            <a:pt x="2" y="12"/>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grpSp>
              <p:grpSp>
                <p:nvGrpSpPr>
                  <p:cNvPr id="47" name="Group 46">
                    <a:extLst>
                      <a:ext uri="{FF2B5EF4-FFF2-40B4-BE49-F238E27FC236}">
                        <a16:creationId xmlns:a16="http://schemas.microsoft.com/office/drawing/2014/main" xmlns="" id="{853F7F59-E9F9-4142-8372-342B1C9EF13D}"/>
                      </a:ext>
                    </a:extLst>
                  </p:cNvPr>
                  <p:cNvGrpSpPr/>
                  <p:nvPr/>
                </p:nvGrpSpPr>
                <p:grpSpPr>
                  <a:xfrm>
                    <a:off x="2587625" y="4516438"/>
                    <a:ext cx="879475" cy="922338"/>
                    <a:chOff x="2587625" y="4516438"/>
                    <a:chExt cx="879475" cy="922338"/>
                  </a:xfrm>
                  <a:grpFill/>
                </p:grpSpPr>
                <p:sp>
                  <p:nvSpPr>
                    <p:cNvPr id="60" name="Freeform 1188">
                      <a:extLst>
                        <a:ext uri="{FF2B5EF4-FFF2-40B4-BE49-F238E27FC236}">
                          <a16:creationId xmlns:a16="http://schemas.microsoft.com/office/drawing/2014/main" xmlns="" id="{B18EA785-8662-554C-AB8B-B83D5260BF0D}"/>
                        </a:ext>
                      </a:extLst>
                    </p:cNvPr>
                    <p:cNvSpPr/>
                    <p:nvPr/>
                  </p:nvSpPr>
                  <p:spPr>
                    <a:xfrm>
                      <a:off x="3113088" y="4637088"/>
                      <a:ext cx="47625" cy="36513"/>
                    </a:xfrm>
                    <a:custGeom>
                      <a:avLst/>
                      <a:gdLst>
                        <a:gd name="T0" fmla="*/ 30 w 30"/>
                        <a:gd name="T1" fmla="*/ 3 h 23"/>
                        <a:gd name="T2" fmla="*/ 30 w 30"/>
                        <a:gd name="T3" fmla="*/ 10 h 23"/>
                        <a:gd name="T4" fmla="*/ 25 w 30"/>
                        <a:gd name="T5" fmla="*/ 17 h 23"/>
                        <a:gd name="T6" fmla="*/ 18 w 30"/>
                        <a:gd name="T7" fmla="*/ 21 h 23"/>
                        <a:gd name="T8" fmla="*/ 11 w 30"/>
                        <a:gd name="T9" fmla="*/ 23 h 23"/>
                        <a:gd name="T10" fmla="*/ 10 w 30"/>
                        <a:gd name="T11" fmla="*/ 23 h 23"/>
                        <a:gd name="T12" fmla="*/ 4 w 30"/>
                        <a:gd name="T13" fmla="*/ 23 h 23"/>
                        <a:gd name="T14" fmla="*/ 2 w 30"/>
                        <a:gd name="T15" fmla="*/ 22 h 23"/>
                        <a:gd name="T16" fmla="*/ 1 w 30"/>
                        <a:gd name="T17" fmla="*/ 21 h 23"/>
                        <a:gd name="T18" fmla="*/ 0 w 30"/>
                        <a:gd name="T19" fmla="*/ 5 h 23"/>
                        <a:gd name="T20" fmla="*/ 1 w 30"/>
                        <a:gd name="T21" fmla="*/ 3 h 23"/>
                        <a:gd name="T22" fmla="*/ 4 w 30"/>
                        <a:gd name="T23" fmla="*/ 2 h 23"/>
                        <a:gd name="T24" fmla="*/ 4 w 30"/>
                        <a:gd name="T25" fmla="*/ 1 h 23"/>
                        <a:gd name="T26" fmla="*/ 7 w 30"/>
                        <a:gd name="T27" fmla="*/ 1 h 23"/>
                        <a:gd name="T28" fmla="*/ 11 w 30"/>
                        <a:gd name="T29" fmla="*/ 1 h 23"/>
                        <a:gd name="T30" fmla="*/ 14 w 30"/>
                        <a:gd name="T31" fmla="*/ 2 h 23"/>
                        <a:gd name="T32" fmla="*/ 24 w 30"/>
                        <a:gd name="T33" fmla="*/ 0 h 23"/>
                        <a:gd name="T34" fmla="*/ 28 w 30"/>
                        <a:gd name="T35" fmla="*/ 1 h 23"/>
                        <a:gd name="T36" fmla="*/ 29 w 30"/>
                        <a:gd name="T37" fmla="*/ 1 h 23"/>
                        <a:gd name="T38" fmla="*/ 29 w 30"/>
                        <a:gd name="T39" fmla="*/ 2 h 23"/>
                        <a:gd name="T40" fmla="*/ 29 w 30"/>
                        <a:gd name="T41" fmla="*/ 3 h 23"/>
                        <a:gd name="T42" fmla="*/ 30 w 30"/>
                        <a:gd name="T43"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23">
                          <a:moveTo>
                            <a:pt x="30" y="3"/>
                          </a:moveTo>
                          <a:lnTo>
                            <a:pt x="30" y="10"/>
                          </a:lnTo>
                          <a:lnTo>
                            <a:pt x="25" y="17"/>
                          </a:lnTo>
                          <a:lnTo>
                            <a:pt x="18" y="21"/>
                          </a:lnTo>
                          <a:lnTo>
                            <a:pt x="11" y="23"/>
                          </a:lnTo>
                          <a:lnTo>
                            <a:pt x="10" y="23"/>
                          </a:lnTo>
                          <a:lnTo>
                            <a:pt x="4" y="23"/>
                          </a:lnTo>
                          <a:lnTo>
                            <a:pt x="2" y="22"/>
                          </a:lnTo>
                          <a:lnTo>
                            <a:pt x="1" y="21"/>
                          </a:lnTo>
                          <a:lnTo>
                            <a:pt x="0" y="5"/>
                          </a:lnTo>
                          <a:lnTo>
                            <a:pt x="1" y="3"/>
                          </a:lnTo>
                          <a:lnTo>
                            <a:pt x="4" y="2"/>
                          </a:lnTo>
                          <a:lnTo>
                            <a:pt x="4" y="1"/>
                          </a:lnTo>
                          <a:lnTo>
                            <a:pt x="7" y="1"/>
                          </a:lnTo>
                          <a:lnTo>
                            <a:pt x="11" y="1"/>
                          </a:lnTo>
                          <a:lnTo>
                            <a:pt x="14" y="2"/>
                          </a:lnTo>
                          <a:lnTo>
                            <a:pt x="24" y="0"/>
                          </a:lnTo>
                          <a:lnTo>
                            <a:pt x="28" y="1"/>
                          </a:lnTo>
                          <a:lnTo>
                            <a:pt x="29" y="1"/>
                          </a:lnTo>
                          <a:lnTo>
                            <a:pt x="29" y="2"/>
                          </a:lnTo>
                          <a:lnTo>
                            <a:pt x="29" y="3"/>
                          </a:lnTo>
                          <a:lnTo>
                            <a:pt x="30" y="3"/>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61" name="Freeform 1189">
                      <a:extLst>
                        <a:ext uri="{FF2B5EF4-FFF2-40B4-BE49-F238E27FC236}">
                          <a16:creationId xmlns:a16="http://schemas.microsoft.com/office/drawing/2014/main" xmlns="" id="{E02C14C9-2CBB-764C-AD16-C6CD115838F3}"/>
                        </a:ext>
                      </a:extLst>
                    </p:cNvPr>
                    <p:cNvSpPr/>
                    <p:nvPr/>
                  </p:nvSpPr>
                  <p:spPr>
                    <a:xfrm>
                      <a:off x="3113088" y="4637088"/>
                      <a:ext cx="47625" cy="36513"/>
                    </a:xfrm>
                    <a:custGeom>
                      <a:avLst/>
                      <a:gdLst>
                        <a:gd name="T0" fmla="*/ 30 w 30"/>
                        <a:gd name="T1" fmla="*/ 3 h 23"/>
                        <a:gd name="T2" fmla="*/ 30 w 30"/>
                        <a:gd name="T3" fmla="*/ 10 h 23"/>
                        <a:gd name="T4" fmla="*/ 25 w 30"/>
                        <a:gd name="T5" fmla="*/ 17 h 23"/>
                        <a:gd name="T6" fmla="*/ 18 w 30"/>
                        <a:gd name="T7" fmla="*/ 21 h 23"/>
                        <a:gd name="T8" fmla="*/ 11 w 30"/>
                        <a:gd name="T9" fmla="*/ 23 h 23"/>
                        <a:gd name="T10" fmla="*/ 10 w 30"/>
                        <a:gd name="T11" fmla="*/ 23 h 23"/>
                        <a:gd name="T12" fmla="*/ 4 w 30"/>
                        <a:gd name="T13" fmla="*/ 23 h 23"/>
                        <a:gd name="T14" fmla="*/ 2 w 30"/>
                        <a:gd name="T15" fmla="*/ 22 h 23"/>
                        <a:gd name="T16" fmla="*/ 1 w 30"/>
                        <a:gd name="T17" fmla="*/ 21 h 23"/>
                        <a:gd name="T18" fmla="*/ 0 w 30"/>
                        <a:gd name="T19" fmla="*/ 5 h 23"/>
                        <a:gd name="T20" fmla="*/ 1 w 30"/>
                        <a:gd name="T21" fmla="*/ 3 h 23"/>
                        <a:gd name="T22" fmla="*/ 4 w 30"/>
                        <a:gd name="T23" fmla="*/ 2 h 23"/>
                        <a:gd name="T24" fmla="*/ 4 w 30"/>
                        <a:gd name="T25" fmla="*/ 1 h 23"/>
                        <a:gd name="T26" fmla="*/ 7 w 30"/>
                        <a:gd name="T27" fmla="*/ 1 h 23"/>
                        <a:gd name="T28" fmla="*/ 11 w 30"/>
                        <a:gd name="T29" fmla="*/ 1 h 23"/>
                        <a:gd name="T30" fmla="*/ 14 w 30"/>
                        <a:gd name="T31" fmla="*/ 2 h 23"/>
                        <a:gd name="T32" fmla="*/ 24 w 30"/>
                        <a:gd name="T33" fmla="*/ 0 h 23"/>
                        <a:gd name="T34" fmla="*/ 28 w 30"/>
                        <a:gd name="T35" fmla="*/ 1 h 23"/>
                        <a:gd name="T36" fmla="*/ 29 w 30"/>
                        <a:gd name="T37" fmla="*/ 1 h 23"/>
                        <a:gd name="T38" fmla="*/ 29 w 30"/>
                        <a:gd name="T39" fmla="*/ 2 h 23"/>
                        <a:gd name="T40" fmla="*/ 29 w 30"/>
                        <a:gd name="T41" fmla="*/ 3 h 23"/>
                        <a:gd name="T42" fmla="*/ 30 w 30"/>
                        <a:gd name="T43"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23">
                          <a:moveTo>
                            <a:pt x="30" y="3"/>
                          </a:moveTo>
                          <a:lnTo>
                            <a:pt x="30" y="10"/>
                          </a:lnTo>
                          <a:lnTo>
                            <a:pt x="25" y="17"/>
                          </a:lnTo>
                          <a:lnTo>
                            <a:pt x="18" y="21"/>
                          </a:lnTo>
                          <a:lnTo>
                            <a:pt x="11" y="23"/>
                          </a:lnTo>
                          <a:lnTo>
                            <a:pt x="10" y="23"/>
                          </a:lnTo>
                          <a:lnTo>
                            <a:pt x="4" y="23"/>
                          </a:lnTo>
                          <a:lnTo>
                            <a:pt x="2" y="22"/>
                          </a:lnTo>
                          <a:lnTo>
                            <a:pt x="1" y="21"/>
                          </a:lnTo>
                          <a:lnTo>
                            <a:pt x="0" y="5"/>
                          </a:lnTo>
                          <a:lnTo>
                            <a:pt x="1" y="3"/>
                          </a:lnTo>
                          <a:lnTo>
                            <a:pt x="4" y="2"/>
                          </a:lnTo>
                          <a:lnTo>
                            <a:pt x="4" y="1"/>
                          </a:lnTo>
                          <a:lnTo>
                            <a:pt x="7" y="1"/>
                          </a:lnTo>
                          <a:lnTo>
                            <a:pt x="11" y="1"/>
                          </a:lnTo>
                          <a:lnTo>
                            <a:pt x="14" y="2"/>
                          </a:lnTo>
                          <a:lnTo>
                            <a:pt x="24" y="0"/>
                          </a:lnTo>
                          <a:lnTo>
                            <a:pt x="28" y="1"/>
                          </a:lnTo>
                          <a:lnTo>
                            <a:pt x="29" y="1"/>
                          </a:lnTo>
                          <a:lnTo>
                            <a:pt x="29" y="2"/>
                          </a:lnTo>
                          <a:lnTo>
                            <a:pt x="29" y="3"/>
                          </a:lnTo>
                          <a:lnTo>
                            <a:pt x="30" y="3"/>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62" name="Freeform 1190">
                      <a:extLst>
                        <a:ext uri="{FF2B5EF4-FFF2-40B4-BE49-F238E27FC236}">
                          <a16:creationId xmlns:a16="http://schemas.microsoft.com/office/drawing/2014/main" xmlns="" id="{DE46C6FC-5907-4F44-A7F7-39A0C1C00879}"/>
                        </a:ext>
                      </a:extLst>
                    </p:cNvPr>
                    <p:cNvSpPr/>
                    <p:nvPr/>
                  </p:nvSpPr>
                  <p:spPr>
                    <a:xfrm>
                      <a:off x="3117850" y="4622801"/>
                      <a:ext cx="12700" cy="11113"/>
                    </a:xfrm>
                    <a:custGeom>
                      <a:avLst/>
                      <a:gdLst>
                        <a:gd name="T0" fmla="*/ 2 w 8"/>
                        <a:gd name="T1" fmla="*/ 0 h 7"/>
                        <a:gd name="T2" fmla="*/ 0 w 8"/>
                        <a:gd name="T3" fmla="*/ 2 h 7"/>
                        <a:gd name="T4" fmla="*/ 0 w 8"/>
                        <a:gd name="T5" fmla="*/ 4 h 7"/>
                        <a:gd name="T6" fmla="*/ 2 w 8"/>
                        <a:gd name="T7" fmla="*/ 6 h 7"/>
                        <a:gd name="T8" fmla="*/ 6 w 8"/>
                        <a:gd name="T9" fmla="*/ 7 h 7"/>
                        <a:gd name="T10" fmla="*/ 8 w 8"/>
                        <a:gd name="T11" fmla="*/ 7 h 7"/>
                        <a:gd name="T12" fmla="*/ 8 w 8"/>
                        <a:gd name="T13" fmla="*/ 5 h 7"/>
                        <a:gd name="T14" fmla="*/ 7 w 8"/>
                        <a:gd name="T15" fmla="*/ 3 h 7"/>
                        <a:gd name="T16" fmla="*/ 5 w 8"/>
                        <a:gd name="T17" fmla="*/ 3 h 7"/>
                        <a:gd name="T18" fmla="*/ 3 w 8"/>
                        <a:gd name="T19" fmla="*/ 2 h 7"/>
                        <a:gd name="T20" fmla="*/ 2 w 8"/>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7">
                          <a:moveTo>
                            <a:pt x="2" y="0"/>
                          </a:moveTo>
                          <a:lnTo>
                            <a:pt x="0" y="2"/>
                          </a:lnTo>
                          <a:lnTo>
                            <a:pt x="0" y="4"/>
                          </a:lnTo>
                          <a:lnTo>
                            <a:pt x="2" y="6"/>
                          </a:lnTo>
                          <a:lnTo>
                            <a:pt x="6" y="7"/>
                          </a:lnTo>
                          <a:lnTo>
                            <a:pt x="8" y="7"/>
                          </a:lnTo>
                          <a:lnTo>
                            <a:pt x="8" y="5"/>
                          </a:lnTo>
                          <a:lnTo>
                            <a:pt x="7" y="3"/>
                          </a:lnTo>
                          <a:lnTo>
                            <a:pt x="5" y="3"/>
                          </a:lnTo>
                          <a:lnTo>
                            <a:pt x="3" y="2"/>
                          </a:lnTo>
                          <a:lnTo>
                            <a:pt x="2"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63" name="Freeform 1191">
                      <a:extLst>
                        <a:ext uri="{FF2B5EF4-FFF2-40B4-BE49-F238E27FC236}">
                          <a16:creationId xmlns:a16="http://schemas.microsoft.com/office/drawing/2014/main" xmlns="" id="{6A06C46E-DFFA-2C4C-94A0-2C57C9A23C92}"/>
                        </a:ext>
                      </a:extLst>
                    </p:cNvPr>
                    <p:cNvSpPr/>
                    <p:nvPr/>
                  </p:nvSpPr>
                  <p:spPr>
                    <a:xfrm>
                      <a:off x="3117850" y="4622801"/>
                      <a:ext cx="12700" cy="11113"/>
                    </a:xfrm>
                    <a:custGeom>
                      <a:avLst/>
                      <a:gdLst>
                        <a:gd name="T0" fmla="*/ 2 w 8"/>
                        <a:gd name="T1" fmla="*/ 0 h 7"/>
                        <a:gd name="T2" fmla="*/ 0 w 8"/>
                        <a:gd name="T3" fmla="*/ 2 h 7"/>
                        <a:gd name="T4" fmla="*/ 0 w 8"/>
                        <a:gd name="T5" fmla="*/ 4 h 7"/>
                        <a:gd name="T6" fmla="*/ 2 w 8"/>
                        <a:gd name="T7" fmla="*/ 6 h 7"/>
                        <a:gd name="T8" fmla="*/ 6 w 8"/>
                        <a:gd name="T9" fmla="*/ 7 h 7"/>
                        <a:gd name="T10" fmla="*/ 8 w 8"/>
                        <a:gd name="T11" fmla="*/ 7 h 7"/>
                        <a:gd name="T12" fmla="*/ 8 w 8"/>
                        <a:gd name="T13" fmla="*/ 5 h 7"/>
                        <a:gd name="T14" fmla="*/ 7 w 8"/>
                        <a:gd name="T15" fmla="*/ 3 h 7"/>
                        <a:gd name="T16" fmla="*/ 5 w 8"/>
                        <a:gd name="T17" fmla="*/ 3 h 7"/>
                        <a:gd name="T18" fmla="*/ 3 w 8"/>
                        <a:gd name="T19" fmla="*/ 2 h 7"/>
                        <a:gd name="T20" fmla="*/ 2 w 8"/>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7">
                          <a:moveTo>
                            <a:pt x="2" y="0"/>
                          </a:moveTo>
                          <a:lnTo>
                            <a:pt x="0" y="2"/>
                          </a:lnTo>
                          <a:lnTo>
                            <a:pt x="0" y="4"/>
                          </a:lnTo>
                          <a:lnTo>
                            <a:pt x="2" y="6"/>
                          </a:lnTo>
                          <a:lnTo>
                            <a:pt x="6" y="7"/>
                          </a:lnTo>
                          <a:lnTo>
                            <a:pt x="8" y="7"/>
                          </a:lnTo>
                          <a:lnTo>
                            <a:pt x="8" y="5"/>
                          </a:lnTo>
                          <a:lnTo>
                            <a:pt x="7" y="3"/>
                          </a:lnTo>
                          <a:lnTo>
                            <a:pt x="5" y="3"/>
                          </a:lnTo>
                          <a:lnTo>
                            <a:pt x="3" y="2"/>
                          </a:lnTo>
                          <a:lnTo>
                            <a:pt x="2" y="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64" name="Freeform 1192">
                      <a:extLst>
                        <a:ext uri="{FF2B5EF4-FFF2-40B4-BE49-F238E27FC236}">
                          <a16:creationId xmlns:a16="http://schemas.microsoft.com/office/drawing/2014/main" xmlns="" id="{9274A150-10CB-374D-AADE-341CB1E7687F}"/>
                        </a:ext>
                      </a:extLst>
                    </p:cNvPr>
                    <p:cNvSpPr/>
                    <p:nvPr/>
                  </p:nvSpPr>
                  <p:spPr>
                    <a:xfrm>
                      <a:off x="3132138" y="4632326"/>
                      <a:ext cx="7938" cy="4763"/>
                    </a:xfrm>
                    <a:custGeom>
                      <a:avLst/>
                      <a:gdLst>
                        <a:gd name="T0" fmla="*/ 4 w 5"/>
                        <a:gd name="T1" fmla="*/ 3 h 3"/>
                        <a:gd name="T2" fmla="*/ 3 w 5"/>
                        <a:gd name="T3" fmla="*/ 3 h 3"/>
                        <a:gd name="T4" fmla="*/ 0 w 5"/>
                        <a:gd name="T5" fmla="*/ 3 h 3"/>
                        <a:gd name="T6" fmla="*/ 0 w 5"/>
                        <a:gd name="T7" fmla="*/ 3 h 3"/>
                        <a:gd name="T8" fmla="*/ 0 w 5"/>
                        <a:gd name="T9" fmla="*/ 2 h 3"/>
                        <a:gd name="T10" fmla="*/ 0 w 5"/>
                        <a:gd name="T11" fmla="*/ 2 h 3"/>
                        <a:gd name="T12" fmla="*/ 1 w 5"/>
                        <a:gd name="T13" fmla="*/ 2 h 3"/>
                        <a:gd name="T14" fmla="*/ 2 w 5"/>
                        <a:gd name="T15" fmla="*/ 1 h 3"/>
                        <a:gd name="T16" fmla="*/ 3 w 5"/>
                        <a:gd name="T17" fmla="*/ 0 h 3"/>
                        <a:gd name="T18" fmla="*/ 4 w 5"/>
                        <a:gd name="T19" fmla="*/ 0 h 3"/>
                        <a:gd name="T20" fmla="*/ 5 w 5"/>
                        <a:gd name="T21" fmla="*/ 1 h 3"/>
                        <a:gd name="T22" fmla="*/ 5 w 5"/>
                        <a:gd name="T23" fmla="*/ 2 h 3"/>
                        <a:gd name="T24" fmla="*/ 4 w 5"/>
                        <a:gd name="T25"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3">
                          <a:moveTo>
                            <a:pt x="4" y="3"/>
                          </a:moveTo>
                          <a:lnTo>
                            <a:pt x="3" y="3"/>
                          </a:lnTo>
                          <a:lnTo>
                            <a:pt x="0" y="3"/>
                          </a:lnTo>
                          <a:lnTo>
                            <a:pt x="0" y="3"/>
                          </a:lnTo>
                          <a:lnTo>
                            <a:pt x="0" y="2"/>
                          </a:lnTo>
                          <a:lnTo>
                            <a:pt x="0" y="2"/>
                          </a:lnTo>
                          <a:lnTo>
                            <a:pt x="1" y="2"/>
                          </a:lnTo>
                          <a:lnTo>
                            <a:pt x="2" y="1"/>
                          </a:lnTo>
                          <a:lnTo>
                            <a:pt x="3" y="0"/>
                          </a:lnTo>
                          <a:lnTo>
                            <a:pt x="4" y="0"/>
                          </a:lnTo>
                          <a:lnTo>
                            <a:pt x="5" y="1"/>
                          </a:lnTo>
                          <a:lnTo>
                            <a:pt x="5" y="2"/>
                          </a:lnTo>
                          <a:lnTo>
                            <a:pt x="4" y="3"/>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65" name="Freeform 1193">
                      <a:extLst>
                        <a:ext uri="{FF2B5EF4-FFF2-40B4-BE49-F238E27FC236}">
                          <a16:creationId xmlns:a16="http://schemas.microsoft.com/office/drawing/2014/main" xmlns="" id="{DFDAB0FE-D191-1041-8639-6FED40401F00}"/>
                        </a:ext>
                      </a:extLst>
                    </p:cNvPr>
                    <p:cNvSpPr/>
                    <p:nvPr/>
                  </p:nvSpPr>
                  <p:spPr>
                    <a:xfrm>
                      <a:off x="3132138" y="4632326"/>
                      <a:ext cx="7938" cy="4763"/>
                    </a:xfrm>
                    <a:custGeom>
                      <a:avLst/>
                      <a:gdLst>
                        <a:gd name="T0" fmla="*/ 4 w 5"/>
                        <a:gd name="T1" fmla="*/ 3 h 3"/>
                        <a:gd name="T2" fmla="*/ 3 w 5"/>
                        <a:gd name="T3" fmla="*/ 3 h 3"/>
                        <a:gd name="T4" fmla="*/ 0 w 5"/>
                        <a:gd name="T5" fmla="*/ 3 h 3"/>
                        <a:gd name="T6" fmla="*/ 0 w 5"/>
                        <a:gd name="T7" fmla="*/ 3 h 3"/>
                        <a:gd name="T8" fmla="*/ 0 w 5"/>
                        <a:gd name="T9" fmla="*/ 2 h 3"/>
                        <a:gd name="T10" fmla="*/ 0 w 5"/>
                        <a:gd name="T11" fmla="*/ 2 h 3"/>
                        <a:gd name="T12" fmla="*/ 1 w 5"/>
                        <a:gd name="T13" fmla="*/ 2 h 3"/>
                        <a:gd name="T14" fmla="*/ 2 w 5"/>
                        <a:gd name="T15" fmla="*/ 1 h 3"/>
                        <a:gd name="T16" fmla="*/ 3 w 5"/>
                        <a:gd name="T17" fmla="*/ 0 h 3"/>
                        <a:gd name="T18" fmla="*/ 4 w 5"/>
                        <a:gd name="T19" fmla="*/ 0 h 3"/>
                        <a:gd name="T20" fmla="*/ 5 w 5"/>
                        <a:gd name="T21" fmla="*/ 1 h 3"/>
                        <a:gd name="T22" fmla="*/ 5 w 5"/>
                        <a:gd name="T23" fmla="*/ 2 h 3"/>
                        <a:gd name="T24" fmla="*/ 4 w 5"/>
                        <a:gd name="T25"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3">
                          <a:moveTo>
                            <a:pt x="4" y="3"/>
                          </a:moveTo>
                          <a:lnTo>
                            <a:pt x="3" y="3"/>
                          </a:lnTo>
                          <a:lnTo>
                            <a:pt x="0" y="3"/>
                          </a:lnTo>
                          <a:lnTo>
                            <a:pt x="0" y="3"/>
                          </a:lnTo>
                          <a:lnTo>
                            <a:pt x="0" y="2"/>
                          </a:lnTo>
                          <a:lnTo>
                            <a:pt x="0" y="2"/>
                          </a:lnTo>
                          <a:lnTo>
                            <a:pt x="1" y="2"/>
                          </a:lnTo>
                          <a:lnTo>
                            <a:pt x="2" y="1"/>
                          </a:lnTo>
                          <a:lnTo>
                            <a:pt x="3" y="0"/>
                          </a:lnTo>
                          <a:lnTo>
                            <a:pt x="4" y="0"/>
                          </a:lnTo>
                          <a:lnTo>
                            <a:pt x="5" y="1"/>
                          </a:lnTo>
                          <a:lnTo>
                            <a:pt x="5" y="2"/>
                          </a:lnTo>
                          <a:lnTo>
                            <a:pt x="4" y="3"/>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66" name="Freeform 1194">
                      <a:extLst>
                        <a:ext uri="{FF2B5EF4-FFF2-40B4-BE49-F238E27FC236}">
                          <a16:creationId xmlns:a16="http://schemas.microsoft.com/office/drawing/2014/main" xmlns="" id="{8E4A2E36-F640-3145-AEA8-CD487DF9B50F}"/>
                        </a:ext>
                      </a:extLst>
                    </p:cNvPr>
                    <p:cNvSpPr/>
                    <p:nvPr/>
                  </p:nvSpPr>
                  <p:spPr>
                    <a:xfrm>
                      <a:off x="3100388" y="4633913"/>
                      <a:ext cx="12700" cy="15875"/>
                    </a:xfrm>
                    <a:custGeom>
                      <a:avLst/>
                      <a:gdLst>
                        <a:gd name="T0" fmla="*/ 8 w 8"/>
                        <a:gd name="T1" fmla="*/ 4 h 10"/>
                        <a:gd name="T2" fmla="*/ 8 w 8"/>
                        <a:gd name="T3" fmla="*/ 5 h 10"/>
                        <a:gd name="T4" fmla="*/ 6 w 8"/>
                        <a:gd name="T5" fmla="*/ 7 h 10"/>
                        <a:gd name="T6" fmla="*/ 6 w 8"/>
                        <a:gd name="T7" fmla="*/ 7 h 10"/>
                        <a:gd name="T8" fmla="*/ 3 w 8"/>
                        <a:gd name="T9" fmla="*/ 10 h 10"/>
                        <a:gd name="T10" fmla="*/ 1 w 8"/>
                        <a:gd name="T11" fmla="*/ 10 h 10"/>
                        <a:gd name="T12" fmla="*/ 1 w 8"/>
                        <a:gd name="T13" fmla="*/ 9 h 10"/>
                        <a:gd name="T14" fmla="*/ 0 w 8"/>
                        <a:gd name="T15" fmla="*/ 8 h 10"/>
                        <a:gd name="T16" fmla="*/ 0 w 8"/>
                        <a:gd name="T17" fmla="*/ 7 h 10"/>
                        <a:gd name="T18" fmla="*/ 0 w 8"/>
                        <a:gd name="T19" fmla="*/ 6 h 10"/>
                        <a:gd name="T20" fmla="*/ 2 w 8"/>
                        <a:gd name="T21" fmla="*/ 4 h 10"/>
                        <a:gd name="T22" fmla="*/ 2 w 8"/>
                        <a:gd name="T23" fmla="*/ 3 h 10"/>
                        <a:gd name="T24" fmla="*/ 3 w 8"/>
                        <a:gd name="T25" fmla="*/ 2 h 10"/>
                        <a:gd name="T26" fmla="*/ 4 w 8"/>
                        <a:gd name="T27" fmla="*/ 1 h 10"/>
                        <a:gd name="T28" fmla="*/ 6 w 8"/>
                        <a:gd name="T29" fmla="*/ 1 h 10"/>
                        <a:gd name="T30" fmla="*/ 6 w 8"/>
                        <a:gd name="T31" fmla="*/ 0 h 10"/>
                        <a:gd name="T32" fmla="*/ 8 w 8"/>
                        <a:gd name="T33" fmla="*/ 0 h 10"/>
                        <a:gd name="T34" fmla="*/ 8 w 8"/>
                        <a:gd name="T35" fmla="*/ 1 h 10"/>
                        <a:gd name="T36" fmla="*/ 6 w 8"/>
                        <a:gd name="T37" fmla="*/ 2 h 10"/>
                        <a:gd name="T38" fmla="*/ 5 w 8"/>
                        <a:gd name="T39" fmla="*/ 3 h 10"/>
                        <a:gd name="T40" fmla="*/ 5 w 8"/>
                        <a:gd name="T41" fmla="*/ 3 h 10"/>
                        <a:gd name="T42" fmla="*/ 8 w 8"/>
                        <a:gd name="T43" fmla="*/ 3 h 10"/>
                        <a:gd name="T44" fmla="*/ 8 w 8"/>
                        <a:gd name="T45" fmla="*/ 4 h 10"/>
                        <a:gd name="T46" fmla="*/ 8 w 8"/>
                        <a:gd name="T4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 h="10">
                          <a:moveTo>
                            <a:pt x="8" y="4"/>
                          </a:moveTo>
                          <a:lnTo>
                            <a:pt x="8" y="5"/>
                          </a:lnTo>
                          <a:lnTo>
                            <a:pt x="6" y="7"/>
                          </a:lnTo>
                          <a:lnTo>
                            <a:pt x="6" y="7"/>
                          </a:lnTo>
                          <a:lnTo>
                            <a:pt x="3" y="10"/>
                          </a:lnTo>
                          <a:lnTo>
                            <a:pt x="1" y="10"/>
                          </a:lnTo>
                          <a:lnTo>
                            <a:pt x="1" y="9"/>
                          </a:lnTo>
                          <a:lnTo>
                            <a:pt x="0" y="8"/>
                          </a:lnTo>
                          <a:lnTo>
                            <a:pt x="0" y="7"/>
                          </a:lnTo>
                          <a:lnTo>
                            <a:pt x="0" y="6"/>
                          </a:lnTo>
                          <a:lnTo>
                            <a:pt x="2" y="4"/>
                          </a:lnTo>
                          <a:lnTo>
                            <a:pt x="2" y="3"/>
                          </a:lnTo>
                          <a:lnTo>
                            <a:pt x="3" y="2"/>
                          </a:lnTo>
                          <a:lnTo>
                            <a:pt x="4" y="1"/>
                          </a:lnTo>
                          <a:lnTo>
                            <a:pt x="6" y="1"/>
                          </a:lnTo>
                          <a:lnTo>
                            <a:pt x="6" y="0"/>
                          </a:lnTo>
                          <a:lnTo>
                            <a:pt x="8" y="0"/>
                          </a:lnTo>
                          <a:lnTo>
                            <a:pt x="8" y="1"/>
                          </a:lnTo>
                          <a:lnTo>
                            <a:pt x="6" y="2"/>
                          </a:lnTo>
                          <a:lnTo>
                            <a:pt x="5" y="3"/>
                          </a:lnTo>
                          <a:lnTo>
                            <a:pt x="5" y="3"/>
                          </a:lnTo>
                          <a:lnTo>
                            <a:pt x="8" y="3"/>
                          </a:lnTo>
                          <a:lnTo>
                            <a:pt x="8" y="4"/>
                          </a:lnTo>
                          <a:lnTo>
                            <a:pt x="8" y="4"/>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67" name="Freeform 1195">
                      <a:extLst>
                        <a:ext uri="{FF2B5EF4-FFF2-40B4-BE49-F238E27FC236}">
                          <a16:creationId xmlns:a16="http://schemas.microsoft.com/office/drawing/2014/main" xmlns="" id="{D4F214AA-C074-CC41-A358-346607FD5765}"/>
                        </a:ext>
                      </a:extLst>
                    </p:cNvPr>
                    <p:cNvSpPr/>
                    <p:nvPr/>
                  </p:nvSpPr>
                  <p:spPr>
                    <a:xfrm>
                      <a:off x="3100388" y="4633913"/>
                      <a:ext cx="12700" cy="15875"/>
                    </a:xfrm>
                    <a:custGeom>
                      <a:avLst/>
                      <a:gdLst>
                        <a:gd name="T0" fmla="*/ 8 w 8"/>
                        <a:gd name="T1" fmla="*/ 4 h 10"/>
                        <a:gd name="T2" fmla="*/ 8 w 8"/>
                        <a:gd name="T3" fmla="*/ 5 h 10"/>
                        <a:gd name="T4" fmla="*/ 6 w 8"/>
                        <a:gd name="T5" fmla="*/ 7 h 10"/>
                        <a:gd name="T6" fmla="*/ 6 w 8"/>
                        <a:gd name="T7" fmla="*/ 7 h 10"/>
                        <a:gd name="T8" fmla="*/ 3 w 8"/>
                        <a:gd name="T9" fmla="*/ 10 h 10"/>
                        <a:gd name="T10" fmla="*/ 1 w 8"/>
                        <a:gd name="T11" fmla="*/ 10 h 10"/>
                        <a:gd name="T12" fmla="*/ 1 w 8"/>
                        <a:gd name="T13" fmla="*/ 9 h 10"/>
                        <a:gd name="T14" fmla="*/ 0 w 8"/>
                        <a:gd name="T15" fmla="*/ 8 h 10"/>
                        <a:gd name="T16" fmla="*/ 0 w 8"/>
                        <a:gd name="T17" fmla="*/ 7 h 10"/>
                        <a:gd name="T18" fmla="*/ 0 w 8"/>
                        <a:gd name="T19" fmla="*/ 6 h 10"/>
                        <a:gd name="T20" fmla="*/ 2 w 8"/>
                        <a:gd name="T21" fmla="*/ 4 h 10"/>
                        <a:gd name="T22" fmla="*/ 2 w 8"/>
                        <a:gd name="T23" fmla="*/ 3 h 10"/>
                        <a:gd name="T24" fmla="*/ 3 w 8"/>
                        <a:gd name="T25" fmla="*/ 2 h 10"/>
                        <a:gd name="T26" fmla="*/ 4 w 8"/>
                        <a:gd name="T27" fmla="*/ 1 h 10"/>
                        <a:gd name="T28" fmla="*/ 6 w 8"/>
                        <a:gd name="T29" fmla="*/ 1 h 10"/>
                        <a:gd name="T30" fmla="*/ 6 w 8"/>
                        <a:gd name="T31" fmla="*/ 0 h 10"/>
                        <a:gd name="T32" fmla="*/ 8 w 8"/>
                        <a:gd name="T33" fmla="*/ 0 h 10"/>
                        <a:gd name="T34" fmla="*/ 8 w 8"/>
                        <a:gd name="T35" fmla="*/ 1 h 10"/>
                        <a:gd name="T36" fmla="*/ 6 w 8"/>
                        <a:gd name="T37" fmla="*/ 2 h 10"/>
                        <a:gd name="T38" fmla="*/ 5 w 8"/>
                        <a:gd name="T39" fmla="*/ 3 h 10"/>
                        <a:gd name="T40" fmla="*/ 5 w 8"/>
                        <a:gd name="T41" fmla="*/ 3 h 10"/>
                        <a:gd name="T42" fmla="*/ 8 w 8"/>
                        <a:gd name="T43" fmla="*/ 3 h 10"/>
                        <a:gd name="T44" fmla="*/ 8 w 8"/>
                        <a:gd name="T45" fmla="*/ 4 h 10"/>
                        <a:gd name="T46" fmla="*/ 8 w 8"/>
                        <a:gd name="T4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 h="10">
                          <a:moveTo>
                            <a:pt x="8" y="4"/>
                          </a:moveTo>
                          <a:lnTo>
                            <a:pt x="8" y="5"/>
                          </a:lnTo>
                          <a:lnTo>
                            <a:pt x="6" y="7"/>
                          </a:lnTo>
                          <a:lnTo>
                            <a:pt x="6" y="7"/>
                          </a:lnTo>
                          <a:lnTo>
                            <a:pt x="3" y="10"/>
                          </a:lnTo>
                          <a:lnTo>
                            <a:pt x="1" y="10"/>
                          </a:lnTo>
                          <a:lnTo>
                            <a:pt x="1" y="9"/>
                          </a:lnTo>
                          <a:lnTo>
                            <a:pt x="0" y="8"/>
                          </a:lnTo>
                          <a:lnTo>
                            <a:pt x="0" y="7"/>
                          </a:lnTo>
                          <a:lnTo>
                            <a:pt x="0" y="6"/>
                          </a:lnTo>
                          <a:lnTo>
                            <a:pt x="2" y="4"/>
                          </a:lnTo>
                          <a:lnTo>
                            <a:pt x="2" y="3"/>
                          </a:lnTo>
                          <a:lnTo>
                            <a:pt x="3" y="2"/>
                          </a:lnTo>
                          <a:lnTo>
                            <a:pt x="4" y="1"/>
                          </a:lnTo>
                          <a:lnTo>
                            <a:pt x="6" y="1"/>
                          </a:lnTo>
                          <a:lnTo>
                            <a:pt x="6" y="0"/>
                          </a:lnTo>
                          <a:lnTo>
                            <a:pt x="8" y="0"/>
                          </a:lnTo>
                          <a:lnTo>
                            <a:pt x="8" y="1"/>
                          </a:lnTo>
                          <a:lnTo>
                            <a:pt x="6" y="2"/>
                          </a:lnTo>
                          <a:lnTo>
                            <a:pt x="5" y="3"/>
                          </a:lnTo>
                          <a:lnTo>
                            <a:pt x="5" y="3"/>
                          </a:lnTo>
                          <a:lnTo>
                            <a:pt x="8" y="3"/>
                          </a:lnTo>
                          <a:lnTo>
                            <a:pt x="8" y="4"/>
                          </a:lnTo>
                          <a:lnTo>
                            <a:pt x="8" y="4"/>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68" name="Freeform 1196">
                      <a:extLst>
                        <a:ext uri="{FF2B5EF4-FFF2-40B4-BE49-F238E27FC236}">
                          <a16:creationId xmlns:a16="http://schemas.microsoft.com/office/drawing/2014/main" xmlns="" id="{60B3C958-F7B1-AC4B-83EB-E7D008A380A8}"/>
                        </a:ext>
                      </a:extLst>
                    </p:cNvPr>
                    <p:cNvSpPr/>
                    <p:nvPr/>
                  </p:nvSpPr>
                  <p:spPr>
                    <a:xfrm>
                      <a:off x="3124200" y="4622801"/>
                      <a:ext cx="3175" cy="3175"/>
                    </a:xfrm>
                    <a:custGeom>
                      <a:avLst/>
                      <a:gdLst>
                        <a:gd name="T0" fmla="*/ 1 w 2"/>
                        <a:gd name="T1" fmla="*/ 0 h 2"/>
                        <a:gd name="T2" fmla="*/ 2 w 2"/>
                        <a:gd name="T3" fmla="*/ 1 h 2"/>
                        <a:gd name="T4" fmla="*/ 1 w 2"/>
                        <a:gd name="T5" fmla="*/ 2 h 2"/>
                        <a:gd name="T6" fmla="*/ 1 w 2"/>
                        <a:gd name="T7" fmla="*/ 2 h 2"/>
                        <a:gd name="T8" fmla="*/ 0 w 2"/>
                        <a:gd name="T9" fmla="*/ 2 h 2"/>
                        <a:gd name="T10" fmla="*/ 0 w 2"/>
                        <a:gd name="T11" fmla="*/ 1 h 2"/>
                        <a:gd name="T12" fmla="*/ 0 w 2"/>
                        <a:gd name="T13" fmla="*/ 0 h 2"/>
                        <a:gd name="T14" fmla="*/ 1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0"/>
                          </a:moveTo>
                          <a:lnTo>
                            <a:pt x="2" y="1"/>
                          </a:lnTo>
                          <a:lnTo>
                            <a:pt x="1" y="2"/>
                          </a:lnTo>
                          <a:lnTo>
                            <a:pt x="1" y="2"/>
                          </a:lnTo>
                          <a:lnTo>
                            <a:pt x="0" y="2"/>
                          </a:lnTo>
                          <a:lnTo>
                            <a:pt x="0" y="1"/>
                          </a:lnTo>
                          <a:lnTo>
                            <a:pt x="0" y="0"/>
                          </a:lnTo>
                          <a:lnTo>
                            <a:pt x="1"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69" name="Freeform 1197">
                      <a:extLst>
                        <a:ext uri="{FF2B5EF4-FFF2-40B4-BE49-F238E27FC236}">
                          <a16:creationId xmlns:a16="http://schemas.microsoft.com/office/drawing/2014/main" xmlns="" id="{837359EB-C22F-A340-8C7D-726F1E2CBEE7}"/>
                        </a:ext>
                      </a:extLst>
                    </p:cNvPr>
                    <p:cNvSpPr/>
                    <p:nvPr/>
                  </p:nvSpPr>
                  <p:spPr>
                    <a:xfrm>
                      <a:off x="3124200" y="4622801"/>
                      <a:ext cx="3175" cy="3175"/>
                    </a:xfrm>
                    <a:custGeom>
                      <a:avLst/>
                      <a:gdLst>
                        <a:gd name="T0" fmla="*/ 1 w 2"/>
                        <a:gd name="T1" fmla="*/ 0 h 2"/>
                        <a:gd name="T2" fmla="*/ 2 w 2"/>
                        <a:gd name="T3" fmla="*/ 1 h 2"/>
                        <a:gd name="T4" fmla="*/ 1 w 2"/>
                        <a:gd name="T5" fmla="*/ 2 h 2"/>
                        <a:gd name="T6" fmla="*/ 1 w 2"/>
                        <a:gd name="T7" fmla="*/ 2 h 2"/>
                        <a:gd name="T8" fmla="*/ 0 w 2"/>
                        <a:gd name="T9" fmla="*/ 2 h 2"/>
                        <a:gd name="T10" fmla="*/ 0 w 2"/>
                        <a:gd name="T11" fmla="*/ 1 h 2"/>
                        <a:gd name="T12" fmla="*/ 0 w 2"/>
                        <a:gd name="T13" fmla="*/ 0 h 2"/>
                        <a:gd name="T14" fmla="*/ 1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0"/>
                          </a:moveTo>
                          <a:lnTo>
                            <a:pt x="2" y="1"/>
                          </a:lnTo>
                          <a:lnTo>
                            <a:pt x="1" y="2"/>
                          </a:lnTo>
                          <a:lnTo>
                            <a:pt x="1" y="2"/>
                          </a:lnTo>
                          <a:lnTo>
                            <a:pt x="0" y="2"/>
                          </a:lnTo>
                          <a:lnTo>
                            <a:pt x="0" y="1"/>
                          </a:lnTo>
                          <a:lnTo>
                            <a:pt x="0" y="0"/>
                          </a:lnTo>
                          <a:lnTo>
                            <a:pt x="1" y="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70" name="Freeform 1198">
                      <a:extLst>
                        <a:ext uri="{FF2B5EF4-FFF2-40B4-BE49-F238E27FC236}">
                          <a16:creationId xmlns:a16="http://schemas.microsoft.com/office/drawing/2014/main" xmlns="" id="{D037EC83-4D8F-944D-9B29-B348D57EBD91}"/>
                        </a:ext>
                      </a:extLst>
                    </p:cNvPr>
                    <p:cNvSpPr/>
                    <p:nvPr/>
                  </p:nvSpPr>
                  <p:spPr>
                    <a:xfrm>
                      <a:off x="3116263" y="4632326"/>
                      <a:ext cx="3175" cy="3175"/>
                    </a:xfrm>
                    <a:custGeom>
                      <a:avLst/>
                      <a:gdLst>
                        <a:gd name="T0" fmla="*/ 2 w 2"/>
                        <a:gd name="T1" fmla="*/ 0 h 2"/>
                        <a:gd name="T2" fmla="*/ 2 w 2"/>
                        <a:gd name="T3" fmla="*/ 1 h 2"/>
                        <a:gd name="T4" fmla="*/ 2 w 2"/>
                        <a:gd name="T5" fmla="*/ 2 h 2"/>
                        <a:gd name="T6" fmla="*/ 1 w 2"/>
                        <a:gd name="T7" fmla="*/ 2 h 2"/>
                        <a:gd name="T8" fmla="*/ 0 w 2"/>
                        <a:gd name="T9" fmla="*/ 1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2" y="1"/>
                          </a:lnTo>
                          <a:lnTo>
                            <a:pt x="2" y="2"/>
                          </a:lnTo>
                          <a:lnTo>
                            <a:pt x="1" y="2"/>
                          </a:lnTo>
                          <a:lnTo>
                            <a:pt x="0" y="1"/>
                          </a:lnTo>
                          <a:lnTo>
                            <a:pt x="2"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71" name="Freeform 1199">
                      <a:extLst>
                        <a:ext uri="{FF2B5EF4-FFF2-40B4-BE49-F238E27FC236}">
                          <a16:creationId xmlns:a16="http://schemas.microsoft.com/office/drawing/2014/main" xmlns="" id="{CC7A774F-774D-B645-B547-9033F2D09218}"/>
                        </a:ext>
                      </a:extLst>
                    </p:cNvPr>
                    <p:cNvSpPr/>
                    <p:nvPr/>
                  </p:nvSpPr>
                  <p:spPr>
                    <a:xfrm>
                      <a:off x="3116263" y="4632326"/>
                      <a:ext cx="3175" cy="3175"/>
                    </a:xfrm>
                    <a:custGeom>
                      <a:avLst/>
                      <a:gdLst>
                        <a:gd name="T0" fmla="*/ 2 w 2"/>
                        <a:gd name="T1" fmla="*/ 0 h 2"/>
                        <a:gd name="T2" fmla="*/ 2 w 2"/>
                        <a:gd name="T3" fmla="*/ 1 h 2"/>
                        <a:gd name="T4" fmla="*/ 2 w 2"/>
                        <a:gd name="T5" fmla="*/ 2 h 2"/>
                        <a:gd name="T6" fmla="*/ 1 w 2"/>
                        <a:gd name="T7" fmla="*/ 2 h 2"/>
                        <a:gd name="T8" fmla="*/ 0 w 2"/>
                        <a:gd name="T9" fmla="*/ 1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2" y="1"/>
                          </a:lnTo>
                          <a:lnTo>
                            <a:pt x="2" y="2"/>
                          </a:lnTo>
                          <a:lnTo>
                            <a:pt x="1" y="2"/>
                          </a:lnTo>
                          <a:lnTo>
                            <a:pt x="0" y="1"/>
                          </a:lnTo>
                          <a:lnTo>
                            <a:pt x="2" y="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72" name="Freeform 1200">
                      <a:extLst>
                        <a:ext uri="{FF2B5EF4-FFF2-40B4-BE49-F238E27FC236}">
                          <a16:creationId xmlns:a16="http://schemas.microsoft.com/office/drawing/2014/main" xmlns="" id="{7DE98F9F-A7B0-3B4F-B4A8-6466337C4BE1}"/>
                        </a:ext>
                      </a:extLst>
                    </p:cNvPr>
                    <p:cNvSpPr>
                      <a:spLocks noEditPoints="1"/>
                    </p:cNvSpPr>
                    <p:nvPr/>
                  </p:nvSpPr>
                  <p:spPr>
                    <a:xfrm>
                      <a:off x="2587625" y="4516438"/>
                      <a:ext cx="879475" cy="922338"/>
                    </a:xfrm>
                    <a:custGeom>
                      <a:avLst/>
                      <a:gdLst>
                        <a:gd name="T0" fmla="*/ 200 w 554"/>
                        <a:gd name="T1" fmla="*/ 10 h 581"/>
                        <a:gd name="T2" fmla="*/ 199 w 554"/>
                        <a:gd name="T3" fmla="*/ 38 h 581"/>
                        <a:gd name="T4" fmla="*/ 217 w 554"/>
                        <a:gd name="T5" fmla="*/ 56 h 581"/>
                        <a:gd name="T6" fmla="*/ 239 w 554"/>
                        <a:gd name="T7" fmla="*/ 45 h 581"/>
                        <a:gd name="T8" fmla="*/ 258 w 554"/>
                        <a:gd name="T9" fmla="*/ 39 h 581"/>
                        <a:gd name="T10" fmla="*/ 288 w 554"/>
                        <a:gd name="T11" fmla="*/ 44 h 581"/>
                        <a:gd name="T12" fmla="*/ 320 w 554"/>
                        <a:gd name="T13" fmla="*/ 14 h 581"/>
                        <a:gd name="T14" fmla="*/ 339 w 554"/>
                        <a:gd name="T15" fmla="*/ 60 h 581"/>
                        <a:gd name="T16" fmla="*/ 324 w 554"/>
                        <a:gd name="T17" fmla="*/ 88 h 581"/>
                        <a:gd name="T18" fmla="*/ 327 w 554"/>
                        <a:gd name="T19" fmla="*/ 90 h 581"/>
                        <a:gd name="T20" fmla="*/ 324 w 554"/>
                        <a:gd name="T21" fmla="*/ 100 h 581"/>
                        <a:gd name="T22" fmla="*/ 321 w 554"/>
                        <a:gd name="T23" fmla="*/ 100 h 581"/>
                        <a:gd name="T24" fmla="*/ 345 w 554"/>
                        <a:gd name="T25" fmla="*/ 101 h 581"/>
                        <a:gd name="T26" fmla="*/ 351 w 554"/>
                        <a:gd name="T27" fmla="*/ 105 h 581"/>
                        <a:gd name="T28" fmla="*/ 378 w 554"/>
                        <a:gd name="T29" fmla="*/ 83 h 581"/>
                        <a:gd name="T30" fmla="*/ 408 w 554"/>
                        <a:gd name="T31" fmla="*/ 97 h 581"/>
                        <a:gd name="T32" fmla="*/ 417 w 554"/>
                        <a:gd name="T33" fmla="*/ 105 h 581"/>
                        <a:gd name="T34" fmla="*/ 431 w 554"/>
                        <a:gd name="T35" fmla="*/ 107 h 581"/>
                        <a:gd name="T36" fmla="*/ 528 w 554"/>
                        <a:gd name="T37" fmla="*/ 146 h 581"/>
                        <a:gd name="T38" fmla="*/ 500 w 554"/>
                        <a:gd name="T39" fmla="*/ 258 h 581"/>
                        <a:gd name="T40" fmla="*/ 462 w 554"/>
                        <a:gd name="T41" fmla="*/ 394 h 581"/>
                        <a:gd name="T42" fmla="*/ 426 w 554"/>
                        <a:gd name="T43" fmla="*/ 406 h 581"/>
                        <a:gd name="T44" fmla="*/ 416 w 554"/>
                        <a:gd name="T45" fmla="*/ 411 h 581"/>
                        <a:gd name="T46" fmla="*/ 393 w 554"/>
                        <a:gd name="T47" fmla="*/ 422 h 581"/>
                        <a:gd name="T48" fmla="*/ 358 w 554"/>
                        <a:gd name="T49" fmla="*/ 465 h 581"/>
                        <a:gd name="T50" fmla="*/ 354 w 554"/>
                        <a:gd name="T51" fmla="*/ 497 h 581"/>
                        <a:gd name="T52" fmla="*/ 289 w 554"/>
                        <a:gd name="T53" fmla="*/ 580 h 581"/>
                        <a:gd name="T54" fmla="*/ 287 w 554"/>
                        <a:gd name="T55" fmla="*/ 559 h 581"/>
                        <a:gd name="T56" fmla="*/ 267 w 554"/>
                        <a:gd name="T57" fmla="*/ 540 h 581"/>
                        <a:gd name="T58" fmla="*/ 240 w 554"/>
                        <a:gd name="T59" fmla="*/ 520 h 581"/>
                        <a:gd name="T60" fmla="*/ 249 w 554"/>
                        <a:gd name="T61" fmla="*/ 504 h 581"/>
                        <a:gd name="T62" fmla="*/ 282 w 554"/>
                        <a:gd name="T63" fmla="*/ 447 h 581"/>
                        <a:gd name="T64" fmla="*/ 260 w 554"/>
                        <a:gd name="T65" fmla="*/ 418 h 581"/>
                        <a:gd name="T66" fmla="*/ 226 w 554"/>
                        <a:gd name="T67" fmla="*/ 391 h 581"/>
                        <a:gd name="T68" fmla="*/ 227 w 554"/>
                        <a:gd name="T69" fmla="*/ 360 h 581"/>
                        <a:gd name="T70" fmla="*/ 220 w 554"/>
                        <a:gd name="T71" fmla="*/ 309 h 581"/>
                        <a:gd name="T72" fmla="*/ 190 w 554"/>
                        <a:gd name="T73" fmla="*/ 280 h 581"/>
                        <a:gd name="T74" fmla="*/ 149 w 554"/>
                        <a:gd name="T75" fmla="*/ 252 h 581"/>
                        <a:gd name="T76" fmla="*/ 119 w 554"/>
                        <a:gd name="T77" fmla="*/ 211 h 581"/>
                        <a:gd name="T78" fmla="*/ 53 w 554"/>
                        <a:gd name="T79" fmla="*/ 230 h 581"/>
                        <a:gd name="T80" fmla="*/ 24 w 554"/>
                        <a:gd name="T81" fmla="*/ 214 h 581"/>
                        <a:gd name="T82" fmla="*/ 10 w 554"/>
                        <a:gd name="T83" fmla="*/ 199 h 581"/>
                        <a:gd name="T84" fmla="*/ 11 w 554"/>
                        <a:gd name="T85" fmla="*/ 157 h 581"/>
                        <a:gd name="T86" fmla="*/ 63 w 554"/>
                        <a:gd name="T87" fmla="*/ 92 h 581"/>
                        <a:gd name="T88" fmla="*/ 66 w 554"/>
                        <a:gd name="T89" fmla="*/ 65 h 581"/>
                        <a:gd name="T90" fmla="*/ 57 w 554"/>
                        <a:gd name="T91" fmla="*/ 58 h 581"/>
                        <a:gd name="T92" fmla="*/ 83 w 554"/>
                        <a:gd name="T93" fmla="*/ 48 h 581"/>
                        <a:gd name="T94" fmla="*/ 106 w 554"/>
                        <a:gd name="T95" fmla="*/ 63 h 581"/>
                        <a:gd name="T96" fmla="*/ 136 w 554"/>
                        <a:gd name="T97" fmla="*/ 53 h 581"/>
                        <a:gd name="T98" fmla="*/ 149 w 554"/>
                        <a:gd name="T99" fmla="*/ 42 h 581"/>
                        <a:gd name="T100" fmla="*/ 129 w 554"/>
                        <a:gd name="T101" fmla="*/ 16 h 581"/>
                        <a:gd name="T102" fmla="*/ 173 w 554"/>
                        <a:gd name="T103" fmla="*/ 14 h 581"/>
                        <a:gd name="T104" fmla="*/ 321 w 554"/>
                        <a:gd name="T105" fmla="*/ 531 h 581"/>
                        <a:gd name="T106" fmla="*/ 310 w 554"/>
                        <a:gd name="T107" fmla="*/ 546 h 581"/>
                        <a:gd name="T108" fmla="*/ 324 w 554"/>
                        <a:gd name="T109" fmla="*/ 538 h 581"/>
                        <a:gd name="T110" fmla="*/ 333 w 554"/>
                        <a:gd name="T111" fmla="*/ 526 h 581"/>
                        <a:gd name="T112" fmla="*/ 323 w 554"/>
                        <a:gd name="T113" fmla="*/ 519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4" h="581">
                          <a:moveTo>
                            <a:pt x="188" y="0"/>
                          </a:moveTo>
                          <a:lnTo>
                            <a:pt x="191" y="1"/>
                          </a:lnTo>
                          <a:lnTo>
                            <a:pt x="194" y="0"/>
                          </a:lnTo>
                          <a:lnTo>
                            <a:pt x="197" y="0"/>
                          </a:lnTo>
                          <a:lnTo>
                            <a:pt x="198" y="2"/>
                          </a:lnTo>
                          <a:lnTo>
                            <a:pt x="198" y="4"/>
                          </a:lnTo>
                          <a:lnTo>
                            <a:pt x="197" y="9"/>
                          </a:lnTo>
                          <a:lnTo>
                            <a:pt x="199" y="9"/>
                          </a:lnTo>
                          <a:lnTo>
                            <a:pt x="200" y="10"/>
                          </a:lnTo>
                          <a:lnTo>
                            <a:pt x="202" y="11"/>
                          </a:lnTo>
                          <a:lnTo>
                            <a:pt x="202" y="14"/>
                          </a:lnTo>
                          <a:lnTo>
                            <a:pt x="204" y="16"/>
                          </a:lnTo>
                          <a:lnTo>
                            <a:pt x="204" y="18"/>
                          </a:lnTo>
                          <a:lnTo>
                            <a:pt x="204" y="19"/>
                          </a:lnTo>
                          <a:lnTo>
                            <a:pt x="201" y="22"/>
                          </a:lnTo>
                          <a:lnTo>
                            <a:pt x="201" y="25"/>
                          </a:lnTo>
                          <a:lnTo>
                            <a:pt x="199" y="30"/>
                          </a:lnTo>
                          <a:lnTo>
                            <a:pt x="199" y="38"/>
                          </a:lnTo>
                          <a:lnTo>
                            <a:pt x="199" y="39"/>
                          </a:lnTo>
                          <a:lnTo>
                            <a:pt x="202" y="42"/>
                          </a:lnTo>
                          <a:lnTo>
                            <a:pt x="202" y="47"/>
                          </a:lnTo>
                          <a:lnTo>
                            <a:pt x="202" y="48"/>
                          </a:lnTo>
                          <a:lnTo>
                            <a:pt x="204" y="49"/>
                          </a:lnTo>
                          <a:lnTo>
                            <a:pt x="205" y="50"/>
                          </a:lnTo>
                          <a:lnTo>
                            <a:pt x="207" y="52"/>
                          </a:lnTo>
                          <a:lnTo>
                            <a:pt x="214" y="56"/>
                          </a:lnTo>
                          <a:lnTo>
                            <a:pt x="217" y="56"/>
                          </a:lnTo>
                          <a:lnTo>
                            <a:pt x="218" y="55"/>
                          </a:lnTo>
                          <a:lnTo>
                            <a:pt x="220" y="53"/>
                          </a:lnTo>
                          <a:lnTo>
                            <a:pt x="222" y="52"/>
                          </a:lnTo>
                          <a:lnTo>
                            <a:pt x="225" y="52"/>
                          </a:lnTo>
                          <a:lnTo>
                            <a:pt x="229" y="50"/>
                          </a:lnTo>
                          <a:lnTo>
                            <a:pt x="232" y="50"/>
                          </a:lnTo>
                          <a:lnTo>
                            <a:pt x="235" y="47"/>
                          </a:lnTo>
                          <a:lnTo>
                            <a:pt x="237" y="46"/>
                          </a:lnTo>
                          <a:lnTo>
                            <a:pt x="239" y="45"/>
                          </a:lnTo>
                          <a:lnTo>
                            <a:pt x="240" y="46"/>
                          </a:lnTo>
                          <a:lnTo>
                            <a:pt x="240" y="46"/>
                          </a:lnTo>
                          <a:lnTo>
                            <a:pt x="241" y="47"/>
                          </a:lnTo>
                          <a:lnTo>
                            <a:pt x="248" y="46"/>
                          </a:lnTo>
                          <a:lnTo>
                            <a:pt x="251" y="47"/>
                          </a:lnTo>
                          <a:lnTo>
                            <a:pt x="255" y="47"/>
                          </a:lnTo>
                          <a:lnTo>
                            <a:pt x="256" y="46"/>
                          </a:lnTo>
                          <a:lnTo>
                            <a:pt x="256" y="40"/>
                          </a:lnTo>
                          <a:lnTo>
                            <a:pt x="258" y="39"/>
                          </a:lnTo>
                          <a:lnTo>
                            <a:pt x="260" y="39"/>
                          </a:lnTo>
                          <a:lnTo>
                            <a:pt x="262" y="40"/>
                          </a:lnTo>
                          <a:lnTo>
                            <a:pt x="263" y="40"/>
                          </a:lnTo>
                          <a:lnTo>
                            <a:pt x="269" y="38"/>
                          </a:lnTo>
                          <a:lnTo>
                            <a:pt x="277" y="41"/>
                          </a:lnTo>
                          <a:lnTo>
                            <a:pt x="279" y="44"/>
                          </a:lnTo>
                          <a:lnTo>
                            <a:pt x="282" y="46"/>
                          </a:lnTo>
                          <a:lnTo>
                            <a:pt x="284" y="46"/>
                          </a:lnTo>
                          <a:lnTo>
                            <a:pt x="288" y="44"/>
                          </a:lnTo>
                          <a:lnTo>
                            <a:pt x="291" y="44"/>
                          </a:lnTo>
                          <a:lnTo>
                            <a:pt x="293" y="44"/>
                          </a:lnTo>
                          <a:lnTo>
                            <a:pt x="295" y="44"/>
                          </a:lnTo>
                          <a:lnTo>
                            <a:pt x="297" y="44"/>
                          </a:lnTo>
                          <a:lnTo>
                            <a:pt x="304" y="37"/>
                          </a:lnTo>
                          <a:lnTo>
                            <a:pt x="306" y="31"/>
                          </a:lnTo>
                          <a:lnTo>
                            <a:pt x="317" y="16"/>
                          </a:lnTo>
                          <a:lnTo>
                            <a:pt x="319" y="16"/>
                          </a:lnTo>
                          <a:lnTo>
                            <a:pt x="320" y="14"/>
                          </a:lnTo>
                          <a:lnTo>
                            <a:pt x="320" y="14"/>
                          </a:lnTo>
                          <a:lnTo>
                            <a:pt x="321" y="14"/>
                          </a:lnTo>
                          <a:lnTo>
                            <a:pt x="325" y="21"/>
                          </a:lnTo>
                          <a:lnTo>
                            <a:pt x="334" y="48"/>
                          </a:lnTo>
                          <a:lnTo>
                            <a:pt x="338" y="50"/>
                          </a:lnTo>
                          <a:lnTo>
                            <a:pt x="340" y="50"/>
                          </a:lnTo>
                          <a:lnTo>
                            <a:pt x="341" y="51"/>
                          </a:lnTo>
                          <a:lnTo>
                            <a:pt x="341" y="52"/>
                          </a:lnTo>
                          <a:lnTo>
                            <a:pt x="339" y="60"/>
                          </a:lnTo>
                          <a:lnTo>
                            <a:pt x="337" y="62"/>
                          </a:lnTo>
                          <a:lnTo>
                            <a:pt x="336" y="62"/>
                          </a:lnTo>
                          <a:lnTo>
                            <a:pt x="320" y="79"/>
                          </a:lnTo>
                          <a:lnTo>
                            <a:pt x="320" y="82"/>
                          </a:lnTo>
                          <a:lnTo>
                            <a:pt x="321" y="85"/>
                          </a:lnTo>
                          <a:lnTo>
                            <a:pt x="321" y="89"/>
                          </a:lnTo>
                          <a:lnTo>
                            <a:pt x="321" y="90"/>
                          </a:lnTo>
                          <a:lnTo>
                            <a:pt x="324" y="90"/>
                          </a:lnTo>
                          <a:lnTo>
                            <a:pt x="324" y="88"/>
                          </a:lnTo>
                          <a:lnTo>
                            <a:pt x="326" y="86"/>
                          </a:lnTo>
                          <a:lnTo>
                            <a:pt x="327" y="86"/>
                          </a:lnTo>
                          <a:lnTo>
                            <a:pt x="328" y="85"/>
                          </a:lnTo>
                          <a:lnTo>
                            <a:pt x="329" y="85"/>
                          </a:lnTo>
                          <a:lnTo>
                            <a:pt x="329" y="87"/>
                          </a:lnTo>
                          <a:lnTo>
                            <a:pt x="328" y="88"/>
                          </a:lnTo>
                          <a:lnTo>
                            <a:pt x="326" y="88"/>
                          </a:lnTo>
                          <a:lnTo>
                            <a:pt x="326" y="89"/>
                          </a:lnTo>
                          <a:lnTo>
                            <a:pt x="327" y="90"/>
                          </a:lnTo>
                          <a:lnTo>
                            <a:pt x="328" y="91"/>
                          </a:lnTo>
                          <a:lnTo>
                            <a:pt x="329" y="91"/>
                          </a:lnTo>
                          <a:lnTo>
                            <a:pt x="330" y="91"/>
                          </a:lnTo>
                          <a:lnTo>
                            <a:pt x="331" y="92"/>
                          </a:lnTo>
                          <a:lnTo>
                            <a:pt x="331" y="98"/>
                          </a:lnTo>
                          <a:lnTo>
                            <a:pt x="330" y="98"/>
                          </a:lnTo>
                          <a:lnTo>
                            <a:pt x="330" y="99"/>
                          </a:lnTo>
                          <a:lnTo>
                            <a:pt x="327" y="100"/>
                          </a:lnTo>
                          <a:lnTo>
                            <a:pt x="324" y="100"/>
                          </a:lnTo>
                          <a:lnTo>
                            <a:pt x="322" y="99"/>
                          </a:lnTo>
                          <a:lnTo>
                            <a:pt x="320" y="99"/>
                          </a:lnTo>
                          <a:lnTo>
                            <a:pt x="318" y="100"/>
                          </a:lnTo>
                          <a:lnTo>
                            <a:pt x="318" y="101"/>
                          </a:lnTo>
                          <a:lnTo>
                            <a:pt x="318" y="103"/>
                          </a:lnTo>
                          <a:lnTo>
                            <a:pt x="319" y="103"/>
                          </a:lnTo>
                          <a:lnTo>
                            <a:pt x="320" y="103"/>
                          </a:lnTo>
                          <a:lnTo>
                            <a:pt x="320" y="101"/>
                          </a:lnTo>
                          <a:lnTo>
                            <a:pt x="321" y="100"/>
                          </a:lnTo>
                          <a:lnTo>
                            <a:pt x="322" y="100"/>
                          </a:lnTo>
                          <a:lnTo>
                            <a:pt x="325" y="101"/>
                          </a:lnTo>
                          <a:lnTo>
                            <a:pt x="326" y="101"/>
                          </a:lnTo>
                          <a:lnTo>
                            <a:pt x="330" y="100"/>
                          </a:lnTo>
                          <a:lnTo>
                            <a:pt x="332" y="100"/>
                          </a:lnTo>
                          <a:lnTo>
                            <a:pt x="332" y="101"/>
                          </a:lnTo>
                          <a:lnTo>
                            <a:pt x="334" y="101"/>
                          </a:lnTo>
                          <a:lnTo>
                            <a:pt x="335" y="100"/>
                          </a:lnTo>
                          <a:lnTo>
                            <a:pt x="345" y="101"/>
                          </a:lnTo>
                          <a:lnTo>
                            <a:pt x="347" y="100"/>
                          </a:lnTo>
                          <a:lnTo>
                            <a:pt x="349" y="100"/>
                          </a:lnTo>
                          <a:lnTo>
                            <a:pt x="349" y="100"/>
                          </a:lnTo>
                          <a:lnTo>
                            <a:pt x="349" y="104"/>
                          </a:lnTo>
                          <a:lnTo>
                            <a:pt x="349" y="109"/>
                          </a:lnTo>
                          <a:lnTo>
                            <a:pt x="349" y="109"/>
                          </a:lnTo>
                          <a:lnTo>
                            <a:pt x="350" y="108"/>
                          </a:lnTo>
                          <a:lnTo>
                            <a:pt x="351" y="106"/>
                          </a:lnTo>
                          <a:lnTo>
                            <a:pt x="351" y="105"/>
                          </a:lnTo>
                          <a:lnTo>
                            <a:pt x="352" y="105"/>
                          </a:lnTo>
                          <a:lnTo>
                            <a:pt x="355" y="97"/>
                          </a:lnTo>
                          <a:lnTo>
                            <a:pt x="356" y="96"/>
                          </a:lnTo>
                          <a:lnTo>
                            <a:pt x="362" y="95"/>
                          </a:lnTo>
                          <a:lnTo>
                            <a:pt x="364" y="89"/>
                          </a:lnTo>
                          <a:lnTo>
                            <a:pt x="366" y="88"/>
                          </a:lnTo>
                          <a:lnTo>
                            <a:pt x="368" y="84"/>
                          </a:lnTo>
                          <a:lnTo>
                            <a:pt x="370" y="83"/>
                          </a:lnTo>
                          <a:lnTo>
                            <a:pt x="378" y="83"/>
                          </a:lnTo>
                          <a:lnTo>
                            <a:pt x="389" y="88"/>
                          </a:lnTo>
                          <a:lnTo>
                            <a:pt x="394" y="88"/>
                          </a:lnTo>
                          <a:lnTo>
                            <a:pt x="395" y="90"/>
                          </a:lnTo>
                          <a:lnTo>
                            <a:pt x="398" y="90"/>
                          </a:lnTo>
                          <a:lnTo>
                            <a:pt x="401" y="91"/>
                          </a:lnTo>
                          <a:lnTo>
                            <a:pt x="404" y="92"/>
                          </a:lnTo>
                          <a:lnTo>
                            <a:pt x="406" y="94"/>
                          </a:lnTo>
                          <a:lnTo>
                            <a:pt x="406" y="98"/>
                          </a:lnTo>
                          <a:lnTo>
                            <a:pt x="408" y="97"/>
                          </a:lnTo>
                          <a:lnTo>
                            <a:pt x="409" y="96"/>
                          </a:lnTo>
                          <a:lnTo>
                            <a:pt x="411" y="95"/>
                          </a:lnTo>
                          <a:lnTo>
                            <a:pt x="412" y="95"/>
                          </a:lnTo>
                          <a:lnTo>
                            <a:pt x="417" y="100"/>
                          </a:lnTo>
                          <a:lnTo>
                            <a:pt x="417" y="103"/>
                          </a:lnTo>
                          <a:lnTo>
                            <a:pt x="416" y="104"/>
                          </a:lnTo>
                          <a:lnTo>
                            <a:pt x="416" y="105"/>
                          </a:lnTo>
                          <a:lnTo>
                            <a:pt x="416" y="105"/>
                          </a:lnTo>
                          <a:lnTo>
                            <a:pt x="417" y="105"/>
                          </a:lnTo>
                          <a:lnTo>
                            <a:pt x="418" y="104"/>
                          </a:lnTo>
                          <a:lnTo>
                            <a:pt x="420" y="105"/>
                          </a:lnTo>
                          <a:lnTo>
                            <a:pt x="421" y="106"/>
                          </a:lnTo>
                          <a:lnTo>
                            <a:pt x="421" y="107"/>
                          </a:lnTo>
                          <a:lnTo>
                            <a:pt x="419" y="109"/>
                          </a:lnTo>
                          <a:lnTo>
                            <a:pt x="418" y="111"/>
                          </a:lnTo>
                          <a:lnTo>
                            <a:pt x="418" y="112"/>
                          </a:lnTo>
                          <a:lnTo>
                            <a:pt x="421" y="112"/>
                          </a:lnTo>
                          <a:lnTo>
                            <a:pt x="431" y="107"/>
                          </a:lnTo>
                          <a:lnTo>
                            <a:pt x="432" y="109"/>
                          </a:lnTo>
                          <a:lnTo>
                            <a:pt x="433" y="109"/>
                          </a:lnTo>
                          <a:lnTo>
                            <a:pt x="436" y="109"/>
                          </a:lnTo>
                          <a:lnTo>
                            <a:pt x="457" y="115"/>
                          </a:lnTo>
                          <a:lnTo>
                            <a:pt x="483" y="115"/>
                          </a:lnTo>
                          <a:lnTo>
                            <a:pt x="523" y="145"/>
                          </a:lnTo>
                          <a:lnTo>
                            <a:pt x="525" y="145"/>
                          </a:lnTo>
                          <a:lnTo>
                            <a:pt x="527" y="145"/>
                          </a:lnTo>
                          <a:lnTo>
                            <a:pt x="528" y="146"/>
                          </a:lnTo>
                          <a:lnTo>
                            <a:pt x="544" y="147"/>
                          </a:lnTo>
                          <a:lnTo>
                            <a:pt x="546" y="148"/>
                          </a:lnTo>
                          <a:lnTo>
                            <a:pt x="551" y="155"/>
                          </a:lnTo>
                          <a:lnTo>
                            <a:pt x="554" y="169"/>
                          </a:lnTo>
                          <a:lnTo>
                            <a:pt x="551" y="199"/>
                          </a:lnTo>
                          <a:lnTo>
                            <a:pt x="551" y="199"/>
                          </a:lnTo>
                          <a:lnTo>
                            <a:pt x="503" y="259"/>
                          </a:lnTo>
                          <a:lnTo>
                            <a:pt x="502" y="259"/>
                          </a:lnTo>
                          <a:lnTo>
                            <a:pt x="500" y="258"/>
                          </a:lnTo>
                          <a:lnTo>
                            <a:pt x="499" y="258"/>
                          </a:lnTo>
                          <a:lnTo>
                            <a:pt x="497" y="261"/>
                          </a:lnTo>
                          <a:lnTo>
                            <a:pt x="496" y="262"/>
                          </a:lnTo>
                          <a:lnTo>
                            <a:pt x="491" y="329"/>
                          </a:lnTo>
                          <a:lnTo>
                            <a:pt x="486" y="335"/>
                          </a:lnTo>
                          <a:lnTo>
                            <a:pt x="484" y="354"/>
                          </a:lnTo>
                          <a:lnTo>
                            <a:pt x="467" y="381"/>
                          </a:lnTo>
                          <a:lnTo>
                            <a:pt x="464" y="392"/>
                          </a:lnTo>
                          <a:lnTo>
                            <a:pt x="462" y="394"/>
                          </a:lnTo>
                          <a:lnTo>
                            <a:pt x="453" y="400"/>
                          </a:lnTo>
                          <a:lnTo>
                            <a:pt x="451" y="405"/>
                          </a:lnTo>
                          <a:lnTo>
                            <a:pt x="438" y="406"/>
                          </a:lnTo>
                          <a:lnTo>
                            <a:pt x="437" y="406"/>
                          </a:lnTo>
                          <a:lnTo>
                            <a:pt x="434" y="406"/>
                          </a:lnTo>
                          <a:lnTo>
                            <a:pt x="430" y="407"/>
                          </a:lnTo>
                          <a:lnTo>
                            <a:pt x="428" y="407"/>
                          </a:lnTo>
                          <a:lnTo>
                            <a:pt x="427" y="406"/>
                          </a:lnTo>
                          <a:lnTo>
                            <a:pt x="426" y="406"/>
                          </a:lnTo>
                          <a:lnTo>
                            <a:pt x="420" y="408"/>
                          </a:lnTo>
                          <a:lnTo>
                            <a:pt x="418" y="408"/>
                          </a:lnTo>
                          <a:lnTo>
                            <a:pt x="417" y="407"/>
                          </a:lnTo>
                          <a:lnTo>
                            <a:pt x="417" y="407"/>
                          </a:lnTo>
                          <a:lnTo>
                            <a:pt x="417" y="407"/>
                          </a:lnTo>
                          <a:lnTo>
                            <a:pt x="415" y="409"/>
                          </a:lnTo>
                          <a:lnTo>
                            <a:pt x="415" y="410"/>
                          </a:lnTo>
                          <a:lnTo>
                            <a:pt x="416" y="410"/>
                          </a:lnTo>
                          <a:lnTo>
                            <a:pt x="416" y="411"/>
                          </a:lnTo>
                          <a:lnTo>
                            <a:pt x="415" y="412"/>
                          </a:lnTo>
                          <a:lnTo>
                            <a:pt x="413" y="412"/>
                          </a:lnTo>
                          <a:lnTo>
                            <a:pt x="409" y="413"/>
                          </a:lnTo>
                          <a:lnTo>
                            <a:pt x="406" y="416"/>
                          </a:lnTo>
                          <a:lnTo>
                            <a:pt x="406" y="416"/>
                          </a:lnTo>
                          <a:lnTo>
                            <a:pt x="403" y="419"/>
                          </a:lnTo>
                          <a:lnTo>
                            <a:pt x="395" y="420"/>
                          </a:lnTo>
                          <a:lnTo>
                            <a:pt x="394" y="422"/>
                          </a:lnTo>
                          <a:lnTo>
                            <a:pt x="393" y="422"/>
                          </a:lnTo>
                          <a:lnTo>
                            <a:pt x="390" y="422"/>
                          </a:lnTo>
                          <a:lnTo>
                            <a:pt x="372" y="437"/>
                          </a:lnTo>
                          <a:lnTo>
                            <a:pt x="371" y="437"/>
                          </a:lnTo>
                          <a:lnTo>
                            <a:pt x="359" y="452"/>
                          </a:lnTo>
                          <a:lnTo>
                            <a:pt x="358" y="456"/>
                          </a:lnTo>
                          <a:lnTo>
                            <a:pt x="358" y="457"/>
                          </a:lnTo>
                          <a:lnTo>
                            <a:pt x="357" y="459"/>
                          </a:lnTo>
                          <a:lnTo>
                            <a:pt x="358" y="461"/>
                          </a:lnTo>
                          <a:lnTo>
                            <a:pt x="358" y="465"/>
                          </a:lnTo>
                          <a:lnTo>
                            <a:pt x="359" y="466"/>
                          </a:lnTo>
                          <a:lnTo>
                            <a:pt x="359" y="470"/>
                          </a:lnTo>
                          <a:lnTo>
                            <a:pt x="361" y="474"/>
                          </a:lnTo>
                          <a:lnTo>
                            <a:pt x="361" y="475"/>
                          </a:lnTo>
                          <a:lnTo>
                            <a:pt x="360" y="475"/>
                          </a:lnTo>
                          <a:lnTo>
                            <a:pt x="359" y="476"/>
                          </a:lnTo>
                          <a:lnTo>
                            <a:pt x="358" y="492"/>
                          </a:lnTo>
                          <a:lnTo>
                            <a:pt x="355" y="493"/>
                          </a:lnTo>
                          <a:lnTo>
                            <a:pt x="354" y="497"/>
                          </a:lnTo>
                          <a:lnTo>
                            <a:pt x="350" y="499"/>
                          </a:lnTo>
                          <a:lnTo>
                            <a:pt x="322" y="546"/>
                          </a:lnTo>
                          <a:lnTo>
                            <a:pt x="306" y="557"/>
                          </a:lnTo>
                          <a:lnTo>
                            <a:pt x="303" y="566"/>
                          </a:lnTo>
                          <a:lnTo>
                            <a:pt x="298" y="575"/>
                          </a:lnTo>
                          <a:lnTo>
                            <a:pt x="291" y="579"/>
                          </a:lnTo>
                          <a:lnTo>
                            <a:pt x="290" y="580"/>
                          </a:lnTo>
                          <a:lnTo>
                            <a:pt x="290" y="581"/>
                          </a:lnTo>
                          <a:lnTo>
                            <a:pt x="289" y="580"/>
                          </a:lnTo>
                          <a:lnTo>
                            <a:pt x="289" y="580"/>
                          </a:lnTo>
                          <a:lnTo>
                            <a:pt x="290" y="572"/>
                          </a:lnTo>
                          <a:lnTo>
                            <a:pt x="291" y="568"/>
                          </a:lnTo>
                          <a:lnTo>
                            <a:pt x="292" y="568"/>
                          </a:lnTo>
                          <a:lnTo>
                            <a:pt x="293" y="566"/>
                          </a:lnTo>
                          <a:lnTo>
                            <a:pt x="294" y="565"/>
                          </a:lnTo>
                          <a:lnTo>
                            <a:pt x="294" y="565"/>
                          </a:lnTo>
                          <a:lnTo>
                            <a:pt x="293" y="563"/>
                          </a:lnTo>
                          <a:lnTo>
                            <a:pt x="287" y="559"/>
                          </a:lnTo>
                          <a:lnTo>
                            <a:pt x="286" y="553"/>
                          </a:lnTo>
                          <a:lnTo>
                            <a:pt x="285" y="551"/>
                          </a:lnTo>
                          <a:lnTo>
                            <a:pt x="278" y="548"/>
                          </a:lnTo>
                          <a:lnTo>
                            <a:pt x="276" y="547"/>
                          </a:lnTo>
                          <a:lnTo>
                            <a:pt x="274" y="543"/>
                          </a:lnTo>
                          <a:lnTo>
                            <a:pt x="274" y="543"/>
                          </a:lnTo>
                          <a:lnTo>
                            <a:pt x="270" y="542"/>
                          </a:lnTo>
                          <a:lnTo>
                            <a:pt x="268" y="540"/>
                          </a:lnTo>
                          <a:lnTo>
                            <a:pt x="267" y="540"/>
                          </a:lnTo>
                          <a:lnTo>
                            <a:pt x="265" y="540"/>
                          </a:lnTo>
                          <a:lnTo>
                            <a:pt x="263" y="537"/>
                          </a:lnTo>
                          <a:lnTo>
                            <a:pt x="261" y="533"/>
                          </a:lnTo>
                          <a:lnTo>
                            <a:pt x="260" y="532"/>
                          </a:lnTo>
                          <a:lnTo>
                            <a:pt x="256" y="535"/>
                          </a:lnTo>
                          <a:lnTo>
                            <a:pt x="255" y="536"/>
                          </a:lnTo>
                          <a:lnTo>
                            <a:pt x="253" y="535"/>
                          </a:lnTo>
                          <a:lnTo>
                            <a:pt x="252" y="529"/>
                          </a:lnTo>
                          <a:lnTo>
                            <a:pt x="240" y="520"/>
                          </a:lnTo>
                          <a:lnTo>
                            <a:pt x="239" y="520"/>
                          </a:lnTo>
                          <a:lnTo>
                            <a:pt x="238" y="521"/>
                          </a:lnTo>
                          <a:lnTo>
                            <a:pt x="237" y="522"/>
                          </a:lnTo>
                          <a:lnTo>
                            <a:pt x="235" y="523"/>
                          </a:lnTo>
                          <a:lnTo>
                            <a:pt x="230" y="523"/>
                          </a:lnTo>
                          <a:lnTo>
                            <a:pt x="235" y="519"/>
                          </a:lnTo>
                          <a:lnTo>
                            <a:pt x="236" y="518"/>
                          </a:lnTo>
                          <a:lnTo>
                            <a:pt x="248" y="505"/>
                          </a:lnTo>
                          <a:lnTo>
                            <a:pt x="249" y="504"/>
                          </a:lnTo>
                          <a:lnTo>
                            <a:pt x="255" y="495"/>
                          </a:lnTo>
                          <a:lnTo>
                            <a:pt x="256" y="494"/>
                          </a:lnTo>
                          <a:lnTo>
                            <a:pt x="272" y="479"/>
                          </a:lnTo>
                          <a:lnTo>
                            <a:pt x="279" y="477"/>
                          </a:lnTo>
                          <a:lnTo>
                            <a:pt x="285" y="472"/>
                          </a:lnTo>
                          <a:lnTo>
                            <a:pt x="286" y="471"/>
                          </a:lnTo>
                          <a:lnTo>
                            <a:pt x="287" y="460"/>
                          </a:lnTo>
                          <a:lnTo>
                            <a:pt x="284" y="449"/>
                          </a:lnTo>
                          <a:lnTo>
                            <a:pt x="282" y="447"/>
                          </a:lnTo>
                          <a:lnTo>
                            <a:pt x="275" y="448"/>
                          </a:lnTo>
                          <a:lnTo>
                            <a:pt x="277" y="425"/>
                          </a:lnTo>
                          <a:lnTo>
                            <a:pt x="276" y="422"/>
                          </a:lnTo>
                          <a:lnTo>
                            <a:pt x="275" y="421"/>
                          </a:lnTo>
                          <a:lnTo>
                            <a:pt x="269" y="422"/>
                          </a:lnTo>
                          <a:lnTo>
                            <a:pt x="268" y="422"/>
                          </a:lnTo>
                          <a:lnTo>
                            <a:pt x="265" y="422"/>
                          </a:lnTo>
                          <a:lnTo>
                            <a:pt x="261" y="421"/>
                          </a:lnTo>
                          <a:lnTo>
                            <a:pt x="260" y="418"/>
                          </a:lnTo>
                          <a:lnTo>
                            <a:pt x="258" y="400"/>
                          </a:lnTo>
                          <a:lnTo>
                            <a:pt x="256" y="398"/>
                          </a:lnTo>
                          <a:lnTo>
                            <a:pt x="250" y="396"/>
                          </a:lnTo>
                          <a:lnTo>
                            <a:pt x="249" y="395"/>
                          </a:lnTo>
                          <a:lnTo>
                            <a:pt x="246" y="395"/>
                          </a:lnTo>
                          <a:lnTo>
                            <a:pt x="245" y="396"/>
                          </a:lnTo>
                          <a:lnTo>
                            <a:pt x="235" y="396"/>
                          </a:lnTo>
                          <a:lnTo>
                            <a:pt x="227" y="393"/>
                          </a:lnTo>
                          <a:lnTo>
                            <a:pt x="226" y="391"/>
                          </a:lnTo>
                          <a:lnTo>
                            <a:pt x="226" y="370"/>
                          </a:lnTo>
                          <a:lnTo>
                            <a:pt x="226" y="369"/>
                          </a:lnTo>
                          <a:lnTo>
                            <a:pt x="224" y="366"/>
                          </a:lnTo>
                          <a:lnTo>
                            <a:pt x="224" y="365"/>
                          </a:lnTo>
                          <a:lnTo>
                            <a:pt x="224" y="364"/>
                          </a:lnTo>
                          <a:lnTo>
                            <a:pt x="224" y="364"/>
                          </a:lnTo>
                          <a:lnTo>
                            <a:pt x="227" y="363"/>
                          </a:lnTo>
                          <a:lnTo>
                            <a:pt x="227" y="363"/>
                          </a:lnTo>
                          <a:lnTo>
                            <a:pt x="227" y="360"/>
                          </a:lnTo>
                          <a:lnTo>
                            <a:pt x="226" y="358"/>
                          </a:lnTo>
                          <a:lnTo>
                            <a:pt x="226" y="355"/>
                          </a:lnTo>
                          <a:lnTo>
                            <a:pt x="229" y="348"/>
                          </a:lnTo>
                          <a:lnTo>
                            <a:pt x="230" y="334"/>
                          </a:lnTo>
                          <a:lnTo>
                            <a:pt x="225" y="323"/>
                          </a:lnTo>
                          <a:lnTo>
                            <a:pt x="224" y="322"/>
                          </a:lnTo>
                          <a:lnTo>
                            <a:pt x="220" y="321"/>
                          </a:lnTo>
                          <a:lnTo>
                            <a:pt x="219" y="314"/>
                          </a:lnTo>
                          <a:lnTo>
                            <a:pt x="220" y="309"/>
                          </a:lnTo>
                          <a:lnTo>
                            <a:pt x="220" y="308"/>
                          </a:lnTo>
                          <a:lnTo>
                            <a:pt x="219" y="308"/>
                          </a:lnTo>
                          <a:lnTo>
                            <a:pt x="195" y="306"/>
                          </a:lnTo>
                          <a:lnTo>
                            <a:pt x="190" y="293"/>
                          </a:lnTo>
                          <a:lnTo>
                            <a:pt x="190" y="291"/>
                          </a:lnTo>
                          <a:lnTo>
                            <a:pt x="192" y="290"/>
                          </a:lnTo>
                          <a:lnTo>
                            <a:pt x="192" y="284"/>
                          </a:lnTo>
                          <a:lnTo>
                            <a:pt x="191" y="282"/>
                          </a:lnTo>
                          <a:lnTo>
                            <a:pt x="190" y="280"/>
                          </a:lnTo>
                          <a:lnTo>
                            <a:pt x="190" y="276"/>
                          </a:lnTo>
                          <a:lnTo>
                            <a:pt x="187" y="270"/>
                          </a:lnTo>
                          <a:lnTo>
                            <a:pt x="180" y="265"/>
                          </a:lnTo>
                          <a:lnTo>
                            <a:pt x="171" y="265"/>
                          </a:lnTo>
                          <a:lnTo>
                            <a:pt x="165" y="261"/>
                          </a:lnTo>
                          <a:lnTo>
                            <a:pt x="153" y="257"/>
                          </a:lnTo>
                          <a:lnTo>
                            <a:pt x="151" y="255"/>
                          </a:lnTo>
                          <a:lnTo>
                            <a:pt x="151" y="254"/>
                          </a:lnTo>
                          <a:lnTo>
                            <a:pt x="149" y="252"/>
                          </a:lnTo>
                          <a:lnTo>
                            <a:pt x="132" y="250"/>
                          </a:lnTo>
                          <a:lnTo>
                            <a:pt x="123" y="243"/>
                          </a:lnTo>
                          <a:lnTo>
                            <a:pt x="121" y="240"/>
                          </a:lnTo>
                          <a:lnTo>
                            <a:pt x="120" y="233"/>
                          </a:lnTo>
                          <a:lnTo>
                            <a:pt x="120" y="232"/>
                          </a:lnTo>
                          <a:lnTo>
                            <a:pt x="121" y="229"/>
                          </a:lnTo>
                          <a:lnTo>
                            <a:pt x="121" y="213"/>
                          </a:lnTo>
                          <a:lnTo>
                            <a:pt x="120" y="212"/>
                          </a:lnTo>
                          <a:lnTo>
                            <a:pt x="119" y="211"/>
                          </a:lnTo>
                          <a:lnTo>
                            <a:pt x="101" y="213"/>
                          </a:lnTo>
                          <a:lnTo>
                            <a:pt x="89" y="225"/>
                          </a:lnTo>
                          <a:lnTo>
                            <a:pt x="77" y="230"/>
                          </a:lnTo>
                          <a:lnTo>
                            <a:pt x="66" y="230"/>
                          </a:lnTo>
                          <a:lnTo>
                            <a:pt x="62" y="228"/>
                          </a:lnTo>
                          <a:lnTo>
                            <a:pt x="60" y="228"/>
                          </a:lnTo>
                          <a:lnTo>
                            <a:pt x="59" y="229"/>
                          </a:lnTo>
                          <a:lnTo>
                            <a:pt x="54" y="229"/>
                          </a:lnTo>
                          <a:lnTo>
                            <a:pt x="53" y="230"/>
                          </a:lnTo>
                          <a:lnTo>
                            <a:pt x="53" y="230"/>
                          </a:lnTo>
                          <a:lnTo>
                            <a:pt x="50" y="231"/>
                          </a:lnTo>
                          <a:lnTo>
                            <a:pt x="48" y="230"/>
                          </a:lnTo>
                          <a:lnTo>
                            <a:pt x="47" y="229"/>
                          </a:lnTo>
                          <a:lnTo>
                            <a:pt x="47" y="206"/>
                          </a:lnTo>
                          <a:lnTo>
                            <a:pt x="47" y="205"/>
                          </a:lnTo>
                          <a:lnTo>
                            <a:pt x="33" y="215"/>
                          </a:lnTo>
                          <a:lnTo>
                            <a:pt x="28" y="215"/>
                          </a:lnTo>
                          <a:lnTo>
                            <a:pt x="24" y="214"/>
                          </a:lnTo>
                          <a:lnTo>
                            <a:pt x="23" y="213"/>
                          </a:lnTo>
                          <a:lnTo>
                            <a:pt x="22" y="210"/>
                          </a:lnTo>
                          <a:lnTo>
                            <a:pt x="22" y="209"/>
                          </a:lnTo>
                          <a:lnTo>
                            <a:pt x="20" y="208"/>
                          </a:lnTo>
                          <a:lnTo>
                            <a:pt x="12" y="207"/>
                          </a:lnTo>
                          <a:lnTo>
                            <a:pt x="12" y="206"/>
                          </a:lnTo>
                          <a:lnTo>
                            <a:pt x="13" y="203"/>
                          </a:lnTo>
                          <a:lnTo>
                            <a:pt x="13" y="201"/>
                          </a:lnTo>
                          <a:lnTo>
                            <a:pt x="10" y="199"/>
                          </a:lnTo>
                          <a:lnTo>
                            <a:pt x="4" y="190"/>
                          </a:lnTo>
                          <a:lnTo>
                            <a:pt x="3" y="187"/>
                          </a:lnTo>
                          <a:lnTo>
                            <a:pt x="0" y="181"/>
                          </a:lnTo>
                          <a:lnTo>
                            <a:pt x="0" y="180"/>
                          </a:lnTo>
                          <a:lnTo>
                            <a:pt x="5" y="169"/>
                          </a:lnTo>
                          <a:lnTo>
                            <a:pt x="6" y="168"/>
                          </a:lnTo>
                          <a:lnTo>
                            <a:pt x="10" y="167"/>
                          </a:lnTo>
                          <a:lnTo>
                            <a:pt x="10" y="159"/>
                          </a:lnTo>
                          <a:lnTo>
                            <a:pt x="11" y="157"/>
                          </a:lnTo>
                          <a:lnTo>
                            <a:pt x="22" y="144"/>
                          </a:lnTo>
                          <a:lnTo>
                            <a:pt x="47" y="133"/>
                          </a:lnTo>
                          <a:lnTo>
                            <a:pt x="53" y="134"/>
                          </a:lnTo>
                          <a:lnTo>
                            <a:pt x="54" y="133"/>
                          </a:lnTo>
                          <a:lnTo>
                            <a:pt x="57" y="123"/>
                          </a:lnTo>
                          <a:lnTo>
                            <a:pt x="57" y="122"/>
                          </a:lnTo>
                          <a:lnTo>
                            <a:pt x="59" y="113"/>
                          </a:lnTo>
                          <a:lnTo>
                            <a:pt x="60" y="112"/>
                          </a:lnTo>
                          <a:lnTo>
                            <a:pt x="63" y="92"/>
                          </a:lnTo>
                          <a:lnTo>
                            <a:pt x="61" y="84"/>
                          </a:lnTo>
                          <a:lnTo>
                            <a:pt x="54" y="76"/>
                          </a:lnTo>
                          <a:lnTo>
                            <a:pt x="54" y="67"/>
                          </a:lnTo>
                          <a:lnTo>
                            <a:pt x="61" y="65"/>
                          </a:lnTo>
                          <a:lnTo>
                            <a:pt x="64" y="65"/>
                          </a:lnTo>
                          <a:lnTo>
                            <a:pt x="65" y="65"/>
                          </a:lnTo>
                          <a:lnTo>
                            <a:pt x="65" y="66"/>
                          </a:lnTo>
                          <a:lnTo>
                            <a:pt x="66" y="66"/>
                          </a:lnTo>
                          <a:lnTo>
                            <a:pt x="66" y="65"/>
                          </a:lnTo>
                          <a:lnTo>
                            <a:pt x="65" y="61"/>
                          </a:lnTo>
                          <a:lnTo>
                            <a:pt x="64" y="59"/>
                          </a:lnTo>
                          <a:lnTo>
                            <a:pt x="61" y="59"/>
                          </a:lnTo>
                          <a:lnTo>
                            <a:pt x="60" y="60"/>
                          </a:lnTo>
                          <a:lnTo>
                            <a:pt x="59" y="60"/>
                          </a:lnTo>
                          <a:lnTo>
                            <a:pt x="58" y="59"/>
                          </a:lnTo>
                          <a:lnTo>
                            <a:pt x="57" y="58"/>
                          </a:lnTo>
                          <a:lnTo>
                            <a:pt x="57" y="58"/>
                          </a:lnTo>
                          <a:lnTo>
                            <a:pt x="57" y="58"/>
                          </a:lnTo>
                          <a:lnTo>
                            <a:pt x="57" y="49"/>
                          </a:lnTo>
                          <a:lnTo>
                            <a:pt x="57" y="50"/>
                          </a:lnTo>
                          <a:lnTo>
                            <a:pt x="78" y="50"/>
                          </a:lnTo>
                          <a:lnTo>
                            <a:pt x="79" y="49"/>
                          </a:lnTo>
                          <a:lnTo>
                            <a:pt x="79" y="47"/>
                          </a:lnTo>
                          <a:lnTo>
                            <a:pt x="80" y="46"/>
                          </a:lnTo>
                          <a:lnTo>
                            <a:pt x="81" y="46"/>
                          </a:lnTo>
                          <a:lnTo>
                            <a:pt x="82" y="46"/>
                          </a:lnTo>
                          <a:lnTo>
                            <a:pt x="83" y="48"/>
                          </a:lnTo>
                          <a:lnTo>
                            <a:pt x="83" y="48"/>
                          </a:lnTo>
                          <a:lnTo>
                            <a:pt x="88" y="46"/>
                          </a:lnTo>
                          <a:lnTo>
                            <a:pt x="91" y="46"/>
                          </a:lnTo>
                          <a:lnTo>
                            <a:pt x="94" y="50"/>
                          </a:lnTo>
                          <a:lnTo>
                            <a:pt x="96" y="57"/>
                          </a:lnTo>
                          <a:lnTo>
                            <a:pt x="99" y="56"/>
                          </a:lnTo>
                          <a:lnTo>
                            <a:pt x="99" y="55"/>
                          </a:lnTo>
                          <a:lnTo>
                            <a:pt x="102" y="60"/>
                          </a:lnTo>
                          <a:lnTo>
                            <a:pt x="106" y="63"/>
                          </a:lnTo>
                          <a:lnTo>
                            <a:pt x="107" y="63"/>
                          </a:lnTo>
                          <a:lnTo>
                            <a:pt x="107" y="63"/>
                          </a:lnTo>
                          <a:lnTo>
                            <a:pt x="117" y="62"/>
                          </a:lnTo>
                          <a:lnTo>
                            <a:pt x="120" y="59"/>
                          </a:lnTo>
                          <a:lnTo>
                            <a:pt x="130" y="56"/>
                          </a:lnTo>
                          <a:lnTo>
                            <a:pt x="131" y="55"/>
                          </a:lnTo>
                          <a:lnTo>
                            <a:pt x="133" y="53"/>
                          </a:lnTo>
                          <a:lnTo>
                            <a:pt x="135" y="53"/>
                          </a:lnTo>
                          <a:lnTo>
                            <a:pt x="136" y="53"/>
                          </a:lnTo>
                          <a:lnTo>
                            <a:pt x="137" y="52"/>
                          </a:lnTo>
                          <a:lnTo>
                            <a:pt x="138" y="48"/>
                          </a:lnTo>
                          <a:lnTo>
                            <a:pt x="140" y="46"/>
                          </a:lnTo>
                          <a:lnTo>
                            <a:pt x="142" y="46"/>
                          </a:lnTo>
                          <a:lnTo>
                            <a:pt x="143" y="46"/>
                          </a:lnTo>
                          <a:lnTo>
                            <a:pt x="144" y="45"/>
                          </a:lnTo>
                          <a:lnTo>
                            <a:pt x="145" y="44"/>
                          </a:lnTo>
                          <a:lnTo>
                            <a:pt x="148" y="43"/>
                          </a:lnTo>
                          <a:lnTo>
                            <a:pt x="149" y="42"/>
                          </a:lnTo>
                          <a:lnTo>
                            <a:pt x="149" y="40"/>
                          </a:lnTo>
                          <a:lnTo>
                            <a:pt x="143" y="40"/>
                          </a:lnTo>
                          <a:lnTo>
                            <a:pt x="142" y="40"/>
                          </a:lnTo>
                          <a:lnTo>
                            <a:pt x="138" y="39"/>
                          </a:lnTo>
                          <a:lnTo>
                            <a:pt x="136" y="31"/>
                          </a:lnTo>
                          <a:lnTo>
                            <a:pt x="137" y="22"/>
                          </a:lnTo>
                          <a:lnTo>
                            <a:pt x="136" y="21"/>
                          </a:lnTo>
                          <a:lnTo>
                            <a:pt x="130" y="18"/>
                          </a:lnTo>
                          <a:lnTo>
                            <a:pt x="129" y="16"/>
                          </a:lnTo>
                          <a:lnTo>
                            <a:pt x="129" y="13"/>
                          </a:lnTo>
                          <a:lnTo>
                            <a:pt x="129" y="13"/>
                          </a:lnTo>
                          <a:lnTo>
                            <a:pt x="130" y="13"/>
                          </a:lnTo>
                          <a:lnTo>
                            <a:pt x="148" y="19"/>
                          </a:lnTo>
                          <a:lnTo>
                            <a:pt x="154" y="19"/>
                          </a:lnTo>
                          <a:lnTo>
                            <a:pt x="155" y="19"/>
                          </a:lnTo>
                          <a:lnTo>
                            <a:pt x="155" y="18"/>
                          </a:lnTo>
                          <a:lnTo>
                            <a:pt x="172" y="14"/>
                          </a:lnTo>
                          <a:lnTo>
                            <a:pt x="173" y="14"/>
                          </a:lnTo>
                          <a:lnTo>
                            <a:pt x="175" y="12"/>
                          </a:lnTo>
                          <a:lnTo>
                            <a:pt x="178" y="10"/>
                          </a:lnTo>
                          <a:lnTo>
                            <a:pt x="183" y="9"/>
                          </a:lnTo>
                          <a:lnTo>
                            <a:pt x="184" y="9"/>
                          </a:lnTo>
                          <a:lnTo>
                            <a:pt x="188" y="4"/>
                          </a:lnTo>
                          <a:lnTo>
                            <a:pt x="188" y="0"/>
                          </a:lnTo>
                          <a:close/>
                          <a:moveTo>
                            <a:pt x="323" y="519"/>
                          </a:moveTo>
                          <a:lnTo>
                            <a:pt x="321" y="531"/>
                          </a:lnTo>
                          <a:lnTo>
                            <a:pt x="321" y="531"/>
                          </a:lnTo>
                          <a:lnTo>
                            <a:pt x="320" y="531"/>
                          </a:lnTo>
                          <a:lnTo>
                            <a:pt x="318" y="538"/>
                          </a:lnTo>
                          <a:lnTo>
                            <a:pt x="316" y="539"/>
                          </a:lnTo>
                          <a:lnTo>
                            <a:pt x="316" y="540"/>
                          </a:lnTo>
                          <a:lnTo>
                            <a:pt x="315" y="541"/>
                          </a:lnTo>
                          <a:lnTo>
                            <a:pt x="312" y="541"/>
                          </a:lnTo>
                          <a:lnTo>
                            <a:pt x="311" y="542"/>
                          </a:lnTo>
                          <a:lnTo>
                            <a:pt x="311" y="546"/>
                          </a:lnTo>
                          <a:lnTo>
                            <a:pt x="310" y="546"/>
                          </a:lnTo>
                          <a:lnTo>
                            <a:pt x="310" y="547"/>
                          </a:lnTo>
                          <a:lnTo>
                            <a:pt x="309" y="548"/>
                          </a:lnTo>
                          <a:lnTo>
                            <a:pt x="309" y="549"/>
                          </a:lnTo>
                          <a:lnTo>
                            <a:pt x="311" y="553"/>
                          </a:lnTo>
                          <a:lnTo>
                            <a:pt x="311" y="550"/>
                          </a:lnTo>
                          <a:lnTo>
                            <a:pt x="314" y="550"/>
                          </a:lnTo>
                          <a:lnTo>
                            <a:pt x="315" y="549"/>
                          </a:lnTo>
                          <a:lnTo>
                            <a:pt x="323" y="544"/>
                          </a:lnTo>
                          <a:lnTo>
                            <a:pt x="324" y="538"/>
                          </a:lnTo>
                          <a:lnTo>
                            <a:pt x="325" y="537"/>
                          </a:lnTo>
                          <a:lnTo>
                            <a:pt x="327" y="535"/>
                          </a:lnTo>
                          <a:lnTo>
                            <a:pt x="328" y="534"/>
                          </a:lnTo>
                          <a:lnTo>
                            <a:pt x="330" y="531"/>
                          </a:lnTo>
                          <a:lnTo>
                            <a:pt x="330" y="526"/>
                          </a:lnTo>
                          <a:lnTo>
                            <a:pt x="331" y="526"/>
                          </a:lnTo>
                          <a:lnTo>
                            <a:pt x="331" y="527"/>
                          </a:lnTo>
                          <a:lnTo>
                            <a:pt x="332" y="527"/>
                          </a:lnTo>
                          <a:lnTo>
                            <a:pt x="333" y="526"/>
                          </a:lnTo>
                          <a:lnTo>
                            <a:pt x="333" y="524"/>
                          </a:lnTo>
                          <a:lnTo>
                            <a:pt x="332" y="523"/>
                          </a:lnTo>
                          <a:lnTo>
                            <a:pt x="331" y="524"/>
                          </a:lnTo>
                          <a:lnTo>
                            <a:pt x="327" y="525"/>
                          </a:lnTo>
                          <a:lnTo>
                            <a:pt x="326" y="526"/>
                          </a:lnTo>
                          <a:lnTo>
                            <a:pt x="325" y="526"/>
                          </a:lnTo>
                          <a:lnTo>
                            <a:pt x="325" y="524"/>
                          </a:lnTo>
                          <a:lnTo>
                            <a:pt x="323" y="522"/>
                          </a:lnTo>
                          <a:lnTo>
                            <a:pt x="323" y="519"/>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grpSp>
              <p:sp>
                <p:nvSpPr>
                  <p:cNvPr id="48" name="Freeform 1221">
                    <a:extLst>
                      <a:ext uri="{FF2B5EF4-FFF2-40B4-BE49-F238E27FC236}">
                        <a16:creationId xmlns:a16="http://schemas.microsoft.com/office/drawing/2014/main" xmlns="" id="{BD247CCA-9932-1C45-93B9-41F37E96C25A}"/>
                      </a:ext>
                    </a:extLst>
                  </p:cNvPr>
                  <p:cNvSpPr/>
                  <p:nvPr/>
                </p:nvSpPr>
                <p:spPr>
                  <a:xfrm>
                    <a:off x="4314825" y="3284538"/>
                    <a:ext cx="76200" cy="66675"/>
                  </a:xfrm>
                  <a:custGeom>
                    <a:avLst/>
                    <a:gdLst>
                      <a:gd name="T0" fmla="*/ 41 w 48"/>
                      <a:gd name="T1" fmla="*/ 41 h 42"/>
                      <a:gd name="T2" fmla="*/ 38 w 48"/>
                      <a:gd name="T3" fmla="*/ 42 h 42"/>
                      <a:gd name="T4" fmla="*/ 36 w 48"/>
                      <a:gd name="T5" fmla="*/ 41 h 42"/>
                      <a:gd name="T6" fmla="*/ 31 w 48"/>
                      <a:gd name="T7" fmla="*/ 37 h 42"/>
                      <a:gd name="T8" fmla="*/ 31 w 48"/>
                      <a:gd name="T9" fmla="*/ 36 h 42"/>
                      <a:gd name="T10" fmla="*/ 30 w 48"/>
                      <a:gd name="T11" fmla="*/ 35 h 42"/>
                      <a:gd name="T12" fmla="*/ 30 w 48"/>
                      <a:gd name="T13" fmla="*/ 29 h 42"/>
                      <a:gd name="T14" fmla="*/ 28 w 48"/>
                      <a:gd name="T15" fmla="*/ 29 h 42"/>
                      <a:gd name="T16" fmla="*/ 26 w 48"/>
                      <a:gd name="T17" fmla="*/ 33 h 42"/>
                      <a:gd name="T18" fmla="*/ 23 w 48"/>
                      <a:gd name="T19" fmla="*/ 33 h 42"/>
                      <a:gd name="T20" fmla="*/ 21 w 48"/>
                      <a:gd name="T21" fmla="*/ 32 h 42"/>
                      <a:gd name="T22" fmla="*/ 19 w 48"/>
                      <a:gd name="T23" fmla="*/ 26 h 42"/>
                      <a:gd name="T24" fmla="*/ 18 w 48"/>
                      <a:gd name="T25" fmla="*/ 24 h 42"/>
                      <a:gd name="T26" fmla="*/ 8 w 48"/>
                      <a:gd name="T27" fmla="*/ 21 h 42"/>
                      <a:gd name="T28" fmla="*/ 6 w 48"/>
                      <a:gd name="T29" fmla="*/ 16 h 42"/>
                      <a:gd name="T30" fmla="*/ 3 w 48"/>
                      <a:gd name="T31" fmla="*/ 16 h 42"/>
                      <a:gd name="T32" fmla="*/ 0 w 48"/>
                      <a:gd name="T33" fmla="*/ 15 h 42"/>
                      <a:gd name="T34" fmla="*/ 0 w 48"/>
                      <a:gd name="T35" fmla="*/ 12 h 42"/>
                      <a:gd name="T36" fmla="*/ 0 w 48"/>
                      <a:gd name="T37" fmla="*/ 7 h 42"/>
                      <a:gd name="T38" fmla="*/ 8 w 48"/>
                      <a:gd name="T39" fmla="*/ 3 h 42"/>
                      <a:gd name="T40" fmla="*/ 10 w 48"/>
                      <a:gd name="T41" fmla="*/ 2 h 42"/>
                      <a:gd name="T42" fmla="*/ 10 w 48"/>
                      <a:gd name="T43" fmla="*/ 3 h 42"/>
                      <a:gd name="T44" fmla="*/ 14 w 48"/>
                      <a:gd name="T45" fmla="*/ 5 h 42"/>
                      <a:gd name="T46" fmla="*/ 23 w 48"/>
                      <a:gd name="T47" fmla="*/ 1 h 42"/>
                      <a:gd name="T48" fmla="*/ 30 w 48"/>
                      <a:gd name="T49" fmla="*/ 0 h 42"/>
                      <a:gd name="T50" fmla="*/ 32 w 48"/>
                      <a:gd name="T51" fmla="*/ 1 h 42"/>
                      <a:gd name="T52" fmla="*/ 32 w 48"/>
                      <a:gd name="T53" fmla="*/ 1 h 42"/>
                      <a:gd name="T54" fmla="*/ 33 w 48"/>
                      <a:gd name="T55" fmla="*/ 3 h 42"/>
                      <a:gd name="T56" fmla="*/ 35 w 48"/>
                      <a:gd name="T57" fmla="*/ 4 h 42"/>
                      <a:gd name="T58" fmla="*/ 37 w 48"/>
                      <a:gd name="T59" fmla="*/ 5 h 42"/>
                      <a:gd name="T60" fmla="*/ 40 w 48"/>
                      <a:gd name="T61" fmla="*/ 6 h 42"/>
                      <a:gd name="T62" fmla="*/ 40 w 48"/>
                      <a:gd name="T63" fmla="*/ 14 h 42"/>
                      <a:gd name="T64" fmla="*/ 42 w 48"/>
                      <a:gd name="T65" fmla="*/ 16 h 42"/>
                      <a:gd name="T66" fmla="*/ 45 w 48"/>
                      <a:gd name="T67" fmla="*/ 16 h 42"/>
                      <a:gd name="T68" fmla="*/ 46 w 48"/>
                      <a:gd name="T69" fmla="*/ 17 h 42"/>
                      <a:gd name="T70" fmla="*/ 47 w 48"/>
                      <a:gd name="T71" fmla="*/ 20 h 42"/>
                      <a:gd name="T72" fmla="*/ 48 w 48"/>
                      <a:gd name="T73" fmla="*/ 22 h 42"/>
                      <a:gd name="T74" fmla="*/ 48 w 48"/>
                      <a:gd name="T75" fmla="*/ 24 h 42"/>
                      <a:gd name="T76" fmla="*/ 45 w 48"/>
                      <a:gd name="T77" fmla="*/ 29 h 42"/>
                      <a:gd name="T78" fmla="*/ 44 w 48"/>
                      <a:gd name="T79" fmla="*/ 29 h 42"/>
                      <a:gd name="T80" fmla="*/ 41 w 48"/>
                      <a:gd name="T81" fmla="*/ 31 h 42"/>
                      <a:gd name="T82" fmla="*/ 40 w 48"/>
                      <a:gd name="T83" fmla="*/ 34 h 42"/>
                      <a:gd name="T84" fmla="*/ 41 w 48"/>
                      <a:gd name="T85" fmla="*/ 37 h 42"/>
                      <a:gd name="T86" fmla="*/ 41 w 48"/>
                      <a:gd name="T87" fmla="*/ 4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 h="42">
                        <a:moveTo>
                          <a:pt x="41" y="41"/>
                        </a:moveTo>
                        <a:lnTo>
                          <a:pt x="38" y="42"/>
                        </a:lnTo>
                        <a:lnTo>
                          <a:pt x="36" y="41"/>
                        </a:lnTo>
                        <a:lnTo>
                          <a:pt x="31" y="37"/>
                        </a:lnTo>
                        <a:lnTo>
                          <a:pt x="31" y="36"/>
                        </a:lnTo>
                        <a:lnTo>
                          <a:pt x="30" y="35"/>
                        </a:lnTo>
                        <a:lnTo>
                          <a:pt x="30" y="29"/>
                        </a:lnTo>
                        <a:lnTo>
                          <a:pt x="28" y="29"/>
                        </a:lnTo>
                        <a:lnTo>
                          <a:pt x="26" y="33"/>
                        </a:lnTo>
                        <a:lnTo>
                          <a:pt x="23" y="33"/>
                        </a:lnTo>
                        <a:lnTo>
                          <a:pt x="21" y="32"/>
                        </a:lnTo>
                        <a:lnTo>
                          <a:pt x="19" y="26"/>
                        </a:lnTo>
                        <a:lnTo>
                          <a:pt x="18" y="24"/>
                        </a:lnTo>
                        <a:lnTo>
                          <a:pt x="8" y="21"/>
                        </a:lnTo>
                        <a:lnTo>
                          <a:pt x="6" y="16"/>
                        </a:lnTo>
                        <a:lnTo>
                          <a:pt x="3" y="16"/>
                        </a:lnTo>
                        <a:lnTo>
                          <a:pt x="0" y="15"/>
                        </a:lnTo>
                        <a:lnTo>
                          <a:pt x="0" y="12"/>
                        </a:lnTo>
                        <a:lnTo>
                          <a:pt x="0" y="7"/>
                        </a:lnTo>
                        <a:lnTo>
                          <a:pt x="8" y="3"/>
                        </a:lnTo>
                        <a:lnTo>
                          <a:pt x="10" y="2"/>
                        </a:lnTo>
                        <a:lnTo>
                          <a:pt x="10" y="3"/>
                        </a:lnTo>
                        <a:lnTo>
                          <a:pt x="14" y="5"/>
                        </a:lnTo>
                        <a:lnTo>
                          <a:pt x="23" y="1"/>
                        </a:lnTo>
                        <a:lnTo>
                          <a:pt x="30" y="0"/>
                        </a:lnTo>
                        <a:lnTo>
                          <a:pt x="32" y="1"/>
                        </a:lnTo>
                        <a:lnTo>
                          <a:pt x="32" y="1"/>
                        </a:lnTo>
                        <a:lnTo>
                          <a:pt x="33" y="3"/>
                        </a:lnTo>
                        <a:lnTo>
                          <a:pt x="35" y="4"/>
                        </a:lnTo>
                        <a:lnTo>
                          <a:pt x="37" y="5"/>
                        </a:lnTo>
                        <a:lnTo>
                          <a:pt x="40" y="6"/>
                        </a:lnTo>
                        <a:lnTo>
                          <a:pt x="40" y="14"/>
                        </a:lnTo>
                        <a:lnTo>
                          <a:pt x="42" y="16"/>
                        </a:lnTo>
                        <a:lnTo>
                          <a:pt x="45" y="16"/>
                        </a:lnTo>
                        <a:lnTo>
                          <a:pt x="46" y="17"/>
                        </a:lnTo>
                        <a:lnTo>
                          <a:pt x="47" y="20"/>
                        </a:lnTo>
                        <a:lnTo>
                          <a:pt x="48" y="22"/>
                        </a:lnTo>
                        <a:lnTo>
                          <a:pt x="48" y="24"/>
                        </a:lnTo>
                        <a:lnTo>
                          <a:pt x="45" y="29"/>
                        </a:lnTo>
                        <a:lnTo>
                          <a:pt x="44" y="29"/>
                        </a:lnTo>
                        <a:lnTo>
                          <a:pt x="41" y="31"/>
                        </a:lnTo>
                        <a:lnTo>
                          <a:pt x="40" y="34"/>
                        </a:lnTo>
                        <a:lnTo>
                          <a:pt x="41" y="37"/>
                        </a:lnTo>
                        <a:lnTo>
                          <a:pt x="41" y="41"/>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49" name="Freeform 1229">
                    <a:extLst>
                      <a:ext uri="{FF2B5EF4-FFF2-40B4-BE49-F238E27FC236}">
                        <a16:creationId xmlns:a16="http://schemas.microsoft.com/office/drawing/2014/main" xmlns="" id="{6E706AD7-918B-F34A-830A-500ACB8CC8C1}"/>
                      </a:ext>
                    </a:extLst>
                  </p:cNvPr>
                  <p:cNvSpPr/>
                  <p:nvPr/>
                </p:nvSpPr>
                <p:spPr>
                  <a:xfrm>
                    <a:off x="5384800" y="4014788"/>
                    <a:ext cx="6350" cy="17463"/>
                  </a:xfrm>
                  <a:custGeom>
                    <a:avLst/>
                    <a:gdLst>
                      <a:gd name="T0" fmla="*/ 4 w 4"/>
                      <a:gd name="T1" fmla="*/ 2 h 11"/>
                      <a:gd name="T2" fmla="*/ 0 w 4"/>
                      <a:gd name="T3" fmla="*/ 0 h 11"/>
                      <a:gd name="T4" fmla="*/ 1 w 4"/>
                      <a:gd name="T5" fmla="*/ 11 h 11"/>
                      <a:gd name="T6" fmla="*/ 4 w 4"/>
                      <a:gd name="T7" fmla="*/ 10 h 11"/>
                      <a:gd name="T8" fmla="*/ 4 w 4"/>
                      <a:gd name="T9" fmla="*/ 2 h 11"/>
                    </a:gdLst>
                    <a:ahLst/>
                    <a:cxnLst>
                      <a:cxn ang="0">
                        <a:pos x="T0" y="T1"/>
                      </a:cxn>
                      <a:cxn ang="0">
                        <a:pos x="T2" y="T3"/>
                      </a:cxn>
                      <a:cxn ang="0">
                        <a:pos x="T4" y="T5"/>
                      </a:cxn>
                      <a:cxn ang="0">
                        <a:pos x="T6" y="T7"/>
                      </a:cxn>
                      <a:cxn ang="0">
                        <a:pos x="T8" y="T9"/>
                      </a:cxn>
                    </a:cxnLst>
                    <a:rect l="0" t="0" r="r" b="b"/>
                    <a:pathLst>
                      <a:path w="4" h="11">
                        <a:moveTo>
                          <a:pt x="4" y="2"/>
                        </a:moveTo>
                        <a:lnTo>
                          <a:pt x="0" y="0"/>
                        </a:lnTo>
                        <a:lnTo>
                          <a:pt x="1" y="11"/>
                        </a:lnTo>
                        <a:lnTo>
                          <a:pt x="4" y="10"/>
                        </a:lnTo>
                        <a:lnTo>
                          <a:pt x="4" y="2"/>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sp>
                <p:nvSpPr>
                  <p:cNvPr id="50" name="Freeform 1234">
                    <a:extLst>
                      <a:ext uri="{FF2B5EF4-FFF2-40B4-BE49-F238E27FC236}">
                        <a16:creationId xmlns:a16="http://schemas.microsoft.com/office/drawing/2014/main" xmlns="" id="{BE662E0D-60DE-4C47-89BD-2A1BAFCE80D4}"/>
                      </a:ext>
                    </a:extLst>
                  </p:cNvPr>
                  <p:cNvSpPr/>
                  <p:nvPr/>
                </p:nvSpPr>
                <p:spPr>
                  <a:xfrm>
                    <a:off x="4464050" y="3370263"/>
                    <a:ext cx="171450" cy="84138"/>
                  </a:xfrm>
                  <a:custGeom>
                    <a:avLst/>
                    <a:gdLst>
                      <a:gd name="T0" fmla="*/ 60 w 108"/>
                      <a:gd name="T1" fmla="*/ 7 h 53"/>
                      <a:gd name="T2" fmla="*/ 54 w 108"/>
                      <a:gd name="T3" fmla="*/ 14 h 53"/>
                      <a:gd name="T4" fmla="*/ 47 w 108"/>
                      <a:gd name="T5" fmla="*/ 19 h 53"/>
                      <a:gd name="T6" fmla="*/ 49 w 108"/>
                      <a:gd name="T7" fmla="*/ 27 h 53"/>
                      <a:gd name="T8" fmla="*/ 47 w 108"/>
                      <a:gd name="T9" fmla="*/ 30 h 53"/>
                      <a:gd name="T10" fmla="*/ 42 w 108"/>
                      <a:gd name="T11" fmla="*/ 28 h 53"/>
                      <a:gd name="T12" fmla="*/ 38 w 108"/>
                      <a:gd name="T13" fmla="*/ 29 h 53"/>
                      <a:gd name="T14" fmla="*/ 25 w 108"/>
                      <a:gd name="T15" fmla="*/ 33 h 53"/>
                      <a:gd name="T16" fmla="*/ 18 w 108"/>
                      <a:gd name="T17" fmla="*/ 31 h 53"/>
                      <a:gd name="T18" fmla="*/ 13 w 108"/>
                      <a:gd name="T19" fmla="*/ 32 h 53"/>
                      <a:gd name="T20" fmla="*/ 11 w 108"/>
                      <a:gd name="T21" fmla="*/ 35 h 53"/>
                      <a:gd name="T22" fmla="*/ 7 w 108"/>
                      <a:gd name="T23" fmla="*/ 31 h 53"/>
                      <a:gd name="T24" fmla="*/ 2 w 108"/>
                      <a:gd name="T25" fmla="*/ 31 h 53"/>
                      <a:gd name="T26" fmla="*/ 2 w 108"/>
                      <a:gd name="T27" fmla="*/ 34 h 53"/>
                      <a:gd name="T28" fmla="*/ 4 w 108"/>
                      <a:gd name="T29" fmla="*/ 40 h 53"/>
                      <a:gd name="T30" fmla="*/ 4 w 108"/>
                      <a:gd name="T31" fmla="*/ 43 h 53"/>
                      <a:gd name="T32" fmla="*/ 11 w 108"/>
                      <a:gd name="T33" fmla="*/ 44 h 53"/>
                      <a:gd name="T34" fmla="*/ 16 w 108"/>
                      <a:gd name="T35" fmla="*/ 46 h 53"/>
                      <a:gd name="T36" fmla="*/ 35 w 108"/>
                      <a:gd name="T37" fmla="*/ 41 h 53"/>
                      <a:gd name="T38" fmla="*/ 38 w 108"/>
                      <a:gd name="T39" fmla="*/ 41 h 53"/>
                      <a:gd name="T40" fmla="*/ 39 w 108"/>
                      <a:gd name="T41" fmla="*/ 46 h 53"/>
                      <a:gd name="T42" fmla="*/ 43 w 108"/>
                      <a:gd name="T43" fmla="*/ 49 h 53"/>
                      <a:gd name="T44" fmla="*/ 71 w 108"/>
                      <a:gd name="T45" fmla="*/ 53 h 53"/>
                      <a:gd name="T46" fmla="*/ 75 w 108"/>
                      <a:gd name="T47" fmla="*/ 49 h 53"/>
                      <a:gd name="T48" fmla="*/ 84 w 108"/>
                      <a:gd name="T49" fmla="*/ 49 h 53"/>
                      <a:gd name="T50" fmla="*/ 86 w 108"/>
                      <a:gd name="T51" fmla="*/ 47 h 53"/>
                      <a:gd name="T52" fmla="*/ 91 w 108"/>
                      <a:gd name="T53" fmla="*/ 46 h 53"/>
                      <a:gd name="T54" fmla="*/ 96 w 108"/>
                      <a:gd name="T55" fmla="*/ 42 h 53"/>
                      <a:gd name="T56" fmla="*/ 99 w 108"/>
                      <a:gd name="T57" fmla="*/ 36 h 53"/>
                      <a:gd name="T58" fmla="*/ 99 w 108"/>
                      <a:gd name="T59" fmla="*/ 29 h 53"/>
                      <a:gd name="T60" fmla="*/ 107 w 108"/>
                      <a:gd name="T61" fmla="*/ 27 h 53"/>
                      <a:gd name="T62" fmla="*/ 108 w 108"/>
                      <a:gd name="T63" fmla="*/ 20 h 53"/>
                      <a:gd name="T64" fmla="*/ 105 w 108"/>
                      <a:gd name="T65" fmla="*/ 7 h 53"/>
                      <a:gd name="T66" fmla="*/ 93 w 108"/>
                      <a:gd name="T67" fmla="*/ 5 h 53"/>
                      <a:gd name="T68" fmla="*/ 79 w 108"/>
                      <a:gd name="T69" fmla="*/ 0 h 53"/>
                      <a:gd name="T70" fmla="*/ 74 w 108"/>
                      <a:gd name="T71" fmla="*/ 7 h 53"/>
                      <a:gd name="T72" fmla="*/ 66 w 108"/>
                      <a:gd name="T73" fmla="*/ 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 h="53">
                        <a:moveTo>
                          <a:pt x="61" y="5"/>
                        </a:moveTo>
                        <a:lnTo>
                          <a:pt x="60" y="7"/>
                        </a:lnTo>
                        <a:lnTo>
                          <a:pt x="56" y="9"/>
                        </a:lnTo>
                        <a:lnTo>
                          <a:pt x="54" y="14"/>
                        </a:lnTo>
                        <a:lnTo>
                          <a:pt x="48" y="16"/>
                        </a:lnTo>
                        <a:lnTo>
                          <a:pt x="47" y="19"/>
                        </a:lnTo>
                        <a:lnTo>
                          <a:pt x="47" y="23"/>
                        </a:lnTo>
                        <a:lnTo>
                          <a:pt x="49" y="27"/>
                        </a:lnTo>
                        <a:lnTo>
                          <a:pt x="49" y="29"/>
                        </a:lnTo>
                        <a:lnTo>
                          <a:pt x="47" y="30"/>
                        </a:lnTo>
                        <a:lnTo>
                          <a:pt x="46" y="28"/>
                        </a:lnTo>
                        <a:lnTo>
                          <a:pt x="42" y="28"/>
                        </a:lnTo>
                        <a:lnTo>
                          <a:pt x="39" y="27"/>
                        </a:lnTo>
                        <a:lnTo>
                          <a:pt x="38" y="29"/>
                        </a:lnTo>
                        <a:lnTo>
                          <a:pt x="30" y="30"/>
                        </a:lnTo>
                        <a:lnTo>
                          <a:pt x="25" y="33"/>
                        </a:lnTo>
                        <a:lnTo>
                          <a:pt x="21" y="33"/>
                        </a:lnTo>
                        <a:lnTo>
                          <a:pt x="18" y="31"/>
                        </a:lnTo>
                        <a:lnTo>
                          <a:pt x="15" y="31"/>
                        </a:lnTo>
                        <a:lnTo>
                          <a:pt x="13" y="32"/>
                        </a:lnTo>
                        <a:lnTo>
                          <a:pt x="12" y="34"/>
                        </a:lnTo>
                        <a:lnTo>
                          <a:pt x="11" y="35"/>
                        </a:lnTo>
                        <a:lnTo>
                          <a:pt x="8" y="34"/>
                        </a:lnTo>
                        <a:lnTo>
                          <a:pt x="7" y="31"/>
                        </a:lnTo>
                        <a:lnTo>
                          <a:pt x="5" y="31"/>
                        </a:lnTo>
                        <a:lnTo>
                          <a:pt x="2" y="31"/>
                        </a:lnTo>
                        <a:lnTo>
                          <a:pt x="0" y="32"/>
                        </a:lnTo>
                        <a:lnTo>
                          <a:pt x="2" y="34"/>
                        </a:lnTo>
                        <a:lnTo>
                          <a:pt x="4" y="35"/>
                        </a:lnTo>
                        <a:lnTo>
                          <a:pt x="4" y="40"/>
                        </a:lnTo>
                        <a:lnTo>
                          <a:pt x="3" y="42"/>
                        </a:lnTo>
                        <a:lnTo>
                          <a:pt x="4" y="43"/>
                        </a:lnTo>
                        <a:lnTo>
                          <a:pt x="9" y="45"/>
                        </a:lnTo>
                        <a:lnTo>
                          <a:pt x="11" y="44"/>
                        </a:lnTo>
                        <a:lnTo>
                          <a:pt x="13" y="45"/>
                        </a:lnTo>
                        <a:lnTo>
                          <a:pt x="16" y="46"/>
                        </a:lnTo>
                        <a:lnTo>
                          <a:pt x="34" y="42"/>
                        </a:lnTo>
                        <a:lnTo>
                          <a:pt x="35" y="41"/>
                        </a:lnTo>
                        <a:lnTo>
                          <a:pt x="37" y="40"/>
                        </a:lnTo>
                        <a:lnTo>
                          <a:pt x="38" y="41"/>
                        </a:lnTo>
                        <a:lnTo>
                          <a:pt x="38" y="44"/>
                        </a:lnTo>
                        <a:lnTo>
                          <a:pt x="39" y="46"/>
                        </a:lnTo>
                        <a:lnTo>
                          <a:pt x="42" y="48"/>
                        </a:lnTo>
                        <a:lnTo>
                          <a:pt x="43" y="49"/>
                        </a:lnTo>
                        <a:lnTo>
                          <a:pt x="46" y="50"/>
                        </a:lnTo>
                        <a:lnTo>
                          <a:pt x="71" y="53"/>
                        </a:lnTo>
                        <a:lnTo>
                          <a:pt x="73" y="52"/>
                        </a:lnTo>
                        <a:lnTo>
                          <a:pt x="75" y="49"/>
                        </a:lnTo>
                        <a:lnTo>
                          <a:pt x="79" y="48"/>
                        </a:lnTo>
                        <a:lnTo>
                          <a:pt x="84" y="49"/>
                        </a:lnTo>
                        <a:lnTo>
                          <a:pt x="85" y="47"/>
                        </a:lnTo>
                        <a:lnTo>
                          <a:pt x="86" y="47"/>
                        </a:lnTo>
                        <a:lnTo>
                          <a:pt x="91" y="48"/>
                        </a:lnTo>
                        <a:lnTo>
                          <a:pt x="91" y="46"/>
                        </a:lnTo>
                        <a:lnTo>
                          <a:pt x="93" y="45"/>
                        </a:lnTo>
                        <a:lnTo>
                          <a:pt x="96" y="42"/>
                        </a:lnTo>
                        <a:lnTo>
                          <a:pt x="99" y="41"/>
                        </a:lnTo>
                        <a:lnTo>
                          <a:pt x="99" y="36"/>
                        </a:lnTo>
                        <a:lnTo>
                          <a:pt x="101" y="31"/>
                        </a:lnTo>
                        <a:lnTo>
                          <a:pt x="99" y="29"/>
                        </a:lnTo>
                        <a:lnTo>
                          <a:pt x="100" y="27"/>
                        </a:lnTo>
                        <a:lnTo>
                          <a:pt x="107" y="27"/>
                        </a:lnTo>
                        <a:lnTo>
                          <a:pt x="108" y="25"/>
                        </a:lnTo>
                        <a:lnTo>
                          <a:pt x="108" y="20"/>
                        </a:lnTo>
                        <a:lnTo>
                          <a:pt x="105" y="10"/>
                        </a:lnTo>
                        <a:lnTo>
                          <a:pt x="105" y="7"/>
                        </a:lnTo>
                        <a:lnTo>
                          <a:pt x="103" y="4"/>
                        </a:lnTo>
                        <a:lnTo>
                          <a:pt x="93" y="5"/>
                        </a:lnTo>
                        <a:lnTo>
                          <a:pt x="88" y="0"/>
                        </a:lnTo>
                        <a:lnTo>
                          <a:pt x="79" y="0"/>
                        </a:lnTo>
                        <a:lnTo>
                          <a:pt x="77" y="5"/>
                        </a:lnTo>
                        <a:lnTo>
                          <a:pt x="74" y="7"/>
                        </a:lnTo>
                        <a:lnTo>
                          <a:pt x="69" y="8"/>
                        </a:lnTo>
                        <a:lnTo>
                          <a:pt x="66" y="8"/>
                        </a:lnTo>
                        <a:lnTo>
                          <a:pt x="61" y="5"/>
                        </a:lnTo>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grpSp>
                <p:nvGrpSpPr>
                  <p:cNvPr id="51" name="Group 50">
                    <a:extLst>
                      <a:ext uri="{FF2B5EF4-FFF2-40B4-BE49-F238E27FC236}">
                        <a16:creationId xmlns:a16="http://schemas.microsoft.com/office/drawing/2014/main" xmlns="" id="{BED67E3D-D4B7-1143-ACBA-237806D22B91}"/>
                      </a:ext>
                    </a:extLst>
                  </p:cNvPr>
                  <p:cNvGrpSpPr/>
                  <p:nvPr/>
                </p:nvGrpSpPr>
                <p:grpSpPr>
                  <a:xfrm>
                    <a:off x="6797675" y="4873625"/>
                    <a:ext cx="909637" cy="847725"/>
                    <a:chOff x="6797675" y="4873625"/>
                    <a:chExt cx="909637" cy="847725"/>
                  </a:xfrm>
                  <a:grpFill/>
                </p:grpSpPr>
                <p:sp>
                  <p:nvSpPr>
                    <p:cNvPr id="53" name="Freeform 1235">
                      <a:extLst>
                        <a:ext uri="{FF2B5EF4-FFF2-40B4-BE49-F238E27FC236}">
                          <a16:creationId xmlns:a16="http://schemas.microsoft.com/office/drawing/2014/main" xmlns="" id="{88F8EE76-43FE-AB4D-AD39-126D229A733C}"/>
                        </a:ext>
                      </a:extLst>
                    </p:cNvPr>
                    <p:cNvSpPr/>
                    <p:nvPr/>
                  </p:nvSpPr>
                  <p:spPr>
                    <a:xfrm>
                      <a:off x="7510463" y="5632450"/>
                      <a:ext cx="82550" cy="88900"/>
                    </a:xfrm>
                    <a:custGeom>
                      <a:avLst/>
                      <a:gdLst>
                        <a:gd name="T0" fmla="*/ 0 w 52"/>
                        <a:gd name="T1" fmla="*/ 0 h 56"/>
                        <a:gd name="T2" fmla="*/ 1 w 52"/>
                        <a:gd name="T3" fmla="*/ 0 h 56"/>
                        <a:gd name="T4" fmla="*/ 5 w 52"/>
                        <a:gd name="T5" fmla="*/ 2 h 56"/>
                        <a:gd name="T6" fmla="*/ 6 w 52"/>
                        <a:gd name="T7" fmla="*/ 2 h 56"/>
                        <a:gd name="T8" fmla="*/ 8 w 52"/>
                        <a:gd name="T9" fmla="*/ 2 h 56"/>
                        <a:gd name="T10" fmla="*/ 17 w 52"/>
                        <a:gd name="T11" fmla="*/ 8 h 56"/>
                        <a:gd name="T12" fmla="*/ 27 w 52"/>
                        <a:gd name="T13" fmla="*/ 9 h 56"/>
                        <a:gd name="T14" fmla="*/ 32 w 52"/>
                        <a:gd name="T15" fmla="*/ 6 h 56"/>
                        <a:gd name="T16" fmla="*/ 38 w 52"/>
                        <a:gd name="T17" fmla="*/ 6 h 56"/>
                        <a:gd name="T18" fmla="*/ 41 w 52"/>
                        <a:gd name="T19" fmla="*/ 2 h 56"/>
                        <a:gd name="T20" fmla="*/ 44 w 52"/>
                        <a:gd name="T21" fmla="*/ 4 h 56"/>
                        <a:gd name="T22" fmla="*/ 45 w 52"/>
                        <a:gd name="T23" fmla="*/ 1 h 56"/>
                        <a:gd name="T24" fmla="*/ 48 w 52"/>
                        <a:gd name="T25" fmla="*/ 2 h 56"/>
                        <a:gd name="T26" fmla="*/ 50 w 52"/>
                        <a:gd name="T27" fmla="*/ 5 h 56"/>
                        <a:gd name="T28" fmla="*/ 51 w 52"/>
                        <a:gd name="T29" fmla="*/ 26 h 56"/>
                        <a:gd name="T30" fmla="*/ 52 w 52"/>
                        <a:gd name="T31" fmla="*/ 28 h 56"/>
                        <a:gd name="T32" fmla="*/ 51 w 52"/>
                        <a:gd name="T33" fmla="*/ 31 h 56"/>
                        <a:gd name="T34" fmla="*/ 51 w 52"/>
                        <a:gd name="T35" fmla="*/ 26 h 56"/>
                        <a:gd name="T36" fmla="*/ 50 w 52"/>
                        <a:gd name="T37" fmla="*/ 24 h 56"/>
                        <a:gd name="T38" fmla="*/ 47 w 52"/>
                        <a:gd name="T39" fmla="*/ 30 h 56"/>
                        <a:gd name="T40" fmla="*/ 47 w 52"/>
                        <a:gd name="T41" fmla="*/ 34 h 56"/>
                        <a:gd name="T42" fmla="*/ 46 w 52"/>
                        <a:gd name="T43" fmla="*/ 34 h 56"/>
                        <a:gd name="T44" fmla="*/ 46 w 52"/>
                        <a:gd name="T45" fmla="*/ 39 h 56"/>
                        <a:gd name="T46" fmla="*/ 44 w 52"/>
                        <a:gd name="T47" fmla="*/ 40 h 56"/>
                        <a:gd name="T48" fmla="*/ 43 w 52"/>
                        <a:gd name="T49" fmla="*/ 40 h 56"/>
                        <a:gd name="T50" fmla="*/ 40 w 52"/>
                        <a:gd name="T51" fmla="*/ 40 h 56"/>
                        <a:gd name="T52" fmla="*/ 39 w 52"/>
                        <a:gd name="T53" fmla="*/ 41 h 56"/>
                        <a:gd name="T54" fmla="*/ 39 w 52"/>
                        <a:gd name="T55" fmla="*/ 43 h 56"/>
                        <a:gd name="T56" fmla="*/ 39 w 52"/>
                        <a:gd name="T57" fmla="*/ 45 h 56"/>
                        <a:gd name="T58" fmla="*/ 37 w 52"/>
                        <a:gd name="T59" fmla="*/ 46 h 56"/>
                        <a:gd name="T60" fmla="*/ 36 w 52"/>
                        <a:gd name="T61" fmla="*/ 49 h 56"/>
                        <a:gd name="T62" fmla="*/ 35 w 52"/>
                        <a:gd name="T63" fmla="*/ 47 h 56"/>
                        <a:gd name="T64" fmla="*/ 34 w 52"/>
                        <a:gd name="T65" fmla="*/ 47 h 56"/>
                        <a:gd name="T66" fmla="*/ 32 w 52"/>
                        <a:gd name="T67" fmla="*/ 48 h 56"/>
                        <a:gd name="T68" fmla="*/ 32 w 52"/>
                        <a:gd name="T69" fmla="*/ 53 h 56"/>
                        <a:gd name="T70" fmla="*/ 30 w 52"/>
                        <a:gd name="T71" fmla="*/ 55 h 56"/>
                        <a:gd name="T72" fmla="*/ 29 w 52"/>
                        <a:gd name="T73" fmla="*/ 56 h 56"/>
                        <a:gd name="T74" fmla="*/ 27 w 52"/>
                        <a:gd name="T75" fmla="*/ 54 h 56"/>
                        <a:gd name="T76" fmla="*/ 26 w 52"/>
                        <a:gd name="T77" fmla="*/ 54 h 56"/>
                        <a:gd name="T78" fmla="*/ 24 w 52"/>
                        <a:gd name="T79" fmla="*/ 55 h 56"/>
                        <a:gd name="T80" fmla="*/ 21 w 52"/>
                        <a:gd name="T81" fmla="*/ 53 h 56"/>
                        <a:gd name="T82" fmla="*/ 19 w 52"/>
                        <a:gd name="T83" fmla="*/ 53 h 56"/>
                        <a:gd name="T84" fmla="*/ 18 w 52"/>
                        <a:gd name="T85" fmla="*/ 52 h 56"/>
                        <a:gd name="T86" fmla="*/ 20 w 52"/>
                        <a:gd name="T87" fmla="*/ 51 h 56"/>
                        <a:gd name="T88" fmla="*/ 21 w 52"/>
                        <a:gd name="T89" fmla="*/ 49 h 56"/>
                        <a:gd name="T90" fmla="*/ 18 w 52"/>
                        <a:gd name="T91" fmla="*/ 49 h 56"/>
                        <a:gd name="T92" fmla="*/ 16 w 52"/>
                        <a:gd name="T93" fmla="*/ 48 h 56"/>
                        <a:gd name="T94" fmla="*/ 9 w 52"/>
                        <a:gd name="T95" fmla="*/ 39 h 56"/>
                        <a:gd name="T96" fmla="*/ 6 w 52"/>
                        <a:gd name="T97" fmla="*/ 27 h 56"/>
                        <a:gd name="T98" fmla="*/ 9 w 52"/>
                        <a:gd name="T99" fmla="*/ 33 h 56"/>
                        <a:gd name="T100" fmla="*/ 11 w 52"/>
                        <a:gd name="T101" fmla="*/ 30 h 56"/>
                        <a:gd name="T102" fmla="*/ 9 w 52"/>
                        <a:gd name="T103" fmla="*/ 29 h 56"/>
                        <a:gd name="T104" fmla="*/ 0 w 52"/>
                        <a:gd name="T105" fmla="*/ 10 h 56"/>
                        <a:gd name="T106" fmla="*/ 0 w 52"/>
                        <a:gd name="T10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56">
                          <a:moveTo>
                            <a:pt x="0" y="0"/>
                          </a:moveTo>
                          <a:lnTo>
                            <a:pt x="1" y="0"/>
                          </a:lnTo>
                          <a:lnTo>
                            <a:pt x="5" y="2"/>
                          </a:lnTo>
                          <a:lnTo>
                            <a:pt x="6" y="2"/>
                          </a:lnTo>
                          <a:lnTo>
                            <a:pt x="8" y="2"/>
                          </a:lnTo>
                          <a:lnTo>
                            <a:pt x="17" y="8"/>
                          </a:lnTo>
                          <a:lnTo>
                            <a:pt x="27" y="9"/>
                          </a:lnTo>
                          <a:lnTo>
                            <a:pt x="32" y="6"/>
                          </a:lnTo>
                          <a:lnTo>
                            <a:pt x="38" y="6"/>
                          </a:lnTo>
                          <a:lnTo>
                            <a:pt x="41" y="2"/>
                          </a:lnTo>
                          <a:lnTo>
                            <a:pt x="44" y="4"/>
                          </a:lnTo>
                          <a:lnTo>
                            <a:pt x="45" y="1"/>
                          </a:lnTo>
                          <a:lnTo>
                            <a:pt x="48" y="2"/>
                          </a:lnTo>
                          <a:lnTo>
                            <a:pt x="50" y="5"/>
                          </a:lnTo>
                          <a:lnTo>
                            <a:pt x="51" y="26"/>
                          </a:lnTo>
                          <a:lnTo>
                            <a:pt x="52" y="28"/>
                          </a:lnTo>
                          <a:lnTo>
                            <a:pt x="51" y="31"/>
                          </a:lnTo>
                          <a:lnTo>
                            <a:pt x="51" y="26"/>
                          </a:lnTo>
                          <a:lnTo>
                            <a:pt x="50" y="24"/>
                          </a:lnTo>
                          <a:lnTo>
                            <a:pt x="47" y="30"/>
                          </a:lnTo>
                          <a:lnTo>
                            <a:pt x="47" y="34"/>
                          </a:lnTo>
                          <a:lnTo>
                            <a:pt x="46" y="34"/>
                          </a:lnTo>
                          <a:lnTo>
                            <a:pt x="46" y="39"/>
                          </a:lnTo>
                          <a:lnTo>
                            <a:pt x="44" y="40"/>
                          </a:lnTo>
                          <a:lnTo>
                            <a:pt x="43" y="40"/>
                          </a:lnTo>
                          <a:lnTo>
                            <a:pt x="40" y="40"/>
                          </a:lnTo>
                          <a:lnTo>
                            <a:pt x="39" y="41"/>
                          </a:lnTo>
                          <a:lnTo>
                            <a:pt x="39" y="43"/>
                          </a:lnTo>
                          <a:lnTo>
                            <a:pt x="39" y="45"/>
                          </a:lnTo>
                          <a:lnTo>
                            <a:pt x="37" y="46"/>
                          </a:lnTo>
                          <a:lnTo>
                            <a:pt x="36" y="49"/>
                          </a:lnTo>
                          <a:lnTo>
                            <a:pt x="35" y="47"/>
                          </a:lnTo>
                          <a:lnTo>
                            <a:pt x="34" y="47"/>
                          </a:lnTo>
                          <a:lnTo>
                            <a:pt x="32" y="48"/>
                          </a:lnTo>
                          <a:lnTo>
                            <a:pt x="32" y="53"/>
                          </a:lnTo>
                          <a:lnTo>
                            <a:pt x="30" y="55"/>
                          </a:lnTo>
                          <a:lnTo>
                            <a:pt x="29" y="56"/>
                          </a:lnTo>
                          <a:lnTo>
                            <a:pt x="27" y="54"/>
                          </a:lnTo>
                          <a:lnTo>
                            <a:pt x="26" y="54"/>
                          </a:lnTo>
                          <a:lnTo>
                            <a:pt x="24" y="55"/>
                          </a:lnTo>
                          <a:lnTo>
                            <a:pt x="21" y="53"/>
                          </a:lnTo>
                          <a:lnTo>
                            <a:pt x="19" y="53"/>
                          </a:lnTo>
                          <a:lnTo>
                            <a:pt x="18" y="52"/>
                          </a:lnTo>
                          <a:lnTo>
                            <a:pt x="20" y="51"/>
                          </a:lnTo>
                          <a:lnTo>
                            <a:pt x="21" y="49"/>
                          </a:lnTo>
                          <a:lnTo>
                            <a:pt x="18" y="49"/>
                          </a:lnTo>
                          <a:lnTo>
                            <a:pt x="16" y="48"/>
                          </a:lnTo>
                          <a:lnTo>
                            <a:pt x="9" y="39"/>
                          </a:lnTo>
                          <a:lnTo>
                            <a:pt x="6" y="27"/>
                          </a:lnTo>
                          <a:lnTo>
                            <a:pt x="9" y="33"/>
                          </a:lnTo>
                          <a:lnTo>
                            <a:pt x="11" y="30"/>
                          </a:lnTo>
                          <a:lnTo>
                            <a:pt x="9" y="29"/>
                          </a:lnTo>
                          <a:lnTo>
                            <a:pt x="0" y="10"/>
                          </a:lnTo>
                          <a:lnTo>
                            <a:pt x="0"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54" name="Freeform 1237">
                      <a:extLst>
                        <a:ext uri="{FF2B5EF4-FFF2-40B4-BE49-F238E27FC236}">
                          <a16:creationId xmlns:a16="http://schemas.microsoft.com/office/drawing/2014/main" xmlns="" id="{80B5AE95-7ECA-5346-BC5D-FAF97CBC7828}"/>
                        </a:ext>
                      </a:extLst>
                    </p:cNvPr>
                    <p:cNvSpPr/>
                    <p:nvPr/>
                  </p:nvSpPr>
                  <p:spPr>
                    <a:xfrm>
                      <a:off x="7183438" y="4886325"/>
                      <a:ext cx="25400" cy="15875"/>
                    </a:xfrm>
                    <a:custGeom>
                      <a:avLst/>
                      <a:gdLst>
                        <a:gd name="T0" fmla="*/ 0 w 16"/>
                        <a:gd name="T1" fmla="*/ 0 h 10"/>
                        <a:gd name="T2" fmla="*/ 1 w 16"/>
                        <a:gd name="T3" fmla="*/ 1 h 10"/>
                        <a:gd name="T4" fmla="*/ 2 w 16"/>
                        <a:gd name="T5" fmla="*/ 2 h 10"/>
                        <a:gd name="T6" fmla="*/ 3 w 16"/>
                        <a:gd name="T7" fmla="*/ 3 h 10"/>
                        <a:gd name="T8" fmla="*/ 5 w 16"/>
                        <a:gd name="T9" fmla="*/ 3 h 10"/>
                        <a:gd name="T10" fmla="*/ 9 w 16"/>
                        <a:gd name="T11" fmla="*/ 2 h 10"/>
                        <a:gd name="T12" fmla="*/ 10 w 16"/>
                        <a:gd name="T13" fmla="*/ 3 h 10"/>
                        <a:gd name="T14" fmla="*/ 13 w 16"/>
                        <a:gd name="T15" fmla="*/ 0 h 10"/>
                        <a:gd name="T16" fmla="*/ 14 w 16"/>
                        <a:gd name="T17" fmla="*/ 1 h 10"/>
                        <a:gd name="T18" fmla="*/ 16 w 16"/>
                        <a:gd name="T19" fmla="*/ 2 h 10"/>
                        <a:gd name="T20" fmla="*/ 16 w 16"/>
                        <a:gd name="T21" fmla="*/ 5 h 10"/>
                        <a:gd name="T22" fmla="*/ 14 w 16"/>
                        <a:gd name="T23" fmla="*/ 7 h 10"/>
                        <a:gd name="T24" fmla="*/ 10 w 16"/>
                        <a:gd name="T25" fmla="*/ 10 h 10"/>
                        <a:gd name="T26" fmla="*/ 8 w 16"/>
                        <a:gd name="T27" fmla="*/ 10 h 10"/>
                        <a:gd name="T28" fmla="*/ 3 w 16"/>
                        <a:gd name="T29" fmla="*/ 6 h 10"/>
                        <a:gd name="T30" fmla="*/ 0 w 16"/>
                        <a:gd name="T3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10">
                          <a:moveTo>
                            <a:pt x="0" y="0"/>
                          </a:moveTo>
                          <a:lnTo>
                            <a:pt x="1" y="1"/>
                          </a:lnTo>
                          <a:lnTo>
                            <a:pt x="2" y="2"/>
                          </a:lnTo>
                          <a:lnTo>
                            <a:pt x="3" y="3"/>
                          </a:lnTo>
                          <a:lnTo>
                            <a:pt x="5" y="3"/>
                          </a:lnTo>
                          <a:lnTo>
                            <a:pt x="9" y="2"/>
                          </a:lnTo>
                          <a:lnTo>
                            <a:pt x="10" y="3"/>
                          </a:lnTo>
                          <a:lnTo>
                            <a:pt x="13" y="0"/>
                          </a:lnTo>
                          <a:lnTo>
                            <a:pt x="14" y="1"/>
                          </a:lnTo>
                          <a:lnTo>
                            <a:pt x="16" y="2"/>
                          </a:lnTo>
                          <a:lnTo>
                            <a:pt x="16" y="5"/>
                          </a:lnTo>
                          <a:lnTo>
                            <a:pt x="14" y="7"/>
                          </a:lnTo>
                          <a:lnTo>
                            <a:pt x="10" y="10"/>
                          </a:lnTo>
                          <a:lnTo>
                            <a:pt x="8" y="10"/>
                          </a:lnTo>
                          <a:lnTo>
                            <a:pt x="3" y="6"/>
                          </a:lnTo>
                          <a:lnTo>
                            <a:pt x="0" y="0"/>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55" name="Freeform 1238">
                      <a:extLst>
                        <a:ext uri="{FF2B5EF4-FFF2-40B4-BE49-F238E27FC236}">
                          <a16:creationId xmlns:a16="http://schemas.microsoft.com/office/drawing/2014/main" xmlns="" id="{AAFD16E3-F055-744A-ACFF-FDCE0751D156}"/>
                        </a:ext>
                      </a:extLst>
                    </p:cNvPr>
                    <p:cNvSpPr/>
                    <p:nvPr/>
                  </p:nvSpPr>
                  <p:spPr>
                    <a:xfrm>
                      <a:off x="7183438" y="4886325"/>
                      <a:ext cx="25400" cy="15875"/>
                    </a:xfrm>
                    <a:custGeom>
                      <a:avLst/>
                      <a:gdLst>
                        <a:gd name="T0" fmla="*/ 0 w 16"/>
                        <a:gd name="T1" fmla="*/ 0 h 10"/>
                        <a:gd name="T2" fmla="*/ 1 w 16"/>
                        <a:gd name="T3" fmla="*/ 1 h 10"/>
                        <a:gd name="T4" fmla="*/ 2 w 16"/>
                        <a:gd name="T5" fmla="*/ 2 h 10"/>
                        <a:gd name="T6" fmla="*/ 3 w 16"/>
                        <a:gd name="T7" fmla="*/ 3 h 10"/>
                        <a:gd name="T8" fmla="*/ 5 w 16"/>
                        <a:gd name="T9" fmla="*/ 3 h 10"/>
                        <a:gd name="T10" fmla="*/ 9 w 16"/>
                        <a:gd name="T11" fmla="*/ 2 h 10"/>
                        <a:gd name="T12" fmla="*/ 10 w 16"/>
                        <a:gd name="T13" fmla="*/ 3 h 10"/>
                        <a:gd name="T14" fmla="*/ 13 w 16"/>
                        <a:gd name="T15" fmla="*/ 0 h 10"/>
                        <a:gd name="T16" fmla="*/ 14 w 16"/>
                        <a:gd name="T17" fmla="*/ 1 h 10"/>
                        <a:gd name="T18" fmla="*/ 16 w 16"/>
                        <a:gd name="T19" fmla="*/ 2 h 10"/>
                        <a:gd name="T20" fmla="*/ 16 w 16"/>
                        <a:gd name="T21" fmla="*/ 5 h 10"/>
                        <a:gd name="T22" fmla="*/ 14 w 16"/>
                        <a:gd name="T23" fmla="*/ 7 h 10"/>
                        <a:gd name="T24" fmla="*/ 10 w 16"/>
                        <a:gd name="T25" fmla="*/ 10 h 10"/>
                        <a:gd name="T26" fmla="*/ 8 w 16"/>
                        <a:gd name="T27" fmla="*/ 10 h 10"/>
                        <a:gd name="T28" fmla="*/ 3 w 16"/>
                        <a:gd name="T29" fmla="*/ 6 h 10"/>
                        <a:gd name="T30" fmla="*/ 0 w 16"/>
                        <a:gd name="T3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10">
                          <a:moveTo>
                            <a:pt x="0" y="0"/>
                          </a:moveTo>
                          <a:lnTo>
                            <a:pt x="1" y="1"/>
                          </a:lnTo>
                          <a:lnTo>
                            <a:pt x="2" y="2"/>
                          </a:lnTo>
                          <a:lnTo>
                            <a:pt x="3" y="3"/>
                          </a:lnTo>
                          <a:lnTo>
                            <a:pt x="5" y="3"/>
                          </a:lnTo>
                          <a:lnTo>
                            <a:pt x="9" y="2"/>
                          </a:lnTo>
                          <a:lnTo>
                            <a:pt x="10" y="3"/>
                          </a:lnTo>
                          <a:lnTo>
                            <a:pt x="13" y="0"/>
                          </a:lnTo>
                          <a:lnTo>
                            <a:pt x="14" y="1"/>
                          </a:lnTo>
                          <a:lnTo>
                            <a:pt x="16" y="2"/>
                          </a:lnTo>
                          <a:lnTo>
                            <a:pt x="16" y="5"/>
                          </a:lnTo>
                          <a:lnTo>
                            <a:pt x="14" y="7"/>
                          </a:lnTo>
                          <a:lnTo>
                            <a:pt x="10" y="10"/>
                          </a:lnTo>
                          <a:lnTo>
                            <a:pt x="8" y="10"/>
                          </a:lnTo>
                          <a:lnTo>
                            <a:pt x="3" y="6"/>
                          </a:lnTo>
                          <a:lnTo>
                            <a:pt x="0" y="0"/>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56" name="Freeform 1239">
                      <a:extLst>
                        <a:ext uri="{FF2B5EF4-FFF2-40B4-BE49-F238E27FC236}">
                          <a16:creationId xmlns:a16="http://schemas.microsoft.com/office/drawing/2014/main" xmlns="" id="{F2E32483-AF72-AE45-BB93-7F1A22BE9F68}"/>
                        </a:ext>
                      </a:extLst>
                    </p:cNvPr>
                    <p:cNvSpPr/>
                    <p:nvPr/>
                  </p:nvSpPr>
                  <p:spPr>
                    <a:xfrm>
                      <a:off x="7324725" y="5486400"/>
                      <a:ext cx="36512" cy="14288"/>
                    </a:xfrm>
                    <a:custGeom>
                      <a:avLst/>
                      <a:gdLst>
                        <a:gd name="T0" fmla="*/ 0 w 23"/>
                        <a:gd name="T1" fmla="*/ 4 h 9"/>
                        <a:gd name="T2" fmla="*/ 1 w 23"/>
                        <a:gd name="T3" fmla="*/ 4 h 9"/>
                        <a:gd name="T4" fmla="*/ 11 w 23"/>
                        <a:gd name="T5" fmla="*/ 0 h 9"/>
                        <a:gd name="T6" fmla="*/ 15 w 23"/>
                        <a:gd name="T7" fmla="*/ 1 h 9"/>
                        <a:gd name="T8" fmla="*/ 15 w 23"/>
                        <a:gd name="T9" fmla="*/ 3 h 9"/>
                        <a:gd name="T10" fmla="*/ 21 w 23"/>
                        <a:gd name="T11" fmla="*/ 4 h 9"/>
                        <a:gd name="T12" fmla="*/ 23 w 23"/>
                        <a:gd name="T13" fmla="*/ 6 h 9"/>
                        <a:gd name="T14" fmla="*/ 16 w 23"/>
                        <a:gd name="T15" fmla="*/ 6 h 9"/>
                        <a:gd name="T16" fmla="*/ 16 w 23"/>
                        <a:gd name="T17" fmla="*/ 7 h 9"/>
                        <a:gd name="T18" fmla="*/ 14 w 23"/>
                        <a:gd name="T19" fmla="*/ 9 h 9"/>
                        <a:gd name="T20" fmla="*/ 11 w 23"/>
                        <a:gd name="T21" fmla="*/ 8 h 9"/>
                        <a:gd name="T22" fmla="*/ 2 w 23"/>
                        <a:gd name="T23" fmla="*/ 8 h 9"/>
                        <a:gd name="T24" fmla="*/ 0 w 23"/>
                        <a:gd name="T25" fmla="*/ 5 h 9"/>
                        <a:gd name="T26" fmla="*/ 0 w 23"/>
                        <a:gd name="T27"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9">
                          <a:moveTo>
                            <a:pt x="0" y="4"/>
                          </a:moveTo>
                          <a:lnTo>
                            <a:pt x="1" y="4"/>
                          </a:lnTo>
                          <a:lnTo>
                            <a:pt x="11" y="0"/>
                          </a:lnTo>
                          <a:lnTo>
                            <a:pt x="15" y="1"/>
                          </a:lnTo>
                          <a:lnTo>
                            <a:pt x="15" y="3"/>
                          </a:lnTo>
                          <a:lnTo>
                            <a:pt x="21" y="4"/>
                          </a:lnTo>
                          <a:lnTo>
                            <a:pt x="23" y="6"/>
                          </a:lnTo>
                          <a:lnTo>
                            <a:pt x="16" y="6"/>
                          </a:lnTo>
                          <a:lnTo>
                            <a:pt x="16" y="7"/>
                          </a:lnTo>
                          <a:lnTo>
                            <a:pt x="14" y="9"/>
                          </a:lnTo>
                          <a:lnTo>
                            <a:pt x="11" y="8"/>
                          </a:lnTo>
                          <a:lnTo>
                            <a:pt x="2" y="8"/>
                          </a:lnTo>
                          <a:lnTo>
                            <a:pt x="0" y="5"/>
                          </a:lnTo>
                          <a:lnTo>
                            <a:pt x="0" y="4"/>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57" name="Freeform 1241">
                      <a:extLst>
                        <a:ext uri="{FF2B5EF4-FFF2-40B4-BE49-F238E27FC236}">
                          <a16:creationId xmlns:a16="http://schemas.microsoft.com/office/drawing/2014/main" xmlns="" id="{D2179920-1459-D14D-B121-63248ED70548}"/>
                        </a:ext>
                      </a:extLst>
                    </p:cNvPr>
                    <p:cNvSpPr/>
                    <p:nvPr/>
                  </p:nvSpPr>
                  <p:spPr>
                    <a:xfrm>
                      <a:off x="7177088" y="4891088"/>
                      <a:ext cx="11112" cy="9525"/>
                    </a:xfrm>
                    <a:custGeom>
                      <a:avLst/>
                      <a:gdLst>
                        <a:gd name="T0" fmla="*/ 1 w 7"/>
                        <a:gd name="T1" fmla="*/ 5 h 6"/>
                        <a:gd name="T2" fmla="*/ 0 w 7"/>
                        <a:gd name="T3" fmla="*/ 6 h 6"/>
                        <a:gd name="T4" fmla="*/ 0 w 7"/>
                        <a:gd name="T5" fmla="*/ 4 h 6"/>
                        <a:gd name="T6" fmla="*/ 1 w 7"/>
                        <a:gd name="T7" fmla="*/ 3 h 6"/>
                        <a:gd name="T8" fmla="*/ 1 w 7"/>
                        <a:gd name="T9" fmla="*/ 1 h 6"/>
                        <a:gd name="T10" fmla="*/ 2 w 7"/>
                        <a:gd name="T11" fmla="*/ 0 h 6"/>
                        <a:gd name="T12" fmla="*/ 3 w 7"/>
                        <a:gd name="T13" fmla="*/ 0 h 6"/>
                        <a:gd name="T14" fmla="*/ 5 w 7"/>
                        <a:gd name="T15" fmla="*/ 3 h 6"/>
                        <a:gd name="T16" fmla="*/ 7 w 7"/>
                        <a:gd name="T17" fmla="*/ 5 h 6"/>
                        <a:gd name="T18" fmla="*/ 1 w 7"/>
                        <a:gd name="T1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6">
                          <a:moveTo>
                            <a:pt x="1" y="5"/>
                          </a:moveTo>
                          <a:lnTo>
                            <a:pt x="0" y="6"/>
                          </a:lnTo>
                          <a:lnTo>
                            <a:pt x="0" y="4"/>
                          </a:lnTo>
                          <a:lnTo>
                            <a:pt x="1" y="3"/>
                          </a:lnTo>
                          <a:lnTo>
                            <a:pt x="1" y="1"/>
                          </a:lnTo>
                          <a:lnTo>
                            <a:pt x="2" y="0"/>
                          </a:lnTo>
                          <a:lnTo>
                            <a:pt x="3" y="0"/>
                          </a:lnTo>
                          <a:lnTo>
                            <a:pt x="5" y="3"/>
                          </a:lnTo>
                          <a:lnTo>
                            <a:pt x="7" y="5"/>
                          </a:lnTo>
                          <a:lnTo>
                            <a:pt x="1" y="5"/>
                          </a:lnTo>
                          <a:close/>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58" name="Freeform 1242">
                      <a:extLst>
                        <a:ext uri="{FF2B5EF4-FFF2-40B4-BE49-F238E27FC236}">
                          <a16:creationId xmlns:a16="http://schemas.microsoft.com/office/drawing/2014/main" xmlns="" id="{70DF61E9-4D7A-C04E-9726-30AA5CC01929}"/>
                        </a:ext>
                      </a:extLst>
                    </p:cNvPr>
                    <p:cNvSpPr/>
                    <p:nvPr/>
                  </p:nvSpPr>
                  <p:spPr>
                    <a:xfrm>
                      <a:off x="7177088" y="4891088"/>
                      <a:ext cx="11112" cy="9525"/>
                    </a:xfrm>
                    <a:custGeom>
                      <a:avLst/>
                      <a:gdLst>
                        <a:gd name="T0" fmla="*/ 1 w 7"/>
                        <a:gd name="T1" fmla="*/ 5 h 6"/>
                        <a:gd name="T2" fmla="*/ 0 w 7"/>
                        <a:gd name="T3" fmla="*/ 6 h 6"/>
                        <a:gd name="T4" fmla="*/ 0 w 7"/>
                        <a:gd name="T5" fmla="*/ 4 h 6"/>
                        <a:gd name="T6" fmla="*/ 1 w 7"/>
                        <a:gd name="T7" fmla="*/ 3 h 6"/>
                        <a:gd name="T8" fmla="*/ 1 w 7"/>
                        <a:gd name="T9" fmla="*/ 1 h 6"/>
                        <a:gd name="T10" fmla="*/ 2 w 7"/>
                        <a:gd name="T11" fmla="*/ 0 h 6"/>
                        <a:gd name="T12" fmla="*/ 3 w 7"/>
                        <a:gd name="T13" fmla="*/ 0 h 6"/>
                        <a:gd name="T14" fmla="*/ 5 w 7"/>
                        <a:gd name="T15" fmla="*/ 3 h 6"/>
                        <a:gd name="T16" fmla="*/ 7 w 7"/>
                        <a:gd name="T17" fmla="*/ 5 h 6"/>
                        <a:gd name="T18" fmla="*/ 1 w 7"/>
                        <a:gd name="T1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6">
                          <a:moveTo>
                            <a:pt x="1" y="5"/>
                          </a:moveTo>
                          <a:lnTo>
                            <a:pt x="0" y="6"/>
                          </a:lnTo>
                          <a:lnTo>
                            <a:pt x="0" y="4"/>
                          </a:lnTo>
                          <a:lnTo>
                            <a:pt x="1" y="3"/>
                          </a:lnTo>
                          <a:lnTo>
                            <a:pt x="1" y="1"/>
                          </a:lnTo>
                          <a:lnTo>
                            <a:pt x="2" y="0"/>
                          </a:lnTo>
                          <a:lnTo>
                            <a:pt x="3" y="0"/>
                          </a:lnTo>
                          <a:lnTo>
                            <a:pt x="5" y="3"/>
                          </a:lnTo>
                          <a:lnTo>
                            <a:pt x="7" y="5"/>
                          </a:lnTo>
                          <a:lnTo>
                            <a:pt x="1" y="5"/>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59" name="Freeform 1244">
                      <a:extLst>
                        <a:ext uri="{FF2B5EF4-FFF2-40B4-BE49-F238E27FC236}">
                          <a16:creationId xmlns:a16="http://schemas.microsoft.com/office/drawing/2014/main" xmlns="" id="{90462676-3787-CD48-86EA-8F91116B9F3C}"/>
                        </a:ext>
                      </a:extLst>
                    </p:cNvPr>
                    <p:cNvSpPr/>
                    <p:nvPr/>
                  </p:nvSpPr>
                  <p:spPr>
                    <a:xfrm>
                      <a:off x="6797675" y="4873625"/>
                      <a:ext cx="909637" cy="712788"/>
                    </a:xfrm>
                    <a:custGeom>
                      <a:avLst/>
                      <a:gdLst>
                        <a:gd name="T0" fmla="*/ 25 w 573"/>
                        <a:gd name="T1" fmla="*/ 162 h 449"/>
                        <a:gd name="T2" fmla="*/ 65 w 573"/>
                        <a:gd name="T3" fmla="*/ 146 h 449"/>
                        <a:gd name="T4" fmla="*/ 122 w 573"/>
                        <a:gd name="T5" fmla="*/ 114 h 449"/>
                        <a:gd name="T6" fmla="*/ 135 w 573"/>
                        <a:gd name="T7" fmla="*/ 88 h 449"/>
                        <a:gd name="T8" fmla="*/ 149 w 573"/>
                        <a:gd name="T9" fmla="*/ 90 h 449"/>
                        <a:gd name="T10" fmla="*/ 158 w 573"/>
                        <a:gd name="T11" fmla="*/ 82 h 449"/>
                        <a:gd name="T12" fmla="*/ 168 w 573"/>
                        <a:gd name="T13" fmla="*/ 63 h 449"/>
                        <a:gd name="T14" fmla="*/ 181 w 573"/>
                        <a:gd name="T15" fmla="*/ 49 h 449"/>
                        <a:gd name="T16" fmla="*/ 192 w 573"/>
                        <a:gd name="T17" fmla="*/ 46 h 449"/>
                        <a:gd name="T18" fmla="*/ 212 w 573"/>
                        <a:gd name="T19" fmla="*/ 66 h 449"/>
                        <a:gd name="T20" fmla="*/ 233 w 573"/>
                        <a:gd name="T21" fmla="*/ 66 h 449"/>
                        <a:gd name="T22" fmla="*/ 237 w 573"/>
                        <a:gd name="T23" fmla="*/ 41 h 449"/>
                        <a:gd name="T24" fmla="*/ 251 w 573"/>
                        <a:gd name="T25" fmla="*/ 28 h 449"/>
                        <a:gd name="T26" fmla="*/ 273 w 573"/>
                        <a:gd name="T27" fmla="*/ 13 h 449"/>
                        <a:gd name="T28" fmla="*/ 268 w 573"/>
                        <a:gd name="T29" fmla="*/ 12 h 449"/>
                        <a:gd name="T30" fmla="*/ 280 w 573"/>
                        <a:gd name="T31" fmla="*/ 14 h 449"/>
                        <a:gd name="T32" fmla="*/ 300 w 573"/>
                        <a:gd name="T33" fmla="*/ 20 h 449"/>
                        <a:gd name="T34" fmla="*/ 322 w 573"/>
                        <a:gd name="T35" fmla="*/ 19 h 449"/>
                        <a:gd name="T36" fmla="*/ 327 w 573"/>
                        <a:gd name="T37" fmla="*/ 21 h 449"/>
                        <a:gd name="T38" fmla="*/ 331 w 573"/>
                        <a:gd name="T39" fmla="*/ 32 h 449"/>
                        <a:gd name="T40" fmla="*/ 322 w 573"/>
                        <a:gd name="T41" fmla="*/ 45 h 449"/>
                        <a:gd name="T42" fmla="*/ 330 w 573"/>
                        <a:gd name="T43" fmla="*/ 74 h 449"/>
                        <a:gd name="T44" fmla="*/ 382 w 573"/>
                        <a:gd name="T45" fmla="*/ 103 h 449"/>
                        <a:gd name="T46" fmla="*/ 408 w 573"/>
                        <a:gd name="T47" fmla="*/ 19 h 449"/>
                        <a:gd name="T48" fmla="*/ 420 w 573"/>
                        <a:gd name="T49" fmla="*/ 5 h 449"/>
                        <a:gd name="T50" fmla="*/ 432 w 573"/>
                        <a:gd name="T51" fmla="*/ 39 h 449"/>
                        <a:gd name="T52" fmla="*/ 454 w 573"/>
                        <a:gd name="T53" fmla="*/ 61 h 449"/>
                        <a:gd name="T54" fmla="*/ 468 w 573"/>
                        <a:gd name="T55" fmla="*/ 106 h 449"/>
                        <a:gd name="T56" fmla="*/ 472 w 573"/>
                        <a:gd name="T57" fmla="*/ 122 h 449"/>
                        <a:gd name="T58" fmla="*/ 500 w 573"/>
                        <a:gd name="T59" fmla="*/ 138 h 449"/>
                        <a:gd name="T60" fmla="*/ 517 w 573"/>
                        <a:gd name="T61" fmla="*/ 169 h 449"/>
                        <a:gd name="T62" fmla="*/ 531 w 573"/>
                        <a:gd name="T63" fmla="*/ 171 h 449"/>
                        <a:gd name="T64" fmla="*/ 557 w 573"/>
                        <a:gd name="T65" fmla="*/ 208 h 449"/>
                        <a:gd name="T66" fmla="*/ 568 w 573"/>
                        <a:gd name="T67" fmla="*/ 245 h 449"/>
                        <a:gd name="T68" fmla="*/ 566 w 573"/>
                        <a:gd name="T69" fmla="*/ 314 h 449"/>
                        <a:gd name="T70" fmla="*/ 542 w 573"/>
                        <a:gd name="T71" fmla="*/ 352 h 449"/>
                        <a:gd name="T72" fmla="*/ 530 w 573"/>
                        <a:gd name="T73" fmla="*/ 383 h 449"/>
                        <a:gd name="T74" fmla="*/ 520 w 573"/>
                        <a:gd name="T75" fmla="*/ 421 h 449"/>
                        <a:gd name="T76" fmla="*/ 471 w 573"/>
                        <a:gd name="T77" fmla="*/ 442 h 449"/>
                        <a:gd name="T78" fmla="*/ 465 w 573"/>
                        <a:gd name="T79" fmla="*/ 441 h 449"/>
                        <a:gd name="T80" fmla="*/ 453 w 573"/>
                        <a:gd name="T81" fmla="*/ 431 h 449"/>
                        <a:gd name="T82" fmla="*/ 428 w 573"/>
                        <a:gd name="T83" fmla="*/ 442 h 449"/>
                        <a:gd name="T84" fmla="*/ 377 w 573"/>
                        <a:gd name="T85" fmla="*/ 411 h 449"/>
                        <a:gd name="T86" fmla="*/ 355 w 573"/>
                        <a:gd name="T87" fmla="*/ 387 h 449"/>
                        <a:gd name="T88" fmla="*/ 341 w 573"/>
                        <a:gd name="T89" fmla="*/ 380 h 449"/>
                        <a:gd name="T90" fmla="*/ 351 w 573"/>
                        <a:gd name="T91" fmla="*/ 351 h 449"/>
                        <a:gd name="T92" fmla="*/ 343 w 573"/>
                        <a:gd name="T93" fmla="*/ 351 h 449"/>
                        <a:gd name="T94" fmla="*/ 323 w 573"/>
                        <a:gd name="T95" fmla="*/ 372 h 449"/>
                        <a:gd name="T96" fmla="*/ 316 w 573"/>
                        <a:gd name="T97" fmla="*/ 367 h 449"/>
                        <a:gd name="T98" fmla="*/ 298 w 573"/>
                        <a:gd name="T99" fmla="*/ 338 h 449"/>
                        <a:gd name="T100" fmla="*/ 272 w 573"/>
                        <a:gd name="T101" fmla="*/ 326 h 449"/>
                        <a:gd name="T102" fmla="*/ 171 w 573"/>
                        <a:gd name="T103" fmla="*/ 336 h 449"/>
                        <a:gd name="T104" fmla="*/ 126 w 573"/>
                        <a:gd name="T105" fmla="*/ 355 h 449"/>
                        <a:gd name="T106" fmla="*/ 82 w 573"/>
                        <a:gd name="T107" fmla="*/ 367 h 449"/>
                        <a:gd name="T108" fmla="*/ 48 w 573"/>
                        <a:gd name="T109" fmla="*/ 374 h 449"/>
                        <a:gd name="T110" fmla="*/ 37 w 573"/>
                        <a:gd name="T111" fmla="*/ 341 h 449"/>
                        <a:gd name="T112" fmla="*/ 14 w 573"/>
                        <a:gd name="T113" fmla="*/ 255 h 449"/>
                        <a:gd name="T114" fmla="*/ 4 w 573"/>
                        <a:gd name="T115" fmla="*/ 234 h 449"/>
                        <a:gd name="T116" fmla="*/ 7 w 573"/>
                        <a:gd name="T117" fmla="*/ 232 h 449"/>
                        <a:gd name="T118" fmla="*/ 3 w 573"/>
                        <a:gd name="T119" fmla="*/ 20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3" h="449">
                          <a:moveTo>
                            <a:pt x="11" y="165"/>
                          </a:moveTo>
                          <a:lnTo>
                            <a:pt x="13" y="163"/>
                          </a:lnTo>
                          <a:lnTo>
                            <a:pt x="13" y="168"/>
                          </a:lnTo>
                          <a:lnTo>
                            <a:pt x="12" y="169"/>
                          </a:lnTo>
                          <a:lnTo>
                            <a:pt x="12" y="170"/>
                          </a:lnTo>
                          <a:lnTo>
                            <a:pt x="13" y="171"/>
                          </a:lnTo>
                          <a:lnTo>
                            <a:pt x="12" y="174"/>
                          </a:lnTo>
                          <a:lnTo>
                            <a:pt x="13" y="175"/>
                          </a:lnTo>
                          <a:lnTo>
                            <a:pt x="15" y="173"/>
                          </a:lnTo>
                          <a:lnTo>
                            <a:pt x="19" y="165"/>
                          </a:lnTo>
                          <a:lnTo>
                            <a:pt x="25" y="162"/>
                          </a:lnTo>
                          <a:lnTo>
                            <a:pt x="26" y="161"/>
                          </a:lnTo>
                          <a:lnTo>
                            <a:pt x="31" y="160"/>
                          </a:lnTo>
                          <a:lnTo>
                            <a:pt x="35" y="156"/>
                          </a:lnTo>
                          <a:lnTo>
                            <a:pt x="37" y="155"/>
                          </a:lnTo>
                          <a:lnTo>
                            <a:pt x="38" y="152"/>
                          </a:lnTo>
                          <a:lnTo>
                            <a:pt x="51" y="145"/>
                          </a:lnTo>
                          <a:lnTo>
                            <a:pt x="52" y="145"/>
                          </a:lnTo>
                          <a:lnTo>
                            <a:pt x="56" y="146"/>
                          </a:lnTo>
                          <a:lnTo>
                            <a:pt x="58" y="146"/>
                          </a:lnTo>
                          <a:lnTo>
                            <a:pt x="61" y="147"/>
                          </a:lnTo>
                          <a:lnTo>
                            <a:pt x="65" y="146"/>
                          </a:lnTo>
                          <a:lnTo>
                            <a:pt x="70" y="142"/>
                          </a:lnTo>
                          <a:lnTo>
                            <a:pt x="78" y="141"/>
                          </a:lnTo>
                          <a:lnTo>
                            <a:pt x="84" y="136"/>
                          </a:lnTo>
                          <a:lnTo>
                            <a:pt x="87" y="135"/>
                          </a:lnTo>
                          <a:lnTo>
                            <a:pt x="90" y="137"/>
                          </a:lnTo>
                          <a:lnTo>
                            <a:pt x="110" y="131"/>
                          </a:lnTo>
                          <a:lnTo>
                            <a:pt x="118" y="124"/>
                          </a:lnTo>
                          <a:lnTo>
                            <a:pt x="119" y="122"/>
                          </a:lnTo>
                          <a:lnTo>
                            <a:pt x="119" y="120"/>
                          </a:lnTo>
                          <a:lnTo>
                            <a:pt x="122" y="116"/>
                          </a:lnTo>
                          <a:lnTo>
                            <a:pt x="122" y="114"/>
                          </a:lnTo>
                          <a:lnTo>
                            <a:pt x="123" y="114"/>
                          </a:lnTo>
                          <a:lnTo>
                            <a:pt x="129" y="108"/>
                          </a:lnTo>
                          <a:lnTo>
                            <a:pt x="130" y="107"/>
                          </a:lnTo>
                          <a:lnTo>
                            <a:pt x="129" y="107"/>
                          </a:lnTo>
                          <a:lnTo>
                            <a:pt x="127" y="99"/>
                          </a:lnTo>
                          <a:lnTo>
                            <a:pt x="127" y="96"/>
                          </a:lnTo>
                          <a:lnTo>
                            <a:pt x="129" y="92"/>
                          </a:lnTo>
                          <a:lnTo>
                            <a:pt x="130" y="92"/>
                          </a:lnTo>
                          <a:lnTo>
                            <a:pt x="132" y="92"/>
                          </a:lnTo>
                          <a:lnTo>
                            <a:pt x="133" y="90"/>
                          </a:lnTo>
                          <a:lnTo>
                            <a:pt x="135" y="88"/>
                          </a:lnTo>
                          <a:lnTo>
                            <a:pt x="136" y="88"/>
                          </a:lnTo>
                          <a:lnTo>
                            <a:pt x="136" y="86"/>
                          </a:lnTo>
                          <a:lnTo>
                            <a:pt x="137" y="84"/>
                          </a:lnTo>
                          <a:lnTo>
                            <a:pt x="137" y="83"/>
                          </a:lnTo>
                          <a:lnTo>
                            <a:pt x="145" y="99"/>
                          </a:lnTo>
                          <a:lnTo>
                            <a:pt x="146" y="100"/>
                          </a:lnTo>
                          <a:lnTo>
                            <a:pt x="147" y="97"/>
                          </a:lnTo>
                          <a:lnTo>
                            <a:pt x="147" y="93"/>
                          </a:lnTo>
                          <a:lnTo>
                            <a:pt x="148" y="93"/>
                          </a:lnTo>
                          <a:lnTo>
                            <a:pt x="150" y="93"/>
                          </a:lnTo>
                          <a:lnTo>
                            <a:pt x="149" y="90"/>
                          </a:lnTo>
                          <a:lnTo>
                            <a:pt x="148" y="87"/>
                          </a:lnTo>
                          <a:lnTo>
                            <a:pt x="146" y="86"/>
                          </a:lnTo>
                          <a:lnTo>
                            <a:pt x="147" y="85"/>
                          </a:lnTo>
                          <a:lnTo>
                            <a:pt x="147" y="81"/>
                          </a:lnTo>
                          <a:lnTo>
                            <a:pt x="148" y="79"/>
                          </a:lnTo>
                          <a:lnTo>
                            <a:pt x="150" y="81"/>
                          </a:lnTo>
                          <a:lnTo>
                            <a:pt x="153" y="80"/>
                          </a:lnTo>
                          <a:lnTo>
                            <a:pt x="156" y="84"/>
                          </a:lnTo>
                          <a:lnTo>
                            <a:pt x="160" y="85"/>
                          </a:lnTo>
                          <a:lnTo>
                            <a:pt x="161" y="83"/>
                          </a:lnTo>
                          <a:lnTo>
                            <a:pt x="158" y="82"/>
                          </a:lnTo>
                          <a:lnTo>
                            <a:pt x="159" y="79"/>
                          </a:lnTo>
                          <a:lnTo>
                            <a:pt x="161" y="76"/>
                          </a:lnTo>
                          <a:lnTo>
                            <a:pt x="162" y="75"/>
                          </a:lnTo>
                          <a:lnTo>
                            <a:pt x="161" y="70"/>
                          </a:lnTo>
                          <a:lnTo>
                            <a:pt x="162" y="69"/>
                          </a:lnTo>
                          <a:lnTo>
                            <a:pt x="164" y="68"/>
                          </a:lnTo>
                          <a:lnTo>
                            <a:pt x="167" y="70"/>
                          </a:lnTo>
                          <a:lnTo>
                            <a:pt x="168" y="69"/>
                          </a:lnTo>
                          <a:lnTo>
                            <a:pt x="166" y="66"/>
                          </a:lnTo>
                          <a:lnTo>
                            <a:pt x="166" y="64"/>
                          </a:lnTo>
                          <a:lnTo>
                            <a:pt x="168" y="63"/>
                          </a:lnTo>
                          <a:lnTo>
                            <a:pt x="172" y="65"/>
                          </a:lnTo>
                          <a:lnTo>
                            <a:pt x="172" y="63"/>
                          </a:lnTo>
                          <a:lnTo>
                            <a:pt x="170" y="61"/>
                          </a:lnTo>
                          <a:lnTo>
                            <a:pt x="170" y="58"/>
                          </a:lnTo>
                          <a:lnTo>
                            <a:pt x="176" y="56"/>
                          </a:lnTo>
                          <a:lnTo>
                            <a:pt x="178" y="56"/>
                          </a:lnTo>
                          <a:lnTo>
                            <a:pt x="178" y="58"/>
                          </a:lnTo>
                          <a:lnTo>
                            <a:pt x="181" y="56"/>
                          </a:lnTo>
                          <a:lnTo>
                            <a:pt x="183" y="53"/>
                          </a:lnTo>
                          <a:lnTo>
                            <a:pt x="183" y="51"/>
                          </a:lnTo>
                          <a:lnTo>
                            <a:pt x="181" y="49"/>
                          </a:lnTo>
                          <a:lnTo>
                            <a:pt x="182" y="48"/>
                          </a:lnTo>
                          <a:lnTo>
                            <a:pt x="183" y="49"/>
                          </a:lnTo>
                          <a:lnTo>
                            <a:pt x="184" y="52"/>
                          </a:lnTo>
                          <a:lnTo>
                            <a:pt x="185" y="51"/>
                          </a:lnTo>
                          <a:lnTo>
                            <a:pt x="186" y="49"/>
                          </a:lnTo>
                          <a:lnTo>
                            <a:pt x="187" y="49"/>
                          </a:lnTo>
                          <a:lnTo>
                            <a:pt x="187" y="51"/>
                          </a:lnTo>
                          <a:lnTo>
                            <a:pt x="189" y="50"/>
                          </a:lnTo>
                          <a:lnTo>
                            <a:pt x="192" y="49"/>
                          </a:lnTo>
                          <a:lnTo>
                            <a:pt x="193" y="48"/>
                          </a:lnTo>
                          <a:lnTo>
                            <a:pt x="192" y="46"/>
                          </a:lnTo>
                          <a:lnTo>
                            <a:pt x="194" y="45"/>
                          </a:lnTo>
                          <a:lnTo>
                            <a:pt x="195" y="46"/>
                          </a:lnTo>
                          <a:lnTo>
                            <a:pt x="197" y="47"/>
                          </a:lnTo>
                          <a:lnTo>
                            <a:pt x="200" y="47"/>
                          </a:lnTo>
                          <a:lnTo>
                            <a:pt x="204" y="50"/>
                          </a:lnTo>
                          <a:lnTo>
                            <a:pt x="208" y="56"/>
                          </a:lnTo>
                          <a:lnTo>
                            <a:pt x="212" y="59"/>
                          </a:lnTo>
                          <a:lnTo>
                            <a:pt x="211" y="66"/>
                          </a:lnTo>
                          <a:lnTo>
                            <a:pt x="211" y="67"/>
                          </a:lnTo>
                          <a:lnTo>
                            <a:pt x="212" y="67"/>
                          </a:lnTo>
                          <a:lnTo>
                            <a:pt x="212" y="66"/>
                          </a:lnTo>
                          <a:lnTo>
                            <a:pt x="213" y="64"/>
                          </a:lnTo>
                          <a:lnTo>
                            <a:pt x="213" y="63"/>
                          </a:lnTo>
                          <a:lnTo>
                            <a:pt x="214" y="62"/>
                          </a:lnTo>
                          <a:lnTo>
                            <a:pt x="215" y="62"/>
                          </a:lnTo>
                          <a:lnTo>
                            <a:pt x="215" y="62"/>
                          </a:lnTo>
                          <a:lnTo>
                            <a:pt x="217" y="62"/>
                          </a:lnTo>
                          <a:lnTo>
                            <a:pt x="217" y="61"/>
                          </a:lnTo>
                          <a:lnTo>
                            <a:pt x="217" y="60"/>
                          </a:lnTo>
                          <a:lnTo>
                            <a:pt x="220" y="61"/>
                          </a:lnTo>
                          <a:lnTo>
                            <a:pt x="226" y="60"/>
                          </a:lnTo>
                          <a:lnTo>
                            <a:pt x="233" y="66"/>
                          </a:lnTo>
                          <a:lnTo>
                            <a:pt x="234" y="66"/>
                          </a:lnTo>
                          <a:lnTo>
                            <a:pt x="233" y="62"/>
                          </a:lnTo>
                          <a:lnTo>
                            <a:pt x="235" y="61"/>
                          </a:lnTo>
                          <a:lnTo>
                            <a:pt x="235" y="60"/>
                          </a:lnTo>
                          <a:lnTo>
                            <a:pt x="229" y="53"/>
                          </a:lnTo>
                          <a:lnTo>
                            <a:pt x="231" y="49"/>
                          </a:lnTo>
                          <a:lnTo>
                            <a:pt x="231" y="50"/>
                          </a:lnTo>
                          <a:lnTo>
                            <a:pt x="233" y="49"/>
                          </a:lnTo>
                          <a:lnTo>
                            <a:pt x="236" y="45"/>
                          </a:lnTo>
                          <a:lnTo>
                            <a:pt x="236" y="43"/>
                          </a:lnTo>
                          <a:lnTo>
                            <a:pt x="237" y="41"/>
                          </a:lnTo>
                          <a:lnTo>
                            <a:pt x="241" y="42"/>
                          </a:lnTo>
                          <a:lnTo>
                            <a:pt x="243" y="40"/>
                          </a:lnTo>
                          <a:lnTo>
                            <a:pt x="242" y="37"/>
                          </a:lnTo>
                          <a:lnTo>
                            <a:pt x="240" y="37"/>
                          </a:lnTo>
                          <a:lnTo>
                            <a:pt x="241" y="36"/>
                          </a:lnTo>
                          <a:lnTo>
                            <a:pt x="241" y="33"/>
                          </a:lnTo>
                          <a:lnTo>
                            <a:pt x="242" y="30"/>
                          </a:lnTo>
                          <a:lnTo>
                            <a:pt x="247" y="29"/>
                          </a:lnTo>
                          <a:lnTo>
                            <a:pt x="247" y="27"/>
                          </a:lnTo>
                          <a:lnTo>
                            <a:pt x="249" y="27"/>
                          </a:lnTo>
                          <a:lnTo>
                            <a:pt x="251" y="28"/>
                          </a:lnTo>
                          <a:lnTo>
                            <a:pt x="252" y="30"/>
                          </a:lnTo>
                          <a:lnTo>
                            <a:pt x="252" y="28"/>
                          </a:lnTo>
                          <a:lnTo>
                            <a:pt x="251" y="26"/>
                          </a:lnTo>
                          <a:lnTo>
                            <a:pt x="252" y="25"/>
                          </a:lnTo>
                          <a:lnTo>
                            <a:pt x="253" y="23"/>
                          </a:lnTo>
                          <a:lnTo>
                            <a:pt x="257" y="24"/>
                          </a:lnTo>
                          <a:lnTo>
                            <a:pt x="257" y="23"/>
                          </a:lnTo>
                          <a:lnTo>
                            <a:pt x="268" y="24"/>
                          </a:lnTo>
                          <a:lnTo>
                            <a:pt x="275" y="21"/>
                          </a:lnTo>
                          <a:lnTo>
                            <a:pt x="275" y="15"/>
                          </a:lnTo>
                          <a:lnTo>
                            <a:pt x="273" y="13"/>
                          </a:lnTo>
                          <a:lnTo>
                            <a:pt x="271" y="13"/>
                          </a:lnTo>
                          <a:lnTo>
                            <a:pt x="269" y="13"/>
                          </a:lnTo>
                          <a:lnTo>
                            <a:pt x="265" y="10"/>
                          </a:lnTo>
                          <a:lnTo>
                            <a:pt x="263" y="9"/>
                          </a:lnTo>
                          <a:lnTo>
                            <a:pt x="263" y="9"/>
                          </a:lnTo>
                          <a:lnTo>
                            <a:pt x="264" y="9"/>
                          </a:lnTo>
                          <a:lnTo>
                            <a:pt x="265" y="9"/>
                          </a:lnTo>
                          <a:lnTo>
                            <a:pt x="266" y="8"/>
                          </a:lnTo>
                          <a:lnTo>
                            <a:pt x="267" y="7"/>
                          </a:lnTo>
                          <a:lnTo>
                            <a:pt x="267" y="8"/>
                          </a:lnTo>
                          <a:lnTo>
                            <a:pt x="268" y="12"/>
                          </a:lnTo>
                          <a:lnTo>
                            <a:pt x="269" y="10"/>
                          </a:lnTo>
                          <a:lnTo>
                            <a:pt x="269" y="8"/>
                          </a:lnTo>
                          <a:lnTo>
                            <a:pt x="270" y="8"/>
                          </a:lnTo>
                          <a:lnTo>
                            <a:pt x="271" y="9"/>
                          </a:lnTo>
                          <a:lnTo>
                            <a:pt x="272" y="9"/>
                          </a:lnTo>
                          <a:lnTo>
                            <a:pt x="274" y="12"/>
                          </a:lnTo>
                          <a:lnTo>
                            <a:pt x="277" y="13"/>
                          </a:lnTo>
                          <a:lnTo>
                            <a:pt x="277" y="11"/>
                          </a:lnTo>
                          <a:lnTo>
                            <a:pt x="278" y="11"/>
                          </a:lnTo>
                          <a:lnTo>
                            <a:pt x="279" y="12"/>
                          </a:lnTo>
                          <a:lnTo>
                            <a:pt x="280" y="14"/>
                          </a:lnTo>
                          <a:lnTo>
                            <a:pt x="282" y="15"/>
                          </a:lnTo>
                          <a:lnTo>
                            <a:pt x="286" y="16"/>
                          </a:lnTo>
                          <a:lnTo>
                            <a:pt x="287" y="16"/>
                          </a:lnTo>
                          <a:lnTo>
                            <a:pt x="288" y="16"/>
                          </a:lnTo>
                          <a:lnTo>
                            <a:pt x="289" y="17"/>
                          </a:lnTo>
                          <a:lnTo>
                            <a:pt x="292" y="16"/>
                          </a:lnTo>
                          <a:lnTo>
                            <a:pt x="292" y="18"/>
                          </a:lnTo>
                          <a:lnTo>
                            <a:pt x="293" y="18"/>
                          </a:lnTo>
                          <a:lnTo>
                            <a:pt x="295" y="18"/>
                          </a:lnTo>
                          <a:lnTo>
                            <a:pt x="298" y="20"/>
                          </a:lnTo>
                          <a:lnTo>
                            <a:pt x="300" y="20"/>
                          </a:lnTo>
                          <a:lnTo>
                            <a:pt x="302" y="21"/>
                          </a:lnTo>
                          <a:lnTo>
                            <a:pt x="304" y="20"/>
                          </a:lnTo>
                          <a:lnTo>
                            <a:pt x="305" y="20"/>
                          </a:lnTo>
                          <a:lnTo>
                            <a:pt x="307" y="21"/>
                          </a:lnTo>
                          <a:lnTo>
                            <a:pt x="309" y="21"/>
                          </a:lnTo>
                          <a:lnTo>
                            <a:pt x="311" y="22"/>
                          </a:lnTo>
                          <a:lnTo>
                            <a:pt x="312" y="24"/>
                          </a:lnTo>
                          <a:lnTo>
                            <a:pt x="315" y="21"/>
                          </a:lnTo>
                          <a:lnTo>
                            <a:pt x="317" y="20"/>
                          </a:lnTo>
                          <a:lnTo>
                            <a:pt x="320" y="20"/>
                          </a:lnTo>
                          <a:lnTo>
                            <a:pt x="322" y="19"/>
                          </a:lnTo>
                          <a:lnTo>
                            <a:pt x="321" y="22"/>
                          </a:lnTo>
                          <a:lnTo>
                            <a:pt x="321" y="22"/>
                          </a:lnTo>
                          <a:lnTo>
                            <a:pt x="322" y="23"/>
                          </a:lnTo>
                          <a:lnTo>
                            <a:pt x="323" y="21"/>
                          </a:lnTo>
                          <a:lnTo>
                            <a:pt x="324" y="22"/>
                          </a:lnTo>
                          <a:lnTo>
                            <a:pt x="323" y="27"/>
                          </a:lnTo>
                          <a:lnTo>
                            <a:pt x="324" y="28"/>
                          </a:lnTo>
                          <a:lnTo>
                            <a:pt x="326" y="27"/>
                          </a:lnTo>
                          <a:lnTo>
                            <a:pt x="327" y="24"/>
                          </a:lnTo>
                          <a:lnTo>
                            <a:pt x="327" y="23"/>
                          </a:lnTo>
                          <a:lnTo>
                            <a:pt x="327" y="21"/>
                          </a:lnTo>
                          <a:lnTo>
                            <a:pt x="330" y="19"/>
                          </a:lnTo>
                          <a:lnTo>
                            <a:pt x="331" y="19"/>
                          </a:lnTo>
                          <a:lnTo>
                            <a:pt x="331" y="21"/>
                          </a:lnTo>
                          <a:lnTo>
                            <a:pt x="332" y="24"/>
                          </a:lnTo>
                          <a:lnTo>
                            <a:pt x="333" y="23"/>
                          </a:lnTo>
                          <a:lnTo>
                            <a:pt x="335" y="23"/>
                          </a:lnTo>
                          <a:lnTo>
                            <a:pt x="337" y="24"/>
                          </a:lnTo>
                          <a:lnTo>
                            <a:pt x="333" y="30"/>
                          </a:lnTo>
                          <a:lnTo>
                            <a:pt x="332" y="31"/>
                          </a:lnTo>
                          <a:lnTo>
                            <a:pt x="331" y="31"/>
                          </a:lnTo>
                          <a:lnTo>
                            <a:pt x="331" y="32"/>
                          </a:lnTo>
                          <a:lnTo>
                            <a:pt x="332" y="34"/>
                          </a:lnTo>
                          <a:lnTo>
                            <a:pt x="331" y="37"/>
                          </a:lnTo>
                          <a:lnTo>
                            <a:pt x="330" y="37"/>
                          </a:lnTo>
                          <a:lnTo>
                            <a:pt x="327" y="37"/>
                          </a:lnTo>
                          <a:lnTo>
                            <a:pt x="327" y="36"/>
                          </a:lnTo>
                          <a:lnTo>
                            <a:pt x="326" y="37"/>
                          </a:lnTo>
                          <a:lnTo>
                            <a:pt x="326" y="41"/>
                          </a:lnTo>
                          <a:lnTo>
                            <a:pt x="325" y="40"/>
                          </a:lnTo>
                          <a:lnTo>
                            <a:pt x="324" y="38"/>
                          </a:lnTo>
                          <a:lnTo>
                            <a:pt x="323" y="38"/>
                          </a:lnTo>
                          <a:lnTo>
                            <a:pt x="322" y="45"/>
                          </a:lnTo>
                          <a:lnTo>
                            <a:pt x="324" y="44"/>
                          </a:lnTo>
                          <a:lnTo>
                            <a:pt x="323" y="49"/>
                          </a:lnTo>
                          <a:lnTo>
                            <a:pt x="323" y="50"/>
                          </a:lnTo>
                          <a:lnTo>
                            <a:pt x="318" y="60"/>
                          </a:lnTo>
                          <a:lnTo>
                            <a:pt x="318" y="63"/>
                          </a:lnTo>
                          <a:lnTo>
                            <a:pt x="320" y="64"/>
                          </a:lnTo>
                          <a:lnTo>
                            <a:pt x="321" y="66"/>
                          </a:lnTo>
                          <a:lnTo>
                            <a:pt x="323" y="65"/>
                          </a:lnTo>
                          <a:lnTo>
                            <a:pt x="325" y="67"/>
                          </a:lnTo>
                          <a:lnTo>
                            <a:pt x="329" y="69"/>
                          </a:lnTo>
                          <a:lnTo>
                            <a:pt x="330" y="74"/>
                          </a:lnTo>
                          <a:lnTo>
                            <a:pt x="330" y="77"/>
                          </a:lnTo>
                          <a:lnTo>
                            <a:pt x="333" y="75"/>
                          </a:lnTo>
                          <a:lnTo>
                            <a:pt x="338" y="77"/>
                          </a:lnTo>
                          <a:lnTo>
                            <a:pt x="342" y="77"/>
                          </a:lnTo>
                          <a:lnTo>
                            <a:pt x="343" y="78"/>
                          </a:lnTo>
                          <a:lnTo>
                            <a:pt x="351" y="83"/>
                          </a:lnTo>
                          <a:lnTo>
                            <a:pt x="355" y="87"/>
                          </a:lnTo>
                          <a:lnTo>
                            <a:pt x="365" y="90"/>
                          </a:lnTo>
                          <a:lnTo>
                            <a:pt x="368" y="92"/>
                          </a:lnTo>
                          <a:lnTo>
                            <a:pt x="370" y="97"/>
                          </a:lnTo>
                          <a:lnTo>
                            <a:pt x="382" y="103"/>
                          </a:lnTo>
                          <a:lnTo>
                            <a:pt x="392" y="100"/>
                          </a:lnTo>
                          <a:lnTo>
                            <a:pt x="394" y="98"/>
                          </a:lnTo>
                          <a:lnTo>
                            <a:pt x="404" y="64"/>
                          </a:lnTo>
                          <a:lnTo>
                            <a:pt x="402" y="43"/>
                          </a:lnTo>
                          <a:lnTo>
                            <a:pt x="404" y="38"/>
                          </a:lnTo>
                          <a:lnTo>
                            <a:pt x="404" y="34"/>
                          </a:lnTo>
                          <a:lnTo>
                            <a:pt x="405" y="31"/>
                          </a:lnTo>
                          <a:lnTo>
                            <a:pt x="405" y="28"/>
                          </a:lnTo>
                          <a:lnTo>
                            <a:pt x="403" y="28"/>
                          </a:lnTo>
                          <a:lnTo>
                            <a:pt x="405" y="20"/>
                          </a:lnTo>
                          <a:lnTo>
                            <a:pt x="408" y="19"/>
                          </a:lnTo>
                          <a:lnTo>
                            <a:pt x="410" y="12"/>
                          </a:lnTo>
                          <a:lnTo>
                            <a:pt x="413" y="8"/>
                          </a:lnTo>
                          <a:lnTo>
                            <a:pt x="413" y="4"/>
                          </a:lnTo>
                          <a:lnTo>
                            <a:pt x="414" y="3"/>
                          </a:lnTo>
                          <a:lnTo>
                            <a:pt x="415" y="3"/>
                          </a:lnTo>
                          <a:lnTo>
                            <a:pt x="417" y="2"/>
                          </a:lnTo>
                          <a:lnTo>
                            <a:pt x="418" y="0"/>
                          </a:lnTo>
                          <a:lnTo>
                            <a:pt x="420" y="1"/>
                          </a:lnTo>
                          <a:lnTo>
                            <a:pt x="420" y="2"/>
                          </a:lnTo>
                          <a:lnTo>
                            <a:pt x="421" y="4"/>
                          </a:lnTo>
                          <a:lnTo>
                            <a:pt x="420" y="5"/>
                          </a:lnTo>
                          <a:lnTo>
                            <a:pt x="420" y="5"/>
                          </a:lnTo>
                          <a:lnTo>
                            <a:pt x="422" y="18"/>
                          </a:lnTo>
                          <a:lnTo>
                            <a:pt x="424" y="18"/>
                          </a:lnTo>
                          <a:lnTo>
                            <a:pt x="425" y="20"/>
                          </a:lnTo>
                          <a:lnTo>
                            <a:pt x="425" y="23"/>
                          </a:lnTo>
                          <a:lnTo>
                            <a:pt x="426" y="24"/>
                          </a:lnTo>
                          <a:lnTo>
                            <a:pt x="427" y="27"/>
                          </a:lnTo>
                          <a:lnTo>
                            <a:pt x="428" y="28"/>
                          </a:lnTo>
                          <a:lnTo>
                            <a:pt x="429" y="32"/>
                          </a:lnTo>
                          <a:lnTo>
                            <a:pt x="430" y="32"/>
                          </a:lnTo>
                          <a:lnTo>
                            <a:pt x="432" y="39"/>
                          </a:lnTo>
                          <a:lnTo>
                            <a:pt x="431" y="45"/>
                          </a:lnTo>
                          <a:lnTo>
                            <a:pt x="434" y="52"/>
                          </a:lnTo>
                          <a:lnTo>
                            <a:pt x="436" y="54"/>
                          </a:lnTo>
                          <a:lnTo>
                            <a:pt x="438" y="55"/>
                          </a:lnTo>
                          <a:lnTo>
                            <a:pt x="441" y="52"/>
                          </a:lnTo>
                          <a:lnTo>
                            <a:pt x="444" y="51"/>
                          </a:lnTo>
                          <a:lnTo>
                            <a:pt x="446" y="52"/>
                          </a:lnTo>
                          <a:lnTo>
                            <a:pt x="448" y="56"/>
                          </a:lnTo>
                          <a:lnTo>
                            <a:pt x="450" y="57"/>
                          </a:lnTo>
                          <a:lnTo>
                            <a:pt x="452" y="60"/>
                          </a:lnTo>
                          <a:lnTo>
                            <a:pt x="454" y="61"/>
                          </a:lnTo>
                          <a:lnTo>
                            <a:pt x="457" y="63"/>
                          </a:lnTo>
                          <a:lnTo>
                            <a:pt x="456" y="66"/>
                          </a:lnTo>
                          <a:lnTo>
                            <a:pt x="457" y="67"/>
                          </a:lnTo>
                          <a:lnTo>
                            <a:pt x="456" y="72"/>
                          </a:lnTo>
                          <a:lnTo>
                            <a:pt x="457" y="74"/>
                          </a:lnTo>
                          <a:lnTo>
                            <a:pt x="457" y="77"/>
                          </a:lnTo>
                          <a:lnTo>
                            <a:pt x="458" y="79"/>
                          </a:lnTo>
                          <a:lnTo>
                            <a:pt x="459" y="86"/>
                          </a:lnTo>
                          <a:lnTo>
                            <a:pt x="463" y="91"/>
                          </a:lnTo>
                          <a:lnTo>
                            <a:pt x="465" y="91"/>
                          </a:lnTo>
                          <a:lnTo>
                            <a:pt x="468" y="106"/>
                          </a:lnTo>
                          <a:lnTo>
                            <a:pt x="467" y="111"/>
                          </a:lnTo>
                          <a:lnTo>
                            <a:pt x="468" y="113"/>
                          </a:lnTo>
                          <a:lnTo>
                            <a:pt x="470" y="115"/>
                          </a:lnTo>
                          <a:lnTo>
                            <a:pt x="471" y="115"/>
                          </a:lnTo>
                          <a:lnTo>
                            <a:pt x="471" y="116"/>
                          </a:lnTo>
                          <a:lnTo>
                            <a:pt x="471" y="116"/>
                          </a:lnTo>
                          <a:lnTo>
                            <a:pt x="471" y="116"/>
                          </a:lnTo>
                          <a:lnTo>
                            <a:pt x="471" y="117"/>
                          </a:lnTo>
                          <a:lnTo>
                            <a:pt x="471" y="118"/>
                          </a:lnTo>
                          <a:lnTo>
                            <a:pt x="471" y="120"/>
                          </a:lnTo>
                          <a:lnTo>
                            <a:pt x="472" y="122"/>
                          </a:lnTo>
                          <a:lnTo>
                            <a:pt x="476" y="123"/>
                          </a:lnTo>
                          <a:lnTo>
                            <a:pt x="477" y="125"/>
                          </a:lnTo>
                          <a:lnTo>
                            <a:pt x="484" y="127"/>
                          </a:lnTo>
                          <a:lnTo>
                            <a:pt x="485" y="127"/>
                          </a:lnTo>
                          <a:lnTo>
                            <a:pt x="487" y="126"/>
                          </a:lnTo>
                          <a:lnTo>
                            <a:pt x="488" y="132"/>
                          </a:lnTo>
                          <a:lnTo>
                            <a:pt x="490" y="134"/>
                          </a:lnTo>
                          <a:lnTo>
                            <a:pt x="493" y="133"/>
                          </a:lnTo>
                          <a:lnTo>
                            <a:pt x="495" y="134"/>
                          </a:lnTo>
                          <a:lnTo>
                            <a:pt x="497" y="135"/>
                          </a:lnTo>
                          <a:lnTo>
                            <a:pt x="500" y="138"/>
                          </a:lnTo>
                          <a:lnTo>
                            <a:pt x="501" y="137"/>
                          </a:lnTo>
                          <a:lnTo>
                            <a:pt x="507" y="142"/>
                          </a:lnTo>
                          <a:lnTo>
                            <a:pt x="508" y="144"/>
                          </a:lnTo>
                          <a:lnTo>
                            <a:pt x="506" y="144"/>
                          </a:lnTo>
                          <a:lnTo>
                            <a:pt x="505" y="147"/>
                          </a:lnTo>
                          <a:lnTo>
                            <a:pt x="507" y="148"/>
                          </a:lnTo>
                          <a:lnTo>
                            <a:pt x="509" y="149"/>
                          </a:lnTo>
                          <a:lnTo>
                            <a:pt x="514" y="158"/>
                          </a:lnTo>
                          <a:lnTo>
                            <a:pt x="516" y="159"/>
                          </a:lnTo>
                          <a:lnTo>
                            <a:pt x="516" y="167"/>
                          </a:lnTo>
                          <a:lnTo>
                            <a:pt x="517" y="169"/>
                          </a:lnTo>
                          <a:lnTo>
                            <a:pt x="517" y="171"/>
                          </a:lnTo>
                          <a:lnTo>
                            <a:pt x="518" y="172"/>
                          </a:lnTo>
                          <a:lnTo>
                            <a:pt x="519" y="174"/>
                          </a:lnTo>
                          <a:lnTo>
                            <a:pt x="520" y="174"/>
                          </a:lnTo>
                          <a:lnTo>
                            <a:pt x="520" y="174"/>
                          </a:lnTo>
                          <a:lnTo>
                            <a:pt x="522" y="174"/>
                          </a:lnTo>
                          <a:lnTo>
                            <a:pt x="522" y="170"/>
                          </a:lnTo>
                          <a:lnTo>
                            <a:pt x="524" y="168"/>
                          </a:lnTo>
                          <a:lnTo>
                            <a:pt x="524" y="171"/>
                          </a:lnTo>
                          <a:lnTo>
                            <a:pt x="531" y="175"/>
                          </a:lnTo>
                          <a:lnTo>
                            <a:pt x="531" y="171"/>
                          </a:lnTo>
                          <a:lnTo>
                            <a:pt x="533" y="172"/>
                          </a:lnTo>
                          <a:lnTo>
                            <a:pt x="533" y="174"/>
                          </a:lnTo>
                          <a:lnTo>
                            <a:pt x="533" y="175"/>
                          </a:lnTo>
                          <a:lnTo>
                            <a:pt x="535" y="190"/>
                          </a:lnTo>
                          <a:lnTo>
                            <a:pt x="543" y="197"/>
                          </a:lnTo>
                          <a:lnTo>
                            <a:pt x="546" y="197"/>
                          </a:lnTo>
                          <a:lnTo>
                            <a:pt x="548" y="199"/>
                          </a:lnTo>
                          <a:lnTo>
                            <a:pt x="551" y="204"/>
                          </a:lnTo>
                          <a:lnTo>
                            <a:pt x="552" y="205"/>
                          </a:lnTo>
                          <a:lnTo>
                            <a:pt x="554" y="207"/>
                          </a:lnTo>
                          <a:lnTo>
                            <a:pt x="557" y="208"/>
                          </a:lnTo>
                          <a:lnTo>
                            <a:pt x="556" y="209"/>
                          </a:lnTo>
                          <a:lnTo>
                            <a:pt x="560" y="214"/>
                          </a:lnTo>
                          <a:lnTo>
                            <a:pt x="560" y="215"/>
                          </a:lnTo>
                          <a:lnTo>
                            <a:pt x="562" y="216"/>
                          </a:lnTo>
                          <a:lnTo>
                            <a:pt x="564" y="223"/>
                          </a:lnTo>
                          <a:lnTo>
                            <a:pt x="566" y="227"/>
                          </a:lnTo>
                          <a:lnTo>
                            <a:pt x="567" y="226"/>
                          </a:lnTo>
                          <a:lnTo>
                            <a:pt x="567" y="229"/>
                          </a:lnTo>
                          <a:lnTo>
                            <a:pt x="566" y="233"/>
                          </a:lnTo>
                          <a:lnTo>
                            <a:pt x="569" y="246"/>
                          </a:lnTo>
                          <a:lnTo>
                            <a:pt x="568" y="245"/>
                          </a:lnTo>
                          <a:lnTo>
                            <a:pt x="567" y="247"/>
                          </a:lnTo>
                          <a:lnTo>
                            <a:pt x="568" y="248"/>
                          </a:lnTo>
                          <a:lnTo>
                            <a:pt x="568" y="250"/>
                          </a:lnTo>
                          <a:lnTo>
                            <a:pt x="569" y="251"/>
                          </a:lnTo>
                          <a:lnTo>
                            <a:pt x="573" y="265"/>
                          </a:lnTo>
                          <a:lnTo>
                            <a:pt x="569" y="296"/>
                          </a:lnTo>
                          <a:lnTo>
                            <a:pt x="569" y="297"/>
                          </a:lnTo>
                          <a:lnTo>
                            <a:pt x="566" y="301"/>
                          </a:lnTo>
                          <a:lnTo>
                            <a:pt x="567" y="311"/>
                          </a:lnTo>
                          <a:lnTo>
                            <a:pt x="566" y="313"/>
                          </a:lnTo>
                          <a:lnTo>
                            <a:pt x="566" y="314"/>
                          </a:lnTo>
                          <a:lnTo>
                            <a:pt x="560" y="328"/>
                          </a:lnTo>
                          <a:lnTo>
                            <a:pt x="558" y="330"/>
                          </a:lnTo>
                          <a:lnTo>
                            <a:pt x="558" y="331"/>
                          </a:lnTo>
                          <a:lnTo>
                            <a:pt x="558" y="333"/>
                          </a:lnTo>
                          <a:lnTo>
                            <a:pt x="555" y="337"/>
                          </a:lnTo>
                          <a:lnTo>
                            <a:pt x="553" y="337"/>
                          </a:lnTo>
                          <a:lnTo>
                            <a:pt x="553" y="338"/>
                          </a:lnTo>
                          <a:lnTo>
                            <a:pt x="554" y="339"/>
                          </a:lnTo>
                          <a:lnTo>
                            <a:pt x="549" y="340"/>
                          </a:lnTo>
                          <a:lnTo>
                            <a:pt x="544" y="352"/>
                          </a:lnTo>
                          <a:lnTo>
                            <a:pt x="542" y="352"/>
                          </a:lnTo>
                          <a:lnTo>
                            <a:pt x="541" y="352"/>
                          </a:lnTo>
                          <a:lnTo>
                            <a:pt x="541" y="353"/>
                          </a:lnTo>
                          <a:lnTo>
                            <a:pt x="542" y="354"/>
                          </a:lnTo>
                          <a:lnTo>
                            <a:pt x="542" y="357"/>
                          </a:lnTo>
                          <a:lnTo>
                            <a:pt x="541" y="360"/>
                          </a:lnTo>
                          <a:lnTo>
                            <a:pt x="540" y="360"/>
                          </a:lnTo>
                          <a:lnTo>
                            <a:pt x="540" y="363"/>
                          </a:lnTo>
                          <a:lnTo>
                            <a:pt x="538" y="365"/>
                          </a:lnTo>
                          <a:lnTo>
                            <a:pt x="534" y="380"/>
                          </a:lnTo>
                          <a:lnTo>
                            <a:pt x="532" y="378"/>
                          </a:lnTo>
                          <a:lnTo>
                            <a:pt x="530" y="383"/>
                          </a:lnTo>
                          <a:lnTo>
                            <a:pt x="529" y="385"/>
                          </a:lnTo>
                          <a:lnTo>
                            <a:pt x="528" y="388"/>
                          </a:lnTo>
                          <a:lnTo>
                            <a:pt x="527" y="388"/>
                          </a:lnTo>
                          <a:lnTo>
                            <a:pt x="527" y="390"/>
                          </a:lnTo>
                          <a:lnTo>
                            <a:pt x="525" y="398"/>
                          </a:lnTo>
                          <a:lnTo>
                            <a:pt x="526" y="400"/>
                          </a:lnTo>
                          <a:lnTo>
                            <a:pt x="523" y="411"/>
                          </a:lnTo>
                          <a:lnTo>
                            <a:pt x="524" y="418"/>
                          </a:lnTo>
                          <a:lnTo>
                            <a:pt x="523" y="422"/>
                          </a:lnTo>
                          <a:lnTo>
                            <a:pt x="521" y="421"/>
                          </a:lnTo>
                          <a:lnTo>
                            <a:pt x="520" y="421"/>
                          </a:lnTo>
                          <a:lnTo>
                            <a:pt x="519" y="424"/>
                          </a:lnTo>
                          <a:lnTo>
                            <a:pt x="500" y="426"/>
                          </a:lnTo>
                          <a:lnTo>
                            <a:pt x="485" y="434"/>
                          </a:lnTo>
                          <a:lnTo>
                            <a:pt x="484" y="436"/>
                          </a:lnTo>
                          <a:lnTo>
                            <a:pt x="483" y="438"/>
                          </a:lnTo>
                          <a:lnTo>
                            <a:pt x="480" y="440"/>
                          </a:lnTo>
                          <a:lnTo>
                            <a:pt x="478" y="441"/>
                          </a:lnTo>
                          <a:lnTo>
                            <a:pt x="477" y="440"/>
                          </a:lnTo>
                          <a:lnTo>
                            <a:pt x="474" y="441"/>
                          </a:lnTo>
                          <a:lnTo>
                            <a:pt x="472" y="441"/>
                          </a:lnTo>
                          <a:lnTo>
                            <a:pt x="471" y="442"/>
                          </a:lnTo>
                          <a:lnTo>
                            <a:pt x="471" y="444"/>
                          </a:lnTo>
                          <a:lnTo>
                            <a:pt x="471" y="445"/>
                          </a:lnTo>
                          <a:lnTo>
                            <a:pt x="472" y="444"/>
                          </a:lnTo>
                          <a:lnTo>
                            <a:pt x="474" y="442"/>
                          </a:lnTo>
                          <a:lnTo>
                            <a:pt x="475" y="442"/>
                          </a:lnTo>
                          <a:lnTo>
                            <a:pt x="474" y="448"/>
                          </a:lnTo>
                          <a:lnTo>
                            <a:pt x="473" y="449"/>
                          </a:lnTo>
                          <a:lnTo>
                            <a:pt x="469" y="445"/>
                          </a:lnTo>
                          <a:lnTo>
                            <a:pt x="468" y="445"/>
                          </a:lnTo>
                          <a:lnTo>
                            <a:pt x="466" y="444"/>
                          </a:lnTo>
                          <a:lnTo>
                            <a:pt x="465" y="441"/>
                          </a:lnTo>
                          <a:lnTo>
                            <a:pt x="462" y="441"/>
                          </a:lnTo>
                          <a:lnTo>
                            <a:pt x="460" y="439"/>
                          </a:lnTo>
                          <a:lnTo>
                            <a:pt x="460" y="438"/>
                          </a:lnTo>
                          <a:lnTo>
                            <a:pt x="461" y="435"/>
                          </a:lnTo>
                          <a:lnTo>
                            <a:pt x="459" y="433"/>
                          </a:lnTo>
                          <a:lnTo>
                            <a:pt x="456" y="436"/>
                          </a:lnTo>
                          <a:lnTo>
                            <a:pt x="453" y="436"/>
                          </a:lnTo>
                          <a:lnTo>
                            <a:pt x="450" y="435"/>
                          </a:lnTo>
                          <a:lnTo>
                            <a:pt x="449" y="434"/>
                          </a:lnTo>
                          <a:lnTo>
                            <a:pt x="453" y="434"/>
                          </a:lnTo>
                          <a:lnTo>
                            <a:pt x="453" y="431"/>
                          </a:lnTo>
                          <a:lnTo>
                            <a:pt x="453" y="428"/>
                          </a:lnTo>
                          <a:lnTo>
                            <a:pt x="451" y="426"/>
                          </a:lnTo>
                          <a:lnTo>
                            <a:pt x="446" y="430"/>
                          </a:lnTo>
                          <a:lnTo>
                            <a:pt x="444" y="430"/>
                          </a:lnTo>
                          <a:lnTo>
                            <a:pt x="447" y="432"/>
                          </a:lnTo>
                          <a:lnTo>
                            <a:pt x="448" y="433"/>
                          </a:lnTo>
                          <a:lnTo>
                            <a:pt x="442" y="434"/>
                          </a:lnTo>
                          <a:lnTo>
                            <a:pt x="440" y="437"/>
                          </a:lnTo>
                          <a:lnTo>
                            <a:pt x="437" y="440"/>
                          </a:lnTo>
                          <a:lnTo>
                            <a:pt x="429" y="444"/>
                          </a:lnTo>
                          <a:lnTo>
                            <a:pt x="428" y="442"/>
                          </a:lnTo>
                          <a:lnTo>
                            <a:pt x="407" y="433"/>
                          </a:lnTo>
                          <a:lnTo>
                            <a:pt x="405" y="434"/>
                          </a:lnTo>
                          <a:lnTo>
                            <a:pt x="403" y="436"/>
                          </a:lnTo>
                          <a:lnTo>
                            <a:pt x="401" y="432"/>
                          </a:lnTo>
                          <a:lnTo>
                            <a:pt x="396" y="430"/>
                          </a:lnTo>
                          <a:lnTo>
                            <a:pt x="391" y="429"/>
                          </a:lnTo>
                          <a:lnTo>
                            <a:pt x="387" y="427"/>
                          </a:lnTo>
                          <a:lnTo>
                            <a:pt x="385" y="424"/>
                          </a:lnTo>
                          <a:lnTo>
                            <a:pt x="383" y="421"/>
                          </a:lnTo>
                          <a:lnTo>
                            <a:pt x="381" y="419"/>
                          </a:lnTo>
                          <a:lnTo>
                            <a:pt x="377" y="411"/>
                          </a:lnTo>
                          <a:lnTo>
                            <a:pt x="377" y="410"/>
                          </a:lnTo>
                          <a:lnTo>
                            <a:pt x="379" y="407"/>
                          </a:lnTo>
                          <a:lnTo>
                            <a:pt x="379" y="403"/>
                          </a:lnTo>
                          <a:lnTo>
                            <a:pt x="376" y="396"/>
                          </a:lnTo>
                          <a:lnTo>
                            <a:pt x="370" y="388"/>
                          </a:lnTo>
                          <a:lnTo>
                            <a:pt x="372" y="384"/>
                          </a:lnTo>
                          <a:lnTo>
                            <a:pt x="372" y="383"/>
                          </a:lnTo>
                          <a:lnTo>
                            <a:pt x="368" y="384"/>
                          </a:lnTo>
                          <a:lnTo>
                            <a:pt x="360" y="387"/>
                          </a:lnTo>
                          <a:lnTo>
                            <a:pt x="357" y="388"/>
                          </a:lnTo>
                          <a:lnTo>
                            <a:pt x="355" y="387"/>
                          </a:lnTo>
                          <a:lnTo>
                            <a:pt x="359" y="380"/>
                          </a:lnTo>
                          <a:lnTo>
                            <a:pt x="360" y="376"/>
                          </a:lnTo>
                          <a:lnTo>
                            <a:pt x="360" y="372"/>
                          </a:lnTo>
                          <a:lnTo>
                            <a:pt x="358" y="367"/>
                          </a:lnTo>
                          <a:lnTo>
                            <a:pt x="354" y="363"/>
                          </a:lnTo>
                          <a:lnTo>
                            <a:pt x="351" y="369"/>
                          </a:lnTo>
                          <a:lnTo>
                            <a:pt x="350" y="378"/>
                          </a:lnTo>
                          <a:lnTo>
                            <a:pt x="349" y="379"/>
                          </a:lnTo>
                          <a:lnTo>
                            <a:pt x="347" y="378"/>
                          </a:lnTo>
                          <a:lnTo>
                            <a:pt x="344" y="380"/>
                          </a:lnTo>
                          <a:lnTo>
                            <a:pt x="341" y="380"/>
                          </a:lnTo>
                          <a:lnTo>
                            <a:pt x="339" y="382"/>
                          </a:lnTo>
                          <a:lnTo>
                            <a:pt x="337" y="380"/>
                          </a:lnTo>
                          <a:lnTo>
                            <a:pt x="338" y="375"/>
                          </a:lnTo>
                          <a:lnTo>
                            <a:pt x="342" y="375"/>
                          </a:lnTo>
                          <a:lnTo>
                            <a:pt x="345" y="374"/>
                          </a:lnTo>
                          <a:lnTo>
                            <a:pt x="346" y="367"/>
                          </a:lnTo>
                          <a:lnTo>
                            <a:pt x="345" y="367"/>
                          </a:lnTo>
                          <a:lnTo>
                            <a:pt x="345" y="362"/>
                          </a:lnTo>
                          <a:lnTo>
                            <a:pt x="348" y="354"/>
                          </a:lnTo>
                          <a:lnTo>
                            <a:pt x="350" y="354"/>
                          </a:lnTo>
                          <a:lnTo>
                            <a:pt x="351" y="351"/>
                          </a:lnTo>
                          <a:lnTo>
                            <a:pt x="352" y="344"/>
                          </a:lnTo>
                          <a:lnTo>
                            <a:pt x="353" y="345"/>
                          </a:lnTo>
                          <a:lnTo>
                            <a:pt x="352" y="341"/>
                          </a:lnTo>
                          <a:lnTo>
                            <a:pt x="352" y="339"/>
                          </a:lnTo>
                          <a:lnTo>
                            <a:pt x="351" y="338"/>
                          </a:lnTo>
                          <a:lnTo>
                            <a:pt x="351" y="335"/>
                          </a:lnTo>
                          <a:lnTo>
                            <a:pt x="350" y="334"/>
                          </a:lnTo>
                          <a:lnTo>
                            <a:pt x="349" y="336"/>
                          </a:lnTo>
                          <a:lnTo>
                            <a:pt x="349" y="341"/>
                          </a:lnTo>
                          <a:lnTo>
                            <a:pt x="348" y="341"/>
                          </a:lnTo>
                          <a:lnTo>
                            <a:pt x="343" y="351"/>
                          </a:lnTo>
                          <a:lnTo>
                            <a:pt x="342" y="352"/>
                          </a:lnTo>
                          <a:lnTo>
                            <a:pt x="341" y="354"/>
                          </a:lnTo>
                          <a:lnTo>
                            <a:pt x="338" y="354"/>
                          </a:lnTo>
                          <a:lnTo>
                            <a:pt x="337" y="355"/>
                          </a:lnTo>
                          <a:lnTo>
                            <a:pt x="337" y="356"/>
                          </a:lnTo>
                          <a:lnTo>
                            <a:pt x="333" y="358"/>
                          </a:lnTo>
                          <a:lnTo>
                            <a:pt x="332" y="359"/>
                          </a:lnTo>
                          <a:lnTo>
                            <a:pt x="330" y="360"/>
                          </a:lnTo>
                          <a:lnTo>
                            <a:pt x="329" y="364"/>
                          </a:lnTo>
                          <a:lnTo>
                            <a:pt x="324" y="369"/>
                          </a:lnTo>
                          <a:lnTo>
                            <a:pt x="323" y="372"/>
                          </a:lnTo>
                          <a:lnTo>
                            <a:pt x="324" y="372"/>
                          </a:lnTo>
                          <a:lnTo>
                            <a:pt x="324" y="377"/>
                          </a:lnTo>
                          <a:lnTo>
                            <a:pt x="323" y="375"/>
                          </a:lnTo>
                          <a:lnTo>
                            <a:pt x="321" y="376"/>
                          </a:lnTo>
                          <a:lnTo>
                            <a:pt x="318" y="373"/>
                          </a:lnTo>
                          <a:lnTo>
                            <a:pt x="316" y="371"/>
                          </a:lnTo>
                          <a:lnTo>
                            <a:pt x="314" y="369"/>
                          </a:lnTo>
                          <a:lnTo>
                            <a:pt x="312" y="369"/>
                          </a:lnTo>
                          <a:lnTo>
                            <a:pt x="312" y="367"/>
                          </a:lnTo>
                          <a:lnTo>
                            <a:pt x="316" y="370"/>
                          </a:lnTo>
                          <a:lnTo>
                            <a:pt x="316" y="367"/>
                          </a:lnTo>
                          <a:lnTo>
                            <a:pt x="316" y="364"/>
                          </a:lnTo>
                          <a:lnTo>
                            <a:pt x="314" y="362"/>
                          </a:lnTo>
                          <a:lnTo>
                            <a:pt x="314" y="358"/>
                          </a:lnTo>
                          <a:lnTo>
                            <a:pt x="312" y="355"/>
                          </a:lnTo>
                          <a:lnTo>
                            <a:pt x="309" y="354"/>
                          </a:lnTo>
                          <a:lnTo>
                            <a:pt x="308" y="349"/>
                          </a:lnTo>
                          <a:lnTo>
                            <a:pt x="306" y="345"/>
                          </a:lnTo>
                          <a:lnTo>
                            <a:pt x="305" y="346"/>
                          </a:lnTo>
                          <a:lnTo>
                            <a:pt x="299" y="343"/>
                          </a:lnTo>
                          <a:lnTo>
                            <a:pt x="298" y="341"/>
                          </a:lnTo>
                          <a:lnTo>
                            <a:pt x="298" y="338"/>
                          </a:lnTo>
                          <a:lnTo>
                            <a:pt x="299" y="338"/>
                          </a:lnTo>
                          <a:lnTo>
                            <a:pt x="299" y="334"/>
                          </a:lnTo>
                          <a:lnTo>
                            <a:pt x="294" y="333"/>
                          </a:lnTo>
                          <a:lnTo>
                            <a:pt x="288" y="328"/>
                          </a:lnTo>
                          <a:lnTo>
                            <a:pt x="287" y="327"/>
                          </a:lnTo>
                          <a:lnTo>
                            <a:pt x="287" y="329"/>
                          </a:lnTo>
                          <a:lnTo>
                            <a:pt x="285" y="329"/>
                          </a:lnTo>
                          <a:lnTo>
                            <a:pt x="277" y="324"/>
                          </a:lnTo>
                          <a:lnTo>
                            <a:pt x="275" y="325"/>
                          </a:lnTo>
                          <a:lnTo>
                            <a:pt x="273" y="326"/>
                          </a:lnTo>
                          <a:lnTo>
                            <a:pt x="272" y="326"/>
                          </a:lnTo>
                          <a:lnTo>
                            <a:pt x="271" y="325"/>
                          </a:lnTo>
                          <a:lnTo>
                            <a:pt x="263" y="319"/>
                          </a:lnTo>
                          <a:lnTo>
                            <a:pt x="257" y="317"/>
                          </a:lnTo>
                          <a:lnTo>
                            <a:pt x="228" y="318"/>
                          </a:lnTo>
                          <a:lnTo>
                            <a:pt x="213" y="326"/>
                          </a:lnTo>
                          <a:lnTo>
                            <a:pt x="206" y="327"/>
                          </a:lnTo>
                          <a:lnTo>
                            <a:pt x="202" y="329"/>
                          </a:lnTo>
                          <a:lnTo>
                            <a:pt x="187" y="330"/>
                          </a:lnTo>
                          <a:lnTo>
                            <a:pt x="184" y="329"/>
                          </a:lnTo>
                          <a:lnTo>
                            <a:pt x="180" y="330"/>
                          </a:lnTo>
                          <a:lnTo>
                            <a:pt x="171" y="336"/>
                          </a:lnTo>
                          <a:lnTo>
                            <a:pt x="166" y="337"/>
                          </a:lnTo>
                          <a:lnTo>
                            <a:pt x="162" y="340"/>
                          </a:lnTo>
                          <a:lnTo>
                            <a:pt x="159" y="340"/>
                          </a:lnTo>
                          <a:lnTo>
                            <a:pt x="156" y="342"/>
                          </a:lnTo>
                          <a:lnTo>
                            <a:pt x="149" y="355"/>
                          </a:lnTo>
                          <a:lnTo>
                            <a:pt x="145" y="357"/>
                          </a:lnTo>
                          <a:lnTo>
                            <a:pt x="142" y="357"/>
                          </a:lnTo>
                          <a:lnTo>
                            <a:pt x="140" y="356"/>
                          </a:lnTo>
                          <a:lnTo>
                            <a:pt x="129" y="358"/>
                          </a:lnTo>
                          <a:lnTo>
                            <a:pt x="127" y="356"/>
                          </a:lnTo>
                          <a:lnTo>
                            <a:pt x="126" y="355"/>
                          </a:lnTo>
                          <a:lnTo>
                            <a:pt x="120" y="356"/>
                          </a:lnTo>
                          <a:lnTo>
                            <a:pt x="113" y="355"/>
                          </a:lnTo>
                          <a:lnTo>
                            <a:pt x="109" y="357"/>
                          </a:lnTo>
                          <a:lnTo>
                            <a:pt x="98" y="357"/>
                          </a:lnTo>
                          <a:lnTo>
                            <a:pt x="95" y="358"/>
                          </a:lnTo>
                          <a:lnTo>
                            <a:pt x="92" y="360"/>
                          </a:lnTo>
                          <a:lnTo>
                            <a:pt x="91" y="362"/>
                          </a:lnTo>
                          <a:lnTo>
                            <a:pt x="91" y="364"/>
                          </a:lnTo>
                          <a:lnTo>
                            <a:pt x="91" y="364"/>
                          </a:lnTo>
                          <a:lnTo>
                            <a:pt x="89" y="365"/>
                          </a:lnTo>
                          <a:lnTo>
                            <a:pt x="82" y="367"/>
                          </a:lnTo>
                          <a:lnTo>
                            <a:pt x="76" y="372"/>
                          </a:lnTo>
                          <a:lnTo>
                            <a:pt x="75" y="374"/>
                          </a:lnTo>
                          <a:lnTo>
                            <a:pt x="72" y="375"/>
                          </a:lnTo>
                          <a:lnTo>
                            <a:pt x="70" y="376"/>
                          </a:lnTo>
                          <a:lnTo>
                            <a:pt x="68" y="375"/>
                          </a:lnTo>
                          <a:lnTo>
                            <a:pt x="68" y="377"/>
                          </a:lnTo>
                          <a:lnTo>
                            <a:pt x="66" y="377"/>
                          </a:lnTo>
                          <a:lnTo>
                            <a:pt x="64" y="378"/>
                          </a:lnTo>
                          <a:lnTo>
                            <a:pt x="62" y="376"/>
                          </a:lnTo>
                          <a:lnTo>
                            <a:pt x="49" y="376"/>
                          </a:lnTo>
                          <a:lnTo>
                            <a:pt x="48" y="374"/>
                          </a:lnTo>
                          <a:lnTo>
                            <a:pt x="45" y="373"/>
                          </a:lnTo>
                          <a:lnTo>
                            <a:pt x="45" y="373"/>
                          </a:lnTo>
                          <a:lnTo>
                            <a:pt x="42" y="373"/>
                          </a:lnTo>
                          <a:lnTo>
                            <a:pt x="34" y="364"/>
                          </a:lnTo>
                          <a:lnTo>
                            <a:pt x="28" y="362"/>
                          </a:lnTo>
                          <a:lnTo>
                            <a:pt x="28" y="351"/>
                          </a:lnTo>
                          <a:lnTo>
                            <a:pt x="28" y="351"/>
                          </a:lnTo>
                          <a:lnTo>
                            <a:pt x="30" y="352"/>
                          </a:lnTo>
                          <a:lnTo>
                            <a:pt x="33" y="352"/>
                          </a:lnTo>
                          <a:lnTo>
                            <a:pt x="37" y="344"/>
                          </a:lnTo>
                          <a:lnTo>
                            <a:pt x="37" y="341"/>
                          </a:lnTo>
                          <a:lnTo>
                            <a:pt x="36" y="338"/>
                          </a:lnTo>
                          <a:lnTo>
                            <a:pt x="36" y="334"/>
                          </a:lnTo>
                          <a:lnTo>
                            <a:pt x="36" y="336"/>
                          </a:lnTo>
                          <a:lnTo>
                            <a:pt x="37" y="333"/>
                          </a:lnTo>
                          <a:lnTo>
                            <a:pt x="37" y="320"/>
                          </a:lnTo>
                          <a:lnTo>
                            <a:pt x="29" y="302"/>
                          </a:lnTo>
                          <a:lnTo>
                            <a:pt x="26" y="283"/>
                          </a:lnTo>
                          <a:lnTo>
                            <a:pt x="21" y="273"/>
                          </a:lnTo>
                          <a:lnTo>
                            <a:pt x="20" y="269"/>
                          </a:lnTo>
                          <a:lnTo>
                            <a:pt x="14" y="260"/>
                          </a:lnTo>
                          <a:lnTo>
                            <a:pt x="14" y="255"/>
                          </a:lnTo>
                          <a:lnTo>
                            <a:pt x="11" y="245"/>
                          </a:lnTo>
                          <a:lnTo>
                            <a:pt x="8" y="243"/>
                          </a:lnTo>
                          <a:lnTo>
                            <a:pt x="4" y="238"/>
                          </a:lnTo>
                          <a:lnTo>
                            <a:pt x="3" y="236"/>
                          </a:lnTo>
                          <a:lnTo>
                            <a:pt x="2" y="235"/>
                          </a:lnTo>
                          <a:lnTo>
                            <a:pt x="0" y="232"/>
                          </a:lnTo>
                          <a:lnTo>
                            <a:pt x="1" y="230"/>
                          </a:lnTo>
                          <a:lnTo>
                            <a:pt x="1" y="232"/>
                          </a:lnTo>
                          <a:lnTo>
                            <a:pt x="2" y="232"/>
                          </a:lnTo>
                          <a:lnTo>
                            <a:pt x="3" y="232"/>
                          </a:lnTo>
                          <a:lnTo>
                            <a:pt x="4" y="234"/>
                          </a:lnTo>
                          <a:lnTo>
                            <a:pt x="5" y="237"/>
                          </a:lnTo>
                          <a:lnTo>
                            <a:pt x="6" y="236"/>
                          </a:lnTo>
                          <a:lnTo>
                            <a:pt x="6" y="238"/>
                          </a:lnTo>
                          <a:lnTo>
                            <a:pt x="8" y="238"/>
                          </a:lnTo>
                          <a:lnTo>
                            <a:pt x="9" y="237"/>
                          </a:lnTo>
                          <a:lnTo>
                            <a:pt x="9" y="234"/>
                          </a:lnTo>
                          <a:lnTo>
                            <a:pt x="7" y="232"/>
                          </a:lnTo>
                          <a:lnTo>
                            <a:pt x="4" y="224"/>
                          </a:lnTo>
                          <a:lnTo>
                            <a:pt x="4" y="222"/>
                          </a:lnTo>
                          <a:lnTo>
                            <a:pt x="5" y="223"/>
                          </a:lnTo>
                          <a:lnTo>
                            <a:pt x="7" y="232"/>
                          </a:lnTo>
                          <a:lnTo>
                            <a:pt x="9" y="229"/>
                          </a:lnTo>
                          <a:lnTo>
                            <a:pt x="10" y="234"/>
                          </a:lnTo>
                          <a:lnTo>
                            <a:pt x="12" y="235"/>
                          </a:lnTo>
                          <a:lnTo>
                            <a:pt x="14" y="233"/>
                          </a:lnTo>
                          <a:lnTo>
                            <a:pt x="14" y="229"/>
                          </a:lnTo>
                          <a:lnTo>
                            <a:pt x="14" y="225"/>
                          </a:lnTo>
                          <a:lnTo>
                            <a:pt x="12" y="223"/>
                          </a:lnTo>
                          <a:lnTo>
                            <a:pt x="10" y="220"/>
                          </a:lnTo>
                          <a:lnTo>
                            <a:pt x="10" y="221"/>
                          </a:lnTo>
                          <a:lnTo>
                            <a:pt x="10" y="219"/>
                          </a:lnTo>
                          <a:lnTo>
                            <a:pt x="3" y="204"/>
                          </a:lnTo>
                          <a:lnTo>
                            <a:pt x="3" y="196"/>
                          </a:lnTo>
                          <a:lnTo>
                            <a:pt x="4" y="194"/>
                          </a:lnTo>
                          <a:lnTo>
                            <a:pt x="8" y="190"/>
                          </a:lnTo>
                          <a:lnTo>
                            <a:pt x="8" y="180"/>
                          </a:lnTo>
                          <a:lnTo>
                            <a:pt x="6" y="177"/>
                          </a:lnTo>
                          <a:lnTo>
                            <a:pt x="10" y="165"/>
                          </a:lnTo>
                          <a:lnTo>
                            <a:pt x="11" y="165"/>
                          </a:lnTo>
                        </a:path>
                      </a:pathLst>
                    </a:custGeom>
                    <a:grpFill/>
                    <a:ln w="3175">
                      <a:solidFill>
                        <a:schemeClr val="tx1"/>
                      </a:solidFill>
                      <a:prstDash val="solid"/>
                      <a:round/>
                    </a:ln>
                  </p:spPr>
                  <p:txBody>
                    <a:bodyPr vert="horz" wrap="square" lIns="91440" tIns="45720" rIns="91440" bIns="45720" numCol="1" anchor="t" anchorCtr="0" compatLnSpc="1">
                      <a:prstTxWarp prst="textNoShape">
                        <a:avLst/>
                      </a:prstTxWarp>
                    </a:bodyPr>
                    <a:lstStyle/>
                    <a:p>
                      <a:endParaRPr lang="en-US"/>
                    </a:p>
                  </p:txBody>
                </p:sp>
              </p:grpSp>
              <p:sp>
                <p:nvSpPr>
                  <p:cNvPr id="52" name="Freeform 1265">
                    <a:extLst>
                      <a:ext uri="{FF2B5EF4-FFF2-40B4-BE49-F238E27FC236}">
                        <a16:creationId xmlns:a16="http://schemas.microsoft.com/office/drawing/2014/main" xmlns="" id="{2382052A-F56D-2E46-9B8C-015B2012C0BD}"/>
                      </a:ext>
                    </a:extLst>
                  </p:cNvPr>
                  <p:cNvSpPr/>
                  <p:nvPr/>
                </p:nvSpPr>
                <p:spPr>
                  <a:xfrm>
                    <a:off x="6582569" y="4592638"/>
                    <a:ext cx="19050" cy="17463"/>
                  </a:xfrm>
                  <a:custGeom>
                    <a:avLst/>
                    <a:gdLst>
                      <a:gd name="T0" fmla="*/ 46 w 47"/>
                      <a:gd name="T1" fmla="*/ 12 h 42"/>
                      <a:gd name="T2" fmla="*/ 34 w 47"/>
                      <a:gd name="T3" fmla="*/ 1 h 42"/>
                      <a:gd name="T4" fmla="*/ 27 w 47"/>
                      <a:gd name="T5" fmla="*/ 1 h 42"/>
                      <a:gd name="T6" fmla="*/ 21 w 47"/>
                      <a:gd name="T7" fmla="*/ 2 h 42"/>
                      <a:gd name="T8" fmla="*/ 13 w 47"/>
                      <a:gd name="T9" fmla="*/ 6 h 42"/>
                      <a:gd name="T10" fmla="*/ 7 w 47"/>
                      <a:gd name="T11" fmla="*/ 11 h 42"/>
                      <a:gd name="T12" fmla="*/ 2 w 47"/>
                      <a:gd name="T13" fmla="*/ 20 h 42"/>
                      <a:gd name="T14" fmla="*/ 0 w 47"/>
                      <a:gd name="T15" fmla="*/ 29 h 42"/>
                      <a:gd name="T16" fmla="*/ 12 w 47"/>
                      <a:gd name="T17" fmla="*/ 41 h 42"/>
                      <a:gd name="T18" fmla="*/ 20 w 47"/>
                      <a:gd name="T19" fmla="*/ 42 h 42"/>
                      <a:gd name="T20" fmla="*/ 22 w 47"/>
                      <a:gd name="T21" fmla="*/ 42 h 42"/>
                      <a:gd name="T22" fmla="*/ 25 w 47"/>
                      <a:gd name="T23" fmla="*/ 42 h 42"/>
                      <a:gd name="T24" fmla="*/ 34 w 47"/>
                      <a:gd name="T25" fmla="*/ 39 h 42"/>
                      <a:gd name="T26" fmla="*/ 41 w 47"/>
                      <a:gd name="T27" fmla="*/ 34 h 42"/>
                      <a:gd name="T28" fmla="*/ 45 w 47"/>
                      <a:gd name="T29" fmla="*/ 29 h 42"/>
                      <a:gd name="T30" fmla="*/ 47 w 47"/>
                      <a:gd name="T31" fmla="*/ 20 h 42"/>
                      <a:gd name="T32" fmla="*/ 46 w 47"/>
                      <a:gd name="T33"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42">
                        <a:moveTo>
                          <a:pt x="46" y="12"/>
                        </a:moveTo>
                        <a:cubicBezTo>
                          <a:pt x="45" y="6"/>
                          <a:pt x="40" y="1"/>
                          <a:pt x="34" y="1"/>
                        </a:cubicBezTo>
                        <a:cubicBezTo>
                          <a:pt x="27" y="1"/>
                          <a:pt x="27" y="1"/>
                          <a:pt x="27" y="1"/>
                        </a:cubicBezTo>
                        <a:cubicBezTo>
                          <a:pt x="25" y="0"/>
                          <a:pt x="23" y="1"/>
                          <a:pt x="21" y="2"/>
                        </a:cubicBezTo>
                        <a:cubicBezTo>
                          <a:pt x="13" y="6"/>
                          <a:pt x="13" y="6"/>
                          <a:pt x="13" y="6"/>
                        </a:cubicBezTo>
                        <a:cubicBezTo>
                          <a:pt x="10" y="7"/>
                          <a:pt x="8" y="9"/>
                          <a:pt x="7" y="11"/>
                        </a:cubicBezTo>
                        <a:cubicBezTo>
                          <a:pt x="2" y="20"/>
                          <a:pt x="2" y="20"/>
                          <a:pt x="2" y="20"/>
                        </a:cubicBezTo>
                        <a:cubicBezTo>
                          <a:pt x="1" y="22"/>
                          <a:pt x="0" y="27"/>
                          <a:pt x="0" y="29"/>
                        </a:cubicBezTo>
                        <a:cubicBezTo>
                          <a:pt x="0" y="35"/>
                          <a:pt x="5" y="41"/>
                          <a:pt x="12" y="41"/>
                        </a:cubicBezTo>
                        <a:cubicBezTo>
                          <a:pt x="20" y="42"/>
                          <a:pt x="20" y="42"/>
                          <a:pt x="20" y="42"/>
                        </a:cubicBezTo>
                        <a:cubicBezTo>
                          <a:pt x="21" y="42"/>
                          <a:pt x="21" y="42"/>
                          <a:pt x="22" y="42"/>
                        </a:cubicBezTo>
                        <a:cubicBezTo>
                          <a:pt x="23" y="42"/>
                          <a:pt x="24" y="42"/>
                          <a:pt x="25" y="42"/>
                        </a:cubicBezTo>
                        <a:cubicBezTo>
                          <a:pt x="34" y="39"/>
                          <a:pt x="34" y="39"/>
                          <a:pt x="34" y="39"/>
                        </a:cubicBezTo>
                        <a:cubicBezTo>
                          <a:pt x="37" y="39"/>
                          <a:pt x="39" y="37"/>
                          <a:pt x="41" y="34"/>
                        </a:cubicBezTo>
                        <a:cubicBezTo>
                          <a:pt x="45" y="29"/>
                          <a:pt x="45" y="29"/>
                          <a:pt x="45" y="29"/>
                        </a:cubicBezTo>
                        <a:cubicBezTo>
                          <a:pt x="47" y="26"/>
                          <a:pt x="47" y="23"/>
                          <a:pt x="47" y="20"/>
                        </a:cubicBezTo>
                        <a:lnTo>
                          <a:pt x="46" y="12"/>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grpSp>
            <p:sp>
              <p:nvSpPr>
                <p:cNvPr id="20" name="Freeform 456">
                  <a:extLst>
                    <a:ext uri="{FF2B5EF4-FFF2-40B4-BE49-F238E27FC236}">
                      <a16:creationId xmlns:a16="http://schemas.microsoft.com/office/drawing/2014/main" xmlns="" id="{2F6A2C58-ADAD-154B-8680-60875EA9D1A9}"/>
                    </a:ext>
                  </a:extLst>
                </p:cNvPr>
                <p:cNvSpPr/>
                <p:nvPr/>
              </p:nvSpPr>
              <p:spPr>
                <a:xfrm>
                  <a:off x="3574843" y="3031818"/>
                  <a:ext cx="328488" cy="348837"/>
                </a:xfrm>
                <a:custGeom>
                  <a:avLst/>
                  <a:gdLst>
                    <a:gd name="T0" fmla="*/ 220 w 226"/>
                    <a:gd name="T1" fmla="*/ 48 h 240"/>
                    <a:gd name="T2" fmla="*/ 219 w 226"/>
                    <a:gd name="T3" fmla="*/ 42 h 240"/>
                    <a:gd name="T4" fmla="*/ 218 w 226"/>
                    <a:gd name="T5" fmla="*/ 37 h 240"/>
                    <a:gd name="T6" fmla="*/ 218 w 226"/>
                    <a:gd name="T7" fmla="*/ 25 h 240"/>
                    <a:gd name="T8" fmla="*/ 217 w 226"/>
                    <a:gd name="T9" fmla="*/ 22 h 240"/>
                    <a:gd name="T10" fmla="*/ 216 w 226"/>
                    <a:gd name="T11" fmla="*/ 20 h 240"/>
                    <a:gd name="T12" fmla="*/ 213 w 226"/>
                    <a:gd name="T13" fmla="*/ 17 h 240"/>
                    <a:gd name="T14" fmla="*/ 208 w 226"/>
                    <a:gd name="T15" fmla="*/ 14 h 240"/>
                    <a:gd name="T16" fmla="*/ 198 w 226"/>
                    <a:gd name="T17" fmla="*/ 11 h 240"/>
                    <a:gd name="T18" fmla="*/ 179 w 226"/>
                    <a:gd name="T19" fmla="*/ 13 h 240"/>
                    <a:gd name="T20" fmla="*/ 165 w 226"/>
                    <a:gd name="T21" fmla="*/ 0 h 240"/>
                    <a:gd name="T22" fmla="*/ 151 w 226"/>
                    <a:gd name="T23" fmla="*/ 23 h 240"/>
                    <a:gd name="T24" fmla="*/ 143 w 226"/>
                    <a:gd name="T25" fmla="*/ 34 h 240"/>
                    <a:gd name="T26" fmla="*/ 112 w 226"/>
                    <a:gd name="T27" fmla="*/ 61 h 240"/>
                    <a:gd name="T28" fmla="*/ 107 w 226"/>
                    <a:gd name="T29" fmla="*/ 69 h 240"/>
                    <a:gd name="T30" fmla="*/ 103 w 226"/>
                    <a:gd name="T31" fmla="*/ 94 h 240"/>
                    <a:gd name="T32" fmla="*/ 93 w 226"/>
                    <a:gd name="T33" fmla="*/ 114 h 240"/>
                    <a:gd name="T34" fmla="*/ 85 w 226"/>
                    <a:gd name="T35" fmla="*/ 120 h 240"/>
                    <a:gd name="T36" fmla="*/ 56 w 226"/>
                    <a:gd name="T37" fmla="*/ 136 h 240"/>
                    <a:gd name="T38" fmla="*/ 40 w 226"/>
                    <a:gd name="T39" fmla="*/ 157 h 240"/>
                    <a:gd name="T40" fmla="*/ 18 w 226"/>
                    <a:gd name="T41" fmla="*/ 195 h 240"/>
                    <a:gd name="T42" fmla="*/ 12 w 226"/>
                    <a:gd name="T43" fmla="*/ 210 h 240"/>
                    <a:gd name="T44" fmla="*/ 1 w 226"/>
                    <a:gd name="T45" fmla="*/ 228 h 240"/>
                    <a:gd name="T46" fmla="*/ 0 w 226"/>
                    <a:gd name="T47" fmla="*/ 239 h 240"/>
                    <a:gd name="T48" fmla="*/ 51 w 226"/>
                    <a:gd name="T49" fmla="*/ 234 h 240"/>
                    <a:gd name="T50" fmla="*/ 57 w 226"/>
                    <a:gd name="T51" fmla="*/ 206 h 240"/>
                    <a:gd name="T52" fmla="*/ 72 w 226"/>
                    <a:gd name="T53" fmla="*/ 163 h 240"/>
                    <a:gd name="T54" fmla="*/ 117 w 226"/>
                    <a:gd name="T55" fmla="*/ 136 h 240"/>
                    <a:gd name="T56" fmla="*/ 133 w 226"/>
                    <a:gd name="T57" fmla="*/ 110 h 240"/>
                    <a:gd name="T58" fmla="*/ 139 w 226"/>
                    <a:gd name="T59" fmla="*/ 105 h 240"/>
                    <a:gd name="T60" fmla="*/ 143 w 226"/>
                    <a:gd name="T61" fmla="*/ 105 h 240"/>
                    <a:gd name="T62" fmla="*/ 147 w 226"/>
                    <a:gd name="T63" fmla="*/ 105 h 240"/>
                    <a:gd name="T64" fmla="*/ 152 w 226"/>
                    <a:gd name="T65" fmla="*/ 102 h 240"/>
                    <a:gd name="T66" fmla="*/ 164 w 226"/>
                    <a:gd name="T67" fmla="*/ 99 h 240"/>
                    <a:gd name="T68" fmla="*/ 168 w 226"/>
                    <a:gd name="T69" fmla="*/ 94 h 240"/>
                    <a:gd name="T70" fmla="*/ 175 w 226"/>
                    <a:gd name="T71" fmla="*/ 89 h 240"/>
                    <a:gd name="T72" fmla="*/ 189 w 226"/>
                    <a:gd name="T73" fmla="*/ 83 h 240"/>
                    <a:gd name="T74" fmla="*/ 188 w 226"/>
                    <a:gd name="T75" fmla="*/ 81 h 240"/>
                    <a:gd name="T76" fmla="*/ 187 w 226"/>
                    <a:gd name="T77" fmla="*/ 80 h 240"/>
                    <a:gd name="T78" fmla="*/ 188 w 226"/>
                    <a:gd name="T79" fmla="*/ 76 h 240"/>
                    <a:gd name="T80" fmla="*/ 186 w 226"/>
                    <a:gd name="T81" fmla="*/ 75 h 240"/>
                    <a:gd name="T82" fmla="*/ 187 w 226"/>
                    <a:gd name="T83" fmla="*/ 71 h 240"/>
                    <a:gd name="T84" fmla="*/ 198 w 226"/>
                    <a:gd name="T85" fmla="*/ 69 h 240"/>
                    <a:gd name="T86" fmla="*/ 199 w 226"/>
                    <a:gd name="T87" fmla="*/ 65 h 240"/>
                    <a:gd name="T88" fmla="*/ 202 w 226"/>
                    <a:gd name="T89" fmla="*/ 65 h 240"/>
                    <a:gd name="T90" fmla="*/ 214 w 226"/>
                    <a:gd name="T91" fmla="*/ 63 h 240"/>
                    <a:gd name="T92" fmla="*/ 223 w 226"/>
                    <a:gd name="T93" fmla="*/ 64 h 240"/>
                    <a:gd name="T94" fmla="*/ 223 w 226"/>
                    <a:gd name="T95" fmla="*/ 62 h 240"/>
                    <a:gd name="T96" fmla="*/ 226 w 226"/>
                    <a:gd name="T97" fmla="*/ 5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6" h="240">
                      <a:moveTo>
                        <a:pt x="222" y="54"/>
                      </a:moveTo>
                      <a:lnTo>
                        <a:pt x="220" y="50"/>
                      </a:lnTo>
                      <a:lnTo>
                        <a:pt x="220" y="48"/>
                      </a:lnTo>
                      <a:lnTo>
                        <a:pt x="219" y="45"/>
                      </a:lnTo>
                      <a:lnTo>
                        <a:pt x="219" y="43"/>
                      </a:lnTo>
                      <a:lnTo>
                        <a:pt x="219" y="42"/>
                      </a:lnTo>
                      <a:lnTo>
                        <a:pt x="219" y="39"/>
                      </a:lnTo>
                      <a:lnTo>
                        <a:pt x="217" y="38"/>
                      </a:lnTo>
                      <a:lnTo>
                        <a:pt x="218" y="37"/>
                      </a:lnTo>
                      <a:lnTo>
                        <a:pt x="218" y="32"/>
                      </a:lnTo>
                      <a:lnTo>
                        <a:pt x="217" y="27"/>
                      </a:lnTo>
                      <a:lnTo>
                        <a:pt x="218" y="25"/>
                      </a:lnTo>
                      <a:lnTo>
                        <a:pt x="216" y="23"/>
                      </a:lnTo>
                      <a:lnTo>
                        <a:pt x="217" y="22"/>
                      </a:lnTo>
                      <a:lnTo>
                        <a:pt x="217" y="22"/>
                      </a:lnTo>
                      <a:lnTo>
                        <a:pt x="217" y="22"/>
                      </a:lnTo>
                      <a:lnTo>
                        <a:pt x="217" y="21"/>
                      </a:lnTo>
                      <a:lnTo>
                        <a:pt x="216" y="20"/>
                      </a:lnTo>
                      <a:lnTo>
                        <a:pt x="215" y="19"/>
                      </a:lnTo>
                      <a:lnTo>
                        <a:pt x="214" y="18"/>
                      </a:lnTo>
                      <a:lnTo>
                        <a:pt x="213" y="17"/>
                      </a:lnTo>
                      <a:lnTo>
                        <a:pt x="212" y="16"/>
                      </a:lnTo>
                      <a:lnTo>
                        <a:pt x="212" y="15"/>
                      </a:lnTo>
                      <a:lnTo>
                        <a:pt x="208" y="14"/>
                      </a:lnTo>
                      <a:lnTo>
                        <a:pt x="205" y="14"/>
                      </a:lnTo>
                      <a:lnTo>
                        <a:pt x="202" y="13"/>
                      </a:lnTo>
                      <a:lnTo>
                        <a:pt x="198" y="11"/>
                      </a:lnTo>
                      <a:lnTo>
                        <a:pt x="196" y="11"/>
                      </a:lnTo>
                      <a:lnTo>
                        <a:pt x="185" y="11"/>
                      </a:lnTo>
                      <a:lnTo>
                        <a:pt x="179" y="13"/>
                      </a:lnTo>
                      <a:lnTo>
                        <a:pt x="176" y="13"/>
                      </a:lnTo>
                      <a:lnTo>
                        <a:pt x="167" y="5"/>
                      </a:lnTo>
                      <a:lnTo>
                        <a:pt x="165" y="0"/>
                      </a:lnTo>
                      <a:lnTo>
                        <a:pt x="159" y="2"/>
                      </a:lnTo>
                      <a:lnTo>
                        <a:pt x="158" y="3"/>
                      </a:lnTo>
                      <a:lnTo>
                        <a:pt x="151" y="23"/>
                      </a:lnTo>
                      <a:lnTo>
                        <a:pt x="148" y="27"/>
                      </a:lnTo>
                      <a:lnTo>
                        <a:pt x="146" y="31"/>
                      </a:lnTo>
                      <a:lnTo>
                        <a:pt x="143" y="34"/>
                      </a:lnTo>
                      <a:lnTo>
                        <a:pt x="122" y="46"/>
                      </a:lnTo>
                      <a:lnTo>
                        <a:pt x="111" y="58"/>
                      </a:lnTo>
                      <a:lnTo>
                        <a:pt x="112" y="61"/>
                      </a:lnTo>
                      <a:lnTo>
                        <a:pt x="109" y="67"/>
                      </a:lnTo>
                      <a:lnTo>
                        <a:pt x="107" y="69"/>
                      </a:lnTo>
                      <a:lnTo>
                        <a:pt x="107" y="69"/>
                      </a:lnTo>
                      <a:lnTo>
                        <a:pt x="102" y="77"/>
                      </a:lnTo>
                      <a:lnTo>
                        <a:pt x="101" y="89"/>
                      </a:lnTo>
                      <a:lnTo>
                        <a:pt x="103" y="94"/>
                      </a:lnTo>
                      <a:lnTo>
                        <a:pt x="103" y="100"/>
                      </a:lnTo>
                      <a:lnTo>
                        <a:pt x="96" y="112"/>
                      </a:lnTo>
                      <a:lnTo>
                        <a:pt x="93" y="114"/>
                      </a:lnTo>
                      <a:lnTo>
                        <a:pt x="93" y="115"/>
                      </a:lnTo>
                      <a:lnTo>
                        <a:pt x="90" y="118"/>
                      </a:lnTo>
                      <a:lnTo>
                        <a:pt x="85" y="120"/>
                      </a:lnTo>
                      <a:lnTo>
                        <a:pt x="76" y="128"/>
                      </a:lnTo>
                      <a:lnTo>
                        <a:pt x="57" y="133"/>
                      </a:lnTo>
                      <a:lnTo>
                        <a:pt x="56" y="136"/>
                      </a:lnTo>
                      <a:lnTo>
                        <a:pt x="55" y="138"/>
                      </a:lnTo>
                      <a:lnTo>
                        <a:pt x="49" y="151"/>
                      </a:lnTo>
                      <a:lnTo>
                        <a:pt x="40" y="157"/>
                      </a:lnTo>
                      <a:lnTo>
                        <a:pt x="36" y="162"/>
                      </a:lnTo>
                      <a:lnTo>
                        <a:pt x="31" y="179"/>
                      </a:lnTo>
                      <a:lnTo>
                        <a:pt x="18" y="195"/>
                      </a:lnTo>
                      <a:lnTo>
                        <a:pt x="17" y="198"/>
                      </a:lnTo>
                      <a:lnTo>
                        <a:pt x="11" y="207"/>
                      </a:lnTo>
                      <a:lnTo>
                        <a:pt x="12" y="210"/>
                      </a:lnTo>
                      <a:lnTo>
                        <a:pt x="7" y="220"/>
                      </a:lnTo>
                      <a:lnTo>
                        <a:pt x="4" y="222"/>
                      </a:lnTo>
                      <a:lnTo>
                        <a:pt x="1" y="228"/>
                      </a:lnTo>
                      <a:lnTo>
                        <a:pt x="0" y="240"/>
                      </a:lnTo>
                      <a:lnTo>
                        <a:pt x="1" y="239"/>
                      </a:lnTo>
                      <a:lnTo>
                        <a:pt x="0" y="239"/>
                      </a:lnTo>
                      <a:lnTo>
                        <a:pt x="3" y="236"/>
                      </a:lnTo>
                      <a:lnTo>
                        <a:pt x="4" y="234"/>
                      </a:lnTo>
                      <a:lnTo>
                        <a:pt x="51" y="234"/>
                      </a:lnTo>
                      <a:lnTo>
                        <a:pt x="57" y="234"/>
                      </a:lnTo>
                      <a:lnTo>
                        <a:pt x="55" y="211"/>
                      </a:lnTo>
                      <a:lnTo>
                        <a:pt x="57" y="206"/>
                      </a:lnTo>
                      <a:lnTo>
                        <a:pt x="59" y="206"/>
                      </a:lnTo>
                      <a:lnTo>
                        <a:pt x="72" y="202"/>
                      </a:lnTo>
                      <a:lnTo>
                        <a:pt x="72" y="163"/>
                      </a:lnTo>
                      <a:lnTo>
                        <a:pt x="118" y="163"/>
                      </a:lnTo>
                      <a:lnTo>
                        <a:pt x="118" y="136"/>
                      </a:lnTo>
                      <a:lnTo>
                        <a:pt x="117" y="136"/>
                      </a:lnTo>
                      <a:lnTo>
                        <a:pt x="118" y="118"/>
                      </a:lnTo>
                      <a:lnTo>
                        <a:pt x="130" y="110"/>
                      </a:lnTo>
                      <a:lnTo>
                        <a:pt x="133" y="110"/>
                      </a:lnTo>
                      <a:lnTo>
                        <a:pt x="135" y="108"/>
                      </a:lnTo>
                      <a:lnTo>
                        <a:pt x="137" y="107"/>
                      </a:lnTo>
                      <a:lnTo>
                        <a:pt x="139" y="105"/>
                      </a:lnTo>
                      <a:lnTo>
                        <a:pt x="140" y="105"/>
                      </a:lnTo>
                      <a:lnTo>
                        <a:pt x="141" y="105"/>
                      </a:lnTo>
                      <a:lnTo>
                        <a:pt x="143" y="105"/>
                      </a:lnTo>
                      <a:lnTo>
                        <a:pt x="145" y="105"/>
                      </a:lnTo>
                      <a:lnTo>
                        <a:pt x="147" y="105"/>
                      </a:lnTo>
                      <a:lnTo>
                        <a:pt x="147" y="105"/>
                      </a:lnTo>
                      <a:lnTo>
                        <a:pt x="147" y="103"/>
                      </a:lnTo>
                      <a:lnTo>
                        <a:pt x="148" y="102"/>
                      </a:lnTo>
                      <a:lnTo>
                        <a:pt x="152" y="102"/>
                      </a:lnTo>
                      <a:lnTo>
                        <a:pt x="153" y="101"/>
                      </a:lnTo>
                      <a:lnTo>
                        <a:pt x="156" y="101"/>
                      </a:lnTo>
                      <a:lnTo>
                        <a:pt x="164" y="99"/>
                      </a:lnTo>
                      <a:lnTo>
                        <a:pt x="167" y="96"/>
                      </a:lnTo>
                      <a:lnTo>
                        <a:pt x="168" y="95"/>
                      </a:lnTo>
                      <a:lnTo>
                        <a:pt x="168" y="94"/>
                      </a:lnTo>
                      <a:lnTo>
                        <a:pt x="169" y="92"/>
                      </a:lnTo>
                      <a:lnTo>
                        <a:pt x="172" y="90"/>
                      </a:lnTo>
                      <a:lnTo>
                        <a:pt x="175" y="89"/>
                      </a:lnTo>
                      <a:lnTo>
                        <a:pt x="177" y="89"/>
                      </a:lnTo>
                      <a:lnTo>
                        <a:pt x="184" y="84"/>
                      </a:lnTo>
                      <a:lnTo>
                        <a:pt x="189" y="83"/>
                      </a:lnTo>
                      <a:lnTo>
                        <a:pt x="190" y="82"/>
                      </a:lnTo>
                      <a:lnTo>
                        <a:pt x="190" y="81"/>
                      </a:lnTo>
                      <a:lnTo>
                        <a:pt x="188" y="81"/>
                      </a:lnTo>
                      <a:lnTo>
                        <a:pt x="188" y="80"/>
                      </a:lnTo>
                      <a:lnTo>
                        <a:pt x="187" y="80"/>
                      </a:lnTo>
                      <a:lnTo>
                        <a:pt x="187" y="80"/>
                      </a:lnTo>
                      <a:lnTo>
                        <a:pt x="186" y="80"/>
                      </a:lnTo>
                      <a:lnTo>
                        <a:pt x="187" y="77"/>
                      </a:lnTo>
                      <a:lnTo>
                        <a:pt x="188" y="76"/>
                      </a:lnTo>
                      <a:lnTo>
                        <a:pt x="187" y="76"/>
                      </a:lnTo>
                      <a:lnTo>
                        <a:pt x="186" y="75"/>
                      </a:lnTo>
                      <a:lnTo>
                        <a:pt x="186" y="75"/>
                      </a:lnTo>
                      <a:lnTo>
                        <a:pt x="186" y="73"/>
                      </a:lnTo>
                      <a:lnTo>
                        <a:pt x="186" y="72"/>
                      </a:lnTo>
                      <a:lnTo>
                        <a:pt x="187" y="71"/>
                      </a:lnTo>
                      <a:lnTo>
                        <a:pt x="189" y="71"/>
                      </a:lnTo>
                      <a:lnTo>
                        <a:pt x="191" y="71"/>
                      </a:lnTo>
                      <a:lnTo>
                        <a:pt x="198" y="69"/>
                      </a:lnTo>
                      <a:lnTo>
                        <a:pt x="199" y="69"/>
                      </a:lnTo>
                      <a:lnTo>
                        <a:pt x="199" y="67"/>
                      </a:lnTo>
                      <a:lnTo>
                        <a:pt x="199" y="65"/>
                      </a:lnTo>
                      <a:lnTo>
                        <a:pt x="199" y="64"/>
                      </a:lnTo>
                      <a:lnTo>
                        <a:pt x="200" y="64"/>
                      </a:lnTo>
                      <a:lnTo>
                        <a:pt x="202" y="65"/>
                      </a:lnTo>
                      <a:lnTo>
                        <a:pt x="203" y="64"/>
                      </a:lnTo>
                      <a:lnTo>
                        <a:pt x="204" y="64"/>
                      </a:lnTo>
                      <a:lnTo>
                        <a:pt x="214" y="63"/>
                      </a:lnTo>
                      <a:lnTo>
                        <a:pt x="215" y="63"/>
                      </a:lnTo>
                      <a:lnTo>
                        <a:pt x="222" y="63"/>
                      </a:lnTo>
                      <a:lnTo>
                        <a:pt x="223" y="64"/>
                      </a:lnTo>
                      <a:lnTo>
                        <a:pt x="224" y="64"/>
                      </a:lnTo>
                      <a:lnTo>
                        <a:pt x="224" y="63"/>
                      </a:lnTo>
                      <a:lnTo>
                        <a:pt x="223" y="62"/>
                      </a:lnTo>
                      <a:lnTo>
                        <a:pt x="224" y="60"/>
                      </a:lnTo>
                      <a:lnTo>
                        <a:pt x="225" y="58"/>
                      </a:lnTo>
                      <a:lnTo>
                        <a:pt x="226" y="58"/>
                      </a:lnTo>
                      <a:lnTo>
                        <a:pt x="226" y="57"/>
                      </a:lnTo>
                      <a:lnTo>
                        <a:pt x="222" y="54"/>
                      </a:lnTo>
                      <a:close/>
                    </a:path>
                  </a:pathLst>
                </a:custGeom>
                <a:grpFill/>
                <a:ln w="3175">
                  <a:solidFill>
                    <a:schemeClr val="tx1"/>
                  </a:solidFill>
                  <a:prstDash val="solid"/>
                </a:ln>
              </p:spPr>
              <p:txBody>
                <a:bodyPr vert="horz" wrap="square" lIns="91440" tIns="45720" rIns="91440" bIns="45720" numCol="1" anchor="t" anchorCtr="0" compatLnSpc="1">
                  <a:prstTxWarp prst="textNoShape">
                    <a:avLst/>
                  </a:prstTxWarp>
                </a:bodyPr>
                <a:lstStyle/>
                <a:p>
                  <a:endParaRPr lang="en-US"/>
                </a:p>
              </p:txBody>
            </p:sp>
          </p:grpSp>
        </p:grpSp>
        <p:grpSp>
          <p:nvGrpSpPr>
            <p:cNvPr id="1120" name="Group 1119">
              <a:extLst>
                <a:ext uri="{FF2B5EF4-FFF2-40B4-BE49-F238E27FC236}">
                  <a16:creationId xmlns:a16="http://schemas.microsoft.com/office/drawing/2014/main" xmlns="" id="{64A72539-B410-BB48-803E-B9E09A0745A4}"/>
                </a:ext>
              </a:extLst>
            </p:cNvPr>
            <p:cNvGrpSpPr/>
            <p:nvPr/>
          </p:nvGrpSpPr>
          <p:grpSpPr>
            <a:xfrm>
              <a:off x="4850294" y="4598505"/>
              <a:ext cx="119271" cy="70679"/>
              <a:chOff x="4850294" y="4598505"/>
              <a:chExt cx="119271" cy="70679"/>
            </a:xfrm>
          </p:grpSpPr>
          <p:sp>
            <p:nvSpPr>
              <p:cNvPr id="1005" name="Oval 1004">
                <a:extLst>
                  <a:ext uri="{FF2B5EF4-FFF2-40B4-BE49-F238E27FC236}">
                    <a16:creationId xmlns:a16="http://schemas.microsoft.com/office/drawing/2014/main" xmlns="" id="{B9F20385-B063-6343-8C78-069B3F9C0125}"/>
                  </a:ext>
                </a:extLst>
              </p:cNvPr>
              <p:cNvSpPr/>
              <p:nvPr/>
            </p:nvSpPr>
            <p:spPr>
              <a:xfrm>
                <a:off x="4850294" y="4620592"/>
                <a:ext cx="48592" cy="48592"/>
              </a:xfrm>
              <a:prstGeom prst="ellipse">
                <a:avLst/>
              </a:prstGeom>
              <a:solidFill>
                <a:schemeClr val="accent1"/>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6" name="Oval 1005">
                <a:extLst>
                  <a:ext uri="{FF2B5EF4-FFF2-40B4-BE49-F238E27FC236}">
                    <a16:creationId xmlns:a16="http://schemas.microsoft.com/office/drawing/2014/main" xmlns="" id="{F700115B-EBD9-2A48-B3A8-F52DF0839767}"/>
                  </a:ext>
                </a:extLst>
              </p:cNvPr>
              <p:cNvSpPr/>
              <p:nvPr/>
            </p:nvSpPr>
            <p:spPr>
              <a:xfrm>
                <a:off x="4920973" y="4598505"/>
                <a:ext cx="48592" cy="48592"/>
              </a:xfrm>
              <a:prstGeom prst="ellipse">
                <a:avLst/>
              </a:prstGeom>
              <a:solidFill>
                <a:schemeClr val="accent1"/>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9" name="Group 1118">
              <a:extLst>
                <a:ext uri="{FF2B5EF4-FFF2-40B4-BE49-F238E27FC236}">
                  <a16:creationId xmlns:a16="http://schemas.microsoft.com/office/drawing/2014/main" xmlns="" id="{A7C72EAD-C140-EE45-97B4-D89F203EEC14}"/>
                </a:ext>
              </a:extLst>
            </p:cNvPr>
            <p:cNvGrpSpPr/>
            <p:nvPr/>
          </p:nvGrpSpPr>
          <p:grpSpPr>
            <a:xfrm>
              <a:off x="3275909" y="2459659"/>
              <a:ext cx="6177048" cy="2638012"/>
              <a:chOff x="3275909" y="2459659"/>
              <a:chExt cx="6177048" cy="2638012"/>
            </a:xfrm>
            <a:solidFill>
              <a:schemeClr val="accent6"/>
            </a:solidFill>
          </p:grpSpPr>
          <p:sp>
            <p:nvSpPr>
              <p:cNvPr id="1001" name="Oval 1000">
                <a:extLst>
                  <a:ext uri="{FF2B5EF4-FFF2-40B4-BE49-F238E27FC236}">
                    <a16:creationId xmlns:a16="http://schemas.microsoft.com/office/drawing/2014/main" xmlns="" id="{B0A983BE-2612-A64D-AD3B-F008FA3867FF}"/>
                  </a:ext>
                </a:extLst>
              </p:cNvPr>
              <p:cNvSpPr/>
              <p:nvPr/>
            </p:nvSpPr>
            <p:spPr>
              <a:xfrm>
                <a:off x="4616173" y="4876801"/>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2" name="Oval 1001">
                <a:extLst>
                  <a:ext uri="{FF2B5EF4-FFF2-40B4-BE49-F238E27FC236}">
                    <a16:creationId xmlns:a16="http://schemas.microsoft.com/office/drawing/2014/main" xmlns="" id="{E0BA22CD-91B8-7D4B-BFFD-689D92B41AAA}"/>
                  </a:ext>
                </a:extLst>
              </p:cNvPr>
              <p:cNvSpPr/>
              <p:nvPr/>
            </p:nvSpPr>
            <p:spPr>
              <a:xfrm>
                <a:off x="4364295" y="4863549"/>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3" name="Oval 1002">
                <a:extLst>
                  <a:ext uri="{FF2B5EF4-FFF2-40B4-BE49-F238E27FC236}">
                    <a16:creationId xmlns:a16="http://schemas.microsoft.com/office/drawing/2014/main" xmlns="" id="{F36A3A3B-7C91-4847-B5F1-002B3863FDE3}"/>
                  </a:ext>
                </a:extLst>
              </p:cNvPr>
              <p:cNvSpPr/>
              <p:nvPr/>
            </p:nvSpPr>
            <p:spPr>
              <a:xfrm>
                <a:off x="4236278" y="4377635"/>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4" name="Oval 1003">
                <a:extLst>
                  <a:ext uri="{FF2B5EF4-FFF2-40B4-BE49-F238E27FC236}">
                    <a16:creationId xmlns:a16="http://schemas.microsoft.com/office/drawing/2014/main" xmlns="" id="{3ADE2CED-967B-8641-AD1A-740C82D7E814}"/>
                  </a:ext>
                </a:extLst>
              </p:cNvPr>
              <p:cNvSpPr/>
              <p:nvPr/>
            </p:nvSpPr>
            <p:spPr>
              <a:xfrm>
                <a:off x="4276034" y="4015409"/>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7" name="Oval 1006">
                <a:extLst>
                  <a:ext uri="{FF2B5EF4-FFF2-40B4-BE49-F238E27FC236}">
                    <a16:creationId xmlns:a16="http://schemas.microsoft.com/office/drawing/2014/main" xmlns="" id="{3B91E9AA-767E-3F48-B9EC-D9375901FDBA}"/>
                  </a:ext>
                </a:extLst>
              </p:cNvPr>
              <p:cNvSpPr/>
              <p:nvPr/>
            </p:nvSpPr>
            <p:spPr>
              <a:xfrm>
                <a:off x="6467060" y="4682436"/>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9" name="Oval 1008">
                <a:extLst>
                  <a:ext uri="{FF2B5EF4-FFF2-40B4-BE49-F238E27FC236}">
                    <a16:creationId xmlns:a16="http://schemas.microsoft.com/office/drawing/2014/main" xmlns="" id="{C8A819B2-04D2-1F43-9213-3FFC54A620CF}"/>
                  </a:ext>
                </a:extLst>
              </p:cNvPr>
              <p:cNvSpPr/>
              <p:nvPr/>
            </p:nvSpPr>
            <p:spPr>
              <a:xfrm>
                <a:off x="8920270" y="4869784"/>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0" name="Oval 1009">
                <a:extLst>
                  <a:ext uri="{FF2B5EF4-FFF2-40B4-BE49-F238E27FC236}">
                    <a16:creationId xmlns:a16="http://schemas.microsoft.com/office/drawing/2014/main" xmlns="" id="{AE2C76C3-23D2-3949-932A-18AAA343D384}"/>
                  </a:ext>
                </a:extLst>
              </p:cNvPr>
              <p:cNvSpPr/>
              <p:nvPr/>
            </p:nvSpPr>
            <p:spPr>
              <a:xfrm>
                <a:off x="6383130" y="4686853"/>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1" name="Oval 1010">
                <a:extLst>
                  <a:ext uri="{FF2B5EF4-FFF2-40B4-BE49-F238E27FC236}">
                    <a16:creationId xmlns:a16="http://schemas.microsoft.com/office/drawing/2014/main" xmlns="" id="{128753D3-4B50-FD46-99A1-B058E5D5615C}"/>
                  </a:ext>
                </a:extLst>
              </p:cNvPr>
              <p:cNvSpPr/>
              <p:nvPr/>
            </p:nvSpPr>
            <p:spPr>
              <a:xfrm>
                <a:off x="6338956" y="4638261"/>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2" name="Oval 1011">
                <a:extLst>
                  <a:ext uri="{FF2B5EF4-FFF2-40B4-BE49-F238E27FC236}">
                    <a16:creationId xmlns:a16="http://schemas.microsoft.com/office/drawing/2014/main" xmlns="" id="{65CE6041-298C-AC4E-AF81-841A94A26CB0}"/>
                  </a:ext>
                </a:extLst>
              </p:cNvPr>
              <p:cNvSpPr/>
              <p:nvPr/>
            </p:nvSpPr>
            <p:spPr>
              <a:xfrm>
                <a:off x="6153425" y="4585253"/>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3" name="Oval 1012">
                <a:extLst>
                  <a:ext uri="{FF2B5EF4-FFF2-40B4-BE49-F238E27FC236}">
                    <a16:creationId xmlns:a16="http://schemas.microsoft.com/office/drawing/2014/main" xmlns="" id="{6B2CAEE9-BB15-BB48-9217-E3BACE103171}"/>
                  </a:ext>
                </a:extLst>
              </p:cNvPr>
              <p:cNvSpPr/>
              <p:nvPr/>
            </p:nvSpPr>
            <p:spPr>
              <a:xfrm>
                <a:off x="6440555" y="4501323"/>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4" name="Oval 1013">
                <a:extLst>
                  <a:ext uri="{FF2B5EF4-FFF2-40B4-BE49-F238E27FC236}">
                    <a16:creationId xmlns:a16="http://schemas.microsoft.com/office/drawing/2014/main" xmlns="" id="{CA611219-587C-C54C-9F22-5173D93248D1}"/>
                  </a:ext>
                </a:extLst>
              </p:cNvPr>
              <p:cNvSpPr/>
              <p:nvPr/>
            </p:nvSpPr>
            <p:spPr>
              <a:xfrm>
                <a:off x="6378713" y="4430644"/>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5" name="Oval 1014">
                <a:extLst>
                  <a:ext uri="{FF2B5EF4-FFF2-40B4-BE49-F238E27FC236}">
                    <a16:creationId xmlns:a16="http://schemas.microsoft.com/office/drawing/2014/main" xmlns="" id="{9BB00527-79FB-FE4E-9F3B-166CE1897345}"/>
                  </a:ext>
                </a:extLst>
              </p:cNvPr>
              <p:cNvSpPr/>
              <p:nvPr/>
            </p:nvSpPr>
            <p:spPr>
              <a:xfrm>
                <a:off x="6595165" y="4262783"/>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6" name="Oval 1015">
                <a:extLst>
                  <a:ext uri="{FF2B5EF4-FFF2-40B4-BE49-F238E27FC236}">
                    <a16:creationId xmlns:a16="http://schemas.microsoft.com/office/drawing/2014/main" xmlns="" id="{DCFEAF96-29F1-C54E-8E61-0CE06D6EE460}"/>
                  </a:ext>
                </a:extLst>
              </p:cNvPr>
              <p:cNvSpPr/>
              <p:nvPr/>
            </p:nvSpPr>
            <p:spPr>
              <a:xfrm>
                <a:off x="6082747" y="4293705"/>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7" name="Oval 1016">
                <a:extLst>
                  <a:ext uri="{FF2B5EF4-FFF2-40B4-BE49-F238E27FC236}">
                    <a16:creationId xmlns:a16="http://schemas.microsoft.com/office/drawing/2014/main" xmlns="" id="{7EB847D4-6380-3A4B-B7AD-91692FC2B503}"/>
                  </a:ext>
                </a:extLst>
              </p:cNvPr>
              <p:cNvSpPr/>
              <p:nvPr/>
            </p:nvSpPr>
            <p:spPr>
              <a:xfrm>
                <a:off x="6412257" y="4182028"/>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8" name="Oval 1017">
                <a:extLst>
                  <a:ext uri="{FF2B5EF4-FFF2-40B4-BE49-F238E27FC236}">
                    <a16:creationId xmlns:a16="http://schemas.microsoft.com/office/drawing/2014/main" xmlns="" id="{F32399FF-D0AD-1C47-B54D-8B622F469B61}"/>
                  </a:ext>
                </a:extLst>
              </p:cNvPr>
              <p:cNvSpPr/>
              <p:nvPr/>
            </p:nvSpPr>
            <p:spPr>
              <a:xfrm>
                <a:off x="6427303" y="4134679"/>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9" name="Oval 1018">
                <a:extLst>
                  <a:ext uri="{FF2B5EF4-FFF2-40B4-BE49-F238E27FC236}">
                    <a16:creationId xmlns:a16="http://schemas.microsoft.com/office/drawing/2014/main" xmlns="" id="{E0B8A633-580E-9841-A663-4ACF424311C4}"/>
                  </a:ext>
                </a:extLst>
              </p:cNvPr>
              <p:cNvSpPr/>
              <p:nvPr/>
            </p:nvSpPr>
            <p:spPr>
              <a:xfrm>
                <a:off x="6489147" y="4170018"/>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0" name="Oval 1019">
                <a:extLst>
                  <a:ext uri="{FF2B5EF4-FFF2-40B4-BE49-F238E27FC236}">
                    <a16:creationId xmlns:a16="http://schemas.microsoft.com/office/drawing/2014/main" xmlns="" id="{CF256FB4-6D04-6248-99B6-F9AE279C8316}"/>
                  </a:ext>
                </a:extLst>
              </p:cNvPr>
              <p:cNvSpPr/>
              <p:nvPr/>
            </p:nvSpPr>
            <p:spPr>
              <a:xfrm>
                <a:off x="6555408" y="4130261"/>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1" name="Oval 1020">
                <a:extLst>
                  <a:ext uri="{FF2B5EF4-FFF2-40B4-BE49-F238E27FC236}">
                    <a16:creationId xmlns:a16="http://schemas.microsoft.com/office/drawing/2014/main" xmlns="" id="{9E2AD883-716C-594E-A38F-B0023159B5E6}"/>
                  </a:ext>
                </a:extLst>
              </p:cNvPr>
              <p:cNvSpPr/>
              <p:nvPr/>
            </p:nvSpPr>
            <p:spPr>
              <a:xfrm>
                <a:off x="6484730" y="4099340"/>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2" name="Oval 1021">
                <a:extLst>
                  <a:ext uri="{FF2B5EF4-FFF2-40B4-BE49-F238E27FC236}">
                    <a16:creationId xmlns:a16="http://schemas.microsoft.com/office/drawing/2014/main" xmlns="" id="{9375FCA5-50D3-FF46-BB25-286CDF24FDBA}"/>
                  </a:ext>
                </a:extLst>
              </p:cNvPr>
              <p:cNvSpPr/>
              <p:nvPr/>
            </p:nvSpPr>
            <p:spPr>
              <a:xfrm>
                <a:off x="6595165" y="3900557"/>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3" name="Oval 1022">
                <a:extLst>
                  <a:ext uri="{FF2B5EF4-FFF2-40B4-BE49-F238E27FC236}">
                    <a16:creationId xmlns:a16="http://schemas.microsoft.com/office/drawing/2014/main" xmlns="" id="{82C42AF9-43C3-A74A-9D9C-54D9A292095F}"/>
                  </a:ext>
                </a:extLst>
              </p:cNvPr>
              <p:cNvSpPr/>
              <p:nvPr/>
            </p:nvSpPr>
            <p:spPr>
              <a:xfrm>
                <a:off x="5883965" y="3975653"/>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Oval 1023">
                <a:extLst>
                  <a:ext uri="{FF2B5EF4-FFF2-40B4-BE49-F238E27FC236}">
                    <a16:creationId xmlns:a16="http://schemas.microsoft.com/office/drawing/2014/main" xmlns="" id="{8E862E92-057F-F445-9978-1A257C5B92ED}"/>
                  </a:ext>
                </a:extLst>
              </p:cNvPr>
              <p:cNvSpPr/>
              <p:nvPr/>
            </p:nvSpPr>
            <p:spPr>
              <a:xfrm>
                <a:off x="5813286" y="3988906"/>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Oval 1024">
                <a:extLst>
                  <a:ext uri="{FF2B5EF4-FFF2-40B4-BE49-F238E27FC236}">
                    <a16:creationId xmlns:a16="http://schemas.microsoft.com/office/drawing/2014/main" xmlns="" id="{9A70CB60-E55F-2041-9EB3-03EB8EE0F85B}"/>
                  </a:ext>
                </a:extLst>
              </p:cNvPr>
              <p:cNvSpPr/>
              <p:nvPr/>
            </p:nvSpPr>
            <p:spPr>
              <a:xfrm>
                <a:off x="5459895" y="3794539"/>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Oval 1028">
                <a:extLst>
                  <a:ext uri="{FF2B5EF4-FFF2-40B4-BE49-F238E27FC236}">
                    <a16:creationId xmlns:a16="http://schemas.microsoft.com/office/drawing/2014/main" xmlns="" id="{DBE3087A-17EB-F748-9083-3D71C44344FC}"/>
                  </a:ext>
                </a:extLst>
              </p:cNvPr>
              <p:cNvSpPr/>
              <p:nvPr/>
            </p:nvSpPr>
            <p:spPr>
              <a:xfrm>
                <a:off x="8794764" y="4953454"/>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Oval 1029">
                <a:extLst>
                  <a:ext uri="{FF2B5EF4-FFF2-40B4-BE49-F238E27FC236}">
                    <a16:creationId xmlns:a16="http://schemas.microsoft.com/office/drawing/2014/main" xmlns="" id="{A23A313D-5376-2846-9AC6-EE89293C4A8B}"/>
                  </a:ext>
                </a:extLst>
              </p:cNvPr>
              <p:cNvSpPr/>
              <p:nvPr/>
            </p:nvSpPr>
            <p:spPr>
              <a:xfrm>
                <a:off x="8956129" y="4702443"/>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1" name="Oval 1030">
                <a:extLst>
                  <a:ext uri="{FF2B5EF4-FFF2-40B4-BE49-F238E27FC236}">
                    <a16:creationId xmlns:a16="http://schemas.microsoft.com/office/drawing/2014/main" xmlns="" id="{F8D1782B-3FE7-BF4F-9591-864508DAFDE3}"/>
                  </a:ext>
                </a:extLst>
              </p:cNvPr>
              <p:cNvSpPr/>
              <p:nvPr/>
            </p:nvSpPr>
            <p:spPr>
              <a:xfrm>
                <a:off x="9404365" y="5049079"/>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Oval 1031">
                <a:extLst>
                  <a:ext uri="{FF2B5EF4-FFF2-40B4-BE49-F238E27FC236}">
                    <a16:creationId xmlns:a16="http://schemas.microsoft.com/office/drawing/2014/main" xmlns="" id="{88C28972-F2B7-2C48-A93A-A46CAF0A042A}"/>
                  </a:ext>
                </a:extLst>
              </p:cNvPr>
              <p:cNvSpPr/>
              <p:nvPr/>
            </p:nvSpPr>
            <p:spPr>
              <a:xfrm>
                <a:off x="9398388" y="4929549"/>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Oval 1032">
                <a:extLst>
                  <a:ext uri="{FF2B5EF4-FFF2-40B4-BE49-F238E27FC236}">
                    <a16:creationId xmlns:a16="http://schemas.microsoft.com/office/drawing/2014/main" xmlns="" id="{63600E66-EAAF-0240-9D48-18F351DE2E19}"/>
                  </a:ext>
                </a:extLst>
              </p:cNvPr>
              <p:cNvSpPr/>
              <p:nvPr/>
            </p:nvSpPr>
            <p:spPr>
              <a:xfrm>
                <a:off x="8209070" y="4821972"/>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Oval 1033">
                <a:extLst>
                  <a:ext uri="{FF2B5EF4-FFF2-40B4-BE49-F238E27FC236}">
                    <a16:creationId xmlns:a16="http://schemas.microsoft.com/office/drawing/2014/main" xmlns="" id="{5C56530A-5376-DA4E-939C-2C56EFC2BBB6}"/>
                  </a:ext>
                </a:extLst>
              </p:cNvPr>
              <p:cNvSpPr/>
              <p:nvPr/>
            </p:nvSpPr>
            <p:spPr>
              <a:xfrm>
                <a:off x="7958058" y="4080889"/>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Oval 1034">
                <a:extLst>
                  <a:ext uri="{FF2B5EF4-FFF2-40B4-BE49-F238E27FC236}">
                    <a16:creationId xmlns:a16="http://schemas.microsoft.com/office/drawing/2014/main" xmlns="" id="{0CBC8E4E-1B58-AA40-93E8-826414DEB4C2}"/>
                  </a:ext>
                </a:extLst>
              </p:cNvPr>
              <p:cNvSpPr/>
              <p:nvPr/>
            </p:nvSpPr>
            <p:spPr>
              <a:xfrm>
                <a:off x="8155282" y="3632655"/>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Oval 1036">
                <a:extLst>
                  <a:ext uri="{FF2B5EF4-FFF2-40B4-BE49-F238E27FC236}">
                    <a16:creationId xmlns:a16="http://schemas.microsoft.com/office/drawing/2014/main" xmlns="" id="{CDE55235-7488-1945-A0D1-BB7B4E651448}"/>
                  </a:ext>
                </a:extLst>
              </p:cNvPr>
              <p:cNvSpPr/>
              <p:nvPr/>
            </p:nvSpPr>
            <p:spPr>
              <a:xfrm>
                <a:off x="7892318" y="3829879"/>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Oval 1037">
                <a:extLst>
                  <a:ext uri="{FF2B5EF4-FFF2-40B4-BE49-F238E27FC236}">
                    <a16:creationId xmlns:a16="http://schemas.microsoft.com/office/drawing/2014/main" xmlns="" id="{E4FED9C1-6A06-2B41-96B3-DD93D38D3C0A}"/>
                  </a:ext>
                </a:extLst>
              </p:cNvPr>
              <p:cNvSpPr/>
              <p:nvPr/>
            </p:nvSpPr>
            <p:spPr>
              <a:xfrm>
                <a:off x="8316647" y="3447385"/>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Oval 1038">
                <a:extLst>
                  <a:ext uri="{FF2B5EF4-FFF2-40B4-BE49-F238E27FC236}">
                    <a16:creationId xmlns:a16="http://schemas.microsoft.com/office/drawing/2014/main" xmlns="" id="{44161856-6C46-A642-AE48-ACF82948ED99}"/>
                  </a:ext>
                </a:extLst>
              </p:cNvPr>
              <p:cNvSpPr/>
              <p:nvPr/>
            </p:nvSpPr>
            <p:spPr>
              <a:xfrm>
                <a:off x="8693165" y="3333832"/>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Oval 1039">
                <a:extLst>
                  <a:ext uri="{FF2B5EF4-FFF2-40B4-BE49-F238E27FC236}">
                    <a16:creationId xmlns:a16="http://schemas.microsoft.com/office/drawing/2014/main" xmlns="" id="{4887C8AA-C50C-9A44-9994-376FCE80A1BA}"/>
                  </a:ext>
                </a:extLst>
              </p:cNvPr>
              <p:cNvSpPr/>
              <p:nvPr/>
            </p:nvSpPr>
            <p:spPr>
              <a:xfrm>
                <a:off x="8436176" y="3286021"/>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Oval 1040">
                <a:extLst>
                  <a:ext uri="{FF2B5EF4-FFF2-40B4-BE49-F238E27FC236}">
                    <a16:creationId xmlns:a16="http://schemas.microsoft.com/office/drawing/2014/main" xmlns="" id="{CAFE6004-E379-E540-957F-AD45A468AE48}"/>
                  </a:ext>
                </a:extLst>
              </p:cNvPr>
              <p:cNvSpPr/>
              <p:nvPr/>
            </p:nvSpPr>
            <p:spPr>
              <a:xfrm>
                <a:off x="8209070" y="3232233"/>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Oval 1041">
                <a:extLst>
                  <a:ext uri="{FF2B5EF4-FFF2-40B4-BE49-F238E27FC236}">
                    <a16:creationId xmlns:a16="http://schemas.microsoft.com/office/drawing/2014/main" xmlns="" id="{F24E83D0-817F-DB4B-BD3D-08B628318BF0}"/>
                  </a:ext>
                </a:extLst>
              </p:cNvPr>
              <p:cNvSpPr/>
              <p:nvPr/>
            </p:nvSpPr>
            <p:spPr>
              <a:xfrm>
                <a:off x="7025729" y="3620704"/>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Oval 1042">
                <a:extLst>
                  <a:ext uri="{FF2B5EF4-FFF2-40B4-BE49-F238E27FC236}">
                    <a16:creationId xmlns:a16="http://schemas.microsoft.com/office/drawing/2014/main" xmlns="" id="{2AB0DA2C-E649-7847-A817-1DE33CD428BA}"/>
                  </a:ext>
                </a:extLst>
              </p:cNvPr>
              <p:cNvSpPr/>
              <p:nvPr/>
            </p:nvSpPr>
            <p:spPr>
              <a:xfrm>
                <a:off x="6940004" y="3614354"/>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Oval 1043">
                <a:extLst>
                  <a:ext uri="{FF2B5EF4-FFF2-40B4-BE49-F238E27FC236}">
                    <a16:creationId xmlns:a16="http://schemas.microsoft.com/office/drawing/2014/main" xmlns="" id="{B762ED7E-25D3-B440-AF90-E48CE58D0C88}"/>
                  </a:ext>
                </a:extLst>
              </p:cNvPr>
              <p:cNvSpPr/>
              <p:nvPr/>
            </p:nvSpPr>
            <p:spPr>
              <a:xfrm>
                <a:off x="6962229" y="3576254"/>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5" name="Oval 1044">
                <a:extLst>
                  <a:ext uri="{FF2B5EF4-FFF2-40B4-BE49-F238E27FC236}">
                    <a16:creationId xmlns:a16="http://schemas.microsoft.com/office/drawing/2014/main" xmlns="" id="{D5F5889B-895D-CE4E-8E12-858D92CC8CAA}"/>
                  </a:ext>
                </a:extLst>
              </p:cNvPr>
              <p:cNvSpPr/>
              <p:nvPr/>
            </p:nvSpPr>
            <p:spPr>
              <a:xfrm>
                <a:off x="6889204" y="3585779"/>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Oval 1045">
                <a:extLst>
                  <a:ext uri="{FF2B5EF4-FFF2-40B4-BE49-F238E27FC236}">
                    <a16:creationId xmlns:a16="http://schemas.microsoft.com/office/drawing/2014/main" xmlns="" id="{ECFCC423-F9D2-2646-ABBE-32DC29987D85}"/>
                  </a:ext>
                </a:extLst>
              </p:cNvPr>
              <p:cNvSpPr/>
              <p:nvPr/>
            </p:nvSpPr>
            <p:spPr>
              <a:xfrm>
                <a:off x="6866979" y="3569904"/>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7" name="Oval 1046">
                <a:extLst>
                  <a:ext uri="{FF2B5EF4-FFF2-40B4-BE49-F238E27FC236}">
                    <a16:creationId xmlns:a16="http://schemas.microsoft.com/office/drawing/2014/main" xmlns="" id="{734AC191-6AEA-F143-9843-0BB604826EF6}"/>
                  </a:ext>
                </a:extLst>
              </p:cNvPr>
              <p:cNvSpPr/>
              <p:nvPr/>
            </p:nvSpPr>
            <p:spPr>
              <a:xfrm>
                <a:off x="6844754" y="3550854"/>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Oval 1047">
                <a:extLst>
                  <a:ext uri="{FF2B5EF4-FFF2-40B4-BE49-F238E27FC236}">
                    <a16:creationId xmlns:a16="http://schemas.microsoft.com/office/drawing/2014/main" xmlns="" id="{9194CB32-4BFE-9D4F-A981-8CCD33A05732}"/>
                  </a:ext>
                </a:extLst>
              </p:cNvPr>
              <p:cNvSpPr/>
              <p:nvPr/>
            </p:nvSpPr>
            <p:spPr>
              <a:xfrm>
                <a:off x="6809829" y="3490529"/>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 name="Oval 1048">
                <a:extLst>
                  <a:ext uri="{FF2B5EF4-FFF2-40B4-BE49-F238E27FC236}">
                    <a16:creationId xmlns:a16="http://schemas.microsoft.com/office/drawing/2014/main" xmlns="" id="{982D7DB1-A8C3-ED45-94A1-6B9BC01A916E}"/>
                  </a:ext>
                </a:extLst>
              </p:cNvPr>
              <p:cNvSpPr/>
              <p:nvPr/>
            </p:nvSpPr>
            <p:spPr>
              <a:xfrm>
                <a:off x="6781254" y="3598479"/>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0" name="Oval 1049">
                <a:extLst>
                  <a:ext uri="{FF2B5EF4-FFF2-40B4-BE49-F238E27FC236}">
                    <a16:creationId xmlns:a16="http://schemas.microsoft.com/office/drawing/2014/main" xmlns="" id="{66A91ECE-DE55-BA46-B752-78196C2920A1}"/>
                  </a:ext>
                </a:extLst>
              </p:cNvPr>
              <p:cNvSpPr/>
              <p:nvPr/>
            </p:nvSpPr>
            <p:spPr>
              <a:xfrm>
                <a:off x="6628854" y="3661979"/>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1" name="Oval 1050">
                <a:extLst>
                  <a:ext uri="{FF2B5EF4-FFF2-40B4-BE49-F238E27FC236}">
                    <a16:creationId xmlns:a16="http://schemas.microsoft.com/office/drawing/2014/main" xmlns="" id="{7BA9FA48-0371-5049-BB15-8C74C834D00C}"/>
                  </a:ext>
                </a:extLst>
              </p:cNvPr>
              <p:cNvSpPr/>
              <p:nvPr/>
            </p:nvSpPr>
            <p:spPr>
              <a:xfrm>
                <a:off x="5670004" y="3385754"/>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2" name="Oval 1051">
                <a:extLst>
                  <a:ext uri="{FF2B5EF4-FFF2-40B4-BE49-F238E27FC236}">
                    <a16:creationId xmlns:a16="http://schemas.microsoft.com/office/drawing/2014/main" xmlns="" id="{64261A2E-4FBB-614D-8C48-0D38E5E73D1A}"/>
                  </a:ext>
                </a:extLst>
              </p:cNvPr>
              <p:cNvSpPr/>
              <p:nvPr/>
            </p:nvSpPr>
            <p:spPr>
              <a:xfrm>
                <a:off x="5898604" y="3315904"/>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3" name="Oval 1052">
                <a:extLst>
                  <a:ext uri="{FF2B5EF4-FFF2-40B4-BE49-F238E27FC236}">
                    <a16:creationId xmlns:a16="http://schemas.microsoft.com/office/drawing/2014/main" xmlns="" id="{88D00EB1-3305-2242-A14A-188FD1EDF92F}"/>
                  </a:ext>
                </a:extLst>
              </p:cNvPr>
              <p:cNvSpPr/>
              <p:nvPr/>
            </p:nvSpPr>
            <p:spPr>
              <a:xfrm>
                <a:off x="6041479" y="3312729"/>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 name="Oval 1053">
                <a:extLst>
                  <a:ext uri="{FF2B5EF4-FFF2-40B4-BE49-F238E27FC236}">
                    <a16:creationId xmlns:a16="http://schemas.microsoft.com/office/drawing/2014/main" xmlns="" id="{3BF764C6-3848-734B-BBF6-123C6F9D3A98}"/>
                  </a:ext>
                </a:extLst>
              </p:cNvPr>
              <p:cNvSpPr/>
              <p:nvPr/>
            </p:nvSpPr>
            <p:spPr>
              <a:xfrm>
                <a:off x="4437959" y="3729659"/>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5" name="Oval 1054">
                <a:extLst>
                  <a:ext uri="{FF2B5EF4-FFF2-40B4-BE49-F238E27FC236}">
                    <a16:creationId xmlns:a16="http://schemas.microsoft.com/office/drawing/2014/main" xmlns="" id="{B6A72D8C-A664-4C46-A1BC-EADFC89E5E85}"/>
                  </a:ext>
                </a:extLst>
              </p:cNvPr>
              <p:cNvSpPr/>
              <p:nvPr/>
            </p:nvSpPr>
            <p:spPr>
              <a:xfrm>
                <a:off x="4155384" y="3558209"/>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6" name="Oval 1055">
                <a:extLst>
                  <a:ext uri="{FF2B5EF4-FFF2-40B4-BE49-F238E27FC236}">
                    <a16:creationId xmlns:a16="http://schemas.microsoft.com/office/drawing/2014/main" xmlns="" id="{0809C4E0-DCB6-754B-93A8-A81E66CA5C1C}"/>
                  </a:ext>
                </a:extLst>
              </p:cNvPr>
              <p:cNvSpPr/>
              <p:nvPr/>
            </p:nvSpPr>
            <p:spPr>
              <a:xfrm>
                <a:off x="3762718" y="3708763"/>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7" name="Oval 1056">
                <a:extLst>
                  <a:ext uri="{FF2B5EF4-FFF2-40B4-BE49-F238E27FC236}">
                    <a16:creationId xmlns:a16="http://schemas.microsoft.com/office/drawing/2014/main" xmlns="" id="{725E2241-5F8F-424B-9CAB-67461F7F0EAA}"/>
                  </a:ext>
                </a:extLst>
              </p:cNvPr>
              <p:cNvSpPr/>
              <p:nvPr/>
            </p:nvSpPr>
            <p:spPr>
              <a:xfrm>
                <a:off x="3847409" y="3469309"/>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8" name="Oval 1057">
                <a:extLst>
                  <a:ext uri="{FF2B5EF4-FFF2-40B4-BE49-F238E27FC236}">
                    <a16:creationId xmlns:a16="http://schemas.microsoft.com/office/drawing/2014/main" xmlns="" id="{481B728E-4AB5-EB45-B943-3FEC7107D41F}"/>
                  </a:ext>
                </a:extLst>
              </p:cNvPr>
              <p:cNvSpPr/>
              <p:nvPr/>
            </p:nvSpPr>
            <p:spPr>
              <a:xfrm>
                <a:off x="3793434" y="3447084"/>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9" name="Oval 1058">
                <a:extLst>
                  <a:ext uri="{FF2B5EF4-FFF2-40B4-BE49-F238E27FC236}">
                    <a16:creationId xmlns:a16="http://schemas.microsoft.com/office/drawing/2014/main" xmlns="" id="{A1086077-9EC9-C948-A0DE-41E1664E374F}"/>
                  </a:ext>
                </a:extLst>
              </p:cNvPr>
              <p:cNvSpPr/>
              <p:nvPr/>
            </p:nvSpPr>
            <p:spPr>
              <a:xfrm>
                <a:off x="3815659" y="3399459"/>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0" name="Oval 1059">
                <a:extLst>
                  <a:ext uri="{FF2B5EF4-FFF2-40B4-BE49-F238E27FC236}">
                    <a16:creationId xmlns:a16="http://schemas.microsoft.com/office/drawing/2014/main" xmlns="" id="{93EB1C70-6C2F-7B49-A23F-EC40A6DFE90D}"/>
                  </a:ext>
                </a:extLst>
              </p:cNvPr>
              <p:cNvSpPr/>
              <p:nvPr/>
            </p:nvSpPr>
            <p:spPr>
              <a:xfrm>
                <a:off x="3501334" y="3396284"/>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1" name="Oval 1060">
                <a:extLst>
                  <a:ext uri="{FF2B5EF4-FFF2-40B4-BE49-F238E27FC236}">
                    <a16:creationId xmlns:a16="http://schemas.microsoft.com/office/drawing/2014/main" xmlns="" id="{359F7312-E63D-FB49-90A2-DC8D9C2ABA16}"/>
                  </a:ext>
                </a:extLst>
              </p:cNvPr>
              <p:cNvSpPr/>
              <p:nvPr/>
            </p:nvSpPr>
            <p:spPr>
              <a:xfrm>
                <a:off x="3402909" y="3396284"/>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2" name="Oval 1061">
                <a:extLst>
                  <a:ext uri="{FF2B5EF4-FFF2-40B4-BE49-F238E27FC236}">
                    <a16:creationId xmlns:a16="http://schemas.microsoft.com/office/drawing/2014/main" xmlns="" id="{08F9F131-590B-9544-B8C3-D68B7EDD34B7}"/>
                  </a:ext>
                </a:extLst>
              </p:cNvPr>
              <p:cNvSpPr/>
              <p:nvPr/>
            </p:nvSpPr>
            <p:spPr>
              <a:xfrm>
                <a:off x="3378026" y="3361359"/>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3" name="Oval 1062">
                <a:extLst>
                  <a:ext uri="{FF2B5EF4-FFF2-40B4-BE49-F238E27FC236}">
                    <a16:creationId xmlns:a16="http://schemas.microsoft.com/office/drawing/2014/main" xmlns="" id="{7F7447DB-CC63-D145-8B0E-C5E812E03332}"/>
                  </a:ext>
                </a:extLst>
              </p:cNvPr>
              <p:cNvSpPr/>
              <p:nvPr/>
            </p:nvSpPr>
            <p:spPr>
              <a:xfrm>
                <a:off x="3307659" y="3288334"/>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4" name="Oval 1063">
                <a:extLst>
                  <a:ext uri="{FF2B5EF4-FFF2-40B4-BE49-F238E27FC236}">
                    <a16:creationId xmlns:a16="http://schemas.microsoft.com/office/drawing/2014/main" xmlns="" id="{D5DA33D0-B1E6-F949-8DEA-AE2CE5098539}"/>
                  </a:ext>
                </a:extLst>
              </p:cNvPr>
              <p:cNvSpPr/>
              <p:nvPr/>
            </p:nvSpPr>
            <p:spPr>
              <a:xfrm>
                <a:off x="3285434" y="3259759"/>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5" name="Oval 1064">
                <a:extLst>
                  <a:ext uri="{FF2B5EF4-FFF2-40B4-BE49-F238E27FC236}">
                    <a16:creationId xmlns:a16="http://schemas.microsoft.com/office/drawing/2014/main" xmlns="" id="{DBDE4E1C-47C3-7F4C-A432-7BF9249D2878}"/>
                  </a:ext>
                </a:extLst>
              </p:cNvPr>
              <p:cNvSpPr/>
              <p:nvPr/>
            </p:nvSpPr>
            <p:spPr>
              <a:xfrm>
                <a:off x="3323534" y="3247059"/>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6" name="Oval 1065">
                <a:extLst>
                  <a:ext uri="{FF2B5EF4-FFF2-40B4-BE49-F238E27FC236}">
                    <a16:creationId xmlns:a16="http://schemas.microsoft.com/office/drawing/2014/main" xmlns="" id="{6D403E24-F6E3-7344-BE11-FB6E92BF3884}"/>
                  </a:ext>
                </a:extLst>
              </p:cNvPr>
              <p:cNvSpPr/>
              <p:nvPr/>
            </p:nvSpPr>
            <p:spPr>
              <a:xfrm>
                <a:off x="3298134" y="3015284"/>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7" name="Oval 1066">
                <a:extLst>
                  <a:ext uri="{FF2B5EF4-FFF2-40B4-BE49-F238E27FC236}">
                    <a16:creationId xmlns:a16="http://schemas.microsoft.com/office/drawing/2014/main" xmlns="" id="{BCCF9C67-ED08-2F4E-B0EB-3072CC76CEE0}"/>
                  </a:ext>
                </a:extLst>
              </p:cNvPr>
              <p:cNvSpPr/>
              <p:nvPr/>
            </p:nvSpPr>
            <p:spPr>
              <a:xfrm>
                <a:off x="3275909" y="2967659"/>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8" name="Oval 1067">
                <a:extLst>
                  <a:ext uri="{FF2B5EF4-FFF2-40B4-BE49-F238E27FC236}">
                    <a16:creationId xmlns:a16="http://schemas.microsoft.com/office/drawing/2014/main" xmlns="" id="{6A309973-D4A6-2241-964B-3E9A8ED8D35C}"/>
                  </a:ext>
                </a:extLst>
              </p:cNvPr>
              <p:cNvSpPr/>
              <p:nvPr/>
            </p:nvSpPr>
            <p:spPr>
              <a:xfrm>
                <a:off x="3463234" y="2920034"/>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9" name="Oval 1068">
                <a:extLst>
                  <a:ext uri="{FF2B5EF4-FFF2-40B4-BE49-F238E27FC236}">
                    <a16:creationId xmlns:a16="http://schemas.microsoft.com/office/drawing/2014/main" xmlns="" id="{BF2C83E0-F01D-8D46-84EA-2B43B84540A7}"/>
                  </a:ext>
                </a:extLst>
              </p:cNvPr>
              <p:cNvSpPr/>
              <p:nvPr/>
            </p:nvSpPr>
            <p:spPr>
              <a:xfrm>
                <a:off x="4072834" y="3377234"/>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0" name="Oval 1069">
                <a:extLst>
                  <a:ext uri="{FF2B5EF4-FFF2-40B4-BE49-F238E27FC236}">
                    <a16:creationId xmlns:a16="http://schemas.microsoft.com/office/drawing/2014/main" xmlns="" id="{39EDE4FE-0F74-3748-B076-86466020EC53}"/>
                  </a:ext>
                </a:extLst>
              </p:cNvPr>
              <p:cNvSpPr/>
              <p:nvPr/>
            </p:nvSpPr>
            <p:spPr>
              <a:xfrm>
                <a:off x="4193484" y="3326434"/>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1" name="Oval 1070">
                <a:extLst>
                  <a:ext uri="{FF2B5EF4-FFF2-40B4-BE49-F238E27FC236}">
                    <a16:creationId xmlns:a16="http://schemas.microsoft.com/office/drawing/2014/main" xmlns="" id="{4B61F7F7-1675-B54A-B17E-501A9D99C9E2}"/>
                  </a:ext>
                </a:extLst>
              </p:cNvPr>
              <p:cNvSpPr/>
              <p:nvPr/>
            </p:nvSpPr>
            <p:spPr>
              <a:xfrm>
                <a:off x="4218884" y="3243884"/>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2" name="Oval 1071">
                <a:extLst>
                  <a:ext uri="{FF2B5EF4-FFF2-40B4-BE49-F238E27FC236}">
                    <a16:creationId xmlns:a16="http://schemas.microsoft.com/office/drawing/2014/main" xmlns="" id="{AAB48884-A147-0241-A4C5-9347E890D51D}"/>
                  </a:ext>
                </a:extLst>
              </p:cNvPr>
              <p:cNvSpPr/>
              <p:nvPr/>
            </p:nvSpPr>
            <p:spPr>
              <a:xfrm>
                <a:off x="4234759" y="3250234"/>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3" name="Oval 1072">
                <a:extLst>
                  <a:ext uri="{FF2B5EF4-FFF2-40B4-BE49-F238E27FC236}">
                    <a16:creationId xmlns:a16="http://schemas.microsoft.com/office/drawing/2014/main" xmlns="" id="{BE97FE41-2738-AA4E-AF68-18E757A8B227}"/>
                  </a:ext>
                </a:extLst>
              </p:cNvPr>
              <p:cNvSpPr/>
              <p:nvPr/>
            </p:nvSpPr>
            <p:spPr>
              <a:xfrm>
                <a:off x="4250634" y="3224834"/>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4" name="Oval 1073">
                <a:extLst>
                  <a:ext uri="{FF2B5EF4-FFF2-40B4-BE49-F238E27FC236}">
                    <a16:creationId xmlns:a16="http://schemas.microsoft.com/office/drawing/2014/main" xmlns="" id="{4E950616-0D77-F64E-A3C4-0321729DE6E8}"/>
                  </a:ext>
                </a:extLst>
              </p:cNvPr>
              <p:cNvSpPr/>
              <p:nvPr/>
            </p:nvSpPr>
            <p:spPr>
              <a:xfrm>
                <a:off x="4282384" y="3234359"/>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5" name="Oval 1074">
                <a:extLst>
                  <a:ext uri="{FF2B5EF4-FFF2-40B4-BE49-F238E27FC236}">
                    <a16:creationId xmlns:a16="http://schemas.microsoft.com/office/drawing/2014/main" xmlns="" id="{5258B088-D5AA-8C4C-B7C0-501F74B0F55A}"/>
                  </a:ext>
                </a:extLst>
              </p:cNvPr>
              <p:cNvSpPr/>
              <p:nvPr/>
            </p:nvSpPr>
            <p:spPr>
              <a:xfrm>
                <a:off x="4285559" y="3199434"/>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6" name="Oval 1075">
                <a:extLst>
                  <a:ext uri="{FF2B5EF4-FFF2-40B4-BE49-F238E27FC236}">
                    <a16:creationId xmlns:a16="http://schemas.microsoft.com/office/drawing/2014/main" xmlns="" id="{2CBE7F99-E2D7-FC45-B9C7-02F67598FCC4}"/>
                  </a:ext>
                </a:extLst>
              </p:cNvPr>
              <p:cNvSpPr/>
              <p:nvPr/>
            </p:nvSpPr>
            <p:spPr>
              <a:xfrm>
                <a:off x="4295084" y="3151809"/>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7" name="Oval 1076">
                <a:extLst>
                  <a:ext uri="{FF2B5EF4-FFF2-40B4-BE49-F238E27FC236}">
                    <a16:creationId xmlns:a16="http://schemas.microsoft.com/office/drawing/2014/main" xmlns="" id="{87F0BE44-A89F-4E44-BA50-84B9A15672F3}"/>
                  </a:ext>
                </a:extLst>
              </p:cNvPr>
              <p:cNvSpPr/>
              <p:nvPr/>
            </p:nvSpPr>
            <p:spPr>
              <a:xfrm>
                <a:off x="4349059" y="3158159"/>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8" name="Oval 1077">
                <a:extLst>
                  <a:ext uri="{FF2B5EF4-FFF2-40B4-BE49-F238E27FC236}">
                    <a16:creationId xmlns:a16="http://schemas.microsoft.com/office/drawing/2014/main" xmlns="" id="{14C1CAB4-5FF5-944E-A13A-715EAED6ECB0}"/>
                  </a:ext>
                </a:extLst>
              </p:cNvPr>
              <p:cNvSpPr/>
              <p:nvPr/>
            </p:nvSpPr>
            <p:spPr>
              <a:xfrm>
                <a:off x="4298259" y="3072434"/>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9" name="Oval 1078">
                <a:extLst>
                  <a:ext uri="{FF2B5EF4-FFF2-40B4-BE49-F238E27FC236}">
                    <a16:creationId xmlns:a16="http://schemas.microsoft.com/office/drawing/2014/main" xmlns="" id="{465AEABE-EE44-2742-8EBD-FC18891581C2}"/>
                  </a:ext>
                </a:extLst>
              </p:cNvPr>
              <p:cNvSpPr/>
              <p:nvPr/>
            </p:nvSpPr>
            <p:spPr>
              <a:xfrm>
                <a:off x="4180784" y="3120059"/>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0" name="Oval 1079">
                <a:extLst>
                  <a:ext uri="{FF2B5EF4-FFF2-40B4-BE49-F238E27FC236}">
                    <a16:creationId xmlns:a16="http://schemas.microsoft.com/office/drawing/2014/main" xmlns="" id="{D517E48D-B010-BC4F-90B7-1E601D17A251}"/>
                  </a:ext>
                </a:extLst>
              </p:cNvPr>
              <p:cNvSpPr/>
              <p:nvPr/>
            </p:nvSpPr>
            <p:spPr>
              <a:xfrm>
                <a:off x="4009334" y="3164509"/>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1" name="Oval 1080">
                <a:extLst>
                  <a:ext uri="{FF2B5EF4-FFF2-40B4-BE49-F238E27FC236}">
                    <a16:creationId xmlns:a16="http://schemas.microsoft.com/office/drawing/2014/main" xmlns="" id="{53DBC74B-6D8F-6F45-ADC0-C0618CD55351}"/>
                  </a:ext>
                </a:extLst>
              </p:cNvPr>
              <p:cNvSpPr/>
              <p:nvPr/>
            </p:nvSpPr>
            <p:spPr>
              <a:xfrm>
                <a:off x="3882334" y="3081959"/>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2" name="Oval 1081">
                <a:extLst>
                  <a:ext uri="{FF2B5EF4-FFF2-40B4-BE49-F238E27FC236}">
                    <a16:creationId xmlns:a16="http://schemas.microsoft.com/office/drawing/2014/main" xmlns="" id="{E9F14A25-357A-EA48-81EE-E50720016A14}"/>
                  </a:ext>
                </a:extLst>
              </p:cNvPr>
              <p:cNvSpPr/>
              <p:nvPr/>
            </p:nvSpPr>
            <p:spPr>
              <a:xfrm>
                <a:off x="5625554" y="3246054"/>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3" name="Oval 1082">
                <a:extLst>
                  <a:ext uri="{FF2B5EF4-FFF2-40B4-BE49-F238E27FC236}">
                    <a16:creationId xmlns:a16="http://schemas.microsoft.com/office/drawing/2014/main" xmlns="" id="{7ECCDDC9-2505-A548-9F8F-39B1380C6BA9}"/>
                  </a:ext>
                </a:extLst>
              </p:cNvPr>
              <p:cNvSpPr/>
              <p:nvPr/>
            </p:nvSpPr>
            <p:spPr>
              <a:xfrm>
                <a:off x="5739854" y="3220654"/>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4" name="Oval 1083">
                <a:extLst>
                  <a:ext uri="{FF2B5EF4-FFF2-40B4-BE49-F238E27FC236}">
                    <a16:creationId xmlns:a16="http://schemas.microsoft.com/office/drawing/2014/main" xmlns="" id="{6C35E6D3-565C-2943-B2F9-316D71146525}"/>
                  </a:ext>
                </a:extLst>
              </p:cNvPr>
              <p:cNvSpPr/>
              <p:nvPr/>
            </p:nvSpPr>
            <p:spPr>
              <a:xfrm>
                <a:off x="6060529" y="3169854"/>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5" name="Oval 1084">
                <a:extLst>
                  <a:ext uri="{FF2B5EF4-FFF2-40B4-BE49-F238E27FC236}">
                    <a16:creationId xmlns:a16="http://schemas.microsoft.com/office/drawing/2014/main" xmlns="" id="{8CEB4320-9EA5-4C4C-AEBA-E51487A61DF3}"/>
                  </a:ext>
                </a:extLst>
              </p:cNvPr>
              <p:cNvSpPr/>
              <p:nvPr/>
            </p:nvSpPr>
            <p:spPr>
              <a:xfrm>
                <a:off x="5993854" y="3077779"/>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6" name="Oval 1085">
                <a:extLst>
                  <a:ext uri="{FF2B5EF4-FFF2-40B4-BE49-F238E27FC236}">
                    <a16:creationId xmlns:a16="http://schemas.microsoft.com/office/drawing/2014/main" xmlns="" id="{6FC4CA08-48CE-414F-BA59-981CD9E8FD63}"/>
                  </a:ext>
                </a:extLst>
              </p:cNvPr>
              <p:cNvSpPr/>
              <p:nvPr/>
            </p:nvSpPr>
            <p:spPr>
              <a:xfrm>
                <a:off x="6343104" y="3080954"/>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7" name="Oval 1086">
                <a:extLst>
                  <a:ext uri="{FF2B5EF4-FFF2-40B4-BE49-F238E27FC236}">
                    <a16:creationId xmlns:a16="http://schemas.microsoft.com/office/drawing/2014/main" xmlns="" id="{B0524069-5C1D-7E4E-AE92-EFE7F794039E}"/>
                  </a:ext>
                </a:extLst>
              </p:cNvPr>
              <p:cNvSpPr/>
              <p:nvPr/>
            </p:nvSpPr>
            <p:spPr>
              <a:xfrm>
                <a:off x="6432004" y="2938079"/>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8" name="Oval 1087">
                <a:extLst>
                  <a:ext uri="{FF2B5EF4-FFF2-40B4-BE49-F238E27FC236}">
                    <a16:creationId xmlns:a16="http://schemas.microsoft.com/office/drawing/2014/main" xmlns="" id="{90091242-1B87-234E-9154-FC96DD03AC4E}"/>
                  </a:ext>
                </a:extLst>
              </p:cNvPr>
              <p:cNvSpPr/>
              <p:nvPr/>
            </p:nvSpPr>
            <p:spPr>
              <a:xfrm>
                <a:off x="6203404" y="3026979"/>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9" name="Oval 1088">
                <a:extLst>
                  <a:ext uri="{FF2B5EF4-FFF2-40B4-BE49-F238E27FC236}">
                    <a16:creationId xmlns:a16="http://schemas.microsoft.com/office/drawing/2014/main" xmlns="" id="{481CDBC8-23D9-4D44-AE91-1619F3391168}"/>
                  </a:ext>
                </a:extLst>
              </p:cNvPr>
              <p:cNvSpPr/>
              <p:nvPr/>
            </p:nvSpPr>
            <p:spPr>
              <a:xfrm>
                <a:off x="6136426" y="2994926"/>
                <a:ext cx="45719" cy="45719"/>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0" name="Oval 1089">
                <a:extLst>
                  <a:ext uri="{FF2B5EF4-FFF2-40B4-BE49-F238E27FC236}">
                    <a16:creationId xmlns:a16="http://schemas.microsoft.com/office/drawing/2014/main" xmlns="" id="{CF258093-16D1-4A4B-9986-798E8003A3E0}"/>
                  </a:ext>
                </a:extLst>
              </p:cNvPr>
              <p:cNvSpPr/>
              <p:nvPr/>
            </p:nvSpPr>
            <p:spPr>
              <a:xfrm>
                <a:off x="6158651" y="2998101"/>
                <a:ext cx="45719" cy="45719"/>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1" name="Oval 1090">
                <a:extLst>
                  <a:ext uri="{FF2B5EF4-FFF2-40B4-BE49-F238E27FC236}">
                    <a16:creationId xmlns:a16="http://schemas.microsoft.com/office/drawing/2014/main" xmlns="" id="{8931CE6D-3E22-F741-A2A1-A320981C18EA}"/>
                  </a:ext>
                </a:extLst>
              </p:cNvPr>
              <p:cNvSpPr/>
              <p:nvPr/>
            </p:nvSpPr>
            <p:spPr>
              <a:xfrm>
                <a:off x="6101501" y="2937776"/>
                <a:ext cx="45719" cy="45719"/>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2" name="Oval 1091">
                <a:extLst>
                  <a:ext uri="{FF2B5EF4-FFF2-40B4-BE49-F238E27FC236}">
                    <a16:creationId xmlns:a16="http://schemas.microsoft.com/office/drawing/2014/main" xmlns="" id="{B4CEB952-CD49-5340-A808-72EF81B132D1}"/>
                  </a:ext>
                </a:extLst>
              </p:cNvPr>
              <p:cNvSpPr/>
              <p:nvPr/>
            </p:nvSpPr>
            <p:spPr>
              <a:xfrm>
                <a:off x="6038001" y="2985401"/>
                <a:ext cx="45719" cy="45719"/>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3" name="Oval 1092">
                <a:extLst>
                  <a:ext uri="{FF2B5EF4-FFF2-40B4-BE49-F238E27FC236}">
                    <a16:creationId xmlns:a16="http://schemas.microsoft.com/office/drawing/2014/main" xmlns="" id="{9F5636E0-0AB5-3B40-8986-38DD85D9F40D}"/>
                  </a:ext>
                </a:extLst>
              </p:cNvPr>
              <p:cNvSpPr/>
              <p:nvPr/>
            </p:nvSpPr>
            <p:spPr>
              <a:xfrm>
                <a:off x="6236810" y="2849179"/>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4" name="Oval 1093">
                <a:extLst>
                  <a:ext uri="{FF2B5EF4-FFF2-40B4-BE49-F238E27FC236}">
                    <a16:creationId xmlns:a16="http://schemas.microsoft.com/office/drawing/2014/main" xmlns="" id="{D17EF0D3-A6CF-954C-8486-11AF8C08CDD1}"/>
                  </a:ext>
                </a:extLst>
              </p:cNvPr>
              <p:cNvSpPr/>
              <p:nvPr/>
            </p:nvSpPr>
            <p:spPr>
              <a:xfrm>
                <a:off x="6595165" y="2738783"/>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5" name="Oval 1094">
                <a:extLst>
                  <a:ext uri="{FF2B5EF4-FFF2-40B4-BE49-F238E27FC236}">
                    <a16:creationId xmlns:a16="http://schemas.microsoft.com/office/drawing/2014/main" xmlns="" id="{11FEE789-9DB5-6444-9020-549E26B54612}"/>
                  </a:ext>
                </a:extLst>
              </p:cNvPr>
              <p:cNvSpPr/>
              <p:nvPr/>
            </p:nvSpPr>
            <p:spPr>
              <a:xfrm>
                <a:off x="6420678" y="2609988"/>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6" name="Oval 1095">
                <a:extLst>
                  <a:ext uri="{FF2B5EF4-FFF2-40B4-BE49-F238E27FC236}">
                    <a16:creationId xmlns:a16="http://schemas.microsoft.com/office/drawing/2014/main" xmlns="" id="{15CC2312-68DB-AA43-BA52-5C8FAE6EB5E1}"/>
                  </a:ext>
                </a:extLst>
              </p:cNvPr>
              <p:cNvSpPr/>
              <p:nvPr/>
            </p:nvSpPr>
            <p:spPr>
              <a:xfrm>
                <a:off x="6330121" y="2592475"/>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7" name="Oval 1096">
                <a:extLst>
                  <a:ext uri="{FF2B5EF4-FFF2-40B4-BE49-F238E27FC236}">
                    <a16:creationId xmlns:a16="http://schemas.microsoft.com/office/drawing/2014/main" xmlns="" id="{BC9C7D41-C3B4-2344-A038-DE64EF56AD47}"/>
                  </a:ext>
                </a:extLst>
              </p:cNvPr>
              <p:cNvSpPr/>
              <p:nvPr/>
            </p:nvSpPr>
            <p:spPr>
              <a:xfrm>
                <a:off x="6167925" y="2628957"/>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8" name="Oval 1097">
                <a:extLst>
                  <a:ext uri="{FF2B5EF4-FFF2-40B4-BE49-F238E27FC236}">
                    <a16:creationId xmlns:a16="http://schemas.microsoft.com/office/drawing/2014/main" xmlns="" id="{FA33CF31-5906-1A44-BD3B-008F8FECB762}"/>
                  </a:ext>
                </a:extLst>
              </p:cNvPr>
              <p:cNvSpPr/>
              <p:nvPr/>
            </p:nvSpPr>
            <p:spPr>
              <a:xfrm>
                <a:off x="6016354" y="2613063"/>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9" name="Oval 1098">
                <a:extLst>
                  <a:ext uri="{FF2B5EF4-FFF2-40B4-BE49-F238E27FC236}">
                    <a16:creationId xmlns:a16="http://schemas.microsoft.com/office/drawing/2014/main" xmlns="" id="{71EFBE08-A423-344B-AC8E-ADCA3224CE9A}"/>
                  </a:ext>
                </a:extLst>
              </p:cNvPr>
              <p:cNvSpPr/>
              <p:nvPr/>
            </p:nvSpPr>
            <p:spPr>
              <a:xfrm>
                <a:off x="6065775" y="2754036"/>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0" name="Oval 1099">
                <a:extLst>
                  <a:ext uri="{FF2B5EF4-FFF2-40B4-BE49-F238E27FC236}">
                    <a16:creationId xmlns:a16="http://schemas.microsoft.com/office/drawing/2014/main" xmlns="" id="{C9BEB612-E84B-DC45-9F5B-C70F2714AA0C}"/>
                  </a:ext>
                </a:extLst>
              </p:cNvPr>
              <p:cNvSpPr/>
              <p:nvPr/>
            </p:nvSpPr>
            <p:spPr>
              <a:xfrm>
                <a:off x="6011937" y="2738783"/>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1" name="Oval 1100">
                <a:extLst>
                  <a:ext uri="{FF2B5EF4-FFF2-40B4-BE49-F238E27FC236}">
                    <a16:creationId xmlns:a16="http://schemas.microsoft.com/office/drawing/2014/main" xmlns="" id="{F35D2578-DC1F-DA41-B8D9-6DEEAA0AD97A}"/>
                  </a:ext>
                </a:extLst>
              </p:cNvPr>
              <p:cNvSpPr/>
              <p:nvPr/>
            </p:nvSpPr>
            <p:spPr>
              <a:xfrm>
                <a:off x="6011937" y="2821278"/>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2" name="Oval 1101">
                <a:extLst>
                  <a:ext uri="{FF2B5EF4-FFF2-40B4-BE49-F238E27FC236}">
                    <a16:creationId xmlns:a16="http://schemas.microsoft.com/office/drawing/2014/main" xmlns="" id="{A3423DAD-F063-3F47-BBAF-FA1CFB2195D5}"/>
                  </a:ext>
                </a:extLst>
              </p:cNvPr>
              <p:cNvSpPr/>
              <p:nvPr/>
            </p:nvSpPr>
            <p:spPr>
              <a:xfrm>
                <a:off x="5987641" y="2913783"/>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3" name="Oval 1102">
                <a:extLst>
                  <a:ext uri="{FF2B5EF4-FFF2-40B4-BE49-F238E27FC236}">
                    <a16:creationId xmlns:a16="http://schemas.microsoft.com/office/drawing/2014/main" xmlns="" id="{B6E22814-807E-9440-BCC1-650EC500CFB2}"/>
                  </a:ext>
                </a:extLst>
              </p:cNvPr>
              <p:cNvSpPr/>
              <p:nvPr/>
            </p:nvSpPr>
            <p:spPr>
              <a:xfrm>
                <a:off x="5963345" y="2893866"/>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4" name="Oval 1103">
                <a:extLst>
                  <a:ext uri="{FF2B5EF4-FFF2-40B4-BE49-F238E27FC236}">
                    <a16:creationId xmlns:a16="http://schemas.microsoft.com/office/drawing/2014/main" xmlns="" id="{850FBC39-69A0-BF42-8BA5-F1206EFB8345}"/>
                  </a:ext>
                </a:extLst>
              </p:cNvPr>
              <p:cNvSpPr/>
              <p:nvPr/>
            </p:nvSpPr>
            <p:spPr>
              <a:xfrm>
                <a:off x="5936294" y="2942228"/>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5" name="Oval 1104">
                <a:extLst>
                  <a:ext uri="{FF2B5EF4-FFF2-40B4-BE49-F238E27FC236}">
                    <a16:creationId xmlns:a16="http://schemas.microsoft.com/office/drawing/2014/main" xmlns="" id="{AF164099-36FD-0747-83A0-991D4F26968E}"/>
                  </a:ext>
                </a:extLst>
              </p:cNvPr>
              <p:cNvSpPr/>
              <p:nvPr/>
            </p:nvSpPr>
            <p:spPr>
              <a:xfrm>
                <a:off x="5898077" y="2913783"/>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6" name="Oval 1105">
                <a:extLst>
                  <a:ext uri="{FF2B5EF4-FFF2-40B4-BE49-F238E27FC236}">
                    <a16:creationId xmlns:a16="http://schemas.microsoft.com/office/drawing/2014/main" xmlns="" id="{7E0A2D93-9158-F84A-A1FD-3BD373A7F756}"/>
                  </a:ext>
                </a:extLst>
              </p:cNvPr>
              <p:cNvSpPr/>
              <p:nvPr/>
            </p:nvSpPr>
            <p:spPr>
              <a:xfrm>
                <a:off x="5898077" y="2889487"/>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7" name="Oval 1106">
                <a:extLst>
                  <a:ext uri="{FF2B5EF4-FFF2-40B4-BE49-F238E27FC236}">
                    <a16:creationId xmlns:a16="http://schemas.microsoft.com/office/drawing/2014/main" xmlns="" id="{BD57DB38-D8AE-4143-A9E1-5372EC5E14E3}"/>
                  </a:ext>
                </a:extLst>
              </p:cNvPr>
              <p:cNvSpPr/>
              <p:nvPr/>
            </p:nvSpPr>
            <p:spPr>
              <a:xfrm>
                <a:off x="5910564" y="2850439"/>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8" name="Oval 1107">
                <a:extLst>
                  <a:ext uri="{FF2B5EF4-FFF2-40B4-BE49-F238E27FC236}">
                    <a16:creationId xmlns:a16="http://schemas.microsoft.com/office/drawing/2014/main" xmlns="" id="{CFDA1C5B-70B2-134A-BD04-9D9C4C015E16}"/>
                  </a:ext>
                </a:extLst>
              </p:cNvPr>
              <p:cNvSpPr/>
              <p:nvPr/>
            </p:nvSpPr>
            <p:spPr>
              <a:xfrm>
                <a:off x="5811268" y="2889487"/>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9" name="Oval 1108">
                <a:extLst>
                  <a:ext uri="{FF2B5EF4-FFF2-40B4-BE49-F238E27FC236}">
                    <a16:creationId xmlns:a16="http://schemas.microsoft.com/office/drawing/2014/main" xmlns="" id="{1D32FEEA-A9AE-AA4F-A611-9EED4BC2BFD5}"/>
                  </a:ext>
                </a:extLst>
              </p:cNvPr>
              <p:cNvSpPr/>
              <p:nvPr/>
            </p:nvSpPr>
            <p:spPr>
              <a:xfrm>
                <a:off x="5851258" y="2966692"/>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0" name="Oval 1109">
                <a:extLst>
                  <a:ext uri="{FF2B5EF4-FFF2-40B4-BE49-F238E27FC236}">
                    <a16:creationId xmlns:a16="http://schemas.microsoft.com/office/drawing/2014/main" xmlns="" id="{9250B3FA-9CB9-F946-B65F-CAD041D8BA04}"/>
                  </a:ext>
                </a:extLst>
              </p:cNvPr>
              <p:cNvSpPr/>
              <p:nvPr/>
            </p:nvSpPr>
            <p:spPr>
              <a:xfrm>
                <a:off x="5768203" y="2864324"/>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1" name="Oval 1110">
                <a:extLst>
                  <a:ext uri="{FF2B5EF4-FFF2-40B4-BE49-F238E27FC236}">
                    <a16:creationId xmlns:a16="http://schemas.microsoft.com/office/drawing/2014/main" xmlns="" id="{BACF9058-7CBE-634F-BE5A-65D9E795DEA0}"/>
                  </a:ext>
                </a:extLst>
              </p:cNvPr>
              <p:cNvSpPr/>
              <p:nvPr/>
            </p:nvSpPr>
            <p:spPr>
              <a:xfrm>
                <a:off x="5786972" y="2827865"/>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2" name="Oval 1111">
                <a:extLst>
                  <a:ext uri="{FF2B5EF4-FFF2-40B4-BE49-F238E27FC236}">
                    <a16:creationId xmlns:a16="http://schemas.microsoft.com/office/drawing/2014/main" xmlns="" id="{EC3F7E32-2EF5-544A-9CFA-7F920AE623A1}"/>
                  </a:ext>
                </a:extLst>
              </p:cNvPr>
              <p:cNvSpPr/>
              <p:nvPr/>
            </p:nvSpPr>
            <p:spPr>
              <a:xfrm>
                <a:off x="5745284" y="2830347"/>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3" name="Oval 1112">
                <a:extLst>
                  <a:ext uri="{FF2B5EF4-FFF2-40B4-BE49-F238E27FC236}">
                    <a16:creationId xmlns:a16="http://schemas.microsoft.com/office/drawing/2014/main" xmlns="" id="{0BEEC646-6D68-6641-8BF0-8987FED1503B}"/>
                  </a:ext>
                </a:extLst>
              </p:cNvPr>
              <p:cNvSpPr/>
              <p:nvPr/>
            </p:nvSpPr>
            <p:spPr>
              <a:xfrm>
                <a:off x="5780509" y="2801570"/>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4" name="Oval 1113">
                <a:extLst>
                  <a:ext uri="{FF2B5EF4-FFF2-40B4-BE49-F238E27FC236}">
                    <a16:creationId xmlns:a16="http://schemas.microsoft.com/office/drawing/2014/main" xmlns="" id="{BEEC7C38-718A-1346-8686-6B4C14E3431A}"/>
                  </a:ext>
                </a:extLst>
              </p:cNvPr>
              <p:cNvSpPr/>
              <p:nvPr/>
            </p:nvSpPr>
            <p:spPr>
              <a:xfrm>
                <a:off x="5739854" y="2744283"/>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5" name="Oval 1114">
                <a:extLst>
                  <a:ext uri="{FF2B5EF4-FFF2-40B4-BE49-F238E27FC236}">
                    <a16:creationId xmlns:a16="http://schemas.microsoft.com/office/drawing/2014/main" xmlns="" id="{59430BE5-0A9E-464C-93F1-8A481A86F00B}"/>
                  </a:ext>
                </a:extLst>
              </p:cNvPr>
              <p:cNvSpPr/>
              <p:nvPr/>
            </p:nvSpPr>
            <p:spPr>
              <a:xfrm>
                <a:off x="3485459" y="2815259"/>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6" name="Oval 1115">
                <a:extLst>
                  <a:ext uri="{FF2B5EF4-FFF2-40B4-BE49-F238E27FC236}">
                    <a16:creationId xmlns:a16="http://schemas.microsoft.com/office/drawing/2014/main" xmlns="" id="{33DBD635-C887-A841-984A-EC4C5AFB4776}"/>
                  </a:ext>
                </a:extLst>
              </p:cNvPr>
              <p:cNvSpPr/>
              <p:nvPr/>
            </p:nvSpPr>
            <p:spPr>
              <a:xfrm>
                <a:off x="3469584" y="2459659"/>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7" name="Oval 1116">
                <a:extLst>
                  <a:ext uri="{FF2B5EF4-FFF2-40B4-BE49-F238E27FC236}">
                    <a16:creationId xmlns:a16="http://schemas.microsoft.com/office/drawing/2014/main" xmlns="" id="{01F323FD-81AC-0741-8F52-6AAA6BA0E9BD}"/>
                  </a:ext>
                </a:extLst>
              </p:cNvPr>
              <p:cNvSpPr/>
              <p:nvPr/>
            </p:nvSpPr>
            <p:spPr>
              <a:xfrm>
                <a:off x="5767509" y="2817647"/>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8" name="Oval 1117">
                <a:extLst>
                  <a:ext uri="{FF2B5EF4-FFF2-40B4-BE49-F238E27FC236}">
                    <a16:creationId xmlns:a16="http://schemas.microsoft.com/office/drawing/2014/main" xmlns="" id="{E560DAEF-E532-C045-BA53-A47F2E606D4E}"/>
                  </a:ext>
                </a:extLst>
              </p:cNvPr>
              <p:cNvSpPr/>
              <p:nvPr/>
            </p:nvSpPr>
            <p:spPr>
              <a:xfrm>
                <a:off x="6971885" y="4552261"/>
                <a:ext cx="48592" cy="48592"/>
              </a:xfrm>
              <a:prstGeom prst="ellipse">
                <a:avLst/>
              </a:prstGeom>
              <a:grp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24" name="Content Placeholder 1317">
            <a:extLst>
              <a:ext uri="{FF2B5EF4-FFF2-40B4-BE49-F238E27FC236}">
                <a16:creationId xmlns:a16="http://schemas.microsoft.com/office/drawing/2014/main" xmlns="" id="{E1D1AD33-C25E-4D47-B676-5C0C873EAFBB}"/>
              </a:ext>
            </a:extLst>
          </p:cNvPr>
          <p:cNvSpPr txBox="1"/>
          <p:nvPr/>
        </p:nvSpPr>
        <p:spPr>
          <a:xfrm>
            <a:off x="524107" y="1255789"/>
            <a:ext cx="3306195" cy="4255471"/>
          </a:xfrm>
          <a:prstGeom prst="rect">
            <a:avLst/>
          </a:prstGeom>
        </p:spPr>
        <p:txBody>
          <a:bodyPr vert="horz" lIns="0" tIns="0" rIns="0" bIns="0" numCol="1" rtlCol="0">
            <a:noAutofit/>
          </a:bodyPr>
          <a:lstStyle>
            <a:lvl1pPr marL="270000" indent="-270000" algn="l" defTabSz="914342" rtl="0" eaLnBrk="1" latinLnBrk="0" hangingPunct="1">
              <a:spcBef>
                <a:spcPts val="900"/>
              </a:spcBef>
              <a:buClr>
                <a:schemeClr val="tx2"/>
              </a:buClr>
              <a:buFont typeface="Wingdings 2" panose="05020102010507070707" pitchFamily="18" charset="2"/>
              <a:buChar char=""/>
              <a:defRPr sz="1800" b="0" kern="1200" baseline="0">
                <a:solidFill>
                  <a:schemeClr val="tx1"/>
                </a:solidFill>
                <a:latin typeface="+mn-lt"/>
                <a:ea typeface="+mn-ea"/>
                <a:cs typeface="+mn-cs"/>
              </a:defRPr>
            </a:lvl1pPr>
            <a:lvl2pPr marL="540000" indent="-270000" algn="l" defTabSz="914342" rtl="0" eaLnBrk="1" latinLnBrk="0" hangingPunct="1">
              <a:spcBef>
                <a:spcPts val="900"/>
              </a:spcBef>
              <a:buClr>
                <a:schemeClr val="tx2"/>
              </a:buClr>
              <a:buFont typeface="Arial" panose="020B0604020202020204" pitchFamily="34" charset="0"/>
              <a:buChar char="–"/>
              <a:defRPr sz="1800" kern="1200">
                <a:solidFill>
                  <a:schemeClr val="tx1"/>
                </a:solidFill>
                <a:latin typeface="+mn-lt"/>
                <a:ea typeface="+mn-ea"/>
                <a:cs typeface="+mn-cs"/>
              </a:defRPr>
            </a:lvl2pPr>
            <a:lvl3pPr marL="810000" indent="-270000" algn="l" defTabSz="914342" rtl="0" eaLnBrk="1" latinLnBrk="0" hangingPunct="1">
              <a:spcBef>
                <a:spcPts val="900"/>
              </a:spcBef>
              <a:buClr>
                <a:schemeClr val="tx2"/>
              </a:buClr>
              <a:buFont typeface="Arial" panose="020B0604020202020204" pitchFamily="34" charset="0"/>
              <a:buChar char="–"/>
              <a:defRPr sz="1800" kern="1200">
                <a:solidFill>
                  <a:schemeClr val="tx1"/>
                </a:solidFill>
                <a:latin typeface="+mn-lt"/>
                <a:ea typeface="+mn-ea"/>
                <a:cs typeface="+mn-cs"/>
              </a:defRPr>
            </a:lvl3pPr>
            <a:lvl4pPr marL="1080000" indent="-270000" algn="l" defTabSz="914342" rtl="0" eaLnBrk="1" latinLnBrk="0" hangingPunct="1">
              <a:spcBef>
                <a:spcPts val="600"/>
              </a:spcBef>
              <a:buClr>
                <a:schemeClr val="tx2"/>
              </a:buClr>
              <a:buFont typeface="Arial" pitchFamily="34" charset="0"/>
              <a:buChar char="–"/>
              <a:defRPr sz="1800" kern="1200">
                <a:solidFill>
                  <a:schemeClr val="tx1"/>
                </a:solidFill>
                <a:latin typeface="+mn-lt"/>
                <a:ea typeface="+mn-ea"/>
                <a:cs typeface="+mn-cs"/>
              </a:defRPr>
            </a:lvl4pPr>
            <a:lvl5pPr marL="1350000" indent="-270000" algn="l" defTabSz="914342" rtl="0" eaLnBrk="1" latinLnBrk="0" hangingPunct="1">
              <a:spcBef>
                <a:spcPts val="600"/>
              </a:spcBef>
              <a:buClr>
                <a:schemeClr val="tx2"/>
              </a:buClr>
              <a:buFont typeface="Arial" pitchFamily="34" charset="0"/>
              <a:buChar char="–"/>
              <a:defRPr sz="1800" kern="1200">
                <a:solidFill>
                  <a:schemeClr val="tx1"/>
                </a:solidFill>
                <a:latin typeface="+mn-lt"/>
                <a:ea typeface="+mn-ea"/>
                <a:cs typeface="+mn-cs"/>
              </a:defRPr>
            </a:lvl5pPr>
            <a:lvl6pPr marL="1620000" indent="-270000" algn="l" defTabSz="914342" rtl="0" eaLnBrk="1" latinLnBrk="0" hangingPunct="1">
              <a:spcBef>
                <a:spcPts val="600"/>
              </a:spcBef>
              <a:buClr>
                <a:schemeClr val="tx2"/>
              </a:buClr>
              <a:buFont typeface="Arial" pitchFamily="34" charset="0"/>
              <a:buChar char="–"/>
              <a:defRPr sz="1800" kern="1200">
                <a:solidFill>
                  <a:schemeClr val="tx1"/>
                </a:solidFill>
                <a:latin typeface="+mn-lt"/>
                <a:ea typeface="+mn-ea"/>
                <a:cs typeface="+mn-cs"/>
              </a:defRPr>
            </a:lvl6pPr>
            <a:lvl7pPr marL="1890000" indent="-270000" algn="l" defTabSz="914342" rtl="0" eaLnBrk="1" latinLnBrk="0" hangingPunct="1">
              <a:spcBef>
                <a:spcPts val="600"/>
              </a:spcBef>
              <a:buClr>
                <a:schemeClr val="tx2"/>
              </a:buClr>
              <a:buFont typeface="Arial" pitchFamily="34" charset="0"/>
              <a:buChar char="–"/>
              <a:defRPr sz="1800" kern="1200">
                <a:solidFill>
                  <a:schemeClr val="tx1"/>
                </a:solidFill>
                <a:latin typeface="+mn-lt"/>
                <a:ea typeface="+mn-ea"/>
                <a:cs typeface="+mn-cs"/>
              </a:defRPr>
            </a:lvl7pPr>
            <a:lvl8pPr marL="2160000" indent="-270000" algn="l" defTabSz="914342" rtl="0" eaLnBrk="1" latinLnBrk="0" hangingPunct="1">
              <a:spcBef>
                <a:spcPts val="600"/>
              </a:spcBef>
              <a:buClr>
                <a:schemeClr val="tx2"/>
              </a:buClr>
              <a:buFont typeface="Arial" pitchFamily="34" charset="0"/>
              <a:buChar char="–"/>
              <a:defRPr sz="1800" kern="1200">
                <a:solidFill>
                  <a:schemeClr val="tx1"/>
                </a:solidFill>
                <a:latin typeface="+mn-lt"/>
                <a:ea typeface="+mn-ea"/>
                <a:cs typeface="+mn-cs"/>
              </a:defRPr>
            </a:lvl8pPr>
            <a:lvl9pPr marL="2430000" indent="-270000" algn="l" defTabSz="914342" rtl="0" eaLnBrk="1" latinLnBrk="0" hangingPunct="1">
              <a:spcBef>
                <a:spcPts val="600"/>
              </a:spcBef>
              <a:buClr>
                <a:schemeClr val="tx2"/>
              </a:buClr>
              <a:buFont typeface="Arial" pitchFamily="34" charset="0"/>
              <a:buChar char="–"/>
              <a:defRPr sz="1800" kern="1200" baseline="0">
                <a:solidFill>
                  <a:schemeClr val="tx1"/>
                </a:solidFill>
                <a:latin typeface="+mn-lt"/>
                <a:ea typeface="+mn-ea"/>
                <a:cs typeface="+mn-cs"/>
              </a:defRPr>
            </a:lvl9pPr>
          </a:lstStyle>
          <a:p>
            <a:pPr marL="0" indent="0">
              <a:spcBef>
                <a:spcPct val="0"/>
              </a:spcBef>
              <a:buNone/>
            </a:pPr>
            <a:endParaRPr lang="en-US" sz="1000" dirty="0">
              <a:solidFill>
                <a:schemeClr val="tx2"/>
              </a:solidFill>
            </a:endParaRPr>
          </a:p>
        </p:txBody>
      </p:sp>
      <p:sp>
        <p:nvSpPr>
          <p:cNvPr id="1133" name="Content Placeholder 1317">
            <a:extLst>
              <a:ext uri="{FF2B5EF4-FFF2-40B4-BE49-F238E27FC236}">
                <a16:creationId xmlns:a16="http://schemas.microsoft.com/office/drawing/2014/main" xmlns="" id="{1B0C4F65-0966-A346-8BFF-9FE74D82DD58}"/>
              </a:ext>
            </a:extLst>
          </p:cNvPr>
          <p:cNvSpPr txBox="1"/>
          <p:nvPr/>
        </p:nvSpPr>
        <p:spPr>
          <a:xfrm>
            <a:off x="3354318" y="1882904"/>
            <a:ext cx="951969" cy="3288288"/>
          </a:xfrm>
          <a:prstGeom prst="rect">
            <a:avLst/>
          </a:prstGeom>
        </p:spPr>
        <p:txBody>
          <a:bodyPr vert="horz" lIns="0" tIns="0" rIns="0" bIns="0" numCol="1" rtlCol="0">
            <a:noAutofit/>
          </a:bodyPr>
          <a:lstStyle>
            <a:lvl1pPr marL="270000" indent="-270000" algn="l" defTabSz="914342" rtl="0" eaLnBrk="1" latinLnBrk="0" hangingPunct="1">
              <a:spcBef>
                <a:spcPts val="900"/>
              </a:spcBef>
              <a:buClr>
                <a:schemeClr val="tx2"/>
              </a:buClr>
              <a:buFont typeface="Wingdings 2" panose="05020102010507070707" pitchFamily="18" charset="2"/>
              <a:buChar char=""/>
              <a:defRPr sz="1800" b="0" kern="1200" baseline="0">
                <a:solidFill>
                  <a:schemeClr val="tx1"/>
                </a:solidFill>
                <a:latin typeface="+mn-lt"/>
                <a:ea typeface="+mn-ea"/>
                <a:cs typeface="+mn-cs"/>
              </a:defRPr>
            </a:lvl1pPr>
            <a:lvl2pPr marL="540000" indent="-270000" algn="l" defTabSz="914342" rtl="0" eaLnBrk="1" latinLnBrk="0" hangingPunct="1">
              <a:spcBef>
                <a:spcPts val="900"/>
              </a:spcBef>
              <a:buClr>
                <a:schemeClr val="tx2"/>
              </a:buClr>
              <a:buFont typeface="Arial" panose="020B0604020202020204" pitchFamily="34" charset="0"/>
              <a:buChar char="–"/>
              <a:defRPr sz="1800" kern="1200">
                <a:solidFill>
                  <a:schemeClr val="tx1"/>
                </a:solidFill>
                <a:latin typeface="+mn-lt"/>
                <a:ea typeface="+mn-ea"/>
                <a:cs typeface="+mn-cs"/>
              </a:defRPr>
            </a:lvl2pPr>
            <a:lvl3pPr marL="810000" indent="-270000" algn="l" defTabSz="914342" rtl="0" eaLnBrk="1" latinLnBrk="0" hangingPunct="1">
              <a:spcBef>
                <a:spcPts val="900"/>
              </a:spcBef>
              <a:buClr>
                <a:schemeClr val="tx2"/>
              </a:buClr>
              <a:buFont typeface="Arial" panose="020B0604020202020204" pitchFamily="34" charset="0"/>
              <a:buChar char="–"/>
              <a:defRPr sz="1800" kern="1200">
                <a:solidFill>
                  <a:schemeClr val="tx1"/>
                </a:solidFill>
                <a:latin typeface="+mn-lt"/>
                <a:ea typeface="+mn-ea"/>
                <a:cs typeface="+mn-cs"/>
              </a:defRPr>
            </a:lvl3pPr>
            <a:lvl4pPr marL="1080000" indent="-270000" algn="l" defTabSz="914342" rtl="0" eaLnBrk="1" latinLnBrk="0" hangingPunct="1">
              <a:spcBef>
                <a:spcPts val="600"/>
              </a:spcBef>
              <a:buClr>
                <a:schemeClr val="tx2"/>
              </a:buClr>
              <a:buFont typeface="Arial" pitchFamily="34" charset="0"/>
              <a:buChar char="–"/>
              <a:defRPr sz="1800" kern="1200">
                <a:solidFill>
                  <a:schemeClr val="tx1"/>
                </a:solidFill>
                <a:latin typeface="+mn-lt"/>
                <a:ea typeface="+mn-ea"/>
                <a:cs typeface="+mn-cs"/>
              </a:defRPr>
            </a:lvl4pPr>
            <a:lvl5pPr marL="1350000" indent="-270000" algn="l" defTabSz="914342" rtl="0" eaLnBrk="1" latinLnBrk="0" hangingPunct="1">
              <a:spcBef>
                <a:spcPts val="600"/>
              </a:spcBef>
              <a:buClr>
                <a:schemeClr val="tx2"/>
              </a:buClr>
              <a:buFont typeface="Arial" pitchFamily="34" charset="0"/>
              <a:buChar char="–"/>
              <a:defRPr sz="1800" kern="1200">
                <a:solidFill>
                  <a:schemeClr val="tx1"/>
                </a:solidFill>
                <a:latin typeface="+mn-lt"/>
                <a:ea typeface="+mn-ea"/>
                <a:cs typeface="+mn-cs"/>
              </a:defRPr>
            </a:lvl5pPr>
            <a:lvl6pPr marL="1620000" indent="-270000" algn="l" defTabSz="914342" rtl="0" eaLnBrk="1" latinLnBrk="0" hangingPunct="1">
              <a:spcBef>
                <a:spcPts val="600"/>
              </a:spcBef>
              <a:buClr>
                <a:schemeClr val="tx2"/>
              </a:buClr>
              <a:buFont typeface="Arial" pitchFamily="34" charset="0"/>
              <a:buChar char="–"/>
              <a:defRPr sz="1800" kern="1200">
                <a:solidFill>
                  <a:schemeClr val="tx1"/>
                </a:solidFill>
                <a:latin typeface="+mn-lt"/>
                <a:ea typeface="+mn-ea"/>
                <a:cs typeface="+mn-cs"/>
              </a:defRPr>
            </a:lvl6pPr>
            <a:lvl7pPr marL="1890000" indent="-270000" algn="l" defTabSz="914342" rtl="0" eaLnBrk="1" latinLnBrk="0" hangingPunct="1">
              <a:spcBef>
                <a:spcPts val="600"/>
              </a:spcBef>
              <a:buClr>
                <a:schemeClr val="tx2"/>
              </a:buClr>
              <a:buFont typeface="Arial" pitchFamily="34" charset="0"/>
              <a:buChar char="–"/>
              <a:defRPr sz="1800" kern="1200">
                <a:solidFill>
                  <a:schemeClr val="tx1"/>
                </a:solidFill>
                <a:latin typeface="+mn-lt"/>
                <a:ea typeface="+mn-ea"/>
                <a:cs typeface="+mn-cs"/>
              </a:defRPr>
            </a:lvl7pPr>
            <a:lvl8pPr marL="2160000" indent="-270000" algn="l" defTabSz="914342" rtl="0" eaLnBrk="1" latinLnBrk="0" hangingPunct="1">
              <a:spcBef>
                <a:spcPts val="600"/>
              </a:spcBef>
              <a:buClr>
                <a:schemeClr val="tx2"/>
              </a:buClr>
              <a:buFont typeface="Arial" pitchFamily="34" charset="0"/>
              <a:buChar char="–"/>
              <a:defRPr sz="1800" kern="1200">
                <a:solidFill>
                  <a:schemeClr val="tx1"/>
                </a:solidFill>
                <a:latin typeface="+mn-lt"/>
                <a:ea typeface="+mn-ea"/>
                <a:cs typeface="+mn-cs"/>
              </a:defRPr>
            </a:lvl8pPr>
            <a:lvl9pPr marL="2430000" indent="-270000" algn="l" defTabSz="914342" rtl="0" eaLnBrk="1" latinLnBrk="0" hangingPunct="1">
              <a:spcBef>
                <a:spcPts val="600"/>
              </a:spcBef>
              <a:buClr>
                <a:schemeClr val="tx2"/>
              </a:buClr>
              <a:buFont typeface="Arial" pitchFamily="34" charset="0"/>
              <a:buChar char="–"/>
              <a:defRPr sz="1800" kern="1200" baseline="0">
                <a:solidFill>
                  <a:schemeClr val="tx1"/>
                </a:solidFill>
                <a:latin typeface="+mn-lt"/>
                <a:ea typeface="+mn-ea"/>
                <a:cs typeface="+mn-cs"/>
              </a:defRPr>
            </a:lvl9pPr>
          </a:lstStyle>
          <a:p>
            <a:pPr marL="0" indent="0">
              <a:spcBef>
                <a:spcPct val="0"/>
              </a:spcBef>
              <a:buNone/>
            </a:pPr>
            <a:endParaRPr lang="en-US" sz="1000" dirty="0">
              <a:solidFill>
                <a:schemeClr val="tx2"/>
              </a:solidFill>
            </a:endParaRPr>
          </a:p>
        </p:txBody>
      </p:sp>
      <p:sp>
        <p:nvSpPr>
          <p:cNvPr id="1136" name="Content Placeholder 1317">
            <a:extLst>
              <a:ext uri="{FF2B5EF4-FFF2-40B4-BE49-F238E27FC236}">
                <a16:creationId xmlns:a16="http://schemas.microsoft.com/office/drawing/2014/main" xmlns="" id="{FF702DDA-FCB9-AA44-BBC0-E79FD9286426}"/>
              </a:ext>
            </a:extLst>
          </p:cNvPr>
          <p:cNvSpPr txBox="1"/>
          <p:nvPr/>
        </p:nvSpPr>
        <p:spPr>
          <a:xfrm>
            <a:off x="524106" y="4629785"/>
            <a:ext cx="1224373" cy="1205948"/>
          </a:xfrm>
          <a:prstGeom prst="rect">
            <a:avLst/>
          </a:prstGeom>
        </p:spPr>
        <p:txBody>
          <a:bodyPr vert="horz" lIns="0" tIns="0" rIns="0" bIns="0" numCol="1" rtlCol="0">
            <a:noAutofit/>
          </a:bodyPr>
          <a:lstStyle>
            <a:lvl1pPr marL="270000" indent="-270000" algn="l" defTabSz="914342" rtl="0" eaLnBrk="1" latinLnBrk="0" hangingPunct="1">
              <a:spcBef>
                <a:spcPts val="900"/>
              </a:spcBef>
              <a:buClr>
                <a:schemeClr val="tx2"/>
              </a:buClr>
              <a:buFont typeface="Wingdings 2" panose="05020102010507070707" pitchFamily="18" charset="2"/>
              <a:buChar char=""/>
              <a:defRPr sz="1800" b="0" kern="1200" baseline="0">
                <a:solidFill>
                  <a:schemeClr val="tx1"/>
                </a:solidFill>
                <a:latin typeface="+mn-lt"/>
                <a:ea typeface="+mn-ea"/>
                <a:cs typeface="+mn-cs"/>
              </a:defRPr>
            </a:lvl1pPr>
            <a:lvl2pPr marL="540000" indent="-270000" algn="l" defTabSz="914342" rtl="0" eaLnBrk="1" latinLnBrk="0" hangingPunct="1">
              <a:spcBef>
                <a:spcPts val="900"/>
              </a:spcBef>
              <a:buClr>
                <a:schemeClr val="tx2"/>
              </a:buClr>
              <a:buFont typeface="Arial" panose="020B0604020202020204" pitchFamily="34" charset="0"/>
              <a:buChar char="–"/>
              <a:defRPr sz="1800" kern="1200">
                <a:solidFill>
                  <a:schemeClr val="tx1"/>
                </a:solidFill>
                <a:latin typeface="+mn-lt"/>
                <a:ea typeface="+mn-ea"/>
                <a:cs typeface="+mn-cs"/>
              </a:defRPr>
            </a:lvl2pPr>
            <a:lvl3pPr marL="810000" indent="-270000" algn="l" defTabSz="914342" rtl="0" eaLnBrk="1" latinLnBrk="0" hangingPunct="1">
              <a:spcBef>
                <a:spcPts val="900"/>
              </a:spcBef>
              <a:buClr>
                <a:schemeClr val="tx2"/>
              </a:buClr>
              <a:buFont typeface="Arial" panose="020B0604020202020204" pitchFamily="34" charset="0"/>
              <a:buChar char="–"/>
              <a:defRPr sz="1800" kern="1200">
                <a:solidFill>
                  <a:schemeClr val="tx1"/>
                </a:solidFill>
                <a:latin typeface="+mn-lt"/>
                <a:ea typeface="+mn-ea"/>
                <a:cs typeface="+mn-cs"/>
              </a:defRPr>
            </a:lvl3pPr>
            <a:lvl4pPr marL="1080000" indent="-270000" algn="l" defTabSz="914342" rtl="0" eaLnBrk="1" latinLnBrk="0" hangingPunct="1">
              <a:spcBef>
                <a:spcPts val="600"/>
              </a:spcBef>
              <a:buClr>
                <a:schemeClr val="tx2"/>
              </a:buClr>
              <a:buFont typeface="Arial" pitchFamily="34" charset="0"/>
              <a:buChar char="–"/>
              <a:defRPr sz="1800" kern="1200">
                <a:solidFill>
                  <a:schemeClr val="tx1"/>
                </a:solidFill>
                <a:latin typeface="+mn-lt"/>
                <a:ea typeface="+mn-ea"/>
                <a:cs typeface="+mn-cs"/>
              </a:defRPr>
            </a:lvl4pPr>
            <a:lvl5pPr marL="1350000" indent="-270000" algn="l" defTabSz="914342" rtl="0" eaLnBrk="1" latinLnBrk="0" hangingPunct="1">
              <a:spcBef>
                <a:spcPts val="600"/>
              </a:spcBef>
              <a:buClr>
                <a:schemeClr val="tx2"/>
              </a:buClr>
              <a:buFont typeface="Arial" pitchFamily="34" charset="0"/>
              <a:buChar char="–"/>
              <a:defRPr sz="1800" kern="1200">
                <a:solidFill>
                  <a:schemeClr val="tx1"/>
                </a:solidFill>
                <a:latin typeface="+mn-lt"/>
                <a:ea typeface="+mn-ea"/>
                <a:cs typeface="+mn-cs"/>
              </a:defRPr>
            </a:lvl5pPr>
            <a:lvl6pPr marL="1620000" indent="-270000" algn="l" defTabSz="914342" rtl="0" eaLnBrk="1" latinLnBrk="0" hangingPunct="1">
              <a:spcBef>
                <a:spcPts val="600"/>
              </a:spcBef>
              <a:buClr>
                <a:schemeClr val="tx2"/>
              </a:buClr>
              <a:buFont typeface="Arial" pitchFamily="34" charset="0"/>
              <a:buChar char="–"/>
              <a:defRPr sz="1800" kern="1200">
                <a:solidFill>
                  <a:schemeClr val="tx1"/>
                </a:solidFill>
                <a:latin typeface="+mn-lt"/>
                <a:ea typeface="+mn-ea"/>
                <a:cs typeface="+mn-cs"/>
              </a:defRPr>
            </a:lvl6pPr>
            <a:lvl7pPr marL="1890000" indent="-270000" algn="l" defTabSz="914342" rtl="0" eaLnBrk="1" latinLnBrk="0" hangingPunct="1">
              <a:spcBef>
                <a:spcPts val="600"/>
              </a:spcBef>
              <a:buClr>
                <a:schemeClr val="tx2"/>
              </a:buClr>
              <a:buFont typeface="Arial" pitchFamily="34" charset="0"/>
              <a:buChar char="–"/>
              <a:defRPr sz="1800" kern="1200">
                <a:solidFill>
                  <a:schemeClr val="tx1"/>
                </a:solidFill>
                <a:latin typeface="+mn-lt"/>
                <a:ea typeface="+mn-ea"/>
                <a:cs typeface="+mn-cs"/>
              </a:defRPr>
            </a:lvl7pPr>
            <a:lvl8pPr marL="2160000" indent="-270000" algn="l" defTabSz="914342" rtl="0" eaLnBrk="1" latinLnBrk="0" hangingPunct="1">
              <a:spcBef>
                <a:spcPts val="600"/>
              </a:spcBef>
              <a:buClr>
                <a:schemeClr val="tx2"/>
              </a:buClr>
              <a:buFont typeface="Arial" pitchFamily="34" charset="0"/>
              <a:buChar char="–"/>
              <a:defRPr sz="1800" kern="1200">
                <a:solidFill>
                  <a:schemeClr val="tx1"/>
                </a:solidFill>
                <a:latin typeface="+mn-lt"/>
                <a:ea typeface="+mn-ea"/>
                <a:cs typeface="+mn-cs"/>
              </a:defRPr>
            </a:lvl8pPr>
            <a:lvl9pPr marL="2430000" indent="-270000" algn="l" defTabSz="914342" rtl="0" eaLnBrk="1" latinLnBrk="0" hangingPunct="1">
              <a:spcBef>
                <a:spcPts val="600"/>
              </a:spcBef>
              <a:buClr>
                <a:schemeClr val="tx2"/>
              </a:buClr>
              <a:buFont typeface="Arial" pitchFamily="34" charset="0"/>
              <a:buChar char="–"/>
              <a:defRPr sz="1800" kern="1200" baseline="0">
                <a:solidFill>
                  <a:schemeClr val="tx1"/>
                </a:solidFill>
                <a:latin typeface="+mn-lt"/>
                <a:ea typeface="+mn-ea"/>
                <a:cs typeface="+mn-cs"/>
              </a:defRPr>
            </a:lvl9pPr>
          </a:lstStyle>
          <a:p>
            <a:pPr marL="0" indent="0">
              <a:spcBef>
                <a:spcPct val="0"/>
              </a:spcBef>
              <a:buNone/>
            </a:pPr>
            <a:endParaRPr lang="en-US" sz="1000" dirty="0">
              <a:solidFill>
                <a:schemeClr val="tx2"/>
              </a:solidFill>
            </a:endParaRPr>
          </a:p>
        </p:txBody>
      </p:sp>
      <p:sp>
        <p:nvSpPr>
          <p:cNvPr id="1149" name="Text Placeholder 11">
            <a:extLst>
              <a:ext uri="{FF2B5EF4-FFF2-40B4-BE49-F238E27FC236}">
                <a16:creationId xmlns:a16="http://schemas.microsoft.com/office/drawing/2014/main" xmlns="" id="{5230DA27-E762-F74B-BC30-E264D1A1AAF4}"/>
              </a:ext>
            </a:extLst>
          </p:cNvPr>
          <p:cNvSpPr txBox="1"/>
          <p:nvPr/>
        </p:nvSpPr>
        <p:spPr>
          <a:xfrm>
            <a:off x="525693" y="6168572"/>
            <a:ext cx="996227" cy="140153"/>
          </a:xfrm>
          <a:prstGeom prst="rect">
            <a:avLst/>
          </a:prstGeom>
        </p:spPr>
        <p:txBody>
          <a:bodyPr vert="horz" lIns="0" tIns="0" rIns="0" bIns="0" rtlCol="0" anchor="ctr"/>
          <a:lstStyle>
            <a:defPPr>
              <a:defRPr lang="en-US"/>
            </a:defPPr>
            <a:lvl1pPr marL="0" indent="0" algn="l" defTabSz="914400" rtl="0" eaLnBrk="1" latinLnBrk="0" hangingPunct="1">
              <a:buNone/>
              <a:defRPr sz="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i="1">
                <a:solidFill>
                  <a:schemeClr val="tx2"/>
                </a:solidFill>
              </a:rPr>
              <a:t>*Cooperation Firm</a:t>
            </a:r>
          </a:p>
        </p:txBody>
      </p:sp>
      <p:sp>
        <p:nvSpPr>
          <p:cNvPr id="3" name="Footer Placeholder 2"/>
          <p:cNvSpPr>
            <a:spLocks noGrp="1"/>
          </p:cNvSpPr>
          <p:nvPr>
            <p:ph type="ftr" sz="quarter" idx="17"/>
          </p:nvPr>
        </p:nvSpPr>
        <p:spPr/>
        <p:txBody>
          <a:bodyPr/>
          <a:lstStyle/>
          <a:p>
            <a:r>
              <a:rPr lang="en-US" smtClean="0"/>
              <a:t>UKG/93149150</a:t>
            </a:r>
            <a:endParaRPr lang="en-US"/>
          </a:p>
        </p:txBody>
      </p:sp>
      <p:sp>
        <p:nvSpPr>
          <p:cNvPr id="4" name="Rectangle 3"/>
          <p:cNvSpPr/>
          <p:nvPr/>
        </p:nvSpPr>
        <p:spPr>
          <a:xfrm>
            <a:off x="787400" y="1850979"/>
            <a:ext cx="3289300" cy="2308324"/>
          </a:xfrm>
          <a:prstGeom prst="rect">
            <a:avLst/>
          </a:prstGeom>
        </p:spPr>
        <p:txBody>
          <a:bodyPr wrap="square">
            <a:spAutoFit/>
          </a:bodyPr>
          <a:lstStyle/>
          <a:p>
            <a:r>
              <a:rPr lang="en-US" dirty="0" err="1"/>
              <a:t>DLA</a:t>
            </a:r>
            <a:r>
              <a:rPr lang="en-US" dirty="0"/>
              <a:t> Piper is a global law firm with lawyers located in more than 40 countries throughout the Americas, Europe, the Middle East, Africa and Asia Pacific, positioning us to help clients with their legal needs around the </a:t>
            </a:r>
            <a:r>
              <a:rPr lang="en-US" dirty="0" smtClean="0"/>
              <a:t>world.</a:t>
            </a:r>
            <a:endParaRPr lang="en-US" dirty="0"/>
          </a:p>
        </p:txBody>
      </p:sp>
    </p:spTree>
    <p:extLst>
      <p:ext uri="{BB962C8B-B14F-4D97-AF65-F5344CB8AC3E}">
        <p14:creationId xmlns:p14="http://schemas.microsoft.com/office/powerpoint/2010/main" val="7857782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9591D4C-BB8F-AE46-BE73-C616F30BBC5B}" type="slidenum">
              <a:rPr lang="en-US" smtClean="0"/>
              <a:t>3</a:t>
            </a:fld>
            <a:endParaRPr lang="en-US"/>
          </a:p>
        </p:txBody>
      </p:sp>
      <p:sp>
        <p:nvSpPr>
          <p:cNvPr id="4" name="Title 3"/>
          <p:cNvSpPr>
            <a:spLocks noGrp="1"/>
          </p:cNvSpPr>
          <p:nvPr>
            <p:ph type="title"/>
          </p:nvPr>
        </p:nvSpPr>
        <p:spPr/>
        <p:txBody>
          <a:bodyPr/>
          <a:lstStyle/>
          <a:p>
            <a:r>
              <a:rPr lang="en-US" b="1" dirty="0" smtClean="0">
                <a:solidFill>
                  <a:srgbClr val="002060"/>
                </a:solidFill>
              </a:rPr>
              <a:t>What is pro </a:t>
            </a:r>
            <a:r>
              <a:rPr lang="en-US" b="1" dirty="0">
                <a:solidFill>
                  <a:srgbClr val="002060"/>
                </a:solidFill>
              </a:rPr>
              <a:t>b</a:t>
            </a:r>
            <a:r>
              <a:rPr lang="en-US" b="1" dirty="0" smtClean="0">
                <a:solidFill>
                  <a:srgbClr val="002060"/>
                </a:solidFill>
              </a:rPr>
              <a:t>ono?</a:t>
            </a:r>
            <a:endParaRPr lang="en-US" b="1" dirty="0">
              <a:solidFill>
                <a:srgbClr val="002060"/>
              </a:solidFill>
            </a:endParaRPr>
          </a:p>
        </p:txBody>
      </p:sp>
      <p:sp>
        <p:nvSpPr>
          <p:cNvPr id="5" name="Footer Placeholder 4"/>
          <p:cNvSpPr>
            <a:spLocks noGrp="1"/>
          </p:cNvSpPr>
          <p:nvPr>
            <p:ph type="ftr" sz="quarter" idx="17"/>
          </p:nvPr>
        </p:nvSpPr>
        <p:spPr/>
        <p:txBody>
          <a:bodyPr/>
          <a:lstStyle/>
          <a:p>
            <a:r>
              <a:rPr lang="en-US" smtClean="0"/>
              <a:t>UKG/93149150</a:t>
            </a:r>
            <a:endParaRPr lang="en-US"/>
          </a:p>
        </p:txBody>
      </p:sp>
      <p:sp>
        <p:nvSpPr>
          <p:cNvPr id="6" name="Rectangle 5"/>
          <p:cNvSpPr/>
          <p:nvPr/>
        </p:nvSpPr>
        <p:spPr>
          <a:xfrm>
            <a:off x="2784296" y="2643498"/>
            <a:ext cx="7664521" cy="1077218"/>
          </a:xfrm>
          <a:prstGeom prst="rect">
            <a:avLst/>
          </a:prstGeom>
        </p:spPr>
        <p:txBody>
          <a:bodyPr wrap="square">
            <a:spAutoFit/>
          </a:bodyPr>
          <a:lstStyle/>
          <a:p>
            <a:r>
              <a:rPr lang="en-US" sz="3200" b="1" dirty="0"/>
              <a:t>PRO BONO </a:t>
            </a:r>
            <a:r>
              <a:rPr lang="en-US" sz="3200" dirty="0"/>
              <a:t>= “the free provision</a:t>
            </a:r>
          </a:p>
          <a:p>
            <a:r>
              <a:rPr lang="en-US" sz="3200" dirty="0"/>
              <a:t>of legal services for the public good”</a:t>
            </a:r>
          </a:p>
        </p:txBody>
      </p:sp>
    </p:spTree>
    <p:extLst>
      <p:ext uri="{BB962C8B-B14F-4D97-AF65-F5344CB8AC3E}">
        <p14:creationId xmlns:p14="http://schemas.microsoft.com/office/powerpoint/2010/main" val="3462529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9591D4C-BB8F-AE46-BE73-C616F30BBC5B}" type="slidenum">
              <a:rPr lang="en-US" smtClean="0"/>
              <a:t>4</a:t>
            </a:fld>
            <a:endParaRPr lang="en-US"/>
          </a:p>
        </p:txBody>
      </p:sp>
      <p:sp>
        <p:nvSpPr>
          <p:cNvPr id="4" name="Title 3"/>
          <p:cNvSpPr>
            <a:spLocks noGrp="1"/>
          </p:cNvSpPr>
          <p:nvPr>
            <p:ph type="title"/>
          </p:nvPr>
        </p:nvSpPr>
        <p:spPr>
          <a:xfrm>
            <a:off x="515939" y="317502"/>
            <a:ext cx="11160124" cy="444500"/>
          </a:xfrm>
        </p:spPr>
        <p:txBody>
          <a:bodyPr/>
          <a:lstStyle/>
          <a:p>
            <a:r>
              <a:rPr lang="en-US" b="1" dirty="0" smtClean="0">
                <a:solidFill>
                  <a:srgbClr val="002060"/>
                </a:solidFill>
              </a:rPr>
              <a:t>Our focus areas</a:t>
            </a:r>
            <a:endParaRPr lang="en-US" b="1" dirty="0">
              <a:solidFill>
                <a:srgbClr val="002060"/>
              </a:solidFill>
            </a:endParaRPr>
          </a:p>
        </p:txBody>
      </p:sp>
      <p:sp>
        <p:nvSpPr>
          <p:cNvPr id="5" name="Footer Placeholder 4"/>
          <p:cNvSpPr>
            <a:spLocks noGrp="1"/>
          </p:cNvSpPr>
          <p:nvPr>
            <p:ph type="ftr" sz="quarter" idx="17"/>
          </p:nvPr>
        </p:nvSpPr>
        <p:spPr/>
        <p:txBody>
          <a:bodyPr/>
          <a:lstStyle/>
          <a:p>
            <a:r>
              <a:rPr lang="en-US" smtClean="0"/>
              <a:t>UKG/93149150</a:t>
            </a:r>
            <a:endParaRPr lang="en-US"/>
          </a:p>
        </p:txBody>
      </p:sp>
      <p:pic>
        <p:nvPicPr>
          <p:cNvPr id="2050" name="Picture 2"/>
          <p:cNvPicPr>
            <a:picLocks noGrp="1" noChangeAspect="1" noChangeArrowheads="1"/>
          </p:cNvPicPr>
          <p:nvPr>
            <p:ph sz="quarter" idx="18"/>
          </p:nvPr>
        </p:nvPicPr>
        <p:blipFill>
          <a:blip r:embed="rId2">
            <a:extLst>
              <a:ext uri="{28A0092B-C50C-407E-A947-70E740481C1C}">
                <a14:useLocalDpi xmlns:a14="http://schemas.microsoft.com/office/drawing/2010/main" val="0"/>
              </a:ext>
            </a:extLst>
          </a:blip>
          <a:srcRect/>
          <a:stretch>
            <a:fillRect/>
          </a:stretch>
        </p:blipFill>
        <p:spPr bwMode="auto">
          <a:xfrm>
            <a:off x="246580" y="946151"/>
            <a:ext cx="3560768" cy="44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5288" y="946151"/>
            <a:ext cx="3730611" cy="44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7999" y="946151"/>
            <a:ext cx="3774873" cy="44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670833" y="5670034"/>
            <a:ext cx="2866490" cy="400110"/>
          </a:xfrm>
          <a:prstGeom prst="rect">
            <a:avLst/>
          </a:prstGeom>
        </p:spPr>
        <p:txBody>
          <a:bodyPr wrap="none">
            <a:spAutoFit/>
          </a:bodyPr>
          <a:lstStyle/>
          <a:p>
            <a:r>
              <a:rPr lang="en-US" sz="2000" b="1" dirty="0">
                <a:solidFill>
                  <a:srgbClr val="0070C0"/>
                </a:solidFill>
              </a:rPr>
              <a:t>CHILDREN’S RIGHTS </a:t>
            </a:r>
          </a:p>
        </p:txBody>
      </p:sp>
      <p:sp>
        <p:nvSpPr>
          <p:cNvPr id="10" name="Rectangle 9"/>
          <p:cNvSpPr/>
          <p:nvPr/>
        </p:nvSpPr>
        <p:spPr>
          <a:xfrm>
            <a:off x="4759364" y="5663168"/>
            <a:ext cx="2422458" cy="400110"/>
          </a:xfrm>
          <a:prstGeom prst="rect">
            <a:avLst/>
          </a:prstGeom>
        </p:spPr>
        <p:txBody>
          <a:bodyPr wrap="none">
            <a:spAutoFit/>
          </a:bodyPr>
          <a:lstStyle/>
          <a:p>
            <a:r>
              <a:rPr lang="en-US" sz="2000" b="1" dirty="0">
                <a:solidFill>
                  <a:srgbClr val="0070C0"/>
                </a:solidFill>
              </a:rPr>
              <a:t>MIGRANT RIGHTS</a:t>
            </a:r>
          </a:p>
        </p:txBody>
      </p:sp>
      <p:sp>
        <p:nvSpPr>
          <p:cNvPr id="11" name="Rectangle 10"/>
          <p:cNvSpPr/>
          <p:nvPr/>
        </p:nvSpPr>
        <p:spPr>
          <a:xfrm>
            <a:off x="8827882" y="5656302"/>
            <a:ext cx="1953035" cy="400110"/>
          </a:xfrm>
          <a:prstGeom prst="rect">
            <a:avLst/>
          </a:prstGeom>
        </p:spPr>
        <p:txBody>
          <a:bodyPr wrap="none">
            <a:spAutoFit/>
          </a:bodyPr>
          <a:lstStyle/>
          <a:p>
            <a:r>
              <a:rPr lang="en-US" sz="2000" b="1" dirty="0">
                <a:solidFill>
                  <a:srgbClr val="0070C0"/>
                </a:solidFill>
              </a:rPr>
              <a:t>RULE OF LAW</a:t>
            </a:r>
          </a:p>
        </p:txBody>
      </p:sp>
    </p:spTree>
    <p:extLst>
      <p:ext uri="{BB962C8B-B14F-4D97-AF65-F5344CB8AC3E}">
        <p14:creationId xmlns:p14="http://schemas.microsoft.com/office/powerpoint/2010/main" val="38677602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Beneficiaries</a:t>
            </a:r>
            <a:endParaRPr lang="en-US" b="1" dirty="0"/>
          </a:p>
        </p:txBody>
      </p:sp>
      <p:sp>
        <p:nvSpPr>
          <p:cNvPr id="4" name="Slide Number Placeholder 3">
            <a:extLst>
              <a:ext uri="{FF2B5EF4-FFF2-40B4-BE49-F238E27FC236}">
                <a16:creationId xmlns:a16="http://schemas.microsoft.com/office/drawing/2014/main" xmlns="" id="{614D9FA0-4C38-6742-8981-9229C958C4C0}"/>
              </a:ext>
            </a:extLst>
          </p:cNvPr>
          <p:cNvSpPr>
            <a:spLocks noGrp="1"/>
          </p:cNvSpPr>
          <p:nvPr>
            <p:ph type="sldNum" sz="quarter" idx="12"/>
          </p:nvPr>
        </p:nvSpPr>
        <p:spPr/>
        <p:txBody>
          <a:bodyPr/>
          <a:lstStyle/>
          <a:p>
            <a:fld id="{F9591D4C-BB8F-AE46-BE73-C616F30BBC5B}" type="slidenum">
              <a:rPr lang="en-US" smtClean="0"/>
              <a:t>5</a:t>
            </a:fld>
            <a:endParaRPr lang="en-US"/>
          </a:p>
        </p:txBody>
      </p:sp>
      <p:sp>
        <p:nvSpPr>
          <p:cNvPr id="30" name="Footer Placeholder 29"/>
          <p:cNvSpPr>
            <a:spLocks noGrp="1"/>
          </p:cNvSpPr>
          <p:nvPr>
            <p:ph type="ftr" sz="quarter" idx="17"/>
          </p:nvPr>
        </p:nvSpPr>
        <p:spPr/>
        <p:txBody>
          <a:bodyPr/>
          <a:lstStyle/>
          <a:p>
            <a:r>
              <a:rPr lang="en-US" smtClean="0"/>
              <a:t>UKG/93149150</a:t>
            </a:r>
            <a:endParaRPr lang="en-US"/>
          </a:p>
        </p:txBody>
      </p:sp>
      <p:pic>
        <p:nvPicPr>
          <p:cNvPr id="1027" name="Picture 3" descr="C:\Users\biam\Desktop\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5654" y="945453"/>
            <a:ext cx="8363163" cy="550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3889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8A3C9903-EB46-9947-8A6D-1929C5C510E7}"/>
              </a:ext>
            </a:extLst>
          </p:cNvPr>
          <p:cNvSpPr>
            <a:spLocks noGrp="1"/>
          </p:cNvSpPr>
          <p:nvPr>
            <p:ph type="sldNum" sz="quarter" idx="12"/>
          </p:nvPr>
        </p:nvSpPr>
        <p:spPr/>
        <p:txBody>
          <a:bodyPr/>
          <a:lstStyle/>
          <a:p>
            <a:fld id="{F9591D4C-BB8F-AE46-BE73-C616F30BBC5B}" type="slidenum">
              <a:rPr lang="en-US" smtClean="0"/>
              <a:t>6</a:t>
            </a:fld>
            <a:endParaRPr lang="en-US"/>
          </a:p>
        </p:txBody>
      </p:sp>
      <p:sp>
        <p:nvSpPr>
          <p:cNvPr id="4" name="Title 3">
            <a:extLst>
              <a:ext uri="{FF2B5EF4-FFF2-40B4-BE49-F238E27FC236}">
                <a16:creationId xmlns:a16="http://schemas.microsoft.com/office/drawing/2014/main" xmlns="" id="{F9AE86D5-4269-8C46-B04D-06114770362F}"/>
              </a:ext>
            </a:extLst>
          </p:cNvPr>
          <p:cNvSpPr>
            <a:spLocks noGrp="1"/>
          </p:cNvSpPr>
          <p:nvPr>
            <p:ph type="title"/>
          </p:nvPr>
        </p:nvSpPr>
        <p:spPr/>
        <p:txBody>
          <a:bodyPr/>
          <a:lstStyle/>
          <a:p>
            <a:r>
              <a:rPr lang="en-US" b="1" dirty="0" smtClean="0">
                <a:solidFill>
                  <a:srgbClr val="002060"/>
                </a:solidFill>
              </a:rPr>
              <a:t>Pro bono support</a:t>
            </a:r>
            <a:endParaRPr lang="en-US" b="1" dirty="0">
              <a:solidFill>
                <a:srgbClr val="002060"/>
              </a:solidFill>
            </a:endParaRPr>
          </a:p>
        </p:txBody>
      </p:sp>
      <p:sp>
        <p:nvSpPr>
          <p:cNvPr id="15" name="Rectangle 3">
            <a:extLst>
              <a:ext uri="{FF2B5EF4-FFF2-40B4-BE49-F238E27FC236}">
                <a16:creationId xmlns:a16="http://schemas.microsoft.com/office/drawing/2014/main" xmlns="" id="{DE42CE5F-F739-E345-9CC5-C9BF132B86ED}"/>
              </a:ext>
            </a:extLst>
          </p:cNvPr>
          <p:cNvSpPr txBox="1">
            <a:spLocks noChangeArrowheads="1"/>
          </p:cNvSpPr>
          <p:nvPr/>
        </p:nvSpPr>
        <p:spPr>
          <a:xfrm>
            <a:off x="6342371" y="385116"/>
            <a:ext cx="2284452" cy="144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marL="230188" indent="-230188" algn="l" rtl="0" eaLnBrk="0" fontAlgn="base" hangingPunct="0">
              <a:spcBef>
                <a:spcPct val="20000"/>
              </a:spcBef>
              <a:spcAft>
                <a:spcPct val="20000"/>
              </a:spcAft>
              <a:buClr>
                <a:srgbClr val="777777"/>
              </a:buClr>
              <a:buFont typeface="Wingdings" charset="0"/>
              <a:buChar char="§"/>
              <a:defRPr sz="2200">
                <a:solidFill>
                  <a:srgbClr val="454545"/>
                </a:solidFill>
                <a:latin typeface="+mn-lt"/>
                <a:ea typeface="+mn-ea"/>
                <a:cs typeface="ＭＳ Ｐゴシック" charset="0"/>
              </a:defRPr>
            </a:lvl1pPr>
            <a:lvl2pPr marL="515938" indent="-171450" algn="l" rtl="0" eaLnBrk="0" fontAlgn="base" hangingPunct="0">
              <a:spcBef>
                <a:spcPct val="20000"/>
              </a:spcBef>
              <a:spcAft>
                <a:spcPct val="20000"/>
              </a:spcAft>
              <a:buClr>
                <a:srgbClr val="808080"/>
              </a:buClr>
              <a:buFont typeface="Wingdings" charset="0"/>
              <a:buChar char="§"/>
              <a:defRPr sz="2000">
                <a:solidFill>
                  <a:srgbClr val="454545"/>
                </a:solidFill>
                <a:latin typeface="+mn-lt"/>
                <a:ea typeface="+mn-ea"/>
              </a:defRPr>
            </a:lvl2pPr>
            <a:lvl3pPr marL="801688" indent="-171450" algn="l" rtl="0" eaLnBrk="0" fontAlgn="base" hangingPunct="0">
              <a:spcBef>
                <a:spcPct val="10000"/>
              </a:spcBef>
              <a:spcAft>
                <a:spcPct val="10000"/>
              </a:spcAft>
              <a:buClr>
                <a:srgbClr val="969696"/>
              </a:buClr>
              <a:buFont typeface="Wingdings" charset="0"/>
              <a:buChar char="§"/>
              <a:defRPr>
                <a:solidFill>
                  <a:srgbClr val="454545"/>
                </a:solidFill>
                <a:latin typeface="+mn-lt"/>
                <a:ea typeface="+mn-ea"/>
              </a:defRPr>
            </a:lvl3pPr>
            <a:lvl4pPr marL="1089025" indent="-173038" algn="l" rtl="0" eaLnBrk="0" fontAlgn="base" hangingPunct="0">
              <a:spcBef>
                <a:spcPct val="10000"/>
              </a:spcBef>
              <a:spcAft>
                <a:spcPct val="10000"/>
              </a:spcAft>
              <a:buClr>
                <a:srgbClr val="B2B2B2"/>
              </a:buClr>
              <a:buFont typeface="Wingdings" charset="0"/>
              <a:buChar char="§"/>
              <a:defRPr sz="1600">
                <a:solidFill>
                  <a:srgbClr val="454545"/>
                </a:solidFill>
                <a:latin typeface="+mn-lt"/>
                <a:ea typeface="+mn-ea"/>
              </a:defRPr>
            </a:lvl4pPr>
            <a:lvl5pPr marL="1377950" indent="-174625" algn="l" rtl="0" eaLnBrk="0" fontAlgn="base" hangingPunct="0">
              <a:spcBef>
                <a:spcPct val="10000"/>
              </a:spcBef>
              <a:spcAft>
                <a:spcPct val="10000"/>
              </a:spcAft>
              <a:buClr>
                <a:srgbClr val="C0C0C0"/>
              </a:buClr>
              <a:buFont typeface="Wingdings" charset="0"/>
              <a:buChar char="§"/>
              <a:defRPr sz="1600">
                <a:solidFill>
                  <a:srgbClr val="454545"/>
                </a:solidFill>
                <a:latin typeface="+mn-lt"/>
                <a:ea typeface="+mn-ea"/>
              </a:defRPr>
            </a:lvl5pPr>
            <a:lvl6pPr marL="1835150" indent="-174625" algn="l" rtl="0" fontAlgn="base">
              <a:spcBef>
                <a:spcPct val="10000"/>
              </a:spcBef>
              <a:spcAft>
                <a:spcPct val="10000"/>
              </a:spcAft>
              <a:buClr>
                <a:srgbClr val="C0C0C0"/>
              </a:buClr>
              <a:buFont typeface="Wingdings" charset="0"/>
              <a:buChar char="§"/>
              <a:defRPr sz="1600">
                <a:solidFill>
                  <a:srgbClr val="454545"/>
                </a:solidFill>
                <a:latin typeface="+mn-lt"/>
                <a:ea typeface="+mn-ea"/>
              </a:defRPr>
            </a:lvl6pPr>
            <a:lvl7pPr marL="2292350" indent="-174625" algn="l" rtl="0" fontAlgn="base">
              <a:spcBef>
                <a:spcPct val="10000"/>
              </a:spcBef>
              <a:spcAft>
                <a:spcPct val="10000"/>
              </a:spcAft>
              <a:buClr>
                <a:srgbClr val="C0C0C0"/>
              </a:buClr>
              <a:buFont typeface="Wingdings" charset="0"/>
              <a:buChar char="§"/>
              <a:defRPr sz="1600">
                <a:solidFill>
                  <a:srgbClr val="454545"/>
                </a:solidFill>
                <a:latin typeface="+mn-lt"/>
                <a:ea typeface="+mn-ea"/>
              </a:defRPr>
            </a:lvl7pPr>
            <a:lvl8pPr marL="2749550" indent="-174625" algn="l" rtl="0" fontAlgn="base">
              <a:spcBef>
                <a:spcPct val="10000"/>
              </a:spcBef>
              <a:spcAft>
                <a:spcPct val="10000"/>
              </a:spcAft>
              <a:buClr>
                <a:srgbClr val="C0C0C0"/>
              </a:buClr>
              <a:buFont typeface="Wingdings" charset="0"/>
              <a:buChar char="§"/>
              <a:defRPr sz="1600">
                <a:solidFill>
                  <a:srgbClr val="454545"/>
                </a:solidFill>
                <a:latin typeface="+mn-lt"/>
                <a:ea typeface="+mn-ea"/>
              </a:defRPr>
            </a:lvl8pPr>
            <a:lvl9pPr marL="3206750" indent="-174625" algn="l" rtl="0" fontAlgn="base">
              <a:spcBef>
                <a:spcPct val="10000"/>
              </a:spcBef>
              <a:spcAft>
                <a:spcPct val="10000"/>
              </a:spcAft>
              <a:buClr>
                <a:srgbClr val="C0C0C0"/>
              </a:buClr>
              <a:buFont typeface="Wingdings" charset="0"/>
              <a:buChar char="§"/>
              <a:defRPr sz="1600">
                <a:solidFill>
                  <a:srgbClr val="454545"/>
                </a:solidFill>
                <a:latin typeface="+mn-lt"/>
                <a:ea typeface="+mn-ea"/>
              </a:defRPr>
            </a:lvl9pPr>
          </a:lstStyle>
          <a:p>
            <a:pPr marL="0" indent="0" algn="ctr" eaLnBrk="1" hangingPunct="1">
              <a:buClr>
                <a:schemeClr val="tx2"/>
              </a:buClr>
              <a:buNone/>
              <a:defRPr/>
            </a:pPr>
            <a:r>
              <a:rPr lang="en-US" sz="5400" dirty="0">
                <a:solidFill>
                  <a:schemeClr val="bg1"/>
                </a:solidFill>
                <a:latin typeface="Cambria" panose="02040503050406030204" pitchFamily="18" charset="0"/>
                <a:cs typeface="+mn-cs"/>
              </a:rPr>
              <a:t>8</a:t>
            </a:r>
          </a:p>
          <a:p>
            <a:pPr marL="0" indent="0" algn="ctr" eaLnBrk="1" hangingPunct="1">
              <a:spcBef>
                <a:spcPct val="0"/>
              </a:spcBef>
              <a:spcAft>
                <a:spcPct val="0"/>
              </a:spcAft>
              <a:buClr>
                <a:schemeClr val="tx2"/>
              </a:buClr>
              <a:buNone/>
              <a:defRPr/>
            </a:pPr>
            <a:r>
              <a:rPr lang="en-US" sz="1200" dirty="0">
                <a:solidFill>
                  <a:srgbClr val="FFFFFF"/>
                </a:solidFill>
                <a:latin typeface="Arial"/>
              </a:rPr>
              <a:t>GLOBAL </a:t>
            </a:r>
            <a:br>
              <a:rPr lang="en-US" sz="1200" dirty="0">
                <a:solidFill>
                  <a:srgbClr val="FFFFFF"/>
                </a:solidFill>
                <a:latin typeface="Arial"/>
              </a:rPr>
            </a:br>
            <a:r>
              <a:rPr lang="en-US" sz="1200" dirty="0">
                <a:solidFill>
                  <a:srgbClr val="FFFFFF"/>
                </a:solidFill>
                <a:latin typeface="Arial"/>
              </a:rPr>
              <a:t>PRACTICE AREAS</a:t>
            </a:r>
          </a:p>
        </p:txBody>
      </p:sp>
      <p:sp>
        <p:nvSpPr>
          <p:cNvPr id="18" name="Rectangle 3">
            <a:extLst>
              <a:ext uri="{FF2B5EF4-FFF2-40B4-BE49-F238E27FC236}">
                <a16:creationId xmlns:a16="http://schemas.microsoft.com/office/drawing/2014/main" xmlns="" id="{5B4DB567-C034-F549-B46B-26BF155CBA47}"/>
              </a:ext>
            </a:extLst>
          </p:cNvPr>
          <p:cNvSpPr txBox="1">
            <a:spLocks noChangeArrowheads="1"/>
          </p:cNvSpPr>
          <p:nvPr/>
        </p:nvSpPr>
        <p:spPr>
          <a:xfrm>
            <a:off x="9185975" y="385116"/>
            <a:ext cx="2284452" cy="144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marL="230188" indent="-230188" algn="l" rtl="0" eaLnBrk="0" fontAlgn="base" hangingPunct="0">
              <a:spcBef>
                <a:spcPct val="20000"/>
              </a:spcBef>
              <a:spcAft>
                <a:spcPct val="20000"/>
              </a:spcAft>
              <a:buClr>
                <a:srgbClr val="777777"/>
              </a:buClr>
              <a:buFont typeface="Wingdings" charset="0"/>
              <a:buChar char="§"/>
              <a:defRPr sz="2200">
                <a:solidFill>
                  <a:srgbClr val="454545"/>
                </a:solidFill>
                <a:latin typeface="+mn-lt"/>
                <a:ea typeface="+mn-ea"/>
                <a:cs typeface="ＭＳ Ｐゴシック" charset="0"/>
              </a:defRPr>
            </a:lvl1pPr>
            <a:lvl2pPr marL="515938" indent="-171450" algn="l" rtl="0" eaLnBrk="0" fontAlgn="base" hangingPunct="0">
              <a:spcBef>
                <a:spcPct val="20000"/>
              </a:spcBef>
              <a:spcAft>
                <a:spcPct val="20000"/>
              </a:spcAft>
              <a:buClr>
                <a:srgbClr val="808080"/>
              </a:buClr>
              <a:buFont typeface="Wingdings" charset="0"/>
              <a:buChar char="§"/>
              <a:defRPr sz="2000">
                <a:solidFill>
                  <a:srgbClr val="454545"/>
                </a:solidFill>
                <a:latin typeface="+mn-lt"/>
                <a:ea typeface="+mn-ea"/>
              </a:defRPr>
            </a:lvl2pPr>
            <a:lvl3pPr marL="801688" indent="-171450" algn="l" rtl="0" eaLnBrk="0" fontAlgn="base" hangingPunct="0">
              <a:spcBef>
                <a:spcPct val="10000"/>
              </a:spcBef>
              <a:spcAft>
                <a:spcPct val="10000"/>
              </a:spcAft>
              <a:buClr>
                <a:srgbClr val="969696"/>
              </a:buClr>
              <a:buFont typeface="Wingdings" charset="0"/>
              <a:buChar char="§"/>
              <a:defRPr>
                <a:solidFill>
                  <a:srgbClr val="454545"/>
                </a:solidFill>
                <a:latin typeface="+mn-lt"/>
                <a:ea typeface="+mn-ea"/>
              </a:defRPr>
            </a:lvl3pPr>
            <a:lvl4pPr marL="1089025" indent="-173038" algn="l" rtl="0" eaLnBrk="0" fontAlgn="base" hangingPunct="0">
              <a:spcBef>
                <a:spcPct val="10000"/>
              </a:spcBef>
              <a:spcAft>
                <a:spcPct val="10000"/>
              </a:spcAft>
              <a:buClr>
                <a:srgbClr val="B2B2B2"/>
              </a:buClr>
              <a:buFont typeface="Wingdings" charset="0"/>
              <a:buChar char="§"/>
              <a:defRPr sz="1600">
                <a:solidFill>
                  <a:srgbClr val="454545"/>
                </a:solidFill>
                <a:latin typeface="+mn-lt"/>
                <a:ea typeface="+mn-ea"/>
              </a:defRPr>
            </a:lvl4pPr>
            <a:lvl5pPr marL="1377950" indent="-174625" algn="l" rtl="0" eaLnBrk="0" fontAlgn="base" hangingPunct="0">
              <a:spcBef>
                <a:spcPct val="10000"/>
              </a:spcBef>
              <a:spcAft>
                <a:spcPct val="10000"/>
              </a:spcAft>
              <a:buClr>
                <a:srgbClr val="C0C0C0"/>
              </a:buClr>
              <a:buFont typeface="Wingdings" charset="0"/>
              <a:buChar char="§"/>
              <a:defRPr sz="1600">
                <a:solidFill>
                  <a:srgbClr val="454545"/>
                </a:solidFill>
                <a:latin typeface="+mn-lt"/>
                <a:ea typeface="+mn-ea"/>
              </a:defRPr>
            </a:lvl5pPr>
            <a:lvl6pPr marL="1835150" indent="-174625" algn="l" rtl="0" fontAlgn="base">
              <a:spcBef>
                <a:spcPct val="10000"/>
              </a:spcBef>
              <a:spcAft>
                <a:spcPct val="10000"/>
              </a:spcAft>
              <a:buClr>
                <a:srgbClr val="C0C0C0"/>
              </a:buClr>
              <a:buFont typeface="Wingdings" charset="0"/>
              <a:buChar char="§"/>
              <a:defRPr sz="1600">
                <a:solidFill>
                  <a:srgbClr val="454545"/>
                </a:solidFill>
                <a:latin typeface="+mn-lt"/>
                <a:ea typeface="+mn-ea"/>
              </a:defRPr>
            </a:lvl6pPr>
            <a:lvl7pPr marL="2292350" indent="-174625" algn="l" rtl="0" fontAlgn="base">
              <a:spcBef>
                <a:spcPct val="10000"/>
              </a:spcBef>
              <a:spcAft>
                <a:spcPct val="10000"/>
              </a:spcAft>
              <a:buClr>
                <a:srgbClr val="C0C0C0"/>
              </a:buClr>
              <a:buFont typeface="Wingdings" charset="0"/>
              <a:buChar char="§"/>
              <a:defRPr sz="1600">
                <a:solidFill>
                  <a:srgbClr val="454545"/>
                </a:solidFill>
                <a:latin typeface="+mn-lt"/>
                <a:ea typeface="+mn-ea"/>
              </a:defRPr>
            </a:lvl7pPr>
            <a:lvl8pPr marL="2749550" indent="-174625" algn="l" rtl="0" fontAlgn="base">
              <a:spcBef>
                <a:spcPct val="10000"/>
              </a:spcBef>
              <a:spcAft>
                <a:spcPct val="10000"/>
              </a:spcAft>
              <a:buClr>
                <a:srgbClr val="C0C0C0"/>
              </a:buClr>
              <a:buFont typeface="Wingdings" charset="0"/>
              <a:buChar char="§"/>
              <a:defRPr sz="1600">
                <a:solidFill>
                  <a:srgbClr val="454545"/>
                </a:solidFill>
                <a:latin typeface="+mn-lt"/>
                <a:ea typeface="+mn-ea"/>
              </a:defRPr>
            </a:lvl8pPr>
            <a:lvl9pPr marL="3206750" indent="-174625" algn="l" rtl="0" fontAlgn="base">
              <a:spcBef>
                <a:spcPct val="10000"/>
              </a:spcBef>
              <a:spcAft>
                <a:spcPct val="10000"/>
              </a:spcAft>
              <a:buClr>
                <a:srgbClr val="C0C0C0"/>
              </a:buClr>
              <a:buFont typeface="Wingdings" charset="0"/>
              <a:buChar char="§"/>
              <a:defRPr sz="1600">
                <a:solidFill>
                  <a:srgbClr val="454545"/>
                </a:solidFill>
                <a:latin typeface="+mn-lt"/>
                <a:ea typeface="+mn-ea"/>
              </a:defRPr>
            </a:lvl9pPr>
          </a:lstStyle>
          <a:p>
            <a:pPr marL="0" indent="0" algn="ctr" eaLnBrk="1" hangingPunct="1">
              <a:buClr>
                <a:schemeClr val="tx2"/>
              </a:buClr>
              <a:buNone/>
              <a:defRPr/>
            </a:pPr>
            <a:r>
              <a:rPr lang="en-US" sz="5400">
                <a:solidFill>
                  <a:schemeClr val="bg1"/>
                </a:solidFill>
                <a:latin typeface="Cambria" panose="02040503050406030204" pitchFamily="18" charset="0"/>
                <a:cs typeface="+mn-cs"/>
              </a:rPr>
              <a:t>10</a:t>
            </a:r>
          </a:p>
          <a:p>
            <a:pPr marL="0" indent="0" algn="ctr" eaLnBrk="1" hangingPunct="1">
              <a:spcBef>
                <a:spcPct val="0"/>
              </a:spcBef>
              <a:spcAft>
                <a:spcPct val="0"/>
              </a:spcAft>
              <a:buClr>
                <a:schemeClr val="tx2"/>
              </a:buClr>
              <a:buNone/>
              <a:defRPr/>
            </a:pPr>
            <a:r>
              <a:rPr lang="en-US" sz="1200">
                <a:solidFill>
                  <a:srgbClr val="FFFFFF"/>
                </a:solidFill>
                <a:latin typeface="Arial"/>
              </a:rPr>
              <a:t>GLOBAL </a:t>
            </a:r>
            <a:br>
              <a:rPr lang="en-US" sz="1200">
                <a:solidFill>
                  <a:srgbClr val="FFFFFF"/>
                </a:solidFill>
                <a:latin typeface="Arial"/>
              </a:rPr>
            </a:br>
            <a:r>
              <a:rPr lang="en-US" sz="1200">
                <a:solidFill>
                  <a:srgbClr val="FFFFFF"/>
                </a:solidFill>
                <a:latin typeface="Arial"/>
              </a:rPr>
              <a:t>SECTORS</a:t>
            </a:r>
          </a:p>
        </p:txBody>
      </p:sp>
      <p:sp>
        <p:nvSpPr>
          <p:cNvPr id="20" name="Isosceles Triangle 19"/>
          <p:cNvSpPr/>
          <p:nvPr/>
        </p:nvSpPr>
        <p:spPr>
          <a:xfrm rot="5400000">
            <a:off x="405606" y="3068749"/>
            <a:ext cx="462868" cy="283481"/>
          </a:xfrm>
          <a:prstGeom prst="triangle">
            <a:avLst/>
          </a:prstGeom>
          <a:ln w="12700" cap="flat" algn="ctr">
            <a:noFill/>
            <a:prstDash val="soli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pic>
        <p:nvPicPr>
          <p:cNvPr id="24" name="Picture 23">
            <a:extLst>
              <a:ext uri="{FF2B5EF4-FFF2-40B4-BE49-F238E27FC236}">
                <a16:creationId xmlns:a16="http://schemas.microsoft.com/office/drawing/2014/main" xmlns="" id="{9B74BD34-A527-7447-9DAD-4C9291D509D7}"/>
              </a:ext>
            </a:extLst>
          </p:cNvPr>
          <p:cNvPicPr>
            <a:picLocks noChangeAspect="1"/>
          </p:cNvPicPr>
          <p:nvPr/>
        </p:nvPicPr>
        <p:blipFill>
          <a:blip r:embed="rId2"/>
          <a:srcRect/>
          <a:stretch>
            <a:fillRect/>
          </a:stretch>
        </p:blipFill>
        <p:spPr>
          <a:xfrm>
            <a:off x="8508063" y="2419853"/>
            <a:ext cx="828000" cy="828000"/>
          </a:xfrm>
          <a:prstGeom prst="rect">
            <a:avLst/>
          </a:prstGeom>
        </p:spPr>
      </p:pic>
      <p:grpSp>
        <p:nvGrpSpPr>
          <p:cNvPr id="45" name="Group 44"/>
          <p:cNvGrpSpPr/>
          <p:nvPr/>
        </p:nvGrpSpPr>
        <p:grpSpPr>
          <a:xfrm>
            <a:off x="1010785" y="1440582"/>
            <a:ext cx="4680000" cy="2211981"/>
            <a:chOff x="1010785" y="1964457"/>
            <a:chExt cx="4680000" cy="2211981"/>
          </a:xfrm>
        </p:grpSpPr>
        <p:sp>
          <p:nvSpPr>
            <p:cNvPr id="10" name="Rectangle 15">
              <a:extLst>
                <a:ext uri="{FF2B5EF4-FFF2-40B4-BE49-F238E27FC236}">
                  <a16:creationId xmlns:a16="http://schemas.microsoft.com/office/drawing/2014/main" xmlns="" id="{7DF4CFE3-5D5C-7348-99A2-87B6D2709FC6}"/>
                </a:ext>
              </a:extLst>
            </p:cNvPr>
            <p:cNvSpPr>
              <a:spLocks noChangeArrowheads="1"/>
            </p:cNvSpPr>
            <p:nvPr/>
          </p:nvSpPr>
          <p:spPr>
            <a:xfrm>
              <a:off x="1010785" y="1964457"/>
              <a:ext cx="4680000" cy="2211981"/>
            </a:xfrm>
            <a:prstGeom prst="rect">
              <a:avLst/>
            </a:prstGeom>
            <a:solidFill>
              <a:schemeClr val="accent6"/>
            </a:solidFill>
            <a:ln>
              <a:solidFill>
                <a:schemeClr val="bg1"/>
              </a:solidFill>
            </a:ln>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a:solidFill>
                  <a:srgbClr val="0073CF"/>
                </a:solidFill>
                <a:latin typeface="Arial"/>
              </a:endParaRPr>
            </a:p>
          </p:txBody>
        </p:sp>
        <p:sp>
          <p:nvSpPr>
            <p:cNvPr id="13" name="Rectangle 3">
              <a:extLst>
                <a:ext uri="{FF2B5EF4-FFF2-40B4-BE49-F238E27FC236}">
                  <a16:creationId xmlns:a16="http://schemas.microsoft.com/office/drawing/2014/main" xmlns="" id="{D004EDB3-7517-8549-8140-3EC9B14A5BDF}"/>
                </a:ext>
              </a:extLst>
            </p:cNvPr>
            <p:cNvSpPr txBox="1">
              <a:spLocks noChangeArrowheads="1"/>
            </p:cNvSpPr>
            <p:nvPr/>
          </p:nvSpPr>
          <p:spPr>
            <a:xfrm>
              <a:off x="1219092" y="2352028"/>
              <a:ext cx="4210050" cy="124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marL="230188" indent="-230188" algn="l" rtl="0" eaLnBrk="0" fontAlgn="base" hangingPunct="0">
                <a:spcBef>
                  <a:spcPct val="20000"/>
                </a:spcBef>
                <a:spcAft>
                  <a:spcPct val="20000"/>
                </a:spcAft>
                <a:buClr>
                  <a:srgbClr val="777777"/>
                </a:buClr>
                <a:buFont typeface="Wingdings" charset="0"/>
                <a:buChar char="§"/>
                <a:defRPr sz="2200">
                  <a:solidFill>
                    <a:srgbClr val="454545"/>
                  </a:solidFill>
                  <a:latin typeface="+mn-lt"/>
                  <a:ea typeface="+mn-ea"/>
                  <a:cs typeface="ＭＳ Ｐゴシック" charset="0"/>
                </a:defRPr>
              </a:lvl1pPr>
              <a:lvl2pPr marL="515938" indent="-171450" algn="l" rtl="0" eaLnBrk="0" fontAlgn="base" hangingPunct="0">
                <a:spcBef>
                  <a:spcPct val="20000"/>
                </a:spcBef>
                <a:spcAft>
                  <a:spcPct val="20000"/>
                </a:spcAft>
                <a:buClr>
                  <a:srgbClr val="808080"/>
                </a:buClr>
                <a:buFont typeface="Wingdings" charset="0"/>
                <a:buChar char="§"/>
                <a:defRPr sz="2000">
                  <a:solidFill>
                    <a:srgbClr val="454545"/>
                  </a:solidFill>
                  <a:latin typeface="+mn-lt"/>
                  <a:ea typeface="+mn-ea"/>
                </a:defRPr>
              </a:lvl2pPr>
              <a:lvl3pPr marL="801688" indent="-171450" algn="l" rtl="0" eaLnBrk="0" fontAlgn="base" hangingPunct="0">
                <a:spcBef>
                  <a:spcPct val="10000"/>
                </a:spcBef>
                <a:spcAft>
                  <a:spcPct val="10000"/>
                </a:spcAft>
                <a:buClr>
                  <a:srgbClr val="969696"/>
                </a:buClr>
                <a:buFont typeface="Wingdings" charset="0"/>
                <a:buChar char="§"/>
                <a:defRPr>
                  <a:solidFill>
                    <a:srgbClr val="454545"/>
                  </a:solidFill>
                  <a:latin typeface="+mn-lt"/>
                  <a:ea typeface="+mn-ea"/>
                </a:defRPr>
              </a:lvl3pPr>
              <a:lvl4pPr marL="1089025" indent="-173038" algn="l" rtl="0" eaLnBrk="0" fontAlgn="base" hangingPunct="0">
                <a:spcBef>
                  <a:spcPct val="10000"/>
                </a:spcBef>
                <a:spcAft>
                  <a:spcPct val="10000"/>
                </a:spcAft>
                <a:buClr>
                  <a:srgbClr val="B2B2B2"/>
                </a:buClr>
                <a:buFont typeface="Wingdings" charset="0"/>
                <a:buChar char="§"/>
                <a:defRPr sz="1600">
                  <a:solidFill>
                    <a:srgbClr val="454545"/>
                  </a:solidFill>
                  <a:latin typeface="+mn-lt"/>
                  <a:ea typeface="+mn-ea"/>
                </a:defRPr>
              </a:lvl4pPr>
              <a:lvl5pPr marL="1377950" indent="-174625" algn="l" rtl="0" eaLnBrk="0" fontAlgn="base" hangingPunct="0">
                <a:spcBef>
                  <a:spcPct val="10000"/>
                </a:spcBef>
                <a:spcAft>
                  <a:spcPct val="10000"/>
                </a:spcAft>
                <a:buClr>
                  <a:srgbClr val="C0C0C0"/>
                </a:buClr>
                <a:buFont typeface="Wingdings" charset="0"/>
                <a:buChar char="§"/>
                <a:defRPr sz="1600">
                  <a:solidFill>
                    <a:srgbClr val="454545"/>
                  </a:solidFill>
                  <a:latin typeface="+mn-lt"/>
                  <a:ea typeface="+mn-ea"/>
                </a:defRPr>
              </a:lvl5pPr>
              <a:lvl6pPr marL="1835150" indent="-174625" algn="l" rtl="0" fontAlgn="base">
                <a:spcBef>
                  <a:spcPct val="10000"/>
                </a:spcBef>
                <a:spcAft>
                  <a:spcPct val="10000"/>
                </a:spcAft>
                <a:buClr>
                  <a:srgbClr val="C0C0C0"/>
                </a:buClr>
                <a:buFont typeface="Wingdings" charset="0"/>
                <a:buChar char="§"/>
                <a:defRPr sz="1600">
                  <a:solidFill>
                    <a:srgbClr val="454545"/>
                  </a:solidFill>
                  <a:latin typeface="+mn-lt"/>
                  <a:ea typeface="+mn-ea"/>
                </a:defRPr>
              </a:lvl6pPr>
              <a:lvl7pPr marL="2292350" indent="-174625" algn="l" rtl="0" fontAlgn="base">
                <a:spcBef>
                  <a:spcPct val="10000"/>
                </a:spcBef>
                <a:spcAft>
                  <a:spcPct val="10000"/>
                </a:spcAft>
                <a:buClr>
                  <a:srgbClr val="C0C0C0"/>
                </a:buClr>
                <a:buFont typeface="Wingdings" charset="0"/>
                <a:buChar char="§"/>
                <a:defRPr sz="1600">
                  <a:solidFill>
                    <a:srgbClr val="454545"/>
                  </a:solidFill>
                  <a:latin typeface="+mn-lt"/>
                  <a:ea typeface="+mn-ea"/>
                </a:defRPr>
              </a:lvl7pPr>
              <a:lvl8pPr marL="2749550" indent="-174625" algn="l" rtl="0" fontAlgn="base">
                <a:spcBef>
                  <a:spcPct val="10000"/>
                </a:spcBef>
                <a:spcAft>
                  <a:spcPct val="10000"/>
                </a:spcAft>
                <a:buClr>
                  <a:srgbClr val="C0C0C0"/>
                </a:buClr>
                <a:buFont typeface="Wingdings" charset="0"/>
                <a:buChar char="§"/>
                <a:defRPr sz="1600">
                  <a:solidFill>
                    <a:srgbClr val="454545"/>
                  </a:solidFill>
                  <a:latin typeface="+mn-lt"/>
                  <a:ea typeface="+mn-ea"/>
                </a:defRPr>
              </a:lvl8pPr>
              <a:lvl9pPr marL="3206750" indent="-174625" algn="l" rtl="0" fontAlgn="base">
                <a:spcBef>
                  <a:spcPct val="10000"/>
                </a:spcBef>
                <a:spcAft>
                  <a:spcPct val="10000"/>
                </a:spcAft>
                <a:buClr>
                  <a:srgbClr val="C0C0C0"/>
                </a:buClr>
                <a:buFont typeface="Wingdings" charset="0"/>
                <a:buChar char="§"/>
                <a:defRPr sz="1600">
                  <a:solidFill>
                    <a:srgbClr val="454545"/>
                  </a:solidFill>
                  <a:latin typeface="+mn-lt"/>
                  <a:ea typeface="+mn-ea"/>
                </a:defRPr>
              </a:lvl9pPr>
            </a:lstStyle>
            <a:p>
              <a:pPr marL="0" indent="0" algn="just" eaLnBrk="1" hangingPunct="1">
                <a:buClr>
                  <a:schemeClr val="tx2"/>
                </a:buClr>
                <a:buNone/>
                <a:tabLst>
                  <a:tab pos="714375" algn="l"/>
                </a:tabLst>
                <a:defRPr/>
              </a:pPr>
              <a:r>
                <a:rPr lang="en-US" sz="1600" b="1" dirty="0" smtClean="0">
                  <a:solidFill>
                    <a:schemeClr val="bg1"/>
                  </a:solidFill>
                  <a:latin typeface="Cambria" panose="02040503050406030204" pitchFamily="18" charset="0"/>
                  <a:cs typeface="+mn-cs"/>
                </a:rPr>
                <a:t>	TRAINING AND WORKSHOPS</a:t>
              </a:r>
              <a:endParaRPr lang="en-US" sz="1400" b="1" dirty="0" smtClean="0">
                <a:solidFill>
                  <a:schemeClr val="bg1"/>
                </a:solidFill>
                <a:latin typeface="Cambria" panose="02040503050406030204" pitchFamily="18" charset="0"/>
                <a:cs typeface="+mn-cs"/>
              </a:endParaRPr>
            </a:p>
            <a:p>
              <a:pPr marL="0" indent="0" eaLnBrk="1" hangingPunct="1">
                <a:buClr>
                  <a:schemeClr val="tx2"/>
                </a:buClr>
                <a:buNone/>
                <a:defRPr/>
              </a:pPr>
              <a:r>
                <a:rPr lang="en-US" sz="1400" dirty="0" smtClean="0">
                  <a:solidFill>
                    <a:schemeClr val="bg1"/>
                  </a:solidFill>
                  <a:latin typeface="Cambria" panose="02040503050406030204" pitchFamily="18" charset="0"/>
                  <a:cs typeface="+mn-cs"/>
                </a:rPr>
                <a:t/>
              </a:r>
              <a:br>
                <a:rPr lang="en-US" sz="1400" dirty="0" smtClean="0">
                  <a:solidFill>
                    <a:schemeClr val="bg1"/>
                  </a:solidFill>
                  <a:latin typeface="Cambria" panose="02040503050406030204" pitchFamily="18" charset="0"/>
                  <a:cs typeface="+mn-cs"/>
                </a:rPr>
              </a:br>
              <a:r>
                <a:rPr lang="en-US" sz="1400" dirty="0" smtClean="0">
                  <a:solidFill>
                    <a:schemeClr val="bg1"/>
                  </a:solidFill>
                  <a:latin typeface="Cambria" panose="02040503050406030204" pitchFamily="18" charset="0"/>
                  <a:cs typeface="+mn-cs"/>
                </a:rPr>
                <a:t>We offer legal training and workshops on topics including drafting, negotiation, advocacy, litigation, legal ethics, interview techniques, alternative dispute resolution and commercial contracts</a:t>
              </a:r>
              <a:endParaRPr lang="en-US" sz="300" dirty="0">
                <a:solidFill>
                  <a:srgbClr val="FFFFFF"/>
                </a:solidFill>
                <a:latin typeface="Arial"/>
              </a:endParaRPr>
            </a:p>
          </p:txBody>
        </p:sp>
        <p:pic>
          <p:nvPicPr>
            <p:cNvPr id="25" name="Picture 24">
              <a:extLst>
                <a:ext uri="{FF2B5EF4-FFF2-40B4-BE49-F238E27FC236}">
                  <a16:creationId xmlns:a16="http://schemas.microsoft.com/office/drawing/2014/main" xmlns="" id="{293094C5-F983-9B46-8F93-CFF83FE686EB}"/>
                </a:ext>
              </a:extLst>
            </p:cNvPr>
            <p:cNvPicPr>
              <a:picLocks noChangeAspect="1"/>
            </p:cNvPicPr>
            <p:nvPr/>
          </p:nvPicPr>
          <p:blipFill>
            <a:blip r:embed="rId3"/>
            <a:srcRect/>
            <a:stretch>
              <a:fillRect/>
            </a:stretch>
          </p:blipFill>
          <p:spPr>
            <a:xfrm>
              <a:off x="1210411" y="2068557"/>
              <a:ext cx="828000" cy="828000"/>
            </a:xfrm>
            <a:prstGeom prst="rect">
              <a:avLst/>
            </a:prstGeom>
          </p:spPr>
        </p:pic>
      </p:grpSp>
      <p:grpSp>
        <p:nvGrpSpPr>
          <p:cNvPr id="33" name="Group 32"/>
          <p:cNvGrpSpPr/>
          <p:nvPr/>
        </p:nvGrpSpPr>
        <p:grpSpPr>
          <a:xfrm>
            <a:off x="6167213" y="3886766"/>
            <a:ext cx="4680000" cy="2211981"/>
            <a:chOff x="1867078" y="4102986"/>
            <a:chExt cx="4680000" cy="2211981"/>
          </a:xfrm>
          <a:solidFill>
            <a:srgbClr val="E62A4F"/>
          </a:solidFill>
        </p:grpSpPr>
        <p:sp>
          <p:nvSpPr>
            <p:cNvPr id="28" name="Rectangle 15">
              <a:extLst>
                <a:ext uri="{FF2B5EF4-FFF2-40B4-BE49-F238E27FC236}">
                  <a16:creationId xmlns:a16="http://schemas.microsoft.com/office/drawing/2014/main" xmlns="" id="{7DF4CFE3-5D5C-7348-99A2-87B6D2709FC6}"/>
                </a:ext>
              </a:extLst>
            </p:cNvPr>
            <p:cNvSpPr>
              <a:spLocks noChangeArrowheads="1"/>
            </p:cNvSpPr>
            <p:nvPr/>
          </p:nvSpPr>
          <p:spPr>
            <a:xfrm>
              <a:off x="1867078" y="4102986"/>
              <a:ext cx="4680000" cy="2211981"/>
            </a:xfrm>
            <a:prstGeom prst="rect">
              <a:avLst/>
            </a:prstGeom>
            <a:grpFill/>
            <a:ln>
              <a:solidFill>
                <a:schemeClr val="bg1"/>
              </a:solidFill>
            </a:ln>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a:solidFill>
                  <a:srgbClr val="0073CF"/>
                </a:solidFill>
                <a:latin typeface="Arial"/>
              </a:endParaRPr>
            </a:p>
          </p:txBody>
        </p:sp>
        <p:sp>
          <p:nvSpPr>
            <p:cNvPr id="31" name="Rectangle 3">
              <a:extLst>
                <a:ext uri="{FF2B5EF4-FFF2-40B4-BE49-F238E27FC236}">
                  <a16:creationId xmlns:a16="http://schemas.microsoft.com/office/drawing/2014/main" xmlns="" id="{D004EDB3-7517-8549-8140-3EC9B14A5BDF}"/>
                </a:ext>
              </a:extLst>
            </p:cNvPr>
            <p:cNvSpPr txBox="1">
              <a:spLocks noChangeArrowheads="1"/>
            </p:cNvSpPr>
            <p:nvPr/>
          </p:nvSpPr>
          <p:spPr>
            <a:xfrm>
              <a:off x="2131510" y="4397735"/>
              <a:ext cx="4210050" cy="1246188"/>
            </a:xfrm>
            <a:prstGeom prst="rect">
              <a:avLst/>
            </a:prstGeom>
            <a:grpFill/>
            <a:ln w="9525">
              <a:noFill/>
              <a:miter lim="800000"/>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marL="230188" indent="-230188" algn="l" rtl="0" eaLnBrk="0" fontAlgn="base" hangingPunct="0">
                <a:spcBef>
                  <a:spcPct val="20000"/>
                </a:spcBef>
                <a:spcAft>
                  <a:spcPct val="20000"/>
                </a:spcAft>
                <a:buClr>
                  <a:srgbClr val="777777"/>
                </a:buClr>
                <a:buFont typeface="Wingdings" charset="0"/>
                <a:buChar char="§"/>
                <a:defRPr sz="2200">
                  <a:solidFill>
                    <a:srgbClr val="454545"/>
                  </a:solidFill>
                  <a:latin typeface="+mn-lt"/>
                  <a:ea typeface="+mn-ea"/>
                  <a:cs typeface="ＭＳ Ｐゴシック" charset="0"/>
                </a:defRPr>
              </a:lvl1pPr>
              <a:lvl2pPr marL="515938" indent="-171450" algn="l" rtl="0" eaLnBrk="0" fontAlgn="base" hangingPunct="0">
                <a:spcBef>
                  <a:spcPct val="20000"/>
                </a:spcBef>
                <a:spcAft>
                  <a:spcPct val="20000"/>
                </a:spcAft>
                <a:buClr>
                  <a:srgbClr val="808080"/>
                </a:buClr>
                <a:buFont typeface="Wingdings" charset="0"/>
                <a:buChar char="§"/>
                <a:defRPr sz="2000">
                  <a:solidFill>
                    <a:srgbClr val="454545"/>
                  </a:solidFill>
                  <a:latin typeface="+mn-lt"/>
                  <a:ea typeface="+mn-ea"/>
                </a:defRPr>
              </a:lvl2pPr>
              <a:lvl3pPr marL="801688" indent="-171450" algn="l" rtl="0" eaLnBrk="0" fontAlgn="base" hangingPunct="0">
                <a:spcBef>
                  <a:spcPct val="10000"/>
                </a:spcBef>
                <a:spcAft>
                  <a:spcPct val="10000"/>
                </a:spcAft>
                <a:buClr>
                  <a:srgbClr val="969696"/>
                </a:buClr>
                <a:buFont typeface="Wingdings" charset="0"/>
                <a:buChar char="§"/>
                <a:defRPr>
                  <a:solidFill>
                    <a:srgbClr val="454545"/>
                  </a:solidFill>
                  <a:latin typeface="+mn-lt"/>
                  <a:ea typeface="+mn-ea"/>
                </a:defRPr>
              </a:lvl3pPr>
              <a:lvl4pPr marL="1089025" indent="-173038" algn="l" rtl="0" eaLnBrk="0" fontAlgn="base" hangingPunct="0">
                <a:spcBef>
                  <a:spcPct val="10000"/>
                </a:spcBef>
                <a:spcAft>
                  <a:spcPct val="10000"/>
                </a:spcAft>
                <a:buClr>
                  <a:srgbClr val="B2B2B2"/>
                </a:buClr>
                <a:buFont typeface="Wingdings" charset="0"/>
                <a:buChar char="§"/>
                <a:defRPr sz="1600">
                  <a:solidFill>
                    <a:srgbClr val="454545"/>
                  </a:solidFill>
                  <a:latin typeface="+mn-lt"/>
                  <a:ea typeface="+mn-ea"/>
                </a:defRPr>
              </a:lvl4pPr>
              <a:lvl5pPr marL="1377950" indent="-174625" algn="l" rtl="0" eaLnBrk="0" fontAlgn="base" hangingPunct="0">
                <a:spcBef>
                  <a:spcPct val="10000"/>
                </a:spcBef>
                <a:spcAft>
                  <a:spcPct val="10000"/>
                </a:spcAft>
                <a:buClr>
                  <a:srgbClr val="C0C0C0"/>
                </a:buClr>
                <a:buFont typeface="Wingdings" charset="0"/>
                <a:buChar char="§"/>
                <a:defRPr sz="1600">
                  <a:solidFill>
                    <a:srgbClr val="454545"/>
                  </a:solidFill>
                  <a:latin typeface="+mn-lt"/>
                  <a:ea typeface="+mn-ea"/>
                </a:defRPr>
              </a:lvl5pPr>
              <a:lvl6pPr marL="1835150" indent="-174625" algn="l" rtl="0" fontAlgn="base">
                <a:spcBef>
                  <a:spcPct val="10000"/>
                </a:spcBef>
                <a:spcAft>
                  <a:spcPct val="10000"/>
                </a:spcAft>
                <a:buClr>
                  <a:srgbClr val="C0C0C0"/>
                </a:buClr>
                <a:buFont typeface="Wingdings" charset="0"/>
                <a:buChar char="§"/>
                <a:defRPr sz="1600">
                  <a:solidFill>
                    <a:srgbClr val="454545"/>
                  </a:solidFill>
                  <a:latin typeface="+mn-lt"/>
                  <a:ea typeface="+mn-ea"/>
                </a:defRPr>
              </a:lvl6pPr>
              <a:lvl7pPr marL="2292350" indent="-174625" algn="l" rtl="0" fontAlgn="base">
                <a:spcBef>
                  <a:spcPct val="10000"/>
                </a:spcBef>
                <a:spcAft>
                  <a:spcPct val="10000"/>
                </a:spcAft>
                <a:buClr>
                  <a:srgbClr val="C0C0C0"/>
                </a:buClr>
                <a:buFont typeface="Wingdings" charset="0"/>
                <a:buChar char="§"/>
                <a:defRPr sz="1600">
                  <a:solidFill>
                    <a:srgbClr val="454545"/>
                  </a:solidFill>
                  <a:latin typeface="+mn-lt"/>
                  <a:ea typeface="+mn-ea"/>
                </a:defRPr>
              </a:lvl7pPr>
              <a:lvl8pPr marL="2749550" indent="-174625" algn="l" rtl="0" fontAlgn="base">
                <a:spcBef>
                  <a:spcPct val="10000"/>
                </a:spcBef>
                <a:spcAft>
                  <a:spcPct val="10000"/>
                </a:spcAft>
                <a:buClr>
                  <a:srgbClr val="C0C0C0"/>
                </a:buClr>
                <a:buFont typeface="Wingdings" charset="0"/>
                <a:buChar char="§"/>
                <a:defRPr sz="1600">
                  <a:solidFill>
                    <a:srgbClr val="454545"/>
                  </a:solidFill>
                  <a:latin typeface="+mn-lt"/>
                  <a:ea typeface="+mn-ea"/>
                </a:defRPr>
              </a:lvl8pPr>
              <a:lvl9pPr marL="3206750" indent="-174625" algn="l" rtl="0" fontAlgn="base">
                <a:spcBef>
                  <a:spcPct val="10000"/>
                </a:spcBef>
                <a:spcAft>
                  <a:spcPct val="10000"/>
                </a:spcAft>
                <a:buClr>
                  <a:srgbClr val="C0C0C0"/>
                </a:buClr>
                <a:buFont typeface="Wingdings" charset="0"/>
                <a:buChar char="§"/>
                <a:defRPr sz="1600">
                  <a:solidFill>
                    <a:srgbClr val="454545"/>
                  </a:solidFill>
                  <a:latin typeface="+mn-lt"/>
                  <a:ea typeface="+mn-ea"/>
                </a:defRPr>
              </a:lvl9pPr>
            </a:lstStyle>
            <a:p>
              <a:pPr marL="0" indent="0" eaLnBrk="1" hangingPunct="1">
                <a:buClr>
                  <a:schemeClr val="tx2"/>
                </a:buClr>
                <a:buNone/>
                <a:tabLst>
                  <a:tab pos="714375" algn="l"/>
                </a:tabLst>
                <a:defRPr/>
              </a:pPr>
              <a:r>
                <a:rPr lang="en-US" sz="1400" dirty="0">
                  <a:solidFill>
                    <a:schemeClr val="bg1"/>
                  </a:solidFill>
                  <a:latin typeface="Cambria" panose="02040503050406030204" pitchFamily="18" charset="0"/>
                  <a:cs typeface="+mn-cs"/>
                </a:rPr>
                <a:t> </a:t>
              </a:r>
              <a:r>
                <a:rPr lang="en-US" sz="1400" dirty="0" smtClean="0">
                  <a:solidFill>
                    <a:schemeClr val="bg1"/>
                  </a:solidFill>
                  <a:latin typeface="Cambria" panose="02040503050406030204" pitchFamily="18" charset="0"/>
                  <a:cs typeface="+mn-cs"/>
                </a:rPr>
                <a:t>		</a:t>
              </a:r>
              <a:r>
                <a:rPr lang="en-US" sz="1600" b="1" dirty="0" smtClean="0">
                  <a:solidFill>
                    <a:schemeClr val="bg1"/>
                  </a:solidFill>
                  <a:latin typeface="Cambria" panose="02040503050406030204" pitchFamily="18" charset="0"/>
                  <a:cs typeface="+mn-cs"/>
                </a:rPr>
                <a:t>COMPARATIVE RESEARCH </a:t>
              </a:r>
              <a:br>
                <a:rPr lang="en-US" sz="1600" b="1" dirty="0" smtClean="0">
                  <a:solidFill>
                    <a:schemeClr val="bg1"/>
                  </a:solidFill>
                  <a:latin typeface="Cambria" panose="02040503050406030204" pitchFamily="18" charset="0"/>
                  <a:cs typeface="+mn-cs"/>
                </a:rPr>
              </a:br>
              <a:r>
                <a:rPr lang="en-US" sz="1600" b="1" dirty="0" smtClean="0">
                  <a:solidFill>
                    <a:schemeClr val="bg1"/>
                  </a:solidFill>
                  <a:latin typeface="Cambria" panose="02040503050406030204" pitchFamily="18" charset="0"/>
                  <a:cs typeface="+mn-cs"/>
                </a:rPr>
                <a:t>		AND BEST PRACTICE GUIDES</a:t>
              </a:r>
              <a:endParaRPr lang="en-US" sz="1400" b="1" dirty="0" smtClean="0">
                <a:solidFill>
                  <a:schemeClr val="bg1"/>
                </a:solidFill>
                <a:latin typeface="Cambria" panose="02040503050406030204" pitchFamily="18" charset="0"/>
                <a:cs typeface="+mn-cs"/>
              </a:endParaRPr>
            </a:p>
            <a:p>
              <a:pPr marL="0" indent="0" eaLnBrk="1" hangingPunct="1">
                <a:buClr>
                  <a:schemeClr val="tx2"/>
                </a:buClr>
                <a:buNone/>
                <a:defRPr/>
              </a:pPr>
              <a:r>
                <a:rPr lang="en-US" sz="1400" dirty="0" smtClean="0">
                  <a:solidFill>
                    <a:schemeClr val="bg1"/>
                  </a:solidFill>
                  <a:latin typeface="Cambria" panose="02040503050406030204" pitchFamily="18" charset="0"/>
                  <a:cs typeface="+mn-cs"/>
                </a:rPr>
                <a:t/>
              </a:r>
              <a:br>
                <a:rPr lang="en-US" sz="1400" dirty="0" smtClean="0">
                  <a:solidFill>
                    <a:schemeClr val="bg1"/>
                  </a:solidFill>
                  <a:latin typeface="Cambria" panose="02040503050406030204" pitchFamily="18" charset="0"/>
                  <a:cs typeface="+mn-cs"/>
                </a:rPr>
              </a:br>
              <a:r>
                <a:rPr lang="en-US" sz="1400" dirty="0" smtClean="0">
                  <a:solidFill>
                    <a:schemeClr val="bg1"/>
                  </a:solidFill>
                  <a:latin typeface="Cambria" panose="02040503050406030204" pitchFamily="18" charset="0"/>
                  <a:cs typeface="+mn-cs"/>
                </a:rPr>
                <a:t>We offer detailed and comprehensive legal research on an international scale</a:t>
              </a:r>
              <a:endParaRPr lang="en-US" sz="300" dirty="0">
                <a:solidFill>
                  <a:srgbClr val="FFFFFF"/>
                </a:solidFill>
                <a:latin typeface="Arial"/>
              </a:endParaRPr>
            </a:p>
          </p:txBody>
        </p:sp>
        <p:pic>
          <p:nvPicPr>
            <p:cNvPr id="32" name="Picture 31">
              <a:extLst>
                <a:ext uri="{FF2B5EF4-FFF2-40B4-BE49-F238E27FC236}">
                  <a16:creationId xmlns:a16="http://schemas.microsoft.com/office/drawing/2014/main" xmlns="" id="{9B74BD34-A527-7447-9DAD-4C9291D509D7}"/>
                </a:ext>
              </a:extLst>
            </p:cNvPr>
            <p:cNvPicPr>
              <a:picLocks noChangeAspect="1"/>
            </p:cNvPicPr>
            <p:nvPr/>
          </p:nvPicPr>
          <p:blipFill>
            <a:blip r:embed="rId2"/>
            <a:srcRect/>
            <a:stretch>
              <a:fillRect/>
            </a:stretch>
          </p:blipFill>
          <p:spPr>
            <a:xfrm>
              <a:off x="2215184" y="4367006"/>
              <a:ext cx="828000" cy="828000"/>
            </a:xfrm>
            <a:prstGeom prst="rect">
              <a:avLst/>
            </a:prstGeom>
            <a:grpFill/>
            <a:ln>
              <a:noFill/>
            </a:ln>
          </p:spPr>
        </p:pic>
      </p:grpSp>
      <p:grpSp>
        <p:nvGrpSpPr>
          <p:cNvPr id="57" name="Group 56"/>
          <p:cNvGrpSpPr/>
          <p:nvPr/>
        </p:nvGrpSpPr>
        <p:grpSpPr>
          <a:xfrm>
            <a:off x="6148202" y="1440906"/>
            <a:ext cx="4680000" cy="2211981"/>
            <a:chOff x="486803" y="4103534"/>
            <a:chExt cx="4680000" cy="2211981"/>
          </a:xfrm>
        </p:grpSpPr>
        <p:grpSp>
          <p:nvGrpSpPr>
            <p:cNvPr id="36" name="Group 35"/>
            <p:cNvGrpSpPr/>
            <p:nvPr/>
          </p:nvGrpSpPr>
          <p:grpSpPr>
            <a:xfrm>
              <a:off x="486803" y="4103534"/>
              <a:ext cx="4680000" cy="2211981"/>
              <a:chOff x="1867928" y="4328839"/>
              <a:chExt cx="4680000" cy="2211981"/>
            </a:xfrm>
            <a:solidFill>
              <a:srgbClr val="E62A4F"/>
            </a:solidFill>
          </p:grpSpPr>
          <p:sp>
            <p:nvSpPr>
              <p:cNvPr id="37" name="Rectangle 15">
                <a:extLst>
                  <a:ext uri="{FF2B5EF4-FFF2-40B4-BE49-F238E27FC236}">
                    <a16:creationId xmlns:a16="http://schemas.microsoft.com/office/drawing/2014/main" xmlns="" id="{7DF4CFE3-5D5C-7348-99A2-87B6D2709FC6}"/>
                  </a:ext>
                </a:extLst>
              </p:cNvPr>
              <p:cNvSpPr>
                <a:spLocks noChangeArrowheads="1"/>
              </p:cNvSpPr>
              <p:nvPr/>
            </p:nvSpPr>
            <p:spPr>
              <a:xfrm>
                <a:off x="1867928" y="4328839"/>
                <a:ext cx="4680000" cy="2211981"/>
              </a:xfrm>
              <a:prstGeom prst="rect">
                <a:avLst/>
              </a:prstGeom>
              <a:solidFill>
                <a:srgbClr val="D9DC37"/>
              </a:solidFill>
              <a:ln>
                <a:solidFill>
                  <a:schemeClr val="bg1"/>
                </a:solidFill>
              </a:ln>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a:solidFill>
                    <a:srgbClr val="0073CF"/>
                  </a:solidFill>
                  <a:latin typeface="Arial"/>
                </a:endParaRPr>
              </a:p>
            </p:txBody>
          </p:sp>
          <p:sp>
            <p:nvSpPr>
              <p:cNvPr id="38" name="Rectangle 3">
                <a:extLst>
                  <a:ext uri="{FF2B5EF4-FFF2-40B4-BE49-F238E27FC236}">
                    <a16:creationId xmlns:a16="http://schemas.microsoft.com/office/drawing/2014/main" xmlns="" id="{D004EDB3-7517-8549-8140-3EC9B14A5BDF}"/>
                  </a:ext>
                </a:extLst>
              </p:cNvPr>
              <p:cNvSpPr txBox="1">
                <a:spLocks noChangeArrowheads="1"/>
              </p:cNvSpPr>
              <p:nvPr/>
            </p:nvSpPr>
            <p:spPr>
              <a:xfrm>
                <a:off x="2170421" y="4712404"/>
                <a:ext cx="4210050" cy="1246188"/>
              </a:xfrm>
              <a:prstGeom prst="rect">
                <a:avLst/>
              </a:prstGeom>
              <a:solidFill>
                <a:srgbClr val="D9DC3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marL="230188" indent="-230188" algn="l" rtl="0" eaLnBrk="0" fontAlgn="base" hangingPunct="0">
                  <a:spcBef>
                    <a:spcPct val="20000"/>
                  </a:spcBef>
                  <a:spcAft>
                    <a:spcPct val="20000"/>
                  </a:spcAft>
                  <a:buClr>
                    <a:srgbClr val="777777"/>
                  </a:buClr>
                  <a:buFont typeface="Wingdings" charset="0"/>
                  <a:buChar char="§"/>
                  <a:defRPr sz="2200">
                    <a:solidFill>
                      <a:srgbClr val="454545"/>
                    </a:solidFill>
                    <a:latin typeface="+mn-lt"/>
                    <a:ea typeface="+mn-ea"/>
                    <a:cs typeface="ＭＳ Ｐゴシック" charset="0"/>
                  </a:defRPr>
                </a:lvl1pPr>
                <a:lvl2pPr marL="515938" indent="-171450" algn="l" rtl="0" eaLnBrk="0" fontAlgn="base" hangingPunct="0">
                  <a:spcBef>
                    <a:spcPct val="20000"/>
                  </a:spcBef>
                  <a:spcAft>
                    <a:spcPct val="20000"/>
                  </a:spcAft>
                  <a:buClr>
                    <a:srgbClr val="808080"/>
                  </a:buClr>
                  <a:buFont typeface="Wingdings" charset="0"/>
                  <a:buChar char="§"/>
                  <a:defRPr sz="2000">
                    <a:solidFill>
                      <a:srgbClr val="454545"/>
                    </a:solidFill>
                    <a:latin typeface="+mn-lt"/>
                    <a:ea typeface="+mn-ea"/>
                  </a:defRPr>
                </a:lvl2pPr>
                <a:lvl3pPr marL="801688" indent="-171450" algn="l" rtl="0" eaLnBrk="0" fontAlgn="base" hangingPunct="0">
                  <a:spcBef>
                    <a:spcPct val="10000"/>
                  </a:spcBef>
                  <a:spcAft>
                    <a:spcPct val="10000"/>
                  </a:spcAft>
                  <a:buClr>
                    <a:srgbClr val="969696"/>
                  </a:buClr>
                  <a:buFont typeface="Wingdings" charset="0"/>
                  <a:buChar char="§"/>
                  <a:defRPr>
                    <a:solidFill>
                      <a:srgbClr val="454545"/>
                    </a:solidFill>
                    <a:latin typeface="+mn-lt"/>
                    <a:ea typeface="+mn-ea"/>
                  </a:defRPr>
                </a:lvl3pPr>
                <a:lvl4pPr marL="1089025" indent="-173038" algn="l" rtl="0" eaLnBrk="0" fontAlgn="base" hangingPunct="0">
                  <a:spcBef>
                    <a:spcPct val="10000"/>
                  </a:spcBef>
                  <a:spcAft>
                    <a:spcPct val="10000"/>
                  </a:spcAft>
                  <a:buClr>
                    <a:srgbClr val="B2B2B2"/>
                  </a:buClr>
                  <a:buFont typeface="Wingdings" charset="0"/>
                  <a:buChar char="§"/>
                  <a:defRPr sz="1600">
                    <a:solidFill>
                      <a:srgbClr val="454545"/>
                    </a:solidFill>
                    <a:latin typeface="+mn-lt"/>
                    <a:ea typeface="+mn-ea"/>
                  </a:defRPr>
                </a:lvl4pPr>
                <a:lvl5pPr marL="1377950" indent="-174625" algn="l" rtl="0" eaLnBrk="0" fontAlgn="base" hangingPunct="0">
                  <a:spcBef>
                    <a:spcPct val="10000"/>
                  </a:spcBef>
                  <a:spcAft>
                    <a:spcPct val="10000"/>
                  </a:spcAft>
                  <a:buClr>
                    <a:srgbClr val="C0C0C0"/>
                  </a:buClr>
                  <a:buFont typeface="Wingdings" charset="0"/>
                  <a:buChar char="§"/>
                  <a:defRPr sz="1600">
                    <a:solidFill>
                      <a:srgbClr val="454545"/>
                    </a:solidFill>
                    <a:latin typeface="+mn-lt"/>
                    <a:ea typeface="+mn-ea"/>
                  </a:defRPr>
                </a:lvl5pPr>
                <a:lvl6pPr marL="1835150" indent="-174625" algn="l" rtl="0" fontAlgn="base">
                  <a:spcBef>
                    <a:spcPct val="10000"/>
                  </a:spcBef>
                  <a:spcAft>
                    <a:spcPct val="10000"/>
                  </a:spcAft>
                  <a:buClr>
                    <a:srgbClr val="C0C0C0"/>
                  </a:buClr>
                  <a:buFont typeface="Wingdings" charset="0"/>
                  <a:buChar char="§"/>
                  <a:defRPr sz="1600">
                    <a:solidFill>
                      <a:srgbClr val="454545"/>
                    </a:solidFill>
                    <a:latin typeface="+mn-lt"/>
                    <a:ea typeface="+mn-ea"/>
                  </a:defRPr>
                </a:lvl6pPr>
                <a:lvl7pPr marL="2292350" indent="-174625" algn="l" rtl="0" fontAlgn="base">
                  <a:spcBef>
                    <a:spcPct val="10000"/>
                  </a:spcBef>
                  <a:spcAft>
                    <a:spcPct val="10000"/>
                  </a:spcAft>
                  <a:buClr>
                    <a:srgbClr val="C0C0C0"/>
                  </a:buClr>
                  <a:buFont typeface="Wingdings" charset="0"/>
                  <a:buChar char="§"/>
                  <a:defRPr sz="1600">
                    <a:solidFill>
                      <a:srgbClr val="454545"/>
                    </a:solidFill>
                    <a:latin typeface="+mn-lt"/>
                    <a:ea typeface="+mn-ea"/>
                  </a:defRPr>
                </a:lvl7pPr>
                <a:lvl8pPr marL="2749550" indent="-174625" algn="l" rtl="0" fontAlgn="base">
                  <a:spcBef>
                    <a:spcPct val="10000"/>
                  </a:spcBef>
                  <a:spcAft>
                    <a:spcPct val="10000"/>
                  </a:spcAft>
                  <a:buClr>
                    <a:srgbClr val="C0C0C0"/>
                  </a:buClr>
                  <a:buFont typeface="Wingdings" charset="0"/>
                  <a:buChar char="§"/>
                  <a:defRPr sz="1600">
                    <a:solidFill>
                      <a:srgbClr val="454545"/>
                    </a:solidFill>
                    <a:latin typeface="+mn-lt"/>
                    <a:ea typeface="+mn-ea"/>
                  </a:defRPr>
                </a:lvl8pPr>
                <a:lvl9pPr marL="3206750" indent="-174625" algn="l" rtl="0" fontAlgn="base">
                  <a:spcBef>
                    <a:spcPct val="10000"/>
                  </a:spcBef>
                  <a:spcAft>
                    <a:spcPct val="10000"/>
                  </a:spcAft>
                  <a:buClr>
                    <a:srgbClr val="C0C0C0"/>
                  </a:buClr>
                  <a:buFont typeface="Wingdings" charset="0"/>
                  <a:buChar char="§"/>
                  <a:defRPr sz="1600">
                    <a:solidFill>
                      <a:srgbClr val="454545"/>
                    </a:solidFill>
                    <a:latin typeface="+mn-lt"/>
                    <a:ea typeface="+mn-ea"/>
                  </a:defRPr>
                </a:lvl9pPr>
              </a:lstStyle>
              <a:p>
                <a:pPr marL="0" indent="0" eaLnBrk="1" hangingPunct="1">
                  <a:buClr>
                    <a:schemeClr val="tx2"/>
                  </a:buClr>
                  <a:buNone/>
                  <a:defRPr/>
                </a:pPr>
                <a:r>
                  <a:rPr lang="en-US" sz="1400" dirty="0">
                    <a:solidFill>
                      <a:schemeClr val="bg1"/>
                    </a:solidFill>
                    <a:latin typeface="Cambria" panose="02040503050406030204" pitchFamily="18" charset="0"/>
                    <a:cs typeface="+mn-cs"/>
                  </a:rPr>
                  <a:t> </a:t>
                </a:r>
                <a:r>
                  <a:rPr lang="en-US" sz="1400" dirty="0" smtClean="0">
                    <a:solidFill>
                      <a:schemeClr val="bg1"/>
                    </a:solidFill>
                    <a:latin typeface="Cambria" panose="02040503050406030204" pitchFamily="18" charset="0"/>
                    <a:cs typeface="+mn-cs"/>
                  </a:rPr>
                  <a:t>	</a:t>
                </a:r>
                <a:r>
                  <a:rPr lang="en-US" sz="1600" b="1" dirty="0">
                    <a:solidFill>
                      <a:schemeClr val="tx1"/>
                    </a:solidFill>
                    <a:latin typeface="Cambria" charset="0"/>
                    <a:ea typeface="Cambria" charset="0"/>
                    <a:cs typeface="Cambria" charset="0"/>
                  </a:rPr>
                  <a:t>LEGAL CLINICS TO HELP 	</a:t>
                </a:r>
                <a:r>
                  <a:rPr lang="en-US" sz="1600" b="1" dirty="0" smtClean="0">
                    <a:solidFill>
                      <a:schemeClr val="tx1"/>
                    </a:solidFill>
                    <a:latin typeface="Cambria" charset="0"/>
                    <a:ea typeface="Cambria" charset="0"/>
                    <a:cs typeface="Cambria" charset="0"/>
                  </a:rPr>
                  <a:t>INDIVIDUALS</a:t>
                </a:r>
              </a:p>
              <a:p>
                <a:pPr marL="0" indent="0" eaLnBrk="1" hangingPunct="1">
                  <a:buClr>
                    <a:schemeClr val="tx2"/>
                  </a:buClr>
                  <a:buNone/>
                  <a:defRPr/>
                </a:pPr>
                <a:endParaRPr lang="en-US" sz="1600" b="1" dirty="0">
                  <a:solidFill>
                    <a:schemeClr val="tx1"/>
                  </a:solidFill>
                  <a:latin typeface="Cambria" charset="0"/>
                  <a:ea typeface="Cambria" charset="0"/>
                  <a:cs typeface="Cambria" charset="0"/>
                </a:endParaRPr>
              </a:p>
              <a:p>
                <a:pPr marL="0" indent="0" eaLnBrk="1" hangingPunct="1">
                  <a:buClr>
                    <a:schemeClr val="tx2"/>
                  </a:buClr>
                  <a:buNone/>
                  <a:defRPr/>
                </a:pPr>
                <a:r>
                  <a:rPr lang="en-US" sz="1400" dirty="0">
                    <a:solidFill>
                      <a:schemeClr val="tx1"/>
                    </a:solidFill>
                    <a:latin typeface="Cambria" charset="0"/>
                    <a:ea typeface="Cambria" charset="0"/>
                    <a:cs typeface="Cambria" charset="0"/>
                  </a:rPr>
                  <a:t>We offer detailed and comprehensive legal research on an international scale</a:t>
                </a:r>
              </a:p>
            </p:txBody>
          </p:sp>
        </p:grpSp>
        <p:pic>
          <p:nvPicPr>
            <p:cNvPr id="26" name="Picture 25">
              <a:extLst>
                <a:ext uri="{FF2B5EF4-FFF2-40B4-BE49-F238E27FC236}">
                  <a16:creationId xmlns:a16="http://schemas.microsoft.com/office/drawing/2014/main" xmlns="" id="{7BC24789-1C2E-434A-904D-457A38AC0D88}"/>
                </a:ext>
              </a:extLst>
            </p:cNvPr>
            <p:cNvPicPr>
              <a:picLocks noChangeAspect="1"/>
            </p:cNvPicPr>
            <p:nvPr/>
          </p:nvPicPr>
          <p:blipFill>
            <a:blip r:embed="rId4"/>
            <a:srcRect/>
            <a:stretch>
              <a:fillRect/>
            </a:stretch>
          </p:blipFill>
          <p:spPr>
            <a:xfrm>
              <a:off x="796552" y="4405023"/>
              <a:ext cx="828000" cy="828000"/>
            </a:xfrm>
            <a:prstGeom prst="rect">
              <a:avLst/>
            </a:prstGeom>
            <a:noFill/>
          </p:spPr>
        </p:pic>
      </p:grpSp>
      <p:sp>
        <p:nvSpPr>
          <p:cNvPr id="40" name="Isosceles Triangle 39"/>
          <p:cNvSpPr/>
          <p:nvPr/>
        </p:nvSpPr>
        <p:spPr>
          <a:xfrm rot="5400000">
            <a:off x="397069" y="5182084"/>
            <a:ext cx="462868" cy="283481"/>
          </a:xfrm>
          <a:prstGeom prst="triangle">
            <a:avLst/>
          </a:prstGeom>
          <a:ln w="12700" cap="flat" algn="ctr">
            <a:noFill/>
            <a:prstDash val="soli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grpSp>
        <p:nvGrpSpPr>
          <p:cNvPr id="41" name="Group 40"/>
          <p:cNvGrpSpPr/>
          <p:nvPr/>
        </p:nvGrpSpPr>
        <p:grpSpPr>
          <a:xfrm>
            <a:off x="984117" y="3886766"/>
            <a:ext cx="4680000" cy="2211981"/>
            <a:chOff x="1867928" y="4113082"/>
            <a:chExt cx="4680000" cy="2211981"/>
          </a:xfrm>
          <a:solidFill>
            <a:srgbClr val="E62A4F"/>
          </a:solidFill>
        </p:grpSpPr>
        <p:sp>
          <p:nvSpPr>
            <p:cNvPr id="42" name="Rectangle 15">
              <a:extLst>
                <a:ext uri="{FF2B5EF4-FFF2-40B4-BE49-F238E27FC236}">
                  <a16:creationId xmlns:a16="http://schemas.microsoft.com/office/drawing/2014/main" xmlns="" id="{7DF4CFE3-5D5C-7348-99A2-87B6D2709FC6}"/>
                </a:ext>
              </a:extLst>
            </p:cNvPr>
            <p:cNvSpPr>
              <a:spLocks noChangeArrowheads="1"/>
            </p:cNvSpPr>
            <p:nvPr/>
          </p:nvSpPr>
          <p:spPr>
            <a:xfrm>
              <a:off x="1867928" y="4113082"/>
              <a:ext cx="4680000" cy="2211981"/>
            </a:xfrm>
            <a:prstGeom prst="rect">
              <a:avLst/>
            </a:prstGeom>
            <a:solidFill>
              <a:srgbClr val="FCBE04"/>
            </a:solidFill>
            <a:ln>
              <a:noFill/>
            </a:ln>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a:solidFill>
                  <a:srgbClr val="0073CF"/>
                </a:solidFill>
                <a:latin typeface="Arial"/>
              </a:endParaRPr>
            </a:p>
          </p:txBody>
        </p:sp>
        <p:sp>
          <p:nvSpPr>
            <p:cNvPr id="43" name="Rectangle 3">
              <a:extLst>
                <a:ext uri="{FF2B5EF4-FFF2-40B4-BE49-F238E27FC236}">
                  <a16:creationId xmlns:a16="http://schemas.microsoft.com/office/drawing/2014/main" xmlns="" id="{D004EDB3-7517-8549-8140-3EC9B14A5BDF}"/>
                </a:ext>
              </a:extLst>
            </p:cNvPr>
            <p:cNvSpPr txBox="1">
              <a:spLocks noChangeArrowheads="1"/>
            </p:cNvSpPr>
            <p:nvPr/>
          </p:nvSpPr>
          <p:spPr>
            <a:xfrm>
              <a:off x="2151371" y="4407831"/>
              <a:ext cx="4210050" cy="1246188"/>
            </a:xfrm>
            <a:prstGeom prst="rect">
              <a:avLst/>
            </a:prstGeom>
            <a:solidFill>
              <a:srgbClr val="FCBE04"/>
            </a:solidFill>
            <a:ln w="9525">
              <a:noFill/>
              <a:miter lim="800000"/>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marL="230188" indent="-230188" algn="l" rtl="0" eaLnBrk="0" fontAlgn="base" hangingPunct="0">
                <a:spcBef>
                  <a:spcPct val="20000"/>
                </a:spcBef>
                <a:spcAft>
                  <a:spcPct val="20000"/>
                </a:spcAft>
                <a:buClr>
                  <a:srgbClr val="777777"/>
                </a:buClr>
                <a:buFont typeface="Wingdings" charset="0"/>
                <a:buChar char="§"/>
                <a:defRPr sz="2200">
                  <a:solidFill>
                    <a:srgbClr val="454545"/>
                  </a:solidFill>
                  <a:latin typeface="+mn-lt"/>
                  <a:ea typeface="+mn-ea"/>
                  <a:cs typeface="ＭＳ Ｐゴシック" charset="0"/>
                </a:defRPr>
              </a:lvl1pPr>
              <a:lvl2pPr marL="515938" indent="-171450" algn="l" rtl="0" eaLnBrk="0" fontAlgn="base" hangingPunct="0">
                <a:spcBef>
                  <a:spcPct val="20000"/>
                </a:spcBef>
                <a:spcAft>
                  <a:spcPct val="20000"/>
                </a:spcAft>
                <a:buClr>
                  <a:srgbClr val="808080"/>
                </a:buClr>
                <a:buFont typeface="Wingdings" charset="0"/>
                <a:buChar char="§"/>
                <a:defRPr sz="2000">
                  <a:solidFill>
                    <a:srgbClr val="454545"/>
                  </a:solidFill>
                  <a:latin typeface="+mn-lt"/>
                  <a:ea typeface="+mn-ea"/>
                </a:defRPr>
              </a:lvl2pPr>
              <a:lvl3pPr marL="801688" indent="-171450" algn="l" rtl="0" eaLnBrk="0" fontAlgn="base" hangingPunct="0">
                <a:spcBef>
                  <a:spcPct val="10000"/>
                </a:spcBef>
                <a:spcAft>
                  <a:spcPct val="10000"/>
                </a:spcAft>
                <a:buClr>
                  <a:srgbClr val="969696"/>
                </a:buClr>
                <a:buFont typeface="Wingdings" charset="0"/>
                <a:buChar char="§"/>
                <a:defRPr>
                  <a:solidFill>
                    <a:srgbClr val="454545"/>
                  </a:solidFill>
                  <a:latin typeface="+mn-lt"/>
                  <a:ea typeface="+mn-ea"/>
                </a:defRPr>
              </a:lvl3pPr>
              <a:lvl4pPr marL="1089025" indent="-173038" algn="l" rtl="0" eaLnBrk="0" fontAlgn="base" hangingPunct="0">
                <a:spcBef>
                  <a:spcPct val="10000"/>
                </a:spcBef>
                <a:spcAft>
                  <a:spcPct val="10000"/>
                </a:spcAft>
                <a:buClr>
                  <a:srgbClr val="B2B2B2"/>
                </a:buClr>
                <a:buFont typeface="Wingdings" charset="0"/>
                <a:buChar char="§"/>
                <a:defRPr sz="1600">
                  <a:solidFill>
                    <a:srgbClr val="454545"/>
                  </a:solidFill>
                  <a:latin typeface="+mn-lt"/>
                  <a:ea typeface="+mn-ea"/>
                </a:defRPr>
              </a:lvl4pPr>
              <a:lvl5pPr marL="1377950" indent="-174625" algn="l" rtl="0" eaLnBrk="0" fontAlgn="base" hangingPunct="0">
                <a:spcBef>
                  <a:spcPct val="10000"/>
                </a:spcBef>
                <a:spcAft>
                  <a:spcPct val="10000"/>
                </a:spcAft>
                <a:buClr>
                  <a:srgbClr val="C0C0C0"/>
                </a:buClr>
                <a:buFont typeface="Wingdings" charset="0"/>
                <a:buChar char="§"/>
                <a:defRPr sz="1600">
                  <a:solidFill>
                    <a:srgbClr val="454545"/>
                  </a:solidFill>
                  <a:latin typeface="+mn-lt"/>
                  <a:ea typeface="+mn-ea"/>
                </a:defRPr>
              </a:lvl5pPr>
              <a:lvl6pPr marL="1835150" indent="-174625" algn="l" rtl="0" fontAlgn="base">
                <a:spcBef>
                  <a:spcPct val="10000"/>
                </a:spcBef>
                <a:spcAft>
                  <a:spcPct val="10000"/>
                </a:spcAft>
                <a:buClr>
                  <a:srgbClr val="C0C0C0"/>
                </a:buClr>
                <a:buFont typeface="Wingdings" charset="0"/>
                <a:buChar char="§"/>
                <a:defRPr sz="1600">
                  <a:solidFill>
                    <a:srgbClr val="454545"/>
                  </a:solidFill>
                  <a:latin typeface="+mn-lt"/>
                  <a:ea typeface="+mn-ea"/>
                </a:defRPr>
              </a:lvl6pPr>
              <a:lvl7pPr marL="2292350" indent="-174625" algn="l" rtl="0" fontAlgn="base">
                <a:spcBef>
                  <a:spcPct val="10000"/>
                </a:spcBef>
                <a:spcAft>
                  <a:spcPct val="10000"/>
                </a:spcAft>
                <a:buClr>
                  <a:srgbClr val="C0C0C0"/>
                </a:buClr>
                <a:buFont typeface="Wingdings" charset="0"/>
                <a:buChar char="§"/>
                <a:defRPr sz="1600">
                  <a:solidFill>
                    <a:srgbClr val="454545"/>
                  </a:solidFill>
                  <a:latin typeface="+mn-lt"/>
                  <a:ea typeface="+mn-ea"/>
                </a:defRPr>
              </a:lvl7pPr>
              <a:lvl8pPr marL="2749550" indent="-174625" algn="l" rtl="0" fontAlgn="base">
                <a:spcBef>
                  <a:spcPct val="10000"/>
                </a:spcBef>
                <a:spcAft>
                  <a:spcPct val="10000"/>
                </a:spcAft>
                <a:buClr>
                  <a:srgbClr val="C0C0C0"/>
                </a:buClr>
                <a:buFont typeface="Wingdings" charset="0"/>
                <a:buChar char="§"/>
                <a:defRPr sz="1600">
                  <a:solidFill>
                    <a:srgbClr val="454545"/>
                  </a:solidFill>
                  <a:latin typeface="+mn-lt"/>
                  <a:ea typeface="+mn-ea"/>
                </a:defRPr>
              </a:lvl8pPr>
              <a:lvl9pPr marL="3206750" indent="-174625" algn="l" rtl="0" fontAlgn="base">
                <a:spcBef>
                  <a:spcPct val="10000"/>
                </a:spcBef>
                <a:spcAft>
                  <a:spcPct val="10000"/>
                </a:spcAft>
                <a:buClr>
                  <a:srgbClr val="C0C0C0"/>
                </a:buClr>
                <a:buFont typeface="Wingdings" charset="0"/>
                <a:buChar char="§"/>
                <a:defRPr sz="1600">
                  <a:solidFill>
                    <a:srgbClr val="454545"/>
                  </a:solidFill>
                  <a:latin typeface="+mn-lt"/>
                  <a:ea typeface="+mn-ea"/>
                </a:defRPr>
              </a:lvl9pPr>
            </a:lstStyle>
            <a:p>
              <a:pPr marL="0" indent="0" eaLnBrk="1" hangingPunct="1">
                <a:buClr>
                  <a:schemeClr val="tx2"/>
                </a:buClr>
                <a:buNone/>
                <a:defRPr/>
              </a:pPr>
              <a:r>
                <a:rPr lang="en-US" sz="1400" dirty="0">
                  <a:solidFill>
                    <a:schemeClr val="bg1"/>
                  </a:solidFill>
                  <a:latin typeface="Cambria" panose="02040503050406030204" pitchFamily="18" charset="0"/>
                  <a:cs typeface="+mn-cs"/>
                </a:rPr>
                <a:t> </a:t>
              </a:r>
              <a:r>
                <a:rPr lang="en-US" sz="1400" dirty="0" smtClean="0">
                  <a:solidFill>
                    <a:schemeClr val="bg1"/>
                  </a:solidFill>
                  <a:latin typeface="Cambria" panose="02040503050406030204" pitchFamily="18" charset="0"/>
                  <a:cs typeface="+mn-cs"/>
                </a:rPr>
                <a:t>	</a:t>
              </a:r>
              <a:r>
                <a:rPr lang="en-US" sz="1600" b="1" dirty="0">
                  <a:solidFill>
                    <a:schemeClr val="tx1"/>
                  </a:solidFill>
                  <a:latin typeface="Cambria" charset="0"/>
                  <a:ea typeface="Cambria" charset="0"/>
                  <a:cs typeface="Cambria" charset="0"/>
                </a:rPr>
                <a:t>STRATEGIC LITIGATION AND 	ADVOCACY</a:t>
              </a:r>
            </a:p>
            <a:p>
              <a:pPr marL="0" indent="0" eaLnBrk="1" hangingPunct="1">
                <a:buClr>
                  <a:schemeClr val="tx2"/>
                </a:buClr>
                <a:buNone/>
                <a:defRPr/>
              </a:pPr>
              <a:r>
                <a:rPr lang="en-US" sz="1400" dirty="0">
                  <a:solidFill>
                    <a:schemeClr val="tx1"/>
                  </a:solidFill>
                  <a:latin typeface="Cambria" charset="0"/>
                  <a:ea typeface="Cambria" charset="0"/>
                  <a:cs typeface="Cambria" charset="0"/>
                </a:rPr>
                <a:t>We undertake strategic litigation to effect systematic change.  In certain circumstances, strategic litigation can be used to set a legal precedent or to draw attention to a case as a way of highlighting an area of injustice</a:t>
              </a:r>
            </a:p>
          </p:txBody>
        </p:sp>
      </p:grpSp>
      <p:sp>
        <p:nvSpPr>
          <p:cNvPr id="52" name="Isosceles Triangle 51"/>
          <p:cNvSpPr/>
          <p:nvPr/>
        </p:nvSpPr>
        <p:spPr>
          <a:xfrm rot="5400000">
            <a:off x="6048155" y="2454876"/>
            <a:ext cx="462868" cy="283481"/>
          </a:xfrm>
          <a:prstGeom prst="triangle">
            <a:avLst/>
          </a:prstGeom>
          <a:ln w="12700" cap="flat" algn="ctr">
            <a:noFill/>
            <a:prstDash val="soli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53" name="Isosceles Triangle 52"/>
          <p:cNvSpPr/>
          <p:nvPr/>
        </p:nvSpPr>
        <p:spPr>
          <a:xfrm rot="5400000">
            <a:off x="12023379" y="-531944"/>
            <a:ext cx="462868" cy="283481"/>
          </a:xfrm>
          <a:prstGeom prst="triangle">
            <a:avLst/>
          </a:prstGeom>
          <a:ln w="12700" cap="flat" algn="ctr">
            <a:noFill/>
            <a:prstDash val="soli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54" name="Isosceles Triangle 53"/>
          <p:cNvSpPr/>
          <p:nvPr/>
        </p:nvSpPr>
        <p:spPr>
          <a:xfrm rot="5400000">
            <a:off x="397070" y="2405157"/>
            <a:ext cx="462868" cy="283481"/>
          </a:xfrm>
          <a:prstGeom prst="triangle">
            <a:avLst/>
          </a:prstGeom>
          <a:ln w="12700" cap="flat" algn="ctr">
            <a:noFill/>
            <a:prstDash val="soli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55" name="Isosceles Triangle 54"/>
          <p:cNvSpPr/>
          <p:nvPr/>
        </p:nvSpPr>
        <p:spPr>
          <a:xfrm rot="5400000">
            <a:off x="6077520" y="5182083"/>
            <a:ext cx="462868" cy="283481"/>
          </a:xfrm>
          <a:prstGeom prst="triangle">
            <a:avLst/>
          </a:prstGeom>
          <a:ln w="12700" cap="flat" algn="ctr">
            <a:noFill/>
            <a:prstDash val="soli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xmlns="" id="{484F2B21-9557-BB48-86B5-7FFEC179B331}"/>
              </a:ext>
            </a:extLst>
          </p:cNvPr>
          <p:cNvPicPr>
            <a:picLocks noChangeAspect="1"/>
          </p:cNvPicPr>
          <p:nvPr/>
        </p:nvPicPr>
        <p:blipFill>
          <a:blip r:embed="rId5"/>
          <a:srcRect/>
          <a:stretch>
            <a:fillRect/>
          </a:stretch>
        </p:blipFill>
        <p:spPr>
          <a:xfrm>
            <a:off x="1349396" y="3976609"/>
            <a:ext cx="828000" cy="828000"/>
          </a:xfrm>
          <a:prstGeom prst="rect">
            <a:avLst/>
          </a:prstGeom>
        </p:spPr>
      </p:pic>
      <p:sp>
        <p:nvSpPr>
          <p:cNvPr id="58" name="Isosceles Triangle 57"/>
          <p:cNvSpPr/>
          <p:nvPr/>
        </p:nvSpPr>
        <p:spPr>
          <a:xfrm rot="5400000">
            <a:off x="389813" y="5182083"/>
            <a:ext cx="462868" cy="283481"/>
          </a:xfrm>
          <a:prstGeom prst="triangle">
            <a:avLst/>
          </a:prstGeom>
          <a:ln w="12700" cap="flat" algn="ctr">
            <a:noFill/>
            <a:prstDash val="soli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61" name="Footer Placeholder 60"/>
          <p:cNvSpPr>
            <a:spLocks noGrp="1"/>
          </p:cNvSpPr>
          <p:nvPr>
            <p:ph type="ftr" sz="quarter" idx="17"/>
          </p:nvPr>
        </p:nvSpPr>
        <p:spPr/>
        <p:txBody>
          <a:bodyPr/>
          <a:lstStyle/>
          <a:p>
            <a:r>
              <a:rPr lang="en-US" smtClean="0"/>
              <a:t>UKG/93149150</a:t>
            </a:r>
            <a:endParaRPr lang="en-US"/>
          </a:p>
        </p:txBody>
      </p:sp>
    </p:spTree>
    <p:extLst>
      <p:ext uri="{BB962C8B-B14F-4D97-AF65-F5344CB8AC3E}">
        <p14:creationId xmlns:p14="http://schemas.microsoft.com/office/powerpoint/2010/main" val="2048848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8A3C9903-EB46-9947-8A6D-1929C5C510E7}"/>
              </a:ext>
            </a:extLst>
          </p:cNvPr>
          <p:cNvSpPr>
            <a:spLocks noGrp="1"/>
          </p:cNvSpPr>
          <p:nvPr>
            <p:ph type="sldNum" sz="quarter" idx="12"/>
          </p:nvPr>
        </p:nvSpPr>
        <p:spPr/>
        <p:txBody>
          <a:bodyPr/>
          <a:lstStyle/>
          <a:p>
            <a:fld id="{F9591D4C-BB8F-AE46-BE73-C616F30BBC5B}" type="slidenum">
              <a:rPr lang="en-US" smtClean="0"/>
              <a:t>7</a:t>
            </a:fld>
            <a:endParaRPr lang="en-US"/>
          </a:p>
        </p:txBody>
      </p:sp>
      <p:sp>
        <p:nvSpPr>
          <p:cNvPr id="4" name="Title 3">
            <a:extLst>
              <a:ext uri="{FF2B5EF4-FFF2-40B4-BE49-F238E27FC236}">
                <a16:creationId xmlns:a16="http://schemas.microsoft.com/office/drawing/2014/main" xmlns="" id="{F9AE86D5-4269-8C46-B04D-06114770362F}"/>
              </a:ext>
            </a:extLst>
          </p:cNvPr>
          <p:cNvSpPr>
            <a:spLocks noGrp="1"/>
          </p:cNvSpPr>
          <p:nvPr>
            <p:ph type="title"/>
          </p:nvPr>
        </p:nvSpPr>
        <p:spPr/>
        <p:txBody>
          <a:bodyPr/>
          <a:lstStyle/>
          <a:p>
            <a:r>
              <a:rPr lang="en-US" b="1" dirty="0" smtClean="0">
                <a:solidFill>
                  <a:srgbClr val="002060"/>
                </a:solidFill>
              </a:rPr>
              <a:t>Pro bono support</a:t>
            </a:r>
            <a:endParaRPr lang="en-US" b="1" dirty="0">
              <a:solidFill>
                <a:srgbClr val="002060"/>
              </a:solidFill>
            </a:endParaRPr>
          </a:p>
        </p:txBody>
      </p:sp>
      <p:sp>
        <p:nvSpPr>
          <p:cNvPr id="15" name="Rectangle 3">
            <a:extLst>
              <a:ext uri="{FF2B5EF4-FFF2-40B4-BE49-F238E27FC236}">
                <a16:creationId xmlns:a16="http://schemas.microsoft.com/office/drawing/2014/main" xmlns="" id="{DE42CE5F-F739-E345-9CC5-C9BF132B86ED}"/>
              </a:ext>
            </a:extLst>
          </p:cNvPr>
          <p:cNvSpPr txBox="1">
            <a:spLocks noChangeArrowheads="1"/>
          </p:cNvSpPr>
          <p:nvPr/>
        </p:nvSpPr>
        <p:spPr>
          <a:xfrm>
            <a:off x="6342371" y="385116"/>
            <a:ext cx="2284452" cy="144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marL="230188" indent="-230188" algn="l" rtl="0" eaLnBrk="0" fontAlgn="base" hangingPunct="0">
              <a:spcBef>
                <a:spcPct val="20000"/>
              </a:spcBef>
              <a:spcAft>
                <a:spcPct val="20000"/>
              </a:spcAft>
              <a:buClr>
                <a:srgbClr val="777777"/>
              </a:buClr>
              <a:buFont typeface="Wingdings" charset="0"/>
              <a:buChar char="§"/>
              <a:defRPr sz="2200">
                <a:solidFill>
                  <a:srgbClr val="454545"/>
                </a:solidFill>
                <a:latin typeface="+mn-lt"/>
                <a:ea typeface="+mn-ea"/>
                <a:cs typeface="ＭＳ Ｐゴシック" charset="0"/>
              </a:defRPr>
            </a:lvl1pPr>
            <a:lvl2pPr marL="515938" indent="-171450" algn="l" rtl="0" eaLnBrk="0" fontAlgn="base" hangingPunct="0">
              <a:spcBef>
                <a:spcPct val="20000"/>
              </a:spcBef>
              <a:spcAft>
                <a:spcPct val="20000"/>
              </a:spcAft>
              <a:buClr>
                <a:srgbClr val="808080"/>
              </a:buClr>
              <a:buFont typeface="Wingdings" charset="0"/>
              <a:buChar char="§"/>
              <a:defRPr sz="2000">
                <a:solidFill>
                  <a:srgbClr val="454545"/>
                </a:solidFill>
                <a:latin typeface="+mn-lt"/>
                <a:ea typeface="+mn-ea"/>
              </a:defRPr>
            </a:lvl2pPr>
            <a:lvl3pPr marL="801688" indent="-171450" algn="l" rtl="0" eaLnBrk="0" fontAlgn="base" hangingPunct="0">
              <a:spcBef>
                <a:spcPct val="10000"/>
              </a:spcBef>
              <a:spcAft>
                <a:spcPct val="10000"/>
              </a:spcAft>
              <a:buClr>
                <a:srgbClr val="969696"/>
              </a:buClr>
              <a:buFont typeface="Wingdings" charset="0"/>
              <a:buChar char="§"/>
              <a:defRPr>
                <a:solidFill>
                  <a:srgbClr val="454545"/>
                </a:solidFill>
                <a:latin typeface="+mn-lt"/>
                <a:ea typeface="+mn-ea"/>
              </a:defRPr>
            </a:lvl3pPr>
            <a:lvl4pPr marL="1089025" indent="-173038" algn="l" rtl="0" eaLnBrk="0" fontAlgn="base" hangingPunct="0">
              <a:spcBef>
                <a:spcPct val="10000"/>
              </a:spcBef>
              <a:spcAft>
                <a:spcPct val="10000"/>
              </a:spcAft>
              <a:buClr>
                <a:srgbClr val="B2B2B2"/>
              </a:buClr>
              <a:buFont typeface="Wingdings" charset="0"/>
              <a:buChar char="§"/>
              <a:defRPr sz="1600">
                <a:solidFill>
                  <a:srgbClr val="454545"/>
                </a:solidFill>
                <a:latin typeface="+mn-lt"/>
                <a:ea typeface="+mn-ea"/>
              </a:defRPr>
            </a:lvl4pPr>
            <a:lvl5pPr marL="1377950" indent="-174625" algn="l" rtl="0" eaLnBrk="0" fontAlgn="base" hangingPunct="0">
              <a:spcBef>
                <a:spcPct val="10000"/>
              </a:spcBef>
              <a:spcAft>
                <a:spcPct val="10000"/>
              </a:spcAft>
              <a:buClr>
                <a:srgbClr val="C0C0C0"/>
              </a:buClr>
              <a:buFont typeface="Wingdings" charset="0"/>
              <a:buChar char="§"/>
              <a:defRPr sz="1600">
                <a:solidFill>
                  <a:srgbClr val="454545"/>
                </a:solidFill>
                <a:latin typeface="+mn-lt"/>
                <a:ea typeface="+mn-ea"/>
              </a:defRPr>
            </a:lvl5pPr>
            <a:lvl6pPr marL="1835150" indent="-174625" algn="l" rtl="0" fontAlgn="base">
              <a:spcBef>
                <a:spcPct val="10000"/>
              </a:spcBef>
              <a:spcAft>
                <a:spcPct val="10000"/>
              </a:spcAft>
              <a:buClr>
                <a:srgbClr val="C0C0C0"/>
              </a:buClr>
              <a:buFont typeface="Wingdings" charset="0"/>
              <a:buChar char="§"/>
              <a:defRPr sz="1600">
                <a:solidFill>
                  <a:srgbClr val="454545"/>
                </a:solidFill>
                <a:latin typeface="+mn-lt"/>
                <a:ea typeface="+mn-ea"/>
              </a:defRPr>
            </a:lvl6pPr>
            <a:lvl7pPr marL="2292350" indent="-174625" algn="l" rtl="0" fontAlgn="base">
              <a:spcBef>
                <a:spcPct val="10000"/>
              </a:spcBef>
              <a:spcAft>
                <a:spcPct val="10000"/>
              </a:spcAft>
              <a:buClr>
                <a:srgbClr val="C0C0C0"/>
              </a:buClr>
              <a:buFont typeface="Wingdings" charset="0"/>
              <a:buChar char="§"/>
              <a:defRPr sz="1600">
                <a:solidFill>
                  <a:srgbClr val="454545"/>
                </a:solidFill>
                <a:latin typeface="+mn-lt"/>
                <a:ea typeface="+mn-ea"/>
              </a:defRPr>
            </a:lvl7pPr>
            <a:lvl8pPr marL="2749550" indent="-174625" algn="l" rtl="0" fontAlgn="base">
              <a:spcBef>
                <a:spcPct val="10000"/>
              </a:spcBef>
              <a:spcAft>
                <a:spcPct val="10000"/>
              </a:spcAft>
              <a:buClr>
                <a:srgbClr val="C0C0C0"/>
              </a:buClr>
              <a:buFont typeface="Wingdings" charset="0"/>
              <a:buChar char="§"/>
              <a:defRPr sz="1600">
                <a:solidFill>
                  <a:srgbClr val="454545"/>
                </a:solidFill>
                <a:latin typeface="+mn-lt"/>
                <a:ea typeface="+mn-ea"/>
              </a:defRPr>
            </a:lvl8pPr>
            <a:lvl9pPr marL="3206750" indent="-174625" algn="l" rtl="0" fontAlgn="base">
              <a:spcBef>
                <a:spcPct val="10000"/>
              </a:spcBef>
              <a:spcAft>
                <a:spcPct val="10000"/>
              </a:spcAft>
              <a:buClr>
                <a:srgbClr val="C0C0C0"/>
              </a:buClr>
              <a:buFont typeface="Wingdings" charset="0"/>
              <a:buChar char="§"/>
              <a:defRPr sz="1600">
                <a:solidFill>
                  <a:srgbClr val="454545"/>
                </a:solidFill>
                <a:latin typeface="+mn-lt"/>
                <a:ea typeface="+mn-ea"/>
              </a:defRPr>
            </a:lvl9pPr>
          </a:lstStyle>
          <a:p>
            <a:pPr marL="0" indent="0" algn="ctr" eaLnBrk="1" hangingPunct="1">
              <a:buClr>
                <a:schemeClr val="tx2"/>
              </a:buClr>
              <a:buNone/>
              <a:defRPr/>
            </a:pPr>
            <a:r>
              <a:rPr lang="en-US" sz="5400">
                <a:solidFill>
                  <a:schemeClr val="bg1"/>
                </a:solidFill>
                <a:latin typeface="Cambria" panose="02040503050406030204" pitchFamily="18" charset="0"/>
                <a:cs typeface="+mn-cs"/>
              </a:rPr>
              <a:t>8</a:t>
            </a:r>
          </a:p>
          <a:p>
            <a:pPr marL="0" indent="0" algn="ctr" eaLnBrk="1" hangingPunct="1">
              <a:spcBef>
                <a:spcPct val="0"/>
              </a:spcBef>
              <a:spcAft>
                <a:spcPct val="0"/>
              </a:spcAft>
              <a:buClr>
                <a:schemeClr val="tx2"/>
              </a:buClr>
              <a:buNone/>
              <a:defRPr/>
            </a:pPr>
            <a:r>
              <a:rPr lang="en-US" sz="1200">
                <a:solidFill>
                  <a:srgbClr val="FFFFFF"/>
                </a:solidFill>
                <a:latin typeface="Arial"/>
              </a:rPr>
              <a:t>GLOBAL </a:t>
            </a:r>
            <a:br>
              <a:rPr lang="en-US" sz="1200">
                <a:solidFill>
                  <a:srgbClr val="FFFFFF"/>
                </a:solidFill>
                <a:latin typeface="Arial"/>
              </a:rPr>
            </a:br>
            <a:r>
              <a:rPr lang="en-US" sz="1200">
                <a:solidFill>
                  <a:srgbClr val="FFFFFF"/>
                </a:solidFill>
                <a:latin typeface="Arial"/>
              </a:rPr>
              <a:t>PRACTICE AREAS</a:t>
            </a:r>
          </a:p>
        </p:txBody>
      </p:sp>
      <p:sp>
        <p:nvSpPr>
          <p:cNvPr id="20" name="Isosceles Triangle 19"/>
          <p:cNvSpPr/>
          <p:nvPr/>
        </p:nvSpPr>
        <p:spPr>
          <a:xfrm rot="5400000">
            <a:off x="405606" y="3068749"/>
            <a:ext cx="462868" cy="283481"/>
          </a:xfrm>
          <a:prstGeom prst="triangle">
            <a:avLst/>
          </a:prstGeom>
          <a:ln w="12700" cap="flat" algn="ctr">
            <a:noFill/>
            <a:prstDash val="soli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pic>
        <p:nvPicPr>
          <p:cNvPr id="24" name="Picture 23">
            <a:extLst>
              <a:ext uri="{FF2B5EF4-FFF2-40B4-BE49-F238E27FC236}">
                <a16:creationId xmlns:a16="http://schemas.microsoft.com/office/drawing/2014/main" xmlns="" id="{9B74BD34-A527-7447-9DAD-4C9291D509D7}"/>
              </a:ext>
            </a:extLst>
          </p:cNvPr>
          <p:cNvPicPr>
            <a:picLocks noChangeAspect="1"/>
          </p:cNvPicPr>
          <p:nvPr/>
        </p:nvPicPr>
        <p:blipFill>
          <a:blip r:embed="rId2"/>
          <a:srcRect/>
          <a:stretch>
            <a:fillRect/>
          </a:stretch>
        </p:blipFill>
        <p:spPr>
          <a:xfrm>
            <a:off x="8508063" y="2419853"/>
            <a:ext cx="828000" cy="828000"/>
          </a:xfrm>
          <a:prstGeom prst="rect">
            <a:avLst/>
          </a:prstGeom>
        </p:spPr>
      </p:pic>
      <p:sp>
        <p:nvSpPr>
          <p:cNvPr id="10" name="Rectangle 15">
            <a:extLst>
              <a:ext uri="{FF2B5EF4-FFF2-40B4-BE49-F238E27FC236}">
                <a16:creationId xmlns:a16="http://schemas.microsoft.com/office/drawing/2014/main" xmlns="" id="{7DF4CFE3-5D5C-7348-99A2-87B6D2709FC6}"/>
              </a:ext>
            </a:extLst>
          </p:cNvPr>
          <p:cNvSpPr>
            <a:spLocks noChangeArrowheads="1"/>
          </p:cNvSpPr>
          <p:nvPr/>
        </p:nvSpPr>
        <p:spPr>
          <a:xfrm>
            <a:off x="1190491" y="1160225"/>
            <a:ext cx="9659020" cy="2211981"/>
          </a:xfrm>
          <a:prstGeom prst="rect">
            <a:avLst/>
          </a:prstGeom>
          <a:solidFill>
            <a:schemeClr val="accent6"/>
          </a:solidFill>
          <a:ln>
            <a:solidFill>
              <a:schemeClr val="bg1"/>
            </a:solidFill>
          </a:ln>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a:solidFill>
                <a:srgbClr val="0073CF"/>
              </a:solidFill>
              <a:latin typeface="Arial"/>
            </a:endParaRPr>
          </a:p>
        </p:txBody>
      </p:sp>
      <p:sp>
        <p:nvSpPr>
          <p:cNvPr id="13" name="Rectangle 3">
            <a:extLst>
              <a:ext uri="{FF2B5EF4-FFF2-40B4-BE49-F238E27FC236}">
                <a16:creationId xmlns:a16="http://schemas.microsoft.com/office/drawing/2014/main" xmlns="" id="{D004EDB3-7517-8549-8140-3EC9B14A5BDF}"/>
              </a:ext>
            </a:extLst>
          </p:cNvPr>
          <p:cNvSpPr txBox="1">
            <a:spLocks noChangeArrowheads="1"/>
          </p:cNvSpPr>
          <p:nvPr/>
        </p:nvSpPr>
        <p:spPr>
          <a:xfrm>
            <a:off x="1662370" y="1732867"/>
            <a:ext cx="8858041" cy="1246188"/>
          </a:xfrm>
          <a:prstGeom prst="rect">
            <a:avLst/>
          </a:prstGeom>
          <a:noFill/>
          <a:ln w="12700" cap="flat" algn="ctr">
            <a:prstDash val="solid"/>
          </a:ln>
        </p:spPr>
        <p:style>
          <a:lnRef idx="2">
            <a:schemeClr val="accent6"/>
          </a:lnRef>
          <a:fillRef idx="1">
            <a:schemeClr val="lt1"/>
          </a:fillRef>
          <a:effectRef idx="0">
            <a:schemeClr val="accent6"/>
          </a:effectRef>
          <a:fontRef idx="minor">
            <a:schemeClr val="dk1"/>
          </a:fontRef>
        </p:style>
        <p:txBody>
          <a:bodyPr/>
          <a:lstStyle>
            <a:lvl1pPr marL="230188" indent="-230188" algn="l" rtl="0" eaLnBrk="0" fontAlgn="base" hangingPunct="0">
              <a:spcBef>
                <a:spcPct val="20000"/>
              </a:spcBef>
              <a:spcAft>
                <a:spcPct val="20000"/>
              </a:spcAft>
              <a:buClr>
                <a:srgbClr val="777777"/>
              </a:buClr>
              <a:buFont typeface="Wingdings" charset="0"/>
              <a:buChar char="§"/>
              <a:defRPr sz="2200">
                <a:solidFill>
                  <a:srgbClr val="454545"/>
                </a:solidFill>
                <a:latin typeface="+mn-lt"/>
                <a:ea typeface="+mn-ea"/>
                <a:cs typeface="ＭＳ Ｐゴシック" charset="0"/>
              </a:defRPr>
            </a:lvl1pPr>
            <a:lvl2pPr marL="515938" indent="-171450" algn="l" rtl="0" eaLnBrk="0" fontAlgn="base" hangingPunct="0">
              <a:spcBef>
                <a:spcPct val="20000"/>
              </a:spcBef>
              <a:spcAft>
                <a:spcPct val="20000"/>
              </a:spcAft>
              <a:buClr>
                <a:srgbClr val="808080"/>
              </a:buClr>
              <a:buFont typeface="Wingdings" charset="0"/>
              <a:buChar char="§"/>
              <a:defRPr sz="2000">
                <a:solidFill>
                  <a:srgbClr val="454545"/>
                </a:solidFill>
                <a:latin typeface="+mn-lt"/>
                <a:ea typeface="+mn-ea"/>
              </a:defRPr>
            </a:lvl2pPr>
            <a:lvl3pPr marL="801688" indent="-171450" algn="l" rtl="0" eaLnBrk="0" fontAlgn="base" hangingPunct="0">
              <a:spcBef>
                <a:spcPct val="10000"/>
              </a:spcBef>
              <a:spcAft>
                <a:spcPct val="10000"/>
              </a:spcAft>
              <a:buClr>
                <a:srgbClr val="969696"/>
              </a:buClr>
              <a:buFont typeface="Wingdings" charset="0"/>
              <a:buChar char="§"/>
              <a:defRPr>
                <a:solidFill>
                  <a:srgbClr val="454545"/>
                </a:solidFill>
                <a:latin typeface="+mn-lt"/>
                <a:ea typeface="+mn-ea"/>
              </a:defRPr>
            </a:lvl3pPr>
            <a:lvl4pPr marL="1089025" indent="-173038" algn="l" rtl="0" eaLnBrk="0" fontAlgn="base" hangingPunct="0">
              <a:spcBef>
                <a:spcPct val="10000"/>
              </a:spcBef>
              <a:spcAft>
                <a:spcPct val="10000"/>
              </a:spcAft>
              <a:buClr>
                <a:srgbClr val="B2B2B2"/>
              </a:buClr>
              <a:buFont typeface="Wingdings" charset="0"/>
              <a:buChar char="§"/>
              <a:defRPr sz="1600">
                <a:solidFill>
                  <a:srgbClr val="454545"/>
                </a:solidFill>
                <a:latin typeface="+mn-lt"/>
                <a:ea typeface="+mn-ea"/>
              </a:defRPr>
            </a:lvl4pPr>
            <a:lvl5pPr marL="1377950" indent="-174625" algn="l" rtl="0" eaLnBrk="0" fontAlgn="base" hangingPunct="0">
              <a:spcBef>
                <a:spcPct val="10000"/>
              </a:spcBef>
              <a:spcAft>
                <a:spcPct val="10000"/>
              </a:spcAft>
              <a:buClr>
                <a:srgbClr val="C0C0C0"/>
              </a:buClr>
              <a:buFont typeface="Wingdings" charset="0"/>
              <a:buChar char="§"/>
              <a:defRPr sz="1600">
                <a:solidFill>
                  <a:srgbClr val="454545"/>
                </a:solidFill>
                <a:latin typeface="+mn-lt"/>
                <a:ea typeface="+mn-ea"/>
              </a:defRPr>
            </a:lvl5pPr>
            <a:lvl6pPr marL="1835150" indent="-174625" algn="l" rtl="0" fontAlgn="base">
              <a:spcBef>
                <a:spcPct val="10000"/>
              </a:spcBef>
              <a:spcAft>
                <a:spcPct val="10000"/>
              </a:spcAft>
              <a:buClr>
                <a:srgbClr val="C0C0C0"/>
              </a:buClr>
              <a:buFont typeface="Wingdings" charset="0"/>
              <a:buChar char="§"/>
              <a:defRPr sz="1600">
                <a:solidFill>
                  <a:srgbClr val="454545"/>
                </a:solidFill>
                <a:latin typeface="+mn-lt"/>
                <a:ea typeface="+mn-ea"/>
              </a:defRPr>
            </a:lvl6pPr>
            <a:lvl7pPr marL="2292350" indent="-174625" algn="l" rtl="0" fontAlgn="base">
              <a:spcBef>
                <a:spcPct val="10000"/>
              </a:spcBef>
              <a:spcAft>
                <a:spcPct val="10000"/>
              </a:spcAft>
              <a:buClr>
                <a:srgbClr val="C0C0C0"/>
              </a:buClr>
              <a:buFont typeface="Wingdings" charset="0"/>
              <a:buChar char="§"/>
              <a:defRPr sz="1600">
                <a:solidFill>
                  <a:srgbClr val="454545"/>
                </a:solidFill>
                <a:latin typeface="+mn-lt"/>
                <a:ea typeface="+mn-ea"/>
              </a:defRPr>
            </a:lvl7pPr>
            <a:lvl8pPr marL="2749550" indent="-174625" algn="l" rtl="0" fontAlgn="base">
              <a:spcBef>
                <a:spcPct val="10000"/>
              </a:spcBef>
              <a:spcAft>
                <a:spcPct val="10000"/>
              </a:spcAft>
              <a:buClr>
                <a:srgbClr val="C0C0C0"/>
              </a:buClr>
              <a:buFont typeface="Wingdings" charset="0"/>
              <a:buChar char="§"/>
              <a:defRPr sz="1600">
                <a:solidFill>
                  <a:srgbClr val="454545"/>
                </a:solidFill>
                <a:latin typeface="+mn-lt"/>
                <a:ea typeface="+mn-ea"/>
              </a:defRPr>
            </a:lvl8pPr>
            <a:lvl9pPr marL="3206750" indent="-174625" algn="l" rtl="0" fontAlgn="base">
              <a:spcBef>
                <a:spcPct val="10000"/>
              </a:spcBef>
              <a:spcAft>
                <a:spcPct val="10000"/>
              </a:spcAft>
              <a:buClr>
                <a:srgbClr val="C0C0C0"/>
              </a:buClr>
              <a:buFont typeface="Wingdings" charset="0"/>
              <a:buChar char="§"/>
              <a:defRPr sz="1600">
                <a:solidFill>
                  <a:srgbClr val="454545"/>
                </a:solidFill>
                <a:latin typeface="+mn-lt"/>
                <a:ea typeface="+mn-ea"/>
              </a:defRPr>
            </a:lvl9pPr>
          </a:lstStyle>
          <a:p>
            <a:pPr marL="0" indent="0" algn="just" eaLnBrk="1" hangingPunct="1">
              <a:buClr>
                <a:schemeClr val="tx2"/>
              </a:buClr>
              <a:buNone/>
              <a:tabLst>
                <a:tab pos="714375" algn="l"/>
              </a:tabLst>
              <a:defRPr/>
            </a:pPr>
            <a:r>
              <a:rPr lang="en-US" sz="1600" b="1" dirty="0" smtClean="0">
                <a:solidFill>
                  <a:schemeClr val="bg1"/>
                </a:solidFill>
                <a:latin typeface="Cambria" panose="02040503050406030204" pitchFamily="18" charset="0"/>
                <a:cs typeface="+mn-cs"/>
              </a:rPr>
              <a:t>	</a:t>
            </a:r>
            <a:r>
              <a:rPr lang="en-US" sz="1600" b="1" dirty="0" err="1" smtClean="0">
                <a:solidFill>
                  <a:schemeClr val="bg1"/>
                </a:solidFill>
                <a:latin typeface="Cambria" panose="02040503050406030204" pitchFamily="18" charset="0"/>
                <a:cs typeface="+mn-cs"/>
              </a:rPr>
              <a:t>SECONDMENTS</a:t>
            </a:r>
            <a:endParaRPr lang="en-US" sz="1400" b="1" dirty="0" smtClean="0">
              <a:solidFill>
                <a:schemeClr val="bg1"/>
              </a:solidFill>
              <a:latin typeface="Cambria" panose="02040503050406030204" pitchFamily="18" charset="0"/>
              <a:cs typeface="+mn-cs"/>
            </a:endParaRPr>
          </a:p>
          <a:p>
            <a:pPr marL="0" indent="0" eaLnBrk="1" hangingPunct="1">
              <a:buClr>
                <a:schemeClr val="tx2"/>
              </a:buClr>
              <a:buNone/>
              <a:defRPr/>
            </a:pPr>
            <a:r>
              <a:rPr lang="en-US" sz="1400" dirty="0" smtClean="0">
                <a:solidFill>
                  <a:schemeClr val="bg1"/>
                </a:solidFill>
                <a:latin typeface="Cambria" panose="02040503050406030204" pitchFamily="18" charset="0"/>
                <a:cs typeface="+mn-cs"/>
              </a:rPr>
              <a:t/>
            </a:r>
            <a:br>
              <a:rPr lang="en-US" sz="1400" dirty="0" smtClean="0">
                <a:solidFill>
                  <a:schemeClr val="bg1"/>
                </a:solidFill>
                <a:latin typeface="Cambria" panose="02040503050406030204" pitchFamily="18" charset="0"/>
                <a:cs typeface="+mn-cs"/>
              </a:rPr>
            </a:br>
            <a:r>
              <a:rPr lang="en-US" sz="1400" dirty="0" smtClean="0">
                <a:solidFill>
                  <a:schemeClr val="bg1"/>
                </a:solidFill>
                <a:latin typeface="Cambria" panose="02040503050406030204" pitchFamily="18" charset="0"/>
                <a:cs typeface="+mn-cs"/>
              </a:rPr>
              <a:t>As a part of our commitment to developing strong and lasting relationships with our key pro bono clients, we provide pro bono </a:t>
            </a:r>
            <a:r>
              <a:rPr lang="en-US" sz="1400" dirty="0" err="1" smtClean="0">
                <a:solidFill>
                  <a:schemeClr val="bg1"/>
                </a:solidFill>
                <a:latin typeface="Cambria" panose="02040503050406030204" pitchFamily="18" charset="0"/>
                <a:cs typeface="+mn-cs"/>
              </a:rPr>
              <a:t>secondments</a:t>
            </a:r>
            <a:r>
              <a:rPr lang="en-US" sz="1400" dirty="0" smtClean="0">
                <a:solidFill>
                  <a:schemeClr val="bg1"/>
                </a:solidFill>
                <a:latin typeface="Cambria" panose="02040503050406030204" pitchFamily="18" charset="0"/>
                <a:cs typeface="+mn-cs"/>
              </a:rPr>
              <a:t> to support their legal needs, enabling them to save valuable funds and focus their efforts on their key objectives</a:t>
            </a:r>
            <a:endParaRPr lang="en-US" sz="300" dirty="0">
              <a:solidFill>
                <a:srgbClr val="FFFFFF"/>
              </a:solidFill>
              <a:latin typeface="Arial"/>
            </a:endParaRPr>
          </a:p>
        </p:txBody>
      </p:sp>
      <p:sp>
        <p:nvSpPr>
          <p:cNvPr id="40" name="Isosceles Triangle 39"/>
          <p:cNvSpPr/>
          <p:nvPr/>
        </p:nvSpPr>
        <p:spPr>
          <a:xfrm rot="5400000">
            <a:off x="397069" y="5182084"/>
            <a:ext cx="462868" cy="283481"/>
          </a:xfrm>
          <a:prstGeom prst="triangle">
            <a:avLst/>
          </a:prstGeom>
          <a:ln w="12700" cap="flat" algn="ctr">
            <a:noFill/>
            <a:prstDash val="soli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2" name="Rectangle 15">
            <a:extLst>
              <a:ext uri="{FF2B5EF4-FFF2-40B4-BE49-F238E27FC236}">
                <a16:creationId xmlns:a16="http://schemas.microsoft.com/office/drawing/2014/main" xmlns="" id="{7DF4CFE3-5D5C-7348-99A2-87B6D2709FC6}"/>
              </a:ext>
            </a:extLst>
          </p:cNvPr>
          <p:cNvSpPr>
            <a:spLocks noChangeArrowheads="1"/>
          </p:cNvSpPr>
          <p:nvPr/>
        </p:nvSpPr>
        <p:spPr>
          <a:xfrm>
            <a:off x="1190491" y="3573690"/>
            <a:ext cx="9659020" cy="2268223"/>
          </a:xfrm>
          <a:prstGeom prst="rect">
            <a:avLst/>
          </a:prstGeom>
          <a:solidFill>
            <a:srgbClr val="FFC000"/>
          </a:solidFill>
          <a:ln>
            <a:noFill/>
          </a:ln>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a:solidFill>
                <a:srgbClr val="0073CF"/>
              </a:solidFill>
              <a:latin typeface="Arial"/>
            </a:endParaRPr>
          </a:p>
        </p:txBody>
      </p:sp>
      <p:sp>
        <p:nvSpPr>
          <p:cNvPr id="43" name="Rectangle 3">
            <a:extLst>
              <a:ext uri="{FF2B5EF4-FFF2-40B4-BE49-F238E27FC236}">
                <a16:creationId xmlns:a16="http://schemas.microsoft.com/office/drawing/2014/main" xmlns="" id="{D004EDB3-7517-8549-8140-3EC9B14A5BDF}"/>
              </a:ext>
            </a:extLst>
          </p:cNvPr>
          <p:cNvSpPr txBox="1">
            <a:spLocks noChangeArrowheads="1"/>
          </p:cNvSpPr>
          <p:nvPr/>
        </p:nvSpPr>
        <p:spPr>
          <a:xfrm>
            <a:off x="1662371" y="4225340"/>
            <a:ext cx="4680000" cy="1434915"/>
          </a:xfrm>
          <a:prstGeom prst="rect">
            <a:avLst/>
          </a:prstGeom>
          <a:solidFill>
            <a:srgbClr val="FFC000"/>
          </a:solidFill>
          <a:ln w="9525">
            <a:noFill/>
            <a:miter lim="800000"/>
          </a:ln>
          <a:effectLst/>
        </p:spPr>
        <p:txBody>
          <a:bodyPr/>
          <a:lstStyle>
            <a:lvl1pPr marL="230188" indent="-230188" algn="l" rtl="0" eaLnBrk="0" fontAlgn="base" hangingPunct="0">
              <a:spcBef>
                <a:spcPct val="20000"/>
              </a:spcBef>
              <a:spcAft>
                <a:spcPct val="20000"/>
              </a:spcAft>
              <a:buClr>
                <a:srgbClr val="777777"/>
              </a:buClr>
              <a:buFont typeface="Wingdings" charset="0"/>
              <a:buChar char="§"/>
              <a:defRPr sz="2200">
                <a:solidFill>
                  <a:srgbClr val="454545"/>
                </a:solidFill>
                <a:latin typeface="+mn-lt"/>
                <a:ea typeface="+mn-ea"/>
                <a:cs typeface="ＭＳ Ｐゴシック" charset="0"/>
              </a:defRPr>
            </a:lvl1pPr>
            <a:lvl2pPr marL="515938" indent="-171450" algn="l" rtl="0" eaLnBrk="0" fontAlgn="base" hangingPunct="0">
              <a:spcBef>
                <a:spcPct val="20000"/>
              </a:spcBef>
              <a:spcAft>
                <a:spcPct val="20000"/>
              </a:spcAft>
              <a:buClr>
                <a:srgbClr val="808080"/>
              </a:buClr>
              <a:buFont typeface="Wingdings" charset="0"/>
              <a:buChar char="§"/>
              <a:defRPr sz="2000">
                <a:solidFill>
                  <a:srgbClr val="454545"/>
                </a:solidFill>
                <a:latin typeface="+mn-lt"/>
                <a:ea typeface="+mn-ea"/>
              </a:defRPr>
            </a:lvl2pPr>
            <a:lvl3pPr marL="801688" indent="-171450" algn="l" rtl="0" eaLnBrk="0" fontAlgn="base" hangingPunct="0">
              <a:spcBef>
                <a:spcPct val="10000"/>
              </a:spcBef>
              <a:spcAft>
                <a:spcPct val="10000"/>
              </a:spcAft>
              <a:buClr>
                <a:srgbClr val="969696"/>
              </a:buClr>
              <a:buFont typeface="Wingdings" charset="0"/>
              <a:buChar char="§"/>
              <a:defRPr>
                <a:solidFill>
                  <a:srgbClr val="454545"/>
                </a:solidFill>
                <a:latin typeface="+mn-lt"/>
                <a:ea typeface="+mn-ea"/>
              </a:defRPr>
            </a:lvl3pPr>
            <a:lvl4pPr marL="1089025" indent="-173038" algn="l" rtl="0" eaLnBrk="0" fontAlgn="base" hangingPunct="0">
              <a:spcBef>
                <a:spcPct val="10000"/>
              </a:spcBef>
              <a:spcAft>
                <a:spcPct val="10000"/>
              </a:spcAft>
              <a:buClr>
                <a:srgbClr val="B2B2B2"/>
              </a:buClr>
              <a:buFont typeface="Wingdings" charset="0"/>
              <a:buChar char="§"/>
              <a:defRPr sz="1600">
                <a:solidFill>
                  <a:srgbClr val="454545"/>
                </a:solidFill>
                <a:latin typeface="+mn-lt"/>
                <a:ea typeface="+mn-ea"/>
              </a:defRPr>
            </a:lvl4pPr>
            <a:lvl5pPr marL="1377950" indent="-174625" algn="l" rtl="0" eaLnBrk="0" fontAlgn="base" hangingPunct="0">
              <a:spcBef>
                <a:spcPct val="10000"/>
              </a:spcBef>
              <a:spcAft>
                <a:spcPct val="10000"/>
              </a:spcAft>
              <a:buClr>
                <a:srgbClr val="C0C0C0"/>
              </a:buClr>
              <a:buFont typeface="Wingdings" charset="0"/>
              <a:buChar char="§"/>
              <a:defRPr sz="1600">
                <a:solidFill>
                  <a:srgbClr val="454545"/>
                </a:solidFill>
                <a:latin typeface="+mn-lt"/>
                <a:ea typeface="+mn-ea"/>
              </a:defRPr>
            </a:lvl5pPr>
            <a:lvl6pPr marL="1835150" indent="-174625" algn="l" rtl="0" fontAlgn="base">
              <a:spcBef>
                <a:spcPct val="10000"/>
              </a:spcBef>
              <a:spcAft>
                <a:spcPct val="10000"/>
              </a:spcAft>
              <a:buClr>
                <a:srgbClr val="C0C0C0"/>
              </a:buClr>
              <a:buFont typeface="Wingdings" charset="0"/>
              <a:buChar char="§"/>
              <a:defRPr sz="1600">
                <a:solidFill>
                  <a:srgbClr val="454545"/>
                </a:solidFill>
                <a:latin typeface="+mn-lt"/>
                <a:ea typeface="+mn-ea"/>
              </a:defRPr>
            </a:lvl6pPr>
            <a:lvl7pPr marL="2292350" indent="-174625" algn="l" rtl="0" fontAlgn="base">
              <a:spcBef>
                <a:spcPct val="10000"/>
              </a:spcBef>
              <a:spcAft>
                <a:spcPct val="10000"/>
              </a:spcAft>
              <a:buClr>
                <a:srgbClr val="C0C0C0"/>
              </a:buClr>
              <a:buFont typeface="Wingdings" charset="0"/>
              <a:buChar char="§"/>
              <a:defRPr sz="1600">
                <a:solidFill>
                  <a:srgbClr val="454545"/>
                </a:solidFill>
                <a:latin typeface="+mn-lt"/>
                <a:ea typeface="+mn-ea"/>
              </a:defRPr>
            </a:lvl7pPr>
            <a:lvl8pPr marL="2749550" indent="-174625" algn="l" rtl="0" fontAlgn="base">
              <a:spcBef>
                <a:spcPct val="10000"/>
              </a:spcBef>
              <a:spcAft>
                <a:spcPct val="10000"/>
              </a:spcAft>
              <a:buClr>
                <a:srgbClr val="C0C0C0"/>
              </a:buClr>
              <a:buFont typeface="Wingdings" charset="0"/>
              <a:buChar char="§"/>
              <a:defRPr sz="1600">
                <a:solidFill>
                  <a:srgbClr val="454545"/>
                </a:solidFill>
                <a:latin typeface="+mn-lt"/>
                <a:ea typeface="+mn-ea"/>
              </a:defRPr>
            </a:lvl8pPr>
            <a:lvl9pPr marL="3206750" indent="-174625" algn="l" rtl="0" fontAlgn="base">
              <a:spcBef>
                <a:spcPct val="10000"/>
              </a:spcBef>
              <a:spcAft>
                <a:spcPct val="10000"/>
              </a:spcAft>
              <a:buClr>
                <a:srgbClr val="C0C0C0"/>
              </a:buClr>
              <a:buFont typeface="Wingdings" charset="0"/>
              <a:buChar char="§"/>
              <a:defRPr sz="1600">
                <a:solidFill>
                  <a:srgbClr val="454545"/>
                </a:solidFill>
                <a:latin typeface="+mn-lt"/>
                <a:ea typeface="+mn-ea"/>
              </a:defRPr>
            </a:lvl9pPr>
          </a:lstStyle>
          <a:p>
            <a:pPr marL="0" indent="0" eaLnBrk="1" hangingPunct="1">
              <a:buClr>
                <a:schemeClr val="tx2"/>
              </a:buClr>
              <a:buNone/>
              <a:defRPr/>
            </a:pPr>
            <a:endParaRPr lang="en-US" sz="1400" b="1" dirty="0" smtClean="0">
              <a:solidFill>
                <a:schemeClr val="bg1"/>
              </a:solidFill>
              <a:latin typeface="Cambria" panose="02040503050406030204" pitchFamily="18" charset="0"/>
              <a:cs typeface="+mn-cs"/>
            </a:endParaRPr>
          </a:p>
          <a:p>
            <a:pPr eaLnBrk="1" hangingPunct="1">
              <a:buClr>
                <a:schemeClr val="bg1"/>
              </a:buClr>
              <a:buFont typeface="Arial" panose="020B0604020202020204" pitchFamily="34" charset="0"/>
              <a:buChar char="•"/>
              <a:defRPr/>
            </a:pPr>
            <a:r>
              <a:rPr lang="en-US" sz="1400" dirty="0">
                <a:solidFill>
                  <a:schemeClr val="tx1"/>
                </a:solidFill>
                <a:latin typeface="Cambria" panose="02040503050406030204" pitchFamily="18" charset="0"/>
                <a:cs typeface="+mn-cs"/>
              </a:rPr>
              <a:t>Drafting and revising commercial contract</a:t>
            </a:r>
          </a:p>
          <a:p>
            <a:pPr eaLnBrk="1" hangingPunct="1">
              <a:buClr>
                <a:schemeClr val="bg1"/>
              </a:buClr>
              <a:buFont typeface="Arial" panose="020B0604020202020204" pitchFamily="34" charset="0"/>
              <a:buChar char="•"/>
              <a:defRPr/>
            </a:pPr>
            <a:r>
              <a:rPr lang="en-US" sz="1400" dirty="0">
                <a:solidFill>
                  <a:schemeClr val="tx1"/>
                </a:solidFill>
                <a:latin typeface="Cambria" panose="02040503050406030204" pitchFamily="18" charset="0"/>
                <a:cs typeface="+mn-cs"/>
              </a:rPr>
              <a:t>Employment Law</a:t>
            </a:r>
          </a:p>
          <a:p>
            <a:pPr eaLnBrk="1" hangingPunct="1">
              <a:buClr>
                <a:schemeClr val="bg1"/>
              </a:buClr>
              <a:buFont typeface="Arial" panose="020B0604020202020204" pitchFamily="34" charset="0"/>
              <a:buChar char="•"/>
              <a:defRPr/>
            </a:pPr>
            <a:r>
              <a:rPr lang="en-US" sz="1400" dirty="0">
                <a:solidFill>
                  <a:schemeClr val="tx1"/>
                </a:solidFill>
                <a:latin typeface="Cambria" panose="02040503050406030204" pitchFamily="18" charset="0"/>
                <a:cs typeface="+mn-cs"/>
              </a:rPr>
              <a:t>Copyright, trademarks and intellectual property issues</a:t>
            </a:r>
          </a:p>
          <a:p>
            <a:pPr eaLnBrk="1" hangingPunct="1">
              <a:buClr>
                <a:schemeClr val="bg1"/>
              </a:buClr>
              <a:buFont typeface="Arial" panose="020B0604020202020204" pitchFamily="34" charset="0"/>
              <a:buChar char="•"/>
              <a:defRPr/>
            </a:pPr>
            <a:r>
              <a:rPr lang="en-US" sz="1400" dirty="0">
                <a:solidFill>
                  <a:schemeClr val="tx1"/>
                </a:solidFill>
                <a:latin typeface="Cambria" panose="02040503050406030204" pitchFamily="18" charset="0"/>
                <a:cs typeface="+mn-cs"/>
              </a:rPr>
              <a:t>Website terms &amp; Conditions, privacy and technology law</a:t>
            </a:r>
          </a:p>
        </p:txBody>
      </p:sp>
      <p:sp>
        <p:nvSpPr>
          <p:cNvPr id="53" name="Isosceles Triangle 52"/>
          <p:cNvSpPr/>
          <p:nvPr/>
        </p:nvSpPr>
        <p:spPr>
          <a:xfrm rot="5400000">
            <a:off x="12023379" y="-531944"/>
            <a:ext cx="462868" cy="283481"/>
          </a:xfrm>
          <a:prstGeom prst="triangle">
            <a:avLst/>
          </a:prstGeom>
          <a:ln w="12700" cap="flat" algn="ctr">
            <a:noFill/>
            <a:prstDash val="soli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54" name="Isosceles Triangle 53"/>
          <p:cNvSpPr/>
          <p:nvPr/>
        </p:nvSpPr>
        <p:spPr>
          <a:xfrm rot="5400000">
            <a:off x="397070" y="2405157"/>
            <a:ext cx="462868" cy="283481"/>
          </a:xfrm>
          <a:prstGeom prst="triangle">
            <a:avLst/>
          </a:prstGeom>
          <a:ln w="12700" cap="flat" algn="ctr">
            <a:noFill/>
            <a:prstDash val="soli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pic>
        <p:nvPicPr>
          <p:cNvPr id="34" name="Picture 33">
            <a:extLst>
              <a:ext uri="{FF2B5EF4-FFF2-40B4-BE49-F238E27FC236}">
                <a16:creationId xmlns:a16="http://schemas.microsoft.com/office/drawing/2014/main" xmlns="" id="{6E0CEDA5-5D31-E84E-BEA8-CE08EE21C2F2}"/>
              </a:ext>
            </a:extLst>
          </p:cNvPr>
          <p:cNvPicPr>
            <a:picLocks noChangeAspect="1"/>
          </p:cNvPicPr>
          <p:nvPr/>
        </p:nvPicPr>
        <p:blipFill>
          <a:blip r:embed="rId3"/>
          <a:srcRect/>
          <a:stretch>
            <a:fillRect/>
          </a:stretch>
        </p:blipFill>
        <p:spPr>
          <a:xfrm>
            <a:off x="1559600" y="1438215"/>
            <a:ext cx="828000" cy="828000"/>
          </a:xfrm>
          <a:prstGeom prst="rect">
            <a:avLst/>
          </a:prstGeom>
          <a:noFill/>
        </p:spPr>
      </p:pic>
      <p:sp>
        <p:nvSpPr>
          <p:cNvPr id="58" name="Isosceles Triangle 57"/>
          <p:cNvSpPr/>
          <p:nvPr/>
        </p:nvSpPr>
        <p:spPr>
          <a:xfrm rot="5400000">
            <a:off x="389813" y="5182083"/>
            <a:ext cx="462868" cy="283481"/>
          </a:xfrm>
          <a:prstGeom prst="triangle">
            <a:avLst/>
          </a:prstGeom>
          <a:ln w="12700" cap="flat" algn="ctr">
            <a:noFill/>
            <a:prstDash val="soli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pic>
        <p:nvPicPr>
          <p:cNvPr id="35" name="Picture 34">
            <a:extLst>
              <a:ext uri="{FF2B5EF4-FFF2-40B4-BE49-F238E27FC236}">
                <a16:creationId xmlns:a16="http://schemas.microsoft.com/office/drawing/2014/main" xmlns="" id="{23B6F8FB-DF12-2D47-A3F9-26557F8D040A}"/>
              </a:ext>
            </a:extLst>
          </p:cNvPr>
          <p:cNvPicPr>
            <a:picLocks noChangeAspect="1"/>
          </p:cNvPicPr>
          <p:nvPr/>
        </p:nvPicPr>
        <p:blipFill>
          <a:blip r:embed="rId4"/>
          <a:srcRect/>
          <a:stretch>
            <a:fillRect/>
          </a:stretch>
        </p:blipFill>
        <p:spPr>
          <a:xfrm>
            <a:off x="1460665" y="3651063"/>
            <a:ext cx="828000" cy="828000"/>
          </a:xfrm>
          <a:prstGeom prst="rect">
            <a:avLst/>
          </a:prstGeom>
        </p:spPr>
      </p:pic>
      <p:sp>
        <p:nvSpPr>
          <p:cNvPr id="39" name="Rectangle 3">
            <a:extLst>
              <a:ext uri="{FF2B5EF4-FFF2-40B4-BE49-F238E27FC236}">
                <a16:creationId xmlns:a16="http://schemas.microsoft.com/office/drawing/2014/main" xmlns="" id="{D004EDB3-7517-8549-8140-3EC9B14A5BDF}"/>
              </a:ext>
            </a:extLst>
          </p:cNvPr>
          <p:cNvSpPr txBox="1">
            <a:spLocks noChangeArrowheads="1"/>
          </p:cNvSpPr>
          <p:nvPr/>
        </p:nvSpPr>
        <p:spPr>
          <a:xfrm>
            <a:off x="6342371" y="4326777"/>
            <a:ext cx="4178041" cy="1232039"/>
          </a:xfrm>
          <a:prstGeom prst="rect">
            <a:avLst/>
          </a:prstGeom>
          <a:solidFill>
            <a:srgbClr val="FFC000"/>
          </a:solidFill>
          <a:ln w="9525">
            <a:noFill/>
            <a:miter lim="800000"/>
          </a:ln>
          <a:effectLst/>
        </p:spPr>
        <p:txBody>
          <a:bodyPr/>
          <a:lstStyle>
            <a:lvl1pPr marL="230188" indent="-230188" algn="l" rtl="0" eaLnBrk="0" fontAlgn="base" hangingPunct="0">
              <a:spcBef>
                <a:spcPct val="20000"/>
              </a:spcBef>
              <a:spcAft>
                <a:spcPct val="20000"/>
              </a:spcAft>
              <a:buClr>
                <a:srgbClr val="777777"/>
              </a:buClr>
              <a:buFont typeface="Wingdings" charset="0"/>
              <a:buChar char="§"/>
              <a:defRPr sz="2200">
                <a:solidFill>
                  <a:srgbClr val="454545"/>
                </a:solidFill>
                <a:latin typeface="+mn-lt"/>
                <a:ea typeface="+mn-ea"/>
                <a:cs typeface="ＭＳ Ｐゴシック" charset="0"/>
              </a:defRPr>
            </a:lvl1pPr>
            <a:lvl2pPr marL="515938" indent="-171450" algn="l" rtl="0" eaLnBrk="0" fontAlgn="base" hangingPunct="0">
              <a:spcBef>
                <a:spcPct val="20000"/>
              </a:spcBef>
              <a:spcAft>
                <a:spcPct val="20000"/>
              </a:spcAft>
              <a:buClr>
                <a:srgbClr val="808080"/>
              </a:buClr>
              <a:buFont typeface="Wingdings" charset="0"/>
              <a:buChar char="§"/>
              <a:defRPr sz="2000">
                <a:solidFill>
                  <a:srgbClr val="454545"/>
                </a:solidFill>
                <a:latin typeface="+mn-lt"/>
                <a:ea typeface="+mn-ea"/>
              </a:defRPr>
            </a:lvl2pPr>
            <a:lvl3pPr marL="801688" indent="-171450" algn="l" rtl="0" eaLnBrk="0" fontAlgn="base" hangingPunct="0">
              <a:spcBef>
                <a:spcPct val="10000"/>
              </a:spcBef>
              <a:spcAft>
                <a:spcPct val="10000"/>
              </a:spcAft>
              <a:buClr>
                <a:srgbClr val="969696"/>
              </a:buClr>
              <a:buFont typeface="Wingdings" charset="0"/>
              <a:buChar char="§"/>
              <a:defRPr>
                <a:solidFill>
                  <a:srgbClr val="454545"/>
                </a:solidFill>
                <a:latin typeface="+mn-lt"/>
                <a:ea typeface="+mn-ea"/>
              </a:defRPr>
            </a:lvl3pPr>
            <a:lvl4pPr marL="1089025" indent="-173038" algn="l" rtl="0" eaLnBrk="0" fontAlgn="base" hangingPunct="0">
              <a:spcBef>
                <a:spcPct val="10000"/>
              </a:spcBef>
              <a:spcAft>
                <a:spcPct val="10000"/>
              </a:spcAft>
              <a:buClr>
                <a:srgbClr val="B2B2B2"/>
              </a:buClr>
              <a:buFont typeface="Wingdings" charset="0"/>
              <a:buChar char="§"/>
              <a:defRPr sz="1600">
                <a:solidFill>
                  <a:srgbClr val="454545"/>
                </a:solidFill>
                <a:latin typeface="+mn-lt"/>
                <a:ea typeface="+mn-ea"/>
              </a:defRPr>
            </a:lvl4pPr>
            <a:lvl5pPr marL="1377950" indent="-174625" algn="l" rtl="0" eaLnBrk="0" fontAlgn="base" hangingPunct="0">
              <a:spcBef>
                <a:spcPct val="10000"/>
              </a:spcBef>
              <a:spcAft>
                <a:spcPct val="10000"/>
              </a:spcAft>
              <a:buClr>
                <a:srgbClr val="C0C0C0"/>
              </a:buClr>
              <a:buFont typeface="Wingdings" charset="0"/>
              <a:buChar char="§"/>
              <a:defRPr sz="1600">
                <a:solidFill>
                  <a:srgbClr val="454545"/>
                </a:solidFill>
                <a:latin typeface="+mn-lt"/>
                <a:ea typeface="+mn-ea"/>
              </a:defRPr>
            </a:lvl5pPr>
            <a:lvl6pPr marL="1835150" indent="-174625" algn="l" rtl="0" fontAlgn="base">
              <a:spcBef>
                <a:spcPct val="10000"/>
              </a:spcBef>
              <a:spcAft>
                <a:spcPct val="10000"/>
              </a:spcAft>
              <a:buClr>
                <a:srgbClr val="C0C0C0"/>
              </a:buClr>
              <a:buFont typeface="Wingdings" charset="0"/>
              <a:buChar char="§"/>
              <a:defRPr sz="1600">
                <a:solidFill>
                  <a:srgbClr val="454545"/>
                </a:solidFill>
                <a:latin typeface="+mn-lt"/>
                <a:ea typeface="+mn-ea"/>
              </a:defRPr>
            </a:lvl6pPr>
            <a:lvl7pPr marL="2292350" indent="-174625" algn="l" rtl="0" fontAlgn="base">
              <a:spcBef>
                <a:spcPct val="10000"/>
              </a:spcBef>
              <a:spcAft>
                <a:spcPct val="10000"/>
              </a:spcAft>
              <a:buClr>
                <a:srgbClr val="C0C0C0"/>
              </a:buClr>
              <a:buFont typeface="Wingdings" charset="0"/>
              <a:buChar char="§"/>
              <a:defRPr sz="1600">
                <a:solidFill>
                  <a:srgbClr val="454545"/>
                </a:solidFill>
                <a:latin typeface="+mn-lt"/>
                <a:ea typeface="+mn-ea"/>
              </a:defRPr>
            </a:lvl7pPr>
            <a:lvl8pPr marL="2749550" indent="-174625" algn="l" rtl="0" fontAlgn="base">
              <a:spcBef>
                <a:spcPct val="10000"/>
              </a:spcBef>
              <a:spcAft>
                <a:spcPct val="10000"/>
              </a:spcAft>
              <a:buClr>
                <a:srgbClr val="C0C0C0"/>
              </a:buClr>
              <a:buFont typeface="Wingdings" charset="0"/>
              <a:buChar char="§"/>
              <a:defRPr sz="1600">
                <a:solidFill>
                  <a:srgbClr val="454545"/>
                </a:solidFill>
                <a:latin typeface="+mn-lt"/>
                <a:ea typeface="+mn-ea"/>
              </a:defRPr>
            </a:lvl8pPr>
            <a:lvl9pPr marL="3206750" indent="-174625" algn="l" rtl="0" fontAlgn="base">
              <a:spcBef>
                <a:spcPct val="10000"/>
              </a:spcBef>
              <a:spcAft>
                <a:spcPct val="10000"/>
              </a:spcAft>
              <a:buClr>
                <a:srgbClr val="C0C0C0"/>
              </a:buClr>
              <a:buFont typeface="Wingdings" charset="0"/>
              <a:buChar char="§"/>
              <a:defRPr sz="1600">
                <a:solidFill>
                  <a:srgbClr val="454545"/>
                </a:solidFill>
                <a:latin typeface="+mn-lt"/>
                <a:ea typeface="+mn-ea"/>
              </a:defRPr>
            </a:lvl9pPr>
          </a:lstStyle>
          <a:p>
            <a:pPr marL="0" indent="0" eaLnBrk="1" hangingPunct="1">
              <a:buClr>
                <a:schemeClr val="tx2"/>
              </a:buClr>
              <a:buNone/>
              <a:defRPr/>
            </a:pPr>
            <a:r>
              <a:rPr lang="en-US" sz="1400" dirty="0">
                <a:solidFill>
                  <a:schemeClr val="bg1"/>
                </a:solidFill>
                <a:latin typeface="Cambria" panose="02040503050406030204" pitchFamily="18" charset="0"/>
                <a:cs typeface="+mn-cs"/>
              </a:rPr>
              <a:t> </a:t>
            </a:r>
            <a:endParaRPr lang="en-US" sz="1400" dirty="0">
              <a:solidFill>
                <a:schemeClr val="tx1"/>
              </a:solidFill>
              <a:latin typeface="Cambria" panose="02040503050406030204" pitchFamily="18" charset="0"/>
              <a:cs typeface="+mn-cs"/>
            </a:endParaRPr>
          </a:p>
          <a:p>
            <a:pPr eaLnBrk="1" hangingPunct="1">
              <a:buClr>
                <a:schemeClr val="bg1"/>
              </a:buClr>
              <a:buFont typeface="Arial" panose="020B0604020202020204" pitchFamily="34" charset="0"/>
              <a:buChar char="•"/>
              <a:defRPr/>
            </a:pPr>
            <a:r>
              <a:rPr lang="en-US" sz="1400" dirty="0">
                <a:solidFill>
                  <a:schemeClr val="tx1"/>
                </a:solidFill>
                <a:latin typeface="Cambria" panose="02040503050406030204" pitchFamily="18" charset="0"/>
                <a:cs typeface="+mn-cs"/>
              </a:rPr>
              <a:t>Legal entity structuring and incorporation</a:t>
            </a:r>
            <a:endParaRPr lang="en-US" sz="1400" dirty="0" smtClean="0">
              <a:solidFill>
                <a:schemeClr val="tx1"/>
              </a:solidFill>
              <a:latin typeface="Cambria" panose="02040503050406030204" pitchFamily="18" charset="0"/>
              <a:cs typeface="+mn-cs"/>
            </a:endParaRPr>
          </a:p>
          <a:p>
            <a:pPr eaLnBrk="1" hangingPunct="1">
              <a:buClr>
                <a:schemeClr val="bg1"/>
              </a:buClr>
              <a:buFont typeface="Arial" panose="020B0604020202020204" pitchFamily="34" charset="0"/>
              <a:buChar char="•"/>
              <a:defRPr/>
            </a:pPr>
            <a:r>
              <a:rPr lang="en-US" sz="1400" dirty="0" smtClean="0">
                <a:solidFill>
                  <a:schemeClr val="tx1"/>
                </a:solidFill>
                <a:latin typeface="Cambria" panose="02040503050406030204" pitchFamily="18" charset="0"/>
                <a:cs typeface="+mn-cs"/>
              </a:rPr>
              <a:t>Tax advice</a:t>
            </a:r>
          </a:p>
          <a:p>
            <a:pPr eaLnBrk="1" hangingPunct="1">
              <a:buClr>
                <a:schemeClr val="bg1"/>
              </a:buClr>
              <a:buFont typeface="Arial" panose="020B0604020202020204" pitchFamily="34" charset="0"/>
              <a:buChar char="•"/>
              <a:defRPr/>
            </a:pPr>
            <a:r>
              <a:rPr lang="en-US" sz="1400" dirty="0">
                <a:solidFill>
                  <a:schemeClr val="tx1"/>
                </a:solidFill>
                <a:latin typeface="Cambria" panose="02040503050406030204" pitchFamily="18" charset="0"/>
                <a:cs typeface="+mn-cs"/>
              </a:rPr>
              <a:t>Leases and tenancy issues</a:t>
            </a:r>
          </a:p>
        </p:txBody>
      </p:sp>
      <p:sp>
        <p:nvSpPr>
          <p:cNvPr id="46" name="Rectangle 3">
            <a:extLst>
              <a:ext uri="{FF2B5EF4-FFF2-40B4-BE49-F238E27FC236}">
                <a16:creationId xmlns:a16="http://schemas.microsoft.com/office/drawing/2014/main" xmlns="" id="{D004EDB3-7517-8549-8140-3EC9B14A5BDF}"/>
              </a:ext>
            </a:extLst>
          </p:cNvPr>
          <p:cNvSpPr txBox="1">
            <a:spLocks noChangeArrowheads="1"/>
          </p:cNvSpPr>
          <p:nvPr/>
        </p:nvSpPr>
        <p:spPr>
          <a:xfrm>
            <a:off x="2387600" y="3847591"/>
            <a:ext cx="8287249" cy="623094"/>
          </a:xfrm>
          <a:prstGeom prst="rect">
            <a:avLst/>
          </a:prstGeom>
          <a:solidFill>
            <a:srgbClr val="FFC000"/>
          </a:solidFill>
          <a:ln w="12700" cap="flat" algn="ctr">
            <a:noFill/>
            <a:prstDash val="solid"/>
          </a:ln>
        </p:spPr>
        <p:style>
          <a:lnRef idx="2">
            <a:schemeClr val="accent6"/>
          </a:lnRef>
          <a:fillRef idx="1">
            <a:schemeClr val="lt1"/>
          </a:fillRef>
          <a:effectRef idx="0">
            <a:schemeClr val="accent6"/>
          </a:effectRef>
          <a:fontRef idx="minor">
            <a:schemeClr val="dk1"/>
          </a:fontRef>
        </p:style>
        <p:txBody>
          <a:bodyPr/>
          <a:lstStyle>
            <a:lvl1pPr marL="230188" indent="-230188" algn="l" rtl="0" eaLnBrk="0" fontAlgn="base" hangingPunct="0">
              <a:spcBef>
                <a:spcPct val="20000"/>
              </a:spcBef>
              <a:spcAft>
                <a:spcPct val="20000"/>
              </a:spcAft>
              <a:buClr>
                <a:srgbClr val="777777"/>
              </a:buClr>
              <a:buFont typeface="Wingdings" charset="0"/>
              <a:buChar char="§"/>
              <a:defRPr sz="2200">
                <a:solidFill>
                  <a:srgbClr val="454545"/>
                </a:solidFill>
                <a:latin typeface="+mn-lt"/>
                <a:ea typeface="+mn-ea"/>
                <a:cs typeface="ＭＳ Ｐゴシック" charset="0"/>
              </a:defRPr>
            </a:lvl1pPr>
            <a:lvl2pPr marL="515938" indent="-171450" algn="l" rtl="0" eaLnBrk="0" fontAlgn="base" hangingPunct="0">
              <a:spcBef>
                <a:spcPct val="20000"/>
              </a:spcBef>
              <a:spcAft>
                <a:spcPct val="20000"/>
              </a:spcAft>
              <a:buClr>
                <a:srgbClr val="808080"/>
              </a:buClr>
              <a:buFont typeface="Wingdings" charset="0"/>
              <a:buChar char="§"/>
              <a:defRPr sz="2000">
                <a:solidFill>
                  <a:srgbClr val="454545"/>
                </a:solidFill>
                <a:latin typeface="+mn-lt"/>
                <a:ea typeface="+mn-ea"/>
              </a:defRPr>
            </a:lvl2pPr>
            <a:lvl3pPr marL="801688" indent="-171450" algn="l" rtl="0" eaLnBrk="0" fontAlgn="base" hangingPunct="0">
              <a:spcBef>
                <a:spcPct val="10000"/>
              </a:spcBef>
              <a:spcAft>
                <a:spcPct val="10000"/>
              </a:spcAft>
              <a:buClr>
                <a:srgbClr val="969696"/>
              </a:buClr>
              <a:buFont typeface="Wingdings" charset="0"/>
              <a:buChar char="§"/>
              <a:defRPr>
                <a:solidFill>
                  <a:srgbClr val="454545"/>
                </a:solidFill>
                <a:latin typeface="+mn-lt"/>
                <a:ea typeface="+mn-ea"/>
              </a:defRPr>
            </a:lvl3pPr>
            <a:lvl4pPr marL="1089025" indent="-173038" algn="l" rtl="0" eaLnBrk="0" fontAlgn="base" hangingPunct="0">
              <a:spcBef>
                <a:spcPct val="10000"/>
              </a:spcBef>
              <a:spcAft>
                <a:spcPct val="10000"/>
              </a:spcAft>
              <a:buClr>
                <a:srgbClr val="B2B2B2"/>
              </a:buClr>
              <a:buFont typeface="Wingdings" charset="0"/>
              <a:buChar char="§"/>
              <a:defRPr sz="1600">
                <a:solidFill>
                  <a:srgbClr val="454545"/>
                </a:solidFill>
                <a:latin typeface="+mn-lt"/>
                <a:ea typeface="+mn-ea"/>
              </a:defRPr>
            </a:lvl4pPr>
            <a:lvl5pPr marL="1377950" indent="-174625" algn="l" rtl="0" eaLnBrk="0" fontAlgn="base" hangingPunct="0">
              <a:spcBef>
                <a:spcPct val="10000"/>
              </a:spcBef>
              <a:spcAft>
                <a:spcPct val="10000"/>
              </a:spcAft>
              <a:buClr>
                <a:srgbClr val="C0C0C0"/>
              </a:buClr>
              <a:buFont typeface="Wingdings" charset="0"/>
              <a:buChar char="§"/>
              <a:defRPr sz="1600">
                <a:solidFill>
                  <a:srgbClr val="454545"/>
                </a:solidFill>
                <a:latin typeface="+mn-lt"/>
                <a:ea typeface="+mn-ea"/>
              </a:defRPr>
            </a:lvl5pPr>
            <a:lvl6pPr marL="1835150" indent="-174625" algn="l" rtl="0" fontAlgn="base">
              <a:spcBef>
                <a:spcPct val="10000"/>
              </a:spcBef>
              <a:spcAft>
                <a:spcPct val="10000"/>
              </a:spcAft>
              <a:buClr>
                <a:srgbClr val="C0C0C0"/>
              </a:buClr>
              <a:buFont typeface="Wingdings" charset="0"/>
              <a:buChar char="§"/>
              <a:defRPr sz="1600">
                <a:solidFill>
                  <a:srgbClr val="454545"/>
                </a:solidFill>
                <a:latin typeface="+mn-lt"/>
                <a:ea typeface="+mn-ea"/>
              </a:defRPr>
            </a:lvl6pPr>
            <a:lvl7pPr marL="2292350" indent="-174625" algn="l" rtl="0" fontAlgn="base">
              <a:spcBef>
                <a:spcPct val="10000"/>
              </a:spcBef>
              <a:spcAft>
                <a:spcPct val="10000"/>
              </a:spcAft>
              <a:buClr>
                <a:srgbClr val="C0C0C0"/>
              </a:buClr>
              <a:buFont typeface="Wingdings" charset="0"/>
              <a:buChar char="§"/>
              <a:defRPr sz="1600">
                <a:solidFill>
                  <a:srgbClr val="454545"/>
                </a:solidFill>
                <a:latin typeface="+mn-lt"/>
                <a:ea typeface="+mn-ea"/>
              </a:defRPr>
            </a:lvl7pPr>
            <a:lvl8pPr marL="2749550" indent="-174625" algn="l" rtl="0" fontAlgn="base">
              <a:spcBef>
                <a:spcPct val="10000"/>
              </a:spcBef>
              <a:spcAft>
                <a:spcPct val="10000"/>
              </a:spcAft>
              <a:buClr>
                <a:srgbClr val="C0C0C0"/>
              </a:buClr>
              <a:buFont typeface="Wingdings" charset="0"/>
              <a:buChar char="§"/>
              <a:defRPr sz="1600">
                <a:solidFill>
                  <a:srgbClr val="454545"/>
                </a:solidFill>
                <a:latin typeface="+mn-lt"/>
                <a:ea typeface="+mn-ea"/>
              </a:defRPr>
            </a:lvl8pPr>
            <a:lvl9pPr marL="3206750" indent="-174625" algn="l" rtl="0" fontAlgn="base">
              <a:spcBef>
                <a:spcPct val="10000"/>
              </a:spcBef>
              <a:spcAft>
                <a:spcPct val="10000"/>
              </a:spcAft>
              <a:buClr>
                <a:srgbClr val="C0C0C0"/>
              </a:buClr>
              <a:buFont typeface="Wingdings" charset="0"/>
              <a:buChar char="§"/>
              <a:defRPr sz="1600">
                <a:solidFill>
                  <a:srgbClr val="454545"/>
                </a:solidFill>
                <a:latin typeface="+mn-lt"/>
                <a:ea typeface="+mn-ea"/>
              </a:defRPr>
            </a:lvl9pPr>
          </a:lstStyle>
          <a:p>
            <a:pPr marL="0" indent="0" algn="just" eaLnBrk="1" hangingPunct="1">
              <a:buClr>
                <a:schemeClr val="tx2"/>
              </a:buClr>
              <a:buNone/>
              <a:tabLst>
                <a:tab pos="714375" algn="l"/>
              </a:tabLst>
              <a:defRPr/>
            </a:pPr>
            <a:r>
              <a:rPr lang="en-US" sz="1600" b="1" dirty="0" smtClean="0">
                <a:solidFill>
                  <a:schemeClr val="tx1"/>
                </a:solidFill>
                <a:latin typeface="Cambria" panose="02040503050406030204" pitchFamily="18" charset="0"/>
                <a:cs typeface="+mn-cs"/>
              </a:rPr>
              <a:t>LEGAL SUPPORT FOR NGOS</a:t>
            </a:r>
            <a:endParaRPr lang="en-US" sz="1400" b="1" dirty="0" smtClean="0">
              <a:solidFill>
                <a:schemeClr val="tx1"/>
              </a:solidFill>
              <a:latin typeface="Cambria" panose="02040503050406030204" pitchFamily="18" charset="0"/>
              <a:cs typeface="+mn-cs"/>
            </a:endParaRPr>
          </a:p>
          <a:p>
            <a:pPr marL="0" indent="0" eaLnBrk="1" hangingPunct="1">
              <a:buClr>
                <a:schemeClr val="tx2"/>
              </a:buClr>
              <a:buNone/>
              <a:defRPr/>
            </a:pPr>
            <a:r>
              <a:rPr lang="en-US" sz="1400" dirty="0" smtClean="0">
                <a:solidFill>
                  <a:schemeClr val="tx1"/>
                </a:solidFill>
                <a:latin typeface="Cambria" panose="02040503050406030204" pitchFamily="18" charset="0"/>
                <a:cs typeface="+mn-cs"/>
              </a:rPr>
              <a:t>We Provide advice on legal matters that NGOs face in the day to day running of their </a:t>
            </a:r>
            <a:r>
              <a:rPr lang="en-US" sz="1400" dirty="0" err="1" smtClean="0">
                <a:solidFill>
                  <a:schemeClr val="tx1"/>
                </a:solidFill>
                <a:latin typeface="Cambria" panose="02040503050406030204" pitchFamily="18" charset="0"/>
                <a:cs typeface="+mn-cs"/>
              </a:rPr>
              <a:t>organisations</a:t>
            </a:r>
            <a:r>
              <a:rPr lang="en-US" sz="1400" dirty="0" smtClean="0">
                <a:solidFill>
                  <a:schemeClr val="tx1"/>
                </a:solidFill>
                <a:latin typeface="Cambria" panose="02040503050406030204" pitchFamily="18" charset="0"/>
                <a:cs typeface="+mn-cs"/>
              </a:rPr>
              <a:t>, such as:</a:t>
            </a:r>
            <a:endParaRPr lang="en-US" sz="300" dirty="0">
              <a:solidFill>
                <a:schemeClr val="tx1"/>
              </a:solidFill>
              <a:latin typeface="Arial"/>
            </a:endParaRPr>
          </a:p>
        </p:txBody>
      </p:sp>
      <p:sp>
        <p:nvSpPr>
          <p:cNvPr id="3" name="Footer Placeholder 2"/>
          <p:cNvSpPr>
            <a:spLocks noGrp="1"/>
          </p:cNvSpPr>
          <p:nvPr>
            <p:ph type="ftr" sz="quarter" idx="17"/>
          </p:nvPr>
        </p:nvSpPr>
        <p:spPr/>
        <p:txBody>
          <a:bodyPr/>
          <a:lstStyle/>
          <a:p>
            <a:r>
              <a:rPr lang="en-US" smtClean="0"/>
              <a:t>UKG/93149150</a:t>
            </a:r>
            <a:endParaRPr lang="en-US"/>
          </a:p>
        </p:txBody>
      </p:sp>
    </p:spTree>
    <p:extLst>
      <p:ext uri="{BB962C8B-B14F-4D97-AF65-F5344CB8AC3E}">
        <p14:creationId xmlns:p14="http://schemas.microsoft.com/office/powerpoint/2010/main" val="12294433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8"/>
          </p:nvPr>
        </p:nvSpPr>
        <p:spPr>
          <a:xfrm>
            <a:off x="515938" y="1058238"/>
            <a:ext cx="7380287" cy="5250488"/>
          </a:xfrm>
        </p:spPr>
        <p:txBody>
          <a:bodyPr/>
          <a:lstStyle/>
          <a:p>
            <a:pPr marL="0" indent="0">
              <a:buNone/>
            </a:pPr>
            <a:r>
              <a:rPr lang="en-US" b="1" dirty="0" smtClean="0">
                <a:solidFill>
                  <a:srgbClr val="0070C0"/>
                </a:solidFill>
              </a:rPr>
              <a:t>What is it? </a:t>
            </a:r>
          </a:p>
          <a:p>
            <a:pPr marL="0" indent="0">
              <a:buNone/>
            </a:pPr>
            <a:r>
              <a:rPr lang="en-US" dirty="0"/>
              <a:t>“Strategic litigation” is a method, used in conjunction with other tools, of taking carefully-selected cases to court to bring about significant change in law, policy or public awareness, as well as seeking justice for the client</a:t>
            </a:r>
            <a:r>
              <a:rPr lang="en-US" dirty="0" smtClean="0"/>
              <a:t>.</a:t>
            </a:r>
          </a:p>
          <a:p>
            <a:pPr marL="0" indent="0">
              <a:buNone/>
            </a:pPr>
            <a:r>
              <a:rPr lang="en-US" b="1" dirty="0" smtClean="0">
                <a:solidFill>
                  <a:srgbClr val="0070C0"/>
                </a:solidFill>
              </a:rPr>
              <a:t>Why do you do it?</a:t>
            </a:r>
          </a:p>
          <a:p>
            <a:pPr>
              <a:buFontTx/>
              <a:buChar char="-"/>
            </a:pPr>
            <a:r>
              <a:rPr lang="en-US" dirty="0" smtClean="0"/>
              <a:t>Setting precedent</a:t>
            </a:r>
          </a:p>
          <a:p>
            <a:pPr>
              <a:buFontTx/>
              <a:buChar char="-"/>
            </a:pPr>
            <a:r>
              <a:rPr lang="en-US" dirty="0" smtClean="0"/>
              <a:t>Instigating law reform</a:t>
            </a:r>
          </a:p>
          <a:p>
            <a:pPr>
              <a:buFontTx/>
              <a:buChar char="-"/>
            </a:pPr>
            <a:r>
              <a:rPr lang="en-US" dirty="0" smtClean="0"/>
              <a:t>Grounds for debate, negotiation and advocacy</a:t>
            </a:r>
          </a:p>
          <a:p>
            <a:pPr>
              <a:buFontTx/>
              <a:buChar char="-"/>
            </a:pPr>
            <a:r>
              <a:rPr lang="en-US" dirty="0" smtClean="0"/>
              <a:t>Ensuring implementation or enforcement of existing law</a:t>
            </a:r>
          </a:p>
          <a:p>
            <a:pPr>
              <a:buFontTx/>
              <a:buChar char="-"/>
            </a:pPr>
            <a:r>
              <a:rPr lang="en-US" dirty="0" smtClean="0"/>
              <a:t>Awareness and education</a:t>
            </a:r>
          </a:p>
          <a:p>
            <a:pPr>
              <a:buFontTx/>
              <a:buChar char="-"/>
            </a:pPr>
            <a:r>
              <a:rPr lang="en-US" dirty="0" smtClean="0"/>
              <a:t>Empowering beneficiaries</a:t>
            </a:r>
          </a:p>
          <a:p>
            <a:pPr>
              <a:buFontTx/>
              <a:buChar char="-"/>
            </a:pPr>
            <a:r>
              <a:rPr lang="en-US" dirty="0" smtClean="0"/>
              <a:t>Documenting injustice and human rights violations </a:t>
            </a:r>
          </a:p>
          <a:p>
            <a:pPr>
              <a:buFontTx/>
              <a:buChar char="-"/>
            </a:pPr>
            <a:endParaRPr lang="en-US" dirty="0"/>
          </a:p>
          <a:p>
            <a:endParaRPr lang="en-US" dirty="0"/>
          </a:p>
        </p:txBody>
      </p:sp>
      <p:sp>
        <p:nvSpPr>
          <p:cNvPr id="3" name="Slide Number Placeholder 2"/>
          <p:cNvSpPr>
            <a:spLocks noGrp="1"/>
          </p:cNvSpPr>
          <p:nvPr>
            <p:ph type="sldNum" sz="quarter" idx="12"/>
          </p:nvPr>
        </p:nvSpPr>
        <p:spPr/>
        <p:txBody>
          <a:bodyPr/>
          <a:lstStyle/>
          <a:p>
            <a:fld id="{F9591D4C-BB8F-AE46-BE73-C616F30BBC5B}" type="slidenum">
              <a:rPr lang="en-US" smtClean="0"/>
              <a:t>8</a:t>
            </a:fld>
            <a:endParaRPr lang="en-US"/>
          </a:p>
        </p:txBody>
      </p:sp>
      <p:sp>
        <p:nvSpPr>
          <p:cNvPr id="5" name="Title 4"/>
          <p:cNvSpPr>
            <a:spLocks noGrp="1"/>
          </p:cNvSpPr>
          <p:nvPr>
            <p:ph type="title"/>
          </p:nvPr>
        </p:nvSpPr>
        <p:spPr>
          <a:xfrm>
            <a:off x="515938" y="368300"/>
            <a:ext cx="7380366" cy="484455"/>
          </a:xfrm>
        </p:spPr>
        <p:txBody>
          <a:bodyPr/>
          <a:lstStyle/>
          <a:p>
            <a:r>
              <a:rPr lang="en-US" b="1" dirty="0" smtClean="0">
                <a:solidFill>
                  <a:srgbClr val="002060"/>
                </a:solidFill>
              </a:rPr>
              <a:t>Strategic Litigation</a:t>
            </a:r>
            <a:endParaRPr lang="en-US" b="1" dirty="0">
              <a:solidFill>
                <a:srgbClr val="002060"/>
              </a:solidFill>
            </a:endParaRPr>
          </a:p>
        </p:txBody>
      </p:sp>
      <p:sp>
        <p:nvSpPr>
          <p:cNvPr id="6" name="Footer Placeholder 5"/>
          <p:cNvSpPr>
            <a:spLocks noGrp="1"/>
          </p:cNvSpPr>
          <p:nvPr>
            <p:ph type="ftr" sz="quarter" idx="17"/>
          </p:nvPr>
        </p:nvSpPr>
        <p:spPr/>
        <p:txBody>
          <a:bodyPr/>
          <a:lstStyle/>
          <a:p>
            <a:r>
              <a:rPr lang="en-US" smtClean="0"/>
              <a:t>UKG/93149150</a:t>
            </a:r>
            <a:endParaRPr lang="en-US"/>
          </a:p>
        </p:txBody>
      </p:sp>
    </p:spTree>
    <p:extLst>
      <p:ext uri="{BB962C8B-B14F-4D97-AF65-F5344CB8AC3E}">
        <p14:creationId xmlns:p14="http://schemas.microsoft.com/office/powerpoint/2010/main" val="2631061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8"/>
          </p:nvPr>
        </p:nvSpPr>
        <p:spPr>
          <a:xfrm>
            <a:off x="515938" y="1089062"/>
            <a:ext cx="7380287" cy="5219664"/>
          </a:xfrm>
        </p:spPr>
        <p:txBody>
          <a:bodyPr/>
          <a:lstStyle/>
          <a:p>
            <a:pPr marL="0" indent="0">
              <a:buNone/>
            </a:pPr>
            <a:r>
              <a:rPr lang="en-US" b="1" dirty="0" smtClean="0">
                <a:solidFill>
                  <a:srgbClr val="0070C0"/>
                </a:solidFill>
              </a:rPr>
              <a:t>Potential risks</a:t>
            </a:r>
          </a:p>
          <a:p>
            <a:pPr marL="0" indent="0">
              <a:buNone/>
            </a:pPr>
            <a:endParaRPr lang="en-US" b="1" dirty="0" smtClean="0">
              <a:solidFill>
                <a:srgbClr val="0070C0"/>
              </a:solidFill>
            </a:endParaRPr>
          </a:p>
          <a:p>
            <a:pPr>
              <a:buFontTx/>
              <a:buChar char="-"/>
            </a:pPr>
            <a:r>
              <a:rPr lang="en-US" dirty="0" smtClean="0"/>
              <a:t>Lengthy and costly </a:t>
            </a:r>
          </a:p>
          <a:p>
            <a:pPr>
              <a:buFontTx/>
              <a:buChar char="-"/>
            </a:pPr>
            <a:r>
              <a:rPr lang="en-US" dirty="0" smtClean="0"/>
              <a:t>Setting bad precedent</a:t>
            </a:r>
          </a:p>
          <a:p>
            <a:pPr>
              <a:buFontTx/>
              <a:buChar char="-"/>
            </a:pPr>
            <a:r>
              <a:rPr lang="en-US" dirty="0" smtClean="0"/>
              <a:t>Risk of harming the client</a:t>
            </a:r>
          </a:p>
          <a:p>
            <a:pPr>
              <a:buFontTx/>
              <a:buChar char="-"/>
            </a:pPr>
            <a:r>
              <a:rPr lang="en-US" dirty="0" smtClean="0"/>
              <a:t>Damages </a:t>
            </a:r>
          </a:p>
          <a:p>
            <a:pPr>
              <a:buFontTx/>
              <a:buChar char="-"/>
            </a:pPr>
            <a:r>
              <a:rPr lang="en-US" dirty="0" smtClean="0"/>
              <a:t>Counterclaims </a:t>
            </a:r>
            <a:endParaRPr lang="en-US" dirty="0"/>
          </a:p>
        </p:txBody>
      </p:sp>
      <p:sp>
        <p:nvSpPr>
          <p:cNvPr id="3" name="Slide Number Placeholder 2"/>
          <p:cNvSpPr>
            <a:spLocks noGrp="1"/>
          </p:cNvSpPr>
          <p:nvPr>
            <p:ph type="sldNum" sz="quarter" idx="12"/>
          </p:nvPr>
        </p:nvSpPr>
        <p:spPr/>
        <p:txBody>
          <a:bodyPr/>
          <a:lstStyle/>
          <a:p>
            <a:fld id="{F9591D4C-BB8F-AE46-BE73-C616F30BBC5B}" type="slidenum">
              <a:rPr lang="en-US" smtClean="0"/>
              <a:t>9</a:t>
            </a:fld>
            <a:endParaRPr lang="en-US"/>
          </a:p>
        </p:txBody>
      </p:sp>
      <p:sp>
        <p:nvSpPr>
          <p:cNvPr id="5" name="Title 4"/>
          <p:cNvSpPr>
            <a:spLocks noGrp="1"/>
          </p:cNvSpPr>
          <p:nvPr>
            <p:ph type="title"/>
          </p:nvPr>
        </p:nvSpPr>
        <p:spPr>
          <a:xfrm>
            <a:off x="515938" y="368301"/>
            <a:ext cx="7380366" cy="391988"/>
          </a:xfrm>
        </p:spPr>
        <p:txBody>
          <a:bodyPr/>
          <a:lstStyle/>
          <a:p>
            <a:r>
              <a:rPr lang="en-US" b="1" dirty="0" smtClean="0">
                <a:solidFill>
                  <a:srgbClr val="002060"/>
                </a:solidFill>
              </a:rPr>
              <a:t>Strategic Litigation</a:t>
            </a:r>
            <a:endParaRPr lang="en-US" b="1" dirty="0">
              <a:solidFill>
                <a:srgbClr val="002060"/>
              </a:solidFill>
            </a:endParaRPr>
          </a:p>
        </p:txBody>
      </p:sp>
      <p:sp>
        <p:nvSpPr>
          <p:cNvPr id="6" name="Footer Placeholder 5"/>
          <p:cNvSpPr>
            <a:spLocks noGrp="1"/>
          </p:cNvSpPr>
          <p:nvPr>
            <p:ph type="ftr" sz="quarter" idx="17"/>
          </p:nvPr>
        </p:nvSpPr>
        <p:spPr/>
        <p:txBody>
          <a:bodyPr/>
          <a:lstStyle/>
          <a:p>
            <a:r>
              <a:rPr lang="en-US" smtClean="0"/>
              <a:t>UKG/93149150</a:t>
            </a:r>
            <a:endParaRPr lang="en-US"/>
          </a:p>
        </p:txBody>
      </p:sp>
    </p:spTree>
    <p:extLst>
      <p:ext uri="{BB962C8B-B14F-4D97-AF65-F5344CB8AC3E}">
        <p14:creationId xmlns:p14="http://schemas.microsoft.com/office/powerpoint/2010/main" val="3503441099"/>
      </p:ext>
    </p:extLst>
  </p:cSld>
  <p:clrMapOvr>
    <a:masterClrMapping/>
  </p:clrMapOvr>
</p:sld>
</file>

<file path=ppt/theme/theme1.xml><?xml version="1.0" encoding="utf-8"?>
<a:theme xmlns:a="http://schemas.openxmlformats.org/drawingml/2006/main" name="blank">
  <a:themeElements>
    <a:clrScheme name="DLA Piper">
      <a:dk1>
        <a:srgbClr val="182440"/>
      </a:dk1>
      <a:lt1>
        <a:srgbClr val="FFFFFF"/>
      </a:lt1>
      <a:dk2>
        <a:srgbClr val="7B7B7B"/>
      </a:dk2>
      <a:lt2>
        <a:srgbClr val="DEDEDE"/>
      </a:lt2>
      <a:accent1>
        <a:srgbClr val="E52A4F"/>
      </a:accent1>
      <a:accent2>
        <a:srgbClr val="FBBD04"/>
      </a:accent2>
      <a:accent3>
        <a:srgbClr val="D9DA41"/>
      </a:accent3>
      <a:accent4>
        <a:srgbClr val="182440"/>
      </a:accent4>
      <a:accent5>
        <a:srgbClr val="FFFFFF"/>
      </a:accent5>
      <a:accent6>
        <a:srgbClr val="0073CF"/>
      </a:accent6>
      <a:hlink>
        <a:srgbClr val="0073CF"/>
      </a:hlink>
      <a:folHlink>
        <a:srgbClr val="000000"/>
      </a:folHlink>
    </a:clrScheme>
    <a:fontScheme name="Arial">
      <a:majorFont>
        <a:latin typeface="Arial" panose="020B0604020202020204"/>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微軟正黑體"/>
        <a:font script="Laoo" typeface="DokChampa"/>
        <a:font script="Mong" typeface="Mongolian Baiti"/>
        <a:font script="Hans" typeface="黑体"/>
        <a:font script="Guru" typeface="Raavi"/>
        <a:font script="Thaa" typeface="MV Boli"/>
        <a:font script="Cans" typeface="Euphemia"/>
        <a:font script="Hang" typeface="굴림"/>
        <a:font script="Syrc" typeface="Estrangelo Edessa"/>
      </a:majorFont>
      <a:minorFont>
        <a:latin typeface="Arial" panose="020B0604020202020204"/>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微軟正黑體"/>
        <a:font script="Laoo" typeface="DokChampa"/>
        <a:font script="Mong" typeface="Mongolian Baiti"/>
        <a:font script="Hans" typeface="黑体"/>
        <a:font script="Guru" typeface="Raavi"/>
        <a:font script="Thaa" typeface="MV Boli"/>
        <a:font script="Cans" typeface="Euphemia"/>
        <a:font script="Hang" typeface="굴림"/>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Uigh" typeface="Microsoft Uighur"/>
        <a:font script="Beng" typeface="Vrinda"/>
        <a:font script="Thai" typeface="Angsan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Times New Roman"/>
        <a:font script="Tale" typeface="Microsoft Tai Le"/>
        <a:font script="Arab" typeface="Times New Roman"/>
        <a:font script="Hebr" typeface="Times New Roman"/>
        <a:font script="Bopo" typeface="Microsoft JhengHei"/>
        <a:font script="Telu" typeface="Gautami"/>
        <a:font script="Ethi" typeface="Nyala"/>
        <a:font script="Lisu" typeface="Segoe UI"/>
        <a:font script="Jpan" typeface="游ゴシック Light"/>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MoolBoran"/>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Light"/>
        <a:font script="Phag" typeface="Phagspa"/>
        <a:font script="Guru" typeface="Raavi"/>
        <a:font script="Osma" typeface="Ebrima"/>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Arial"/>
        <a:font script="Tale" typeface="Microsoft Tai Le"/>
        <a:font script="Arab" typeface="Arial"/>
        <a:font script="Hebr" typeface="Arial"/>
        <a:font script="Bopo" typeface="Microsoft JhengHei"/>
        <a:font script="Telu" typeface="Gautami"/>
        <a:font script="Ethi" typeface="Nyala"/>
        <a:font script="Lisu" typeface="Segoe UI"/>
        <a:font script="Jpan" typeface="游ゴシック"/>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DaunPenh"/>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a:font script="Phag" typeface="Phagspa"/>
        <a:font script="Guru" typeface="Raavi"/>
        <a:font script="Osma" typeface="Ebrima"/>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Uigh" typeface="Microsoft Uighur"/>
        <a:font script="Beng" typeface="Vrinda"/>
        <a:font script="Thai" typeface="Angsan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Times New Roman"/>
        <a:font script="Tale" typeface="Microsoft Tai Le"/>
        <a:font script="Arab" typeface="Times New Roman"/>
        <a:font script="Hebr" typeface="Times New Roman"/>
        <a:font script="Bopo" typeface="Microsoft JhengHei"/>
        <a:font script="Telu" typeface="Gautami"/>
        <a:font script="Ethi" typeface="Nyala"/>
        <a:font script="Lisu" typeface="Segoe UI"/>
        <a:font script="Jpan" typeface="游ゴシック Light"/>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MoolBoran"/>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Light"/>
        <a:font script="Phag" typeface="Phagspa"/>
        <a:font script="Guru" typeface="Raavi"/>
        <a:font script="Osma" typeface="Ebrima"/>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Arial"/>
        <a:font script="Tale" typeface="Microsoft Tai Le"/>
        <a:font script="Arab" typeface="Arial"/>
        <a:font script="Hebr" typeface="Arial"/>
        <a:font script="Bopo" typeface="Microsoft JhengHei"/>
        <a:font script="Telu" typeface="Gautami"/>
        <a:font script="Ethi" typeface="Nyala"/>
        <a:font script="Lisu" typeface="Segoe UI"/>
        <a:font script="Jpan" typeface="游ゴシック"/>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DaunPenh"/>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a:font script="Phag" typeface="Phagspa"/>
        <a:font script="Guru" typeface="Raavi"/>
        <a:font script="Osma" typeface="Ebrima"/>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315</TotalTime>
  <Words>723</Words>
  <Application>Microsoft Office PowerPoint</Application>
  <PresentationFormat>Custom</PresentationFormat>
  <Paragraphs>134</Paragraphs>
  <Slides>14</Slides>
  <Notes>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blank</vt:lpstr>
      <vt:lpstr>DLA Piper Pro Bono Practice  in Europe </vt:lpstr>
      <vt:lpstr>DLA Piper around the globe</vt:lpstr>
      <vt:lpstr>What is pro bono?</vt:lpstr>
      <vt:lpstr>Our focus areas</vt:lpstr>
      <vt:lpstr>Beneficiaries</vt:lpstr>
      <vt:lpstr>Pro bono support</vt:lpstr>
      <vt:lpstr>Pro bono support</vt:lpstr>
      <vt:lpstr>Strategic Litigation</vt:lpstr>
      <vt:lpstr>Strategic Litigation</vt:lpstr>
      <vt:lpstr>Strategic Litigation</vt:lpstr>
      <vt:lpstr>Strategic Litigation</vt:lpstr>
      <vt:lpstr>Strategic Litigation</vt:lpstr>
      <vt:lpstr>Strategic Litigation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with pro bono lawyers in the context of UN engagement</dc:title>
  <dc:creator/>
  <cp:lastModifiedBy>Bia, Margaux</cp:lastModifiedBy>
  <cp:revision>47</cp:revision>
  <cp:lastPrinted>2018-12-08T05:52:30Z</cp:lastPrinted>
  <dcterms:created xsi:type="dcterms:W3CDTF">2018-12-08T05:52:30Z</dcterms:created>
  <dcterms:modified xsi:type="dcterms:W3CDTF">2018-12-11T10:15:29Z</dcterms:modified>
</cp:coreProperties>
</file>